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Masters/slideMaster97.xml" ContentType="application/vnd.openxmlformats-officedocument.presentationml.slideMaster+xml"/>
  <Override PartName="/ppt/slideMasters/slideMaster98.xml" ContentType="application/vnd.openxmlformats-officedocument.presentationml.slideMaster+xml"/>
  <Override PartName="/ppt/slideMasters/slideMaster99.xml" ContentType="application/vnd.openxmlformats-officedocument.presentationml.slideMaster+xml"/>
  <Override PartName="/ppt/slideMasters/slideMaster100.xml" ContentType="application/vnd.openxmlformats-officedocument.presentationml.slideMaster+xml"/>
  <Override PartName="/ppt/slideMasters/slideMaster101.xml" ContentType="application/vnd.openxmlformats-officedocument.presentationml.slideMaster+xml"/>
  <Override PartName="/ppt/slideMasters/slideMaster102.xml" ContentType="application/vnd.openxmlformats-officedocument.presentationml.slideMaster+xml"/>
  <Override PartName="/ppt/slideMasters/slideMaster103.xml" ContentType="application/vnd.openxmlformats-officedocument.presentationml.slideMaster+xml"/>
  <Override PartName="/ppt/slideMasters/slideMaster104.xml" ContentType="application/vnd.openxmlformats-officedocument.presentationml.slideMaster+xml"/>
  <Override PartName="/ppt/slideMasters/slideMaster105.xml" ContentType="application/vnd.openxmlformats-officedocument.presentationml.slideMaster+xml"/>
  <Override PartName="/ppt/slideMasters/slideMaster106.xml" ContentType="application/vnd.openxmlformats-officedocument.presentationml.slideMaster+xml"/>
  <Override PartName="/ppt/slideMasters/slideMaster107.xml" ContentType="application/vnd.openxmlformats-officedocument.presentationml.slideMaster+xml"/>
  <Override PartName="/ppt/slideMasters/slideMaster108.xml" ContentType="application/vnd.openxmlformats-officedocument.presentationml.slideMaster+xml"/>
  <Override PartName="/ppt/slideMasters/slideMaster109.xml" ContentType="application/vnd.openxmlformats-officedocument.presentationml.slideMaster+xml"/>
  <Override PartName="/ppt/slideMasters/slideMaster110.xml" ContentType="application/vnd.openxmlformats-officedocument.presentationml.slideMaster+xml"/>
  <Override PartName="/ppt/slideMasters/slideMaster111.xml" ContentType="application/vnd.openxmlformats-officedocument.presentationml.slideMaster+xml"/>
  <Override PartName="/ppt/slideMasters/slideMaster112.xml" ContentType="application/vnd.openxmlformats-officedocument.presentationml.slideMaster+xml"/>
  <Override PartName="/ppt/slideMasters/slideMaster113.xml" ContentType="application/vnd.openxmlformats-officedocument.presentationml.slideMaster+xml"/>
  <Override PartName="/ppt/slideMasters/slideMaster114.xml" ContentType="application/vnd.openxmlformats-officedocument.presentationml.slideMaster+xml"/>
  <Override PartName="/ppt/slideMasters/slideMaster115.xml" ContentType="application/vnd.openxmlformats-officedocument.presentationml.slideMaster+xml"/>
  <Override PartName="/ppt/slideMasters/slideMaster116.xml" ContentType="application/vnd.openxmlformats-officedocument.presentationml.slideMaster+xml"/>
  <Override PartName="/ppt/slideMasters/slideMaster117.xml" ContentType="application/vnd.openxmlformats-officedocument.presentationml.slideMaster+xml"/>
  <Override PartName="/ppt/slideMasters/slideMaster118.xml" ContentType="application/vnd.openxmlformats-officedocument.presentationml.slideMaster+xml"/>
  <Override PartName="/ppt/slideMasters/slideMaster119.xml" ContentType="application/vnd.openxmlformats-officedocument.presentationml.slideMaster+xml"/>
  <Override PartName="/ppt/slideMasters/slideMaster120.xml" ContentType="application/vnd.openxmlformats-officedocument.presentationml.slideMaster+xml"/>
  <Override PartName="/ppt/slideMasters/slideMaster121.xml" ContentType="application/vnd.openxmlformats-officedocument.presentationml.slideMaster+xml"/>
  <Override PartName="/ppt/slideMasters/slideMaster122.xml" ContentType="application/vnd.openxmlformats-officedocument.presentationml.slideMaster+xml"/>
  <Override PartName="/ppt/slideMasters/slideMaster123.xml" ContentType="application/vnd.openxmlformats-officedocument.presentationml.slideMaster+xml"/>
  <Override PartName="/ppt/slideMasters/slideMaster124.xml" ContentType="application/vnd.openxmlformats-officedocument.presentationml.slideMaster+xml"/>
  <Override PartName="/ppt/slideMasters/slideMaster125.xml" ContentType="application/vnd.openxmlformats-officedocument.presentationml.slideMaster+xml"/>
  <Override PartName="/ppt/slideMasters/slideMaster126.xml" ContentType="application/vnd.openxmlformats-officedocument.presentationml.slideMaster+xml"/>
  <Override PartName="/ppt/slideMasters/slideMaster127.xml" ContentType="application/vnd.openxmlformats-officedocument.presentationml.slideMaster+xml"/>
  <Override PartName="/ppt/slideMasters/slideMaster128.xml" ContentType="application/vnd.openxmlformats-officedocument.presentationml.slideMaster+xml"/>
  <Override PartName="/ppt/slideMasters/slideMaster129.xml" ContentType="application/vnd.openxmlformats-officedocument.presentationml.slideMaster+xml"/>
  <Override PartName="/ppt/slideMasters/slideMaster130.xml" ContentType="application/vnd.openxmlformats-officedocument.presentationml.slideMaster+xml"/>
  <Override PartName="/ppt/slideMasters/slideMaster131.xml" ContentType="application/vnd.openxmlformats-officedocument.presentationml.slideMaster+xml"/>
  <Override PartName="/ppt/slideMasters/slideMaster132.xml" ContentType="application/vnd.openxmlformats-officedocument.presentationml.slideMaster+xml"/>
  <Override PartName="/ppt/slideMasters/slideMaster133.xml" ContentType="application/vnd.openxmlformats-officedocument.presentationml.slideMaster+xml"/>
  <Override PartName="/ppt/slideMasters/slideMaster134.xml" ContentType="application/vnd.openxmlformats-officedocument.presentationml.slideMaster+xml"/>
  <Override PartName="/ppt/slideMasters/slideMaster135.xml" ContentType="application/vnd.openxmlformats-officedocument.presentationml.slideMaster+xml"/>
  <Override PartName="/ppt/slideMasters/slideMaster13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theme/theme14.xml" ContentType="application/vnd.openxmlformats-officedocument.theme+xml"/>
  <Override PartName="/ppt/slideLayouts/slideLayout25.xml" ContentType="application/vnd.openxmlformats-officedocument.presentationml.slideLayout+xml"/>
  <Override PartName="/ppt/theme/theme15.xml" ContentType="application/vnd.openxmlformats-officedocument.theme+xml"/>
  <Override PartName="/ppt/slideLayouts/slideLayout26.xml" ContentType="application/vnd.openxmlformats-officedocument.presentationml.slideLayout+xml"/>
  <Override PartName="/ppt/theme/theme16.xml" ContentType="application/vnd.openxmlformats-officedocument.theme+xml"/>
  <Override PartName="/ppt/slideLayouts/slideLayout27.xml" ContentType="application/vnd.openxmlformats-officedocument.presentationml.slideLayout+xml"/>
  <Override PartName="/ppt/theme/theme17.xml" ContentType="application/vnd.openxmlformats-officedocument.theme+xml"/>
  <Override PartName="/ppt/slideLayouts/slideLayout28.xml" ContentType="application/vnd.openxmlformats-officedocument.presentationml.slideLayout+xml"/>
  <Override PartName="/ppt/theme/theme18.xml" ContentType="application/vnd.openxmlformats-officedocument.theme+xml"/>
  <Override PartName="/ppt/slideLayouts/slideLayout29.xml" ContentType="application/vnd.openxmlformats-officedocument.presentationml.slideLayout+xml"/>
  <Override PartName="/ppt/theme/theme19.xml" ContentType="application/vnd.openxmlformats-officedocument.theme+xml"/>
  <Override PartName="/ppt/slideLayouts/slideLayout30.xml" ContentType="application/vnd.openxmlformats-officedocument.presentationml.slideLayout+xml"/>
  <Override PartName="/ppt/theme/theme20.xml" ContentType="application/vnd.openxmlformats-officedocument.theme+xml"/>
  <Override PartName="/ppt/slideLayouts/slideLayout31.xml" ContentType="application/vnd.openxmlformats-officedocument.presentationml.slideLayout+xml"/>
  <Override PartName="/ppt/theme/theme21.xml" ContentType="application/vnd.openxmlformats-officedocument.theme+xml"/>
  <Override PartName="/ppt/slideLayouts/slideLayout32.xml" ContentType="application/vnd.openxmlformats-officedocument.presentationml.slideLayout+xml"/>
  <Override PartName="/ppt/theme/theme22.xml" ContentType="application/vnd.openxmlformats-officedocument.theme+xml"/>
  <Override PartName="/ppt/slideLayouts/slideLayout33.xml" ContentType="application/vnd.openxmlformats-officedocument.presentationml.slideLayout+xml"/>
  <Override PartName="/ppt/theme/theme23.xml" ContentType="application/vnd.openxmlformats-officedocument.theme+xml"/>
  <Override PartName="/ppt/slideLayouts/slideLayout34.xml" ContentType="application/vnd.openxmlformats-officedocument.presentationml.slideLayout+xml"/>
  <Override PartName="/ppt/theme/theme24.xml" ContentType="application/vnd.openxmlformats-officedocument.theme+xml"/>
  <Override PartName="/ppt/slideLayouts/slideLayout35.xml" ContentType="application/vnd.openxmlformats-officedocument.presentationml.slideLayout+xml"/>
  <Override PartName="/ppt/theme/theme25.xml" ContentType="application/vnd.openxmlformats-officedocument.theme+xml"/>
  <Override PartName="/ppt/slideLayouts/slideLayout36.xml" ContentType="application/vnd.openxmlformats-officedocument.presentationml.slideLayout+xml"/>
  <Override PartName="/ppt/theme/theme26.xml" ContentType="application/vnd.openxmlformats-officedocument.theme+xml"/>
  <Override PartName="/ppt/slideLayouts/slideLayout37.xml" ContentType="application/vnd.openxmlformats-officedocument.presentationml.slideLayout+xml"/>
  <Override PartName="/ppt/theme/theme27.xml" ContentType="application/vnd.openxmlformats-officedocument.theme+xml"/>
  <Override PartName="/ppt/slideLayouts/slideLayout38.xml" ContentType="application/vnd.openxmlformats-officedocument.presentationml.slideLayout+xml"/>
  <Override PartName="/ppt/theme/theme28.xml" ContentType="application/vnd.openxmlformats-officedocument.theme+xml"/>
  <Override PartName="/ppt/slideLayouts/slideLayout39.xml" ContentType="application/vnd.openxmlformats-officedocument.presentationml.slideLayout+xml"/>
  <Override PartName="/ppt/theme/theme29.xml" ContentType="application/vnd.openxmlformats-officedocument.theme+xml"/>
  <Override PartName="/ppt/slideLayouts/slideLayout40.xml" ContentType="application/vnd.openxmlformats-officedocument.presentationml.slideLayout+xml"/>
  <Override PartName="/ppt/theme/theme30.xml" ContentType="application/vnd.openxmlformats-officedocument.theme+xml"/>
  <Override PartName="/ppt/slideLayouts/slideLayout41.xml" ContentType="application/vnd.openxmlformats-officedocument.presentationml.slideLayout+xml"/>
  <Override PartName="/ppt/theme/theme31.xml" ContentType="application/vnd.openxmlformats-officedocument.theme+xml"/>
  <Override PartName="/ppt/slideLayouts/slideLayout42.xml" ContentType="application/vnd.openxmlformats-officedocument.presentationml.slideLayout+xml"/>
  <Override PartName="/ppt/theme/theme32.xml" ContentType="application/vnd.openxmlformats-officedocument.theme+xml"/>
  <Override PartName="/ppt/slideLayouts/slideLayout43.xml" ContentType="application/vnd.openxmlformats-officedocument.presentationml.slideLayout+xml"/>
  <Override PartName="/ppt/theme/theme33.xml" ContentType="application/vnd.openxmlformats-officedocument.theme+xml"/>
  <Override PartName="/ppt/slideLayouts/slideLayout44.xml" ContentType="application/vnd.openxmlformats-officedocument.presentationml.slideLayout+xml"/>
  <Override PartName="/ppt/theme/theme34.xml" ContentType="application/vnd.openxmlformats-officedocument.theme+xml"/>
  <Override PartName="/ppt/slideLayouts/slideLayout45.xml" ContentType="application/vnd.openxmlformats-officedocument.presentationml.slideLayout+xml"/>
  <Override PartName="/ppt/theme/theme35.xml" ContentType="application/vnd.openxmlformats-officedocument.theme+xml"/>
  <Override PartName="/ppt/slideLayouts/slideLayout46.xml" ContentType="application/vnd.openxmlformats-officedocument.presentationml.slideLayout+xml"/>
  <Override PartName="/ppt/theme/theme36.xml" ContentType="application/vnd.openxmlformats-officedocument.theme+xml"/>
  <Override PartName="/ppt/slideLayouts/slideLayout47.xml" ContentType="application/vnd.openxmlformats-officedocument.presentationml.slideLayout+xml"/>
  <Override PartName="/ppt/theme/theme37.xml" ContentType="application/vnd.openxmlformats-officedocument.theme+xml"/>
  <Override PartName="/ppt/slideLayouts/slideLayout48.xml" ContentType="application/vnd.openxmlformats-officedocument.presentationml.slideLayout+xml"/>
  <Override PartName="/ppt/theme/theme38.xml" ContentType="application/vnd.openxmlformats-officedocument.theme+xml"/>
  <Override PartName="/ppt/slideLayouts/slideLayout49.xml" ContentType="application/vnd.openxmlformats-officedocument.presentationml.slideLayout+xml"/>
  <Override PartName="/ppt/theme/theme39.xml" ContentType="application/vnd.openxmlformats-officedocument.theme+xml"/>
  <Override PartName="/ppt/slideLayouts/slideLayout50.xml" ContentType="application/vnd.openxmlformats-officedocument.presentationml.slideLayout+xml"/>
  <Override PartName="/ppt/theme/theme40.xml" ContentType="application/vnd.openxmlformats-officedocument.theme+xml"/>
  <Override PartName="/ppt/slideLayouts/slideLayout51.xml" ContentType="application/vnd.openxmlformats-officedocument.presentationml.slideLayout+xml"/>
  <Override PartName="/ppt/theme/theme41.xml" ContentType="application/vnd.openxmlformats-officedocument.theme+xml"/>
  <Override PartName="/ppt/slideLayouts/slideLayout52.xml" ContentType="application/vnd.openxmlformats-officedocument.presentationml.slideLayout+xml"/>
  <Override PartName="/ppt/theme/theme42.xml" ContentType="application/vnd.openxmlformats-officedocument.theme+xml"/>
  <Override PartName="/ppt/slideLayouts/slideLayout53.xml" ContentType="application/vnd.openxmlformats-officedocument.presentationml.slideLayout+xml"/>
  <Override PartName="/ppt/theme/theme43.xml" ContentType="application/vnd.openxmlformats-officedocument.theme+xml"/>
  <Override PartName="/ppt/slideLayouts/slideLayout54.xml" ContentType="application/vnd.openxmlformats-officedocument.presentationml.slideLayout+xml"/>
  <Override PartName="/ppt/theme/theme44.xml" ContentType="application/vnd.openxmlformats-officedocument.theme+xml"/>
  <Override PartName="/ppt/slideLayouts/slideLayout55.xml" ContentType="application/vnd.openxmlformats-officedocument.presentationml.slideLayout+xml"/>
  <Override PartName="/ppt/theme/theme45.xml" ContentType="application/vnd.openxmlformats-officedocument.theme+xml"/>
  <Override PartName="/ppt/slideLayouts/slideLayout56.xml" ContentType="application/vnd.openxmlformats-officedocument.presentationml.slideLayout+xml"/>
  <Override PartName="/ppt/theme/theme46.xml" ContentType="application/vnd.openxmlformats-officedocument.theme+xml"/>
  <Override PartName="/ppt/slideLayouts/slideLayout57.xml" ContentType="application/vnd.openxmlformats-officedocument.presentationml.slideLayout+xml"/>
  <Override PartName="/ppt/theme/theme47.xml" ContentType="application/vnd.openxmlformats-officedocument.theme+xml"/>
  <Override PartName="/ppt/slideLayouts/slideLayout58.xml" ContentType="application/vnd.openxmlformats-officedocument.presentationml.slideLayout+xml"/>
  <Override PartName="/ppt/theme/theme48.xml" ContentType="application/vnd.openxmlformats-officedocument.theme+xml"/>
  <Override PartName="/ppt/slideLayouts/slideLayout59.xml" ContentType="application/vnd.openxmlformats-officedocument.presentationml.slideLayout+xml"/>
  <Override PartName="/ppt/theme/theme49.xml" ContentType="application/vnd.openxmlformats-officedocument.theme+xml"/>
  <Override PartName="/ppt/slideLayouts/slideLayout60.xml" ContentType="application/vnd.openxmlformats-officedocument.presentationml.slideLayout+xml"/>
  <Override PartName="/ppt/theme/theme50.xml" ContentType="application/vnd.openxmlformats-officedocument.theme+xml"/>
  <Override PartName="/ppt/slideLayouts/slideLayout61.xml" ContentType="application/vnd.openxmlformats-officedocument.presentationml.slideLayout+xml"/>
  <Override PartName="/ppt/theme/theme51.xml" ContentType="application/vnd.openxmlformats-officedocument.theme+xml"/>
  <Override PartName="/ppt/slideLayouts/slideLayout62.xml" ContentType="application/vnd.openxmlformats-officedocument.presentationml.slideLayout+xml"/>
  <Override PartName="/ppt/theme/theme52.xml" ContentType="application/vnd.openxmlformats-officedocument.theme+xml"/>
  <Override PartName="/ppt/slideLayouts/slideLayout63.xml" ContentType="application/vnd.openxmlformats-officedocument.presentationml.slideLayout+xml"/>
  <Override PartName="/ppt/theme/theme53.xml" ContentType="application/vnd.openxmlformats-officedocument.theme+xml"/>
  <Override PartName="/ppt/slideLayouts/slideLayout64.xml" ContentType="application/vnd.openxmlformats-officedocument.presentationml.slideLayout+xml"/>
  <Override PartName="/ppt/theme/theme54.xml" ContentType="application/vnd.openxmlformats-officedocument.theme+xml"/>
  <Override PartName="/ppt/slideLayouts/slideLayout65.xml" ContentType="application/vnd.openxmlformats-officedocument.presentationml.slideLayout+xml"/>
  <Override PartName="/ppt/theme/theme55.xml" ContentType="application/vnd.openxmlformats-officedocument.theme+xml"/>
  <Override PartName="/ppt/slideLayouts/slideLayout66.xml" ContentType="application/vnd.openxmlformats-officedocument.presentationml.slideLayout+xml"/>
  <Override PartName="/ppt/theme/theme56.xml" ContentType="application/vnd.openxmlformats-officedocument.theme+xml"/>
  <Override PartName="/ppt/slideLayouts/slideLayout67.xml" ContentType="application/vnd.openxmlformats-officedocument.presentationml.slideLayout+xml"/>
  <Override PartName="/ppt/theme/theme57.xml" ContentType="application/vnd.openxmlformats-officedocument.theme+xml"/>
  <Override PartName="/ppt/slideLayouts/slideLayout68.xml" ContentType="application/vnd.openxmlformats-officedocument.presentationml.slideLayout+xml"/>
  <Override PartName="/ppt/theme/theme58.xml" ContentType="application/vnd.openxmlformats-officedocument.theme+xml"/>
  <Override PartName="/ppt/slideLayouts/slideLayout69.xml" ContentType="application/vnd.openxmlformats-officedocument.presentationml.slideLayout+xml"/>
  <Override PartName="/ppt/theme/theme59.xml" ContentType="application/vnd.openxmlformats-officedocument.theme+xml"/>
  <Override PartName="/ppt/slideLayouts/slideLayout70.xml" ContentType="application/vnd.openxmlformats-officedocument.presentationml.slideLayout+xml"/>
  <Override PartName="/ppt/theme/theme60.xml" ContentType="application/vnd.openxmlformats-officedocument.theme+xml"/>
  <Override PartName="/ppt/slideLayouts/slideLayout71.xml" ContentType="application/vnd.openxmlformats-officedocument.presentationml.slideLayout+xml"/>
  <Override PartName="/ppt/theme/theme61.xml" ContentType="application/vnd.openxmlformats-officedocument.theme+xml"/>
  <Override PartName="/ppt/slideLayouts/slideLayout72.xml" ContentType="application/vnd.openxmlformats-officedocument.presentationml.slideLayout+xml"/>
  <Override PartName="/ppt/theme/theme62.xml" ContentType="application/vnd.openxmlformats-officedocument.theme+xml"/>
  <Override PartName="/ppt/slideLayouts/slideLayout73.xml" ContentType="application/vnd.openxmlformats-officedocument.presentationml.slideLayout+xml"/>
  <Override PartName="/ppt/theme/theme63.xml" ContentType="application/vnd.openxmlformats-officedocument.theme+xml"/>
  <Override PartName="/ppt/slideLayouts/slideLayout74.xml" ContentType="application/vnd.openxmlformats-officedocument.presentationml.slideLayout+xml"/>
  <Override PartName="/ppt/theme/theme64.xml" ContentType="application/vnd.openxmlformats-officedocument.theme+xml"/>
  <Override PartName="/ppt/slideLayouts/slideLayout75.xml" ContentType="application/vnd.openxmlformats-officedocument.presentationml.slideLayout+xml"/>
  <Override PartName="/ppt/theme/theme65.xml" ContentType="application/vnd.openxmlformats-officedocument.theme+xml"/>
  <Override PartName="/ppt/slideLayouts/slideLayout76.xml" ContentType="application/vnd.openxmlformats-officedocument.presentationml.slideLayout+xml"/>
  <Override PartName="/ppt/theme/theme66.xml" ContentType="application/vnd.openxmlformats-officedocument.theme+xml"/>
  <Override PartName="/ppt/slideLayouts/slideLayout77.xml" ContentType="application/vnd.openxmlformats-officedocument.presentationml.slideLayout+xml"/>
  <Override PartName="/ppt/theme/theme67.xml" ContentType="application/vnd.openxmlformats-officedocument.theme+xml"/>
  <Override PartName="/ppt/slideLayouts/slideLayout78.xml" ContentType="application/vnd.openxmlformats-officedocument.presentationml.slideLayout+xml"/>
  <Override PartName="/ppt/theme/theme68.xml" ContentType="application/vnd.openxmlformats-officedocument.theme+xml"/>
  <Override PartName="/ppt/slideLayouts/slideLayout79.xml" ContentType="application/vnd.openxmlformats-officedocument.presentationml.slideLayout+xml"/>
  <Override PartName="/ppt/theme/theme69.xml" ContentType="application/vnd.openxmlformats-officedocument.theme+xml"/>
  <Override PartName="/ppt/slideLayouts/slideLayout80.xml" ContentType="application/vnd.openxmlformats-officedocument.presentationml.slideLayout+xml"/>
  <Override PartName="/ppt/theme/theme70.xml" ContentType="application/vnd.openxmlformats-officedocument.theme+xml"/>
  <Override PartName="/ppt/slideLayouts/slideLayout81.xml" ContentType="application/vnd.openxmlformats-officedocument.presentationml.slideLayout+xml"/>
  <Override PartName="/ppt/theme/theme71.xml" ContentType="application/vnd.openxmlformats-officedocument.theme+xml"/>
  <Override PartName="/ppt/slideLayouts/slideLayout82.xml" ContentType="application/vnd.openxmlformats-officedocument.presentationml.slideLayout+xml"/>
  <Override PartName="/ppt/theme/theme72.xml" ContentType="application/vnd.openxmlformats-officedocument.theme+xml"/>
  <Override PartName="/ppt/slideLayouts/slideLayout83.xml" ContentType="application/vnd.openxmlformats-officedocument.presentationml.slideLayout+xml"/>
  <Override PartName="/ppt/theme/theme73.xml" ContentType="application/vnd.openxmlformats-officedocument.theme+xml"/>
  <Override PartName="/ppt/slideLayouts/slideLayout84.xml" ContentType="application/vnd.openxmlformats-officedocument.presentationml.slideLayout+xml"/>
  <Override PartName="/ppt/theme/theme74.xml" ContentType="application/vnd.openxmlformats-officedocument.theme+xml"/>
  <Override PartName="/ppt/slideLayouts/slideLayout85.xml" ContentType="application/vnd.openxmlformats-officedocument.presentationml.slideLayout+xml"/>
  <Override PartName="/ppt/theme/theme75.xml" ContentType="application/vnd.openxmlformats-officedocument.theme+xml"/>
  <Override PartName="/ppt/slideLayouts/slideLayout86.xml" ContentType="application/vnd.openxmlformats-officedocument.presentationml.slideLayout+xml"/>
  <Override PartName="/ppt/theme/theme76.xml" ContentType="application/vnd.openxmlformats-officedocument.theme+xml"/>
  <Override PartName="/ppt/slideLayouts/slideLayout87.xml" ContentType="application/vnd.openxmlformats-officedocument.presentationml.slideLayout+xml"/>
  <Override PartName="/ppt/theme/theme77.xml" ContentType="application/vnd.openxmlformats-officedocument.theme+xml"/>
  <Override PartName="/ppt/slideLayouts/slideLayout88.xml" ContentType="application/vnd.openxmlformats-officedocument.presentationml.slideLayout+xml"/>
  <Override PartName="/ppt/theme/theme78.xml" ContentType="application/vnd.openxmlformats-officedocument.theme+xml"/>
  <Override PartName="/ppt/slideLayouts/slideLayout89.xml" ContentType="application/vnd.openxmlformats-officedocument.presentationml.slideLayout+xml"/>
  <Override PartName="/ppt/theme/theme79.xml" ContentType="application/vnd.openxmlformats-officedocument.theme+xml"/>
  <Override PartName="/ppt/slideLayouts/slideLayout90.xml" ContentType="application/vnd.openxmlformats-officedocument.presentationml.slideLayout+xml"/>
  <Override PartName="/ppt/theme/theme80.xml" ContentType="application/vnd.openxmlformats-officedocument.theme+xml"/>
  <Override PartName="/ppt/slideLayouts/slideLayout91.xml" ContentType="application/vnd.openxmlformats-officedocument.presentationml.slideLayout+xml"/>
  <Override PartName="/ppt/theme/theme81.xml" ContentType="application/vnd.openxmlformats-officedocument.theme+xml"/>
  <Override PartName="/ppt/slideLayouts/slideLayout92.xml" ContentType="application/vnd.openxmlformats-officedocument.presentationml.slideLayout+xml"/>
  <Override PartName="/ppt/theme/theme82.xml" ContentType="application/vnd.openxmlformats-officedocument.theme+xml"/>
  <Override PartName="/ppt/slideLayouts/slideLayout93.xml" ContentType="application/vnd.openxmlformats-officedocument.presentationml.slideLayout+xml"/>
  <Override PartName="/ppt/theme/theme83.xml" ContentType="application/vnd.openxmlformats-officedocument.theme+xml"/>
  <Override PartName="/ppt/slideLayouts/slideLayout94.xml" ContentType="application/vnd.openxmlformats-officedocument.presentationml.slideLayout+xml"/>
  <Override PartName="/ppt/theme/theme84.xml" ContentType="application/vnd.openxmlformats-officedocument.theme+xml"/>
  <Override PartName="/ppt/slideLayouts/slideLayout95.xml" ContentType="application/vnd.openxmlformats-officedocument.presentationml.slideLayout+xml"/>
  <Override PartName="/ppt/theme/theme85.xml" ContentType="application/vnd.openxmlformats-officedocument.theme+xml"/>
  <Override PartName="/ppt/slideLayouts/slideLayout96.xml" ContentType="application/vnd.openxmlformats-officedocument.presentationml.slideLayout+xml"/>
  <Override PartName="/ppt/theme/theme86.xml" ContentType="application/vnd.openxmlformats-officedocument.theme+xml"/>
  <Override PartName="/ppt/slideLayouts/slideLayout97.xml" ContentType="application/vnd.openxmlformats-officedocument.presentationml.slideLayout+xml"/>
  <Override PartName="/ppt/theme/theme87.xml" ContentType="application/vnd.openxmlformats-officedocument.theme+xml"/>
  <Override PartName="/ppt/slideLayouts/slideLayout98.xml" ContentType="application/vnd.openxmlformats-officedocument.presentationml.slideLayout+xml"/>
  <Override PartName="/ppt/theme/theme88.xml" ContentType="application/vnd.openxmlformats-officedocument.theme+xml"/>
  <Override PartName="/ppt/slideLayouts/slideLayout99.xml" ContentType="application/vnd.openxmlformats-officedocument.presentationml.slideLayout+xml"/>
  <Override PartName="/ppt/theme/theme89.xml" ContentType="application/vnd.openxmlformats-officedocument.theme+xml"/>
  <Override PartName="/ppt/slideLayouts/slideLayout100.xml" ContentType="application/vnd.openxmlformats-officedocument.presentationml.slideLayout+xml"/>
  <Override PartName="/ppt/theme/theme90.xml" ContentType="application/vnd.openxmlformats-officedocument.theme+xml"/>
  <Override PartName="/ppt/slideLayouts/slideLayout101.xml" ContentType="application/vnd.openxmlformats-officedocument.presentationml.slideLayout+xml"/>
  <Override PartName="/ppt/theme/theme91.xml" ContentType="application/vnd.openxmlformats-officedocument.theme+xml"/>
  <Override PartName="/ppt/slideLayouts/slideLayout102.xml" ContentType="application/vnd.openxmlformats-officedocument.presentationml.slideLayout+xml"/>
  <Override PartName="/ppt/theme/theme92.xml" ContentType="application/vnd.openxmlformats-officedocument.theme+xml"/>
  <Override PartName="/ppt/slideLayouts/slideLayout103.xml" ContentType="application/vnd.openxmlformats-officedocument.presentationml.slideLayout+xml"/>
  <Override PartName="/ppt/theme/theme93.xml" ContentType="application/vnd.openxmlformats-officedocument.theme+xml"/>
  <Override PartName="/ppt/slideLayouts/slideLayout104.xml" ContentType="application/vnd.openxmlformats-officedocument.presentationml.slideLayout+xml"/>
  <Override PartName="/ppt/theme/theme94.xml" ContentType="application/vnd.openxmlformats-officedocument.theme+xml"/>
  <Override PartName="/ppt/slideLayouts/slideLayout105.xml" ContentType="application/vnd.openxmlformats-officedocument.presentationml.slideLayout+xml"/>
  <Override PartName="/ppt/theme/theme95.xml" ContentType="application/vnd.openxmlformats-officedocument.theme+xml"/>
  <Override PartName="/ppt/slideLayouts/slideLayout106.xml" ContentType="application/vnd.openxmlformats-officedocument.presentationml.slideLayout+xml"/>
  <Override PartName="/ppt/theme/theme96.xml" ContentType="application/vnd.openxmlformats-officedocument.theme+xml"/>
  <Override PartName="/ppt/slideLayouts/slideLayout107.xml" ContentType="application/vnd.openxmlformats-officedocument.presentationml.slideLayout+xml"/>
  <Override PartName="/ppt/theme/theme97.xml" ContentType="application/vnd.openxmlformats-officedocument.theme+xml"/>
  <Override PartName="/ppt/slideLayouts/slideLayout108.xml" ContentType="application/vnd.openxmlformats-officedocument.presentationml.slideLayout+xml"/>
  <Override PartName="/ppt/theme/theme98.xml" ContentType="application/vnd.openxmlformats-officedocument.theme+xml"/>
  <Override PartName="/ppt/slideLayouts/slideLayout109.xml" ContentType="application/vnd.openxmlformats-officedocument.presentationml.slideLayout+xml"/>
  <Override PartName="/ppt/theme/theme99.xml" ContentType="application/vnd.openxmlformats-officedocument.theme+xml"/>
  <Override PartName="/ppt/slideLayouts/slideLayout110.xml" ContentType="application/vnd.openxmlformats-officedocument.presentationml.slideLayout+xml"/>
  <Override PartName="/ppt/theme/theme100.xml" ContentType="application/vnd.openxmlformats-officedocument.theme+xml"/>
  <Override PartName="/ppt/slideLayouts/slideLayout111.xml" ContentType="application/vnd.openxmlformats-officedocument.presentationml.slideLayout+xml"/>
  <Override PartName="/ppt/theme/theme101.xml" ContentType="application/vnd.openxmlformats-officedocument.theme+xml"/>
  <Override PartName="/ppt/slideLayouts/slideLayout112.xml" ContentType="application/vnd.openxmlformats-officedocument.presentationml.slideLayout+xml"/>
  <Override PartName="/ppt/theme/theme102.xml" ContentType="application/vnd.openxmlformats-officedocument.theme+xml"/>
  <Override PartName="/ppt/slideLayouts/slideLayout113.xml" ContentType="application/vnd.openxmlformats-officedocument.presentationml.slideLayout+xml"/>
  <Override PartName="/ppt/theme/theme103.xml" ContentType="application/vnd.openxmlformats-officedocument.theme+xml"/>
  <Override PartName="/ppt/slideLayouts/slideLayout114.xml" ContentType="application/vnd.openxmlformats-officedocument.presentationml.slideLayout+xml"/>
  <Override PartName="/ppt/theme/theme104.xml" ContentType="application/vnd.openxmlformats-officedocument.theme+xml"/>
  <Override PartName="/ppt/slideLayouts/slideLayout115.xml" ContentType="application/vnd.openxmlformats-officedocument.presentationml.slideLayout+xml"/>
  <Override PartName="/ppt/theme/theme105.xml" ContentType="application/vnd.openxmlformats-officedocument.theme+xml"/>
  <Override PartName="/ppt/slideLayouts/slideLayout116.xml" ContentType="application/vnd.openxmlformats-officedocument.presentationml.slideLayout+xml"/>
  <Override PartName="/ppt/theme/theme106.xml" ContentType="application/vnd.openxmlformats-officedocument.theme+xml"/>
  <Override PartName="/ppt/slideLayouts/slideLayout117.xml" ContentType="application/vnd.openxmlformats-officedocument.presentationml.slideLayout+xml"/>
  <Override PartName="/ppt/theme/theme107.xml" ContentType="application/vnd.openxmlformats-officedocument.theme+xml"/>
  <Override PartName="/ppt/slideLayouts/slideLayout118.xml" ContentType="application/vnd.openxmlformats-officedocument.presentationml.slideLayout+xml"/>
  <Override PartName="/ppt/theme/theme108.xml" ContentType="application/vnd.openxmlformats-officedocument.theme+xml"/>
  <Override PartName="/ppt/slideLayouts/slideLayout119.xml" ContentType="application/vnd.openxmlformats-officedocument.presentationml.slideLayout+xml"/>
  <Override PartName="/ppt/theme/theme109.xml" ContentType="application/vnd.openxmlformats-officedocument.theme+xml"/>
  <Override PartName="/ppt/slideLayouts/slideLayout120.xml" ContentType="application/vnd.openxmlformats-officedocument.presentationml.slideLayout+xml"/>
  <Override PartName="/ppt/theme/theme110.xml" ContentType="application/vnd.openxmlformats-officedocument.theme+xml"/>
  <Override PartName="/ppt/slideLayouts/slideLayout121.xml" ContentType="application/vnd.openxmlformats-officedocument.presentationml.slideLayout+xml"/>
  <Override PartName="/ppt/theme/theme111.xml" ContentType="application/vnd.openxmlformats-officedocument.theme+xml"/>
  <Override PartName="/ppt/slideLayouts/slideLayout122.xml" ContentType="application/vnd.openxmlformats-officedocument.presentationml.slideLayout+xml"/>
  <Override PartName="/ppt/theme/theme112.xml" ContentType="application/vnd.openxmlformats-officedocument.theme+xml"/>
  <Override PartName="/ppt/slideLayouts/slideLayout123.xml" ContentType="application/vnd.openxmlformats-officedocument.presentationml.slideLayout+xml"/>
  <Override PartName="/ppt/theme/theme113.xml" ContentType="application/vnd.openxmlformats-officedocument.theme+xml"/>
  <Override PartName="/ppt/slideLayouts/slideLayout124.xml" ContentType="application/vnd.openxmlformats-officedocument.presentationml.slideLayout+xml"/>
  <Override PartName="/ppt/theme/theme114.xml" ContentType="application/vnd.openxmlformats-officedocument.theme+xml"/>
  <Override PartName="/ppt/slideLayouts/slideLayout125.xml" ContentType="application/vnd.openxmlformats-officedocument.presentationml.slideLayout+xml"/>
  <Override PartName="/ppt/theme/theme115.xml" ContentType="application/vnd.openxmlformats-officedocument.theme+xml"/>
  <Override PartName="/ppt/slideLayouts/slideLayout126.xml" ContentType="application/vnd.openxmlformats-officedocument.presentationml.slideLayout+xml"/>
  <Override PartName="/ppt/theme/theme116.xml" ContentType="application/vnd.openxmlformats-officedocument.theme+xml"/>
  <Override PartName="/ppt/slideLayouts/slideLayout127.xml" ContentType="application/vnd.openxmlformats-officedocument.presentationml.slideLayout+xml"/>
  <Override PartName="/ppt/theme/theme117.xml" ContentType="application/vnd.openxmlformats-officedocument.theme+xml"/>
  <Override PartName="/ppt/slideLayouts/slideLayout128.xml" ContentType="application/vnd.openxmlformats-officedocument.presentationml.slideLayout+xml"/>
  <Override PartName="/ppt/theme/theme118.xml" ContentType="application/vnd.openxmlformats-officedocument.theme+xml"/>
  <Override PartName="/ppt/slideLayouts/slideLayout129.xml" ContentType="application/vnd.openxmlformats-officedocument.presentationml.slideLayout+xml"/>
  <Override PartName="/ppt/theme/theme119.xml" ContentType="application/vnd.openxmlformats-officedocument.theme+xml"/>
  <Override PartName="/ppt/slideLayouts/slideLayout130.xml" ContentType="application/vnd.openxmlformats-officedocument.presentationml.slideLayout+xml"/>
  <Override PartName="/ppt/theme/theme120.xml" ContentType="application/vnd.openxmlformats-officedocument.theme+xml"/>
  <Override PartName="/ppt/slideLayouts/slideLayout131.xml" ContentType="application/vnd.openxmlformats-officedocument.presentationml.slideLayout+xml"/>
  <Override PartName="/ppt/theme/theme121.xml" ContentType="application/vnd.openxmlformats-officedocument.theme+xml"/>
  <Override PartName="/ppt/slideLayouts/slideLayout132.xml" ContentType="application/vnd.openxmlformats-officedocument.presentationml.slideLayout+xml"/>
  <Override PartName="/ppt/theme/theme122.xml" ContentType="application/vnd.openxmlformats-officedocument.theme+xml"/>
  <Override PartName="/ppt/slideLayouts/slideLayout133.xml" ContentType="application/vnd.openxmlformats-officedocument.presentationml.slideLayout+xml"/>
  <Override PartName="/ppt/theme/theme123.xml" ContentType="application/vnd.openxmlformats-officedocument.theme+xml"/>
  <Override PartName="/ppt/slideLayouts/slideLayout134.xml" ContentType="application/vnd.openxmlformats-officedocument.presentationml.slideLayout+xml"/>
  <Override PartName="/ppt/theme/theme124.xml" ContentType="application/vnd.openxmlformats-officedocument.theme+xml"/>
  <Override PartName="/ppt/slideLayouts/slideLayout135.xml" ContentType="application/vnd.openxmlformats-officedocument.presentationml.slideLayout+xml"/>
  <Override PartName="/ppt/theme/theme125.xml" ContentType="application/vnd.openxmlformats-officedocument.theme+xml"/>
  <Override PartName="/ppt/slideLayouts/slideLayout136.xml" ContentType="application/vnd.openxmlformats-officedocument.presentationml.slideLayout+xml"/>
  <Override PartName="/ppt/theme/theme126.xml" ContentType="application/vnd.openxmlformats-officedocument.theme+xml"/>
  <Override PartName="/ppt/slideLayouts/slideLayout137.xml" ContentType="application/vnd.openxmlformats-officedocument.presentationml.slideLayout+xml"/>
  <Override PartName="/ppt/theme/theme127.xml" ContentType="application/vnd.openxmlformats-officedocument.theme+xml"/>
  <Override PartName="/ppt/slideLayouts/slideLayout138.xml" ContentType="application/vnd.openxmlformats-officedocument.presentationml.slideLayout+xml"/>
  <Override PartName="/ppt/theme/theme128.xml" ContentType="application/vnd.openxmlformats-officedocument.theme+xml"/>
  <Override PartName="/ppt/slideLayouts/slideLayout139.xml" ContentType="application/vnd.openxmlformats-officedocument.presentationml.slideLayout+xml"/>
  <Override PartName="/ppt/theme/theme129.xml" ContentType="application/vnd.openxmlformats-officedocument.theme+xml"/>
  <Override PartName="/ppt/slideLayouts/slideLayout140.xml" ContentType="application/vnd.openxmlformats-officedocument.presentationml.slideLayout+xml"/>
  <Override PartName="/ppt/theme/theme130.xml" ContentType="application/vnd.openxmlformats-officedocument.theme+xml"/>
  <Override PartName="/ppt/slideLayouts/slideLayout141.xml" ContentType="application/vnd.openxmlformats-officedocument.presentationml.slideLayout+xml"/>
  <Override PartName="/ppt/theme/theme131.xml" ContentType="application/vnd.openxmlformats-officedocument.theme+xml"/>
  <Override PartName="/ppt/slideLayouts/slideLayout142.xml" ContentType="application/vnd.openxmlformats-officedocument.presentationml.slideLayout+xml"/>
  <Override PartName="/ppt/theme/theme132.xml" ContentType="application/vnd.openxmlformats-officedocument.theme+xml"/>
  <Override PartName="/ppt/slideLayouts/slideLayout143.xml" ContentType="application/vnd.openxmlformats-officedocument.presentationml.slideLayout+xml"/>
  <Override PartName="/ppt/theme/theme133.xml" ContentType="application/vnd.openxmlformats-officedocument.theme+xml"/>
  <Override PartName="/ppt/slideLayouts/slideLayout144.xml" ContentType="application/vnd.openxmlformats-officedocument.presentationml.slideLayout+xml"/>
  <Override PartName="/ppt/theme/theme134.xml" ContentType="application/vnd.openxmlformats-officedocument.theme+xml"/>
  <Override PartName="/ppt/slideLayouts/slideLayout145.xml" ContentType="application/vnd.openxmlformats-officedocument.presentationml.slideLayout+xml"/>
  <Override PartName="/ppt/theme/theme135.xml" ContentType="application/vnd.openxmlformats-officedocument.theme+xml"/>
  <Override PartName="/ppt/slideLayouts/slideLayout146.xml" ContentType="application/vnd.openxmlformats-officedocument.presentationml.slideLayout+xml"/>
  <Override PartName="/ppt/theme/theme136.xml" ContentType="application/vnd.openxmlformats-officedocument.theme+xml"/>
  <Override PartName="/ppt/theme/theme13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tags/tag1.xml" ContentType="application/vnd.openxmlformats-officedocument.presentationml.tags+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648" r:id="rId1"/>
    <p:sldMasterId id="2147483660" r:id="rId2"/>
    <p:sldMasterId id="2147483662" r:id="rId3"/>
    <p:sldMasterId id="2147483664" r:id="rId4"/>
    <p:sldMasterId id="2147483666" r:id="rId5"/>
    <p:sldMasterId id="2147483668" r:id="rId6"/>
    <p:sldMasterId id="2147483670" r:id="rId7"/>
    <p:sldMasterId id="2147483672" r:id="rId8"/>
    <p:sldMasterId id="2147483674" r:id="rId9"/>
    <p:sldMasterId id="2147483676" r:id="rId10"/>
    <p:sldMasterId id="2147483678" r:id="rId11"/>
    <p:sldMasterId id="2147483680" r:id="rId12"/>
    <p:sldMasterId id="2147483682" r:id="rId13"/>
    <p:sldMasterId id="2147483688" r:id="rId14"/>
    <p:sldMasterId id="2147483690" r:id="rId15"/>
    <p:sldMasterId id="2147483692" r:id="rId16"/>
    <p:sldMasterId id="2147483694" r:id="rId17"/>
    <p:sldMasterId id="2147483696" r:id="rId18"/>
    <p:sldMasterId id="2147483698" r:id="rId19"/>
    <p:sldMasterId id="2147483700" r:id="rId20"/>
    <p:sldMasterId id="2147483702" r:id="rId21"/>
    <p:sldMasterId id="2147483704" r:id="rId22"/>
    <p:sldMasterId id="2147483706" r:id="rId23"/>
    <p:sldMasterId id="2147483708" r:id="rId24"/>
    <p:sldMasterId id="2147483710" r:id="rId25"/>
    <p:sldMasterId id="2147483712" r:id="rId26"/>
    <p:sldMasterId id="2147483714" r:id="rId27"/>
    <p:sldMasterId id="2147483716" r:id="rId28"/>
    <p:sldMasterId id="2147483720" r:id="rId29"/>
    <p:sldMasterId id="2147483722" r:id="rId30"/>
    <p:sldMasterId id="2147483724" r:id="rId31"/>
    <p:sldMasterId id="2147483726" r:id="rId32"/>
    <p:sldMasterId id="2147483728" r:id="rId33"/>
    <p:sldMasterId id="2147483730" r:id="rId34"/>
    <p:sldMasterId id="2147483732" r:id="rId35"/>
    <p:sldMasterId id="2147483734" r:id="rId36"/>
    <p:sldMasterId id="2147483736" r:id="rId37"/>
    <p:sldMasterId id="2147483738" r:id="rId38"/>
    <p:sldMasterId id="2147483742" r:id="rId39"/>
    <p:sldMasterId id="2147483744" r:id="rId40"/>
    <p:sldMasterId id="2147483750" r:id="rId41"/>
    <p:sldMasterId id="2147483752" r:id="rId42"/>
    <p:sldMasterId id="2147483754" r:id="rId43"/>
    <p:sldMasterId id="2147483756" r:id="rId44"/>
    <p:sldMasterId id="2147483758" r:id="rId45"/>
    <p:sldMasterId id="2147483760" r:id="rId46"/>
    <p:sldMasterId id="2147483762" r:id="rId47"/>
    <p:sldMasterId id="2147483764" r:id="rId48"/>
    <p:sldMasterId id="2147483766" r:id="rId49"/>
    <p:sldMasterId id="2147483768" r:id="rId50"/>
    <p:sldMasterId id="2147483770" r:id="rId51"/>
    <p:sldMasterId id="2147483772" r:id="rId52"/>
    <p:sldMasterId id="2147483774" r:id="rId53"/>
    <p:sldMasterId id="2147483776" r:id="rId54"/>
    <p:sldMasterId id="2147483778" r:id="rId55"/>
    <p:sldMasterId id="2147483780" r:id="rId56"/>
    <p:sldMasterId id="2147483782" r:id="rId57"/>
    <p:sldMasterId id="2147483784" r:id="rId58"/>
    <p:sldMasterId id="2147483786" r:id="rId59"/>
    <p:sldMasterId id="2147483792" r:id="rId60"/>
    <p:sldMasterId id="2147483794" r:id="rId61"/>
    <p:sldMasterId id="2147483796" r:id="rId62"/>
    <p:sldMasterId id="2147483798" r:id="rId63"/>
    <p:sldMasterId id="2147483800" r:id="rId64"/>
    <p:sldMasterId id="2147483802" r:id="rId65"/>
    <p:sldMasterId id="2147483804" r:id="rId66"/>
    <p:sldMasterId id="2147483806" r:id="rId67"/>
    <p:sldMasterId id="2147483808" r:id="rId68"/>
    <p:sldMasterId id="2147483812" r:id="rId69"/>
    <p:sldMasterId id="2147483814" r:id="rId70"/>
    <p:sldMasterId id="2147483816" r:id="rId71"/>
    <p:sldMasterId id="2147483822" r:id="rId72"/>
    <p:sldMasterId id="2147483824" r:id="rId73"/>
    <p:sldMasterId id="2147483828" r:id="rId74"/>
    <p:sldMasterId id="2147483830" r:id="rId75"/>
    <p:sldMasterId id="2147483832" r:id="rId76"/>
    <p:sldMasterId id="2147483834" r:id="rId77"/>
    <p:sldMasterId id="2147483836" r:id="rId78"/>
    <p:sldMasterId id="2147483838" r:id="rId79"/>
    <p:sldMasterId id="2147483840" r:id="rId80"/>
    <p:sldMasterId id="2147483842" r:id="rId81"/>
    <p:sldMasterId id="2147483844" r:id="rId82"/>
    <p:sldMasterId id="2147483848" r:id="rId83"/>
    <p:sldMasterId id="2147483850" r:id="rId84"/>
    <p:sldMasterId id="2147483852" r:id="rId85"/>
    <p:sldMasterId id="2147483854" r:id="rId86"/>
    <p:sldMasterId id="2147483856" r:id="rId87"/>
    <p:sldMasterId id="2147483858" r:id="rId88"/>
    <p:sldMasterId id="2147483864" r:id="rId89"/>
    <p:sldMasterId id="2147483870" r:id="rId90"/>
    <p:sldMasterId id="2147483872" r:id="rId91"/>
    <p:sldMasterId id="2147483874" r:id="rId92"/>
    <p:sldMasterId id="2147483876" r:id="rId93"/>
    <p:sldMasterId id="2147483882" r:id="rId94"/>
    <p:sldMasterId id="2147483884" r:id="rId95"/>
    <p:sldMasterId id="2147483888" r:id="rId96"/>
    <p:sldMasterId id="2147483894" r:id="rId97"/>
    <p:sldMasterId id="2147483900" r:id="rId98"/>
    <p:sldMasterId id="2147483902" r:id="rId99"/>
    <p:sldMasterId id="2147483904" r:id="rId100"/>
    <p:sldMasterId id="2147483906" r:id="rId101"/>
    <p:sldMasterId id="2147483908" r:id="rId102"/>
    <p:sldMasterId id="2147483910" r:id="rId103"/>
    <p:sldMasterId id="2147483912" r:id="rId104"/>
    <p:sldMasterId id="2147483914" r:id="rId105"/>
    <p:sldMasterId id="2147483916" r:id="rId106"/>
    <p:sldMasterId id="2147483918" r:id="rId107"/>
    <p:sldMasterId id="2147483920" r:id="rId108"/>
    <p:sldMasterId id="2147483922" r:id="rId109"/>
    <p:sldMasterId id="2147483926" r:id="rId110"/>
    <p:sldMasterId id="2147483928" r:id="rId111"/>
    <p:sldMasterId id="2147483930" r:id="rId112"/>
    <p:sldMasterId id="2147483944" r:id="rId113"/>
    <p:sldMasterId id="2147483946" r:id="rId114"/>
    <p:sldMasterId id="2147483948" r:id="rId115"/>
    <p:sldMasterId id="2147483954" r:id="rId116"/>
    <p:sldMasterId id="2147483956" r:id="rId117"/>
    <p:sldMasterId id="2147483958" r:id="rId118"/>
    <p:sldMasterId id="2147483962" r:id="rId119"/>
    <p:sldMasterId id="2147483964" r:id="rId120"/>
    <p:sldMasterId id="2147483966" r:id="rId121"/>
    <p:sldMasterId id="2147483968" r:id="rId122"/>
    <p:sldMasterId id="2147483970" r:id="rId123"/>
    <p:sldMasterId id="2147483972" r:id="rId124"/>
    <p:sldMasterId id="2147483974" r:id="rId125"/>
    <p:sldMasterId id="2147483978" r:id="rId126"/>
    <p:sldMasterId id="2147483980" r:id="rId127"/>
    <p:sldMasterId id="2147483982" r:id="rId128"/>
    <p:sldMasterId id="2147483984" r:id="rId129"/>
    <p:sldMasterId id="2147483986" r:id="rId130"/>
    <p:sldMasterId id="2147483988" r:id="rId131"/>
    <p:sldMasterId id="2147483990" r:id="rId132"/>
    <p:sldMasterId id="2147483992" r:id="rId133"/>
    <p:sldMasterId id="2147483994" r:id="rId134"/>
    <p:sldMasterId id="2147483998" r:id="rId135"/>
    <p:sldMasterId id="2147484000" r:id="rId136"/>
  </p:sldMasterIdLst>
  <p:notesMasterIdLst>
    <p:notesMasterId r:id="rId328"/>
  </p:notesMasterIdLst>
  <p:sldIdLst>
    <p:sldId id="723" r:id="rId137"/>
    <p:sldId id="999" r:id="rId138"/>
    <p:sldId id="983" r:id="rId139"/>
    <p:sldId id="982" r:id="rId140"/>
    <p:sldId id="991" r:id="rId141"/>
    <p:sldId id="992" r:id="rId142"/>
    <p:sldId id="928" r:id="rId143"/>
    <p:sldId id="738" r:id="rId144"/>
    <p:sldId id="956" r:id="rId145"/>
    <p:sldId id="958" r:id="rId146"/>
    <p:sldId id="959" r:id="rId147"/>
    <p:sldId id="960" r:id="rId148"/>
    <p:sldId id="961" r:id="rId149"/>
    <p:sldId id="748" r:id="rId150"/>
    <p:sldId id="747" r:id="rId151"/>
    <p:sldId id="1080" r:id="rId152"/>
    <p:sldId id="1082" r:id="rId153"/>
    <p:sldId id="963" r:id="rId154"/>
    <p:sldId id="964" r:id="rId155"/>
    <p:sldId id="1088" r:id="rId156"/>
    <p:sldId id="1015" r:id="rId157"/>
    <p:sldId id="274" r:id="rId158"/>
    <p:sldId id="1091" r:id="rId159"/>
    <p:sldId id="929" r:id="rId160"/>
    <p:sldId id="930" r:id="rId161"/>
    <p:sldId id="757" r:id="rId162"/>
    <p:sldId id="758" r:id="rId163"/>
    <p:sldId id="759" r:id="rId164"/>
    <p:sldId id="760" r:id="rId165"/>
    <p:sldId id="761" r:id="rId166"/>
    <p:sldId id="762" r:id="rId167"/>
    <p:sldId id="763" r:id="rId168"/>
    <p:sldId id="764" r:id="rId169"/>
    <p:sldId id="765" r:id="rId170"/>
    <p:sldId id="766" r:id="rId171"/>
    <p:sldId id="767" r:id="rId172"/>
    <p:sldId id="1040" r:id="rId173"/>
    <p:sldId id="1036" r:id="rId174"/>
    <p:sldId id="1037" r:id="rId175"/>
    <p:sldId id="1035" r:id="rId176"/>
    <p:sldId id="771" r:id="rId177"/>
    <p:sldId id="772" r:id="rId178"/>
    <p:sldId id="773" r:id="rId179"/>
    <p:sldId id="774" r:id="rId180"/>
    <p:sldId id="775" r:id="rId181"/>
    <p:sldId id="776" r:id="rId182"/>
    <p:sldId id="777" r:id="rId183"/>
    <p:sldId id="778" r:id="rId184"/>
    <p:sldId id="779" r:id="rId185"/>
    <p:sldId id="780" r:id="rId186"/>
    <p:sldId id="781" r:id="rId187"/>
    <p:sldId id="782" r:id="rId188"/>
    <p:sldId id="783" r:id="rId189"/>
    <p:sldId id="1023" r:id="rId190"/>
    <p:sldId id="1022" r:id="rId191"/>
    <p:sldId id="1050" r:id="rId192"/>
    <p:sldId id="787" r:id="rId193"/>
    <p:sldId id="788" r:id="rId194"/>
    <p:sldId id="789" r:id="rId195"/>
    <p:sldId id="790" r:id="rId196"/>
    <p:sldId id="971" r:id="rId197"/>
    <p:sldId id="972" r:id="rId198"/>
    <p:sldId id="973" r:id="rId199"/>
    <p:sldId id="974" r:id="rId200"/>
    <p:sldId id="975" r:id="rId201"/>
    <p:sldId id="797" r:id="rId202"/>
    <p:sldId id="977" r:id="rId203"/>
    <p:sldId id="798" r:id="rId204"/>
    <p:sldId id="931" r:id="rId205"/>
    <p:sldId id="932" r:id="rId206"/>
    <p:sldId id="802" r:id="rId207"/>
    <p:sldId id="803" r:id="rId208"/>
    <p:sldId id="804" r:id="rId209"/>
    <p:sldId id="805" r:id="rId210"/>
    <p:sldId id="806" r:id="rId211"/>
    <p:sldId id="807" r:id="rId212"/>
    <p:sldId id="808" r:id="rId213"/>
    <p:sldId id="1016" r:id="rId214"/>
    <p:sldId id="970" r:id="rId215"/>
    <p:sldId id="811" r:id="rId216"/>
    <p:sldId id="812" r:id="rId217"/>
    <p:sldId id="813" r:id="rId218"/>
    <p:sldId id="814" r:id="rId219"/>
    <p:sldId id="815" r:id="rId220"/>
    <p:sldId id="816" r:id="rId221"/>
    <p:sldId id="817" r:id="rId222"/>
    <p:sldId id="818" r:id="rId223"/>
    <p:sldId id="819" r:id="rId224"/>
    <p:sldId id="1048" r:id="rId225"/>
    <p:sldId id="1049" r:id="rId226"/>
    <p:sldId id="1046" r:id="rId227"/>
    <p:sldId id="1045" r:id="rId228"/>
    <p:sldId id="933" r:id="rId229"/>
    <p:sldId id="934" r:id="rId230"/>
    <p:sldId id="823" r:id="rId231"/>
    <p:sldId id="1017" r:id="rId232"/>
    <p:sldId id="1019" r:id="rId233"/>
    <p:sldId id="826" r:id="rId234"/>
    <p:sldId id="827" r:id="rId235"/>
    <p:sldId id="828" r:id="rId236"/>
    <p:sldId id="829" r:id="rId237"/>
    <p:sldId id="830" r:id="rId238"/>
    <p:sldId id="832" r:id="rId239"/>
    <p:sldId id="833" r:id="rId240"/>
    <p:sldId id="976" r:id="rId241"/>
    <p:sldId id="935" r:id="rId242"/>
    <p:sldId id="936" r:id="rId243"/>
    <p:sldId id="998" r:id="rId244"/>
    <p:sldId id="840" r:id="rId245"/>
    <p:sldId id="841" r:id="rId246"/>
    <p:sldId id="842" r:id="rId247"/>
    <p:sldId id="843" r:id="rId248"/>
    <p:sldId id="844" r:id="rId249"/>
    <p:sldId id="845" r:id="rId250"/>
    <p:sldId id="850" r:id="rId251"/>
    <p:sldId id="851" r:id="rId252"/>
    <p:sldId id="852" r:id="rId253"/>
    <p:sldId id="853" r:id="rId254"/>
    <p:sldId id="854" r:id="rId255"/>
    <p:sldId id="855" r:id="rId256"/>
    <p:sldId id="1006" r:id="rId257"/>
    <p:sldId id="1029" r:id="rId258"/>
    <p:sldId id="847" r:id="rId259"/>
    <p:sldId id="848" r:id="rId260"/>
    <p:sldId id="1087" r:id="rId261"/>
    <p:sldId id="858" r:id="rId262"/>
    <p:sldId id="1007" r:id="rId263"/>
    <p:sldId id="1008" r:id="rId264"/>
    <p:sldId id="861" r:id="rId265"/>
    <p:sldId id="862" r:id="rId266"/>
    <p:sldId id="863" r:id="rId267"/>
    <p:sldId id="864" r:id="rId268"/>
    <p:sldId id="937" r:id="rId269"/>
    <p:sldId id="938" r:id="rId270"/>
    <p:sldId id="997" r:id="rId271"/>
    <p:sldId id="1052" r:id="rId272"/>
    <p:sldId id="1066" r:id="rId273"/>
    <p:sldId id="1068" r:id="rId274"/>
    <p:sldId id="873" r:id="rId275"/>
    <p:sldId id="1077" r:id="rId276"/>
    <p:sldId id="1075" r:id="rId277"/>
    <p:sldId id="1072" r:id="rId278"/>
    <p:sldId id="1073" r:id="rId279"/>
    <p:sldId id="1074" r:id="rId280"/>
    <p:sldId id="939" r:id="rId281"/>
    <p:sldId id="940" r:id="rId282"/>
    <p:sldId id="877" r:id="rId283"/>
    <p:sldId id="878" r:id="rId284"/>
    <p:sldId id="879" r:id="rId285"/>
    <p:sldId id="880" r:id="rId286"/>
    <p:sldId id="881" r:id="rId287"/>
    <p:sldId id="882" r:id="rId288"/>
    <p:sldId id="883" r:id="rId289"/>
    <p:sldId id="884" r:id="rId290"/>
    <p:sldId id="885" r:id="rId291"/>
    <p:sldId id="886" r:id="rId292"/>
    <p:sldId id="887" r:id="rId293"/>
    <p:sldId id="889" r:id="rId294"/>
    <p:sldId id="890" r:id="rId295"/>
    <p:sldId id="891" r:id="rId296"/>
    <p:sldId id="1000" r:id="rId297"/>
    <p:sldId id="1001" r:id="rId298"/>
    <p:sldId id="1002" r:id="rId299"/>
    <p:sldId id="1003" r:id="rId300"/>
    <p:sldId id="1004" r:id="rId301"/>
    <p:sldId id="898" r:id="rId302"/>
    <p:sldId id="899" r:id="rId303"/>
    <p:sldId id="900" r:id="rId304"/>
    <p:sldId id="941" r:id="rId305"/>
    <p:sldId id="942" r:id="rId306"/>
    <p:sldId id="994" r:id="rId307"/>
    <p:sldId id="905" r:id="rId308"/>
    <p:sldId id="1031" r:id="rId309"/>
    <p:sldId id="908" r:id="rId310"/>
    <p:sldId id="909" r:id="rId311"/>
    <p:sldId id="910" r:id="rId312"/>
    <p:sldId id="911" r:id="rId313"/>
    <p:sldId id="912" r:id="rId314"/>
    <p:sldId id="913" r:id="rId315"/>
    <p:sldId id="915" r:id="rId316"/>
    <p:sldId id="916" r:id="rId317"/>
    <p:sldId id="917" r:id="rId318"/>
    <p:sldId id="918" r:id="rId319"/>
    <p:sldId id="919" r:id="rId320"/>
    <p:sldId id="920" r:id="rId321"/>
    <p:sldId id="921" r:id="rId322"/>
    <p:sldId id="922" r:id="rId323"/>
    <p:sldId id="923" r:id="rId324"/>
    <p:sldId id="943" r:id="rId325"/>
    <p:sldId id="944" r:id="rId326"/>
    <p:sldId id="925" r:id="rId327"/>
  </p:sldIdLst>
  <p:sldSz cx="9144000" cy="6858000" type="screen4x3"/>
  <p:notesSz cx="6858000" cy="9144000"/>
  <p:embeddedFontLst>
    <p:embeddedFont>
      <p:font typeface="Aharoni" panose="02010803020104030203" pitchFamily="2" charset="-79"/>
      <p:bold r:id="rId329"/>
    </p:embeddedFont>
    <p:embeddedFont>
      <p:font typeface="Arial Black" panose="020B0A04020102020204" pitchFamily="34" charset="0"/>
      <p:bold r:id="rId330"/>
    </p:embeddedFont>
    <p:embeddedFont>
      <p:font typeface="Arial Narrow" panose="020B0606020202030204" pitchFamily="34" charset="0"/>
      <p:regular r:id="rId331"/>
      <p:bold r:id="rId332"/>
      <p:italic r:id="rId333"/>
      <p:boldItalic r:id="rId334"/>
    </p:embeddedFont>
    <p:embeddedFont>
      <p:font typeface="Arial Rounded MT Bold" panose="020F0704030504030204" pitchFamily="34" charset="0"/>
      <p:regular r:id="rId335"/>
    </p:embeddedFont>
    <p:embeddedFont>
      <p:font typeface="Calibri" panose="020F0502020204030204" pitchFamily="34" charset="0"/>
      <p:regular r:id="rId336"/>
      <p:bold r:id="rId337"/>
      <p:italic r:id="rId338"/>
      <p:boldItalic r:id="rId339"/>
    </p:embeddedFont>
    <p:embeddedFont>
      <p:font typeface="Eurostile" panose="020B0604020202020204" charset="0"/>
      <p:regular r:id="rId340"/>
      <p:bold r:id="rId341"/>
    </p:embeddedFont>
    <p:embeddedFont>
      <p:font typeface="Fette Engschrift" panose="020B0604020202020204"/>
      <p:regular r:id="rId342"/>
    </p:embeddedFont>
    <p:embeddedFont>
      <p:font typeface="Haettenschweiler" panose="020B0706040902060204" pitchFamily="34" charset="0"/>
      <p:regular r:id="rId343"/>
    </p:embeddedFont>
    <p:embeddedFont>
      <p:font typeface="Impact" panose="020B0806030902050204" pitchFamily="34" charset="0"/>
      <p:regular r:id="rId344"/>
    </p:embeddedFont>
    <p:embeddedFont>
      <p:font typeface="Latin Wide" panose="020B0604020202020204" charset="0"/>
      <p:regular r:id="rId345"/>
    </p:embeddedFont>
    <p:embeddedFont>
      <p:font typeface="Palatino Linotype" panose="02040502050505030304" pitchFamily="18" charset="0"/>
      <p:regular r:id="rId346"/>
      <p:bold r:id="rId347"/>
      <p:italic r:id="rId348"/>
      <p:boldItalic r:id="rId349"/>
    </p:embeddedFont>
    <p:embeddedFont>
      <p:font typeface="Papyrus" panose="03070502060502030205" pitchFamily="66" charset="0"/>
      <p:regular r:id="rId350"/>
    </p:embeddedFont>
  </p:embeddedFontLst>
  <p:defaultTextStyle>
    <a:defPPr>
      <a:defRPr lang="en-US"/>
    </a:defPPr>
    <a:lvl1pPr algn="l" rtl="0" eaLnBrk="0" fontAlgn="base" hangingPunct="0">
      <a:spcBef>
        <a:spcPct val="0"/>
      </a:spcBef>
      <a:spcAft>
        <a:spcPct val="0"/>
      </a:spcAft>
      <a:defRPr sz="2400" b="1"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b="1"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b="1"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b="1"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b="1"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b="1"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b="1"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b="1"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b="1"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p:defaultTextStyle>
  <p:extLst>
    <p:ext uri="{EFAFB233-063F-42B5-8137-9DF3F51BA10A}">
      <p15:sldGuideLst xmlns:p15="http://schemas.microsoft.com/office/powerpoint/2012/main">
        <p15:guide id="1" orient="horz" pos="2304"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00CC"/>
    <a:srgbClr val="FFCDFF"/>
    <a:srgbClr val="EDF6FF"/>
    <a:srgbClr val="B9DCFF"/>
    <a:srgbClr val="F2F8FF"/>
    <a:srgbClr val="A6D3FF"/>
    <a:srgbClr val="FFFF00"/>
    <a:srgbClr val="FFFFFF"/>
    <a:srgbClr val="654E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352" autoAdjust="0"/>
    <p:restoredTop sz="97670" autoAdjust="0"/>
  </p:normalViewPr>
  <p:slideViewPr>
    <p:cSldViewPr>
      <p:cViewPr varScale="1">
        <p:scale>
          <a:sx n="104" d="100"/>
          <a:sy n="104" d="100"/>
        </p:scale>
        <p:origin x="2106" y="102"/>
      </p:cViewPr>
      <p:guideLst>
        <p:guide orient="horz" pos="2304"/>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Master" Target="slideMasters/slideMaster117.xml"/><Relationship Id="rId299" Type="http://schemas.openxmlformats.org/officeDocument/2006/relationships/slide" Target="slides/slide163.xml"/><Relationship Id="rId303" Type="http://schemas.openxmlformats.org/officeDocument/2006/relationships/slide" Target="slides/slide167.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Master" Target="slideMasters/slideMaster84.xml"/><Relationship Id="rId138" Type="http://schemas.openxmlformats.org/officeDocument/2006/relationships/slide" Target="slides/slide2.xml"/><Relationship Id="rId159" Type="http://schemas.openxmlformats.org/officeDocument/2006/relationships/slide" Target="slides/slide23.xml"/><Relationship Id="rId324" Type="http://schemas.openxmlformats.org/officeDocument/2006/relationships/slide" Target="slides/slide188.xml"/><Relationship Id="rId345" Type="http://schemas.openxmlformats.org/officeDocument/2006/relationships/font" Target="fonts/font17.fntdata"/><Relationship Id="rId170" Type="http://schemas.openxmlformats.org/officeDocument/2006/relationships/slide" Target="slides/slide34.xml"/><Relationship Id="rId191" Type="http://schemas.openxmlformats.org/officeDocument/2006/relationships/slide" Target="slides/slide55.xml"/><Relationship Id="rId205" Type="http://schemas.openxmlformats.org/officeDocument/2006/relationships/slide" Target="slides/slide69.xml"/><Relationship Id="rId226" Type="http://schemas.openxmlformats.org/officeDocument/2006/relationships/slide" Target="slides/slide90.xml"/><Relationship Id="rId247" Type="http://schemas.openxmlformats.org/officeDocument/2006/relationships/slide" Target="slides/slide111.xml"/><Relationship Id="rId107" Type="http://schemas.openxmlformats.org/officeDocument/2006/relationships/slideMaster" Target="slideMasters/slideMaster107.xml"/><Relationship Id="rId268" Type="http://schemas.openxmlformats.org/officeDocument/2006/relationships/slide" Target="slides/slide132.xml"/><Relationship Id="rId289" Type="http://schemas.openxmlformats.org/officeDocument/2006/relationships/slide" Target="slides/slide15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Master" Target="slideMasters/slideMaster74.xml"/><Relationship Id="rId128" Type="http://schemas.openxmlformats.org/officeDocument/2006/relationships/slideMaster" Target="slideMasters/slideMaster128.xml"/><Relationship Id="rId149" Type="http://schemas.openxmlformats.org/officeDocument/2006/relationships/slide" Target="slides/slide13.xml"/><Relationship Id="rId314" Type="http://schemas.openxmlformats.org/officeDocument/2006/relationships/slide" Target="slides/slide178.xml"/><Relationship Id="rId335" Type="http://schemas.openxmlformats.org/officeDocument/2006/relationships/font" Target="fonts/font7.fntdata"/><Relationship Id="rId5" Type="http://schemas.openxmlformats.org/officeDocument/2006/relationships/slideMaster" Target="slideMasters/slideMaster5.xml"/><Relationship Id="rId95" Type="http://schemas.openxmlformats.org/officeDocument/2006/relationships/slideMaster" Target="slideMasters/slideMaster95.xml"/><Relationship Id="rId160" Type="http://schemas.openxmlformats.org/officeDocument/2006/relationships/slide" Target="slides/slide24.xml"/><Relationship Id="rId181" Type="http://schemas.openxmlformats.org/officeDocument/2006/relationships/slide" Target="slides/slide45.xml"/><Relationship Id="rId216" Type="http://schemas.openxmlformats.org/officeDocument/2006/relationships/slide" Target="slides/slide80.xml"/><Relationship Id="rId237" Type="http://schemas.openxmlformats.org/officeDocument/2006/relationships/slide" Target="slides/slide101.xml"/><Relationship Id="rId258" Type="http://schemas.openxmlformats.org/officeDocument/2006/relationships/slide" Target="slides/slide122.xml"/><Relationship Id="rId279" Type="http://schemas.openxmlformats.org/officeDocument/2006/relationships/slide" Target="slides/slide143.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Master" Target="slideMasters/slideMaster118.xml"/><Relationship Id="rId139" Type="http://schemas.openxmlformats.org/officeDocument/2006/relationships/slide" Target="slides/slide3.xml"/><Relationship Id="rId290" Type="http://schemas.openxmlformats.org/officeDocument/2006/relationships/slide" Target="slides/slide154.xml"/><Relationship Id="rId304" Type="http://schemas.openxmlformats.org/officeDocument/2006/relationships/slide" Target="slides/slide168.xml"/><Relationship Id="rId325" Type="http://schemas.openxmlformats.org/officeDocument/2006/relationships/slide" Target="slides/slide189.xml"/><Relationship Id="rId346" Type="http://schemas.openxmlformats.org/officeDocument/2006/relationships/font" Target="fonts/font18.fntdata"/><Relationship Id="rId85" Type="http://schemas.openxmlformats.org/officeDocument/2006/relationships/slideMaster" Target="slideMasters/slideMaster85.xml"/><Relationship Id="rId150" Type="http://schemas.openxmlformats.org/officeDocument/2006/relationships/slide" Target="slides/slide14.xml"/><Relationship Id="rId171" Type="http://schemas.openxmlformats.org/officeDocument/2006/relationships/slide" Target="slides/slide35.xml"/><Relationship Id="rId192" Type="http://schemas.openxmlformats.org/officeDocument/2006/relationships/slide" Target="slides/slide56.xml"/><Relationship Id="rId206" Type="http://schemas.openxmlformats.org/officeDocument/2006/relationships/slide" Target="slides/slide70.xml"/><Relationship Id="rId227" Type="http://schemas.openxmlformats.org/officeDocument/2006/relationships/slide" Target="slides/slide91.xml"/><Relationship Id="rId248" Type="http://schemas.openxmlformats.org/officeDocument/2006/relationships/slide" Target="slides/slide112.xml"/><Relationship Id="rId269" Type="http://schemas.openxmlformats.org/officeDocument/2006/relationships/slide" Target="slides/slide133.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Master" Target="slideMasters/slideMaster108.xml"/><Relationship Id="rId129" Type="http://schemas.openxmlformats.org/officeDocument/2006/relationships/slideMaster" Target="slideMasters/slideMaster129.xml"/><Relationship Id="rId280" Type="http://schemas.openxmlformats.org/officeDocument/2006/relationships/slide" Target="slides/slide144.xml"/><Relationship Id="rId315" Type="http://schemas.openxmlformats.org/officeDocument/2006/relationships/slide" Target="slides/slide179.xml"/><Relationship Id="rId336" Type="http://schemas.openxmlformats.org/officeDocument/2006/relationships/font" Target="fonts/font8.fntdata"/><Relationship Id="rId54" Type="http://schemas.openxmlformats.org/officeDocument/2006/relationships/slideMaster" Target="slideMasters/slideMaster54.xml"/><Relationship Id="rId75" Type="http://schemas.openxmlformats.org/officeDocument/2006/relationships/slideMaster" Target="slideMasters/slideMaster75.xml"/><Relationship Id="rId96" Type="http://schemas.openxmlformats.org/officeDocument/2006/relationships/slideMaster" Target="slideMasters/slideMaster96.xml"/><Relationship Id="rId140" Type="http://schemas.openxmlformats.org/officeDocument/2006/relationships/slide" Target="slides/slide4.xml"/><Relationship Id="rId161" Type="http://schemas.openxmlformats.org/officeDocument/2006/relationships/slide" Target="slides/slide25.xml"/><Relationship Id="rId182" Type="http://schemas.openxmlformats.org/officeDocument/2006/relationships/slide" Target="slides/slide46.xml"/><Relationship Id="rId217" Type="http://schemas.openxmlformats.org/officeDocument/2006/relationships/slide" Target="slides/slide81.xml"/><Relationship Id="rId6" Type="http://schemas.openxmlformats.org/officeDocument/2006/relationships/slideMaster" Target="slideMasters/slideMaster6.xml"/><Relationship Id="rId238" Type="http://schemas.openxmlformats.org/officeDocument/2006/relationships/slide" Target="slides/slide102.xml"/><Relationship Id="rId259" Type="http://schemas.openxmlformats.org/officeDocument/2006/relationships/slide" Target="slides/slide123.xml"/><Relationship Id="rId23" Type="http://schemas.openxmlformats.org/officeDocument/2006/relationships/slideMaster" Target="slideMasters/slideMaster23.xml"/><Relationship Id="rId119" Type="http://schemas.openxmlformats.org/officeDocument/2006/relationships/slideMaster" Target="slideMasters/slideMaster119.xml"/><Relationship Id="rId270" Type="http://schemas.openxmlformats.org/officeDocument/2006/relationships/slide" Target="slides/slide134.xml"/><Relationship Id="rId291" Type="http://schemas.openxmlformats.org/officeDocument/2006/relationships/slide" Target="slides/slide155.xml"/><Relationship Id="rId305" Type="http://schemas.openxmlformats.org/officeDocument/2006/relationships/slide" Target="slides/slide169.xml"/><Relationship Id="rId326" Type="http://schemas.openxmlformats.org/officeDocument/2006/relationships/slide" Target="slides/slide190.xml"/><Relationship Id="rId347" Type="http://schemas.openxmlformats.org/officeDocument/2006/relationships/font" Target="fonts/font19.fntdata"/><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Master" Target="slideMasters/slideMaster86.xml"/><Relationship Id="rId130" Type="http://schemas.openxmlformats.org/officeDocument/2006/relationships/slideMaster" Target="slideMasters/slideMaster130.xml"/><Relationship Id="rId151" Type="http://schemas.openxmlformats.org/officeDocument/2006/relationships/slide" Target="slides/slide15.xml"/><Relationship Id="rId172" Type="http://schemas.openxmlformats.org/officeDocument/2006/relationships/slide" Target="slides/slide36.xml"/><Relationship Id="rId193" Type="http://schemas.openxmlformats.org/officeDocument/2006/relationships/slide" Target="slides/slide57.xml"/><Relationship Id="rId207" Type="http://schemas.openxmlformats.org/officeDocument/2006/relationships/slide" Target="slides/slide71.xml"/><Relationship Id="rId228" Type="http://schemas.openxmlformats.org/officeDocument/2006/relationships/slide" Target="slides/slide92.xml"/><Relationship Id="rId249" Type="http://schemas.openxmlformats.org/officeDocument/2006/relationships/slide" Target="slides/slide113.xml"/><Relationship Id="rId13" Type="http://schemas.openxmlformats.org/officeDocument/2006/relationships/slideMaster" Target="slideMasters/slideMaster13.xml"/><Relationship Id="rId109" Type="http://schemas.openxmlformats.org/officeDocument/2006/relationships/slideMaster" Target="slideMasters/slideMaster109.xml"/><Relationship Id="rId260" Type="http://schemas.openxmlformats.org/officeDocument/2006/relationships/slide" Target="slides/slide124.xml"/><Relationship Id="rId281" Type="http://schemas.openxmlformats.org/officeDocument/2006/relationships/slide" Target="slides/slide145.xml"/><Relationship Id="rId316" Type="http://schemas.openxmlformats.org/officeDocument/2006/relationships/slide" Target="slides/slide180.xml"/><Relationship Id="rId337" Type="http://schemas.openxmlformats.org/officeDocument/2006/relationships/font" Target="fonts/font9.fntdata"/><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Master" Target="slideMasters/slideMaster97.xml"/><Relationship Id="rId120" Type="http://schemas.openxmlformats.org/officeDocument/2006/relationships/slideMaster" Target="slideMasters/slideMaster120.xml"/><Relationship Id="rId141" Type="http://schemas.openxmlformats.org/officeDocument/2006/relationships/slide" Target="slides/slide5.xml"/><Relationship Id="rId7" Type="http://schemas.openxmlformats.org/officeDocument/2006/relationships/slideMaster" Target="slideMasters/slideMaster7.xml"/><Relationship Id="rId162" Type="http://schemas.openxmlformats.org/officeDocument/2006/relationships/slide" Target="slides/slide26.xml"/><Relationship Id="rId183" Type="http://schemas.openxmlformats.org/officeDocument/2006/relationships/slide" Target="slides/slide47.xml"/><Relationship Id="rId218" Type="http://schemas.openxmlformats.org/officeDocument/2006/relationships/slide" Target="slides/slide82.xml"/><Relationship Id="rId239" Type="http://schemas.openxmlformats.org/officeDocument/2006/relationships/slide" Target="slides/slide103.xml"/><Relationship Id="rId250" Type="http://schemas.openxmlformats.org/officeDocument/2006/relationships/slide" Target="slides/slide114.xml"/><Relationship Id="rId271" Type="http://schemas.openxmlformats.org/officeDocument/2006/relationships/slide" Target="slides/slide135.xml"/><Relationship Id="rId292" Type="http://schemas.openxmlformats.org/officeDocument/2006/relationships/slide" Target="slides/slide156.xml"/><Relationship Id="rId306" Type="http://schemas.openxmlformats.org/officeDocument/2006/relationships/slide" Target="slides/slide170.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Master" Target="slideMasters/slideMaster87.xml"/><Relationship Id="rId110" Type="http://schemas.openxmlformats.org/officeDocument/2006/relationships/slideMaster" Target="slideMasters/slideMaster110.xml"/><Relationship Id="rId131" Type="http://schemas.openxmlformats.org/officeDocument/2006/relationships/slideMaster" Target="slideMasters/slideMaster131.xml"/><Relationship Id="rId327" Type="http://schemas.openxmlformats.org/officeDocument/2006/relationships/slide" Target="slides/slide191.xml"/><Relationship Id="rId348" Type="http://schemas.openxmlformats.org/officeDocument/2006/relationships/font" Target="fonts/font20.fntdata"/><Relationship Id="rId152" Type="http://schemas.openxmlformats.org/officeDocument/2006/relationships/slide" Target="slides/slide16.xml"/><Relationship Id="rId173" Type="http://schemas.openxmlformats.org/officeDocument/2006/relationships/slide" Target="slides/slide37.xml"/><Relationship Id="rId194" Type="http://schemas.openxmlformats.org/officeDocument/2006/relationships/slide" Target="slides/slide58.xml"/><Relationship Id="rId208" Type="http://schemas.openxmlformats.org/officeDocument/2006/relationships/slide" Target="slides/slide72.xml"/><Relationship Id="rId229" Type="http://schemas.openxmlformats.org/officeDocument/2006/relationships/slide" Target="slides/slide93.xml"/><Relationship Id="rId240" Type="http://schemas.openxmlformats.org/officeDocument/2006/relationships/slide" Target="slides/slide104.xml"/><Relationship Id="rId261" Type="http://schemas.openxmlformats.org/officeDocument/2006/relationships/slide" Target="slides/slide125.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Master" Target="slideMasters/slideMaster100.xml"/><Relationship Id="rId282" Type="http://schemas.openxmlformats.org/officeDocument/2006/relationships/slide" Target="slides/slide146.xml"/><Relationship Id="rId317" Type="http://schemas.openxmlformats.org/officeDocument/2006/relationships/slide" Target="slides/slide181.xml"/><Relationship Id="rId338" Type="http://schemas.openxmlformats.org/officeDocument/2006/relationships/font" Target="fonts/font10.fntdata"/><Relationship Id="rId8" Type="http://schemas.openxmlformats.org/officeDocument/2006/relationships/slideMaster" Target="slideMasters/slideMaster8.xml"/><Relationship Id="rId98" Type="http://schemas.openxmlformats.org/officeDocument/2006/relationships/slideMaster" Target="slideMasters/slideMaster98.xml"/><Relationship Id="rId121" Type="http://schemas.openxmlformats.org/officeDocument/2006/relationships/slideMaster" Target="slideMasters/slideMaster121.xml"/><Relationship Id="rId142" Type="http://schemas.openxmlformats.org/officeDocument/2006/relationships/slide" Target="slides/slide6.xml"/><Relationship Id="rId163" Type="http://schemas.openxmlformats.org/officeDocument/2006/relationships/slide" Target="slides/slide27.xml"/><Relationship Id="rId184" Type="http://schemas.openxmlformats.org/officeDocument/2006/relationships/slide" Target="slides/slide48.xml"/><Relationship Id="rId219" Type="http://schemas.openxmlformats.org/officeDocument/2006/relationships/slide" Target="slides/slide83.xml"/><Relationship Id="rId230" Type="http://schemas.openxmlformats.org/officeDocument/2006/relationships/slide" Target="slides/slide94.xml"/><Relationship Id="rId251" Type="http://schemas.openxmlformats.org/officeDocument/2006/relationships/slide" Target="slides/slide115.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136.xml"/><Relationship Id="rId293" Type="http://schemas.openxmlformats.org/officeDocument/2006/relationships/slide" Target="slides/slide157.xml"/><Relationship Id="rId307" Type="http://schemas.openxmlformats.org/officeDocument/2006/relationships/slide" Target="slides/slide171.xml"/><Relationship Id="rId328" Type="http://schemas.openxmlformats.org/officeDocument/2006/relationships/notesMaster" Target="notesMasters/notesMaster1.xml"/><Relationship Id="rId349" Type="http://schemas.openxmlformats.org/officeDocument/2006/relationships/font" Target="fonts/font21.fntdata"/><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88" Type="http://schemas.openxmlformats.org/officeDocument/2006/relationships/slideMaster" Target="slideMasters/slideMaster88.xml"/><Relationship Id="rId111" Type="http://schemas.openxmlformats.org/officeDocument/2006/relationships/slideMaster" Target="slideMasters/slideMaster111.xml"/><Relationship Id="rId132" Type="http://schemas.openxmlformats.org/officeDocument/2006/relationships/slideMaster" Target="slideMasters/slideMaster132.xml"/><Relationship Id="rId153" Type="http://schemas.openxmlformats.org/officeDocument/2006/relationships/slide" Target="slides/slide17.xml"/><Relationship Id="rId174" Type="http://schemas.openxmlformats.org/officeDocument/2006/relationships/slide" Target="slides/slide38.xml"/><Relationship Id="rId179" Type="http://schemas.openxmlformats.org/officeDocument/2006/relationships/slide" Target="slides/slide43.xml"/><Relationship Id="rId195" Type="http://schemas.openxmlformats.org/officeDocument/2006/relationships/slide" Target="slides/slide59.xml"/><Relationship Id="rId209" Type="http://schemas.openxmlformats.org/officeDocument/2006/relationships/slide" Target="slides/slide73.xml"/><Relationship Id="rId190" Type="http://schemas.openxmlformats.org/officeDocument/2006/relationships/slide" Target="slides/slide54.xml"/><Relationship Id="rId204" Type="http://schemas.openxmlformats.org/officeDocument/2006/relationships/slide" Target="slides/slide68.xml"/><Relationship Id="rId220" Type="http://schemas.openxmlformats.org/officeDocument/2006/relationships/slide" Target="slides/slide84.xml"/><Relationship Id="rId225" Type="http://schemas.openxmlformats.org/officeDocument/2006/relationships/slide" Target="slides/slide89.xml"/><Relationship Id="rId241" Type="http://schemas.openxmlformats.org/officeDocument/2006/relationships/slide" Target="slides/slide105.xml"/><Relationship Id="rId246" Type="http://schemas.openxmlformats.org/officeDocument/2006/relationships/slide" Target="slides/slide110.xml"/><Relationship Id="rId267" Type="http://schemas.openxmlformats.org/officeDocument/2006/relationships/slide" Target="slides/slide131.xml"/><Relationship Id="rId288" Type="http://schemas.openxmlformats.org/officeDocument/2006/relationships/slide" Target="slides/slide15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Master" Target="slideMasters/slideMaster106.xml"/><Relationship Id="rId127" Type="http://schemas.openxmlformats.org/officeDocument/2006/relationships/slideMaster" Target="slideMasters/slideMaster127.xml"/><Relationship Id="rId262" Type="http://schemas.openxmlformats.org/officeDocument/2006/relationships/slide" Target="slides/slide126.xml"/><Relationship Id="rId283" Type="http://schemas.openxmlformats.org/officeDocument/2006/relationships/slide" Target="slides/slide147.xml"/><Relationship Id="rId313" Type="http://schemas.openxmlformats.org/officeDocument/2006/relationships/slide" Target="slides/slide177.xml"/><Relationship Id="rId318" Type="http://schemas.openxmlformats.org/officeDocument/2006/relationships/slide" Target="slides/slide182.xml"/><Relationship Id="rId339" Type="http://schemas.openxmlformats.org/officeDocument/2006/relationships/font" Target="fonts/font11.fntdata"/><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78" Type="http://schemas.openxmlformats.org/officeDocument/2006/relationships/slideMaster" Target="slideMasters/slideMaster78.xml"/><Relationship Id="rId94" Type="http://schemas.openxmlformats.org/officeDocument/2006/relationships/slideMaster" Target="slideMasters/slideMaster94.xml"/><Relationship Id="rId99" Type="http://schemas.openxmlformats.org/officeDocument/2006/relationships/slideMaster" Target="slideMasters/slideMaster99.xml"/><Relationship Id="rId101" Type="http://schemas.openxmlformats.org/officeDocument/2006/relationships/slideMaster" Target="slideMasters/slideMaster101.xml"/><Relationship Id="rId122" Type="http://schemas.openxmlformats.org/officeDocument/2006/relationships/slideMaster" Target="slideMasters/slideMaster122.xml"/><Relationship Id="rId143" Type="http://schemas.openxmlformats.org/officeDocument/2006/relationships/slide" Target="slides/slide7.xml"/><Relationship Id="rId148" Type="http://schemas.openxmlformats.org/officeDocument/2006/relationships/slide" Target="slides/slide12.xml"/><Relationship Id="rId164" Type="http://schemas.openxmlformats.org/officeDocument/2006/relationships/slide" Target="slides/slide28.xml"/><Relationship Id="rId169" Type="http://schemas.openxmlformats.org/officeDocument/2006/relationships/slide" Target="slides/slide33.xml"/><Relationship Id="rId185" Type="http://schemas.openxmlformats.org/officeDocument/2006/relationships/slide" Target="slides/slide49.xml"/><Relationship Id="rId334" Type="http://schemas.openxmlformats.org/officeDocument/2006/relationships/font" Target="fonts/font6.fntdata"/><Relationship Id="rId350" Type="http://schemas.openxmlformats.org/officeDocument/2006/relationships/font" Target="fonts/font22.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44.xml"/><Relationship Id="rId210" Type="http://schemas.openxmlformats.org/officeDocument/2006/relationships/slide" Target="slides/slide74.xml"/><Relationship Id="rId215" Type="http://schemas.openxmlformats.org/officeDocument/2006/relationships/slide" Target="slides/slide79.xml"/><Relationship Id="rId236" Type="http://schemas.openxmlformats.org/officeDocument/2006/relationships/slide" Target="slides/slide100.xml"/><Relationship Id="rId257" Type="http://schemas.openxmlformats.org/officeDocument/2006/relationships/slide" Target="slides/slide121.xml"/><Relationship Id="rId278" Type="http://schemas.openxmlformats.org/officeDocument/2006/relationships/slide" Target="slides/slide142.xml"/><Relationship Id="rId26" Type="http://schemas.openxmlformats.org/officeDocument/2006/relationships/slideMaster" Target="slideMasters/slideMaster26.xml"/><Relationship Id="rId231" Type="http://schemas.openxmlformats.org/officeDocument/2006/relationships/slide" Target="slides/slide95.xml"/><Relationship Id="rId252" Type="http://schemas.openxmlformats.org/officeDocument/2006/relationships/slide" Target="slides/slide116.xml"/><Relationship Id="rId273" Type="http://schemas.openxmlformats.org/officeDocument/2006/relationships/slide" Target="slides/slide137.xml"/><Relationship Id="rId294" Type="http://schemas.openxmlformats.org/officeDocument/2006/relationships/slide" Target="slides/slide158.xml"/><Relationship Id="rId308" Type="http://schemas.openxmlformats.org/officeDocument/2006/relationships/slide" Target="slides/slide172.xml"/><Relationship Id="rId329" Type="http://schemas.openxmlformats.org/officeDocument/2006/relationships/font" Target="fonts/font1.fntdata"/><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Master" Target="slideMasters/slideMaster89.xml"/><Relationship Id="rId112" Type="http://schemas.openxmlformats.org/officeDocument/2006/relationships/slideMaster" Target="slideMasters/slideMaster112.xml"/><Relationship Id="rId133" Type="http://schemas.openxmlformats.org/officeDocument/2006/relationships/slideMaster" Target="slideMasters/slideMaster133.xml"/><Relationship Id="rId154" Type="http://schemas.openxmlformats.org/officeDocument/2006/relationships/slide" Target="slides/slide18.xml"/><Relationship Id="rId175" Type="http://schemas.openxmlformats.org/officeDocument/2006/relationships/slide" Target="slides/slide39.xml"/><Relationship Id="rId340" Type="http://schemas.openxmlformats.org/officeDocument/2006/relationships/font" Target="fonts/font12.fntdata"/><Relationship Id="rId196" Type="http://schemas.openxmlformats.org/officeDocument/2006/relationships/slide" Target="slides/slide60.xml"/><Relationship Id="rId200" Type="http://schemas.openxmlformats.org/officeDocument/2006/relationships/slide" Target="slides/slide64.xml"/><Relationship Id="rId16" Type="http://schemas.openxmlformats.org/officeDocument/2006/relationships/slideMaster" Target="slideMasters/slideMaster16.xml"/><Relationship Id="rId221" Type="http://schemas.openxmlformats.org/officeDocument/2006/relationships/slide" Target="slides/slide85.xml"/><Relationship Id="rId242" Type="http://schemas.openxmlformats.org/officeDocument/2006/relationships/slide" Target="slides/slide106.xml"/><Relationship Id="rId263" Type="http://schemas.openxmlformats.org/officeDocument/2006/relationships/slide" Target="slides/slide127.xml"/><Relationship Id="rId284" Type="http://schemas.openxmlformats.org/officeDocument/2006/relationships/slide" Target="slides/slide148.xml"/><Relationship Id="rId319" Type="http://schemas.openxmlformats.org/officeDocument/2006/relationships/slide" Target="slides/slide183.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Master" Target="slideMasters/slideMaster79.xml"/><Relationship Id="rId102" Type="http://schemas.openxmlformats.org/officeDocument/2006/relationships/slideMaster" Target="slideMasters/slideMaster102.xml"/><Relationship Id="rId123" Type="http://schemas.openxmlformats.org/officeDocument/2006/relationships/slideMaster" Target="slideMasters/slideMaster123.xml"/><Relationship Id="rId144" Type="http://schemas.openxmlformats.org/officeDocument/2006/relationships/slide" Target="slides/slide8.xml"/><Relationship Id="rId330" Type="http://schemas.openxmlformats.org/officeDocument/2006/relationships/font" Target="fonts/font2.fntdata"/><Relationship Id="rId90" Type="http://schemas.openxmlformats.org/officeDocument/2006/relationships/slideMaster" Target="slideMasters/slideMaster90.xml"/><Relationship Id="rId165" Type="http://schemas.openxmlformats.org/officeDocument/2006/relationships/slide" Target="slides/slide29.xml"/><Relationship Id="rId186" Type="http://schemas.openxmlformats.org/officeDocument/2006/relationships/slide" Target="slides/slide50.xml"/><Relationship Id="rId351" Type="http://schemas.openxmlformats.org/officeDocument/2006/relationships/presProps" Target="presProps.xml"/><Relationship Id="rId211" Type="http://schemas.openxmlformats.org/officeDocument/2006/relationships/slide" Target="slides/slide75.xml"/><Relationship Id="rId232" Type="http://schemas.openxmlformats.org/officeDocument/2006/relationships/slide" Target="slides/slide96.xml"/><Relationship Id="rId253" Type="http://schemas.openxmlformats.org/officeDocument/2006/relationships/slide" Target="slides/slide117.xml"/><Relationship Id="rId274" Type="http://schemas.openxmlformats.org/officeDocument/2006/relationships/slide" Target="slides/slide138.xml"/><Relationship Id="rId295" Type="http://schemas.openxmlformats.org/officeDocument/2006/relationships/slide" Target="slides/slide159.xml"/><Relationship Id="rId309" Type="http://schemas.openxmlformats.org/officeDocument/2006/relationships/slide" Target="slides/slide173.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Master" Target="slideMasters/slideMaster113.xml"/><Relationship Id="rId134" Type="http://schemas.openxmlformats.org/officeDocument/2006/relationships/slideMaster" Target="slideMasters/slideMaster134.xml"/><Relationship Id="rId320" Type="http://schemas.openxmlformats.org/officeDocument/2006/relationships/slide" Target="slides/slide184.xml"/><Relationship Id="rId80" Type="http://schemas.openxmlformats.org/officeDocument/2006/relationships/slideMaster" Target="slideMasters/slideMaster80.xml"/><Relationship Id="rId155" Type="http://schemas.openxmlformats.org/officeDocument/2006/relationships/slide" Target="slides/slide19.xml"/><Relationship Id="rId176" Type="http://schemas.openxmlformats.org/officeDocument/2006/relationships/slide" Target="slides/slide40.xml"/><Relationship Id="rId197" Type="http://schemas.openxmlformats.org/officeDocument/2006/relationships/slide" Target="slides/slide61.xml"/><Relationship Id="rId341" Type="http://schemas.openxmlformats.org/officeDocument/2006/relationships/font" Target="fonts/font13.fntdata"/><Relationship Id="rId201" Type="http://schemas.openxmlformats.org/officeDocument/2006/relationships/slide" Target="slides/slide65.xml"/><Relationship Id="rId222" Type="http://schemas.openxmlformats.org/officeDocument/2006/relationships/slide" Target="slides/slide86.xml"/><Relationship Id="rId243" Type="http://schemas.openxmlformats.org/officeDocument/2006/relationships/slide" Target="slides/slide107.xml"/><Relationship Id="rId264" Type="http://schemas.openxmlformats.org/officeDocument/2006/relationships/slide" Target="slides/slide128.xml"/><Relationship Id="rId285" Type="http://schemas.openxmlformats.org/officeDocument/2006/relationships/slide" Target="slides/slide149.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Master" Target="slideMasters/slideMaster103.xml"/><Relationship Id="rId124" Type="http://schemas.openxmlformats.org/officeDocument/2006/relationships/slideMaster" Target="slideMasters/slideMaster124.xml"/><Relationship Id="rId310" Type="http://schemas.openxmlformats.org/officeDocument/2006/relationships/slide" Target="slides/slide174.xml"/><Relationship Id="rId70" Type="http://schemas.openxmlformats.org/officeDocument/2006/relationships/slideMaster" Target="slideMasters/slideMaster70.xml"/><Relationship Id="rId91" Type="http://schemas.openxmlformats.org/officeDocument/2006/relationships/slideMaster" Target="slideMasters/slideMaster91.xml"/><Relationship Id="rId145" Type="http://schemas.openxmlformats.org/officeDocument/2006/relationships/slide" Target="slides/slide9.xml"/><Relationship Id="rId166" Type="http://schemas.openxmlformats.org/officeDocument/2006/relationships/slide" Target="slides/slide30.xml"/><Relationship Id="rId187" Type="http://schemas.openxmlformats.org/officeDocument/2006/relationships/slide" Target="slides/slide51.xml"/><Relationship Id="rId331" Type="http://schemas.openxmlformats.org/officeDocument/2006/relationships/font" Target="fonts/font3.fntdata"/><Relationship Id="rId352" Type="http://schemas.openxmlformats.org/officeDocument/2006/relationships/viewProps" Target="viewProps.xml"/><Relationship Id="rId1" Type="http://schemas.openxmlformats.org/officeDocument/2006/relationships/slideMaster" Target="slideMasters/slideMaster1.xml"/><Relationship Id="rId212" Type="http://schemas.openxmlformats.org/officeDocument/2006/relationships/slide" Target="slides/slide76.xml"/><Relationship Id="rId233" Type="http://schemas.openxmlformats.org/officeDocument/2006/relationships/slide" Target="slides/slide97.xml"/><Relationship Id="rId254" Type="http://schemas.openxmlformats.org/officeDocument/2006/relationships/slide" Target="slides/slide118.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Master" Target="slideMasters/slideMaster114.xml"/><Relationship Id="rId275" Type="http://schemas.openxmlformats.org/officeDocument/2006/relationships/slide" Target="slides/slide139.xml"/><Relationship Id="rId296" Type="http://schemas.openxmlformats.org/officeDocument/2006/relationships/slide" Target="slides/slide160.xml"/><Relationship Id="rId300" Type="http://schemas.openxmlformats.org/officeDocument/2006/relationships/slide" Target="slides/slide164.xml"/><Relationship Id="rId60" Type="http://schemas.openxmlformats.org/officeDocument/2006/relationships/slideMaster" Target="slideMasters/slideMaster60.xml"/><Relationship Id="rId81" Type="http://schemas.openxmlformats.org/officeDocument/2006/relationships/slideMaster" Target="slideMasters/slideMaster81.xml"/><Relationship Id="rId135" Type="http://schemas.openxmlformats.org/officeDocument/2006/relationships/slideMaster" Target="slideMasters/slideMaster135.xml"/><Relationship Id="rId156" Type="http://schemas.openxmlformats.org/officeDocument/2006/relationships/slide" Target="slides/slide20.xml"/><Relationship Id="rId177" Type="http://schemas.openxmlformats.org/officeDocument/2006/relationships/slide" Target="slides/slide41.xml"/><Relationship Id="rId198" Type="http://schemas.openxmlformats.org/officeDocument/2006/relationships/slide" Target="slides/slide62.xml"/><Relationship Id="rId321" Type="http://schemas.openxmlformats.org/officeDocument/2006/relationships/slide" Target="slides/slide185.xml"/><Relationship Id="rId342" Type="http://schemas.openxmlformats.org/officeDocument/2006/relationships/font" Target="fonts/font14.fntdata"/><Relationship Id="rId202" Type="http://schemas.openxmlformats.org/officeDocument/2006/relationships/slide" Target="slides/slide66.xml"/><Relationship Id="rId223" Type="http://schemas.openxmlformats.org/officeDocument/2006/relationships/slide" Target="slides/slide87.xml"/><Relationship Id="rId244" Type="http://schemas.openxmlformats.org/officeDocument/2006/relationships/slide" Target="slides/slide108.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29.xml"/><Relationship Id="rId286" Type="http://schemas.openxmlformats.org/officeDocument/2006/relationships/slide" Target="slides/slide150.xml"/><Relationship Id="rId50" Type="http://schemas.openxmlformats.org/officeDocument/2006/relationships/slideMaster" Target="slideMasters/slideMaster50.xml"/><Relationship Id="rId104" Type="http://schemas.openxmlformats.org/officeDocument/2006/relationships/slideMaster" Target="slideMasters/slideMaster104.xml"/><Relationship Id="rId125" Type="http://schemas.openxmlformats.org/officeDocument/2006/relationships/slideMaster" Target="slideMasters/slideMaster125.xml"/><Relationship Id="rId146" Type="http://schemas.openxmlformats.org/officeDocument/2006/relationships/slide" Target="slides/slide10.xml"/><Relationship Id="rId167" Type="http://schemas.openxmlformats.org/officeDocument/2006/relationships/slide" Target="slides/slide31.xml"/><Relationship Id="rId188" Type="http://schemas.openxmlformats.org/officeDocument/2006/relationships/slide" Target="slides/slide52.xml"/><Relationship Id="rId311" Type="http://schemas.openxmlformats.org/officeDocument/2006/relationships/slide" Target="slides/slide175.xml"/><Relationship Id="rId332" Type="http://schemas.openxmlformats.org/officeDocument/2006/relationships/font" Target="fonts/font4.fntdata"/><Relationship Id="rId353" Type="http://schemas.openxmlformats.org/officeDocument/2006/relationships/theme" Target="theme/theme1.xml"/><Relationship Id="rId71" Type="http://schemas.openxmlformats.org/officeDocument/2006/relationships/slideMaster" Target="slideMasters/slideMaster71.xml"/><Relationship Id="rId92" Type="http://schemas.openxmlformats.org/officeDocument/2006/relationships/slideMaster" Target="slideMasters/slideMaster92.xml"/><Relationship Id="rId213" Type="http://schemas.openxmlformats.org/officeDocument/2006/relationships/slide" Target="slides/slide77.xml"/><Relationship Id="rId234" Type="http://schemas.openxmlformats.org/officeDocument/2006/relationships/slide" Target="slides/slide9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19.xml"/><Relationship Id="rId276" Type="http://schemas.openxmlformats.org/officeDocument/2006/relationships/slide" Target="slides/slide140.xml"/><Relationship Id="rId297" Type="http://schemas.openxmlformats.org/officeDocument/2006/relationships/slide" Target="slides/slide161.xml"/><Relationship Id="rId40" Type="http://schemas.openxmlformats.org/officeDocument/2006/relationships/slideMaster" Target="slideMasters/slideMaster40.xml"/><Relationship Id="rId115" Type="http://schemas.openxmlformats.org/officeDocument/2006/relationships/slideMaster" Target="slideMasters/slideMaster115.xml"/><Relationship Id="rId136" Type="http://schemas.openxmlformats.org/officeDocument/2006/relationships/slideMaster" Target="slideMasters/slideMaster136.xml"/><Relationship Id="rId157" Type="http://schemas.openxmlformats.org/officeDocument/2006/relationships/slide" Target="slides/slide21.xml"/><Relationship Id="rId178" Type="http://schemas.openxmlformats.org/officeDocument/2006/relationships/slide" Target="slides/slide42.xml"/><Relationship Id="rId301" Type="http://schemas.openxmlformats.org/officeDocument/2006/relationships/slide" Target="slides/slide165.xml"/><Relationship Id="rId322" Type="http://schemas.openxmlformats.org/officeDocument/2006/relationships/slide" Target="slides/slide186.xml"/><Relationship Id="rId343" Type="http://schemas.openxmlformats.org/officeDocument/2006/relationships/font" Target="fonts/font15.fntdata"/><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9" Type="http://schemas.openxmlformats.org/officeDocument/2006/relationships/slide" Target="slides/slide63.xml"/><Relationship Id="rId203" Type="http://schemas.openxmlformats.org/officeDocument/2006/relationships/slide" Target="slides/slide67.xml"/><Relationship Id="rId19" Type="http://schemas.openxmlformats.org/officeDocument/2006/relationships/slideMaster" Target="slideMasters/slideMaster19.xml"/><Relationship Id="rId224" Type="http://schemas.openxmlformats.org/officeDocument/2006/relationships/slide" Target="slides/slide88.xml"/><Relationship Id="rId245" Type="http://schemas.openxmlformats.org/officeDocument/2006/relationships/slide" Target="slides/slide109.xml"/><Relationship Id="rId266" Type="http://schemas.openxmlformats.org/officeDocument/2006/relationships/slide" Target="slides/slide130.xml"/><Relationship Id="rId287" Type="http://schemas.openxmlformats.org/officeDocument/2006/relationships/slide" Target="slides/slide151.xml"/><Relationship Id="rId30" Type="http://schemas.openxmlformats.org/officeDocument/2006/relationships/slideMaster" Target="slideMasters/slideMaster30.xml"/><Relationship Id="rId105" Type="http://schemas.openxmlformats.org/officeDocument/2006/relationships/slideMaster" Target="slideMasters/slideMaster105.xml"/><Relationship Id="rId126" Type="http://schemas.openxmlformats.org/officeDocument/2006/relationships/slideMaster" Target="slideMasters/slideMaster126.xml"/><Relationship Id="rId147" Type="http://schemas.openxmlformats.org/officeDocument/2006/relationships/slide" Target="slides/slide11.xml"/><Relationship Id="rId168" Type="http://schemas.openxmlformats.org/officeDocument/2006/relationships/slide" Target="slides/slide32.xml"/><Relationship Id="rId312" Type="http://schemas.openxmlformats.org/officeDocument/2006/relationships/slide" Target="slides/slide176.xml"/><Relationship Id="rId333" Type="http://schemas.openxmlformats.org/officeDocument/2006/relationships/font" Target="fonts/font5.fntdata"/><Relationship Id="rId354" Type="http://schemas.openxmlformats.org/officeDocument/2006/relationships/tableStyles" Target="tableStyles.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Master" Target="slideMasters/slideMaster93.xml"/><Relationship Id="rId189" Type="http://schemas.openxmlformats.org/officeDocument/2006/relationships/slide" Target="slides/slide53.xml"/><Relationship Id="rId3" Type="http://schemas.openxmlformats.org/officeDocument/2006/relationships/slideMaster" Target="slideMasters/slideMaster3.xml"/><Relationship Id="rId214" Type="http://schemas.openxmlformats.org/officeDocument/2006/relationships/slide" Target="slides/slide78.xml"/><Relationship Id="rId235" Type="http://schemas.openxmlformats.org/officeDocument/2006/relationships/slide" Target="slides/slide99.xml"/><Relationship Id="rId256" Type="http://schemas.openxmlformats.org/officeDocument/2006/relationships/slide" Target="slides/slide120.xml"/><Relationship Id="rId277" Type="http://schemas.openxmlformats.org/officeDocument/2006/relationships/slide" Target="slides/slide141.xml"/><Relationship Id="rId298" Type="http://schemas.openxmlformats.org/officeDocument/2006/relationships/slide" Target="slides/slide162.xml"/><Relationship Id="rId116" Type="http://schemas.openxmlformats.org/officeDocument/2006/relationships/slideMaster" Target="slideMasters/slideMaster116.xml"/><Relationship Id="rId137" Type="http://schemas.openxmlformats.org/officeDocument/2006/relationships/slide" Target="slides/slide1.xml"/><Relationship Id="rId158" Type="http://schemas.openxmlformats.org/officeDocument/2006/relationships/slide" Target="slides/slide22.xml"/><Relationship Id="rId302" Type="http://schemas.openxmlformats.org/officeDocument/2006/relationships/slide" Target="slides/slide166.xml"/><Relationship Id="rId323" Type="http://schemas.openxmlformats.org/officeDocument/2006/relationships/slide" Target="slides/slide187.xml"/><Relationship Id="rId344"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effectLst/>
              </a:defRPr>
            </a:lvl1pPr>
          </a:lstStyle>
          <a:p>
            <a:endParaRPr lang="en-US"/>
          </a:p>
        </p:txBody>
      </p:sp>
      <p:sp>
        <p:nvSpPr>
          <p:cNvPr id="296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effectLst/>
              </a:defRPr>
            </a:lvl1pPr>
          </a:lstStyle>
          <a:p>
            <a:endParaRPr lang="en-US"/>
          </a:p>
        </p:txBody>
      </p:sp>
      <p:sp>
        <p:nvSpPr>
          <p:cNvPr id="297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297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7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effectLst/>
              </a:defRPr>
            </a:lvl1pPr>
          </a:lstStyle>
          <a:p>
            <a:endParaRPr lang="en-US"/>
          </a:p>
        </p:txBody>
      </p:sp>
      <p:sp>
        <p:nvSpPr>
          <p:cNvPr id="297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effectLst/>
              </a:defRPr>
            </a:lvl1pPr>
          </a:lstStyle>
          <a:p>
            <a:fld id="{68D6FB5B-96AD-4730-99C4-73EAF4AA3217}" type="slidenum">
              <a:rPr lang="en-US"/>
              <a:pPr/>
              <a:t>‹#›</a:t>
            </a:fld>
            <a:endParaRPr lang="en-US"/>
          </a:p>
        </p:txBody>
      </p:sp>
    </p:spTree>
    <p:extLst>
      <p:ext uri="{BB962C8B-B14F-4D97-AF65-F5344CB8AC3E}">
        <p14:creationId xmlns:p14="http://schemas.microsoft.com/office/powerpoint/2010/main" val="3213317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1C9032-D8BE-4F6F-B8E5-BE3AA8473558}" type="slidenum">
              <a:rPr lang="en-US"/>
              <a:pPr/>
              <a:t>1</a:t>
            </a:fld>
            <a:endParaRPr lang="en-US"/>
          </a:p>
        </p:txBody>
      </p:sp>
      <p:sp>
        <p:nvSpPr>
          <p:cNvPr id="728066" name="Rectangle 2"/>
          <p:cNvSpPr>
            <a:spLocks noGrp="1" noRot="1" noChangeAspect="1" noChangeArrowheads="1" noTextEdit="1"/>
          </p:cNvSpPr>
          <p:nvPr>
            <p:ph type="sldImg"/>
          </p:nvPr>
        </p:nvSpPr>
        <p:spPr>
          <a:ln/>
        </p:spPr>
      </p:sp>
      <p:sp>
        <p:nvSpPr>
          <p:cNvPr id="728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D02361-2A37-439A-8AB9-190ED98239A4}" type="slidenum">
              <a:rPr lang="en-US"/>
              <a:pPr/>
              <a:t>10</a:t>
            </a:fld>
            <a:endParaRPr lang="en-US"/>
          </a:p>
        </p:txBody>
      </p:sp>
      <p:sp>
        <p:nvSpPr>
          <p:cNvPr id="734210" name="Rectangle 2"/>
          <p:cNvSpPr>
            <a:spLocks noGrp="1" noRot="1" noChangeAspect="1" noChangeArrowheads="1" noTextEdit="1"/>
          </p:cNvSpPr>
          <p:nvPr>
            <p:ph type="sldImg"/>
          </p:nvPr>
        </p:nvSpPr>
        <p:spPr>
          <a:ln/>
        </p:spPr>
      </p:sp>
      <p:sp>
        <p:nvSpPr>
          <p:cNvPr id="734211"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Within the self-same individual are two opposing desires:  the  </a:t>
            </a:r>
            <a:r>
              <a:rPr lang="en-US" sz="1200" u="sng" kern="1200" dirty="0">
                <a:solidFill>
                  <a:schemeClr val="tx1"/>
                </a:solidFill>
                <a:effectLst/>
                <a:latin typeface="Times New Roman" pitchFamily="18" charset="0"/>
                <a:ea typeface="+mn-ea"/>
                <a:cs typeface="+mn-cs"/>
              </a:rPr>
              <a:t>ORIGINAL mind</a:t>
            </a:r>
            <a:r>
              <a:rPr lang="en-US" sz="1200" kern="1200" dirty="0">
                <a:solidFill>
                  <a:schemeClr val="tx1"/>
                </a:solidFill>
                <a:effectLst/>
                <a:latin typeface="Times New Roman" pitchFamily="18" charset="0"/>
                <a:ea typeface="+mn-ea"/>
                <a:cs typeface="+mn-cs"/>
              </a:rPr>
              <a:t>   which desires  </a:t>
            </a:r>
            <a:r>
              <a:rPr lang="en-US" sz="1200" u="sng" kern="1200" dirty="0">
                <a:solidFill>
                  <a:schemeClr val="tx1"/>
                </a:solidFill>
                <a:effectLst/>
                <a:latin typeface="Times New Roman" pitchFamily="18" charset="0"/>
                <a:ea typeface="+mn-ea"/>
                <a:cs typeface="+mn-cs"/>
              </a:rPr>
              <a:t>GOODNESS</a:t>
            </a:r>
            <a:r>
              <a:rPr lang="en-US" sz="1200" kern="1200" dirty="0">
                <a:solidFill>
                  <a:schemeClr val="tx1"/>
                </a:solidFill>
                <a:effectLst/>
                <a:latin typeface="Times New Roman" pitchFamily="18" charset="0"/>
                <a:ea typeface="+mn-ea"/>
                <a:cs typeface="+mn-cs"/>
              </a:rPr>
              <a:t>   and the  </a:t>
            </a:r>
            <a:r>
              <a:rPr lang="en-US" sz="1200" u="sng" kern="1200" dirty="0">
                <a:solidFill>
                  <a:schemeClr val="tx1"/>
                </a:solidFill>
                <a:effectLst/>
                <a:latin typeface="Times New Roman" pitchFamily="18" charset="0"/>
                <a:ea typeface="+mn-ea"/>
                <a:cs typeface="+mn-cs"/>
              </a:rPr>
              <a:t>EVIL mind</a:t>
            </a:r>
            <a:r>
              <a:rPr lang="en-US" sz="1200" kern="1200" dirty="0">
                <a:solidFill>
                  <a:schemeClr val="tx1"/>
                </a:solidFill>
                <a:effectLst/>
                <a:latin typeface="Times New Roman" pitchFamily="18" charset="0"/>
                <a:ea typeface="+mn-ea"/>
                <a:cs typeface="+mn-cs"/>
              </a:rPr>
              <a:t>   which desires   </a:t>
            </a:r>
            <a:r>
              <a:rPr lang="en-US" sz="1200" u="sng" kern="1200" dirty="0">
                <a:solidFill>
                  <a:schemeClr val="tx1"/>
                </a:solidFill>
                <a:effectLst/>
                <a:latin typeface="Times New Roman" pitchFamily="18" charset="0"/>
                <a:ea typeface="+mn-ea"/>
                <a:cs typeface="+mn-cs"/>
              </a:rPr>
              <a:t>WICKEDNESS</a:t>
            </a:r>
            <a:r>
              <a:rPr lang="en-US" sz="1200" kern="1200" dirty="0">
                <a:solidFill>
                  <a:schemeClr val="tx1"/>
                </a:solidFill>
                <a:effectLst/>
                <a:latin typeface="Times New Roman" pitchFamily="18" charset="0"/>
                <a:ea typeface="+mn-ea"/>
                <a:cs typeface="+mn-cs"/>
              </a:rPr>
              <a:t>. </a:t>
            </a:r>
            <a:endParaRPr lang="en-US" sz="1200" dirty="0">
              <a:effectLst/>
            </a:endParaRPr>
          </a:p>
          <a:p>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F03481-A4C1-4296-86C6-52C4E8CD3D3D}" type="slidenum">
              <a:rPr lang="en-US">
                <a:solidFill>
                  <a:srgbClr val="000000"/>
                </a:solidFill>
              </a:rPr>
              <a:pPr/>
              <a:t>100</a:t>
            </a:fld>
            <a:endParaRPr lang="en-US">
              <a:solidFill>
                <a:srgbClr val="000000"/>
              </a:solidFill>
            </a:endParaRPr>
          </a:p>
        </p:txBody>
      </p:sp>
      <p:sp>
        <p:nvSpPr>
          <p:cNvPr id="828418" name="Rectangle 2"/>
          <p:cNvSpPr>
            <a:spLocks noGrp="1" noRot="1" noChangeAspect="1" noChangeArrowheads="1" noTextEdit="1"/>
          </p:cNvSpPr>
          <p:nvPr>
            <p:ph type="sldImg"/>
          </p:nvPr>
        </p:nvSpPr>
        <p:spPr>
          <a:ln/>
        </p:spPr>
      </p:sp>
      <p:sp>
        <p:nvSpPr>
          <p:cNvPr id="82841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The  </a:t>
            </a:r>
            <a:r>
              <a:rPr lang="en-US" sz="1200" u="sng" kern="1200" dirty="0">
                <a:solidFill>
                  <a:schemeClr val="tx1"/>
                </a:solidFill>
                <a:effectLst/>
                <a:latin typeface="Times New Roman" pitchFamily="18" charset="0"/>
                <a:ea typeface="+mn-ea"/>
                <a:cs typeface="+mn-cs"/>
              </a:rPr>
              <a:t>PRESENT  era</a:t>
            </a:r>
            <a:r>
              <a:rPr lang="en-US" sz="1200" kern="1200" dirty="0">
                <a:solidFill>
                  <a:schemeClr val="tx1"/>
                </a:solidFill>
                <a:effectLst/>
                <a:latin typeface="Times New Roman" pitchFamily="18" charset="0"/>
                <a:ea typeface="+mn-ea"/>
                <a:cs typeface="+mn-cs"/>
              </a:rPr>
              <a:t> is the   </a:t>
            </a:r>
            <a:r>
              <a:rPr lang="en-US" sz="1200" u="sng" kern="1200" dirty="0">
                <a:solidFill>
                  <a:schemeClr val="tx1"/>
                </a:solidFill>
                <a:effectLst/>
                <a:latin typeface="Times New Roman" pitchFamily="18" charset="0"/>
                <a:ea typeface="+mn-ea"/>
                <a:cs typeface="+mn-cs"/>
              </a:rPr>
              <a:t>LAST  Days</a:t>
            </a:r>
            <a:r>
              <a:rPr lang="en-US" sz="1200" kern="1200" dirty="0">
                <a:solidFill>
                  <a:schemeClr val="tx1"/>
                </a:solidFill>
                <a:effectLst/>
                <a:latin typeface="Times New Roman" pitchFamily="18" charset="0"/>
                <a:ea typeface="+mn-ea"/>
                <a:cs typeface="+mn-cs"/>
              </a:rPr>
              <a:t>. </a:t>
            </a:r>
            <a:endParaRPr lang="en-US" sz="1200" dirty="0">
              <a:effectLst/>
            </a:endParaRPr>
          </a:p>
          <a:p>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C58B33-DF02-41DB-A149-95909D80E0FC}" type="slidenum">
              <a:rPr lang="en-US">
                <a:solidFill>
                  <a:srgbClr val="000000"/>
                </a:solidFill>
              </a:rPr>
              <a:pPr/>
              <a:t>101</a:t>
            </a:fld>
            <a:endParaRPr lang="en-US">
              <a:solidFill>
                <a:srgbClr val="000000"/>
              </a:solidFill>
            </a:endParaRPr>
          </a:p>
        </p:txBody>
      </p:sp>
      <p:sp>
        <p:nvSpPr>
          <p:cNvPr id="972802" name="Rectangle 2"/>
          <p:cNvSpPr>
            <a:spLocks noGrp="1" noRot="1" noChangeAspect="1" noChangeArrowheads="1" noTextEdit="1"/>
          </p:cNvSpPr>
          <p:nvPr>
            <p:ph type="sldImg"/>
          </p:nvPr>
        </p:nvSpPr>
        <p:spPr>
          <a:ln/>
        </p:spPr>
      </p:sp>
      <p:sp>
        <p:nvSpPr>
          <p:cNvPr id="972803" name="Rectangle 3"/>
          <p:cNvSpPr>
            <a:spLocks noGrp="1" noChangeArrowheads="1"/>
          </p:cNvSpPr>
          <p:nvPr>
            <p:ph type="body" idx="1"/>
          </p:nvPr>
        </p:nvSpPr>
        <p:spPr/>
        <p:txBody>
          <a:bodyPr/>
          <a:lstStyle/>
          <a:p>
            <a:pPr rtl="0" eaLnBrk="0" fontAlgn="base" hangingPunct="0">
              <a:buFont typeface="Arial" pitchFamily="34" charset="0"/>
              <a:buNone/>
            </a:pPr>
            <a:r>
              <a:rPr lang="en-US" sz="1200" u="sng" kern="1200" dirty="0">
                <a:solidFill>
                  <a:schemeClr val="tx1"/>
                </a:solidFill>
                <a:effectLst/>
                <a:latin typeface="Times New Roman" pitchFamily="18" charset="0"/>
                <a:ea typeface="+mn-ea"/>
                <a:cs typeface="+mn-cs"/>
              </a:rPr>
              <a:t>II PETER   3:12</a:t>
            </a:r>
            <a:r>
              <a:rPr lang="en-US" sz="1200" kern="1200" dirty="0">
                <a:solidFill>
                  <a:schemeClr val="tx1"/>
                </a:solidFill>
                <a:effectLst/>
                <a:latin typeface="Times New Roman" pitchFamily="18" charset="0"/>
                <a:ea typeface="+mn-ea"/>
                <a:cs typeface="+mn-cs"/>
              </a:rPr>
              <a:t>  says, “The  </a:t>
            </a:r>
            <a:r>
              <a:rPr lang="en-US" sz="1200" u="sng" kern="1200" dirty="0">
                <a:solidFill>
                  <a:schemeClr val="tx1"/>
                </a:solidFill>
                <a:effectLst/>
                <a:latin typeface="Times New Roman" pitchFamily="18" charset="0"/>
                <a:ea typeface="+mn-ea"/>
                <a:cs typeface="+mn-cs"/>
              </a:rPr>
              <a:t>HEAVENS   will be kindled</a:t>
            </a:r>
            <a:r>
              <a:rPr lang="en-US" sz="1200" kern="1200" dirty="0">
                <a:solidFill>
                  <a:schemeClr val="tx1"/>
                </a:solidFill>
                <a:effectLst/>
                <a:latin typeface="Times New Roman" pitchFamily="18" charset="0"/>
                <a:ea typeface="+mn-ea"/>
                <a:cs typeface="+mn-cs"/>
              </a:rPr>
              <a:t>  and dissolved and the elements will melt with fire.” </a:t>
            </a:r>
            <a:endParaRPr lang="en-US" sz="1200" dirty="0">
              <a:effectLst/>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C58B33-DF02-41DB-A149-95909D80E0FC}" type="slidenum">
              <a:rPr lang="en-US">
                <a:solidFill>
                  <a:srgbClr val="000000"/>
                </a:solidFill>
              </a:rPr>
              <a:pPr/>
              <a:t>102</a:t>
            </a:fld>
            <a:endParaRPr lang="en-US">
              <a:solidFill>
                <a:srgbClr val="000000"/>
              </a:solidFill>
            </a:endParaRPr>
          </a:p>
        </p:txBody>
      </p:sp>
      <p:sp>
        <p:nvSpPr>
          <p:cNvPr id="972802" name="Rectangle 2"/>
          <p:cNvSpPr>
            <a:spLocks noGrp="1" noRot="1" noChangeAspect="1" noChangeArrowheads="1" noTextEdit="1"/>
          </p:cNvSpPr>
          <p:nvPr>
            <p:ph type="sldImg"/>
          </p:nvPr>
        </p:nvSpPr>
        <p:spPr>
          <a:ln/>
        </p:spPr>
      </p:sp>
      <p:sp>
        <p:nvSpPr>
          <p:cNvPr id="972803"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As James 3:6 says,  “</a:t>
            </a:r>
            <a:r>
              <a:rPr lang="en-US" sz="1200" u="sng" kern="1200" dirty="0">
                <a:solidFill>
                  <a:schemeClr val="tx1"/>
                </a:solidFill>
                <a:effectLst/>
                <a:latin typeface="Times New Roman" pitchFamily="18" charset="0"/>
                <a:ea typeface="+mn-ea"/>
                <a:cs typeface="+mn-cs"/>
              </a:rPr>
              <a:t>The TONGUE  is a fire</a:t>
            </a:r>
            <a:r>
              <a:rPr lang="en-US" sz="1200" kern="1200" dirty="0">
                <a:solidFill>
                  <a:schemeClr val="tx1"/>
                </a:solidFill>
                <a:effectLst/>
                <a:latin typeface="Times New Roman" pitchFamily="18" charset="0"/>
                <a:ea typeface="+mn-ea"/>
                <a:cs typeface="+mn-cs"/>
              </a:rPr>
              <a:t>,”   the   </a:t>
            </a:r>
            <a:r>
              <a:rPr lang="en-US" sz="1200" u="sng" kern="1200" dirty="0">
                <a:solidFill>
                  <a:schemeClr val="tx1"/>
                </a:solidFill>
                <a:effectLst/>
                <a:latin typeface="Times New Roman" pitchFamily="18" charset="0"/>
                <a:ea typeface="+mn-ea"/>
                <a:cs typeface="+mn-cs"/>
              </a:rPr>
              <a:t>fire  JUDGEMENT</a:t>
            </a:r>
            <a:r>
              <a:rPr lang="en-US" sz="1200" kern="1200" dirty="0">
                <a:solidFill>
                  <a:schemeClr val="tx1"/>
                </a:solidFill>
                <a:effectLst/>
                <a:latin typeface="Times New Roman" pitchFamily="18" charset="0"/>
                <a:ea typeface="+mn-ea"/>
                <a:cs typeface="+mn-cs"/>
              </a:rPr>
              <a:t>   Jesus came to bring was a  </a:t>
            </a:r>
            <a:r>
              <a:rPr lang="en-US" sz="1200" u="sng" kern="1200" dirty="0">
                <a:solidFill>
                  <a:schemeClr val="tx1"/>
                </a:solidFill>
                <a:effectLst/>
                <a:latin typeface="Times New Roman" pitchFamily="18" charset="0"/>
                <a:ea typeface="+mn-ea"/>
                <a:cs typeface="+mn-cs"/>
              </a:rPr>
              <a:t>JUDGMENT  by the tongue</a:t>
            </a:r>
            <a:r>
              <a:rPr lang="en-US" sz="1200" kern="1200" dirty="0">
                <a:solidFill>
                  <a:schemeClr val="tx1"/>
                </a:solidFill>
                <a:effectLst/>
                <a:latin typeface="Times New Roman" pitchFamily="18" charset="0"/>
                <a:ea typeface="+mn-ea"/>
                <a:cs typeface="+mn-cs"/>
              </a:rPr>
              <a:t>,  and thus a  </a:t>
            </a:r>
            <a:r>
              <a:rPr lang="en-US" sz="1200" u="sng" kern="1200" dirty="0">
                <a:solidFill>
                  <a:schemeClr val="tx1"/>
                </a:solidFill>
                <a:effectLst/>
                <a:latin typeface="Times New Roman" pitchFamily="18" charset="0"/>
                <a:ea typeface="+mn-ea"/>
                <a:cs typeface="+mn-cs"/>
              </a:rPr>
              <a:t>JUDGMENT   by the Word</a:t>
            </a:r>
            <a:r>
              <a:rPr lang="en-US" sz="1200" kern="1200" dirty="0">
                <a:solidFill>
                  <a:schemeClr val="tx1"/>
                </a:solidFill>
                <a:effectLst/>
                <a:latin typeface="Times New Roman" pitchFamily="18" charset="0"/>
                <a:ea typeface="+mn-ea"/>
                <a:cs typeface="+mn-cs"/>
              </a:rPr>
              <a:t>.</a:t>
            </a:r>
            <a:r>
              <a:rPr lang="en-US" sz="1200" u="sng" kern="1200" dirty="0">
                <a:solidFill>
                  <a:schemeClr val="tx1"/>
                </a:solidFill>
                <a:effectLst/>
                <a:latin typeface="Times New Roman" pitchFamily="18" charset="0"/>
                <a:ea typeface="+mn-ea"/>
                <a:cs typeface="+mn-cs"/>
              </a:rPr>
              <a:t> </a:t>
            </a:r>
            <a:endParaRPr lang="en-US" sz="1200" dirty="0">
              <a:effectLst/>
            </a:endParaRPr>
          </a:p>
          <a:p>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582CA8-EC6A-4844-9141-7126CB5C57DD}" type="slidenum">
              <a:rPr lang="en-US">
                <a:solidFill>
                  <a:srgbClr val="000000"/>
                </a:solidFill>
              </a:rPr>
              <a:pPr/>
              <a:t>103</a:t>
            </a:fld>
            <a:endParaRPr lang="en-US">
              <a:solidFill>
                <a:srgbClr val="000000"/>
              </a:solidFill>
            </a:endParaRPr>
          </a:p>
        </p:txBody>
      </p:sp>
      <p:sp>
        <p:nvSpPr>
          <p:cNvPr id="852994" name="Rectangle 2"/>
          <p:cNvSpPr>
            <a:spLocks noGrp="1" noRot="1" noChangeAspect="1" noChangeArrowheads="1" noTextEdit="1"/>
          </p:cNvSpPr>
          <p:nvPr>
            <p:ph type="sldImg"/>
          </p:nvPr>
        </p:nvSpPr>
        <p:spPr>
          <a:ln/>
        </p:spPr>
      </p:sp>
      <p:sp>
        <p:nvSpPr>
          <p:cNvPr id="85299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With   </a:t>
            </a:r>
            <a:r>
              <a:rPr lang="en-US" sz="1200" u="sng" kern="1200" dirty="0">
                <a:solidFill>
                  <a:schemeClr val="tx1"/>
                </a:solidFill>
                <a:effectLst/>
                <a:latin typeface="Times New Roman" pitchFamily="18" charset="0"/>
                <a:ea typeface="+mn-ea"/>
                <a:cs typeface="+mn-cs"/>
              </a:rPr>
              <a:t>SPIRIT</a:t>
            </a:r>
            <a:r>
              <a:rPr lang="en-US" sz="1200" kern="1200" dirty="0">
                <a:solidFill>
                  <a:schemeClr val="tx1"/>
                </a:solidFill>
                <a:effectLst/>
                <a:latin typeface="Times New Roman" pitchFamily="18" charset="0"/>
                <a:ea typeface="+mn-ea"/>
                <a:cs typeface="+mn-cs"/>
              </a:rPr>
              <a:t>   and  </a:t>
            </a:r>
            <a:r>
              <a:rPr lang="en-US" sz="1200" u="sng" kern="1200" dirty="0">
                <a:solidFill>
                  <a:schemeClr val="tx1"/>
                </a:solidFill>
                <a:effectLst/>
                <a:latin typeface="Times New Roman" pitchFamily="18" charset="0"/>
                <a:ea typeface="+mn-ea"/>
                <a:cs typeface="+mn-cs"/>
              </a:rPr>
              <a:t>TRUTH,</a:t>
            </a:r>
            <a:r>
              <a:rPr lang="en-US" sz="1200" kern="1200" dirty="0">
                <a:solidFill>
                  <a:schemeClr val="tx1"/>
                </a:solidFill>
                <a:effectLst/>
                <a:latin typeface="Times New Roman" pitchFamily="18" charset="0"/>
                <a:ea typeface="+mn-ea"/>
                <a:cs typeface="+mn-cs"/>
              </a:rPr>
              <a:t>  God restores human beings, who fell into  </a:t>
            </a:r>
            <a:r>
              <a:rPr lang="en-US" sz="1200" u="sng" kern="1200" dirty="0">
                <a:solidFill>
                  <a:schemeClr val="tx1"/>
                </a:solidFill>
                <a:effectLst/>
                <a:latin typeface="Times New Roman" pitchFamily="18" charset="0"/>
                <a:ea typeface="+mn-ea"/>
                <a:cs typeface="+mn-cs"/>
              </a:rPr>
              <a:t>IGNORANCE</a:t>
            </a:r>
            <a:r>
              <a:rPr lang="en-US" sz="1200" kern="1200" dirty="0">
                <a:solidFill>
                  <a:schemeClr val="tx1"/>
                </a:solidFill>
                <a:effectLst/>
                <a:latin typeface="Times New Roman" pitchFamily="18" charset="0"/>
                <a:ea typeface="+mn-ea"/>
                <a:cs typeface="+mn-cs"/>
              </a:rPr>
              <a:t>  through the Fall. </a:t>
            </a:r>
            <a:endParaRPr lang="en-US" dirty="0">
              <a:effectLst/>
            </a:endParaRPr>
          </a:p>
          <a:p>
            <a:endParaRPr lang="en-US"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582CA8-EC6A-4844-9141-7126CB5C57DD}" type="slidenum">
              <a:rPr lang="en-US">
                <a:solidFill>
                  <a:srgbClr val="000000"/>
                </a:solidFill>
              </a:rPr>
              <a:pPr/>
              <a:t>104</a:t>
            </a:fld>
            <a:endParaRPr lang="en-US">
              <a:solidFill>
                <a:srgbClr val="000000"/>
              </a:solidFill>
            </a:endParaRPr>
          </a:p>
        </p:txBody>
      </p:sp>
      <p:sp>
        <p:nvSpPr>
          <p:cNvPr id="852994" name="Rectangle 2"/>
          <p:cNvSpPr>
            <a:spLocks noGrp="1" noRot="1" noChangeAspect="1" noChangeArrowheads="1" noTextEdit="1"/>
          </p:cNvSpPr>
          <p:nvPr>
            <p:ph type="sldImg"/>
          </p:nvPr>
        </p:nvSpPr>
        <p:spPr>
          <a:ln/>
        </p:spPr>
      </p:sp>
      <p:sp>
        <p:nvSpPr>
          <p:cNvPr id="85299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Spirit and truth are unique, eternal and unchanging. However, the   </a:t>
            </a:r>
            <a:r>
              <a:rPr lang="en-US" sz="1200" u="sng" kern="1200" dirty="0">
                <a:solidFill>
                  <a:schemeClr val="tx1"/>
                </a:solidFill>
                <a:effectLst/>
                <a:latin typeface="Times New Roman" pitchFamily="18" charset="0"/>
                <a:ea typeface="+mn-ea"/>
                <a:cs typeface="+mn-cs"/>
              </a:rPr>
              <a:t>DEGREE  and scope</a:t>
            </a:r>
            <a:r>
              <a:rPr lang="en-US" sz="1200" kern="1200" dirty="0">
                <a:solidFill>
                  <a:schemeClr val="tx1"/>
                </a:solidFill>
                <a:effectLst/>
                <a:latin typeface="Times New Roman" pitchFamily="18" charset="0"/>
                <a:ea typeface="+mn-ea"/>
                <a:cs typeface="+mn-cs"/>
              </a:rPr>
              <a:t>  of their teaching and the means of their expression will   VARY   from one age to another as they  </a:t>
            </a:r>
            <a:r>
              <a:rPr lang="en-US" sz="1200" u="sng" kern="1200" dirty="0">
                <a:solidFill>
                  <a:schemeClr val="tx1"/>
                </a:solidFill>
                <a:effectLst/>
                <a:latin typeface="Times New Roman" pitchFamily="18" charset="0"/>
                <a:ea typeface="+mn-ea"/>
                <a:cs typeface="+mn-cs"/>
              </a:rPr>
              <a:t>RESTORE  humankind</a:t>
            </a:r>
            <a:r>
              <a:rPr lang="en-US" sz="1200" kern="1200" dirty="0">
                <a:solidFill>
                  <a:schemeClr val="tx1"/>
                </a:solidFill>
                <a:effectLst/>
                <a:latin typeface="Times New Roman" pitchFamily="18" charset="0"/>
                <a:ea typeface="+mn-ea"/>
                <a:cs typeface="+mn-cs"/>
              </a:rPr>
              <a:t> from a state of utter ignorance. </a:t>
            </a:r>
            <a:endParaRPr lang="en-US" sz="1200" dirty="0">
              <a:effectLst/>
            </a:endParaRPr>
          </a:p>
          <a:p>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CDE9B4-498E-4C4A-98A5-44B47A7E01D9}" type="slidenum">
              <a:rPr lang="en-US">
                <a:solidFill>
                  <a:srgbClr val="000000"/>
                </a:solidFill>
              </a:rPr>
              <a:pPr/>
              <a:t>105</a:t>
            </a:fld>
            <a:endParaRPr lang="en-US">
              <a:solidFill>
                <a:srgbClr val="000000"/>
              </a:solidFill>
            </a:endParaRPr>
          </a:p>
        </p:txBody>
      </p:sp>
      <p:sp>
        <p:nvSpPr>
          <p:cNvPr id="854018" name="Rectangle 2"/>
          <p:cNvSpPr>
            <a:spLocks noGrp="1" noRot="1" noChangeAspect="1" noChangeArrowheads="1" noTextEdit="1"/>
          </p:cNvSpPr>
          <p:nvPr>
            <p:ph type="sldImg"/>
          </p:nvPr>
        </p:nvSpPr>
        <p:spPr>
          <a:ln/>
        </p:spPr>
      </p:sp>
      <p:sp>
        <p:nvSpPr>
          <p:cNvPr id="85401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For   </a:t>
            </a:r>
            <a:r>
              <a:rPr lang="en-US" sz="1200" u="sng" kern="1200" dirty="0">
                <a:solidFill>
                  <a:schemeClr val="tx1"/>
                </a:solidFill>
                <a:effectLst/>
                <a:latin typeface="Times New Roman" pitchFamily="18" charset="0"/>
                <a:ea typeface="+mn-ea"/>
                <a:cs typeface="+mn-cs"/>
              </a:rPr>
              <a:t>MODERN</a:t>
            </a:r>
            <a:r>
              <a:rPr lang="en-US" sz="1200" kern="1200" dirty="0">
                <a:solidFill>
                  <a:schemeClr val="tx1"/>
                </a:solidFill>
                <a:effectLst/>
                <a:latin typeface="Times New Roman" pitchFamily="18" charset="0"/>
                <a:ea typeface="+mn-ea"/>
                <a:cs typeface="+mn-cs"/>
              </a:rPr>
              <a:t>,  intellectual people to be enlightened in the truth, there must appear another textbook of higher and richer content, with a more specific method of expression. We call this the   </a:t>
            </a:r>
            <a:r>
              <a:rPr lang="en-US" sz="1200" u="sng" kern="1200" dirty="0">
                <a:solidFill>
                  <a:schemeClr val="tx1"/>
                </a:solidFill>
                <a:effectLst/>
                <a:latin typeface="Times New Roman" pitchFamily="18" charset="0"/>
                <a:ea typeface="+mn-ea"/>
                <a:cs typeface="+mn-cs"/>
              </a:rPr>
              <a:t>NEW   truth</a:t>
            </a:r>
            <a:r>
              <a:rPr lang="en-US" sz="1200" kern="1200" dirty="0">
                <a:solidFill>
                  <a:schemeClr val="tx1"/>
                </a:solidFill>
                <a:effectLst/>
                <a:latin typeface="Times New Roman" pitchFamily="18" charset="0"/>
                <a:ea typeface="+mn-ea"/>
                <a:cs typeface="+mn-cs"/>
              </a:rPr>
              <a:t>.</a:t>
            </a:r>
            <a:endParaRPr lang="en-US" sz="1200" dirty="0">
              <a:effectLst/>
            </a:endParaRPr>
          </a:p>
          <a:p>
            <a:endParaRPr 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776534-E1E5-451B-90B7-86624BF9EAC1}" type="slidenum">
              <a:rPr lang="en-US">
                <a:solidFill>
                  <a:srgbClr val="000000"/>
                </a:solidFill>
              </a:rPr>
              <a:pPr/>
              <a:t>106</a:t>
            </a:fld>
            <a:endParaRPr lang="en-US">
              <a:solidFill>
                <a:srgbClr val="000000"/>
              </a:solidFill>
            </a:endParaRPr>
          </a:p>
        </p:txBody>
      </p:sp>
      <p:sp>
        <p:nvSpPr>
          <p:cNvPr id="884738" name="Rectangle 2"/>
          <p:cNvSpPr>
            <a:spLocks noGrp="1" noRot="1" noChangeAspect="1" noChangeArrowheads="1" noTextEdit="1"/>
          </p:cNvSpPr>
          <p:nvPr>
            <p:ph type="sldImg"/>
          </p:nvPr>
        </p:nvSpPr>
        <p:spPr>
          <a:ln/>
        </p:spPr>
      </p:sp>
      <p:sp>
        <p:nvSpPr>
          <p:cNvPr id="88473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Times New Roman" pitchFamily="18" charset="0"/>
                <a:ea typeface="+mn-ea"/>
                <a:cs typeface="+mn-cs"/>
              </a:rPr>
              <a:t>Key Points</a:t>
            </a:r>
            <a:endParaRPr lang="en-US">
              <a:effectLst/>
            </a:endParaRPr>
          </a:p>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4ACB4D-DF03-4364-9126-4A6D920F2B75}" type="slidenum">
              <a:rPr lang="en-US">
                <a:solidFill>
                  <a:srgbClr val="000000"/>
                </a:solidFill>
              </a:rPr>
              <a:pPr/>
              <a:t>107</a:t>
            </a:fld>
            <a:endParaRPr lang="en-US">
              <a:solidFill>
                <a:srgbClr val="000000"/>
              </a:solidFill>
            </a:endParaRPr>
          </a:p>
        </p:txBody>
      </p:sp>
      <p:sp>
        <p:nvSpPr>
          <p:cNvPr id="942082" name="Rectangle 2"/>
          <p:cNvSpPr>
            <a:spLocks noGrp="1" noRot="1" noChangeAspect="1" noChangeArrowheads="1" noTextEdit="1"/>
          </p:cNvSpPr>
          <p:nvPr>
            <p:ph type="sldImg"/>
          </p:nvPr>
        </p:nvSpPr>
        <p:spPr>
          <a:ln/>
        </p:spPr>
      </p:sp>
      <p:sp>
        <p:nvSpPr>
          <p:cNvPr id="942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9B8713-B62C-4B9F-AD38-ABCF42687951}" type="slidenum">
              <a:rPr lang="en-US">
                <a:solidFill>
                  <a:srgbClr val="000000"/>
                </a:solidFill>
              </a:rPr>
              <a:pPr/>
              <a:t>108</a:t>
            </a:fld>
            <a:endParaRPr lang="en-US">
              <a:solidFill>
                <a:srgbClr val="000000"/>
              </a:solidFill>
            </a:endParaRPr>
          </a:p>
        </p:txBody>
      </p:sp>
      <p:sp>
        <p:nvSpPr>
          <p:cNvPr id="943106" name="Rectangle 2"/>
          <p:cNvSpPr>
            <a:spLocks noGrp="1" noRot="1" noChangeAspect="1" noChangeArrowheads="1" noTextEdit="1"/>
          </p:cNvSpPr>
          <p:nvPr>
            <p:ph type="sldImg"/>
          </p:nvPr>
        </p:nvSpPr>
        <p:spPr>
          <a:ln/>
        </p:spPr>
      </p:sp>
      <p:sp>
        <p:nvSpPr>
          <p:cNvPr id="943107" name="Rectangle 3"/>
          <p:cNvSpPr>
            <a:spLocks noGrp="1" noChangeArrowheads="1"/>
          </p:cNvSpPr>
          <p:nvPr>
            <p:ph type="body" idx="1"/>
          </p:nvPr>
        </p:nvSpPr>
        <p:spPr/>
        <p:txBody>
          <a:bodyPr/>
          <a:lstStyle/>
          <a:p>
            <a:pPr rtl="0" eaLnBrk="0" fontAlgn="base" latinLnBrk="0" hangingPunct="0"/>
            <a:r>
              <a:rPr lang="en-US" sz="1200" kern="1200">
                <a:solidFill>
                  <a:schemeClr val="tx1"/>
                </a:solidFill>
                <a:effectLst>
                  <a:outerShdw blurRad="25400" dist="25400" dir="1593903" algn="ctr" rotWithShape="0">
                    <a:srgbClr val="A5A5E9">
                      <a:lumMod val="40000"/>
                      <a:lumOff val="60000"/>
                    </a:srgbClr>
                  </a:outerShdw>
                </a:effectLst>
                <a:latin typeface="Times New Roman" pitchFamily="18" charset="0"/>
                <a:ea typeface="+mn-ea"/>
                <a:cs typeface="+mn-cs"/>
              </a:rPr>
              <a:t>Chapter 4</a:t>
            </a:r>
            <a:endParaRPr lang="en-US">
              <a:effectLst/>
            </a:endParaRPr>
          </a:p>
          <a:p>
            <a:pPr rtl="0" eaLnBrk="0" fontAlgn="base" latinLnBrk="0" hangingPunct="0"/>
            <a:r>
              <a:rPr lang="en-US" sz="1200" kern="1200">
                <a:solidFill>
                  <a:schemeClr val="tx1"/>
                </a:solidFill>
                <a:effectLst/>
                <a:latin typeface="Times New Roman" pitchFamily="18" charset="0"/>
                <a:ea typeface="+mn-ea"/>
                <a:cs typeface="+mn-cs"/>
              </a:rPr>
              <a:t>The Messiah</a:t>
            </a:r>
            <a:endParaRPr lang="en-US">
              <a:effectLst/>
            </a:endParaRPr>
          </a:p>
          <a:p>
            <a:pPr rtl="0" eaLnBrk="0" fontAlgn="base" hangingPunct="0"/>
            <a:r>
              <a:rPr lang="en-US" sz="1200" kern="1200">
                <a:solidFill>
                  <a:schemeClr val="tx1"/>
                </a:solidFill>
                <a:effectLst/>
                <a:latin typeface="Times New Roman" pitchFamily="18" charset="0"/>
                <a:ea typeface="+mn-ea"/>
                <a:cs typeface="+mn-cs"/>
              </a:rPr>
              <a:t>_________________</a:t>
            </a:r>
            <a:endParaRPr lang="en-US">
              <a:effectLst/>
            </a:endParaRPr>
          </a:p>
          <a:p>
            <a:pPr rtl="0" eaLnBrk="0" fontAlgn="base" hangingPunct="0"/>
            <a:r>
              <a:rPr lang="en-US" sz="1200" kern="1200">
                <a:solidFill>
                  <a:schemeClr val="tx1"/>
                </a:solidFill>
                <a:effectLst/>
                <a:latin typeface="Times New Roman" pitchFamily="18" charset="0"/>
                <a:ea typeface="+mn-ea"/>
                <a:cs typeface="+mn-cs"/>
              </a:rPr>
              <a:t>The Last Judgement by Viktor Vasnetsov 1904</a:t>
            </a:r>
            <a:endParaRPr lang="en-US">
              <a:effectLst/>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5E07AD-12F0-41D9-9A1A-4E00F0F1D86A}" type="slidenum">
              <a:rPr lang="en-US">
                <a:solidFill>
                  <a:srgbClr val="000000"/>
                </a:solidFill>
              </a:rPr>
              <a:pPr/>
              <a:t>109</a:t>
            </a:fld>
            <a:endParaRPr lang="en-US">
              <a:solidFill>
                <a:srgbClr val="000000"/>
              </a:solidFill>
            </a:endParaRPr>
          </a:p>
        </p:txBody>
      </p:sp>
      <p:sp>
        <p:nvSpPr>
          <p:cNvPr id="950274" name="Rectangle 2"/>
          <p:cNvSpPr>
            <a:spLocks noGrp="1" noRot="1" noChangeAspect="1" noChangeArrowheads="1" noTextEdit="1"/>
          </p:cNvSpPr>
          <p:nvPr>
            <p:ph type="sldImg"/>
          </p:nvPr>
        </p:nvSpPr>
        <p:spPr>
          <a:ln/>
        </p:spPr>
      </p:sp>
      <p:sp>
        <p:nvSpPr>
          <p:cNvPr id="950275" name="Rectangle 3"/>
          <p:cNvSpPr>
            <a:spLocks noGrp="1" noChangeArrowheads="1"/>
          </p:cNvSpPr>
          <p:nvPr>
            <p:ph type="body" idx="1"/>
          </p:nvPr>
        </p:nvSpPr>
        <p:spPr/>
        <p:txBody>
          <a:bodyPr/>
          <a:lstStyle/>
          <a:p>
            <a:pPr rtl="0" eaLnBrk="0" fontAlgn="base" latinLnBrk="0" hangingPunct="0">
              <a:buFont typeface="Arial" pitchFamily="34" charset="0"/>
              <a:buNone/>
            </a:pPr>
            <a:r>
              <a:rPr lang="en-US" sz="1200" kern="1200" dirty="0">
                <a:solidFill>
                  <a:schemeClr val="tx1"/>
                </a:solidFill>
                <a:effectLst/>
                <a:latin typeface="Times New Roman" pitchFamily="18" charset="0"/>
                <a:ea typeface="+mn-ea"/>
                <a:cs typeface="+mn-cs"/>
              </a:rPr>
              <a:t>Jesus came as the Messiah in order to establish the Kingdom of Heaven on the earth.</a:t>
            </a:r>
            <a:r>
              <a:rPr lang="en-US" sz="1200" u="sng" kern="1200" dirty="0">
                <a:solidFill>
                  <a:schemeClr val="tx1"/>
                </a:solidFill>
                <a:effectLst/>
                <a:latin typeface="Times New Roman" pitchFamily="18" charset="0"/>
                <a:ea typeface="+mn-ea"/>
                <a:cs typeface="+mn-cs"/>
              </a:rPr>
              <a:t> </a:t>
            </a:r>
            <a:endParaRPr lang="en-US" sz="1200" dirty="0">
              <a:effectLst/>
            </a:endParaRPr>
          </a:p>
          <a:p>
            <a:pPr rtl="0" eaLnBrk="0" fontAlgn="base" latinLnBrk="0" hangingPunct="0"/>
            <a:r>
              <a:rPr lang="en-US" sz="1200" kern="1200" dirty="0">
                <a:solidFill>
                  <a:schemeClr val="tx1"/>
                </a:solidFill>
                <a:effectLst/>
                <a:latin typeface="Times New Roman" pitchFamily="18" charset="0"/>
                <a:ea typeface="+mn-ea"/>
                <a:cs typeface="+mn-cs"/>
              </a:rPr>
              <a:t>____________________________________ </a:t>
            </a:r>
            <a:endParaRPr lang="en-US" dirty="0">
              <a:effectLst/>
            </a:endParaRPr>
          </a:p>
          <a:p>
            <a:pPr rtl="0" eaLnBrk="0" fontAlgn="base" latinLnBrk="0" hangingPunct="0"/>
            <a:r>
              <a:rPr lang="en-US" sz="1200" kern="1200" dirty="0">
                <a:solidFill>
                  <a:schemeClr val="tx1"/>
                </a:solidFill>
                <a:effectLst/>
                <a:latin typeface="Times New Roman" pitchFamily="18" charset="0"/>
                <a:ea typeface="+mn-ea"/>
                <a:cs typeface="+mn-cs"/>
              </a:rPr>
              <a:t>-Wise men worshipping Jesus - by William </a:t>
            </a:r>
            <a:r>
              <a:rPr lang="en-US" sz="1200" kern="1200" dirty="0" err="1">
                <a:solidFill>
                  <a:schemeClr val="tx1"/>
                </a:solidFill>
                <a:effectLst/>
                <a:latin typeface="Times New Roman" pitchFamily="18" charset="0"/>
                <a:ea typeface="+mn-ea"/>
                <a:cs typeface="+mn-cs"/>
              </a:rPr>
              <a:t>Brassey</a:t>
            </a:r>
            <a:r>
              <a:rPr lang="en-US" sz="1200" kern="1200" dirty="0">
                <a:solidFill>
                  <a:schemeClr val="tx1"/>
                </a:solidFill>
                <a:effectLst/>
                <a:latin typeface="Times New Roman" pitchFamily="18" charset="0"/>
                <a:ea typeface="+mn-ea"/>
                <a:cs typeface="+mn-cs"/>
              </a:rPr>
              <a:t> Hole (1846–1917) </a:t>
            </a:r>
            <a:endParaRPr lang="en-US" dirty="0">
              <a:effectLst/>
            </a:endParaRPr>
          </a:p>
          <a:p>
            <a:pPr rtl="0" eaLnBrk="0" fontAlgn="base" latinLnBrk="0" hangingPunct="0"/>
            <a:r>
              <a:rPr lang="en-US" sz="1200" kern="1200" dirty="0">
                <a:solidFill>
                  <a:schemeClr val="tx1"/>
                </a:solidFill>
                <a:effectLst/>
                <a:latin typeface="Times New Roman" pitchFamily="18" charset="0"/>
                <a:ea typeface="+mn-ea"/>
                <a:cs typeface="+mn-cs"/>
              </a:rPr>
              <a:t>-The boy Jesus asking questions in the Temple - by William </a:t>
            </a:r>
            <a:r>
              <a:rPr lang="en-US" sz="1200" kern="1200" dirty="0" err="1">
                <a:solidFill>
                  <a:schemeClr val="tx1"/>
                </a:solidFill>
                <a:effectLst/>
                <a:latin typeface="Times New Roman" pitchFamily="18" charset="0"/>
                <a:ea typeface="+mn-ea"/>
                <a:cs typeface="+mn-cs"/>
              </a:rPr>
              <a:t>Brassey</a:t>
            </a:r>
            <a:r>
              <a:rPr lang="en-US" sz="1200" kern="1200" dirty="0">
                <a:solidFill>
                  <a:schemeClr val="tx1"/>
                </a:solidFill>
                <a:effectLst/>
                <a:latin typeface="Times New Roman" pitchFamily="18" charset="0"/>
                <a:ea typeface="+mn-ea"/>
                <a:cs typeface="+mn-cs"/>
              </a:rPr>
              <a:t> Hole (1846–1917) </a:t>
            </a:r>
            <a:endParaRPr lang="en-US" dirty="0">
              <a:effectLst/>
            </a:endParaRPr>
          </a:p>
          <a:p>
            <a:pPr rtl="0" eaLnBrk="0" fontAlgn="base" latinLnBrk="0" hangingPunct="0"/>
            <a:r>
              <a:rPr lang="en-US" sz="1200" kern="1200" dirty="0">
                <a:solidFill>
                  <a:schemeClr val="tx1"/>
                </a:solidFill>
                <a:effectLst/>
                <a:latin typeface="Times New Roman" pitchFamily="18" charset="0"/>
                <a:ea typeface="+mn-ea"/>
                <a:cs typeface="+mn-cs"/>
              </a:rPr>
              <a:t>-Simeon blessing Jesus in the Temple - by </a:t>
            </a:r>
            <a:r>
              <a:rPr lang="en-US" sz="1200" kern="1200" dirty="0" err="1">
                <a:solidFill>
                  <a:schemeClr val="tx1"/>
                </a:solidFill>
                <a:effectLst/>
                <a:latin typeface="Times New Roman" pitchFamily="18" charset="0"/>
                <a:ea typeface="+mn-ea"/>
                <a:cs typeface="+mn-cs"/>
              </a:rPr>
              <a:t>by</a:t>
            </a:r>
            <a:r>
              <a:rPr lang="en-US" sz="1200" kern="1200" dirty="0">
                <a:solidFill>
                  <a:schemeClr val="tx1"/>
                </a:solidFill>
                <a:effectLst/>
                <a:latin typeface="Times New Roman" pitchFamily="18" charset="0"/>
                <a:ea typeface="+mn-ea"/>
                <a:cs typeface="+mn-cs"/>
              </a:rPr>
              <a:t> William </a:t>
            </a:r>
            <a:r>
              <a:rPr lang="en-US" sz="1200" kern="1200" dirty="0" err="1">
                <a:solidFill>
                  <a:schemeClr val="tx1"/>
                </a:solidFill>
                <a:effectLst/>
                <a:latin typeface="Times New Roman" pitchFamily="18" charset="0"/>
                <a:ea typeface="+mn-ea"/>
                <a:cs typeface="+mn-cs"/>
              </a:rPr>
              <a:t>Brassey</a:t>
            </a:r>
            <a:r>
              <a:rPr lang="en-US" sz="1200" kern="1200" dirty="0">
                <a:solidFill>
                  <a:schemeClr val="tx1"/>
                </a:solidFill>
                <a:effectLst/>
                <a:latin typeface="Times New Roman" pitchFamily="18" charset="0"/>
                <a:ea typeface="+mn-ea"/>
                <a:cs typeface="+mn-cs"/>
              </a:rPr>
              <a:t> Hole (1846–1917) </a:t>
            </a:r>
            <a:endParaRPr lang="en-US" dirty="0">
              <a:effectLst/>
            </a:endParaRPr>
          </a:p>
          <a:p>
            <a:pPr rtl="0" eaLnBrk="0" fontAlgn="base" latinLnBrk="0" hangingPunct="0"/>
            <a:r>
              <a:rPr lang="en-US" sz="1200" kern="1200" dirty="0">
                <a:solidFill>
                  <a:schemeClr val="tx1"/>
                </a:solidFill>
                <a:effectLst/>
                <a:latin typeface="Times New Roman" pitchFamily="18" charset="0"/>
                <a:ea typeface="+mn-ea"/>
                <a:cs typeface="+mn-cs"/>
              </a:rPr>
              <a:t>-The Sermon on the Mount from The Life of Jesus of Nazareth by William </a:t>
            </a:r>
            <a:r>
              <a:rPr lang="en-US" sz="1200" kern="1200" dirty="0" err="1">
                <a:solidFill>
                  <a:schemeClr val="tx1"/>
                </a:solidFill>
                <a:effectLst/>
                <a:latin typeface="Times New Roman" pitchFamily="18" charset="0"/>
                <a:ea typeface="+mn-ea"/>
                <a:cs typeface="+mn-cs"/>
              </a:rPr>
              <a:t>Brassey</a:t>
            </a:r>
            <a:r>
              <a:rPr lang="en-US" sz="1200" kern="1200" dirty="0">
                <a:solidFill>
                  <a:schemeClr val="tx1"/>
                </a:solidFill>
                <a:effectLst/>
                <a:latin typeface="Times New Roman" pitchFamily="18" charset="0"/>
                <a:ea typeface="+mn-ea"/>
                <a:cs typeface="+mn-cs"/>
              </a:rPr>
              <a:t> Hole (1846–1917) </a:t>
            </a:r>
            <a:endParaRPr lang="en-US" dirty="0">
              <a:effectLs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D02361-2A37-439A-8AB9-190ED98239A4}" type="slidenum">
              <a:rPr lang="en-US"/>
              <a:pPr/>
              <a:t>11</a:t>
            </a:fld>
            <a:endParaRPr lang="en-US"/>
          </a:p>
        </p:txBody>
      </p:sp>
      <p:sp>
        <p:nvSpPr>
          <p:cNvPr id="734210" name="Rectangle 2"/>
          <p:cNvSpPr>
            <a:spLocks noGrp="1" noRot="1" noChangeAspect="1" noChangeArrowheads="1" noTextEdit="1"/>
          </p:cNvSpPr>
          <p:nvPr>
            <p:ph type="sldImg"/>
          </p:nvPr>
        </p:nvSpPr>
        <p:spPr>
          <a:ln/>
        </p:spPr>
      </p:sp>
      <p:sp>
        <p:nvSpPr>
          <p:cNvPr id="734211" name="Rectangle 3"/>
          <p:cNvSpPr>
            <a:spLocks noGrp="1" noChangeArrowheads="1"/>
          </p:cNvSpPr>
          <p:nvPr>
            <p:ph type="body" idx="1"/>
          </p:nvPr>
        </p:nvSpPr>
        <p:spPr/>
        <p:txBody>
          <a:bodyPr/>
          <a:lstStyle/>
          <a:p>
            <a:pPr>
              <a:buFont typeface="Arial" pitchFamily="34" charset="0"/>
              <a:buNone/>
            </a:pPr>
            <a:r>
              <a:rPr lang="en-US" sz="1200" kern="1200" dirty="0">
                <a:solidFill>
                  <a:schemeClr val="tx1"/>
                </a:solidFill>
                <a:effectLst/>
                <a:latin typeface="Times New Roman" pitchFamily="18" charset="0"/>
                <a:ea typeface="+mn-ea"/>
                <a:cs typeface="+mn-cs"/>
              </a:rPr>
              <a:t>Any being possessing such a   </a:t>
            </a:r>
            <a:r>
              <a:rPr lang="en-US" sz="1200" u="sng" kern="1200" dirty="0">
                <a:solidFill>
                  <a:schemeClr val="tx1"/>
                </a:solidFill>
                <a:effectLst/>
                <a:latin typeface="Times New Roman" pitchFamily="18" charset="0"/>
                <a:ea typeface="+mn-ea"/>
                <a:cs typeface="+mn-cs"/>
              </a:rPr>
              <a:t>CONTRADICTION</a:t>
            </a:r>
            <a:r>
              <a:rPr lang="en-US" sz="1200" kern="1200" dirty="0">
                <a:solidFill>
                  <a:schemeClr val="tx1"/>
                </a:solidFill>
                <a:effectLst/>
                <a:latin typeface="Times New Roman" pitchFamily="18" charset="0"/>
                <a:ea typeface="+mn-ea"/>
                <a:cs typeface="+mn-cs"/>
              </a:rPr>
              <a:t>   within itself is doomed to perish</a:t>
            </a:r>
            <a:endParaRPr lang="en-US"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281E6C-02C6-4EAA-B2CD-22904ECDB26C}" type="slidenum">
              <a:rPr lang="en-US">
                <a:solidFill>
                  <a:srgbClr val="000000"/>
                </a:solidFill>
              </a:rPr>
              <a:pPr/>
              <a:t>110</a:t>
            </a:fld>
            <a:endParaRPr lang="en-US">
              <a:solidFill>
                <a:srgbClr val="000000"/>
              </a:solidFill>
            </a:endParaRPr>
          </a:p>
        </p:txBody>
      </p:sp>
      <p:sp>
        <p:nvSpPr>
          <p:cNvPr id="951298" name="Rectangle 2"/>
          <p:cNvSpPr>
            <a:spLocks noGrp="1" noRot="1" noChangeAspect="1" noChangeArrowheads="1" noTextEdit="1"/>
          </p:cNvSpPr>
          <p:nvPr>
            <p:ph type="sldImg"/>
          </p:nvPr>
        </p:nvSpPr>
        <p:spPr>
          <a:ln/>
        </p:spPr>
      </p:sp>
      <p:sp>
        <p:nvSpPr>
          <p:cNvPr id="95129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Did Jesus’  </a:t>
            </a:r>
            <a:r>
              <a:rPr lang="en-US" sz="1200" u="sng" kern="1200" dirty="0">
                <a:solidFill>
                  <a:schemeClr val="tx1"/>
                </a:solidFill>
                <a:effectLst/>
                <a:latin typeface="Times New Roman" pitchFamily="18" charset="0"/>
                <a:ea typeface="+mn-ea"/>
                <a:cs typeface="+mn-cs"/>
              </a:rPr>
              <a:t>CRUCIFIXION</a:t>
            </a:r>
            <a:r>
              <a:rPr lang="en-US" sz="1200" kern="1200" dirty="0">
                <a:solidFill>
                  <a:schemeClr val="tx1"/>
                </a:solidFill>
                <a:effectLst/>
                <a:latin typeface="Times New Roman" pitchFamily="18" charset="0"/>
                <a:ea typeface="+mn-ea"/>
                <a:cs typeface="+mn-cs"/>
              </a:rPr>
              <a:t>  enable faithful  </a:t>
            </a:r>
            <a:r>
              <a:rPr lang="en-US" sz="1200" u="sng" kern="1200" dirty="0">
                <a:solidFill>
                  <a:schemeClr val="tx1"/>
                </a:solidFill>
                <a:effectLst/>
                <a:latin typeface="Times New Roman" pitchFamily="18" charset="0"/>
                <a:ea typeface="+mn-ea"/>
                <a:cs typeface="+mn-cs"/>
              </a:rPr>
              <a:t>BELIEVERS</a:t>
            </a:r>
            <a:r>
              <a:rPr lang="en-US" sz="1200" kern="1200" dirty="0">
                <a:solidFill>
                  <a:schemeClr val="tx1"/>
                </a:solidFill>
                <a:effectLst/>
                <a:latin typeface="Times New Roman" pitchFamily="18" charset="0"/>
                <a:ea typeface="+mn-ea"/>
                <a:cs typeface="+mn-cs"/>
              </a:rPr>
              <a:t>   in Jesus to become  </a:t>
            </a:r>
            <a:r>
              <a:rPr lang="en-US" sz="1200" u="sng" kern="1200" dirty="0">
                <a:solidFill>
                  <a:schemeClr val="tx1"/>
                </a:solidFill>
                <a:effectLst/>
                <a:latin typeface="Times New Roman" pitchFamily="18" charset="0"/>
                <a:ea typeface="+mn-ea"/>
                <a:cs typeface="+mn-cs"/>
              </a:rPr>
              <a:t>PERFECT</a:t>
            </a:r>
            <a:r>
              <a:rPr lang="en-US" sz="1200" kern="1200" dirty="0">
                <a:solidFill>
                  <a:schemeClr val="tx1"/>
                </a:solidFill>
                <a:effectLst/>
                <a:latin typeface="Times New Roman" pitchFamily="18" charset="0"/>
                <a:ea typeface="+mn-ea"/>
                <a:cs typeface="+mn-cs"/>
              </a:rPr>
              <a:t>  and build the  </a:t>
            </a:r>
            <a:r>
              <a:rPr lang="en-US" sz="1200" u="sng" kern="1200" dirty="0">
                <a:solidFill>
                  <a:schemeClr val="tx1"/>
                </a:solidFill>
                <a:effectLst/>
                <a:latin typeface="Times New Roman" pitchFamily="18" charset="0"/>
                <a:ea typeface="+mn-ea"/>
                <a:cs typeface="+mn-cs"/>
              </a:rPr>
              <a:t>KINGDOM   of Heaven on earth</a:t>
            </a:r>
            <a:r>
              <a:rPr lang="en-US" sz="1200" kern="1200" dirty="0">
                <a:solidFill>
                  <a:schemeClr val="tx1"/>
                </a:solidFill>
                <a:effectLst/>
                <a:latin typeface="Times New Roman" pitchFamily="18" charset="0"/>
                <a:ea typeface="+mn-ea"/>
                <a:cs typeface="+mn-cs"/>
              </a:rPr>
              <a:t>?</a:t>
            </a:r>
            <a:r>
              <a:rPr lang="en-US" sz="1200" u="sng" kern="1200" dirty="0">
                <a:solidFill>
                  <a:schemeClr val="tx1"/>
                </a:solidFill>
                <a:effectLst/>
                <a:latin typeface="Times New Roman" pitchFamily="18" charset="0"/>
                <a:ea typeface="+mn-ea"/>
                <a:cs typeface="+mn-cs"/>
              </a:rPr>
              <a:t> </a:t>
            </a:r>
            <a:endParaRPr lang="en-US" sz="1200" dirty="0">
              <a:effectLst/>
            </a:endParaRPr>
          </a:p>
          <a:p>
            <a:endParaRPr 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10D0FF-5696-4136-A56C-1CE7FE4CF4F4}" type="slidenum">
              <a:rPr lang="en-US">
                <a:solidFill>
                  <a:srgbClr val="000000"/>
                </a:solidFill>
              </a:rPr>
              <a:pPr/>
              <a:t>111</a:t>
            </a:fld>
            <a:endParaRPr lang="en-US">
              <a:solidFill>
                <a:srgbClr val="000000"/>
              </a:solidFill>
            </a:endParaRPr>
          </a:p>
        </p:txBody>
      </p:sp>
      <p:sp>
        <p:nvSpPr>
          <p:cNvPr id="952322" name="Rectangle 2"/>
          <p:cNvSpPr>
            <a:spLocks noGrp="1" noRot="1" noChangeAspect="1" noChangeArrowheads="1" noTextEdit="1"/>
          </p:cNvSpPr>
          <p:nvPr>
            <p:ph type="sldImg"/>
          </p:nvPr>
        </p:nvSpPr>
        <p:spPr>
          <a:ln/>
        </p:spPr>
      </p:sp>
      <p:sp>
        <p:nvSpPr>
          <p:cNvPr id="952323" name="Rectangle 3"/>
          <p:cNvSpPr>
            <a:spLocks noGrp="1" noChangeArrowheads="1"/>
          </p:cNvSpPr>
          <p:nvPr>
            <p:ph type="body" idx="1"/>
          </p:nvPr>
        </p:nvSpPr>
        <p:spPr/>
        <p:txBody>
          <a:bodyPr/>
          <a:lstStyle/>
          <a:p>
            <a:pPr rtl="0" eaLnBrk="0" fontAlgn="base" latinLnBrk="0" hangingPunct="0"/>
            <a:r>
              <a:rPr lang="en-US" sz="1200" kern="1200" dirty="0">
                <a:solidFill>
                  <a:schemeClr val="tx1"/>
                </a:solidFill>
                <a:effectLst/>
                <a:latin typeface="Times New Roman" pitchFamily="18" charset="0"/>
                <a:ea typeface="+mn-ea"/>
                <a:cs typeface="+mn-cs"/>
              </a:rPr>
              <a:t>1. There has been no one who lived his life in inseparable  </a:t>
            </a:r>
            <a:r>
              <a:rPr lang="en-US" sz="1200" u="sng" kern="1200" dirty="0">
                <a:solidFill>
                  <a:schemeClr val="tx1"/>
                </a:solidFill>
                <a:effectLst/>
                <a:latin typeface="Times New Roman" pitchFamily="18" charset="0"/>
                <a:ea typeface="+mn-ea"/>
                <a:cs typeface="+mn-cs"/>
              </a:rPr>
              <a:t>ONENESS   with God</a:t>
            </a:r>
            <a:r>
              <a:rPr lang="en-US" sz="1200" kern="1200" dirty="0">
                <a:solidFill>
                  <a:schemeClr val="tx1"/>
                </a:solidFill>
                <a:effectLst/>
                <a:latin typeface="Times New Roman" pitchFamily="18" charset="0"/>
                <a:ea typeface="+mn-ea"/>
                <a:cs typeface="+mn-cs"/>
              </a:rPr>
              <a:t>. </a:t>
            </a:r>
            <a:endParaRPr lang="en-US" dirty="0">
              <a:effectLst/>
            </a:endParaRPr>
          </a:p>
          <a:p>
            <a:pPr rtl="0" eaLnBrk="0" fontAlgn="base" latinLnBrk="0" hangingPunct="0"/>
            <a:r>
              <a:rPr lang="en-US" sz="1200" kern="1200" dirty="0">
                <a:solidFill>
                  <a:schemeClr val="tx1"/>
                </a:solidFill>
                <a:effectLst/>
                <a:latin typeface="Times New Roman" pitchFamily="18" charset="0"/>
                <a:ea typeface="+mn-ea"/>
                <a:cs typeface="+mn-cs"/>
              </a:rPr>
              <a:t>__________________________</a:t>
            </a:r>
            <a:endParaRPr lang="en-US" dirty="0">
              <a:effectLst/>
            </a:endParaRPr>
          </a:p>
          <a:p>
            <a:pPr rtl="0" eaLnBrk="0" fontAlgn="base" latinLnBrk="0" hangingPunct="0"/>
            <a:r>
              <a:rPr lang="en-US" sz="1200" kern="1200" dirty="0">
                <a:solidFill>
                  <a:schemeClr val="tx1"/>
                </a:solidFill>
                <a:effectLst/>
                <a:latin typeface="Times New Roman" pitchFamily="18" charset="0"/>
                <a:ea typeface="+mn-ea"/>
                <a:cs typeface="+mn-cs"/>
              </a:rPr>
              <a:t>Early Christians Worshipping by William </a:t>
            </a:r>
            <a:r>
              <a:rPr lang="en-US" sz="1200" kern="1200" dirty="0" err="1">
                <a:solidFill>
                  <a:schemeClr val="tx1"/>
                </a:solidFill>
                <a:effectLst/>
                <a:latin typeface="Times New Roman" pitchFamily="18" charset="0"/>
                <a:ea typeface="+mn-ea"/>
                <a:cs typeface="+mn-cs"/>
              </a:rPr>
              <a:t>Brassey</a:t>
            </a:r>
            <a:r>
              <a:rPr lang="en-US" sz="1200" kern="1200" dirty="0">
                <a:solidFill>
                  <a:schemeClr val="tx1"/>
                </a:solidFill>
                <a:effectLst/>
                <a:latin typeface="Times New Roman" pitchFamily="18" charset="0"/>
                <a:ea typeface="+mn-ea"/>
                <a:cs typeface="+mn-cs"/>
              </a:rPr>
              <a:t> Hole (1846–1917) </a:t>
            </a:r>
            <a:endParaRPr lang="en-US" dirty="0">
              <a:effectLst/>
            </a:endParaRPr>
          </a:p>
          <a:p>
            <a:endParaRPr lang="en-US"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DB4D6E-2FE6-4A1F-84BA-9D2DCAFBBB4B}" type="slidenum">
              <a:rPr lang="en-US">
                <a:solidFill>
                  <a:srgbClr val="000000"/>
                </a:solidFill>
              </a:rPr>
              <a:pPr/>
              <a:t>112</a:t>
            </a:fld>
            <a:endParaRPr lang="en-US">
              <a:solidFill>
                <a:srgbClr val="000000"/>
              </a:solidFill>
            </a:endParaRPr>
          </a:p>
        </p:txBody>
      </p:sp>
      <p:sp>
        <p:nvSpPr>
          <p:cNvPr id="953346" name="Rectangle 2"/>
          <p:cNvSpPr>
            <a:spLocks noGrp="1" noRot="1" noChangeAspect="1" noChangeArrowheads="1" noTextEdit="1"/>
          </p:cNvSpPr>
          <p:nvPr>
            <p:ph type="sldImg"/>
          </p:nvPr>
        </p:nvSpPr>
        <p:spPr>
          <a:ln/>
        </p:spPr>
      </p:sp>
      <p:sp>
        <p:nvSpPr>
          <p:cNvPr id="953347" name="Rectangle 3"/>
          <p:cNvSpPr>
            <a:spLocks noGrp="1" noChangeArrowheads="1"/>
          </p:cNvSpPr>
          <p:nvPr>
            <p:ph type="body" idx="1"/>
          </p:nvPr>
        </p:nvSpPr>
        <p:spPr/>
        <p:txBody>
          <a:bodyPr/>
          <a:lstStyle/>
          <a:p>
            <a:pPr rtl="0" eaLnBrk="0" fontAlgn="base" latinLnBrk="0" hangingPunct="0"/>
            <a:r>
              <a:rPr lang="en-US" sz="1200" kern="1200" dirty="0">
                <a:solidFill>
                  <a:schemeClr val="tx1"/>
                </a:solidFill>
                <a:effectLst/>
                <a:latin typeface="Times New Roman" pitchFamily="18" charset="0"/>
                <a:ea typeface="+mn-ea"/>
                <a:cs typeface="+mn-cs"/>
              </a:rPr>
              <a:t>2. There has never been a believer who had no  </a:t>
            </a:r>
            <a:r>
              <a:rPr lang="en-US" sz="1200" u="sng" kern="1200" dirty="0">
                <a:solidFill>
                  <a:schemeClr val="tx1"/>
                </a:solidFill>
                <a:effectLst/>
                <a:latin typeface="Times New Roman" pitchFamily="18" charset="0"/>
                <a:ea typeface="+mn-ea"/>
                <a:cs typeface="+mn-cs"/>
              </a:rPr>
              <a:t>NEED OF   redemption</a:t>
            </a:r>
            <a:r>
              <a:rPr lang="en-US" sz="1200" kern="1200" dirty="0">
                <a:solidFill>
                  <a:schemeClr val="tx1"/>
                </a:solidFill>
                <a:effectLst/>
                <a:latin typeface="Times New Roman" pitchFamily="18" charset="0"/>
                <a:ea typeface="+mn-ea"/>
                <a:cs typeface="+mn-cs"/>
              </a:rPr>
              <a:t> or a life of ardent prayer and devotion. </a:t>
            </a:r>
            <a:endParaRPr lang="en-US" dirty="0">
              <a:effectLst/>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FEE566-3002-4B69-A605-2C7F9F7444AB}" type="slidenum">
              <a:rPr lang="en-US">
                <a:solidFill>
                  <a:srgbClr val="000000"/>
                </a:solidFill>
              </a:rPr>
              <a:pPr/>
              <a:t>113</a:t>
            </a:fld>
            <a:endParaRPr lang="en-US">
              <a:solidFill>
                <a:srgbClr val="000000"/>
              </a:solidFill>
            </a:endParaRPr>
          </a:p>
        </p:txBody>
      </p:sp>
      <p:sp>
        <p:nvSpPr>
          <p:cNvPr id="954370" name="Rectangle 2"/>
          <p:cNvSpPr>
            <a:spLocks noGrp="1" noRot="1" noChangeAspect="1" noChangeArrowheads="1" noTextEdit="1"/>
          </p:cNvSpPr>
          <p:nvPr>
            <p:ph type="sldImg"/>
          </p:nvPr>
        </p:nvSpPr>
        <p:spPr>
          <a:ln/>
        </p:spPr>
      </p:sp>
      <p:sp>
        <p:nvSpPr>
          <p:cNvPr id="954371"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n-ea"/>
                <a:cs typeface="+mn-cs"/>
              </a:rPr>
              <a:t>3. Christian parents continue to   </a:t>
            </a:r>
            <a:r>
              <a:rPr lang="en-US" sz="1200" u="sng" kern="1200" dirty="0">
                <a:solidFill>
                  <a:schemeClr val="tx1"/>
                </a:solidFill>
                <a:effectLst/>
                <a:latin typeface="Times New Roman" pitchFamily="18" charset="0"/>
                <a:ea typeface="+mn-ea"/>
                <a:cs typeface="+mn-cs"/>
              </a:rPr>
              <a:t>TRANSMIT   the original sin</a:t>
            </a:r>
            <a:r>
              <a:rPr lang="en-US" sz="1200" kern="1200" dirty="0">
                <a:solidFill>
                  <a:schemeClr val="tx1"/>
                </a:solidFill>
                <a:effectLst/>
                <a:latin typeface="Times New Roman" pitchFamily="18" charset="0"/>
                <a:ea typeface="+mn-ea"/>
                <a:cs typeface="+mn-cs"/>
              </a:rPr>
              <a:t> to their children. </a:t>
            </a:r>
            <a:endParaRPr lang="en-US" dirty="0">
              <a:effectLst/>
            </a:endParaRPr>
          </a:p>
          <a:p>
            <a:endParaRPr 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0E1A7C-1CB1-4A80-AE7C-1096FD3F4FBC}" type="slidenum">
              <a:rPr lang="en-US">
                <a:solidFill>
                  <a:srgbClr val="000000"/>
                </a:solidFill>
              </a:rPr>
              <a:pPr/>
              <a:t>114</a:t>
            </a:fld>
            <a:endParaRPr lang="en-US">
              <a:solidFill>
                <a:srgbClr val="000000"/>
              </a:solidFill>
            </a:endParaRPr>
          </a:p>
        </p:txBody>
      </p:sp>
      <p:sp>
        <p:nvSpPr>
          <p:cNvPr id="955394" name="Rectangle 2"/>
          <p:cNvSpPr>
            <a:spLocks noGrp="1" noRot="1" noChangeAspect="1" noChangeArrowheads="1" noTextEdit="1"/>
          </p:cNvSpPr>
          <p:nvPr>
            <p:ph type="sldImg"/>
          </p:nvPr>
        </p:nvSpPr>
        <p:spPr>
          <a:ln/>
        </p:spPr>
      </p:sp>
      <p:sp>
        <p:nvSpPr>
          <p:cNvPr id="95539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This teaches us that the cross has  </a:t>
            </a:r>
            <a:r>
              <a:rPr lang="en-US" sz="1200" u="sng" kern="1200" dirty="0">
                <a:solidFill>
                  <a:schemeClr val="tx1"/>
                </a:solidFill>
                <a:effectLst/>
                <a:latin typeface="Times New Roman" pitchFamily="18" charset="0"/>
                <a:ea typeface="+mn-ea"/>
                <a:cs typeface="+mn-cs"/>
              </a:rPr>
              <a:t>not  PERFECTLY  restored our original nature</a:t>
            </a:r>
            <a:r>
              <a:rPr lang="en-US" sz="1200" kern="1200" dirty="0">
                <a:solidFill>
                  <a:schemeClr val="tx1"/>
                </a:solidFill>
                <a:effectLst/>
                <a:latin typeface="Times New Roman" pitchFamily="18" charset="0"/>
                <a:ea typeface="+mn-ea"/>
                <a:cs typeface="+mn-cs"/>
              </a:rPr>
              <a:t>.</a:t>
            </a:r>
            <a:r>
              <a:rPr lang="en-US" sz="1200" u="sng" kern="1200" dirty="0">
                <a:solidFill>
                  <a:schemeClr val="tx1"/>
                </a:solidFill>
                <a:effectLst/>
                <a:latin typeface="Times New Roman" pitchFamily="18" charset="0"/>
                <a:ea typeface="+mn-ea"/>
                <a:cs typeface="+mn-cs"/>
              </a:rPr>
              <a:t> </a:t>
            </a:r>
            <a:endParaRPr lang="en-US" sz="1200" dirty="0">
              <a:effectLst/>
            </a:endParaRPr>
          </a:p>
          <a:p>
            <a:r>
              <a:rPr lang="en-US" dirty="0"/>
              <a:t>     </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D90D7D-42C5-418C-AC70-3499B3071E6A}" type="slidenum">
              <a:rPr lang="en-US">
                <a:solidFill>
                  <a:srgbClr val="000000"/>
                </a:solidFill>
              </a:rPr>
              <a:pPr/>
              <a:t>115</a:t>
            </a:fld>
            <a:endParaRPr lang="en-US">
              <a:solidFill>
                <a:srgbClr val="000000"/>
              </a:solidFill>
            </a:endParaRPr>
          </a:p>
        </p:txBody>
      </p:sp>
      <p:sp>
        <p:nvSpPr>
          <p:cNvPr id="956418" name="Rectangle 2"/>
          <p:cNvSpPr>
            <a:spLocks noGrp="1" noRot="1" noChangeAspect="1" noChangeArrowheads="1" noTextEdit="1"/>
          </p:cNvSpPr>
          <p:nvPr>
            <p:ph type="sldImg"/>
          </p:nvPr>
        </p:nvSpPr>
        <p:spPr>
          <a:ln/>
        </p:spPr>
      </p:sp>
      <p:sp>
        <p:nvSpPr>
          <p:cNvPr id="95641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Was Jesus’ death on the cross the most desired Will of God? </a:t>
            </a:r>
            <a:endParaRPr lang="en-US" sz="1200" dirty="0">
              <a:effectLst/>
            </a:endParaRPr>
          </a:p>
          <a:p>
            <a:endParaRPr lang="en-U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D90D7D-42C5-418C-AC70-3499B3071E6A}" type="slidenum">
              <a:rPr lang="en-US">
                <a:solidFill>
                  <a:srgbClr val="000000"/>
                </a:solidFill>
              </a:rPr>
              <a:pPr/>
              <a:t>116</a:t>
            </a:fld>
            <a:endParaRPr lang="en-US">
              <a:solidFill>
                <a:srgbClr val="000000"/>
              </a:solidFill>
            </a:endParaRPr>
          </a:p>
        </p:txBody>
      </p:sp>
      <p:sp>
        <p:nvSpPr>
          <p:cNvPr id="956418" name="Rectangle 2"/>
          <p:cNvSpPr>
            <a:spLocks noGrp="1" noRot="1" noChangeAspect="1" noChangeArrowheads="1" noTextEdit="1"/>
          </p:cNvSpPr>
          <p:nvPr>
            <p:ph type="sldImg"/>
          </p:nvPr>
        </p:nvSpPr>
        <p:spPr>
          <a:ln/>
        </p:spPr>
      </p:sp>
      <p:sp>
        <p:nvSpPr>
          <p:cNvPr id="95641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n-ea"/>
                <a:cs typeface="+mn-cs"/>
              </a:rPr>
              <a:t>1.  Judging from the   </a:t>
            </a:r>
            <a:r>
              <a:rPr lang="en-US" sz="1200" u="sng" kern="1200" dirty="0">
                <a:solidFill>
                  <a:schemeClr val="tx1"/>
                </a:solidFill>
                <a:effectLst/>
                <a:latin typeface="Times New Roman" pitchFamily="18" charset="0"/>
                <a:ea typeface="+mn-ea"/>
                <a:cs typeface="+mn-cs"/>
              </a:rPr>
              <a:t>WORDS   and deeds of the disciples</a:t>
            </a:r>
            <a:r>
              <a:rPr lang="en-US" sz="1200" kern="1200" dirty="0">
                <a:solidFill>
                  <a:schemeClr val="tx1"/>
                </a:solidFill>
                <a:effectLst/>
                <a:latin typeface="Times New Roman" pitchFamily="18" charset="0"/>
                <a:ea typeface="+mn-ea"/>
                <a:cs typeface="+mn-cs"/>
              </a:rPr>
              <a:t>  as recorded in the Bible, concerning the death of Jesus, they were unanimously grief-</a:t>
            </a:r>
            <a:r>
              <a:rPr lang="en-US" sz="1200" kern="1200" dirty="0" err="1">
                <a:solidFill>
                  <a:schemeClr val="tx1"/>
                </a:solidFill>
                <a:effectLst/>
                <a:latin typeface="Times New Roman" pitchFamily="18" charset="0"/>
                <a:ea typeface="+mn-ea"/>
                <a:cs typeface="+mn-cs"/>
              </a:rPr>
              <a:t>striken</a:t>
            </a:r>
            <a:r>
              <a:rPr lang="en-US" sz="1200" kern="1200" dirty="0">
                <a:solidFill>
                  <a:schemeClr val="tx1"/>
                </a:solidFill>
                <a:effectLst/>
                <a:latin typeface="Times New Roman" pitchFamily="18" charset="0"/>
                <a:ea typeface="+mn-ea"/>
                <a:cs typeface="+mn-cs"/>
              </a:rPr>
              <a:t> and indignant   (ACTS 7:51-53). </a:t>
            </a:r>
            <a:endParaRPr lang="en-US" dirty="0">
              <a:effectLst/>
            </a:endParaRPr>
          </a:p>
          <a:p>
            <a:endParaRPr 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D90D7D-42C5-418C-AC70-3499B3071E6A}" type="slidenum">
              <a:rPr lang="en-US">
                <a:solidFill>
                  <a:srgbClr val="000000"/>
                </a:solidFill>
              </a:rPr>
              <a:pPr/>
              <a:t>117</a:t>
            </a:fld>
            <a:endParaRPr lang="en-US">
              <a:solidFill>
                <a:srgbClr val="000000"/>
              </a:solidFill>
            </a:endParaRPr>
          </a:p>
        </p:txBody>
      </p:sp>
      <p:sp>
        <p:nvSpPr>
          <p:cNvPr id="956418" name="Rectangle 2"/>
          <p:cNvSpPr>
            <a:spLocks noGrp="1" noRot="1" noChangeAspect="1" noChangeArrowheads="1" noTextEdit="1"/>
          </p:cNvSpPr>
          <p:nvPr>
            <p:ph type="sldImg"/>
          </p:nvPr>
        </p:nvSpPr>
        <p:spPr>
          <a:ln/>
        </p:spPr>
      </p:sp>
      <p:sp>
        <p:nvSpPr>
          <p:cNvPr id="95641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n-ea"/>
                <a:cs typeface="+mn-cs"/>
              </a:rPr>
              <a:t>2. Judging from the   </a:t>
            </a:r>
            <a:r>
              <a:rPr lang="en-US" sz="1200" u="sng" kern="1200" dirty="0">
                <a:solidFill>
                  <a:schemeClr val="tx1"/>
                </a:solidFill>
                <a:effectLst/>
                <a:latin typeface="Times New Roman" pitchFamily="18" charset="0"/>
                <a:ea typeface="+mn-ea"/>
                <a:cs typeface="+mn-cs"/>
              </a:rPr>
              <a:t>VIEWPOINT   of God’s providence</a:t>
            </a:r>
            <a:r>
              <a:rPr lang="en-US" sz="1200" kern="1200" dirty="0">
                <a:solidFill>
                  <a:schemeClr val="tx1"/>
                </a:solidFill>
                <a:effectLst/>
                <a:latin typeface="Times New Roman" pitchFamily="18" charset="0"/>
                <a:ea typeface="+mn-ea"/>
                <a:cs typeface="+mn-cs"/>
              </a:rPr>
              <a:t>,  God called the chosen people of Israel and prepared them to receive the Messiah. </a:t>
            </a:r>
            <a:endParaRPr lang="en-US" dirty="0">
              <a:effectLst/>
            </a:endParaRPr>
          </a:p>
          <a:p>
            <a:endParaRPr lang="en-US"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D90D7D-42C5-418C-AC70-3499B3071E6A}" type="slidenum">
              <a:rPr lang="en-US">
                <a:solidFill>
                  <a:srgbClr val="000000"/>
                </a:solidFill>
              </a:rPr>
              <a:pPr/>
              <a:t>118</a:t>
            </a:fld>
            <a:endParaRPr lang="en-US">
              <a:solidFill>
                <a:srgbClr val="000000"/>
              </a:solidFill>
            </a:endParaRPr>
          </a:p>
        </p:txBody>
      </p:sp>
      <p:sp>
        <p:nvSpPr>
          <p:cNvPr id="956418" name="Rectangle 2"/>
          <p:cNvSpPr>
            <a:spLocks noGrp="1" noRot="1" noChangeAspect="1" noChangeArrowheads="1" noTextEdit="1"/>
          </p:cNvSpPr>
          <p:nvPr>
            <p:ph type="sldImg"/>
          </p:nvPr>
        </p:nvSpPr>
        <p:spPr>
          <a:ln/>
        </p:spPr>
      </p:sp>
      <p:sp>
        <p:nvSpPr>
          <p:cNvPr id="95641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n-ea"/>
                <a:cs typeface="+mn-cs"/>
              </a:rPr>
              <a:t>3. The  </a:t>
            </a:r>
            <a:r>
              <a:rPr lang="en-US" sz="1200" u="sng" kern="1200" dirty="0">
                <a:solidFill>
                  <a:schemeClr val="tx1"/>
                </a:solidFill>
                <a:effectLst/>
                <a:latin typeface="Times New Roman" pitchFamily="18" charset="0"/>
                <a:ea typeface="+mn-ea"/>
                <a:cs typeface="+mn-cs"/>
              </a:rPr>
              <a:t>WORDS  and deeds of Jesus</a:t>
            </a:r>
            <a:r>
              <a:rPr lang="en-US" sz="1200" kern="1200" dirty="0">
                <a:solidFill>
                  <a:schemeClr val="tx1"/>
                </a:solidFill>
                <a:effectLst/>
                <a:latin typeface="Times New Roman" pitchFamily="18" charset="0"/>
                <a:ea typeface="+mn-ea"/>
                <a:cs typeface="+mn-cs"/>
              </a:rPr>
              <a:t>  himself were meant to engender belief on the part of the people that he was the Messiah (John 6:29, Matt, 23:37, John 10:38). </a:t>
            </a:r>
            <a:endParaRPr lang="en-US" dirty="0">
              <a:effectLst/>
            </a:endParaRPr>
          </a:p>
          <a:p>
            <a:endParaRPr lang="en-US"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D90D7D-42C5-418C-AC70-3499B3071E6A}" type="slidenum">
              <a:rPr lang="en-US">
                <a:solidFill>
                  <a:srgbClr val="000000"/>
                </a:solidFill>
              </a:rPr>
              <a:pPr/>
              <a:t>119</a:t>
            </a:fld>
            <a:endParaRPr lang="en-US">
              <a:solidFill>
                <a:srgbClr val="000000"/>
              </a:solidFill>
            </a:endParaRPr>
          </a:p>
        </p:txBody>
      </p:sp>
      <p:sp>
        <p:nvSpPr>
          <p:cNvPr id="956418" name="Rectangle 2"/>
          <p:cNvSpPr>
            <a:spLocks noGrp="1" noRot="1" noChangeAspect="1" noChangeArrowheads="1" noTextEdit="1"/>
          </p:cNvSpPr>
          <p:nvPr>
            <p:ph type="sldImg"/>
          </p:nvPr>
        </p:nvSpPr>
        <p:spPr>
          <a:ln/>
        </p:spPr>
      </p:sp>
      <p:sp>
        <p:nvSpPr>
          <p:cNvPr id="95641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Times New Roman" pitchFamily="18" charset="0"/>
                <a:ea typeface="+mn-ea"/>
                <a:cs typeface="+mn-cs"/>
              </a:rPr>
              <a:t>(Matt. 23:37)</a:t>
            </a:r>
            <a:endParaRPr lang="en-US">
              <a:effectLst/>
            </a:endParaRPr>
          </a:p>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D02361-2A37-439A-8AB9-190ED98239A4}" type="slidenum">
              <a:rPr lang="en-US"/>
              <a:pPr/>
              <a:t>12</a:t>
            </a:fld>
            <a:endParaRPr lang="en-US"/>
          </a:p>
        </p:txBody>
      </p:sp>
      <p:sp>
        <p:nvSpPr>
          <p:cNvPr id="734210" name="Rectangle 2"/>
          <p:cNvSpPr>
            <a:spLocks noGrp="1" noRot="1" noChangeAspect="1" noChangeArrowheads="1" noTextEdit="1"/>
          </p:cNvSpPr>
          <p:nvPr>
            <p:ph type="sldImg"/>
          </p:nvPr>
        </p:nvSpPr>
        <p:spPr>
          <a:ln/>
        </p:spPr>
      </p:sp>
      <p:sp>
        <p:nvSpPr>
          <p:cNvPr id="734211"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Christianity sees this   </a:t>
            </a:r>
            <a:r>
              <a:rPr lang="en-US" sz="1200" u="sng" kern="1200" dirty="0">
                <a:solidFill>
                  <a:schemeClr val="tx1"/>
                </a:solidFill>
                <a:effectLst/>
                <a:latin typeface="Times New Roman" pitchFamily="18" charset="0"/>
                <a:ea typeface="+mn-ea"/>
                <a:cs typeface="+mn-cs"/>
              </a:rPr>
              <a:t>STATE  of destruction</a:t>
            </a:r>
            <a:r>
              <a:rPr lang="en-US" sz="1200" kern="1200" dirty="0">
                <a:solidFill>
                  <a:schemeClr val="tx1"/>
                </a:solidFill>
                <a:effectLst/>
                <a:latin typeface="Times New Roman" pitchFamily="18" charset="0"/>
                <a:ea typeface="+mn-ea"/>
                <a:cs typeface="+mn-cs"/>
              </a:rPr>
              <a:t>  as the result of the  </a:t>
            </a:r>
            <a:r>
              <a:rPr lang="en-US" sz="1200" u="sng" kern="1200" dirty="0">
                <a:solidFill>
                  <a:schemeClr val="tx1"/>
                </a:solidFill>
                <a:effectLst/>
                <a:latin typeface="Times New Roman" pitchFamily="18" charset="0"/>
                <a:ea typeface="+mn-ea"/>
                <a:cs typeface="+mn-cs"/>
              </a:rPr>
              <a:t>HUMAN fall</a:t>
            </a:r>
            <a:r>
              <a:rPr lang="en-US" sz="1200" kern="1200" dirty="0">
                <a:solidFill>
                  <a:schemeClr val="tx1"/>
                </a:solidFill>
                <a:effectLst/>
                <a:latin typeface="Times New Roman" pitchFamily="18" charset="0"/>
                <a:ea typeface="+mn-ea"/>
                <a:cs typeface="+mn-cs"/>
              </a:rPr>
              <a:t>.</a:t>
            </a:r>
            <a:endParaRPr lang="en-US" sz="1200" dirty="0">
              <a:effectLst/>
            </a:endParaRPr>
          </a:p>
          <a:p>
            <a:endParaRPr lang="en-US"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D90D7D-42C5-418C-AC70-3499B3071E6A}" type="slidenum">
              <a:rPr lang="en-US">
                <a:solidFill>
                  <a:srgbClr val="000000"/>
                </a:solidFill>
              </a:rPr>
              <a:pPr/>
              <a:t>120</a:t>
            </a:fld>
            <a:endParaRPr lang="en-US">
              <a:solidFill>
                <a:srgbClr val="000000"/>
              </a:solidFill>
            </a:endParaRPr>
          </a:p>
        </p:txBody>
      </p:sp>
      <p:sp>
        <p:nvSpPr>
          <p:cNvPr id="956418" name="Rectangle 2"/>
          <p:cNvSpPr>
            <a:spLocks noGrp="1" noRot="1" noChangeAspect="1" noChangeArrowheads="1" noTextEdit="1"/>
          </p:cNvSpPr>
          <p:nvPr>
            <p:ph type="sldImg"/>
          </p:nvPr>
        </p:nvSpPr>
        <p:spPr>
          <a:ln/>
        </p:spPr>
      </p:sp>
      <p:sp>
        <p:nvSpPr>
          <p:cNvPr id="95641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Times New Roman" pitchFamily="18" charset="0"/>
                <a:ea typeface="+mn-ea"/>
                <a:cs typeface="+mn-cs"/>
              </a:rPr>
              <a:t>(John 10:38)</a:t>
            </a:r>
            <a:endParaRPr lang="en-US">
              <a:effectLst/>
            </a:endParaRPr>
          </a:p>
          <a:p>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D90D7D-42C5-418C-AC70-3499B3071E6A}" type="slidenum">
              <a:rPr lang="en-US">
                <a:solidFill>
                  <a:srgbClr val="000000"/>
                </a:solidFill>
              </a:rPr>
              <a:pPr/>
              <a:t>121</a:t>
            </a:fld>
            <a:endParaRPr lang="en-US">
              <a:solidFill>
                <a:srgbClr val="000000"/>
              </a:solidFill>
            </a:endParaRPr>
          </a:p>
        </p:txBody>
      </p:sp>
      <p:sp>
        <p:nvSpPr>
          <p:cNvPr id="956418" name="Rectangle 2"/>
          <p:cNvSpPr>
            <a:spLocks noGrp="1" noRot="1" noChangeAspect="1" noChangeArrowheads="1" noTextEdit="1"/>
          </p:cNvSpPr>
          <p:nvPr>
            <p:ph type="sldImg"/>
          </p:nvPr>
        </p:nvSpPr>
        <p:spPr>
          <a:ln/>
        </p:spPr>
      </p:sp>
      <p:sp>
        <p:nvSpPr>
          <p:cNvPr id="956419" name="Rectangle 3"/>
          <p:cNvSpPr>
            <a:spLocks noGrp="1" noChangeArrowheads="1"/>
          </p:cNvSpPr>
          <p:nvPr>
            <p:ph type="body" idx="1"/>
          </p:nvPr>
        </p:nvSpPr>
        <p:spPr/>
        <p:txBody>
          <a:bodyPr/>
          <a:lstStyle/>
          <a:p>
            <a:pPr rtl="0" eaLnBrk="0" fontAlgn="base" latinLnBrk="0" hangingPunct="0">
              <a:buFont typeface="Arial" pitchFamily="34" charset="0"/>
              <a:buNone/>
            </a:pPr>
            <a:r>
              <a:rPr lang="en-US" sz="1200" kern="1200" dirty="0">
                <a:solidFill>
                  <a:schemeClr val="tx1"/>
                </a:solidFill>
                <a:effectLst/>
                <a:latin typeface="Times New Roman" pitchFamily="18" charset="0"/>
                <a:ea typeface="+mn-ea"/>
                <a:cs typeface="+mn-cs"/>
              </a:rPr>
              <a:t>From all the above evidence, we can deduce that   JESUS’   death on the cross was the unfortunate outcome of the   </a:t>
            </a:r>
            <a:r>
              <a:rPr lang="en-US" sz="1200" u="sng" kern="1200" dirty="0">
                <a:solidFill>
                  <a:schemeClr val="tx1"/>
                </a:solidFill>
                <a:effectLst/>
                <a:latin typeface="Times New Roman" pitchFamily="18" charset="0"/>
                <a:ea typeface="+mn-ea"/>
                <a:cs typeface="+mn-cs"/>
              </a:rPr>
              <a:t>IGNORANCE   and disbelief of the people</a:t>
            </a:r>
            <a:r>
              <a:rPr lang="en-US" sz="1200" kern="1200" dirty="0">
                <a:solidFill>
                  <a:schemeClr val="tx1"/>
                </a:solidFill>
                <a:effectLst/>
                <a:latin typeface="Times New Roman" pitchFamily="18" charset="0"/>
                <a:ea typeface="+mn-ea"/>
                <a:cs typeface="+mn-cs"/>
              </a:rPr>
              <a:t> of his day, and not a necessary outcome of God’s predestination. </a:t>
            </a:r>
            <a:endParaRPr lang="en-US" sz="1200" dirty="0">
              <a:effectLst/>
            </a:endParaRPr>
          </a:p>
          <a:p>
            <a:pPr rtl="0" eaLnBrk="0" fontAlgn="base" latinLnBrk="0" hangingPunct="0"/>
            <a:r>
              <a:rPr lang="en-US" sz="1200" b="0" kern="1200" dirty="0">
                <a:solidFill>
                  <a:schemeClr val="tx1"/>
                </a:solidFill>
                <a:effectLst/>
                <a:latin typeface="Times New Roman" pitchFamily="18" charset="0"/>
                <a:ea typeface="+mn-ea"/>
                <a:cs typeface="+mn-cs"/>
              </a:rPr>
              <a:t>_____________________________</a:t>
            </a:r>
            <a:endParaRPr lang="en-US" sz="3200" dirty="0">
              <a:effectLst/>
            </a:endParaRPr>
          </a:p>
          <a:p>
            <a:pPr rtl="0" eaLnBrk="0" fontAlgn="base" latinLnBrk="0" hangingPunct="0"/>
            <a:r>
              <a:rPr lang="en-US" sz="1200" b="0" kern="1200" dirty="0">
                <a:solidFill>
                  <a:schemeClr val="tx1"/>
                </a:solidFill>
                <a:effectLst/>
                <a:latin typeface="Times New Roman" pitchFamily="18" charset="0"/>
                <a:ea typeface="+mn-ea"/>
                <a:cs typeface="+mn-cs"/>
              </a:rPr>
              <a:t>Picture: The Pharisees Accusing Jesus</a:t>
            </a:r>
            <a:r>
              <a:rPr lang="en-US" sz="1200" b="0" kern="1200" baseline="0" dirty="0">
                <a:solidFill>
                  <a:schemeClr val="tx1"/>
                </a:solidFill>
                <a:effectLst/>
                <a:latin typeface="Times New Roman" pitchFamily="18" charset="0"/>
                <a:ea typeface="+mn-ea"/>
                <a:cs typeface="+mn-cs"/>
              </a:rPr>
              <a:t> by James </a:t>
            </a:r>
            <a:r>
              <a:rPr lang="en-US" sz="1200" b="0" kern="1200" baseline="0" dirty="0" err="1">
                <a:solidFill>
                  <a:schemeClr val="tx1"/>
                </a:solidFill>
                <a:effectLst/>
                <a:latin typeface="Times New Roman" pitchFamily="18" charset="0"/>
                <a:ea typeface="+mn-ea"/>
                <a:cs typeface="+mn-cs"/>
              </a:rPr>
              <a:t>J.J.Tissot</a:t>
            </a:r>
            <a:endParaRPr lang="en-US" sz="3200" dirty="0">
              <a:effectLst/>
            </a:endParaRPr>
          </a:p>
          <a:p>
            <a:endParaRPr lang="en-US"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592507-7780-4FC8-BBD8-5BC4ACFD58A7}" type="slidenum">
              <a:rPr lang="en-US">
                <a:solidFill>
                  <a:srgbClr val="000000"/>
                </a:solidFill>
              </a:rPr>
              <a:pPr/>
              <a:t>122</a:t>
            </a:fld>
            <a:endParaRPr lang="en-US">
              <a:solidFill>
                <a:srgbClr val="000000"/>
              </a:solidFill>
            </a:endParaRPr>
          </a:p>
        </p:txBody>
      </p:sp>
      <p:sp>
        <p:nvSpPr>
          <p:cNvPr id="962562" name="Rectangle 2"/>
          <p:cNvSpPr>
            <a:spLocks noGrp="1" noRot="1" noChangeAspect="1" noChangeArrowheads="1" noTextEdit="1"/>
          </p:cNvSpPr>
          <p:nvPr>
            <p:ph type="sldImg"/>
          </p:nvPr>
        </p:nvSpPr>
        <p:spPr>
          <a:ln/>
        </p:spPr>
      </p:sp>
      <p:sp>
        <p:nvSpPr>
          <p:cNvPr id="962563" name="Rectangle 3"/>
          <p:cNvSpPr>
            <a:spLocks noGrp="1" noChangeArrowheads="1"/>
          </p:cNvSpPr>
          <p:nvPr>
            <p:ph type="body" idx="1"/>
          </p:nvPr>
        </p:nvSpPr>
        <p:spPr/>
        <p:txBody>
          <a:bodyPr/>
          <a:lstStyle/>
          <a:p>
            <a:pPr rtl="0" eaLnBrk="0" fontAlgn="base" latinLnBrk="0" hangingPunct="0">
              <a:buFont typeface="Arial" pitchFamily="34" charset="0"/>
              <a:buNone/>
            </a:pPr>
            <a:r>
              <a:rPr lang="en-US" sz="1200" kern="1200" dirty="0">
                <a:solidFill>
                  <a:schemeClr val="tx1"/>
                </a:solidFill>
                <a:effectLst/>
                <a:latin typeface="Times New Roman" pitchFamily="18" charset="0"/>
                <a:ea typeface="+mn-ea"/>
                <a:cs typeface="+mn-cs"/>
              </a:rPr>
              <a:t>The people led him to the cross.  Jesus’   </a:t>
            </a:r>
            <a:r>
              <a:rPr lang="en-US" sz="1200" u="sng" kern="1200" dirty="0">
                <a:solidFill>
                  <a:schemeClr val="tx1"/>
                </a:solidFill>
                <a:effectLst/>
                <a:latin typeface="Times New Roman" pitchFamily="18" charset="0"/>
                <a:ea typeface="+mn-ea"/>
                <a:cs typeface="+mn-cs"/>
              </a:rPr>
              <a:t>BODY   took Satan’s assault</a:t>
            </a:r>
            <a:r>
              <a:rPr lang="en-US" sz="1200" kern="1200" dirty="0">
                <a:solidFill>
                  <a:schemeClr val="tx1"/>
                </a:solidFill>
                <a:effectLst/>
                <a:latin typeface="Times New Roman" pitchFamily="18" charset="0"/>
                <a:ea typeface="+mn-ea"/>
                <a:cs typeface="+mn-cs"/>
              </a:rPr>
              <a:t>,  and he was killed. Consequently, Christians cannot attain   </a:t>
            </a:r>
            <a:r>
              <a:rPr lang="en-US" sz="1200" u="sng" kern="1200" dirty="0">
                <a:solidFill>
                  <a:schemeClr val="tx1"/>
                </a:solidFill>
                <a:effectLst/>
                <a:latin typeface="Times New Roman" pitchFamily="18" charset="0"/>
                <a:ea typeface="+mn-ea"/>
                <a:cs typeface="+mn-cs"/>
              </a:rPr>
              <a:t>PHYSICAL     salvation</a:t>
            </a:r>
            <a:r>
              <a:rPr lang="en-US" sz="1200" kern="1200" dirty="0">
                <a:solidFill>
                  <a:schemeClr val="tx1"/>
                </a:solidFill>
                <a:effectLst/>
                <a:latin typeface="Times New Roman" pitchFamily="18" charset="0"/>
                <a:ea typeface="+mn-ea"/>
                <a:cs typeface="+mn-cs"/>
              </a:rPr>
              <a:t>. </a:t>
            </a:r>
            <a:endParaRPr lang="en-US" sz="1200" dirty="0">
              <a:effectLst/>
            </a:endParaRPr>
          </a:p>
          <a:p>
            <a:pPr rtl="0" eaLnBrk="0" fontAlgn="base" hangingPunct="0"/>
            <a:r>
              <a:rPr lang="en-US" sz="1200" kern="1200" dirty="0">
                <a:solidFill>
                  <a:schemeClr val="tx1"/>
                </a:solidFill>
                <a:effectLst/>
                <a:latin typeface="Times New Roman" pitchFamily="18" charset="0"/>
                <a:ea typeface="+mn-ea"/>
                <a:cs typeface="+mn-cs"/>
              </a:rPr>
              <a:t>____________________________</a:t>
            </a:r>
            <a:endParaRPr lang="en-US" dirty="0">
              <a:effectLst/>
            </a:endParaRPr>
          </a:p>
          <a:p>
            <a:pPr rtl="0" eaLnBrk="0" fontAlgn="base" hangingPunct="0"/>
            <a:r>
              <a:rPr lang="en-US" sz="1200" u="sng" kern="1200" dirty="0">
                <a:solidFill>
                  <a:schemeClr val="tx1"/>
                </a:solidFill>
                <a:effectLst/>
                <a:latin typeface="Times New Roman" pitchFamily="18" charset="0"/>
                <a:ea typeface="+mn-ea"/>
                <a:cs typeface="+mn-cs"/>
              </a:rPr>
              <a:t>Top</a:t>
            </a:r>
            <a:r>
              <a:rPr lang="en-US" sz="1200" u="sng" kern="1200" baseline="0" dirty="0">
                <a:solidFill>
                  <a:schemeClr val="tx1"/>
                </a:solidFill>
                <a:effectLst/>
                <a:latin typeface="Times New Roman" pitchFamily="18" charset="0"/>
                <a:ea typeface="+mn-ea"/>
                <a:cs typeface="+mn-cs"/>
              </a:rPr>
              <a:t> </a:t>
            </a:r>
            <a:r>
              <a:rPr lang="en-US" sz="1200" u="sng" kern="1200" baseline="0" dirty="0" err="1">
                <a:solidFill>
                  <a:schemeClr val="tx1"/>
                </a:solidFill>
                <a:effectLst/>
                <a:latin typeface="Times New Roman" pitchFamily="18" charset="0"/>
                <a:ea typeface="+mn-ea"/>
                <a:cs typeface="+mn-cs"/>
              </a:rPr>
              <a:t>fr</a:t>
            </a:r>
            <a:r>
              <a:rPr lang="en-US" sz="1200" u="sng" kern="1200" baseline="0" dirty="0">
                <a:solidFill>
                  <a:schemeClr val="tx1"/>
                </a:solidFill>
                <a:effectLst/>
                <a:latin typeface="Times New Roman" pitchFamily="18" charset="0"/>
                <a:ea typeface="+mn-ea"/>
                <a:cs typeface="+mn-cs"/>
              </a:rPr>
              <a:t>. left:</a:t>
            </a:r>
            <a:endParaRPr lang="en-US" dirty="0">
              <a:effectLst/>
            </a:endParaRPr>
          </a:p>
          <a:p>
            <a:pPr rtl="0" eaLnBrk="0" fontAlgn="base" hangingPunct="0"/>
            <a:r>
              <a:rPr lang="en-US" sz="1200" kern="1200" dirty="0">
                <a:solidFill>
                  <a:schemeClr val="tx1"/>
                </a:solidFill>
                <a:effectLst/>
                <a:latin typeface="Times New Roman" pitchFamily="18" charset="0"/>
                <a:ea typeface="+mn-ea"/>
                <a:cs typeface="+mn-cs"/>
              </a:rPr>
              <a:t>-</a:t>
            </a:r>
            <a:r>
              <a:rPr lang="en-US" sz="1200" kern="1200" dirty="0" err="1">
                <a:solidFill>
                  <a:schemeClr val="tx1"/>
                </a:solidFill>
                <a:effectLst/>
                <a:latin typeface="Times New Roman" pitchFamily="18" charset="0"/>
                <a:ea typeface="+mn-ea"/>
                <a:cs typeface="+mn-cs"/>
              </a:rPr>
              <a:t>Scala</a:t>
            </a:r>
            <a:r>
              <a:rPr lang="en-US" sz="1200" kern="1200" dirty="0">
                <a:solidFill>
                  <a:schemeClr val="tx1"/>
                </a:solidFill>
                <a:effectLst/>
                <a:latin typeface="Times New Roman" pitchFamily="18" charset="0"/>
                <a:ea typeface="+mn-ea"/>
                <a:cs typeface="+mn-cs"/>
              </a:rPr>
              <a:t> Sancta, from The Life of Jesus Christ (1899) by </a:t>
            </a:r>
            <a:r>
              <a:rPr lang="en-US" sz="1200" kern="1200" dirty="0" err="1">
                <a:solidFill>
                  <a:schemeClr val="tx1"/>
                </a:solidFill>
                <a:effectLst/>
                <a:latin typeface="Times New Roman" pitchFamily="18" charset="0"/>
                <a:ea typeface="+mn-ea"/>
                <a:cs typeface="+mn-cs"/>
              </a:rPr>
              <a:t>J.J.Tissot</a:t>
            </a:r>
            <a:r>
              <a:rPr lang="en-US" sz="1200" kern="1200" dirty="0">
                <a:solidFill>
                  <a:schemeClr val="tx1"/>
                </a:solidFill>
                <a:effectLst/>
                <a:latin typeface="Times New Roman" pitchFamily="18" charset="0"/>
                <a:ea typeface="+mn-ea"/>
                <a:cs typeface="+mn-cs"/>
              </a:rPr>
              <a:t> (1836-1902)</a:t>
            </a:r>
            <a:endParaRPr lang="en-US" dirty="0">
              <a:effectLst/>
            </a:endParaRPr>
          </a:p>
          <a:p>
            <a:pPr rtl="0" eaLnBrk="0" fontAlgn="base" hangingPunct="0"/>
            <a:r>
              <a:rPr lang="en-US" sz="1200" kern="1200" dirty="0">
                <a:solidFill>
                  <a:schemeClr val="tx1"/>
                </a:solidFill>
                <a:effectLst/>
                <a:latin typeface="Times New Roman" pitchFamily="18" charset="0"/>
                <a:ea typeface="+mn-ea"/>
                <a:cs typeface="+mn-cs"/>
              </a:rPr>
              <a:t>-Behold the Man - by William </a:t>
            </a:r>
            <a:r>
              <a:rPr lang="en-US" sz="1200" kern="1200" dirty="0" err="1">
                <a:solidFill>
                  <a:schemeClr val="tx1"/>
                </a:solidFill>
                <a:effectLst/>
                <a:latin typeface="Times New Roman" pitchFamily="18" charset="0"/>
                <a:ea typeface="+mn-ea"/>
                <a:cs typeface="+mn-cs"/>
              </a:rPr>
              <a:t>Brassey</a:t>
            </a:r>
            <a:r>
              <a:rPr lang="en-US" sz="1200" kern="1200" dirty="0">
                <a:solidFill>
                  <a:schemeClr val="tx1"/>
                </a:solidFill>
                <a:effectLst/>
                <a:latin typeface="Times New Roman" pitchFamily="18" charset="0"/>
                <a:ea typeface="+mn-ea"/>
                <a:cs typeface="+mn-cs"/>
              </a:rPr>
              <a:t> Hole (1846–1917)</a:t>
            </a:r>
            <a:endParaRPr lang="en-US" dirty="0">
              <a:effectLst/>
            </a:endParaRPr>
          </a:p>
          <a:p>
            <a:pPr rtl="0" eaLnBrk="0" fontAlgn="base" hangingPunct="0"/>
            <a:r>
              <a:rPr lang="en-US" sz="1200" kern="1200" dirty="0">
                <a:solidFill>
                  <a:schemeClr val="tx1"/>
                </a:solidFill>
                <a:effectLst/>
                <a:latin typeface="Times New Roman" pitchFamily="18" charset="0"/>
                <a:ea typeface="+mn-ea"/>
                <a:cs typeface="+mn-cs"/>
              </a:rPr>
              <a:t>-Christ Falls beneath His Cross by </a:t>
            </a:r>
            <a:r>
              <a:rPr lang="en-US" sz="1200" kern="1200" dirty="0" err="1">
                <a:solidFill>
                  <a:schemeClr val="tx1"/>
                </a:solidFill>
                <a:effectLst/>
                <a:latin typeface="Times New Roman" pitchFamily="18" charset="0"/>
                <a:ea typeface="+mn-ea"/>
                <a:cs typeface="+mn-cs"/>
              </a:rPr>
              <a:t>J.J.Tissot</a:t>
            </a:r>
            <a:r>
              <a:rPr lang="en-US" sz="1200" kern="1200" dirty="0">
                <a:solidFill>
                  <a:schemeClr val="tx1"/>
                </a:solidFill>
                <a:effectLst/>
                <a:latin typeface="Times New Roman" pitchFamily="18" charset="0"/>
                <a:ea typeface="+mn-ea"/>
                <a:cs typeface="+mn-cs"/>
              </a:rPr>
              <a:t> (1836-1902)</a:t>
            </a:r>
            <a:endParaRPr lang="en-US" dirty="0">
              <a:effectLst/>
            </a:endParaRPr>
          </a:p>
          <a:p>
            <a:pPr rtl="0" eaLnBrk="0" fontAlgn="base" hangingPunct="0"/>
            <a:r>
              <a:rPr lang="en-US" sz="1200" u="sng" kern="1200" dirty="0">
                <a:solidFill>
                  <a:schemeClr val="tx1"/>
                </a:solidFill>
                <a:effectLst/>
                <a:latin typeface="Times New Roman" pitchFamily="18" charset="0"/>
                <a:ea typeface="+mn-ea"/>
                <a:cs typeface="+mn-cs"/>
              </a:rPr>
              <a:t>Bottom </a:t>
            </a:r>
            <a:r>
              <a:rPr lang="en-US" sz="1200" u="sng" kern="1200" dirty="0" err="1">
                <a:solidFill>
                  <a:schemeClr val="tx1"/>
                </a:solidFill>
                <a:effectLst/>
                <a:latin typeface="Times New Roman" pitchFamily="18" charset="0"/>
                <a:ea typeface="+mn-ea"/>
                <a:cs typeface="+mn-cs"/>
              </a:rPr>
              <a:t>fr</a:t>
            </a:r>
            <a:r>
              <a:rPr lang="en-US" sz="1200" u="sng" kern="1200" dirty="0">
                <a:solidFill>
                  <a:schemeClr val="tx1"/>
                </a:solidFill>
                <a:effectLst/>
                <a:latin typeface="Times New Roman" pitchFamily="18" charset="0"/>
                <a:ea typeface="+mn-ea"/>
                <a:cs typeface="+mn-cs"/>
              </a:rPr>
              <a:t>. Left:</a:t>
            </a:r>
            <a:endParaRPr lang="en-US" dirty="0">
              <a:effectLst/>
            </a:endParaRPr>
          </a:p>
          <a:p>
            <a:pPr rtl="0" eaLnBrk="0" fontAlgn="base" hangingPunct="0"/>
            <a:r>
              <a:rPr lang="en-US" sz="1200" kern="1200" dirty="0">
                <a:solidFill>
                  <a:schemeClr val="tx1"/>
                </a:solidFill>
                <a:effectLst/>
                <a:latin typeface="Times New Roman" pitchFamily="18" charset="0"/>
                <a:ea typeface="+mn-ea"/>
                <a:cs typeface="+mn-cs"/>
              </a:rPr>
              <a:t>-The First Nail by </a:t>
            </a:r>
            <a:r>
              <a:rPr lang="en-US" sz="1200" kern="1200" dirty="0" err="1">
                <a:solidFill>
                  <a:schemeClr val="tx1"/>
                </a:solidFill>
                <a:effectLst/>
                <a:latin typeface="Times New Roman" pitchFamily="18" charset="0"/>
                <a:ea typeface="+mn-ea"/>
                <a:cs typeface="+mn-cs"/>
              </a:rPr>
              <a:t>J.J.Tissot</a:t>
            </a:r>
            <a:r>
              <a:rPr lang="en-US" sz="1200" kern="1200" dirty="0">
                <a:solidFill>
                  <a:schemeClr val="tx1"/>
                </a:solidFill>
                <a:effectLst/>
                <a:latin typeface="Times New Roman" pitchFamily="18" charset="0"/>
                <a:ea typeface="+mn-ea"/>
                <a:cs typeface="+mn-cs"/>
              </a:rPr>
              <a:t> (1836-1902)</a:t>
            </a:r>
            <a:endParaRPr lang="en-US" dirty="0">
              <a:effectLst/>
            </a:endParaRPr>
          </a:p>
          <a:p>
            <a:pPr rtl="0" eaLnBrk="0" fontAlgn="base" hangingPunct="0"/>
            <a:r>
              <a:rPr lang="en-US" sz="1200" kern="1200" dirty="0">
                <a:solidFill>
                  <a:schemeClr val="tx1"/>
                </a:solidFill>
                <a:effectLst/>
                <a:latin typeface="Times New Roman" pitchFamily="18" charset="0"/>
                <a:ea typeface="+mn-ea"/>
                <a:cs typeface="+mn-cs"/>
              </a:rPr>
              <a:t>-Scourging of the Face by </a:t>
            </a:r>
            <a:r>
              <a:rPr lang="en-US" sz="1200" kern="1200" dirty="0" err="1">
                <a:solidFill>
                  <a:schemeClr val="tx1"/>
                </a:solidFill>
                <a:effectLst/>
                <a:latin typeface="Times New Roman" pitchFamily="18" charset="0"/>
                <a:ea typeface="+mn-ea"/>
                <a:cs typeface="+mn-cs"/>
              </a:rPr>
              <a:t>J.J.Tissot</a:t>
            </a:r>
            <a:r>
              <a:rPr lang="en-US" sz="1200" kern="1200" dirty="0">
                <a:solidFill>
                  <a:schemeClr val="tx1"/>
                </a:solidFill>
                <a:effectLst/>
                <a:latin typeface="Times New Roman" pitchFamily="18" charset="0"/>
                <a:ea typeface="+mn-ea"/>
                <a:cs typeface="+mn-cs"/>
              </a:rPr>
              <a:t> (1836-1902)</a:t>
            </a:r>
            <a:endParaRPr lang="en-US" dirty="0">
              <a:effectLst/>
            </a:endParaRPr>
          </a:p>
          <a:p>
            <a:pPr rtl="0" eaLnBrk="0" fontAlgn="base" hangingPunct="0"/>
            <a:r>
              <a:rPr lang="en-US" sz="1200" kern="1200" dirty="0">
                <a:solidFill>
                  <a:schemeClr val="tx1"/>
                </a:solidFill>
                <a:effectLst/>
                <a:latin typeface="Times New Roman" pitchFamily="18" charset="0"/>
                <a:ea typeface="+mn-ea"/>
                <a:cs typeface="+mn-cs"/>
              </a:rPr>
              <a:t>-Jesus stripped of His raiment by </a:t>
            </a:r>
            <a:r>
              <a:rPr lang="en-US" sz="1200" kern="1200" dirty="0" err="1">
                <a:solidFill>
                  <a:schemeClr val="tx1"/>
                </a:solidFill>
                <a:effectLst/>
                <a:latin typeface="Times New Roman" pitchFamily="18" charset="0"/>
                <a:ea typeface="+mn-ea"/>
                <a:cs typeface="+mn-cs"/>
              </a:rPr>
              <a:t>J.J.Tissot</a:t>
            </a:r>
            <a:r>
              <a:rPr lang="en-US" sz="1200" kern="1200" dirty="0">
                <a:solidFill>
                  <a:schemeClr val="tx1"/>
                </a:solidFill>
                <a:effectLst/>
                <a:latin typeface="Times New Roman" pitchFamily="18" charset="0"/>
                <a:ea typeface="+mn-ea"/>
                <a:cs typeface="+mn-cs"/>
              </a:rPr>
              <a:t> (1836-1902)</a:t>
            </a:r>
            <a:endParaRPr lang="en-US" dirty="0">
              <a:effectLst/>
            </a:endParaRPr>
          </a:p>
          <a:p>
            <a:endParaRPr lang="en-US" dirty="0"/>
          </a:p>
        </p:txBody>
      </p:sp>
    </p:spTree>
    <p:extLst>
      <p:ext uri="{BB962C8B-B14F-4D97-AF65-F5344CB8AC3E}">
        <p14:creationId xmlns:p14="http://schemas.microsoft.com/office/powerpoint/2010/main" val="289701977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3543E4-E9C9-4EF3-9A0B-28EEAFF8B827}" type="slidenum">
              <a:rPr lang="en-US">
                <a:solidFill>
                  <a:srgbClr val="000000"/>
                </a:solidFill>
              </a:rPr>
              <a:pPr/>
              <a:t>123</a:t>
            </a:fld>
            <a:endParaRPr lang="en-US">
              <a:solidFill>
                <a:srgbClr val="000000"/>
              </a:solidFill>
            </a:endParaRPr>
          </a:p>
        </p:txBody>
      </p:sp>
      <p:sp>
        <p:nvSpPr>
          <p:cNvPr id="963586" name="Rectangle 2"/>
          <p:cNvSpPr>
            <a:spLocks noGrp="1" noRot="1" noChangeAspect="1" noChangeArrowheads="1" noTextEdit="1"/>
          </p:cNvSpPr>
          <p:nvPr>
            <p:ph type="sldImg"/>
          </p:nvPr>
        </p:nvSpPr>
        <p:spPr>
          <a:ln/>
        </p:spPr>
      </p:sp>
      <p:sp>
        <p:nvSpPr>
          <p:cNvPr id="963587"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However, Jesus laid the   </a:t>
            </a:r>
            <a:r>
              <a:rPr lang="en-US" sz="1200" u="sng" kern="1200" dirty="0">
                <a:solidFill>
                  <a:schemeClr val="tx1"/>
                </a:solidFill>
                <a:effectLst/>
                <a:latin typeface="Times New Roman" pitchFamily="18" charset="0"/>
                <a:ea typeface="+mn-ea"/>
                <a:cs typeface="+mn-cs"/>
              </a:rPr>
              <a:t>BASIS   for spiritual salvation</a:t>
            </a:r>
            <a:r>
              <a:rPr lang="en-US" sz="1200" kern="1200" dirty="0">
                <a:solidFill>
                  <a:schemeClr val="tx1"/>
                </a:solidFill>
                <a:effectLst/>
                <a:latin typeface="Times New Roman" pitchFamily="18" charset="0"/>
                <a:ea typeface="+mn-ea"/>
                <a:cs typeface="+mn-cs"/>
              </a:rPr>
              <a:t> by securing the victorious foundation for his   RESURRECTION   through the redemption by his blood on the   CROSS. </a:t>
            </a:r>
            <a:endParaRPr lang="en-US" sz="1200" dirty="0">
              <a:effectLst/>
            </a:endParaRPr>
          </a:p>
          <a:p>
            <a:endParaRPr 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72B90B-7E72-43AF-B44D-F7086E440C9A}" type="slidenum">
              <a:rPr lang="en-US">
                <a:solidFill>
                  <a:srgbClr val="000000"/>
                </a:solidFill>
              </a:rPr>
              <a:pPr/>
              <a:t>124</a:t>
            </a:fld>
            <a:endParaRPr lang="en-US">
              <a:solidFill>
                <a:srgbClr val="000000"/>
              </a:solidFill>
            </a:endParaRPr>
          </a:p>
        </p:txBody>
      </p:sp>
      <p:sp>
        <p:nvSpPr>
          <p:cNvPr id="964610" name="Rectangle 2"/>
          <p:cNvSpPr>
            <a:spLocks noGrp="1" noRot="1" noChangeAspect="1" noChangeArrowheads="1" noTextEdit="1"/>
          </p:cNvSpPr>
          <p:nvPr>
            <p:ph type="sldImg"/>
          </p:nvPr>
        </p:nvSpPr>
        <p:spPr>
          <a:ln/>
        </p:spPr>
      </p:sp>
      <p:sp>
        <p:nvSpPr>
          <p:cNvPr id="964611" name="Rectangle 3"/>
          <p:cNvSpPr>
            <a:spLocks noGrp="1" noChangeArrowheads="1"/>
          </p:cNvSpPr>
          <p:nvPr>
            <p:ph type="body" idx="1"/>
          </p:nvPr>
        </p:nvSpPr>
        <p:spPr/>
        <p:txBody>
          <a:bodyPr/>
          <a:lstStyle/>
          <a:p>
            <a:pPr rtl="0" eaLnBrk="0" fontAlgn="base" latinLnBrk="0" hangingPunct="0"/>
            <a:r>
              <a:rPr lang="en-US" sz="1200" kern="1200" dirty="0">
                <a:solidFill>
                  <a:schemeClr val="tx1"/>
                </a:solidFill>
                <a:effectLst/>
                <a:latin typeface="Times New Roman" pitchFamily="18" charset="0"/>
                <a:ea typeface="+mn-ea"/>
                <a:cs typeface="+mn-cs"/>
              </a:rPr>
              <a:t>As a result, all   BELIEVERS   since his resurrection have received the benefit of   </a:t>
            </a:r>
            <a:r>
              <a:rPr lang="en-US" sz="1200" u="sng" kern="1200" dirty="0">
                <a:solidFill>
                  <a:schemeClr val="tx1"/>
                </a:solidFill>
                <a:effectLst/>
                <a:latin typeface="Times New Roman" pitchFamily="18" charset="0"/>
                <a:ea typeface="+mn-ea"/>
                <a:cs typeface="+mn-cs"/>
              </a:rPr>
              <a:t>SPIRITUAL  salvation</a:t>
            </a:r>
            <a:r>
              <a:rPr lang="en-US" sz="1200" kern="1200" dirty="0">
                <a:solidFill>
                  <a:schemeClr val="tx1"/>
                </a:solidFill>
                <a:effectLst/>
                <a:latin typeface="Times New Roman" pitchFamily="18" charset="0"/>
                <a:ea typeface="+mn-ea"/>
                <a:cs typeface="+mn-cs"/>
              </a:rPr>
              <a:t>. </a:t>
            </a:r>
            <a:endParaRPr lang="en-US" sz="1200" dirty="0">
              <a:effectLst/>
            </a:endParaRPr>
          </a:p>
          <a:p>
            <a:pPr rtl="0" eaLnBrk="0" fontAlgn="base" latinLnBrk="0" hangingPunct="0"/>
            <a:r>
              <a:rPr lang="en-US" sz="1200" kern="1200" dirty="0">
                <a:solidFill>
                  <a:schemeClr val="tx1"/>
                </a:solidFill>
                <a:effectLst/>
                <a:latin typeface="Times New Roman" pitchFamily="18" charset="0"/>
                <a:ea typeface="+mn-ea"/>
                <a:cs typeface="+mn-cs"/>
              </a:rPr>
              <a:t>__________________________</a:t>
            </a:r>
            <a:endParaRPr lang="en-US" dirty="0">
              <a:effectLst/>
            </a:endParaRPr>
          </a:p>
          <a:p>
            <a:pPr rtl="0" eaLnBrk="0" fontAlgn="base" latinLnBrk="0" hangingPunct="0"/>
            <a:r>
              <a:rPr lang="en-US" sz="1200" kern="1200" dirty="0">
                <a:solidFill>
                  <a:schemeClr val="tx1"/>
                </a:solidFill>
                <a:effectLst/>
                <a:latin typeface="Times New Roman" pitchFamily="18" charset="0"/>
                <a:ea typeface="+mn-ea"/>
                <a:cs typeface="+mn-cs"/>
              </a:rPr>
              <a:t>Early Christians Worshipping by William </a:t>
            </a:r>
            <a:r>
              <a:rPr lang="en-US" sz="1200" kern="1200" dirty="0" err="1">
                <a:solidFill>
                  <a:schemeClr val="tx1"/>
                </a:solidFill>
                <a:effectLst/>
                <a:latin typeface="Times New Roman" pitchFamily="18" charset="0"/>
                <a:ea typeface="+mn-ea"/>
                <a:cs typeface="+mn-cs"/>
              </a:rPr>
              <a:t>Brassey</a:t>
            </a:r>
            <a:r>
              <a:rPr lang="en-US" sz="1200" kern="1200" dirty="0">
                <a:solidFill>
                  <a:schemeClr val="tx1"/>
                </a:solidFill>
                <a:effectLst/>
                <a:latin typeface="Times New Roman" pitchFamily="18" charset="0"/>
                <a:ea typeface="+mn-ea"/>
                <a:cs typeface="+mn-cs"/>
              </a:rPr>
              <a:t> Hole (1846–1917) </a:t>
            </a:r>
            <a:endParaRPr lang="en-US" dirty="0">
              <a:effectLst/>
            </a:endParaRPr>
          </a:p>
          <a:p>
            <a:endParaRPr lang="en-US"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72ADCB-A4EB-4A32-A198-2D7E650558A8}" type="slidenum">
              <a:rPr lang="en-US">
                <a:solidFill>
                  <a:srgbClr val="000000"/>
                </a:solidFill>
              </a:rPr>
              <a:pPr/>
              <a:t>125</a:t>
            </a:fld>
            <a:endParaRPr lang="en-US">
              <a:solidFill>
                <a:srgbClr val="000000"/>
              </a:solidFill>
            </a:endParaRPr>
          </a:p>
        </p:txBody>
      </p:sp>
      <p:sp>
        <p:nvSpPr>
          <p:cNvPr id="965634" name="Rectangle 2"/>
          <p:cNvSpPr>
            <a:spLocks noGrp="1" noRot="1" noChangeAspect="1" noChangeArrowheads="1" noTextEdit="1"/>
          </p:cNvSpPr>
          <p:nvPr>
            <p:ph type="sldImg"/>
          </p:nvPr>
        </p:nvSpPr>
        <p:spPr>
          <a:ln/>
        </p:spPr>
      </p:sp>
      <p:sp>
        <p:nvSpPr>
          <p:cNvPr id="96563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To complete the work of   </a:t>
            </a:r>
            <a:r>
              <a:rPr lang="en-US" sz="1200" u="sng" kern="1200" dirty="0">
                <a:solidFill>
                  <a:schemeClr val="tx1"/>
                </a:solidFill>
                <a:effectLst/>
                <a:latin typeface="Times New Roman" pitchFamily="18" charset="0"/>
                <a:ea typeface="+mn-ea"/>
                <a:cs typeface="+mn-cs"/>
              </a:rPr>
              <a:t>SPIRITUAL   and physical salvation</a:t>
            </a:r>
            <a:r>
              <a:rPr lang="en-US" sz="1200" kern="1200" dirty="0">
                <a:solidFill>
                  <a:schemeClr val="tx1"/>
                </a:solidFill>
                <a:effectLst/>
                <a:latin typeface="Times New Roman" pitchFamily="18" charset="0"/>
                <a:ea typeface="+mn-ea"/>
                <a:cs typeface="+mn-cs"/>
              </a:rPr>
              <a:t>,  Jesus must  </a:t>
            </a:r>
            <a:r>
              <a:rPr lang="en-US" sz="1200" u="sng" kern="1200" dirty="0">
                <a:solidFill>
                  <a:schemeClr val="tx1"/>
                </a:solidFill>
                <a:effectLst/>
                <a:latin typeface="Times New Roman" pitchFamily="18" charset="0"/>
                <a:ea typeface="+mn-ea"/>
                <a:cs typeface="+mn-cs"/>
              </a:rPr>
              <a:t>COME  again</a:t>
            </a:r>
            <a:r>
              <a:rPr lang="en-US" sz="1200" kern="1200" dirty="0">
                <a:solidFill>
                  <a:schemeClr val="tx1"/>
                </a:solidFill>
                <a:effectLst/>
                <a:latin typeface="Times New Roman" pitchFamily="18" charset="0"/>
                <a:ea typeface="+mn-ea"/>
                <a:cs typeface="+mn-cs"/>
              </a:rPr>
              <a:t>   on earth. </a:t>
            </a:r>
            <a:endParaRPr lang="en-US" sz="1200" dirty="0">
              <a:effectLst/>
            </a:endParaRPr>
          </a:p>
          <a:p>
            <a:endParaRPr lang="en-US" dirty="0"/>
          </a:p>
        </p:txBody>
      </p:sp>
    </p:spTree>
    <p:extLst>
      <p:ext uri="{BB962C8B-B14F-4D97-AF65-F5344CB8AC3E}">
        <p14:creationId xmlns:p14="http://schemas.microsoft.com/office/powerpoint/2010/main" val="235187673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9D1FD8-E817-481E-8790-0E61668FF4A8}" type="slidenum">
              <a:rPr lang="en-US">
                <a:solidFill>
                  <a:srgbClr val="000000"/>
                </a:solidFill>
              </a:rPr>
              <a:pPr/>
              <a:t>126</a:t>
            </a:fld>
            <a:endParaRPr lang="en-US">
              <a:solidFill>
                <a:srgbClr val="000000"/>
              </a:solidFill>
            </a:endParaRPr>
          </a:p>
        </p:txBody>
      </p:sp>
      <p:sp>
        <p:nvSpPr>
          <p:cNvPr id="976898" name="Rectangle 2"/>
          <p:cNvSpPr>
            <a:spLocks noGrp="1" noRot="1" noChangeAspect="1" noChangeArrowheads="1" noTextEdit="1"/>
          </p:cNvSpPr>
          <p:nvPr>
            <p:ph type="sldImg"/>
          </p:nvPr>
        </p:nvSpPr>
        <p:spPr>
          <a:ln/>
        </p:spPr>
      </p:sp>
      <p:sp>
        <p:nvSpPr>
          <p:cNvPr id="976899" name="Rectangle 3"/>
          <p:cNvSpPr>
            <a:spLocks noGrp="1" noChangeArrowheads="1"/>
          </p:cNvSpPr>
          <p:nvPr>
            <p:ph type="body" idx="1"/>
          </p:nvPr>
        </p:nvSpPr>
        <p:spPr/>
        <p:txBody>
          <a:bodyPr/>
          <a:lstStyle/>
          <a:p>
            <a:pPr rtl="0" eaLnBrk="0" fontAlgn="base" latinLnBrk="0" hangingPunct="0">
              <a:buFont typeface="Arial" pitchFamily="34" charset="0"/>
              <a:buNone/>
            </a:pPr>
            <a:r>
              <a:rPr lang="en-US" sz="1200" kern="1200" dirty="0">
                <a:solidFill>
                  <a:schemeClr val="tx1"/>
                </a:solidFill>
                <a:effectLst/>
                <a:latin typeface="Times New Roman" pitchFamily="18" charset="0"/>
                <a:ea typeface="+mn-ea"/>
                <a:cs typeface="+mn-cs"/>
              </a:rPr>
              <a:t>The Jews of Jesus’ day were waiting for  ELIJAH  because God had promised through prophet  </a:t>
            </a:r>
            <a:r>
              <a:rPr lang="en-US" sz="1200" u="sng" kern="1200" dirty="0">
                <a:solidFill>
                  <a:schemeClr val="tx1"/>
                </a:solidFill>
                <a:effectLst/>
                <a:latin typeface="Times New Roman" pitchFamily="18" charset="0"/>
                <a:ea typeface="+mn-ea"/>
                <a:cs typeface="+mn-cs"/>
              </a:rPr>
              <a:t>MALACHI</a:t>
            </a:r>
            <a:r>
              <a:rPr lang="en-US" sz="1200" kern="1200" dirty="0">
                <a:solidFill>
                  <a:schemeClr val="tx1"/>
                </a:solidFill>
                <a:effectLst/>
                <a:latin typeface="Times New Roman" pitchFamily="18" charset="0"/>
                <a:ea typeface="+mn-ea"/>
                <a:cs typeface="+mn-cs"/>
              </a:rPr>
              <a:t>  that  </a:t>
            </a:r>
            <a:r>
              <a:rPr lang="en-US" sz="1200" u="sng" kern="1200" dirty="0">
                <a:solidFill>
                  <a:schemeClr val="tx1"/>
                </a:solidFill>
                <a:effectLst/>
                <a:latin typeface="Times New Roman" pitchFamily="18" charset="0"/>
                <a:ea typeface="+mn-ea"/>
                <a:cs typeface="+mn-cs"/>
              </a:rPr>
              <a:t>ELIJAH</a:t>
            </a:r>
            <a:r>
              <a:rPr lang="en-US" sz="1200" kern="1200" dirty="0">
                <a:solidFill>
                  <a:schemeClr val="tx1"/>
                </a:solidFill>
                <a:effectLst/>
                <a:latin typeface="Times New Roman" pitchFamily="18" charset="0"/>
                <a:ea typeface="+mn-ea"/>
                <a:cs typeface="+mn-cs"/>
              </a:rPr>
              <a:t>  would return before the advent of the Messiah.</a:t>
            </a:r>
            <a:endParaRPr lang="en-US" sz="1200" dirty="0">
              <a:effectLst/>
            </a:endParaRPr>
          </a:p>
          <a:p>
            <a:pPr rtl="0" eaLnBrk="0" fontAlgn="base" hangingPunct="0"/>
            <a:r>
              <a:rPr lang="en-US" sz="1200" kern="1200" dirty="0">
                <a:solidFill>
                  <a:schemeClr val="tx1"/>
                </a:solidFill>
                <a:effectLst/>
                <a:latin typeface="Times New Roman" pitchFamily="18" charset="0"/>
                <a:ea typeface="+mn-ea"/>
                <a:cs typeface="+mn-cs"/>
              </a:rPr>
              <a:t>__________________________</a:t>
            </a:r>
            <a:endParaRPr lang="en-US" dirty="0">
              <a:effectLst/>
            </a:endParaRPr>
          </a:p>
          <a:p>
            <a:pPr rtl="0" eaLnBrk="0" fontAlgn="base" hangingPunct="0"/>
            <a:r>
              <a:rPr lang="en-US" sz="1200" kern="1200" dirty="0">
                <a:solidFill>
                  <a:schemeClr val="tx1"/>
                </a:solidFill>
                <a:effectLst/>
                <a:latin typeface="Times New Roman" pitchFamily="18" charset="0"/>
                <a:ea typeface="+mn-ea"/>
                <a:cs typeface="+mn-cs"/>
              </a:rPr>
              <a:t>Elijah and Ahab in </a:t>
            </a:r>
            <a:r>
              <a:rPr lang="en-US" sz="1200" kern="1200" dirty="0" err="1">
                <a:solidFill>
                  <a:schemeClr val="tx1"/>
                </a:solidFill>
                <a:effectLst/>
                <a:latin typeface="Times New Roman" pitchFamily="18" charset="0"/>
                <a:ea typeface="+mn-ea"/>
                <a:cs typeface="+mn-cs"/>
              </a:rPr>
              <a:t>Naboth´s</a:t>
            </a:r>
            <a:r>
              <a:rPr lang="en-US" sz="1200" kern="1200" dirty="0">
                <a:solidFill>
                  <a:schemeClr val="tx1"/>
                </a:solidFill>
                <a:effectLst/>
                <a:latin typeface="Times New Roman" pitchFamily="18" charset="0"/>
                <a:ea typeface="+mn-ea"/>
                <a:cs typeface="+mn-cs"/>
              </a:rPr>
              <a:t> Vineyard, by C.F. </a:t>
            </a:r>
            <a:r>
              <a:rPr lang="en-US" sz="1200" kern="1200" dirty="0" err="1">
                <a:solidFill>
                  <a:schemeClr val="tx1"/>
                </a:solidFill>
                <a:effectLst/>
                <a:latin typeface="Times New Roman" pitchFamily="18" charset="0"/>
                <a:ea typeface="+mn-ea"/>
                <a:cs typeface="+mn-cs"/>
              </a:rPr>
              <a:t>Vos</a:t>
            </a:r>
            <a:endParaRPr lang="en-US" dirty="0">
              <a:effectLst/>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FE83EA-5717-43A3-A7DA-3672B499C34E}" type="slidenum">
              <a:rPr lang="en-US">
                <a:solidFill>
                  <a:srgbClr val="000000"/>
                </a:solidFill>
              </a:rPr>
              <a:pPr/>
              <a:t>127</a:t>
            </a:fld>
            <a:endParaRPr lang="en-US">
              <a:solidFill>
                <a:srgbClr val="000000"/>
              </a:solidFill>
            </a:endParaRPr>
          </a:p>
        </p:txBody>
      </p:sp>
      <p:sp>
        <p:nvSpPr>
          <p:cNvPr id="977922" name="Rectangle 2"/>
          <p:cNvSpPr>
            <a:spLocks noGrp="1" noRot="1" noChangeAspect="1" noChangeArrowheads="1" noTextEdit="1"/>
          </p:cNvSpPr>
          <p:nvPr>
            <p:ph type="sldImg"/>
          </p:nvPr>
        </p:nvSpPr>
        <p:spPr>
          <a:ln/>
        </p:spPr>
      </p:sp>
      <p:sp>
        <p:nvSpPr>
          <p:cNvPr id="977923"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u="sng" kern="1200" dirty="0">
                <a:solidFill>
                  <a:schemeClr val="tx1"/>
                </a:solidFill>
                <a:effectLst/>
                <a:latin typeface="Times New Roman" pitchFamily="18" charset="0"/>
                <a:ea typeface="+mn-ea"/>
                <a:cs typeface="+mn-cs"/>
              </a:rPr>
              <a:t>JESUS</a:t>
            </a:r>
            <a:r>
              <a:rPr lang="en-US" sz="1200" kern="1200" dirty="0">
                <a:solidFill>
                  <a:schemeClr val="tx1"/>
                </a:solidFill>
                <a:effectLst/>
                <a:latin typeface="Times New Roman" pitchFamily="18" charset="0"/>
                <a:ea typeface="+mn-ea"/>
                <a:cs typeface="+mn-cs"/>
              </a:rPr>
              <a:t>  testified that the prophesied coming of   </a:t>
            </a:r>
            <a:r>
              <a:rPr lang="en-US" sz="1200" u="sng" kern="1200" dirty="0">
                <a:solidFill>
                  <a:schemeClr val="tx1"/>
                </a:solidFill>
                <a:effectLst/>
                <a:latin typeface="Times New Roman" pitchFamily="18" charset="0"/>
                <a:ea typeface="+mn-ea"/>
                <a:cs typeface="+mn-cs"/>
              </a:rPr>
              <a:t>ELIJAH</a:t>
            </a:r>
            <a:r>
              <a:rPr lang="en-US" sz="1200" kern="1200" dirty="0">
                <a:solidFill>
                  <a:schemeClr val="tx1"/>
                </a:solidFill>
                <a:effectLst/>
                <a:latin typeface="Times New Roman" pitchFamily="18" charset="0"/>
                <a:ea typeface="+mn-ea"/>
                <a:cs typeface="+mn-cs"/>
              </a:rPr>
              <a:t>  was realized in  </a:t>
            </a:r>
            <a:r>
              <a:rPr lang="en-US" sz="1200" u="sng" kern="1200" dirty="0">
                <a:solidFill>
                  <a:schemeClr val="tx1"/>
                </a:solidFill>
                <a:effectLst/>
                <a:latin typeface="Times New Roman" pitchFamily="18" charset="0"/>
                <a:ea typeface="+mn-ea"/>
                <a:cs typeface="+mn-cs"/>
              </a:rPr>
              <a:t>JOHN  the </a:t>
            </a:r>
            <a:r>
              <a:rPr lang="en-US" sz="1200" u="sng" kern="1200" dirty="0" err="1">
                <a:solidFill>
                  <a:schemeClr val="tx1"/>
                </a:solidFill>
                <a:effectLst/>
                <a:latin typeface="Times New Roman" pitchFamily="18" charset="0"/>
                <a:ea typeface="+mn-ea"/>
                <a:cs typeface="+mn-cs"/>
              </a:rPr>
              <a:t>baptist</a:t>
            </a:r>
            <a:r>
              <a:rPr lang="en-US" sz="1200" kern="1200" dirty="0">
                <a:solidFill>
                  <a:schemeClr val="tx1"/>
                </a:solidFill>
                <a:effectLst/>
                <a:latin typeface="Times New Roman" pitchFamily="18" charset="0"/>
                <a:ea typeface="+mn-ea"/>
                <a:cs typeface="+mn-cs"/>
              </a:rPr>
              <a:t> (Matt. 11:14, 17:13)</a:t>
            </a:r>
            <a:r>
              <a:rPr lang="en-US" sz="1200" u="sng" kern="1200" dirty="0">
                <a:solidFill>
                  <a:schemeClr val="tx1"/>
                </a:solidFill>
                <a:effectLst/>
                <a:latin typeface="Times New Roman" pitchFamily="18" charset="0"/>
                <a:ea typeface="+mn-ea"/>
                <a:cs typeface="+mn-cs"/>
              </a:rPr>
              <a:t> </a:t>
            </a:r>
            <a:endParaRPr lang="en-US" sz="1200" dirty="0">
              <a:effectLst/>
            </a:endParaRPr>
          </a:p>
          <a:p>
            <a:endParaRPr 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D0F90A-128C-4C43-A74B-345F3957472B}" type="slidenum">
              <a:rPr lang="en-US">
                <a:solidFill>
                  <a:srgbClr val="000000"/>
                </a:solidFill>
              </a:rPr>
              <a:pPr/>
              <a:t>128</a:t>
            </a:fld>
            <a:endParaRPr lang="en-US">
              <a:solidFill>
                <a:srgbClr val="000000"/>
              </a:solidFill>
            </a:endParaRPr>
          </a:p>
        </p:txBody>
      </p:sp>
      <p:sp>
        <p:nvSpPr>
          <p:cNvPr id="978946" name="Rectangle 2"/>
          <p:cNvSpPr>
            <a:spLocks noGrp="1" noRot="1" noChangeAspect="1" noChangeArrowheads="1" noTextEdit="1"/>
          </p:cNvSpPr>
          <p:nvPr>
            <p:ph type="sldImg"/>
          </p:nvPr>
        </p:nvSpPr>
        <p:spPr>
          <a:ln/>
        </p:spPr>
      </p:sp>
      <p:sp>
        <p:nvSpPr>
          <p:cNvPr id="978947"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Times New Roman" pitchFamily="18" charset="0"/>
                <a:ea typeface="+mn-ea"/>
                <a:cs typeface="+mn-cs"/>
              </a:rPr>
              <a:t>Matt. 17:13</a:t>
            </a:r>
            <a:endParaRPr lang="en-US">
              <a:effectLst/>
            </a:endParaRPr>
          </a:p>
          <a:p>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CA1D08-47AF-41ED-94B5-B235CEEE1916}" type="slidenum">
              <a:rPr lang="en-US">
                <a:solidFill>
                  <a:srgbClr val="000000"/>
                </a:solidFill>
              </a:rPr>
              <a:pPr/>
              <a:t>129</a:t>
            </a:fld>
            <a:endParaRPr lang="en-US">
              <a:solidFill>
                <a:srgbClr val="000000"/>
              </a:solidFill>
            </a:endParaRPr>
          </a:p>
        </p:txBody>
      </p:sp>
      <p:sp>
        <p:nvSpPr>
          <p:cNvPr id="987138" name="Rectangle 2"/>
          <p:cNvSpPr>
            <a:spLocks noGrp="1" noRot="1" noChangeAspect="1" noChangeArrowheads="1" noTextEdit="1"/>
          </p:cNvSpPr>
          <p:nvPr>
            <p:ph type="sldImg"/>
          </p:nvPr>
        </p:nvSpPr>
        <p:spPr>
          <a:ln/>
        </p:spPr>
      </p:sp>
      <p:sp>
        <p:nvSpPr>
          <p:cNvPr id="98713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Many among the Jewish leadership and   </a:t>
            </a:r>
            <a:r>
              <a:rPr lang="en-US" sz="1200" u="sng" kern="1200" dirty="0">
                <a:solidFill>
                  <a:schemeClr val="tx1"/>
                </a:solidFill>
                <a:effectLst/>
                <a:latin typeface="Times New Roman" pitchFamily="18" charset="0"/>
                <a:ea typeface="+mn-ea"/>
                <a:cs typeface="+mn-cs"/>
              </a:rPr>
              <a:t>JEWISH   people</a:t>
            </a:r>
            <a:r>
              <a:rPr lang="en-US" sz="1200" kern="1200" dirty="0">
                <a:solidFill>
                  <a:schemeClr val="tx1"/>
                </a:solidFill>
                <a:effectLst/>
                <a:latin typeface="Times New Roman" pitchFamily="18" charset="0"/>
                <a:ea typeface="+mn-ea"/>
                <a:cs typeface="+mn-cs"/>
              </a:rPr>
              <a:t>  had the highest respect for  </a:t>
            </a:r>
            <a:r>
              <a:rPr lang="en-US" sz="1200" u="sng" kern="1200" dirty="0">
                <a:solidFill>
                  <a:schemeClr val="tx1"/>
                </a:solidFill>
                <a:effectLst/>
                <a:latin typeface="Times New Roman" pitchFamily="18" charset="0"/>
                <a:ea typeface="+mn-ea"/>
                <a:cs typeface="+mn-cs"/>
              </a:rPr>
              <a:t>JOHN  the </a:t>
            </a:r>
            <a:r>
              <a:rPr lang="en-US" sz="1200" u="sng" kern="1200" dirty="0" err="1">
                <a:solidFill>
                  <a:schemeClr val="tx1"/>
                </a:solidFill>
                <a:effectLst/>
                <a:latin typeface="Times New Roman" pitchFamily="18" charset="0"/>
                <a:ea typeface="+mn-ea"/>
                <a:cs typeface="+mn-cs"/>
              </a:rPr>
              <a:t>baptist</a:t>
            </a:r>
            <a:r>
              <a:rPr lang="en-US" sz="1200" kern="1200" dirty="0">
                <a:solidFill>
                  <a:schemeClr val="tx1"/>
                </a:solidFill>
                <a:effectLst/>
                <a:latin typeface="Times New Roman" pitchFamily="18" charset="0"/>
                <a:ea typeface="+mn-ea"/>
                <a:cs typeface="+mn-cs"/>
              </a:rPr>
              <a:t>;  some even thought of him as the Messiah. </a:t>
            </a:r>
            <a:endParaRPr lang="en-US" sz="1200" dirty="0">
              <a:effectLst/>
            </a:endParaRPr>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4D9969-6BE2-4A30-9068-81737A92A1A5}" type="slidenum">
              <a:rPr lang="en-US"/>
              <a:pPr/>
              <a:t>13</a:t>
            </a:fld>
            <a:endParaRPr lang="en-US"/>
          </a:p>
        </p:txBody>
      </p:sp>
      <p:sp>
        <p:nvSpPr>
          <p:cNvPr id="737282" name="Rectangle 2"/>
          <p:cNvSpPr>
            <a:spLocks noGrp="1" noRot="1" noChangeAspect="1" noChangeArrowheads="1" noTextEdit="1"/>
          </p:cNvSpPr>
          <p:nvPr>
            <p:ph type="sldImg"/>
          </p:nvPr>
        </p:nvSpPr>
        <p:spPr>
          <a:ln/>
        </p:spPr>
      </p:sp>
      <p:sp>
        <p:nvSpPr>
          <p:cNvPr id="737283" name="Rectangle 3"/>
          <p:cNvSpPr>
            <a:spLocks noGrp="1" noChangeArrowheads="1"/>
          </p:cNvSpPr>
          <p:nvPr>
            <p:ph type="body" idx="1"/>
          </p:nvPr>
        </p:nvSpPr>
        <p:spPr/>
        <p:txBody>
          <a:bodyPr/>
          <a:lstStyle/>
          <a:p>
            <a:pPr rtl="0" eaLnBrk="0" fontAlgn="base" hangingPunct="0">
              <a:buFont typeface="Arial" pitchFamily="34" charset="0"/>
              <a:buNone/>
            </a:pPr>
            <a:r>
              <a:rPr lang="en-US" sz="1200" kern="1200" dirty="0">
                <a:solidFill>
                  <a:schemeClr val="tx1"/>
                </a:solidFill>
                <a:effectLst/>
                <a:latin typeface="Times New Roman" pitchFamily="18" charset="0"/>
                <a:ea typeface="+mn-ea"/>
                <a:cs typeface="+mn-cs"/>
              </a:rPr>
              <a:t>Considered from the viewpoint of the intellect, the human Fall represents  HUMANITY’S  descent into  </a:t>
            </a:r>
            <a:r>
              <a:rPr lang="en-US" sz="1200" u="sng" kern="1200" dirty="0">
                <a:solidFill>
                  <a:schemeClr val="tx1"/>
                </a:solidFill>
                <a:effectLst/>
                <a:latin typeface="Times New Roman" pitchFamily="18" charset="0"/>
                <a:ea typeface="+mn-ea"/>
                <a:cs typeface="+mn-cs"/>
              </a:rPr>
              <a:t>IGNORANCE</a:t>
            </a:r>
            <a:r>
              <a:rPr lang="en-US" sz="1200" kern="1200" dirty="0">
                <a:solidFill>
                  <a:schemeClr val="tx1"/>
                </a:solidFill>
                <a:effectLst/>
                <a:latin typeface="Times New Roman" pitchFamily="18" charset="0"/>
                <a:ea typeface="+mn-ea"/>
                <a:cs typeface="+mn-cs"/>
              </a:rPr>
              <a:t>.</a:t>
            </a:r>
            <a:endParaRPr lang="en-US" dirty="0">
              <a:effectLst/>
            </a:endParaRPr>
          </a:p>
          <a:p>
            <a:pPr rtl="0" eaLnBrk="0" fontAlgn="base" hangingPunct="0"/>
            <a:r>
              <a:rPr lang="en-US" sz="1200" kern="1200" dirty="0">
                <a:solidFill>
                  <a:schemeClr val="tx1"/>
                </a:solidFill>
                <a:effectLst/>
                <a:latin typeface="Times New Roman" pitchFamily="18" charset="0"/>
                <a:ea typeface="+mn-ea"/>
                <a:cs typeface="+mn-cs"/>
              </a:rPr>
              <a:t>______________</a:t>
            </a:r>
            <a:endParaRPr lang="en-US" dirty="0">
              <a:effectLst/>
            </a:endParaRPr>
          </a:p>
          <a:p>
            <a:pPr rtl="0" eaLnBrk="0" fontAlgn="base" hangingPunct="0"/>
            <a:r>
              <a:rPr lang="en-US" sz="1200" kern="1200" dirty="0">
                <a:solidFill>
                  <a:schemeClr val="tx1"/>
                </a:solidFill>
                <a:effectLst/>
                <a:latin typeface="Times New Roman" pitchFamily="18" charset="0"/>
                <a:ea typeface="+mn-ea"/>
                <a:cs typeface="+mn-cs"/>
              </a:rPr>
              <a:t>Stone Age blacksmiths using fire to make tools _</a:t>
            </a:r>
            <a:r>
              <a:rPr lang="en-US" sz="1200" kern="1200" baseline="0" dirty="0">
                <a:solidFill>
                  <a:schemeClr val="tx1"/>
                </a:solidFill>
                <a:effectLst/>
                <a:latin typeface="Times New Roman" pitchFamily="18" charset="0"/>
                <a:ea typeface="+mn-ea"/>
                <a:cs typeface="+mn-cs"/>
              </a:rPr>
              <a:t> ca </a:t>
            </a:r>
            <a:r>
              <a:rPr lang="en-US" sz="1200" kern="1200" dirty="0">
                <a:solidFill>
                  <a:schemeClr val="tx1"/>
                </a:solidFill>
                <a:effectLst/>
                <a:latin typeface="Times New Roman" pitchFamily="18" charset="0"/>
                <a:ea typeface="+mn-ea"/>
                <a:cs typeface="+mn-cs"/>
              </a:rPr>
              <a:t>72,000 years ago</a:t>
            </a:r>
            <a:endParaRPr lang="en-US" dirty="0">
              <a:effectLst/>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B8A39B-D35D-46C4-A73A-9F3C7F88547C}" type="slidenum">
              <a:rPr lang="en-US">
                <a:solidFill>
                  <a:srgbClr val="000000"/>
                </a:solidFill>
              </a:rPr>
              <a:pPr/>
              <a:t>130</a:t>
            </a:fld>
            <a:endParaRPr lang="en-US">
              <a:solidFill>
                <a:srgbClr val="000000"/>
              </a:solidFill>
            </a:endParaRPr>
          </a:p>
        </p:txBody>
      </p:sp>
      <p:sp>
        <p:nvSpPr>
          <p:cNvPr id="988162" name="Rectangle 2"/>
          <p:cNvSpPr>
            <a:spLocks noGrp="1" noRot="1" noChangeAspect="1" noChangeArrowheads="1" noTextEdit="1"/>
          </p:cNvSpPr>
          <p:nvPr>
            <p:ph type="sldImg"/>
          </p:nvPr>
        </p:nvSpPr>
        <p:spPr>
          <a:ln/>
        </p:spPr>
      </p:sp>
      <p:sp>
        <p:nvSpPr>
          <p:cNvPr id="988163" name="Rectangle 3"/>
          <p:cNvSpPr>
            <a:spLocks noGrp="1" noChangeArrowheads="1"/>
          </p:cNvSpPr>
          <p:nvPr>
            <p:ph type="body" idx="1"/>
          </p:nvPr>
        </p:nvSpPr>
        <p:spPr/>
        <p:txBody>
          <a:bodyPr/>
          <a:lstStyle/>
          <a:p>
            <a:pPr rtl="0" eaLnBrk="0" fontAlgn="base" latinLnBrk="0" hangingPunct="0">
              <a:buFont typeface="Arial" pitchFamily="34" charset="0"/>
              <a:buNone/>
            </a:pPr>
            <a:r>
              <a:rPr lang="en-US" sz="1200" kern="1200" dirty="0">
                <a:solidFill>
                  <a:schemeClr val="tx1"/>
                </a:solidFill>
                <a:effectLst/>
                <a:latin typeface="Times New Roman" pitchFamily="18" charset="0"/>
                <a:ea typeface="+mn-ea"/>
                <a:cs typeface="+mn-cs"/>
              </a:rPr>
              <a:t>Had John the Baptist  </a:t>
            </a:r>
            <a:r>
              <a:rPr lang="en-US" sz="1200" u="sng" kern="1200" dirty="0">
                <a:solidFill>
                  <a:schemeClr val="tx1"/>
                </a:solidFill>
                <a:effectLst/>
                <a:latin typeface="Times New Roman" pitchFamily="18" charset="0"/>
                <a:ea typeface="+mn-ea"/>
                <a:cs typeface="+mn-cs"/>
              </a:rPr>
              <a:t>ANNOUNCED</a:t>
            </a:r>
            <a:r>
              <a:rPr lang="en-US" sz="1200" kern="1200" dirty="0">
                <a:solidFill>
                  <a:schemeClr val="tx1"/>
                </a:solidFill>
                <a:effectLst/>
                <a:latin typeface="Times New Roman" pitchFamily="18" charset="0"/>
                <a:ea typeface="+mn-ea"/>
                <a:cs typeface="+mn-cs"/>
              </a:rPr>
              <a:t>  that he was Elijah, as Jesus had testified, all the Jewish people would have readily believed John’s testimony and flocked to  </a:t>
            </a:r>
            <a:r>
              <a:rPr lang="en-US" sz="1200" u="sng" kern="1200" dirty="0">
                <a:solidFill>
                  <a:schemeClr val="tx1"/>
                </a:solidFill>
                <a:effectLst/>
                <a:latin typeface="Times New Roman" pitchFamily="18" charset="0"/>
                <a:ea typeface="+mn-ea"/>
                <a:cs typeface="+mn-cs"/>
              </a:rPr>
              <a:t>JESUS</a:t>
            </a:r>
            <a:r>
              <a:rPr lang="en-US" sz="1200" kern="1200" dirty="0">
                <a:solidFill>
                  <a:schemeClr val="tx1"/>
                </a:solidFill>
                <a:effectLst/>
                <a:latin typeface="Times New Roman" pitchFamily="18" charset="0"/>
                <a:ea typeface="+mn-ea"/>
                <a:cs typeface="+mn-cs"/>
              </a:rPr>
              <a:t>. </a:t>
            </a:r>
            <a:endParaRPr lang="en-US" sz="1200" dirty="0">
              <a:effectLst/>
            </a:endParaRPr>
          </a:p>
          <a:p>
            <a:pPr rtl="0" eaLnBrk="0" fontAlgn="base" hangingPunct="0"/>
            <a:r>
              <a:rPr lang="en-US" sz="1200" kern="1200" dirty="0">
                <a:solidFill>
                  <a:schemeClr val="tx1"/>
                </a:solidFill>
                <a:effectLst/>
                <a:latin typeface="Times New Roman" pitchFamily="18" charset="0"/>
                <a:ea typeface="+mn-ea"/>
                <a:cs typeface="+mn-cs"/>
              </a:rPr>
              <a:t>(This text</a:t>
            </a:r>
            <a:r>
              <a:rPr lang="en-US" sz="1200" kern="1200" baseline="0" dirty="0">
                <a:solidFill>
                  <a:schemeClr val="tx1"/>
                </a:solidFill>
                <a:effectLst/>
                <a:latin typeface="Times New Roman" pitchFamily="18" charset="0"/>
                <a:ea typeface="+mn-ea"/>
                <a:cs typeface="+mn-cs"/>
              </a:rPr>
              <a:t> is not in the original one hour lecture)</a:t>
            </a:r>
            <a:endParaRPr lang="en-US" dirty="0">
              <a:effectLst/>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CD4E3C-DCB8-4E47-9008-41D46AA65DFD}" type="slidenum">
              <a:rPr lang="en-US">
                <a:solidFill>
                  <a:srgbClr val="000000"/>
                </a:solidFill>
              </a:rPr>
              <a:pPr/>
              <a:t>131</a:t>
            </a:fld>
            <a:endParaRPr lang="en-US">
              <a:solidFill>
                <a:srgbClr val="000000"/>
              </a:solidFill>
            </a:endParaRPr>
          </a:p>
        </p:txBody>
      </p:sp>
      <p:sp>
        <p:nvSpPr>
          <p:cNvPr id="989186" name="Rectangle 2"/>
          <p:cNvSpPr>
            <a:spLocks noGrp="1" noRot="1" noChangeAspect="1" noChangeArrowheads="1" noTextEdit="1"/>
          </p:cNvSpPr>
          <p:nvPr>
            <p:ph type="sldImg"/>
          </p:nvPr>
        </p:nvSpPr>
        <p:spPr>
          <a:ln/>
        </p:spPr>
      </p:sp>
      <p:sp>
        <p:nvSpPr>
          <p:cNvPr id="989187"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But in ignorance of God’s providence, John  </a:t>
            </a:r>
            <a:r>
              <a:rPr lang="en-US" sz="1200" u="sng" kern="1200" dirty="0">
                <a:solidFill>
                  <a:schemeClr val="tx1"/>
                </a:solidFill>
                <a:effectLst/>
                <a:latin typeface="Times New Roman" pitchFamily="18" charset="0"/>
                <a:ea typeface="+mn-ea"/>
                <a:cs typeface="+mn-cs"/>
              </a:rPr>
              <a:t>DENIED</a:t>
            </a:r>
            <a:r>
              <a:rPr lang="en-US" sz="1200" kern="1200" dirty="0">
                <a:solidFill>
                  <a:schemeClr val="tx1"/>
                </a:solidFill>
                <a:effectLst/>
                <a:latin typeface="Times New Roman" pitchFamily="18" charset="0"/>
                <a:ea typeface="+mn-ea"/>
                <a:cs typeface="+mn-cs"/>
              </a:rPr>
              <a:t>  his being Elijah, which became the principal reason why the Jewish people  </a:t>
            </a:r>
            <a:r>
              <a:rPr lang="en-US" sz="1200" u="sng" kern="1200" dirty="0">
                <a:solidFill>
                  <a:schemeClr val="tx1"/>
                </a:solidFill>
                <a:effectLst/>
                <a:latin typeface="Times New Roman" pitchFamily="18" charset="0"/>
                <a:ea typeface="+mn-ea"/>
                <a:cs typeface="+mn-cs"/>
              </a:rPr>
              <a:t>REJECTED Jesus</a:t>
            </a:r>
            <a:r>
              <a:rPr lang="en-US" sz="1200" kern="1200" dirty="0">
                <a:solidFill>
                  <a:schemeClr val="tx1"/>
                </a:solidFill>
                <a:effectLst/>
                <a:latin typeface="Times New Roman" pitchFamily="18" charset="0"/>
                <a:ea typeface="+mn-ea"/>
                <a:cs typeface="+mn-cs"/>
              </a:rPr>
              <a:t>. </a:t>
            </a:r>
            <a:endParaRPr lang="en-US" sz="1200" dirty="0">
              <a:effectLst/>
            </a:endParaRPr>
          </a:p>
          <a:p>
            <a:endParaRPr lang="en-U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7F333C-12A7-41B5-9522-80352EF7CA2B}" type="slidenum">
              <a:rPr lang="en-US">
                <a:solidFill>
                  <a:srgbClr val="000000"/>
                </a:solidFill>
              </a:rPr>
              <a:pPr/>
              <a:t>132</a:t>
            </a:fld>
            <a:endParaRPr lang="en-US">
              <a:solidFill>
                <a:srgbClr val="000000"/>
              </a:solidFill>
            </a:endParaRPr>
          </a:p>
        </p:txBody>
      </p:sp>
      <p:sp>
        <p:nvSpPr>
          <p:cNvPr id="990210" name="Rectangle 2"/>
          <p:cNvSpPr>
            <a:spLocks noGrp="1" noRot="1" noChangeAspect="1" noChangeArrowheads="1" noTextEdit="1"/>
          </p:cNvSpPr>
          <p:nvPr>
            <p:ph type="sldImg"/>
          </p:nvPr>
        </p:nvSpPr>
        <p:spPr>
          <a:ln/>
        </p:spPr>
      </p:sp>
      <p:sp>
        <p:nvSpPr>
          <p:cNvPr id="990211"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Here we have come to understand that the main reason why Jesus had to die on the cross was the failure of   </a:t>
            </a:r>
            <a:r>
              <a:rPr lang="en-US" sz="1200" u="sng" kern="1200" dirty="0">
                <a:solidFill>
                  <a:schemeClr val="tx1"/>
                </a:solidFill>
                <a:effectLst/>
                <a:latin typeface="Times New Roman" pitchFamily="18" charset="0"/>
                <a:ea typeface="+mn-ea"/>
                <a:cs typeface="+mn-cs"/>
              </a:rPr>
              <a:t>JOHN  the Baptist</a:t>
            </a:r>
            <a:r>
              <a:rPr lang="en-US" sz="1200" kern="1200" dirty="0">
                <a:solidFill>
                  <a:schemeClr val="tx1"/>
                </a:solidFill>
                <a:effectLst/>
                <a:latin typeface="Times New Roman" pitchFamily="18" charset="0"/>
                <a:ea typeface="+mn-ea"/>
                <a:cs typeface="+mn-cs"/>
              </a:rPr>
              <a:t>. </a:t>
            </a:r>
            <a:endParaRPr lang="en-US" sz="1200" dirty="0">
              <a:effectLst/>
            </a:endParaRPr>
          </a:p>
          <a:p>
            <a:endParaRPr lang="en-U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776534-E1E5-451B-90B7-86624BF9EAC1}" type="slidenum">
              <a:rPr lang="en-US">
                <a:solidFill>
                  <a:srgbClr val="000000"/>
                </a:solidFill>
              </a:rPr>
              <a:pPr/>
              <a:t>133</a:t>
            </a:fld>
            <a:endParaRPr lang="en-US">
              <a:solidFill>
                <a:srgbClr val="000000"/>
              </a:solidFill>
            </a:endParaRPr>
          </a:p>
        </p:txBody>
      </p:sp>
      <p:sp>
        <p:nvSpPr>
          <p:cNvPr id="884738" name="Rectangle 2"/>
          <p:cNvSpPr>
            <a:spLocks noGrp="1" noRot="1" noChangeAspect="1" noChangeArrowheads="1" noTextEdit="1"/>
          </p:cNvSpPr>
          <p:nvPr>
            <p:ph type="sldImg"/>
          </p:nvPr>
        </p:nvSpPr>
        <p:spPr>
          <a:ln/>
        </p:spPr>
      </p:sp>
      <p:sp>
        <p:nvSpPr>
          <p:cNvPr id="88473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Times New Roman" pitchFamily="18" charset="0"/>
                <a:ea typeface="+mn-ea"/>
                <a:cs typeface="+mn-cs"/>
              </a:rPr>
              <a:t>Key Points</a:t>
            </a:r>
            <a:endParaRPr lang="en-US">
              <a:effectLst/>
            </a:endParaRPr>
          </a:p>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0D1631-3841-4C56-8BB6-0703E0C0085D}" type="slidenum">
              <a:rPr lang="en-US">
                <a:solidFill>
                  <a:srgbClr val="000000"/>
                </a:solidFill>
              </a:rPr>
              <a:pPr/>
              <a:t>134</a:t>
            </a:fld>
            <a:endParaRPr lang="en-US">
              <a:solidFill>
                <a:srgbClr val="000000"/>
              </a:solidFill>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4B81DF-E6EC-4ACA-82EB-34018C947398}" type="slidenum">
              <a:rPr lang="en-US">
                <a:solidFill>
                  <a:srgbClr val="000000"/>
                </a:solidFill>
              </a:rPr>
              <a:pPr/>
              <a:t>135</a:t>
            </a:fld>
            <a:endParaRPr lang="en-US">
              <a:solidFill>
                <a:srgbClr val="000000"/>
              </a:solidFill>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pPr rtl="0" eaLnBrk="0" fontAlgn="base" latinLnBrk="0" hangingPunct="0"/>
            <a:r>
              <a:rPr lang="en-US" sz="1200" b="0" kern="1200">
                <a:solidFill>
                  <a:schemeClr val="tx1"/>
                </a:solidFill>
                <a:effectLst>
                  <a:outerShdw dist="12700" dir="3000000" algn="ctr" rotWithShape="0">
                    <a:srgbClr val="990000"/>
                  </a:outerShdw>
                </a:effectLst>
                <a:latin typeface="Times New Roman" pitchFamily="18" charset="0"/>
                <a:ea typeface="+mn-ea"/>
                <a:cs typeface="+mn-cs"/>
              </a:rPr>
              <a:t>Chapter 5</a:t>
            </a:r>
            <a:endParaRPr lang="en-US">
              <a:effectLst/>
            </a:endParaRPr>
          </a:p>
          <a:p>
            <a:pPr rtl="0" eaLnBrk="0" fontAlgn="base" latinLnBrk="0" hangingPunct="0"/>
            <a:r>
              <a:rPr lang="en-US" sz="1200" b="0" kern="1200">
                <a:solidFill>
                  <a:schemeClr val="tx1"/>
                </a:solidFill>
                <a:effectLst>
                  <a:outerShdw dist="38100" dir="19800000" algn="l" rotWithShape="0">
                    <a:srgbClr val="FFFFDD"/>
                  </a:outerShdw>
                </a:effectLst>
                <a:latin typeface="Times New Roman" pitchFamily="18" charset="0"/>
                <a:ea typeface="+mn-ea"/>
                <a:cs typeface="+mn-cs"/>
              </a:rPr>
              <a:t>Resurrection</a:t>
            </a:r>
            <a:endParaRPr lang="en-US">
              <a:effectLst/>
            </a:endParaRPr>
          </a:p>
          <a:p>
            <a:pPr rtl="0" eaLnBrk="0" fontAlgn="base" hangingPunct="0"/>
            <a:r>
              <a:rPr lang="en-US" sz="1200" kern="1200">
                <a:solidFill>
                  <a:schemeClr val="tx1"/>
                </a:solidFill>
                <a:effectLst/>
                <a:latin typeface="Times New Roman" pitchFamily="18" charset="0"/>
                <a:ea typeface="+mn-ea"/>
                <a:cs typeface="+mn-cs"/>
              </a:rPr>
              <a:t>_______________________</a:t>
            </a:r>
            <a:endParaRPr lang="en-US">
              <a:effectLst/>
            </a:endParaRPr>
          </a:p>
          <a:p>
            <a:pPr rtl="0" eaLnBrk="0" fontAlgn="base" hangingPunct="0"/>
            <a:r>
              <a:rPr lang="en-US" sz="1200" kern="1200">
                <a:solidFill>
                  <a:schemeClr val="tx1"/>
                </a:solidFill>
                <a:effectLst/>
                <a:latin typeface="Times New Roman" pitchFamily="18" charset="0"/>
                <a:ea typeface="+mn-ea"/>
                <a:cs typeface="+mn-cs"/>
              </a:rPr>
              <a:t>Luca Signorelli - Resurrection of the Flesh (1499-1502)</a:t>
            </a:r>
            <a:endParaRPr lang="en-US">
              <a:effectLst/>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925F5E-84AD-49B0-9058-4AC7AEC007AC}" type="slidenum">
              <a:rPr lang="en-US">
                <a:solidFill>
                  <a:srgbClr val="000000"/>
                </a:solidFill>
              </a:rPr>
              <a:pPr/>
              <a:t>136</a:t>
            </a:fld>
            <a:endParaRPr lang="en-US">
              <a:solidFill>
                <a:srgbClr val="000000"/>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pPr rtl="0" eaLnBrk="0" fontAlgn="base" latinLnBrk="0" hangingPunct="0">
              <a:buFont typeface="Arial" pitchFamily="34" charset="0"/>
              <a:buNone/>
            </a:pPr>
            <a:r>
              <a:rPr lang="en-US" sz="1200" kern="1200" dirty="0">
                <a:solidFill>
                  <a:schemeClr val="tx1"/>
                </a:solidFill>
                <a:effectLst/>
                <a:latin typeface="Times New Roman" pitchFamily="18" charset="0"/>
                <a:ea typeface="+mn-ea"/>
                <a:cs typeface="+mn-cs"/>
              </a:rPr>
              <a:t>Here, death means the  </a:t>
            </a:r>
            <a:r>
              <a:rPr lang="en-US" sz="1200" u="sng" kern="1200" dirty="0">
                <a:solidFill>
                  <a:schemeClr val="tx1"/>
                </a:solidFill>
                <a:effectLst/>
                <a:latin typeface="Times New Roman" pitchFamily="18" charset="0"/>
                <a:ea typeface="+mn-ea"/>
                <a:cs typeface="+mn-cs"/>
              </a:rPr>
              <a:t>DEATH  caused by the fall</a:t>
            </a:r>
            <a:r>
              <a:rPr lang="en-US" sz="1200" kern="1200" dirty="0">
                <a:solidFill>
                  <a:schemeClr val="tx1"/>
                </a:solidFill>
                <a:effectLst/>
                <a:latin typeface="Times New Roman" pitchFamily="18" charset="0"/>
                <a:ea typeface="+mn-ea"/>
                <a:cs typeface="+mn-cs"/>
              </a:rPr>
              <a:t>.</a:t>
            </a:r>
            <a:r>
              <a:rPr lang="en-US" sz="1200" u="sng" kern="1200" dirty="0">
                <a:solidFill>
                  <a:schemeClr val="tx1"/>
                </a:solidFill>
                <a:effectLst/>
                <a:latin typeface="Times New Roman" pitchFamily="18" charset="0"/>
                <a:ea typeface="+mn-ea"/>
                <a:cs typeface="+mn-cs"/>
              </a:rPr>
              <a:t> </a:t>
            </a:r>
            <a:endParaRPr lang="en-US" sz="1200" dirty="0">
              <a:effectLst/>
            </a:endParaRPr>
          </a:p>
        </p:txBody>
      </p:sp>
    </p:spTree>
    <p:extLst>
      <p:ext uri="{BB962C8B-B14F-4D97-AF65-F5344CB8AC3E}">
        <p14:creationId xmlns:p14="http://schemas.microsoft.com/office/powerpoint/2010/main" val="61564877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925F5E-84AD-49B0-9058-4AC7AEC007AC}" type="slidenum">
              <a:rPr lang="en-US">
                <a:solidFill>
                  <a:srgbClr val="000000"/>
                </a:solidFill>
              </a:rPr>
              <a:pPr/>
              <a:t>137</a:t>
            </a:fld>
            <a:endParaRPr lang="en-US">
              <a:solidFill>
                <a:srgbClr val="000000"/>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pPr rtl="0" eaLnBrk="0" fontAlgn="base" latinLnBrk="0" hangingPunct="0">
              <a:buFont typeface="Arial" pitchFamily="34" charset="0"/>
              <a:buNone/>
            </a:pPr>
            <a:r>
              <a:rPr lang="en-US" sz="1200" kern="1200" dirty="0">
                <a:solidFill>
                  <a:schemeClr val="tx1"/>
                </a:solidFill>
                <a:effectLst/>
                <a:latin typeface="Times New Roman" pitchFamily="18" charset="0"/>
                <a:ea typeface="+mn-ea"/>
                <a:cs typeface="+mn-cs"/>
              </a:rPr>
              <a:t>Here, death means the  </a:t>
            </a:r>
            <a:r>
              <a:rPr lang="en-US" sz="1200" u="sng" kern="1200" dirty="0">
                <a:solidFill>
                  <a:schemeClr val="tx1"/>
                </a:solidFill>
                <a:effectLst/>
                <a:latin typeface="Times New Roman" pitchFamily="18" charset="0"/>
                <a:ea typeface="+mn-ea"/>
                <a:cs typeface="+mn-cs"/>
              </a:rPr>
              <a:t>DEATH  caused by the fall</a:t>
            </a:r>
            <a:r>
              <a:rPr lang="en-US" sz="1200" kern="1200" dirty="0">
                <a:solidFill>
                  <a:schemeClr val="tx1"/>
                </a:solidFill>
                <a:effectLst/>
                <a:latin typeface="Times New Roman" pitchFamily="18" charset="0"/>
                <a:ea typeface="+mn-ea"/>
                <a:cs typeface="+mn-cs"/>
              </a:rPr>
              <a:t>.</a:t>
            </a:r>
            <a:r>
              <a:rPr lang="en-US" sz="1200" u="sng" kern="1200" dirty="0">
                <a:solidFill>
                  <a:schemeClr val="tx1"/>
                </a:solidFill>
                <a:effectLst/>
                <a:latin typeface="Times New Roman" pitchFamily="18" charset="0"/>
                <a:ea typeface="+mn-ea"/>
                <a:cs typeface="+mn-cs"/>
              </a:rPr>
              <a:t> </a:t>
            </a:r>
            <a:endParaRPr lang="en-US" sz="1200" dirty="0">
              <a:effectLst/>
            </a:endParaRPr>
          </a:p>
        </p:txBody>
      </p:sp>
    </p:spTree>
    <p:extLst>
      <p:ext uri="{BB962C8B-B14F-4D97-AF65-F5344CB8AC3E}">
        <p14:creationId xmlns:p14="http://schemas.microsoft.com/office/powerpoint/2010/main" val="387073176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925F5E-84AD-49B0-9058-4AC7AEC007AC}" type="slidenum">
              <a:rPr lang="en-US">
                <a:solidFill>
                  <a:srgbClr val="000000"/>
                </a:solidFill>
              </a:rPr>
              <a:pPr/>
              <a:t>138</a:t>
            </a:fld>
            <a:endParaRPr lang="en-US">
              <a:solidFill>
                <a:srgbClr val="000000"/>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pPr rtl="0" eaLnBrk="0" fontAlgn="base" latinLnBrk="0" hangingPunct="0">
              <a:buFont typeface="Arial" pitchFamily="34" charset="0"/>
              <a:buNone/>
            </a:pPr>
            <a:r>
              <a:rPr lang="en-US" sz="1200" kern="1200" dirty="0">
                <a:solidFill>
                  <a:schemeClr val="tx1"/>
                </a:solidFill>
                <a:effectLst/>
                <a:latin typeface="Times New Roman" pitchFamily="18" charset="0"/>
                <a:ea typeface="+mn-ea"/>
                <a:cs typeface="+mn-cs"/>
              </a:rPr>
              <a:t>Here, death means the  </a:t>
            </a:r>
            <a:r>
              <a:rPr lang="en-US" sz="1200" u="sng" kern="1200" dirty="0">
                <a:solidFill>
                  <a:schemeClr val="tx1"/>
                </a:solidFill>
                <a:effectLst/>
                <a:latin typeface="Times New Roman" pitchFamily="18" charset="0"/>
                <a:ea typeface="+mn-ea"/>
                <a:cs typeface="+mn-cs"/>
              </a:rPr>
              <a:t>DEATH  caused by the fall</a:t>
            </a:r>
            <a:r>
              <a:rPr lang="en-US" sz="1200" kern="1200" dirty="0">
                <a:solidFill>
                  <a:schemeClr val="tx1"/>
                </a:solidFill>
                <a:effectLst/>
                <a:latin typeface="Times New Roman" pitchFamily="18" charset="0"/>
                <a:ea typeface="+mn-ea"/>
                <a:cs typeface="+mn-cs"/>
              </a:rPr>
              <a:t>.</a:t>
            </a:r>
            <a:r>
              <a:rPr lang="en-US" sz="1200" u="sng" kern="1200" dirty="0">
                <a:solidFill>
                  <a:schemeClr val="tx1"/>
                </a:solidFill>
                <a:effectLst/>
                <a:latin typeface="Times New Roman" pitchFamily="18" charset="0"/>
                <a:ea typeface="+mn-ea"/>
                <a:cs typeface="+mn-cs"/>
              </a:rPr>
              <a:t> </a:t>
            </a:r>
            <a:endParaRPr lang="en-US" sz="1200" dirty="0">
              <a:effectLst/>
            </a:endParaRPr>
          </a:p>
        </p:txBody>
      </p:sp>
    </p:spTree>
    <p:extLst>
      <p:ext uri="{BB962C8B-B14F-4D97-AF65-F5344CB8AC3E}">
        <p14:creationId xmlns:p14="http://schemas.microsoft.com/office/powerpoint/2010/main" val="96601417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20B7E3-D984-455B-A687-191B43A74B4C}" type="slidenum">
              <a:rPr lang="en-US">
                <a:solidFill>
                  <a:srgbClr val="000000"/>
                </a:solidFill>
              </a:rPr>
              <a:pPr/>
              <a:t>139</a:t>
            </a:fld>
            <a:endParaRPr lang="en-US">
              <a:solidFill>
                <a:srgbClr val="000000"/>
              </a:solidFill>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pPr rtl="0" eaLnBrk="0" fontAlgn="base" latinLnBrk="0" hangingPunct="0">
              <a:buFont typeface="Arial" pitchFamily="34" charset="0"/>
              <a:buNone/>
            </a:pPr>
            <a:r>
              <a:rPr lang="en-US" sz="1200" kern="1200" dirty="0">
                <a:solidFill>
                  <a:schemeClr val="tx1"/>
                </a:solidFill>
                <a:effectLst/>
                <a:latin typeface="Times New Roman" pitchFamily="18" charset="0"/>
                <a:ea typeface="+mn-ea"/>
                <a:cs typeface="+mn-cs"/>
              </a:rPr>
              <a:t>Resurrection may be defined as the   </a:t>
            </a:r>
            <a:r>
              <a:rPr lang="en-US" sz="1200" u="sng" kern="1200" dirty="0">
                <a:solidFill>
                  <a:schemeClr val="tx1"/>
                </a:solidFill>
                <a:effectLst/>
                <a:latin typeface="Times New Roman" pitchFamily="18" charset="0"/>
                <a:ea typeface="+mn-ea"/>
                <a:cs typeface="+mn-cs"/>
              </a:rPr>
              <a:t>PROCESS</a:t>
            </a:r>
            <a:r>
              <a:rPr lang="en-US" sz="1200" kern="1200" dirty="0">
                <a:solidFill>
                  <a:schemeClr val="tx1"/>
                </a:solidFill>
                <a:effectLst/>
                <a:latin typeface="Times New Roman" pitchFamily="18" charset="0"/>
                <a:ea typeface="+mn-ea"/>
                <a:cs typeface="+mn-cs"/>
              </a:rPr>
              <a:t>  of being restored from the  DEATH  caused by the Fall to life, from   </a:t>
            </a:r>
            <a:r>
              <a:rPr lang="en-US" sz="1200" u="sng" kern="1200" dirty="0">
                <a:solidFill>
                  <a:schemeClr val="tx1"/>
                </a:solidFill>
                <a:effectLst/>
                <a:latin typeface="Times New Roman" pitchFamily="18" charset="0"/>
                <a:ea typeface="+mn-ea"/>
                <a:cs typeface="+mn-cs"/>
              </a:rPr>
              <a:t>SATAN’S  dominion</a:t>
            </a:r>
            <a:r>
              <a:rPr lang="en-US" sz="1200" kern="1200" dirty="0">
                <a:solidFill>
                  <a:schemeClr val="tx1"/>
                </a:solidFill>
                <a:effectLst/>
                <a:latin typeface="Times New Roman" pitchFamily="18" charset="0"/>
                <a:ea typeface="+mn-ea"/>
                <a:cs typeface="+mn-cs"/>
              </a:rPr>
              <a:t>   to   </a:t>
            </a:r>
            <a:r>
              <a:rPr lang="en-US" sz="1200" u="sng" kern="1200" dirty="0">
                <a:solidFill>
                  <a:schemeClr val="tx1"/>
                </a:solidFill>
                <a:effectLst/>
                <a:latin typeface="Times New Roman" pitchFamily="18" charset="0"/>
                <a:ea typeface="+mn-ea"/>
                <a:cs typeface="+mn-cs"/>
              </a:rPr>
              <a:t>GOD’S  direct dominion</a:t>
            </a:r>
            <a:r>
              <a:rPr lang="en-US" sz="1200" kern="1200" dirty="0">
                <a:solidFill>
                  <a:schemeClr val="tx1"/>
                </a:solidFill>
                <a:effectLst/>
                <a:latin typeface="Times New Roman" pitchFamily="18" charset="0"/>
                <a:ea typeface="+mn-ea"/>
                <a:cs typeface="+mn-cs"/>
              </a:rPr>
              <a:t>,  through the providence of restoration. </a:t>
            </a:r>
            <a:endParaRPr lang="en-US" sz="1200" dirty="0">
              <a:effectLst/>
            </a:endParaRPr>
          </a:p>
          <a:p>
            <a:pPr rtl="0" eaLnBrk="0" fontAlgn="base" hangingPunct="0"/>
            <a:r>
              <a:rPr lang="en-US" sz="1200" kern="1200" dirty="0">
                <a:solidFill>
                  <a:schemeClr val="tx1"/>
                </a:solidFill>
                <a:effectLst/>
                <a:latin typeface="Times New Roman" pitchFamily="18" charset="0"/>
                <a:ea typeface="+mn-ea"/>
                <a:cs typeface="+mn-cs"/>
              </a:rPr>
              <a:t>_______________________________</a:t>
            </a:r>
            <a:endParaRPr lang="en-US" dirty="0">
              <a:effectLst/>
            </a:endParaRPr>
          </a:p>
          <a:p>
            <a:pPr rtl="0" eaLnBrk="0" fontAlgn="base" hangingPunct="0"/>
            <a:r>
              <a:rPr lang="en-US" sz="1200" kern="1200" dirty="0" err="1">
                <a:solidFill>
                  <a:schemeClr val="tx1"/>
                </a:solidFill>
                <a:effectLst/>
                <a:latin typeface="Times New Roman" pitchFamily="18" charset="0"/>
                <a:ea typeface="+mn-ea"/>
                <a:cs typeface="+mn-cs"/>
              </a:rPr>
              <a:t>Gustave</a:t>
            </a:r>
            <a:r>
              <a:rPr lang="en-US" sz="1200" kern="1200" dirty="0">
                <a:solidFill>
                  <a:schemeClr val="tx1"/>
                </a:solidFill>
                <a:effectLst/>
                <a:latin typeface="Times New Roman" pitchFamily="18" charset="0"/>
                <a:ea typeface="+mn-ea"/>
                <a:cs typeface="+mn-cs"/>
              </a:rPr>
              <a:t> </a:t>
            </a:r>
            <a:r>
              <a:rPr lang="en-US" sz="1200" kern="1200" dirty="0" err="1">
                <a:solidFill>
                  <a:schemeClr val="tx1"/>
                </a:solidFill>
                <a:effectLst/>
                <a:latin typeface="Times New Roman" pitchFamily="18" charset="0"/>
                <a:ea typeface="+mn-ea"/>
                <a:cs typeface="+mn-cs"/>
              </a:rPr>
              <a:t>Doré's</a:t>
            </a:r>
            <a:r>
              <a:rPr lang="en-US" sz="1200" kern="1200" dirty="0">
                <a:solidFill>
                  <a:schemeClr val="tx1"/>
                </a:solidFill>
                <a:effectLst/>
                <a:latin typeface="Times New Roman" pitchFamily="18" charset="0"/>
                <a:ea typeface="+mn-ea"/>
                <a:cs typeface="+mn-cs"/>
              </a:rPr>
              <a:t> depiction of Satan from John Milton's ‘Paradise Lost’.</a:t>
            </a:r>
            <a:endParaRPr lang="en-US" dirty="0">
              <a:effectLs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7F6146-8EF6-4996-B20D-C20E70CAC812}" type="slidenum">
              <a:rPr lang="en-US"/>
              <a:pPr/>
              <a:t>14</a:t>
            </a:fld>
            <a:endParaRPr lang="en-US"/>
          </a:p>
        </p:txBody>
      </p:sp>
      <p:sp>
        <p:nvSpPr>
          <p:cNvPr id="738306" name="Rectangle 2"/>
          <p:cNvSpPr>
            <a:spLocks noGrp="1" noRot="1" noChangeAspect="1" noChangeArrowheads="1" noTextEdit="1"/>
          </p:cNvSpPr>
          <p:nvPr>
            <p:ph type="sldImg"/>
          </p:nvPr>
        </p:nvSpPr>
        <p:spPr>
          <a:ln/>
        </p:spPr>
      </p:sp>
      <p:sp>
        <p:nvSpPr>
          <p:cNvPr id="738307"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People are composed of two aspects:</a:t>
            </a:r>
            <a:r>
              <a:rPr lang="en-US" sz="1200" kern="1200" baseline="0" dirty="0">
                <a:solidFill>
                  <a:schemeClr val="tx1"/>
                </a:solidFill>
                <a:effectLst/>
                <a:latin typeface="Times New Roman" pitchFamily="18" charset="0"/>
                <a:ea typeface="+mn-ea"/>
                <a:cs typeface="+mn-cs"/>
              </a:rPr>
              <a:t> </a:t>
            </a:r>
            <a:r>
              <a:rPr lang="en-US" sz="1200" kern="1200" dirty="0">
                <a:solidFill>
                  <a:schemeClr val="tx1"/>
                </a:solidFill>
                <a:effectLst/>
                <a:latin typeface="Times New Roman" pitchFamily="18" charset="0"/>
                <a:ea typeface="+mn-ea"/>
                <a:cs typeface="+mn-cs"/>
              </a:rPr>
              <a:t>internal and external, or  </a:t>
            </a:r>
            <a:r>
              <a:rPr lang="en-US" sz="1200" u="sng" kern="1200" dirty="0">
                <a:solidFill>
                  <a:schemeClr val="tx1"/>
                </a:solidFill>
                <a:effectLst/>
                <a:latin typeface="Times New Roman" pitchFamily="18" charset="0"/>
                <a:ea typeface="+mn-ea"/>
                <a:cs typeface="+mn-cs"/>
              </a:rPr>
              <a:t>MIND</a:t>
            </a:r>
            <a:r>
              <a:rPr lang="en-US" sz="1200" kern="1200" dirty="0">
                <a:solidFill>
                  <a:schemeClr val="tx1"/>
                </a:solidFill>
                <a:effectLst/>
                <a:latin typeface="Times New Roman" pitchFamily="18" charset="0"/>
                <a:ea typeface="+mn-ea"/>
                <a:cs typeface="+mn-cs"/>
              </a:rPr>
              <a:t>  and  </a:t>
            </a:r>
            <a:r>
              <a:rPr lang="en-US" sz="1200" u="sng" kern="1200" dirty="0">
                <a:solidFill>
                  <a:schemeClr val="tx1"/>
                </a:solidFill>
                <a:effectLst/>
                <a:latin typeface="Times New Roman" pitchFamily="18" charset="0"/>
                <a:ea typeface="+mn-ea"/>
                <a:cs typeface="+mn-cs"/>
              </a:rPr>
              <a:t>BODY</a:t>
            </a:r>
            <a:r>
              <a:rPr lang="en-US" sz="1200" kern="1200" dirty="0">
                <a:solidFill>
                  <a:schemeClr val="tx1"/>
                </a:solidFill>
                <a:effectLst/>
                <a:latin typeface="Times New Roman" pitchFamily="18" charset="0"/>
                <a:ea typeface="+mn-ea"/>
                <a:cs typeface="+mn-cs"/>
              </a:rPr>
              <a:t>; </a:t>
            </a:r>
            <a:endParaRPr lang="en-US" sz="1200" dirty="0">
              <a:effectLst/>
            </a:endParaRPr>
          </a:p>
          <a:p>
            <a:endParaRPr lang="en-US" dirty="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20B7E3-D984-455B-A687-191B43A74B4C}" type="slidenum">
              <a:rPr lang="en-US">
                <a:solidFill>
                  <a:srgbClr val="000000"/>
                </a:solidFill>
              </a:rPr>
              <a:pPr/>
              <a:t>140</a:t>
            </a:fld>
            <a:endParaRPr lang="en-US">
              <a:solidFill>
                <a:srgbClr val="000000"/>
              </a:solidFill>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pPr rtl="0" eaLnBrk="0" fontAlgn="base" latinLnBrk="0" hangingPunct="0">
              <a:buFont typeface="Arial" pitchFamily="34" charset="0"/>
              <a:buNone/>
            </a:pPr>
            <a:r>
              <a:rPr lang="en-US" sz="1200" kern="1200" dirty="0">
                <a:solidFill>
                  <a:schemeClr val="tx1"/>
                </a:solidFill>
                <a:effectLst/>
                <a:latin typeface="Times New Roman" pitchFamily="18" charset="0"/>
                <a:ea typeface="+mn-ea"/>
                <a:cs typeface="+mn-cs"/>
              </a:rPr>
              <a:t>Resurrection may be defined as the   </a:t>
            </a:r>
            <a:r>
              <a:rPr lang="en-US" sz="1200" u="sng" kern="1200" dirty="0">
                <a:solidFill>
                  <a:schemeClr val="tx1"/>
                </a:solidFill>
                <a:effectLst/>
                <a:latin typeface="Times New Roman" pitchFamily="18" charset="0"/>
                <a:ea typeface="+mn-ea"/>
                <a:cs typeface="+mn-cs"/>
              </a:rPr>
              <a:t>PROCESS</a:t>
            </a:r>
            <a:r>
              <a:rPr lang="en-US" sz="1200" kern="1200" dirty="0">
                <a:solidFill>
                  <a:schemeClr val="tx1"/>
                </a:solidFill>
                <a:effectLst/>
                <a:latin typeface="Times New Roman" pitchFamily="18" charset="0"/>
                <a:ea typeface="+mn-ea"/>
                <a:cs typeface="+mn-cs"/>
              </a:rPr>
              <a:t>  of being restored from the  DEATH  caused by the Fall to life, from   </a:t>
            </a:r>
            <a:r>
              <a:rPr lang="en-US" sz="1200" u="sng" kern="1200" dirty="0">
                <a:solidFill>
                  <a:schemeClr val="tx1"/>
                </a:solidFill>
                <a:effectLst/>
                <a:latin typeface="Times New Roman" pitchFamily="18" charset="0"/>
                <a:ea typeface="+mn-ea"/>
                <a:cs typeface="+mn-cs"/>
              </a:rPr>
              <a:t>SATAN’S  dominion</a:t>
            </a:r>
            <a:r>
              <a:rPr lang="en-US" sz="1200" kern="1200" dirty="0">
                <a:solidFill>
                  <a:schemeClr val="tx1"/>
                </a:solidFill>
                <a:effectLst/>
                <a:latin typeface="Times New Roman" pitchFamily="18" charset="0"/>
                <a:ea typeface="+mn-ea"/>
                <a:cs typeface="+mn-cs"/>
              </a:rPr>
              <a:t>   to   </a:t>
            </a:r>
            <a:r>
              <a:rPr lang="en-US" sz="1200" u="sng" kern="1200" dirty="0">
                <a:solidFill>
                  <a:schemeClr val="tx1"/>
                </a:solidFill>
                <a:effectLst/>
                <a:latin typeface="Times New Roman" pitchFamily="18" charset="0"/>
                <a:ea typeface="+mn-ea"/>
                <a:cs typeface="+mn-cs"/>
              </a:rPr>
              <a:t>GOD’S  direct dominion</a:t>
            </a:r>
            <a:r>
              <a:rPr lang="en-US" sz="1200" kern="1200" dirty="0">
                <a:solidFill>
                  <a:schemeClr val="tx1"/>
                </a:solidFill>
                <a:effectLst/>
                <a:latin typeface="Times New Roman" pitchFamily="18" charset="0"/>
                <a:ea typeface="+mn-ea"/>
                <a:cs typeface="+mn-cs"/>
              </a:rPr>
              <a:t>,  through the providence of restoration. </a:t>
            </a:r>
            <a:endParaRPr lang="en-US" sz="1200" dirty="0">
              <a:effectLst/>
            </a:endParaRPr>
          </a:p>
          <a:p>
            <a:pPr rtl="0" eaLnBrk="0" fontAlgn="base" hangingPunct="0"/>
            <a:r>
              <a:rPr lang="en-US" sz="1200" kern="1200" dirty="0">
                <a:solidFill>
                  <a:schemeClr val="tx1"/>
                </a:solidFill>
                <a:effectLst/>
                <a:latin typeface="Times New Roman" pitchFamily="18" charset="0"/>
                <a:ea typeface="+mn-ea"/>
                <a:cs typeface="+mn-cs"/>
              </a:rPr>
              <a:t>_______________________________</a:t>
            </a:r>
            <a:endParaRPr lang="en-US" dirty="0">
              <a:effectLst/>
            </a:endParaRPr>
          </a:p>
          <a:p>
            <a:pPr rtl="0" eaLnBrk="0" fontAlgn="base" hangingPunct="0"/>
            <a:r>
              <a:rPr lang="en-US" sz="1200" kern="1200" dirty="0" err="1">
                <a:solidFill>
                  <a:schemeClr val="tx1"/>
                </a:solidFill>
                <a:effectLst/>
                <a:latin typeface="Times New Roman" pitchFamily="18" charset="0"/>
                <a:ea typeface="+mn-ea"/>
                <a:cs typeface="+mn-cs"/>
              </a:rPr>
              <a:t>Gustave</a:t>
            </a:r>
            <a:r>
              <a:rPr lang="en-US" sz="1200" kern="1200" dirty="0">
                <a:solidFill>
                  <a:schemeClr val="tx1"/>
                </a:solidFill>
                <a:effectLst/>
                <a:latin typeface="Times New Roman" pitchFamily="18" charset="0"/>
                <a:ea typeface="+mn-ea"/>
                <a:cs typeface="+mn-cs"/>
              </a:rPr>
              <a:t> </a:t>
            </a:r>
            <a:r>
              <a:rPr lang="en-US" sz="1200" kern="1200" dirty="0" err="1">
                <a:solidFill>
                  <a:schemeClr val="tx1"/>
                </a:solidFill>
                <a:effectLst/>
                <a:latin typeface="Times New Roman" pitchFamily="18" charset="0"/>
                <a:ea typeface="+mn-ea"/>
                <a:cs typeface="+mn-cs"/>
              </a:rPr>
              <a:t>Doré's</a:t>
            </a:r>
            <a:r>
              <a:rPr lang="en-US" sz="1200" kern="1200" dirty="0">
                <a:solidFill>
                  <a:schemeClr val="tx1"/>
                </a:solidFill>
                <a:effectLst/>
                <a:latin typeface="Times New Roman" pitchFamily="18" charset="0"/>
                <a:ea typeface="+mn-ea"/>
                <a:cs typeface="+mn-cs"/>
              </a:rPr>
              <a:t> depiction of Satan from John Milton's ‘Paradise Lost’.</a:t>
            </a:r>
            <a:endParaRPr lang="en-US" dirty="0">
              <a:effectLst/>
            </a:endParaRPr>
          </a:p>
        </p:txBody>
      </p:sp>
    </p:spTree>
    <p:extLst>
      <p:ext uri="{BB962C8B-B14F-4D97-AF65-F5344CB8AC3E}">
        <p14:creationId xmlns:p14="http://schemas.microsoft.com/office/powerpoint/2010/main" val="115796780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20B7E3-D984-455B-A687-191B43A74B4C}" type="slidenum">
              <a:rPr lang="en-US">
                <a:solidFill>
                  <a:srgbClr val="000000"/>
                </a:solidFill>
              </a:rPr>
              <a:pPr/>
              <a:t>141</a:t>
            </a:fld>
            <a:endParaRPr lang="en-US">
              <a:solidFill>
                <a:srgbClr val="000000"/>
              </a:solidFill>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pPr rtl="0" eaLnBrk="0" fontAlgn="base" latinLnBrk="0" hangingPunct="0">
              <a:buFont typeface="Arial" pitchFamily="34" charset="0"/>
              <a:buNone/>
            </a:pPr>
            <a:r>
              <a:rPr lang="en-US" sz="1200" kern="1200" dirty="0">
                <a:solidFill>
                  <a:schemeClr val="tx1"/>
                </a:solidFill>
                <a:effectLst/>
                <a:latin typeface="Times New Roman" pitchFamily="18" charset="0"/>
                <a:ea typeface="+mn-ea"/>
                <a:cs typeface="+mn-cs"/>
              </a:rPr>
              <a:t>Resurrection may be defined as the   </a:t>
            </a:r>
            <a:r>
              <a:rPr lang="en-US" sz="1200" u="sng" kern="1200" dirty="0">
                <a:solidFill>
                  <a:schemeClr val="tx1"/>
                </a:solidFill>
                <a:effectLst/>
                <a:latin typeface="Times New Roman" pitchFamily="18" charset="0"/>
                <a:ea typeface="+mn-ea"/>
                <a:cs typeface="+mn-cs"/>
              </a:rPr>
              <a:t>PROCESS</a:t>
            </a:r>
            <a:r>
              <a:rPr lang="en-US" sz="1200" kern="1200" dirty="0">
                <a:solidFill>
                  <a:schemeClr val="tx1"/>
                </a:solidFill>
                <a:effectLst/>
                <a:latin typeface="Times New Roman" pitchFamily="18" charset="0"/>
                <a:ea typeface="+mn-ea"/>
                <a:cs typeface="+mn-cs"/>
              </a:rPr>
              <a:t>  of being restored from the  DEATH  caused by the Fall to life, from   </a:t>
            </a:r>
            <a:r>
              <a:rPr lang="en-US" sz="1200" u="sng" kern="1200" dirty="0">
                <a:solidFill>
                  <a:schemeClr val="tx1"/>
                </a:solidFill>
                <a:effectLst/>
                <a:latin typeface="Times New Roman" pitchFamily="18" charset="0"/>
                <a:ea typeface="+mn-ea"/>
                <a:cs typeface="+mn-cs"/>
              </a:rPr>
              <a:t>SATAN’S  dominion</a:t>
            </a:r>
            <a:r>
              <a:rPr lang="en-US" sz="1200" kern="1200" dirty="0">
                <a:solidFill>
                  <a:schemeClr val="tx1"/>
                </a:solidFill>
                <a:effectLst/>
                <a:latin typeface="Times New Roman" pitchFamily="18" charset="0"/>
                <a:ea typeface="+mn-ea"/>
                <a:cs typeface="+mn-cs"/>
              </a:rPr>
              <a:t>   to   </a:t>
            </a:r>
            <a:r>
              <a:rPr lang="en-US" sz="1200" u="sng" kern="1200" dirty="0">
                <a:solidFill>
                  <a:schemeClr val="tx1"/>
                </a:solidFill>
                <a:effectLst/>
                <a:latin typeface="Times New Roman" pitchFamily="18" charset="0"/>
                <a:ea typeface="+mn-ea"/>
                <a:cs typeface="+mn-cs"/>
              </a:rPr>
              <a:t>GOD’S  direct dominion</a:t>
            </a:r>
            <a:r>
              <a:rPr lang="en-US" sz="1200" kern="1200" dirty="0">
                <a:solidFill>
                  <a:schemeClr val="tx1"/>
                </a:solidFill>
                <a:effectLst/>
                <a:latin typeface="Times New Roman" pitchFamily="18" charset="0"/>
                <a:ea typeface="+mn-ea"/>
                <a:cs typeface="+mn-cs"/>
              </a:rPr>
              <a:t>,  through the providence of restoration. </a:t>
            </a:r>
            <a:endParaRPr lang="en-US" sz="1200" dirty="0">
              <a:effectLst/>
            </a:endParaRPr>
          </a:p>
          <a:p>
            <a:pPr rtl="0" eaLnBrk="0" fontAlgn="base" hangingPunct="0"/>
            <a:r>
              <a:rPr lang="en-US" sz="1200" kern="1200" dirty="0">
                <a:solidFill>
                  <a:schemeClr val="tx1"/>
                </a:solidFill>
                <a:effectLst/>
                <a:latin typeface="Times New Roman" pitchFamily="18" charset="0"/>
                <a:ea typeface="+mn-ea"/>
                <a:cs typeface="+mn-cs"/>
              </a:rPr>
              <a:t>_______________________________</a:t>
            </a:r>
            <a:endParaRPr lang="en-US" dirty="0">
              <a:effectLst/>
            </a:endParaRPr>
          </a:p>
          <a:p>
            <a:pPr rtl="0" eaLnBrk="0" fontAlgn="base" hangingPunct="0"/>
            <a:r>
              <a:rPr lang="en-US" sz="1200" kern="1200" dirty="0" err="1">
                <a:solidFill>
                  <a:schemeClr val="tx1"/>
                </a:solidFill>
                <a:effectLst/>
                <a:latin typeface="Times New Roman" pitchFamily="18" charset="0"/>
                <a:ea typeface="+mn-ea"/>
                <a:cs typeface="+mn-cs"/>
              </a:rPr>
              <a:t>Gustave</a:t>
            </a:r>
            <a:r>
              <a:rPr lang="en-US" sz="1200" kern="1200" dirty="0">
                <a:solidFill>
                  <a:schemeClr val="tx1"/>
                </a:solidFill>
                <a:effectLst/>
                <a:latin typeface="Times New Roman" pitchFamily="18" charset="0"/>
                <a:ea typeface="+mn-ea"/>
                <a:cs typeface="+mn-cs"/>
              </a:rPr>
              <a:t> </a:t>
            </a:r>
            <a:r>
              <a:rPr lang="en-US" sz="1200" kern="1200" dirty="0" err="1">
                <a:solidFill>
                  <a:schemeClr val="tx1"/>
                </a:solidFill>
                <a:effectLst/>
                <a:latin typeface="Times New Roman" pitchFamily="18" charset="0"/>
                <a:ea typeface="+mn-ea"/>
                <a:cs typeface="+mn-cs"/>
              </a:rPr>
              <a:t>Doré's</a:t>
            </a:r>
            <a:r>
              <a:rPr lang="en-US" sz="1200" kern="1200" dirty="0">
                <a:solidFill>
                  <a:schemeClr val="tx1"/>
                </a:solidFill>
                <a:effectLst/>
                <a:latin typeface="Times New Roman" pitchFamily="18" charset="0"/>
                <a:ea typeface="+mn-ea"/>
                <a:cs typeface="+mn-cs"/>
              </a:rPr>
              <a:t> depiction of Satan from John Milton's ‘Paradise Lost’.</a:t>
            </a:r>
            <a:endParaRPr lang="en-US" dirty="0">
              <a:effectLst/>
            </a:endParaRPr>
          </a:p>
        </p:txBody>
      </p:sp>
    </p:spTree>
    <p:extLst>
      <p:ext uri="{BB962C8B-B14F-4D97-AF65-F5344CB8AC3E}">
        <p14:creationId xmlns:p14="http://schemas.microsoft.com/office/powerpoint/2010/main" val="25830911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20B7E3-D984-455B-A687-191B43A74B4C}" type="slidenum">
              <a:rPr lang="en-US">
                <a:solidFill>
                  <a:srgbClr val="000000"/>
                </a:solidFill>
              </a:rPr>
              <a:pPr/>
              <a:t>142</a:t>
            </a:fld>
            <a:endParaRPr lang="en-US">
              <a:solidFill>
                <a:srgbClr val="000000"/>
              </a:solidFill>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pPr rtl="0" eaLnBrk="0" fontAlgn="base" latinLnBrk="0" hangingPunct="0">
              <a:buFont typeface="Arial" pitchFamily="34" charset="0"/>
              <a:buNone/>
            </a:pPr>
            <a:r>
              <a:rPr lang="en-US" sz="1200" kern="1200" dirty="0">
                <a:solidFill>
                  <a:schemeClr val="tx1"/>
                </a:solidFill>
                <a:effectLst/>
                <a:latin typeface="Times New Roman" pitchFamily="18" charset="0"/>
                <a:ea typeface="+mn-ea"/>
                <a:cs typeface="+mn-cs"/>
              </a:rPr>
              <a:t>Resurrection may be defined as the   </a:t>
            </a:r>
            <a:r>
              <a:rPr lang="en-US" sz="1200" u="sng" kern="1200" dirty="0">
                <a:solidFill>
                  <a:schemeClr val="tx1"/>
                </a:solidFill>
                <a:effectLst/>
                <a:latin typeface="Times New Roman" pitchFamily="18" charset="0"/>
                <a:ea typeface="+mn-ea"/>
                <a:cs typeface="+mn-cs"/>
              </a:rPr>
              <a:t>PROCESS</a:t>
            </a:r>
            <a:r>
              <a:rPr lang="en-US" sz="1200" kern="1200" dirty="0">
                <a:solidFill>
                  <a:schemeClr val="tx1"/>
                </a:solidFill>
                <a:effectLst/>
                <a:latin typeface="Times New Roman" pitchFamily="18" charset="0"/>
                <a:ea typeface="+mn-ea"/>
                <a:cs typeface="+mn-cs"/>
              </a:rPr>
              <a:t>  of being restored from the  DEATH  caused by the Fall to life, from   </a:t>
            </a:r>
            <a:r>
              <a:rPr lang="en-US" sz="1200" u="sng" kern="1200" dirty="0">
                <a:solidFill>
                  <a:schemeClr val="tx1"/>
                </a:solidFill>
                <a:effectLst/>
                <a:latin typeface="Times New Roman" pitchFamily="18" charset="0"/>
                <a:ea typeface="+mn-ea"/>
                <a:cs typeface="+mn-cs"/>
              </a:rPr>
              <a:t>SATAN’S  dominion</a:t>
            </a:r>
            <a:r>
              <a:rPr lang="en-US" sz="1200" kern="1200" dirty="0">
                <a:solidFill>
                  <a:schemeClr val="tx1"/>
                </a:solidFill>
                <a:effectLst/>
                <a:latin typeface="Times New Roman" pitchFamily="18" charset="0"/>
                <a:ea typeface="+mn-ea"/>
                <a:cs typeface="+mn-cs"/>
              </a:rPr>
              <a:t>   to   </a:t>
            </a:r>
            <a:r>
              <a:rPr lang="en-US" sz="1200" u="sng" kern="1200" dirty="0">
                <a:solidFill>
                  <a:schemeClr val="tx1"/>
                </a:solidFill>
                <a:effectLst/>
                <a:latin typeface="Times New Roman" pitchFamily="18" charset="0"/>
                <a:ea typeface="+mn-ea"/>
                <a:cs typeface="+mn-cs"/>
              </a:rPr>
              <a:t>GOD’S  direct dominion</a:t>
            </a:r>
            <a:r>
              <a:rPr lang="en-US" sz="1200" kern="1200" dirty="0">
                <a:solidFill>
                  <a:schemeClr val="tx1"/>
                </a:solidFill>
                <a:effectLst/>
                <a:latin typeface="Times New Roman" pitchFamily="18" charset="0"/>
                <a:ea typeface="+mn-ea"/>
                <a:cs typeface="+mn-cs"/>
              </a:rPr>
              <a:t>,  through the providence of restoration. </a:t>
            </a:r>
            <a:endParaRPr lang="en-US" sz="1200" dirty="0">
              <a:effectLst/>
            </a:endParaRPr>
          </a:p>
          <a:p>
            <a:pPr rtl="0" eaLnBrk="0" fontAlgn="base" hangingPunct="0"/>
            <a:r>
              <a:rPr lang="en-US" sz="1200" kern="1200" dirty="0">
                <a:solidFill>
                  <a:schemeClr val="tx1"/>
                </a:solidFill>
                <a:effectLst/>
                <a:latin typeface="Times New Roman" pitchFamily="18" charset="0"/>
                <a:ea typeface="+mn-ea"/>
                <a:cs typeface="+mn-cs"/>
              </a:rPr>
              <a:t>_______________________________</a:t>
            </a:r>
            <a:endParaRPr lang="en-US" dirty="0">
              <a:effectLst/>
            </a:endParaRPr>
          </a:p>
          <a:p>
            <a:pPr rtl="0" eaLnBrk="0" fontAlgn="base" hangingPunct="0"/>
            <a:r>
              <a:rPr lang="en-US" sz="1200" kern="1200" dirty="0" err="1">
                <a:solidFill>
                  <a:schemeClr val="tx1"/>
                </a:solidFill>
                <a:effectLst/>
                <a:latin typeface="Times New Roman" pitchFamily="18" charset="0"/>
                <a:ea typeface="+mn-ea"/>
                <a:cs typeface="+mn-cs"/>
              </a:rPr>
              <a:t>Gustave</a:t>
            </a:r>
            <a:r>
              <a:rPr lang="en-US" sz="1200" kern="1200" dirty="0">
                <a:solidFill>
                  <a:schemeClr val="tx1"/>
                </a:solidFill>
                <a:effectLst/>
                <a:latin typeface="Times New Roman" pitchFamily="18" charset="0"/>
                <a:ea typeface="+mn-ea"/>
                <a:cs typeface="+mn-cs"/>
              </a:rPr>
              <a:t> </a:t>
            </a:r>
            <a:r>
              <a:rPr lang="en-US" sz="1200" kern="1200" dirty="0" err="1">
                <a:solidFill>
                  <a:schemeClr val="tx1"/>
                </a:solidFill>
                <a:effectLst/>
                <a:latin typeface="Times New Roman" pitchFamily="18" charset="0"/>
                <a:ea typeface="+mn-ea"/>
                <a:cs typeface="+mn-cs"/>
              </a:rPr>
              <a:t>Doré's</a:t>
            </a:r>
            <a:r>
              <a:rPr lang="en-US" sz="1200" kern="1200" dirty="0">
                <a:solidFill>
                  <a:schemeClr val="tx1"/>
                </a:solidFill>
                <a:effectLst/>
                <a:latin typeface="Times New Roman" pitchFamily="18" charset="0"/>
                <a:ea typeface="+mn-ea"/>
                <a:cs typeface="+mn-cs"/>
              </a:rPr>
              <a:t> depiction of Satan from John Milton's ‘Paradise Lost’.</a:t>
            </a:r>
            <a:endParaRPr lang="en-US" dirty="0">
              <a:effectLst/>
            </a:endParaRPr>
          </a:p>
        </p:txBody>
      </p:sp>
    </p:spTree>
    <p:extLst>
      <p:ext uri="{BB962C8B-B14F-4D97-AF65-F5344CB8AC3E}">
        <p14:creationId xmlns:p14="http://schemas.microsoft.com/office/powerpoint/2010/main" val="16615332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20B7E3-D984-455B-A687-191B43A74B4C}" type="slidenum">
              <a:rPr lang="en-US">
                <a:solidFill>
                  <a:srgbClr val="000000"/>
                </a:solidFill>
              </a:rPr>
              <a:pPr/>
              <a:t>143</a:t>
            </a:fld>
            <a:endParaRPr lang="en-US">
              <a:solidFill>
                <a:srgbClr val="000000"/>
              </a:solidFill>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pPr rtl="0" eaLnBrk="0" fontAlgn="base" latinLnBrk="0" hangingPunct="0">
              <a:buFont typeface="Arial" pitchFamily="34" charset="0"/>
              <a:buNone/>
            </a:pPr>
            <a:r>
              <a:rPr lang="en-US" sz="1200" kern="1200" dirty="0">
                <a:solidFill>
                  <a:schemeClr val="tx1"/>
                </a:solidFill>
                <a:effectLst/>
                <a:latin typeface="Times New Roman" pitchFamily="18" charset="0"/>
                <a:ea typeface="+mn-ea"/>
                <a:cs typeface="+mn-cs"/>
              </a:rPr>
              <a:t>Resurrection may be defined as the   </a:t>
            </a:r>
            <a:r>
              <a:rPr lang="en-US" sz="1200" u="sng" kern="1200" dirty="0">
                <a:solidFill>
                  <a:schemeClr val="tx1"/>
                </a:solidFill>
                <a:effectLst/>
                <a:latin typeface="Times New Roman" pitchFamily="18" charset="0"/>
                <a:ea typeface="+mn-ea"/>
                <a:cs typeface="+mn-cs"/>
              </a:rPr>
              <a:t>PROCESS</a:t>
            </a:r>
            <a:r>
              <a:rPr lang="en-US" sz="1200" kern="1200" dirty="0">
                <a:solidFill>
                  <a:schemeClr val="tx1"/>
                </a:solidFill>
                <a:effectLst/>
                <a:latin typeface="Times New Roman" pitchFamily="18" charset="0"/>
                <a:ea typeface="+mn-ea"/>
                <a:cs typeface="+mn-cs"/>
              </a:rPr>
              <a:t>  of being restored from the  DEATH  caused by the Fall to life, from   </a:t>
            </a:r>
            <a:r>
              <a:rPr lang="en-US" sz="1200" u="sng" kern="1200" dirty="0">
                <a:solidFill>
                  <a:schemeClr val="tx1"/>
                </a:solidFill>
                <a:effectLst/>
                <a:latin typeface="Times New Roman" pitchFamily="18" charset="0"/>
                <a:ea typeface="+mn-ea"/>
                <a:cs typeface="+mn-cs"/>
              </a:rPr>
              <a:t>SATAN’S  dominion</a:t>
            </a:r>
            <a:r>
              <a:rPr lang="en-US" sz="1200" kern="1200" dirty="0">
                <a:solidFill>
                  <a:schemeClr val="tx1"/>
                </a:solidFill>
                <a:effectLst/>
                <a:latin typeface="Times New Roman" pitchFamily="18" charset="0"/>
                <a:ea typeface="+mn-ea"/>
                <a:cs typeface="+mn-cs"/>
              </a:rPr>
              <a:t>   to   </a:t>
            </a:r>
            <a:r>
              <a:rPr lang="en-US" sz="1200" u="sng" kern="1200" dirty="0">
                <a:solidFill>
                  <a:schemeClr val="tx1"/>
                </a:solidFill>
                <a:effectLst/>
                <a:latin typeface="Times New Roman" pitchFamily="18" charset="0"/>
                <a:ea typeface="+mn-ea"/>
                <a:cs typeface="+mn-cs"/>
              </a:rPr>
              <a:t>GOD’S  direct dominion</a:t>
            </a:r>
            <a:r>
              <a:rPr lang="en-US" sz="1200" kern="1200" dirty="0">
                <a:solidFill>
                  <a:schemeClr val="tx1"/>
                </a:solidFill>
                <a:effectLst/>
                <a:latin typeface="Times New Roman" pitchFamily="18" charset="0"/>
                <a:ea typeface="+mn-ea"/>
                <a:cs typeface="+mn-cs"/>
              </a:rPr>
              <a:t>,  through the providence of restoration. </a:t>
            </a:r>
            <a:endParaRPr lang="en-US" sz="1200" dirty="0">
              <a:effectLst/>
            </a:endParaRPr>
          </a:p>
          <a:p>
            <a:pPr rtl="0" eaLnBrk="0" fontAlgn="base" hangingPunct="0"/>
            <a:r>
              <a:rPr lang="en-US" sz="1200" kern="1200" dirty="0">
                <a:solidFill>
                  <a:schemeClr val="tx1"/>
                </a:solidFill>
                <a:effectLst/>
                <a:latin typeface="Times New Roman" pitchFamily="18" charset="0"/>
                <a:ea typeface="+mn-ea"/>
                <a:cs typeface="+mn-cs"/>
              </a:rPr>
              <a:t>_______________________________</a:t>
            </a:r>
            <a:endParaRPr lang="en-US" dirty="0">
              <a:effectLst/>
            </a:endParaRPr>
          </a:p>
          <a:p>
            <a:pPr rtl="0" eaLnBrk="0" fontAlgn="base" hangingPunct="0"/>
            <a:r>
              <a:rPr lang="en-US" sz="1200" kern="1200" dirty="0" err="1">
                <a:solidFill>
                  <a:schemeClr val="tx1"/>
                </a:solidFill>
                <a:effectLst/>
                <a:latin typeface="Times New Roman" pitchFamily="18" charset="0"/>
                <a:ea typeface="+mn-ea"/>
                <a:cs typeface="+mn-cs"/>
              </a:rPr>
              <a:t>Gustave</a:t>
            </a:r>
            <a:r>
              <a:rPr lang="en-US" sz="1200" kern="1200" dirty="0">
                <a:solidFill>
                  <a:schemeClr val="tx1"/>
                </a:solidFill>
                <a:effectLst/>
                <a:latin typeface="Times New Roman" pitchFamily="18" charset="0"/>
                <a:ea typeface="+mn-ea"/>
                <a:cs typeface="+mn-cs"/>
              </a:rPr>
              <a:t> </a:t>
            </a:r>
            <a:r>
              <a:rPr lang="en-US" sz="1200" kern="1200" dirty="0" err="1">
                <a:solidFill>
                  <a:schemeClr val="tx1"/>
                </a:solidFill>
                <a:effectLst/>
                <a:latin typeface="Times New Roman" pitchFamily="18" charset="0"/>
                <a:ea typeface="+mn-ea"/>
                <a:cs typeface="+mn-cs"/>
              </a:rPr>
              <a:t>Doré's</a:t>
            </a:r>
            <a:r>
              <a:rPr lang="en-US" sz="1200" kern="1200" dirty="0">
                <a:solidFill>
                  <a:schemeClr val="tx1"/>
                </a:solidFill>
                <a:effectLst/>
                <a:latin typeface="Times New Roman" pitchFamily="18" charset="0"/>
                <a:ea typeface="+mn-ea"/>
                <a:cs typeface="+mn-cs"/>
              </a:rPr>
              <a:t> depiction of Satan from John Milton's ‘Paradise Lost’.</a:t>
            </a:r>
            <a:endParaRPr lang="en-US" dirty="0">
              <a:effectLst/>
            </a:endParaRPr>
          </a:p>
        </p:txBody>
      </p:sp>
    </p:spTree>
    <p:extLst>
      <p:ext uri="{BB962C8B-B14F-4D97-AF65-F5344CB8AC3E}">
        <p14:creationId xmlns:p14="http://schemas.microsoft.com/office/powerpoint/2010/main" val="175899302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20B7E3-D984-455B-A687-191B43A74B4C}" type="slidenum">
              <a:rPr lang="en-US">
                <a:solidFill>
                  <a:srgbClr val="000000"/>
                </a:solidFill>
              </a:rPr>
              <a:pPr/>
              <a:t>144</a:t>
            </a:fld>
            <a:endParaRPr lang="en-US">
              <a:solidFill>
                <a:srgbClr val="000000"/>
              </a:solidFill>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pPr rtl="0" eaLnBrk="0" fontAlgn="base" latinLnBrk="0" hangingPunct="0">
              <a:buFont typeface="Arial" pitchFamily="34" charset="0"/>
              <a:buNone/>
            </a:pPr>
            <a:r>
              <a:rPr lang="en-US" sz="1200" kern="1200" dirty="0">
                <a:solidFill>
                  <a:schemeClr val="tx1"/>
                </a:solidFill>
                <a:effectLst/>
                <a:latin typeface="Times New Roman" pitchFamily="18" charset="0"/>
                <a:ea typeface="+mn-ea"/>
                <a:cs typeface="+mn-cs"/>
              </a:rPr>
              <a:t>Resurrection may be defined as the   </a:t>
            </a:r>
            <a:r>
              <a:rPr lang="en-US" sz="1200" u="sng" kern="1200" dirty="0">
                <a:solidFill>
                  <a:schemeClr val="tx1"/>
                </a:solidFill>
                <a:effectLst/>
                <a:latin typeface="Times New Roman" pitchFamily="18" charset="0"/>
                <a:ea typeface="+mn-ea"/>
                <a:cs typeface="+mn-cs"/>
              </a:rPr>
              <a:t>PROCESS</a:t>
            </a:r>
            <a:r>
              <a:rPr lang="en-US" sz="1200" kern="1200" dirty="0">
                <a:solidFill>
                  <a:schemeClr val="tx1"/>
                </a:solidFill>
                <a:effectLst/>
                <a:latin typeface="Times New Roman" pitchFamily="18" charset="0"/>
                <a:ea typeface="+mn-ea"/>
                <a:cs typeface="+mn-cs"/>
              </a:rPr>
              <a:t>  of being restored from the  DEATH  caused by the Fall to life, from   </a:t>
            </a:r>
            <a:r>
              <a:rPr lang="en-US" sz="1200" u="sng" kern="1200" dirty="0">
                <a:solidFill>
                  <a:schemeClr val="tx1"/>
                </a:solidFill>
                <a:effectLst/>
                <a:latin typeface="Times New Roman" pitchFamily="18" charset="0"/>
                <a:ea typeface="+mn-ea"/>
                <a:cs typeface="+mn-cs"/>
              </a:rPr>
              <a:t>SATAN’S  dominion</a:t>
            </a:r>
            <a:r>
              <a:rPr lang="en-US" sz="1200" kern="1200" dirty="0">
                <a:solidFill>
                  <a:schemeClr val="tx1"/>
                </a:solidFill>
                <a:effectLst/>
                <a:latin typeface="Times New Roman" pitchFamily="18" charset="0"/>
                <a:ea typeface="+mn-ea"/>
                <a:cs typeface="+mn-cs"/>
              </a:rPr>
              <a:t>   to   </a:t>
            </a:r>
            <a:r>
              <a:rPr lang="en-US" sz="1200" u="sng" kern="1200" dirty="0">
                <a:solidFill>
                  <a:schemeClr val="tx1"/>
                </a:solidFill>
                <a:effectLst/>
                <a:latin typeface="Times New Roman" pitchFamily="18" charset="0"/>
                <a:ea typeface="+mn-ea"/>
                <a:cs typeface="+mn-cs"/>
              </a:rPr>
              <a:t>GOD’S  direct dominion</a:t>
            </a:r>
            <a:r>
              <a:rPr lang="en-US" sz="1200" kern="1200" dirty="0">
                <a:solidFill>
                  <a:schemeClr val="tx1"/>
                </a:solidFill>
                <a:effectLst/>
                <a:latin typeface="Times New Roman" pitchFamily="18" charset="0"/>
                <a:ea typeface="+mn-ea"/>
                <a:cs typeface="+mn-cs"/>
              </a:rPr>
              <a:t>,  through the providence of restoration. </a:t>
            </a:r>
            <a:endParaRPr lang="en-US" sz="1200" dirty="0">
              <a:effectLst/>
            </a:endParaRPr>
          </a:p>
          <a:p>
            <a:pPr rtl="0" eaLnBrk="0" fontAlgn="base" hangingPunct="0"/>
            <a:r>
              <a:rPr lang="en-US" sz="1200" kern="1200" dirty="0">
                <a:solidFill>
                  <a:schemeClr val="tx1"/>
                </a:solidFill>
                <a:effectLst/>
                <a:latin typeface="Times New Roman" pitchFamily="18" charset="0"/>
                <a:ea typeface="+mn-ea"/>
                <a:cs typeface="+mn-cs"/>
              </a:rPr>
              <a:t>_______________________________</a:t>
            </a:r>
            <a:endParaRPr lang="en-US" dirty="0">
              <a:effectLst/>
            </a:endParaRPr>
          </a:p>
          <a:p>
            <a:pPr rtl="0" eaLnBrk="0" fontAlgn="base" hangingPunct="0"/>
            <a:r>
              <a:rPr lang="en-US" sz="1200" kern="1200" dirty="0" err="1">
                <a:solidFill>
                  <a:schemeClr val="tx1"/>
                </a:solidFill>
                <a:effectLst/>
                <a:latin typeface="Times New Roman" pitchFamily="18" charset="0"/>
                <a:ea typeface="+mn-ea"/>
                <a:cs typeface="+mn-cs"/>
              </a:rPr>
              <a:t>Gustave</a:t>
            </a:r>
            <a:r>
              <a:rPr lang="en-US" sz="1200" kern="1200" dirty="0">
                <a:solidFill>
                  <a:schemeClr val="tx1"/>
                </a:solidFill>
                <a:effectLst/>
                <a:latin typeface="Times New Roman" pitchFamily="18" charset="0"/>
                <a:ea typeface="+mn-ea"/>
                <a:cs typeface="+mn-cs"/>
              </a:rPr>
              <a:t> </a:t>
            </a:r>
            <a:r>
              <a:rPr lang="en-US" sz="1200" kern="1200" dirty="0" err="1">
                <a:solidFill>
                  <a:schemeClr val="tx1"/>
                </a:solidFill>
                <a:effectLst/>
                <a:latin typeface="Times New Roman" pitchFamily="18" charset="0"/>
                <a:ea typeface="+mn-ea"/>
                <a:cs typeface="+mn-cs"/>
              </a:rPr>
              <a:t>Doré's</a:t>
            </a:r>
            <a:r>
              <a:rPr lang="en-US" sz="1200" kern="1200" dirty="0">
                <a:solidFill>
                  <a:schemeClr val="tx1"/>
                </a:solidFill>
                <a:effectLst/>
                <a:latin typeface="Times New Roman" pitchFamily="18" charset="0"/>
                <a:ea typeface="+mn-ea"/>
                <a:cs typeface="+mn-cs"/>
              </a:rPr>
              <a:t> depiction of Satan from John Milton's ‘Paradise Lost’.</a:t>
            </a:r>
            <a:endParaRPr lang="en-US" dirty="0">
              <a:effectLst/>
            </a:endParaRPr>
          </a:p>
        </p:txBody>
      </p:sp>
    </p:spTree>
    <p:extLst>
      <p:ext uri="{BB962C8B-B14F-4D97-AF65-F5344CB8AC3E}">
        <p14:creationId xmlns:p14="http://schemas.microsoft.com/office/powerpoint/2010/main" val="318761991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776534-E1E5-451B-90B7-86624BF9EAC1}" type="slidenum">
              <a:rPr lang="en-US">
                <a:solidFill>
                  <a:srgbClr val="000000"/>
                </a:solidFill>
              </a:rPr>
              <a:pPr/>
              <a:t>145</a:t>
            </a:fld>
            <a:endParaRPr lang="en-US">
              <a:solidFill>
                <a:srgbClr val="000000"/>
              </a:solidFill>
            </a:endParaRPr>
          </a:p>
        </p:txBody>
      </p:sp>
      <p:sp>
        <p:nvSpPr>
          <p:cNvPr id="884738" name="Rectangle 2"/>
          <p:cNvSpPr>
            <a:spLocks noGrp="1" noRot="1" noChangeAspect="1" noChangeArrowheads="1" noTextEdit="1"/>
          </p:cNvSpPr>
          <p:nvPr>
            <p:ph type="sldImg"/>
          </p:nvPr>
        </p:nvSpPr>
        <p:spPr>
          <a:ln/>
        </p:spPr>
      </p:sp>
      <p:sp>
        <p:nvSpPr>
          <p:cNvPr id="88473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Times New Roman" pitchFamily="18" charset="0"/>
                <a:ea typeface="+mn-ea"/>
                <a:cs typeface="+mn-cs"/>
              </a:rPr>
              <a:t>Key Points</a:t>
            </a:r>
            <a:endParaRPr lang="en-US">
              <a:effectLst/>
            </a:endParaRPr>
          </a:p>
          <a:p>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F88519-00ED-4E01-B375-6A77A01BC8FD}" type="slidenum">
              <a:rPr lang="en-US">
                <a:solidFill>
                  <a:srgbClr val="000000"/>
                </a:solidFill>
              </a:rPr>
              <a:pPr/>
              <a:t>146</a:t>
            </a:fld>
            <a:endParaRPr lang="en-US">
              <a:solidFill>
                <a:srgbClr val="000000"/>
              </a:solidFill>
            </a:endParaRPr>
          </a:p>
        </p:txBody>
      </p:sp>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9DDDC2-389F-4285-9515-608D7A86B2F0}" type="slidenum">
              <a:rPr lang="en-US">
                <a:solidFill>
                  <a:srgbClr val="000000"/>
                </a:solidFill>
              </a:rPr>
              <a:pPr/>
              <a:t>147</a:t>
            </a:fld>
            <a:endParaRPr lang="en-US">
              <a:solidFill>
                <a:srgbClr val="000000"/>
              </a:solidFill>
            </a:endParaRPr>
          </a:p>
        </p:txBody>
      </p:sp>
      <p:sp>
        <p:nvSpPr>
          <p:cNvPr id="1025026" name="Rectangle 2"/>
          <p:cNvSpPr>
            <a:spLocks noGrp="1" noRot="1" noChangeAspect="1" noChangeArrowheads="1" noTextEdit="1"/>
          </p:cNvSpPr>
          <p:nvPr>
            <p:ph type="sldImg"/>
          </p:nvPr>
        </p:nvSpPr>
        <p:spPr>
          <a:ln/>
        </p:spPr>
      </p:sp>
      <p:sp>
        <p:nvSpPr>
          <p:cNvPr id="1025027" name="Rectangle 3"/>
          <p:cNvSpPr>
            <a:spLocks noGrp="1" noChangeArrowheads="1"/>
          </p:cNvSpPr>
          <p:nvPr>
            <p:ph type="body" idx="1"/>
          </p:nvPr>
        </p:nvSpPr>
        <p:spPr/>
        <p:txBody>
          <a:bodyPr/>
          <a:lstStyle/>
          <a:p>
            <a:pPr rtl="0" eaLnBrk="0" fontAlgn="base" hangingPunct="0"/>
            <a:r>
              <a:rPr lang="en-US" sz="1200" kern="1200">
                <a:solidFill>
                  <a:schemeClr val="tx1"/>
                </a:solidFill>
                <a:effectLst/>
                <a:latin typeface="Times New Roman" pitchFamily="18" charset="0"/>
                <a:ea typeface="+mn-ea"/>
                <a:cs typeface="+mn-cs"/>
              </a:rPr>
              <a:t>Chapter 6</a:t>
            </a:r>
            <a:endParaRPr lang="en-US">
              <a:effectLst/>
            </a:endParaRPr>
          </a:p>
          <a:p>
            <a:pPr rtl="0" eaLnBrk="0" fontAlgn="base" hangingPunct="0"/>
            <a:r>
              <a:rPr lang="en-US" sz="1200" kern="1200">
                <a:solidFill>
                  <a:schemeClr val="tx1"/>
                </a:solidFill>
                <a:effectLst/>
                <a:latin typeface="Times New Roman" pitchFamily="18" charset="0"/>
                <a:ea typeface="+mn-ea"/>
                <a:cs typeface="+mn-cs"/>
              </a:rPr>
              <a:t>Predestination</a:t>
            </a:r>
            <a:endParaRPr lang="en-US">
              <a:effectLst/>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9D871B-277C-4D3B-B545-F62912E41ACB}" type="slidenum">
              <a:rPr lang="en-US">
                <a:solidFill>
                  <a:srgbClr val="000000"/>
                </a:solidFill>
              </a:rPr>
              <a:pPr/>
              <a:t>148</a:t>
            </a:fld>
            <a:endParaRPr lang="en-US">
              <a:solidFill>
                <a:srgbClr val="000000"/>
              </a:solidFill>
            </a:endParaRPr>
          </a:p>
        </p:txBody>
      </p:sp>
      <p:sp>
        <p:nvSpPr>
          <p:cNvPr id="1026050" name="Rectangle 2"/>
          <p:cNvSpPr>
            <a:spLocks noGrp="1" noRot="1" noChangeAspect="1" noChangeArrowheads="1" noTextEdit="1"/>
          </p:cNvSpPr>
          <p:nvPr>
            <p:ph type="sldImg"/>
          </p:nvPr>
        </p:nvSpPr>
        <p:spPr>
          <a:ln/>
        </p:spPr>
      </p:sp>
      <p:sp>
        <p:nvSpPr>
          <p:cNvPr id="1026051"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Theological controversy over predestination has caused great confusion in the religious lives of many people.</a:t>
            </a:r>
            <a:endParaRPr lang="en-US" sz="1200" dirty="0">
              <a:effectLst/>
            </a:endParaRPr>
          </a:p>
          <a:p>
            <a:endParaRPr lang="en-US"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9AC260-B732-42A4-B7B6-E71363DB1AA6}" type="slidenum">
              <a:rPr lang="en-US">
                <a:solidFill>
                  <a:srgbClr val="000000"/>
                </a:solidFill>
              </a:rPr>
              <a:pPr/>
              <a:t>149</a:t>
            </a:fld>
            <a:endParaRPr lang="en-US">
              <a:solidFill>
                <a:srgbClr val="000000"/>
              </a:solidFill>
            </a:endParaRPr>
          </a:p>
        </p:txBody>
      </p:sp>
      <p:sp>
        <p:nvSpPr>
          <p:cNvPr id="1027074" name="Rectangle 2"/>
          <p:cNvSpPr>
            <a:spLocks noGrp="1" noRot="1" noChangeAspect="1" noChangeArrowheads="1" noTextEdit="1"/>
          </p:cNvSpPr>
          <p:nvPr>
            <p:ph type="sldImg"/>
          </p:nvPr>
        </p:nvSpPr>
        <p:spPr>
          <a:ln/>
        </p:spPr>
      </p:sp>
      <p:sp>
        <p:nvSpPr>
          <p:cNvPr id="1027075" name="Rectangle 3"/>
          <p:cNvSpPr>
            <a:spLocks noGrp="1" noChangeArrowheads="1"/>
          </p:cNvSpPr>
          <p:nvPr>
            <p:ph type="body" idx="1"/>
          </p:nvPr>
        </p:nvSpPr>
        <p:spPr/>
        <p:txBody>
          <a:bodyPr/>
          <a:lstStyle/>
          <a:p>
            <a:pPr rtl="0" eaLnBrk="0" fontAlgn="base" latinLnBrk="0" hangingPunct="0">
              <a:buFont typeface="Arial" pitchFamily="34" charset="0"/>
              <a:buNone/>
            </a:pPr>
            <a:r>
              <a:rPr lang="en-US" sz="1200" kern="1200" dirty="0">
                <a:solidFill>
                  <a:schemeClr val="tx1"/>
                </a:solidFill>
                <a:effectLst/>
                <a:latin typeface="Times New Roman" pitchFamily="18" charset="0"/>
                <a:ea typeface="+mn-ea"/>
                <a:cs typeface="+mn-cs"/>
              </a:rPr>
              <a:t>In the Bible, we find many passages which are often interpreted to mean that   EVERYTHING   in human life comes to pass exactly as   </a:t>
            </a:r>
            <a:r>
              <a:rPr lang="en-US" sz="1200" u="sng" kern="1200" dirty="0">
                <a:solidFill>
                  <a:schemeClr val="tx1"/>
                </a:solidFill>
                <a:effectLst/>
                <a:latin typeface="Times New Roman" pitchFamily="18" charset="0"/>
                <a:ea typeface="+mn-ea"/>
                <a:cs typeface="+mn-cs"/>
              </a:rPr>
              <a:t>PREDESTINED  by God</a:t>
            </a:r>
            <a:r>
              <a:rPr lang="en-US" sz="1200" kern="1200" dirty="0">
                <a:solidFill>
                  <a:schemeClr val="tx1"/>
                </a:solidFill>
                <a:effectLst/>
                <a:latin typeface="Times New Roman" pitchFamily="18" charset="0"/>
                <a:ea typeface="+mn-ea"/>
                <a:cs typeface="+mn-cs"/>
              </a:rPr>
              <a:t>.</a:t>
            </a:r>
            <a:endParaRPr lang="en-US" sz="1200" dirty="0">
              <a:effectLst/>
            </a:endParaRPr>
          </a:p>
          <a:p>
            <a:pPr rtl="0" eaLnBrk="0" fontAlgn="base" latinLnBrk="0" hangingPunct="0"/>
            <a:r>
              <a:rPr lang="en-US" sz="1200" kern="1200" dirty="0">
                <a:solidFill>
                  <a:schemeClr val="tx1"/>
                </a:solidFill>
                <a:effectLst/>
                <a:latin typeface="Times New Roman" pitchFamily="18" charset="0"/>
                <a:ea typeface="+mn-ea"/>
                <a:cs typeface="+mn-cs"/>
              </a:rPr>
              <a:t>-----------------------------</a:t>
            </a:r>
            <a:endParaRPr lang="en-US" dirty="0">
              <a:effectLst/>
            </a:endParaRPr>
          </a:p>
          <a:p>
            <a:pPr rtl="0" eaLnBrk="0" fontAlgn="base" latinLnBrk="0" hangingPunct="0"/>
            <a:r>
              <a:rPr lang="en-US" sz="1200" kern="1200" dirty="0">
                <a:solidFill>
                  <a:schemeClr val="tx1"/>
                </a:solidFill>
                <a:effectLst/>
                <a:latin typeface="Times New Roman" pitchFamily="18" charset="0"/>
                <a:ea typeface="+mn-ea"/>
                <a:cs typeface="+mn-cs"/>
              </a:rPr>
              <a:t>(</a:t>
            </a:r>
            <a:r>
              <a:rPr lang="en-US" sz="1200" kern="1200" dirty="0">
                <a:solidFill>
                  <a:schemeClr val="tx1"/>
                </a:solidFill>
                <a:effectLst>
                  <a:outerShdw algn="tl" rotWithShape="0">
                    <a:srgbClr val="000000"/>
                  </a:outerShdw>
                </a:effectLst>
                <a:latin typeface="Times New Roman" pitchFamily="18" charset="0"/>
                <a:ea typeface="+mn-ea"/>
                <a:cs typeface="+mn-cs"/>
              </a:rPr>
              <a:t>Rom. 8:29-30</a:t>
            </a:r>
            <a:r>
              <a:rPr lang="en-US" sz="1200" kern="1200" dirty="0">
                <a:solidFill>
                  <a:schemeClr val="tx1"/>
                </a:solidFill>
                <a:effectLst/>
                <a:latin typeface="Times New Roman" pitchFamily="18" charset="0"/>
                <a:ea typeface="+mn-ea"/>
                <a:cs typeface="+mn-cs"/>
              </a:rPr>
              <a:t>)</a:t>
            </a:r>
            <a:endParaRPr lang="en-US" dirty="0">
              <a:effectLst/>
            </a:endParaRPr>
          </a:p>
          <a:p>
            <a:pPr rtl="0" eaLnBrk="0" fontAlgn="base" hangingPunct="0"/>
            <a:r>
              <a:rPr lang="en-US" sz="1200" kern="1200" dirty="0">
                <a:solidFill>
                  <a:schemeClr val="tx1"/>
                </a:solidFill>
                <a:effectLst/>
                <a:latin typeface="Times New Roman" pitchFamily="18" charset="0"/>
                <a:ea typeface="+mn-ea"/>
                <a:cs typeface="+mn-cs"/>
              </a:rPr>
              <a:t>29  </a:t>
            </a:r>
            <a:r>
              <a:rPr lang="en-US" sz="1200" kern="1200" dirty="0">
                <a:solidFill>
                  <a:schemeClr val="tx1"/>
                </a:solidFill>
                <a:effectLst>
                  <a:outerShdw algn="tl" rotWithShape="0">
                    <a:srgbClr val="000000"/>
                  </a:outerShdw>
                </a:effectLst>
                <a:latin typeface="Times New Roman" pitchFamily="18" charset="0"/>
                <a:ea typeface="+mn-ea"/>
                <a:cs typeface="+mn-cs"/>
              </a:rPr>
              <a:t>For those whom he foreknew he also predestined ….</a:t>
            </a:r>
            <a:endParaRPr lang="en-US" dirty="0">
              <a:effectLst/>
            </a:endParaRPr>
          </a:p>
          <a:p>
            <a:pPr rtl="0" eaLnBrk="0" fontAlgn="base" hangingPunct="0"/>
            <a:r>
              <a:rPr lang="en-US" sz="1200" kern="1200" dirty="0">
                <a:solidFill>
                  <a:schemeClr val="tx1"/>
                </a:solidFill>
                <a:effectLst/>
                <a:latin typeface="Times New Roman" pitchFamily="18" charset="0"/>
                <a:ea typeface="+mn-ea"/>
                <a:cs typeface="+mn-cs"/>
              </a:rPr>
              <a:t>30  </a:t>
            </a:r>
            <a:r>
              <a:rPr lang="en-US" sz="1200" kern="1200" dirty="0">
                <a:solidFill>
                  <a:schemeClr val="tx1"/>
                </a:solidFill>
                <a:effectLst>
                  <a:outerShdw algn="tl" rotWithShape="0">
                    <a:srgbClr val="000000"/>
                  </a:outerShdw>
                </a:effectLst>
                <a:latin typeface="Times New Roman" pitchFamily="18" charset="0"/>
                <a:ea typeface="+mn-ea"/>
                <a:cs typeface="+mn-cs"/>
              </a:rPr>
              <a:t>And those whom he predestined he also called; and those whom he called he also justified; and those whom he justified he also glorified. </a:t>
            </a:r>
            <a:endParaRPr lang="en-US" dirty="0">
              <a:effectLst/>
            </a:endParaRPr>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91A561-B66A-4B4A-BE8D-1C4F80529BC4}" type="slidenum">
              <a:rPr lang="en-US"/>
              <a:pPr/>
              <a:t>15</a:t>
            </a:fld>
            <a:endParaRPr lang="en-US"/>
          </a:p>
        </p:txBody>
      </p:sp>
      <p:sp>
        <p:nvSpPr>
          <p:cNvPr id="739330" name="Rectangle 2"/>
          <p:cNvSpPr>
            <a:spLocks noGrp="1" noRot="1" noChangeAspect="1" noChangeArrowheads="1" noTextEdit="1"/>
          </p:cNvSpPr>
          <p:nvPr>
            <p:ph type="sldImg"/>
          </p:nvPr>
        </p:nvSpPr>
        <p:spPr>
          <a:ln/>
        </p:spPr>
      </p:sp>
      <p:sp>
        <p:nvSpPr>
          <p:cNvPr id="739331"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In the same way, there are two types of ignorance:  </a:t>
            </a:r>
            <a:r>
              <a:rPr lang="en-US" sz="1200" u="sng" kern="1200" dirty="0">
                <a:solidFill>
                  <a:schemeClr val="tx1"/>
                </a:solidFill>
                <a:effectLst/>
                <a:latin typeface="Times New Roman" pitchFamily="18" charset="0"/>
                <a:ea typeface="+mn-ea"/>
                <a:cs typeface="+mn-cs"/>
              </a:rPr>
              <a:t>INTERNAL ignorance</a:t>
            </a:r>
            <a:r>
              <a:rPr lang="en-US" sz="1200" kern="1200" dirty="0">
                <a:solidFill>
                  <a:schemeClr val="tx1"/>
                </a:solidFill>
                <a:effectLst/>
                <a:latin typeface="Times New Roman" pitchFamily="18" charset="0"/>
                <a:ea typeface="+mn-ea"/>
                <a:cs typeface="+mn-cs"/>
              </a:rPr>
              <a:t>   and  </a:t>
            </a:r>
            <a:r>
              <a:rPr lang="en-US" sz="1200" u="sng" kern="1200" dirty="0">
                <a:solidFill>
                  <a:schemeClr val="tx1"/>
                </a:solidFill>
                <a:effectLst/>
                <a:latin typeface="Times New Roman" pitchFamily="18" charset="0"/>
                <a:ea typeface="+mn-ea"/>
                <a:cs typeface="+mn-cs"/>
              </a:rPr>
              <a:t>EXTERNAL ignorance</a:t>
            </a:r>
            <a:r>
              <a:rPr lang="en-US" sz="1200" kern="1200" dirty="0">
                <a:solidFill>
                  <a:schemeClr val="tx1"/>
                </a:solidFill>
                <a:effectLst/>
                <a:latin typeface="Times New Roman" pitchFamily="18" charset="0"/>
                <a:ea typeface="+mn-ea"/>
                <a:cs typeface="+mn-cs"/>
              </a:rPr>
              <a:t>.</a:t>
            </a:r>
            <a:r>
              <a:rPr lang="en-US" sz="1200" u="sng" kern="1200" dirty="0">
                <a:solidFill>
                  <a:schemeClr val="tx1"/>
                </a:solidFill>
                <a:effectLst/>
                <a:latin typeface="Times New Roman" pitchFamily="18" charset="0"/>
                <a:ea typeface="+mn-ea"/>
                <a:cs typeface="+mn-cs"/>
              </a:rPr>
              <a:t> </a:t>
            </a:r>
            <a:endParaRPr lang="en-US" sz="1200" dirty="0">
              <a:effectLst/>
            </a:endParaRPr>
          </a:p>
          <a:p>
            <a:endParaRPr lang="en-US"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9AC260-B732-42A4-B7B6-E71363DB1AA6}" type="slidenum">
              <a:rPr lang="en-US">
                <a:solidFill>
                  <a:srgbClr val="000000"/>
                </a:solidFill>
              </a:rPr>
              <a:pPr/>
              <a:t>150</a:t>
            </a:fld>
            <a:endParaRPr lang="en-US">
              <a:solidFill>
                <a:srgbClr val="000000"/>
              </a:solidFill>
            </a:endParaRPr>
          </a:p>
        </p:txBody>
      </p:sp>
      <p:sp>
        <p:nvSpPr>
          <p:cNvPr id="1027074" name="Rectangle 2"/>
          <p:cNvSpPr>
            <a:spLocks noGrp="1" noRot="1" noChangeAspect="1" noChangeArrowheads="1" noTextEdit="1"/>
          </p:cNvSpPr>
          <p:nvPr>
            <p:ph type="sldImg"/>
          </p:nvPr>
        </p:nvSpPr>
        <p:spPr>
          <a:ln/>
        </p:spPr>
      </p:sp>
      <p:sp>
        <p:nvSpPr>
          <p:cNvPr id="1027075" name="Rectangle 3"/>
          <p:cNvSpPr>
            <a:spLocks noGrp="1" noChangeArrowheads="1"/>
          </p:cNvSpPr>
          <p:nvPr>
            <p:ph type="body" idx="1"/>
          </p:nvPr>
        </p:nvSpPr>
        <p:spPr/>
        <p:txBody>
          <a:bodyPr/>
          <a:lstStyle/>
          <a:p>
            <a:pPr rtl="0" eaLnBrk="0" fontAlgn="base" latinLnBrk="0" hangingPunct="0"/>
            <a:r>
              <a:rPr lang="en-US" sz="1200" kern="1200">
                <a:solidFill>
                  <a:schemeClr val="tx1"/>
                </a:solidFill>
                <a:effectLst/>
                <a:latin typeface="Times New Roman" pitchFamily="18" charset="0"/>
                <a:ea typeface="+mn-ea"/>
                <a:cs typeface="+mn-cs"/>
              </a:rPr>
              <a:t>(</a:t>
            </a:r>
            <a:r>
              <a:rPr lang="en-US" sz="1200" kern="1200">
                <a:solidFill>
                  <a:schemeClr val="tx1"/>
                </a:solidFill>
                <a:effectLst>
                  <a:outerShdw algn="tl" rotWithShape="0">
                    <a:srgbClr val="000000"/>
                  </a:outerShdw>
                </a:effectLst>
                <a:latin typeface="Times New Roman" pitchFamily="18" charset="0"/>
                <a:ea typeface="+mn-ea"/>
                <a:cs typeface="+mn-cs"/>
              </a:rPr>
              <a:t>Rom. 9:15-16</a:t>
            </a:r>
            <a:r>
              <a:rPr lang="en-US" sz="1200" kern="1200">
                <a:solidFill>
                  <a:schemeClr val="tx1"/>
                </a:solidFill>
                <a:effectLst/>
                <a:latin typeface="Times New Roman" pitchFamily="18" charset="0"/>
                <a:ea typeface="+mn-ea"/>
                <a:cs typeface="+mn-cs"/>
              </a:rPr>
              <a:t>)</a:t>
            </a:r>
            <a:endParaRPr lang="en-US">
              <a:effectLst/>
            </a:endParaRPr>
          </a:p>
          <a:p>
            <a:pPr rtl="0" eaLnBrk="0" fontAlgn="base" hangingPunct="0"/>
            <a:r>
              <a:rPr lang="en-US" sz="1200" kern="1200">
                <a:solidFill>
                  <a:schemeClr val="tx1"/>
                </a:solidFill>
                <a:effectLst/>
                <a:latin typeface="Times New Roman" pitchFamily="18" charset="0"/>
                <a:ea typeface="+mn-ea"/>
                <a:cs typeface="+mn-cs"/>
              </a:rPr>
              <a:t>15 </a:t>
            </a:r>
            <a:r>
              <a:rPr lang="en-US" sz="1200" kern="1200">
                <a:solidFill>
                  <a:schemeClr val="tx1"/>
                </a:solidFill>
                <a:effectLst>
                  <a:outerShdw algn="tl" rotWithShape="0">
                    <a:srgbClr val="000000"/>
                  </a:outerShdw>
                </a:effectLst>
                <a:latin typeface="Times New Roman" pitchFamily="18" charset="0"/>
                <a:ea typeface="+mn-ea"/>
                <a:cs typeface="+mn-cs"/>
              </a:rPr>
              <a:t> For he says to Moses,  "I will have mercy on whom I have mercy, and I will have compassion on whom I have compassion."</a:t>
            </a:r>
            <a:endParaRPr lang="en-US">
              <a:effectLst/>
            </a:endParaRPr>
          </a:p>
          <a:p>
            <a:pPr rtl="0" eaLnBrk="0" fontAlgn="base" hangingPunct="0"/>
            <a:r>
              <a:rPr lang="en-US" sz="1200" kern="1200">
                <a:solidFill>
                  <a:schemeClr val="tx1"/>
                </a:solidFill>
                <a:effectLst/>
                <a:latin typeface="Times New Roman" pitchFamily="18" charset="0"/>
                <a:ea typeface="+mn-ea"/>
                <a:cs typeface="+mn-cs"/>
              </a:rPr>
              <a:t>16  </a:t>
            </a:r>
            <a:r>
              <a:rPr lang="en-US" sz="1200" kern="1200">
                <a:solidFill>
                  <a:schemeClr val="tx1"/>
                </a:solidFill>
                <a:effectLst>
                  <a:outerShdw algn="tl" rotWithShape="0">
                    <a:srgbClr val="000000"/>
                  </a:outerShdw>
                </a:effectLst>
                <a:latin typeface="Times New Roman" pitchFamily="18" charset="0"/>
                <a:ea typeface="+mn-ea"/>
                <a:cs typeface="+mn-cs"/>
              </a:rPr>
              <a:t>So it depends not upon man's will or exertion, but upon God's mercy. </a:t>
            </a:r>
            <a:endParaRPr lang="en-US">
              <a:effectLst/>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9AC260-B732-42A4-B7B6-E71363DB1AA6}" type="slidenum">
              <a:rPr lang="en-US">
                <a:solidFill>
                  <a:srgbClr val="000000"/>
                </a:solidFill>
              </a:rPr>
              <a:pPr/>
              <a:t>151</a:t>
            </a:fld>
            <a:endParaRPr lang="en-US">
              <a:solidFill>
                <a:srgbClr val="000000"/>
              </a:solidFill>
            </a:endParaRPr>
          </a:p>
        </p:txBody>
      </p:sp>
      <p:sp>
        <p:nvSpPr>
          <p:cNvPr id="1027074" name="Rectangle 2"/>
          <p:cNvSpPr>
            <a:spLocks noGrp="1" noRot="1" noChangeAspect="1" noChangeArrowheads="1" noTextEdit="1"/>
          </p:cNvSpPr>
          <p:nvPr>
            <p:ph type="sldImg"/>
          </p:nvPr>
        </p:nvSpPr>
        <p:spPr>
          <a:ln/>
        </p:spPr>
      </p:sp>
      <p:sp>
        <p:nvSpPr>
          <p:cNvPr id="1027075" name="Rectangle 3"/>
          <p:cNvSpPr>
            <a:spLocks noGrp="1" noChangeArrowheads="1"/>
          </p:cNvSpPr>
          <p:nvPr>
            <p:ph type="body" idx="1"/>
          </p:nvPr>
        </p:nvSpPr>
        <p:spPr/>
        <p:txBody>
          <a:bodyPr/>
          <a:lstStyle/>
          <a:p>
            <a:pPr rtl="0" eaLnBrk="0" fontAlgn="base" latinLnBrk="0" hangingPunct="0"/>
            <a:r>
              <a:rPr lang="en-US" sz="1200" kern="1200">
                <a:solidFill>
                  <a:schemeClr val="tx1"/>
                </a:solidFill>
                <a:effectLst/>
                <a:latin typeface="Times New Roman" pitchFamily="18" charset="0"/>
                <a:ea typeface="+mn-ea"/>
                <a:cs typeface="+mn-cs"/>
              </a:rPr>
              <a:t>(Rom.</a:t>
            </a:r>
            <a:r>
              <a:rPr lang="en-US" sz="1200" kern="1200" baseline="0">
                <a:solidFill>
                  <a:schemeClr val="tx1"/>
                </a:solidFill>
                <a:effectLst/>
                <a:latin typeface="Times New Roman" pitchFamily="18" charset="0"/>
                <a:ea typeface="+mn-ea"/>
                <a:cs typeface="+mn-cs"/>
              </a:rPr>
              <a:t> 9:21)</a:t>
            </a:r>
            <a:endParaRPr lang="en-US">
              <a:effectLst/>
            </a:endParaRPr>
          </a:p>
          <a:p>
            <a:pPr rtl="0" eaLnBrk="0" fontAlgn="base" latinLnBrk="0" hangingPunct="0"/>
            <a:r>
              <a:rPr lang="en-US" sz="1200" kern="1200">
                <a:solidFill>
                  <a:schemeClr val="tx1"/>
                </a:solidFill>
                <a:effectLst>
                  <a:outerShdw algn="tl" rotWithShape="0">
                    <a:srgbClr val="000000"/>
                  </a:outerShdw>
                </a:effectLst>
                <a:latin typeface="Times New Roman" pitchFamily="18" charset="0"/>
                <a:ea typeface="+mn-ea"/>
                <a:cs typeface="+mn-cs"/>
              </a:rPr>
              <a:t>Has the potter no right over the clay, to make out of the same lump one vessel for beauty and another for menial use?</a:t>
            </a:r>
            <a:endParaRPr lang="en-US">
              <a:effectLst/>
            </a:endParaRPr>
          </a:p>
          <a:p>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9AC260-B732-42A4-B7B6-E71363DB1AA6}" type="slidenum">
              <a:rPr lang="en-US">
                <a:solidFill>
                  <a:srgbClr val="000000"/>
                </a:solidFill>
              </a:rPr>
              <a:pPr/>
              <a:t>152</a:t>
            </a:fld>
            <a:endParaRPr lang="en-US">
              <a:solidFill>
                <a:srgbClr val="000000"/>
              </a:solidFill>
            </a:endParaRPr>
          </a:p>
        </p:txBody>
      </p:sp>
      <p:sp>
        <p:nvSpPr>
          <p:cNvPr id="1027074" name="Rectangle 2"/>
          <p:cNvSpPr>
            <a:spLocks noGrp="1" noRot="1" noChangeAspect="1" noChangeArrowheads="1" noTextEdit="1"/>
          </p:cNvSpPr>
          <p:nvPr>
            <p:ph type="sldImg"/>
          </p:nvPr>
        </p:nvSpPr>
        <p:spPr>
          <a:ln/>
        </p:spPr>
      </p:sp>
      <p:sp>
        <p:nvSpPr>
          <p:cNvPr id="1027075" name="Rectangle 3"/>
          <p:cNvSpPr>
            <a:spLocks noGrp="1" noChangeArrowheads="1"/>
          </p:cNvSpPr>
          <p:nvPr>
            <p:ph type="body" idx="1"/>
          </p:nvPr>
        </p:nvSpPr>
        <p:spPr/>
        <p:txBody>
          <a:bodyPr/>
          <a:lstStyle/>
          <a:p>
            <a:r>
              <a:rPr lang="en-US" dirty="0"/>
              <a:t>(Rom.</a:t>
            </a:r>
            <a:r>
              <a:rPr lang="en-US" baseline="0" dirty="0"/>
              <a:t> 9:11)</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001454"/>
                </a:solidFill>
                <a:effectLst>
                  <a:outerShdw algn="tl">
                    <a:srgbClr val="000000"/>
                  </a:outerShdw>
                </a:effectLst>
                <a:latin typeface="Papyrus" pitchFamily="66" charset="0"/>
              </a:rPr>
              <a:t>though they were not yet born and had done nothing either good or bad, in order that God's purpose of election might continue, not because of works but because of his call, </a:t>
            </a:r>
          </a:p>
          <a:p>
            <a:endParaRPr lang="en-US"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68AE2B-2BCF-4500-96E3-0D93520DF01A}" type="slidenum">
              <a:rPr lang="en-US">
                <a:solidFill>
                  <a:srgbClr val="000000"/>
                </a:solidFill>
              </a:rPr>
              <a:pPr/>
              <a:t>153</a:t>
            </a:fld>
            <a:endParaRPr lang="en-US">
              <a:solidFill>
                <a:srgbClr val="000000"/>
              </a:solidFill>
            </a:endParaRPr>
          </a:p>
        </p:txBody>
      </p:sp>
      <p:sp>
        <p:nvSpPr>
          <p:cNvPr id="1028098" name="Rectangle 2"/>
          <p:cNvSpPr>
            <a:spLocks noGrp="1" noRot="1" noChangeAspect="1" noChangeArrowheads="1" noTextEdit="1"/>
          </p:cNvSpPr>
          <p:nvPr>
            <p:ph type="sldImg"/>
          </p:nvPr>
        </p:nvSpPr>
        <p:spPr>
          <a:ln/>
        </p:spPr>
      </p:sp>
      <p:sp>
        <p:nvSpPr>
          <p:cNvPr id="102809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Yet we can find sufficient evidence in the Bible to   </a:t>
            </a:r>
            <a:r>
              <a:rPr lang="en-US" sz="1200" u="sng" kern="1200" dirty="0">
                <a:solidFill>
                  <a:schemeClr val="tx1"/>
                </a:solidFill>
                <a:effectLst/>
                <a:latin typeface="Times New Roman" pitchFamily="18" charset="0"/>
                <a:ea typeface="+mn-ea"/>
                <a:cs typeface="+mn-cs"/>
              </a:rPr>
              <a:t>REFUTE   the doctrine</a:t>
            </a:r>
            <a:r>
              <a:rPr lang="en-US" sz="1200" kern="1200" dirty="0">
                <a:solidFill>
                  <a:schemeClr val="tx1"/>
                </a:solidFill>
                <a:effectLst/>
                <a:latin typeface="Times New Roman" pitchFamily="18" charset="0"/>
                <a:ea typeface="+mn-ea"/>
                <a:cs typeface="+mn-cs"/>
              </a:rPr>
              <a:t> of absolute predestination. </a:t>
            </a:r>
            <a:endParaRPr lang="en-US" sz="1200" dirty="0">
              <a:effectLst/>
            </a:endParaRPr>
          </a:p>
          <a:p>
            <a:endParaRPr lang="en-US"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68AE2B-2BCF-4500-96E3-0D93520DF01A}" type="slidenum">
              <a:rPr lang="en-US">
                <a:solidFill>
                  <a:srgbClr val="000000"/>
                </a:solidFill>
              </a:rPr>
              <a:pPr/>
              <a:t>154</a:t>
            </a:fld>
            <a:endParaRPr lang="en-US">
              <a:solidFill>
                <a:srgbClr val="000000"/>
              </a:solidFill>
            </a:endParaRPr>
          </a:p>
        </p:txBody>
      </p:sp>
      <p:sp>
        <p:nvSpPr>
          <p:cNvPr id="1028098" name="Rectangle 2"/>
          <p:cNvSpPr>
            <a:spLocks noGrp="1" noRot="1" noChangeAspect="1" noChangeArrowheads="1" noTextEdit="1"/>
          </p:cNvSpPr>
          <p:nvPr>
            <p:ph type="sldImg"/>
          </p:nvPr>
        </p:nvSpPr>
        <p:spPr>
          <a:ln/>
        </p:spPr>
      </p:sp>
      <p:sp>
        <p:nvSpPr>
          <p:cNvPr id="102809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Times New Roman" pitchFamily="18" charset="0"/>
                <a:ea typeface="+mn-ea"/>
                <a:cs typeface="+mn-cs"/>
              </a:rPr>
              <a:t>Gen 6:6</a:t>
            </a:r>
            <a:endParaRPr lang="en-US" sz="1200">
              <a:effectLst/>
            </a:endParaRPr>
          </a:p>
          <a:p>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68AE2B-2BCF-4500-96E3-0D93520DF01A}" type="slidenum">
              <a:rPr lang="en-US">
                <a:solidFill>
                  <a:srgbClr val="000000"/>
                </a:solidFill>
              </a:rPr>
              <a:pPr/>
              <a:t>155</a:t>
            </a:fld>
            <a:endParaRPr lang="en-US">
              <a:solidFill>
                <a:srgbClr val="000000"/>
              </a:solidFill>
            </a:endParaRPr>
          </a:p>
        </p:txBody>
      </p:sp>
      <p:sp>
        <p:nvSpPr>
          <p:cNvPr id="1028098" name="Rectangle 2"/>
          <p:cNvSpPr>
            <a:spLocks noGrp="1" noRot="1" noChangeAspect="1" noChangeArrowheads="1" noTextEdit="1"/>
          </p:cNvSpPr>
          <p:nvPr>
            <p:ph type="sldImg"/>
          </p:nvPr>
        </p:nvSpPr>
        <p:spPr>
          <a:ln/>
        </p:spPr>
      </p:sp>
      <p:sp>
        <p:nvSpPr>
          <p:cNvPr id="1028099" name="Rectangle 3"/>
          <p:cNvSpPr>
            <a:spLocks noGrp="1" noChangeArrowheads="1"/>
          </p:cNvSpPr>
          <p:nvPr>
            <p:ph type="body" idx="1"/>
          </p:nvPr>
        </p:nvSpPr>
        <p:spPr/>
        <p:txBody>
          <a:bodyPr/>
          <a:lstStyle/>
          <a:p>
            <a:r>
              <a:rPr lang="en-US"/>
              <a:t>Matt.</a:t>
            </a:r>
            <a:r>
              <a:rPr lang="en-US" baseline="0"/>
              <a:t> 7:7</a:t>
            </a:r>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68AE2B-2BCF-4500-96E3-0D93520DF01A}" type="slidenum">
              <a:rPr lang="en-US">
                <a:solidFill>
                  <a:srgbClr val="000000"/>
                </a:solidFill>
              </a:rPr>
              <a:pPr/>
              <a:t>156</a:t>
            </a:fld>
            <a:endParaRPr lang="en-US">
              <a:solidFill>
                <a:srgbClr val="000000"/>
              </a:solidFill>
            </a:endParaRPr>
          </a:p>
        </p:txBody>
      </p:sp>
      <p:sp>
        <p:nvSpPr>
          <p:cNvPr id="1028098" name="Rectangle 2"/>
          <p:cNvSpPr>
            <a:spLocks noGrp="1" noRot="1" noChangeAspect="1" noChangeArrowheads="1" noTextEdit="1"/>
          </p:cNvSpPr>
          <p:nvPr>
            <p:ph type="sldImg"/>
          </p:nvPr>
        </p:nvSpPr>
        <p:spPr>
          <a:ln/>
        </p:spPr>
      </p:sp>
      <p:sp>
        <p:nvSpPr>
          <p:cNvPr id="1028099" name="Rectangle 3"/>
          <p:cNvSpPr>
            <a:spLocks noGrp="1" noChangeArrowheads="1"/>
          </p:cNvSpPr>
          <p:nvPr>
            <p:ph type="body" idx="1"/>
          </p:nvPr>
        </p:nvSpPr>
        <p:spPr/>
        <p:txBody>
          <a:bodyPr/>
          <a:lstStyle/>
          <a:p>
            <a:r>
              <a:rPr lang="en-US"/>
              <a:t>James 5:14</a:t>
            </a: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1757E1-C731-4A3A-955F-83927BC469C6}" type="slidenum">
              <a:rPr lang="en-US">
                <a:solidFill>
                  <a:srgbClr val="000000"/>
                </a:solidFill>
              </a:rPr>
              <a:pPr/>
              <a:t>157</a:t>
            </a:fld>
            <a:endParaRPr lang="en-US">
              <a:solidFill>
                <a:srgbClr val="000000"/>
              </a:solidFill>
            </a:endParaRPr>
          </a:p>
        </p:txBody>
      </p:sp>
      <p:sp>
        <p:nvSpPr>
          <p:cNvPr id="1029122" name="Rectangle 2"/>
          <p:cNvSpPr>
            <a:spLocks noGrp="1" noRot="1" noChangeAspect="1" noChangeArrowheads="1" noTextEdit="1"/>
          </p:cNvSpPr>
          <p:nvPr>
            <p:ph type="sldImg"/>
          </p:nvPr>
        </p:nvSpPr>
        <p:spPr>
          <a:ln/>
        </p:spPr>
      </p:sp>
      <p:sp>
        <p:nvSpPr>
          <p:cNvPr id="1029123"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How does the Divine Principle resolve this issue?</a:t>
            </a:r>
            <a:endParaRPr lang="en-US" sz="1200" dirty="0">
              <a:effectLst/>
            </a:endParaRPr>
          </a:p>
          <a:p>
            <a:endParaRPr lang="en-US" dirty="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ABE426-A653-4313-8DA0-93F73CEF7746}" type="slidenum">
              <a:rPr lang="en-US">
                <a:solidFill>
                  <a:srgbClr val="000000"/>
                </a:solidFill>
              </a:rPr>
              <a:pPr/>
              <a:t>158</a:t>
            </a:fld>
            <a:endParaRPr lang="en-US">
              <a:solidFill>
                <a:srgbClr val="000000"/>
              </a:solidFill>
            </a:endParaRPr>
          </a:p>
        </p:txBody>
      </p:sp>
      <p:sp>
        <p:nvSpPr>
          <p:cNvPr id="1031170" name="Rectangle 2"/>
          <p:cNvSpPr>
            <a:spLocks noGrp="1" noRot="1" noChangeAspect="1" noChangeArrowheads="1" noTextEdit="1"/>
          </p:cNvSpPr>
          <p:nvPr>
            <p:ph type="sldImg"/>
          </p:nvPr>
        </p:nvSpPr>
        <p:spPr>
          <a:ln/>
        </p:spPr>
      </p:sp>
      <p:sp>
        <p:nvSpPr>
          <p:cNvPr id="1031171"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God could not accomplish His purpose of creation due to the human Fall.  Accordingly,    </a:t>
            </a:r>
            <a:r>
              <a:rPr lang="en-US" sz="1200" u="sng" kern="1200" dirty="0">
                <a:solidFill>
                  <a:schemeClr val="tx1"/>
                </a:solidFill>
                <a:effectLst/>
                <a:latin typeface="Times New Roman" pitchFamily="18" charset="0"/>
                <a:ea typeface="+mn-ea"/>
                <a:cs typeface="+mn-cs"/>
              </a:rPr>
              <a:t>GOD’S   Will</a:t>
            </a:r>
            <a:r>
              <a:rPr lang="en-US" sz="1200" kern="1200" dirty="0">
                <a:solidFill>
                  <a:schemeClr val="tx1"/>
                </a:solidFill>
                <a:effectLst/>
                <a:latin typeface="Times New Roman" pitchFamily="18" charset="0"/>
                <a:ea typeface="+mn-ea"/>
                <a:cs typeface="+mn-cs"/>
              </a:rPr>
              <a:t>  in carrying out His providence for fallen humanity is still to accomplish the purpose of   </a:t>
            </a:r>
            <a:r>
              <a:rPr lang="en-US" sz="1200" u="sng" kern="1200" dirty="0">
                <a:solidFill>
                  <a:schemeClr val="tx1"/>
                </a:solidFill>
                <a:effectLst/>
                <a:latin typeface="Times New Roman" pitchFamily="18" charset="0"/>
                <a:ea typeface="+mn-ea"/>
                <a:cs typeface="+mn-cs"/>
              </a:rPr>
              <a:t>CREATION</a:t>
            </a:r>
            <a:r>
              <a:rPr lang="en-US" sz="1200" kern="1200" dirty="0">
                <a:solidFill>
                  <a:schemeClr val="tx1"/>
                </a:solidFill>
                <a:effectLst/>
                <a:latin typeface="Times New Roman" pitchFamily="18" charset="0"/>
                <a:ea typeface="+mn-ea"/>
                <a:cs typeface="+mn-cs"/>
              </a:rPr>
              <a:t>.  In this sense, God‘s Will is that   </a:t>
            </a:r>
            <a:r>
              <a:rPr lang="en-US" sz="1200" u="sng" kern="1200" dirty="0">
                <a:solidFill>
                  <a:schemeClr val="tx1"/>
                </a:solidFill>
                <a:effectLst/>
                <a:latin typeface="Times New Roman" pitchFamily="18" charset="0"/>
                <a:ea typeface="+mn-ea"/>
                <a:cs typeface="+mn-cs"/>
              </a:rPr>
              <a:t>RESTORATION</a:t>
            </a:r>
            <a:r>
              <a:rPr lang="en-US" sz="1200" u="none" kern="1200" dirty="0">
                <a:solidFill>
                  <a:schemeClr val="tx1"/>
                </a:solidFill>
                <a:effectLst/>
                <a:latin typeface="Times New Roman" pitchFamily="18" charset="0"/>
                <a:ea typeface="+mn-ea"/>
                <a:cs typeface="+mn-cs"/>
              </a:rPr>
              <a:t>  </a:t>
            </a:r>
            <a:r>
              <a:rPr lang="en-US" sz="1200" kern="1200" dirty="0">
                <a:solidFill>
                  <a:schemeClr val="tx1"/>
                </a:solidFill>
                <a:effectLst/>
                <a:latin typeface="Times New Roman" pitchFamily="18" charset="0"/>
                <a:ea typeface="+mn-ea"/>
                <a:cs typeface="+mn-cs"/>
              </a:rPr>
              <a:t> be accomplished.</a:t>
            </a:r>
            <a:endParaRPr lang="en-US" sz="1200" dirty="0">
              <a:effectLst/>
            </a:endParaRPr>
          </a:p>
          <a:p>
            <a:endParaRPr lang="en-US" dirty="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B7EA79-18B7-4D3E-BE0B-97B71BCC61E0}" type="slidenum">
              <a:rPr lang="en-US">
                <a:solidFill>
                  <a:srgbClr val="000000"/>
                </a:solidFill>
              </a:rPr>
              <a:pPr/>
              <a:t>159</a:t>
            </a:fld>
            <a:endParaRPr lang="en-US">
              <a:solidFill>
                <a:srgbClr val="000000"/>
              </a:solidFill>
            </a:endParaRPr>
          </a:p>
        </p:txBody>
      </p:sp>
      <p:sp>
        <p:nvSpPr>
          <p:cNvPr id="1033218" name="Rectangle 2"/>
          <p:cNvSpPr>
            <a:spLocks noGrp="1" noRot="1" noChangeAspect="1" noChangeArrowheads="1" noTextEdit="1"/>
          </p:cNvSpPr>
          <p:nvPr>
            <p:ph type="sldImg"/>
          </p:nvPr>
        </p:nvSpPr>
        <p:spPr>
          <a:ln/>
        </p:spPr>
      </p:sp>
      <p:sp>
        <p:nvSpPr>
          <p:cNvPr id="1033219" name="Rectangle 3"/>
          <p:cNvSpPr>
            <a:spLocks noGrp="1" noChangeArrowheads="1"/>
          </p:cNvSpPr>
          <p:nvPr>
            <p:ph type="body" idx="1"/>
          </p:nvPr>
        </p:nvSpPr>
        <p:spPr/>
        <p:txBody>
          <a:bodyPr/>
          <a:lstStyle/>
          <a:p>
            <a:pPr rtl="0" eaLnBrk="0" fontAlgn="base" latinLnBrk="0" hangingPunct="0">
              <a:buFont typeface="Arial" pitchFamily="34" charset="0"/>
              <a:buNone/>
            </a:pPr>
            <a:r>
              <a:rPr lang="en-US" sz="1200" kern="1200" dirty="0">
                <a:solidFill>
                  <a:schemeClr val="tx1"/>
                </a:solidFill>
                <a:effectLst/>
                <a:latin typeface="Times New Roman" pitchFamily="18" charset="0"/>
                <a:ea typeface="+mn-ea"/>
                <a:cs typeface="+mn-cs"/>
              </a:rPr>
              <a:t>God is the  </a:t>
            </a:r>
            <a:r>
              <a:rPr lang="en-US" sz="1200" u="sng" kern="1200" dirty="0">
                <a:solidFill>
                  <a:schemeClr val="tx1"/>
                </a:solidFill>
                <a:effectLst/>
                <a:latin typeface="Times New Roman" pitchFamily="18" charset="0"/>
                <a:ea typeface="+mn-ea"/>
                <a:cs typeface="+mn-cs"/>
              </a:rPr>
              <a:t>ABSOLUTE,  unique, eternal and unchanging</a:t>
            </a:r>
            <a:r>
              <a:rPr lang="en-US" sz="1200" kern="1200" dirty="0">
                <a:solidFill>
                  <a:schemeClr val="tx1"/>
                </a:solidFill>
                <a:effectLst/>
                <a:latin typeface="Times New Roman" pitchFamily="18" charset="0"/>
                <a:ea typeface="+mn-ea"/>
                <a:cs typeface="+mn-cs"/>
              </a:rPr>
              <a:t> Being; therefore, His Will must also be  </a:t>
            </a:r>
            <a:r>
              <a:rPr lang="en-US" sz="1200" u="sng" kern="1200" dirty="0">
                <a:solidFill>
                  <a:schemeClr val="tx1"/>
                </a:solidFill>
                <a:effectLst/>
                <a:latin typeface="Times New Roman" pitchFamily="18" charset="0"/>
                <a:ea typeface="+mn-ea"/>
                <a:cs typeface="+mn-cs"/>
              </a:rPr>
              <a:t>ABSOLUTE,  unique, eternal, and unchanging</a:t>
            </a:r>
            <a:r>
              <a:rPr lang="en-US" sz="1200" kern="1200" dirty="0">
                <a:solidFill>
                  <a:schemeClr val="tx1"/>
                </a:solidFill>
                <a:effectLst/>
                <a:latin typeface="Times New Roman" pitchFamily="18" charset="0"/>
                <a:ea typeface="+mn-ea"/>
                <a:cs typeface="+mn-cs"/>
              </a:rPr>
              <a:t>.</a:t>
            </a:r>
            <a:endParaRPr lang="en-US" sz="1200" dirty="0">
              <a:effectLs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CA3517-0C08-4064-901B-3B44C7DB943D}" type="slidenum">
              <a:rPr lang="en-US"/>
              <a:pPr/>
              <a:t>16</a:t>
            </a:fld>
            <a:endParaRPr lang="en-US"/>
          </a:p>
        </p:txBody>
      </p:sp>
      <p:sp>
        <p:nvSpPr>
          <p:cNvPr id="740354" name="Rectangle 2"/>
          <p:cNvSpPr>
            <a:spLocks noGrp="1" noRot="1" noChangeAspect="1" noChangeArrowheads="1" noTextEdit="1"/>
          </p:cNvSpPr>
          <p:nvPr>
            <p:ph type="sldImg"/>
          </p:nvPr>
        </p:nvSpPr>
        <p:spPr>
          <a:ln/>
        </p:spPr>
      </p:sp>
      <p:sp>
        <p:nvSpPr>
          <p:cNvPr id="740355" name="Rectangle 3"/>
          <p:cNvSpPr>
            <a:spLocks noGrp="1" noChangeArrowheads="1"/>
          </p:cNvSpPr>
          <p:nvPr>
            <p:ph type="body" idx="1"/>
          </p:nvPr>
        </p:nvSpPr>
        <p:spPr/>
        <p:txBody>
          <a:bodyPr/>
          <a:lstStyle/>
          <a:p>
            <a:pPr rtl="0" eaLnBrk="0" fontAlgn="base" latinLnBrk="0" hangingPunct="0">
              <a:buFont typeface="Arial" pitchFamily="34" charset="0"/>
              <a:buNone/>
            </a:pPr>
            <a:r>
              <a:rPr lang="en-US" sz="1200" kern="1200" dirty="0">
                <a:solidFill>
                  <a:schemeClr val="tx1"/>
                </a:solidFill>
                <a:effectLst/>
                <a:latin typeface="Times New Roman" pitchFamily="18" charset="0"/>
                <a:ea typeface="+mn-ea"/>
                <a:cs typeface="+mn-cs"/>
              </a:rPr>
              <a:t>Humanity through   </a:t>
            </a:r>
            <a:r>
              <a:rPr lang="en-US" sz="1200" u="sng" kern="1200" dirty="0">
                <a:solidFill>
                  <a:schemeClr val="tx1"/>
                </a:solidFill>
                <a:effectLst/>
                <a:latin typeface="Times New Roman" pitchFamily="18" charset="0"/>
                <a:ea typeface="+mn-ea"/>
                <a:cs typeface="+mn-cs"/>
              </a:rPr>
              <a:t>RELIGION</a:t>
            </a:r>
            <a:r>
              <a:rPr lang="en-US" sz="1200" kern="1200" dirty="0">
                <a:solidFill>
                  <a:schemeClr val="tx1"/>
                </a:solidFill>
                <a:effectLst/>
                <a:latin typeface="Times New Roman" pitchFamily="18" charset="0"/>
                <a:ea typeface="+mn-ea"/>
                <a:cs typeface="+mn-cs"/>
              </a:rPr>
              <a:t>   has followed the path of searching for  </a:t>
            </a:r>
            <a:r>
              <a:rPr lang="en-US" sz="1200" u="sng" kern="1200" dirty="0">
                <a:solidFill>
                  <a:schemeClr val="tx1"/>
                </a:solidFill>
                <a:effectLst/>
                <a:latin typeface="Times New Roman" pitchFamily="18" charset="0"/>
                <a:ea typeface="+mn-ea"/>
                <a:cs typeface="+mn-cs"/>
              </a:rPr>
              <a:t>INTERNAL  truth</a:t>
            </a:r>
            <a:r>
              <a:rPr lang="en-US" sz="1200" u="none" kern="1200" dirty="0">
                <a:solidFill>
                  <a:schemeClr val="tx1"/>
                </a:solidFill>
                <a:effectLst/>
                <a:latin typeface="Times New Roman" pitchFamily="18" charset="0"/>
                <a:ea typeface="+mn-ea"/>
                <a:cs typeface="+mn-cs"/>
              </a:rPr>
              <a:t>.</a:t>
            </a:r>
            <a:endParaRPr lang="en-US" sz="1200" u="none" dirty="0">
              <a:effectLst/>
            </a:endParaRPr>
          </a:p>
          <a:p>
            <a:pPr rtl="0" eaLnBrk="0" fontAlgn="base" latinLnBrk="0" hangingPunct="0">
              <a:buFont typeface="Arial" pitchFamily="34" charset="0"/>
              <a:buNone/>
            </a:pPr>
            <a:r>
              <a:rPr lang="en-US" sz="1200" kern="1200" dirty="0">
                <a:solidFill>
                  <a:schemeClr val="tx1"/>
                </a:solidFill>
                <a:effectLst/>
                <a:latin typeface="Times New Roman" pitchFamily="18" charset="0"/>
                <a:ea typeface="+mn-ea"/>
                <a:cs typeface="+mn-cs"/>
              </a:rPr>
              <a:t>And through  </a:t>
            </a:r>
            <a:r>
              <a:rPr lang="en-US" sz="1200" u="sng" kern="1200" dirty="0">
                <a:solidFill>
                  <a:schemeClr val="tx1"/>
                </a:solidFill>
                <a:effectLst/>
                <a:latin typeface="Times New Roman" pitchFamily="18" charset="0"/>
                <a:ea typeface="+mn-ea"/>
                <a:cs typeface="+mn-cs"/>
              </a:rPr>
              <a:t>SCIENCE</a:t>
            </a:r>
            <a:r>
              <a:rPr lang="en-US" sz="1200" kern="1200" dirty="0">
                <a:solidFill>
                  <a:schemeClr val="tx1"/>
                </a:solidFill>
                <a:effectLst/>
                <a:latin typeface="Times New Roman" pitchFamily="18" charset="0"/>
                <a:ea typeface="+mn-ea"/>
                <a:cs typeface="+mn-cs"/>
              </a:rPr>
              <a:t>   has followed the path of seeking  </a:t>
            </a:r>
            <a:r>
              <a:rPr lang="en-US" sz="1200" u="sng" kern="1200" dirty="0">
                <a:solidFill>
                  <a:schemeClr val="tx1"/>
                </a:solidFill>
                <a:effectLst/>
                <a:latin typeface="Times New Roman" pitchFamily="18" charset="0"/>
                <a:ea typeface="+mn-ea"/>
                <a:cs typeface="+mn-cs"/>
              </a:rPr>
              <a:t>EXTERNAL truth</a:t>
            </a:r>
            <a:r>
              <a:rPr lang="en-US" sz="1200" kern="1200" dirty="0">
                <a:solidFill>
                  <a:schemeClr val="tx1"/>
                </a:solidFill>
                <a:effectLst/>
                <a:latin typeface="Times New Roman" pitchFamily="18" charset="0"/>
                <a:ea typeface="+mn-ea"/>
                <a:cs typeface="+mn-cs"/>
              </a:rPr>
              <a:t>.  </a:t>
            </a:r>
            <a:endParaRPr lang="en-US" dirty="0">
              <a:effectLst/>
            </a:endParaRPr>
          </a:p>
          <a:p>
            <a:endParaRPr lang="en-US" dirty="0"/>
          </a:p>
        </p:txBody>
      </p:sp>
    </p:spTree>
    <p:extLst>
      <p:ext uri="{BB962C8B-B14F-4D97-AF65-F5344CB8AC3E}">
        <p14:creationId xmlns:p14="http://schemas.microsoft.com/office/powerpoint/2010/main" val="336839663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7F4507-B44E-4911-8E85-DF98978C2F46}" type="slidenum">
              <a:rPr lang="en-US">
                <a:solidFill>
                  <a:srgbClr val="000000"/>
                </a:solidFill>
              </a:rPr>
              <a:pPr/>
              <a:t>160</a:t>
            </a:fld>
            <a:endParaRPr lang="en-US">
              <a:solidFill>
                <a:srgbClr val="000000"/>
              </a:solidFill>
            </a:endParaRPr>
          </a:p>
        </p:txBody>
      </p:sp>
      <p:sp>
        <p:nvSpPr>
          <p:cNvPr id="1034242" name="Rectangle 2"/>
          <p:cNvSpPr>
            <a:spLocks noGrp="1" noRot="1" noChangeAspect="1" noChangeArrowheads="1" noTextEdit="1"/>
          </p:cNvSpPr>
          <p:nvPr>
            <p:ph type="sldImg"/>
          </p:nvPr>
        </p:nvSpPr>
        <p:spPr>
          <a:ln/>
        </p:spPr>
      </p:sp>
      <p:sp>
        <p:nvSpPr>
          <p:cNvPr id="1034243"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The  </a:t>
            </a:r>
            <a:r>
              <a:rPr lang="en-US" sz="1200" u="sng" kern="1200" dirty="0">
                <a:solidFill>
                  <a:schemeClr val="tx1"/>
                </a:solidFill>
                <a:effectLst/>
                <a:latin typeface="Times New Roman" pitchFamily="18" charset="0"/>
                <a:ea typeface="+mn-ea"/>
                <a:cs typeface="+mn-cs"/>
              </a:rPr>
              <a:t>PREDESTINATION  of God’s Will</a:t>
            </a:r>
            <a:r>
              <a:rPr lang="en-US" sz="1200" kern="1200" dirty="0">
                <a:solidFill>
                  <a:schemeClr val="tx1"/>
                </a:solidFill>
                <a:effectLst/>
                <a:latin typeface="Times New Roman" pitchFamily="18" charset="0"/>
                <a:ea typeface="+mn-ea"/>
                <a:cs typeface="+mn-cs"/>
              </a:rPr>
              <a:t>   is   </a:t>
            </a:r>
            <a:r>
              <a:rPr lang="en-US" sz="1200" u="sng" kern="1200" dirty="0">
                <a:solidFill>
                  <a:schemeClr val="tx1"/>
                </a:solidFill>
                <a:effectLst/>
                <a:latin typeface="Times New Roman" pitchFamily="18" charset="0"/>
                <a:ea typeface="+mn-ea"/>
                <a:cs typeface="+mn-cs"/>
              </a:rPr>
              <a:t>ABSOLUTE</a:t>
            </a:r>
            <a:r>
              <a:rPr lang="en-US" sz="1200" kern="1200" dirty="0">
                <a:solidFill>
                  <a:schemeClr val="tx1"/>
                </a:solidFill>
                <a:effectLst/>
                <a:latin typeface="Times New Roman" pitchFamily="18" charset="0"/>
                <a:ea typeface="+mn-ea"/>
                <a:cs typeface="+mn-cs"/>
              </a:rPr>
              <a:t>. </a:t>
            </a:r>
            <a:endParaRPr lang="en-US" sz="1200" dirty="0">
              <a:effectLst/>
            </a:endParaRPr>
          </a:p>
          <a:p>
            <a:endParaRPr lang="en-US" dirty="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6861CC-81F1-4FDD-B4D8-91A49A452379}" type="slidenum">
              <a:rPr lang="en-US">
                <a:solidFill>
                  <a:srgbClr val="000000"/>
                </a:solidFill>
              </a:rPr>
              <a:pPr/>
              <a:t>161</a:t>
            </a:fld>
            <a:endParaRPr lang="en-US">
              <a:solidFill>
                <a:srgbClr val="000000"/>
              </a:solidFill>
            </a:endParaRPr>
          </a:p>
        </p:txBody>
      </p:sp>
      <p:sp>
        <p:nvSpPr>
          <p:cNvPr id="1035266" name="Rectangle 2"/>
          <p:cNvSpPr>
            <a:spLocks noGrp="1" noRot="1" noChangeAspect="1" noChangeArrowheads="1" noTextEdit="1"/>
          </p:cNvSpPr>
          <p:nvPr>
            <p:ph type="sldImg"/>
          </p:nvPr>
        </p:nvSpPr>
        <p:spPr>
          <a:ln/>
        </p:spPr>
      </p:sp>
      <p:sp>
        <p:nvSpPr>
          <p:cNvPr id="1035267" name="Rectangle 3"/>
          <p:cNvSpPr>
            <a:spLocks noGrp="1" noChangeArrowheads="1"/>
          </p:cNvSpPr>
          <p:nvPr>
            <p:ph type="body" idx="1"/>
          </p:nvPr>
        </p:nvSpPr>
        <p:spPr/>
        <p:txBody>
          <a:bodyPr/>
          <a:lstStyle/>
          <a:p>
            <a:pPr rtl="0" eaLnBrk="0" fontAlgn="base" hangingPunct="0"/>
            <a:r>
              <a:rPr lang="en-US" sz="1200" b="0" kern="1200">
                <a:solidFill>
                  <a:schemeClr val="tx1"/>
                </a:solidFill>
                <a:effectLst/>
                <a:latin typeface="Times New Roman" pitchFamily="18" charset="0"/>
                <a:ea typeface="+mn-ea"/>
                <a:cs typeface="+mn-cs"/>
              </a:rPr>
              <a:t>The Predestination of the Fulfillment of  God's Will and the Predestination of Human Beings</a:t>
            </a:r>
            <a:endParaRPr lang="en-US">
              <a:effectLst/>
            </a:endParaRPr>
          </a:p>
          <a:p>
            <a:pPr algn="l"/>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40FA20-42FB-4508-9DD9-946E99196F09}" type="slidenum">
              <a:rPr lang="en-US">
                <a:solidFill>
                  <a:srgbClr val="000000"/>
                </a:solidFill>
              </a:rPr>
              <a:pPr/>
              <a:t>162</a:t>
            </a:fld>
            <a:endParaRPr lang="en-US">
              <a:solidFill>
                <a:srgbClr val="000000"/>
              </a:solidFill>
            </a:endParaRPr>
          </a:p>
        </p:txBody>
      </p:sp>
      <p:sp>
        <p:nvSpPr>
          <p:cNvPr id="1036290" name="Rectangle 2"/>
          <p:cNvSpPr>
            <a:spLocks noGrp="1" noRot="1" noChangeAspect="1" noChangeArrowheads="1" noTextEdit="1"/>
          </p:cNvSpPr>
          <p:nvPr>
            <p:ph type="sldImg"/>
          </p:nvPr>
        </p:nvSpPr>
        <p:spPr>
          <a:ln/>
        </p:spPr>
      </p:sp>
      <p:sp>
        <p:nvSpPr>
          <p:cNvPr id="1036291"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Although   </a:t>
            </a:r>
            <a:r>
              <a:rPr lang="en-US" sz="1200" u="sng" kern="1200" dirty="0">
                <a:solidFill>
                  <a:schemeClr val="tx1"/>
                </a:solidFill>
                <a:effectLst/>
                <a:latin typeface="Times New Roman" pitchFamily="18" charset="0"/>
                <a:ea typeface="+mn-ea"/>
                <a:cs typeface="+mn-cs"/>
              </a:rPr>
              <a:t>GOD’S  Will</a:t>
            </a:r>
            <a:r>
              <a:rPr lang="en-US" sz="1200" kern="1200" dirty="0">
                <a:solidFill>
                  <a:schemeClr val="tx1"/>
                </a:solidFill>
                <a:effectLst/>
                <a:latin typeface="Times New Roman" pitchFamily="18" charset="0"/>
                <a:ea typeface="+mn-ea"/>
                <a:cs typeface="+mn-cs"/>
              </a:rPr>
              <a:t>  of the providence of restoration is  </a:t>
            </a:r>
            <a:r>
              <a:rPr lang="en-US" sz="1200" u="sng" kern="1200" dirty="0">
                <a:solidFill>
                  <a:schemeClr val="tx1"/>
                </a:solidFill>
                <a:effectLst/>
                <a:latin typeface="Times New Roman" pitchFamily="18" charset="0"/>
                <a:ea typeface="+mn-ea"/>
                <a:cs typeface="+mn-cs"/>
              </a:rPr>
              <a:t>ABSOLUTE</a:t>
            </a:r>
            <a:r>
              <a:rPr lang="en-US" sz="1200" kern="1200" dirty="0">
                <a:solidFill>
                  <a:schemeClr val="tx1"/>
                </a:solidFill>
                <a:effectLst/>
                <a:latin typeface="Times New Roman" pitchFamily="18" charset="0"/>
                <a:ea typeface="+mn-ea"/>
                <a:cs typeface="+mn-cs"/>
              </a:rPr>
              <a:t>  and beyond human influence, its   FULFILLMENT  necessarily requires the accomplishment of the  HUMAN  portion of responsibility. </a:t>
            </a:r>
            <a:endParaRPr lang="en-US" sz="1200" dirty="0">
              <a:effectLst/>
            </a:endParaRPr>
          </a:p>
          <a:p>
            <a:endParaRPr lang="en-US" dirty="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D09C6B-104C-4ADF-A3CB-DBA3B2FB99AB}" type="slidenum">
              <a:rPr lang="en-US">
                <a:solidFill>
                  <a:srgbClr val="000000"/>
                </a:solidFill>
              </a:rPr>
              <a:pPr/>
              <a:t>163</a:t>
            </a:fld>
            <a:endParaRPr lang="en-US">
              <a:solidFill>
                <a:srgbClr val="000000"/>
              </a:solidFill>
            </a:endParaRPr>
          </a:p>
        </p:txBody>
      </p:sp>
      <p:sp>
        <p:nvSpPr>
          <p:cNvPr id="1037314" name="Rectangle 2"/>
          <p:cNvSpPr>
            <a:spLocks noGrp="1" noRot="1" noChangeAspect="1" noChangeArrowheads="1" noTextEdit="1"/>
          </p:cNvSpPr>
          <p:nvPr>
            <p:ph type="sldImg"/>
          </p:nvPr>
        </p:nvSpPr>
        <p:spPr>
          <a:ln/>
        </p:spPr>
      </p:sp>
      <p:sp>
        <p:nvSpPr>
          <p:cNvPr id="103731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God predestines the process of its  </a:t>
            </a:r>
            <a:r>
              <a:rPr lang="en-US" sz="1200" u="sng" kern="1200" dirty="0">
                <a:solidFill>
                  <a:schemeClr val="tx1"/>
                </a:solidFill>
                <a:effectLst/>
                <a:latin typeface="Times New Roman" pitchFamily="18" charset="0"/>
                <a:ea typeface="+mn-ea"/>
                <a:cs typeface="+mn-cs"/>
              </a:rPr>
              <a:t>FULFILLMENT</a:t>
            </a:r>
            <a:r>
              <a:rPr lang="en-US" sz="1200" kern="1200" dirty="0">
                <a:solidFill>
                  <a:schemeClr val="tx1"/>
                </a:solidFill>
                <a:effectLst/>
                <a:latin typeface="Times New Roman" pitchFamily="18" charset="0"/>
                <a:ea typeface="+mn-ea"/>
                <a:cs typeface="+mn-cs"/>
              </a:rPr>
              <a:t>  conditionally, contingent upon the completion of the 5%  </a:t>
            </a:r>
            <a:r>
              <a:rPr lang="en-US" sz="1200" u="sng" kern="1200" dirty="0">
                <a:solidFill>
                  <a:schemeClr val="tx1"/>
                </a:solidFill>
                <a:effectLst/>
                <a:latin typeface="Times New Roman" pitchFamily="18" charset="0"/>
                <a:ea typeface="+mn-ea"/>
                <a:cs typeface="+mn-cs"/>
              </a:rPr>
              <a:t>HUMAN  responsibility</a:t>
            </a:r>
            <a:r>
              <a:rPr lang="en-US" sz="1200" kern="1200" dirty="0">
                <a:solidFill>
                  <a:schemeClr val="tx1"/>
                </a:solidFill>
                <a:effectLst/>
                <a:latin typeface="Times New Roman" pitchFamily="18" charset="0"/>
                <a:ea typeface="+mn-ea"/>
                <a:cs typeface="+mn-cs"/>
              </a:rPr>
              <a:t>  in addition to the 95%   </a:t>
            </a:r>
            <a:r>
              <a:rPr lang="en-US" sz="1200" u="sng" kern="1200" dirty="0">
                <a:solidFill>
                  <a:schemeClr val="tx1"/>
                </a:solidFill>
                <a:effectLst/>
                <a:latin typeface="Times New Roman" pitchFamily="18" charset="0"/>
                <a:ea typeface="+mn-ea"/>
                <a:cs typeface="+mn-cs"/>
              </a:rPr>
              <a:t>RESPONSIBILITY   of God</a:t>
            </a:r>
            <a:r>
              <a:rPr lang="en-US" sz="1200" kern="1200" dirty="0">
                <a:solidFill>
                  <a:schemeClr val="tx1"/>
                </a:solidFill>
                <a:effectLst/>
                <a:latin typeface="Times New Roman" pitchFamily="18" charset="0"/>
                <a:ea typeface="+mn-ea"/>
                <a:cs typeface="+mn-cs"/>
              </a:rPr>
              <a:t>. </a:t>
            </a:r>
            <a:endParaRPr lang="en-US" sz="1200" dirty="0">
              <a:effectLst/>
            </a:endParaRPr>
          </a:p>
          <a:p>
            <a:endParaRPr lang="en-US" dirty="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FC7682-62E4-4BFF-B108-4C1E963D2DF8}" type="slidenum">
              <a:rPr lang="en-US">
                <a:solidFill>
                  <a:srgbClr val="000000"/>
                </a:solidFill>
              </a:rPr>
              <a:pPr/>
              <a:t>164</a:t>
            </a:fld>
            <a:endParaRPr lang="en-US">
              <a:solidFill>
                <a:srgbClr val="000000"/>
              </a:solidFill>
            </a:endParaRPr>
          </a:p>
        </p:txBody>
      </p:sp>
      <p:sp>
        <p:nvSpPr>
          <p:cNvPr id="1040386" name="Rectangle 2"/>
          <p:cNvSpPr>
            <a:spLocks noGrp="1" noRot="1" noChangeAspect="1" noChangeArrowheads="1" noTextEdit="1"/>
          </p:cNvSpPr>
          <p:nvPr>
            <p:ph type="sldImg"/>
          </p:nvPr>
        </p:nvSpPr>
        <p:spPr>
          <a:ln/>
        </p:spPr>
      </p:sp>
      <p:sp>
        <p:nvSpPr>
          <p:cNvPr id="1040387"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Therefore, the  </a:t>
            </a:r>
            <a:r>
              <a:rPr lang="en-US" sz="1200" u="sng" kern="1200" dirty="0">
                <a:solidFill>
                  <a:schemeClr val="tx1"/>
                </a:solidFill>
                <a:effectLst/>
                <a:latin typeface="Times New Roman" pitchFamily="18" charset="0"/>
                <a:ea typeface="+mn-ea"/>
                <a:cs typeface="+mn-cs"/>
              </a:rPr>
              <a:t>PREDESTINATION   of the fulfillment of God’s Will</a:t>
            </a:r>
            <a:r>
              <a:rPr lang="en-US" sz="1200" kern="1200" dirty="0">
                <a:solidFill>
                  <a:schemeClr val="tx1"/>
                </a:solidFill>
                <a:effectLst/>
                <a:latin typeface="Times New Roman" pitchFamily="18" charset="0"/>
                <a:ea typeface="+mn-ea"/>
                <a:cs typeface="+mn-cs"/>
              </a:rPr>
              <a:t> </a:t>
            </a:r>
            <a:r>
              <a:rPr lang="en-US" sz="1200" kern="1200" baseline="0" dirty="0">
                <a:solidFill>
                  <a:schemeClr val="tx1"/>
                </a:solidFill>
                <a:effectLst/>
                <a:latin typeface="Times New Roman" pitchFamily="18" charset="0"/>
                <a:ea typeface="+mn-ea"/>
                <a:cs typeface="+mn-cs"/>
              </a:rPr>
              <a:t> </a:t>
            </a:r>
            <a:r>
              <a:rPr lang="en-US" sz="1200" kern="1200" dirty="0">
                <a:solidFill>
                  <a:schemeClr val="tx1"/>
                </a:solidFill>
                <a:effectLst/>
                <a:latin typeface="Times New Roman" pitchFamily="18" charset="0"/>
                <a:ea typeface="+mn-ea"/>
                <a:cs typeface="+mn-cs"/>
              </a:rPr>
              <a:t>is   </a:t>
            </a:r>
            <a:r>
              <a:rPr lang="en-US" sz="1200" u="sng" kern="1200" dirty="0">
                <a:solidFill>
                  <a:schemeClr val="tx1"/>
                </a:solidFill>
                <a:effectLst/>
                <a:latin typeface="Times New Roman" pitchFamily="18" charset="0"/>
                <a:ea typeface="+mn-ea"/>
                <a:cs typeface="+mn-cs"/>
              </a:rPr>
              <a:t>CONDITIONAL</a:t>
            </a:r>
            <a:r>
              <a:rPr lang="en-US" sz="1200" kern="1200" dirty="0">
                <a:solidFill>
                  <a:schemeClr val="tx1"/>
                </a:solidFill>
                <a:effectLst/>
                <a:latin typeface="Times New Roman" pitchFamily="18" charset="0"/>
                <a:ea typeface="+mn-ea"/>
                <a:cs typeface="+mn-cs"/>
              </a:rPr>
              <a:t>. </a:t>
            </a:r>
            <a:endParaRPr lang="en-US" dirty="0">
              <a:effectLst/>
            </a:endParaRPr>
          </a:p>
          <a:p>
            <a:endParaRPr lang="en-US" dirty="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FC7682-62E4-4BFF-B108-4C1E963D2DF8}" type="slidenum">
              <a:rPr lang="en-US">
                <a:solidFill>
                  <a:srgbClr val="000000"/>
                </a:solidFill>
              </a:rPr>
              <a:pPr/>
              <a:t>165</a:t>
            </a:fld>
            <a:endParaRPr lang="en-US">
              <a:solidFill>
                <a:srgbClr val="000000"/>
              </a:solidFill>
            </a:endParaRPr>
          </a:p>
        </p:txBody>
      </p:sp>
      <p:sp>
        <p:nvSpPr>
          <p:cNvPr id="1040386" name="Rectangle 2"/>
          <p:cNvSpPr>
            <a:spLocks noGrp="1" noRot="1" noChangeAspect="1" noChangeArrowheads="1" noTextEdit="1"/>
          </p:cNvSpPr>
          <p:nvPr>
            <p:ph type="sldImg"/>
          </p:nvPr>
        </p:nvSpPr>
        <p:spPr>
          <a:ln/>
        </p:spPr>
      </p:sp>
      <p:sp>
        <p:nvSpPr>
          <p:cNvPr id="1040387" name="Rectangle 3"/>
          <p:cNvSpPr>
            <a:spLocks noGrp="1" noChangeArrowheads="1"/>
          </p:cNvSpPr>
          <p:nvPr>
            <p:ph type="body" idx="1"/>
          </p:nvPr>
        </p:nvSpPr>
        <p:spPr/>
        <p:txBody>
          <a:bodyPr/>
          <a:lstStyle/>
          <a:p>
            <a:pPr rtl="0" eaLnBrk="0" fontAlgn="base" latinLnBrk="0" hangingPunct="0">
              <a:buFont typeface="Arial" pitchFamily="34" charset="0"/>
              <a:buNone/>
            </a:pPr>
            <a:r>
              <a:rPr lang="en-US" sz="1200" kern="1200" dirty="0">
                <a:solidFill>
                  <a:schemeClr val="tx1"/>
                </a:solidFill>
                <a:effectLst/>
                <a:latin typeface="Times New Roman" pitchFamily="18" charset="0"/>
                <a:ea typeface="+mn-ea"/>
                <a:cs typeface="+mn-cs"/>
              </a:rPr>
              <a:t>And the   </a:t>
            </a:r>
            <a:r>
              <a:rPr lang="en-US" sz="1200" u="sng" kern="1200" dirty="0">
                <a:solidFill>
                  <a:schemeClr val="tx1"/>
                </a:solidFill>
                <a:effectLst/>
                <a:latin typeface="Times New Roman" pitchFamily="18" charset="0"/>
                <a:ea typeface="+mn-ea"/>
                <a:cs typeface="+mn-cs"/>
              </a:rPr>
              <a:t>PREDESTINATION   of human beings</a:t>
            </a:r>
            <a:r>
              <a:rPr lang="en-US" sz="1200" kern="1200" dirty="0">
                <a:solidFill>
                  <a:schemeClr val="tx1"/>
                </a:solidFill>
                <a:effectLst/>
                <a:latin typeface="Times New Roman" pitchFamily="18" charset="0"/>
                <a:ea typeface="+mn-ea"/>
                <a:cs typeface="+mn-cs"/>
              </a:rPr>
              <a:t>    is   </a:t>
            </a:r>
            <a:r>
              <a:rPr lang="en-US" sz="1200" u="sng" kern="1200" dirty="0">
                <a:solidFill>
                  <a:schemeClr val="tx1"/>
                </a:solidFill>
                <a:effectLst/>
                <a:latin typeface="Times New Roman" pitchFamily="18" charset="0"/>
                <a:ea typeface="+mn-ea"/>
                <a:cs typeface="+mn-cs"/>
              </a:rPr>
              <a:t>CONDITIONAL</a:t>
            </a:r>
            <a:r>
              <a:rPr lang="en-US" sz="1200" kern="1200" dirty="0">
                <a:solidFill>
                  <a:schemeClr val="tx1"/>
                </a:solidFill>
                <a:effectLst/>
                <a:latin typeface="Times New Roman" pitchFamily="18" charset="0"/>
                <a:ea typeface="+mn-ea"/>
                <a:cs typeface="+mn-cs"/>
              </a:rPr>
              <a:t>. </a:t>
            </a:r>
            <a:endParaRPr lang="en-US" sz="1200" dirty="0">
              <a:effectLst/>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7AE3B5-5249-4BAA-832F-44A743A8BEB8}" type="slidenum">
              <a:rPr lang="en-US">
                <a:solidFill>
                  <a:srgbClr val="000000"/>
                </a:solidFill>
              </a:rPr>
              <a:pPr/>
              <a:t>166</a:t>
            </a:fld>
            <a:endParaRPr lang="en-US">
              <a:solidFill>
                <a:srgbClr val="000000"/>
              </a:solidFill>
            </a:endParaRPr>
          </a:p>
        </p:txBody>
      </p:sp>
      <p:sp>
        <p:nvSpPr>
          <p:cNvPr id="1054722" name="Rectangle 2"/>
          <p:cNvSpPr>
            <a:spLocks noGrp="1" noRot="1" noChangeAspect="1" noChangeArrowheads="1" noTextEdit="1"/>
          </p:cNvSpPr>
          <p:nvPr>
            <p:ph type="sldImg"/>
          </p:nvPr>
        </p:nvSpPr>
        <p:spPr>
          <a:ln/>
        </p:spPr>
      </p:sp>
      <p:sp>
        <p:nvSpPr>
          <p:cNvPr id="1054723" name="Rectangle 3"/>
          <p:cNvSpPr>
            <a:spLocks noGrp="1" noChangeArrowheads="1"/>
          </p:cNvSpPr>
          <p:nvPr>
            <p:ph type="body" idx="1"/>
          </p:nvPr>
        </p:nvSpPr>
        <p:spPr/>
        <p:txBody>
          <a:bodyPr/>
          <a:lstStyle/>
          <a:p>
            <a:pPr rtl="0" eaLnBrk="0" fontAlgn="base" hangingPunct="0">
              <a:buFont typeface="Arial" pitchFamily="34" charset="0"/>
              <a:buNone/>
            </a:pPr>
            <a:r>
              <a:rPr lang="en-US" sz="1200" kern="1200" dirty="0">
                <a:solidFill>
                  <a:schemeClr val="tx1"/>
                </a:solidFill>
                <a:effectLst/>
                <a:latin typeface="Times New Roman" pitchFamily="18" charset="0"/>
                <a:ea typeface="+mn-ea"/>
                <a:cs typeface="+mn-cs"/>
              </a:rPr>
              <a:t>The book of   </a:t>
            </a:r>
            <a:r>
              <a:rPr lang="en-US" sz="1200" u="sng" kern="1200" dirty="0">
                <a:solidFill>
                  <a:schemeClr val="tx1"/>
                </a:solidFill>
                <a:effectLst/>
                <a:latin typeface="Times New Roman" pitchFamily="18" charset="0"/>
                <a:ea typeface="+mn-ea"/>
                <a:cs typeface="+mn-cs"/>
              </a:rPr>
              <a:t>ROMANS</a:t>
            </a:r>
            <a:r>
              <a:rPr lang="en-US" sz="1200" kern="1200" dirty="0">
                <a:solidFill>
                  <a:schemeClr val="tx1"/>
                </a:solidFill>
                <a:effectLst/>
                <a:latin typeface="Times New Roman" pitchFamily="18" charset="0"/>
                <a:ea typeface="+mn-ea"/>
                <a:cs typeface="+mn-cs"/>
              </a:rPr>
              <a:t>   says:  For those whom He foreknew He also predestined…those whom He predestined He also  </a:t>
            </a:r>
            <a:r>
              <a:rPr lang="en-US" sz="1200" u="sng" kern="1200" dirty="0">
                <a:solidFill>
                  <a:schemeClr val="tx1"/>
                </a:solidFill>
                <a:effectLst/>
                <a:latin typeface="Times New Roman" pitchFamily="18" charset="0"/>
                <a:ea typeface="+mn-ea"/>
                <a:cs typeface="+mn-cs"/>
              </a:rPr>
              <a:t>CALLED</a:t>
            </a:r>
            <a:r>
              <a:rPr lang="en-US" sz="1200" kern="1200" dirty="0">
                <a:solidFill>
                  <a:schemeClr val="tx1"/>
                </a:solidFill>
                <a:effectLst/>
                <a:latin typeface="Times New Roman" pitchFamily="18" charset="0"/>
                <a:ea typeface="+mn-ea"/>
                <a:cs typeface="+mn-cs"/>
              </a:rPr>
              <a:t>; and those whom He called He also  </a:t>
            </a:r>
            <a:r>
              <a:rPr lang="en-US" sz="1200" u="sng" kern="1200" dirty="0">
                <a:solidFill>
                  <a:schemeClr val="tx1"/>
                </a:solidFill>
                <a:effectLst/>
                <a:latin typeface="Times New Roman" pitchFamily="18" charset="0"/>
                <a:ea typeface="+mn-ea"/>
                <a:cs typeface="+mn-cs"/>
              </a:rPr>
              <a:t>JUSTIFIED</a:t>
            </a:r>
            <a:r>
              <a:rPr lang="en-US" sz="1200" u="none" kern="1200" dirty="0">
                <a:solidFill>
                  <a:schemeClr val="tx1"/>
                </a:solidFill>
                <a:effectLst/>
                <a:latin typeface="Times New Roman" pitchFamily="18" charset="0"/>
                <a:ea typeface="+mn-ea"/>
                <a:cs typeface="+mn-cs"/>
              </a:rPr>
              <a:t>;</a:t>
            </a:r>
            <a:r>
              <a:rPr lang="en-US" sz="1200" kern="1200" dirty="0">
                <a:solidFill>
                  <a:schemeClr val="tx1"/>
                </a:solidFill>
                <a:effectLst/>
                <a:latin typeface="Times New Roman" pitchFamily="18" charset="0"/>
                <a:ea typeface="+mn-ea"/>
                <a:cs typeface="+mn-cs"/>
              </a:rPr>
              <a:t> and those whom He justified He also  </a:t>
            </a:r>
            <a:r>
              <a:rPr lang="en-US" sz="1200" u="sng" kern="1200" dirty="0">
                <a:solidFill>
                  <a:schemeClr val="tx1"/>
                </a:solidFill>
                <a:effectLst/>
                <a:latin typeface="Times New Roman" pitchFamily="18" charset="0"/>
                <a:ea typeface="+mn-ea"/>
                <a:cs typeface="+mn-cs"/>
              </a:rPr>
              <a:t>GLORIFIED  </a:t>
            </a:r>
            <a:r>
              <a:rPr lang="en-US" sz="1200" kern="1200" dirty="0">
                <a:solidFill>
                  <a:schemeClr val="tx1"/>
                </a:solidFill>
                <a:effectLst/>
                <a:latin typeface="Times New Roman" pitchFamily="18" charset="0"/>
                <a:ea typeface="+mn-ea"/>
                <a:cs typeface="+mn-cs"/>
              </a:rPr>
              <a:t> (Rom. 8:29-30). </a:t>
            </a:r>
            <a:endParaRPr lang="en-US" dirty="0">
              <a:effectLst/>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4280D6-40DD-40EE-85F5-C687D5C21DD8}" type="slidenum">
              <a:rPr lang="en-US">
                <a:solidFill>
                  <a:srgbClr val="000000"/>
                </a:solidFill>
              </a:rPr>
              <a:pPr/>
              <a:t>167</a:t>
            </a:fld>
            <a:endParaRPr lang="en-US">
              <a:solidFill>
                <a:srgbClr val="000000"/>
              </a:solidFill>
            </a:endParaRPr>
          </a:p>
        </p:txBody>
      </p:sp>
      <p:sp>
        <p:nvSpPr>
          <p:cNvPr id="1055746" name="Rectangle 2"/>
          <p:cNvSpPr>
            <a:spLocks noGrp="1" noRot="1" noChangeAspect="1" noChangeArrowheads="1" noTextEdit="1"/>
          </p:cNvSpPr>
          <p:nvPr>
            <p:ph type="sldImg"/>
          </p:nvPr>
        </p:nvSpPr>
        <p:spPr>
          <a:ln/>
        </p:spPr>
      </p:sp>
      <p:sp>
        <p:nvSpPr>
          <p:cNvPr id="1055747"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Predestining and calling the person is  </a:t>
            </a:r>
            <a:r>
              <a:rPr lang="en-US" sz="1200" u="sng" kern="1200" dirty="0">
                <a:solidFill>
                  <a:schemeClr val="tx1"/>
                </a:solidFill>
                <a:effectLst/>
                <a:latin typeface="Times New Roman" pitchFamily="18" charset="0"/>
                <a:ea typeface="+mn-ea"/>
                <a:cs typeface="+mn-cs"/>
              </a:rPr>
              <a:t>GOD’S  responsibility</a:t>
            </a:r>
            <a:r>
              <a:rPr lang="en-US" sz="1200" kern="1200" dirty="0">
                <a:solidFill>
                  <a:schemeClr val="tx1"/>
                </a:solidFill>
                <a:effectLst/>
                <a:latin typeface="Times New Roman" pitchFamily="18" charset="0"/>
                <a:ea typeface="+mn-ea"/>
                <a:cs typeface="+mn-cs"/>
              </a:rPr>
              <a:t>, but only when the person completes </a:t>
            </a:r>
            <a:r>
              <a:rPr lang="en-US" sz="1200" u="sng" kern="1200" dirty="0">
                <a:solidFill>
                  <a:schemeClr val="tx1"/>
                </a:solidFill>
                <a:effectLst/>
                <a:latin typeface="Times New Roman" pitchFamily="18" charset="0"/>
                <a:ea typeface="+mn-ea"/>
                <a:cs typeface="+mn-cs"/>
              </a:rPr>
              <a:t>his  RESPONSIBILITY</a:t>
            </a:r>
            <a:r>
              <a:rPr lang="en-US" sz="1200" kern="1200" dirty="0">
                <a:solidFill>
                  <a:schemeClr val="tx1"/>
                </a:solidFill>
                <a:effectLst/>
                <a:latin typeface="Times New Roman" pitchFamily="18" charset="0"/>
                <a:ea typeface="+mn-ea"/>
                <a:cs typeface="+mn-cs"/>
              </a:rPr>
              <a:t>   after being called by God is he justified. </a:t>
            </a:r>
            <a:endParaRPr lang="en-US" dirty="0">
              <a:effectLst/>
            </a:endParaRPr>
          </a:p>
          <a:p>
            <a:endParaRPr lang="en-US" dirty="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D131ED-E648-492C-B1FE-696BBAD5A64D}" type="slidenum">
              <a:rPr lang="en-US">
                <a:solidFill>
                  <a:srgbClr val="000000"/>
                </a:solidFill>
              </a:rPr>
              <a:pPr/>
              <a:t>168</a:t>
            </a:fld>
            <a:endParaRPr lang="en-US">
              <a:solidFill>
                <a:srgbClr val="000000"/>
              </a:solidFill>
            </a:endParaRPr>
          </a:p>
        </p:txBody>
      </p:sp>
      <p:sp>
        <p:nvSpPr>
          <p:cNvPr id="1056770" name="Rectangle 2"/>
          <p:cNvSpPr>
            <a:spLocks noGrp="1" noRot="1" noChangeAspect="1" noChangeArrowheads="1" noTextEdit="1"/>
          </p:cNvSpPr>
          <p:nvPr>
            <p:ph type="sldImg"/>
          </p:nvPr>
        </p:nvSpPr>
        <p:spPr>
          <a:ln/>
        </p:spPr>
      </p:sp>
      <p:sp>
        <p:nvSpPr>
          <p:cNvPr id="1056771"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Hence, God’s predestination concerning an individual’s  </a:t>
            </a:r>
            <a:r>
              <a:rPr lang="en-US" sz="1200" u="sng" kern="1200" dirty="0">
                <a:solidFill>
                  <a:schemeClr val="tx1"/>
                </a:solidFill>
                <a:effectLst/>
                <a:latin typeface="Times New Roman" pitchFamily="18" charset="0"/>
                <a:ea typeface="+mn-ea"/>
                <a:cs typeface="+mn-cs"/>
              </a:rPr>
              <a:t>GLORIFICATION</a:t>
            </a:r>
            <a:r>
              <a:rPr lang="en-US" sz="1200" kern="1200" dirty="0">
                <a:solidFill>
                  <a:schemeClr val="tx1"/>
                </a:solidFill>
                <a:effectLst/>
                <a:latin typeface="Times New Roman" pitchFamily="18" charset="0"/>
                <a:ea typeface="+mn-ea"/>
                <a:cs typeface="+mn-cs"/>
              </a:rPr>
              <a:t>   is thus contingent upon the   FULFILLMENT  of his portion of responsibility.</a:t>
            </a:r>
            <a:endParaRPr lang="en-US" sz="1200" dirty="0">
              <a:effectLst/>
            </a:endParaRPr>
          </a:p>
          <a:p>
            <a:endParaRPr lang="en-US" dirty="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776534-E1E5-451B-90B7-86624BF9EAC1}" type="slidenum">
              <a:rPr lang="en-US">
                <a:solidFill>
                  <a:srgbClr val="000000"/>
                </a:solidFill>
              </a:rPr>
              <a:pPr/>
              <a:t>169</a:t>
            </a:fld>
            <a:endParaRPr lang="en-US">
              <a:solidFill>
                <a:srgbClr val="000000"/>
              </a:solidFill>
            </a:endParaRPr>
          </a:p>
        </p:txBody>
      </p:sp>
      <p:sp>
        <p:nvSpPr>
          <p:cNvPr id="884738" name="Rectangle 2"/>
          <p:cNvSpPr>
            <a:spLocks noGrp="1" noRot="1" noChangeAspect="1" noChangeArrowheads="1" noTextEdit="1"/>
          </p:cNvSpPr>
          <p:nvPr>
            <p:ph type="sldImg"/>
          </p:nvPr>
        </p:nvSpPr>
        <p:spPr>
          <a:ln/>
        </p:spPr>
      </p:sp>
      <p:sp>
        <p:nvSpPr>
          <p:cNvPr id="88473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Times New Roman" pitchFamily="18" charset="0"/>
                <a:ea typeface="+mn-ea"/>
                <a:cs typeface="+mn-cs"/>
              </a:rPr>
              <a:t>Key Points</a:t>
            </a:r>
            <a:endParaRPr lang="en-US">
              <a:effectLst/>
            </a:endParaRPr>
          </a:p>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CA3517-0C08-4064-901B-3B44C7DB943D}" type="slidenum">
              <a:rPr lang="en-US"/>
              <a:pPr/>
              <a:t>17</a:t>
            </a:fld>
            <a:endParaRPr lang="en-US"/>
          </a:p>
        </p:txBody>
      </p:sp>
      <p:sp>
        <p:nvSpPr>
          <p:cNvPr id="740354" name="Rectangle 2"/>
          <p:cNvSpPr>
            <a:spLocks noGrp="1" noRot="1" noChangeAspect="1" noChangeArrowheads="1" noTextEdit="1"/>
          </p:cNvSpPr>
          <p:nvPr>
            <p:ph type="sldImg"/>
          </p:nvPr>
        </p:nvSpPr>
        <p:spPr>
          <a:ln/>
        </p:spPr>
      </p:sp>
      <p:sp>
        <p:nvSpPr>
          <p:cNvPr id="740355" name="Rectangle 3"/>
          <p:cNvSpPr>
            <a:spLocks noGrp="1" noChangeArrowheads="1"/>
          </p:cNvSpPr>
          <p:nvPr>
            <p:ph type="body" idx="1"/>
          </p:nvPr>
        </p:nvSpPr>
        <p:spPr/>
        <p:txBody>
          <a:bodyPr/>
          <a:lstStyle/>
          <a:p>
            <a:pPr rtl="0" eaLnBrk="0" fontAlgn="base" latinLnBrk="0" hangingPunct="0">
              <a:buFont typeface="Arial" pitchFamily="34" charset="0"/>
              <a:buNone/>
            </a:pPr>
            <a:r>
              <a:rPr lang="en-US" sz="1200" kern="1200" dirty="0">
                <a:solidFill>
                  <a:schemeClr val="tx1"/>
                </a:solidFill>
                <a:effectLst/>
                <a:latin typeface="Times New Roman" pitchFamily="18" charset="0"/>
                <a:ea typeface="+mn-ea"/>
                <a:cs typeface="+mn-cs"/>
              </a:rPr>
              <a:t>Humanity through   </a:t>
            </a:r>
            <a:r>
              <a:rPr lang="en-US" sz="1200" u="sng" kern="1200" dirty="0">
                <a:solidFill>
                  <a:schemeClr val="tx1"/>
                </a:solidFill>
                <a:effectLst/>
                <a:latin typeface="Times New Roman" pitchFamily="18" charset="0"/>
                <a:ea typeface="+mn-ea"/>
                <a:cs typeface="+mn-cs"/>
              </a:rPr>
              <a:t>RELIGION</a:t>
            </a:r>
            <a:r>
              <a:rPr lang="en-US" sz="1200" kern="1200" dirty="0">
                <a:solidFill>
                  <a:schemeClr val="tx1"/>
                </a:solidFill>
                <a:effectLst/>
                <a:latin typeface="Times New Roman" pitchFamily="18" charset="0"/>
                <a:ea typeface="+mn-ea"/>
                <a:cs typeface="+mn-cs"/>
              </a:rPr>
              <a:t>   has followed the path of searching for  </a:t>
            </a:r>
            <a:r>
              <a:rPr lang="en-US" sz="1200" u="sng" kern="1200" dirty="0">
                <a:solidFill>
                  <a:schemeClr val="tx1"/>
                </a:solidFill>
                <a:effectLst/>
                <a:latin typeface="Times New Roman" pitchFamily="18" charset="0"/>
                <a:ea typeface="+mn-ea"/>
                <a:cs typeface="+mn-cs"/>
              </a:rPr>
              <a:t>INTERNAL  truth</a:t>
            </a:r>
            <a:r>
              <a:rPr lang="en-US" sz="1200" u="none" kern="1200" dirty="0">
                <a:solidFill>
                  <a:schemeClr val="tx1"/>
                </a:solidFill>
                <a:effectLst/>
                <a:latin typeface="Times New Roman" pitchFamily="18" charset="0"/>
                <a:ea typeface="+mn-ea"/>
                <a:cs typeface="+mn-cs"/>
              </a:rPr>
              <a:t>.</a:t>
            </a:r>
            <a:endParaRPr lang="en-US" sz="1200" u="none" dirty="0">
              <a:effectLst/>
            </a:endParaRPr>
          </a:p>
          <a:p>
            <a:pPr rtl="0" eaLnBrk="0" fontAlgn="base" latinLnBrk="0" hangingPunct="0">
              <a:buFont typeface="Arial" pitchFamily="34" charset="0"/>
              <a:buNone/>
            </a:pPr>
            <a:r>
              <a:rPr lang="en-US" sz="1200" kern="1200" dirty="0">
                <a:solidFill>
                  <a:schemeClr val="tx1"/>
                </a:solidFill>
                <a:effectLst/>
                <a:latin typeface="Times New Roman" pitchFamily="18" charset="0"/>
                <a:ea typeface="+mn-ea"/>
                <a:cs typeface="+mn-cs"/>
              </a:rPr>
              <a:t>And through  </a:t>
            </a:r>
            <a:r>
              <a:rPr lang="en-US" sz="1200" u="sng" kern="1200" dirty="0">
                <a:solidFill>
                  <a:schemeClr val="tx1"/>
                </a:solidFill>
                <a:effectLst/>
                <a:latin typeface="Times New Roman" pitchFamily="18" charset="0"/>
                <a:ea typeface="+mn-ea"/>
                <a:cs typeface="+mn-cs"/>
              </a:rPr>
              <a:t>SCIENCE</a:t>
            </a:r>
            <a:r>
              <a:rPr lang="en-US" sz="1200" kern="1200" dirty="0">
                <a:solidFill>
                  <a:schemeClr val="tx1"/>
                </a:solidFill>
                <a:effectLst/>
                <a:latin typeface="Times New Roman" pitchFamily="18" charset="0"/>
                <a:ea typeface="+mn-ea"/>
                <a:cs typeface="+mn-cs"/>
              </a:rPr>
              <a:t>   has followed the path of seeking  </a:t>
            </a:r>
            <a:r>
              <a:rPr lang="en-US" sz="1200" u="sng" kern="1200" dirty="0">
                <a:solidFill>
                  <a:schemeClr val="tx1"/>
                </a:solidFill>
                <a:effectLst/>
                <a:latin typeface="Times New Roman" pitchFamily="18" charset="0"/>
                <a:ea typeface="+mn-ea"/>
                <a:cs typeface="+mn-cs"/>
              </a:rPr>
              <a:t>EXTERNAL truth</a:t>
            </a:r>
            <a:r>
              <a:rPr lang="en-US" sz="1200" kern="1200" dirty="0">
                <a:solidFill>
                  <a:schemeClr val="tx1"/>
                </a:solidFill>
                <a:effectLst/>
                <a:latin typeface="Times New Roman" pitchFamily="18" charset="0"/>
                <a:ea typeface="+mn-ea"/>
                <a:cs typeface="+mn-cs"/>
              </a:rPr>
              <a:t>.  </a:t>
            </a:r>
            <a:endParaRPr lang="en-US" dirty="0">
              <a:effectLst/>
            </a:endParaRPr>
          </a:p>
          <a:p>
            <a:endParaRPr lang="en-US" dirty="0"/>
          </a:p>
        </p:txBody>
      </p:sp>
    </p:spTree>
    <p:extLst>
      <p:ext uri="{BB962C8B-B14F-4D97-AF65-F5344CB8AC3E}">
        <p14:creationId xmlns:p14="http://schemas.microsoft.com/office/powerpoint/2010/main" val="86148319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93E93B-34D3-49B7-845C-F1FC0ABAB696}" type="slidenum">
              <a:rPr lang="en-US">
                <a:solidFill>
                  <a:srgbClr val="000000"/>
                </a:solidFill>
              </a:rPr>
              <a:pPr/>
              <a:t>170</a:t>
            </a:fld>
            <a:endParaRPr lang="en-US">
              <a:solidFill>
                <a:srgbClr val="000000"/>
              </a:solidFill>
            </a:endParaRPr>
          </a:p>
        </p:txBody>
      </p:sp>
      <p:sp>
        <p:nvSpPr>
          <p:cNvPr id="1158146" name="Rectangle 2"/>
          <p:cNvSpPr>
            <a:spLocks noGrp="1" noRot="1" noChangeAspect="1" noChangeArrowheads="1" noTextEdit="1"/>
          </p:cNvSpPr>
          <p:nvPr>
            <p:ph type="sldImg"/>
          </p:nvPr>
        </p:nvSpPr>
        <p:spPr>
          <a:ln/>
        </p:spPr>
      </p:sp>
      <p:sp>
        <p:nvSpPr>
          <p:cNvPr id="1158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A81A01-CA01-4F80-85F5-295E9B8C6745}" type="slidenum">
              <a:rPr lang="en-US">
                <a:solidFill>
                  <a:srgbClr val="000000"/>
                </a:solidFill>
              </a:rPr>
              <a:pPr/>
              <a:t>171</a:t>
            </a:fld>
            <a:endParaRPr lang="en-US">
              <a:solidFill>
                <a:srgbClr val="000000"/>
              </a:solidFill>
            </a:endParaRPr>
          </a:p>
        </p:txBody>
      </p:sp>
      <p:sp>
        <p:nvSpPr>
          <p:cNvPr id="1159170" name="Rectangle 2"/>
          <p:cNvSpPr>
            <a:spLocks noGrp="1" noRot="1" noChangeAspect="1" noChangeArrowheads="1" noTextEdit="1"/>
          </p:cNvSpPr>
          <p:nvPr>
            <p:ph type="sldImg"/>
          </p:nvPr>
        </p:nvSpPr>
        <p:spPr>
          <a:ln/>
        </p:spPr>
      </p:sp>
      <p:sp>
        <p:nvSpPr>
          <p:cNvPr id="1159171" name="Rectangle 3"/>
          <p:cNvSpPr>
            <a:spLocks noGrp="1" noChangeArrowheads="1"/>
          </p:cNvSpPr>
          <p:nvPr>
            <p:ph type="body" idx="1"/>
          </p:nvPr>
        </p:nvSpPr>
        <p:spPr/>
        <p:txBody>
          <a:bodyPr/>
          <a:lstStyle/>
          <a:p>
            <a:pPr rtl="0" eaLnBrk="0" fontAlgn="base" hangingPunct="0"/>
            <a:r>
              <a:rPr lang="en-US" sz="1200" kern="1200">
                <a:solidFill>
                  <a:schemeClr val="tx1"/>
                </a:solidFill>
                <a:effectLst/>
                <a:latin typeface="Times New Roman" pitchFamily="18" charset="0"/>
                <a:ea typeface="+mn-ea"/>
                <a:cs typeface="+mn-cs"/>
              </a:rPr>
              <a:t>Chapter 7</a:t>
            </a:r>
            <a:endParaRPr lang="en-US">
              <a:effectLst/>
            </a:endParaRPr>
          </a:p>
          <a:p>
            <a:pPr rtl="0" eaLnBrk="0" fontAlgn="base" hangingPunct="0"/>
            <a:r>
              <a:rPr lang="en-US" sz="1200" b="0" kern="1200">
                <a:solidFill>
                  <a:schemeClr val="tx1"/>
                </a:solidFill>
                <a:effectLst>
                  <a:outerShdw dir="8400000" algn="ctr" rotWithShape="0">
                    <a:srgbClr val="FFFF00"/>
                  </a:outerShdw>
                </a:effectLst>
                <a:latin typeface="Times New Roman" pitchFamily="18" charset="0"/>
                <a:ea typeface="+mn-ea"/>
                <a:cs typeface="+mn-cs"/>
              </a:rPr>
              <a:t>Christology</a:t>
            </a:r>
            <a:endParaRPr lang="en-US">
              <a:effectLst/>
            </a:endParaRPr>
          </a:p>
          <a:p>
            <a:pPr rtl="0" eaLnBrk="0" fontAlgn="base" hangingPunct="0"/>
            <a:r>
              <a:rPr lang="en-US" sz="1200" kern="1200">
                <a:solidFill>
                  <a:schemeClr val="tx1"/>
                </a:solidFill>
                <a:effectLst/>
                <a:latin typeface="Times New Roman" pitchFamily="18" charset="0"/>
                <a:ea typeface="+mn-ea"/>
                <a:cs typeface="+mn-cs"/>
              </a:rPr>
              <a:t>________________________</a:t>
            </a:r>
            <a:endParaRPr lang="en-US">
              <a:effectLst/>
            </a:endParaRPr>
          </a:p>
          <a:p>
            <a:pPr rtl="0" eaLnBrk="0" fontAlgn="base" hangingPunct="0"/>
            <a:r>
              <a:rPr lang="en-US" sz="1200" kern="1200">
                <a:solidFill>
                  <a:schemeClr val="tx1"/>
                </a:solidFill>
                <a:effectLst/>
                <a:latin typeface="Times New Roman" pitchFamily="18" charset="0"/>
                <a:ea typeface="+mn-ea"/>
                <a:cs typeface="+mn-cs"/>
              </a:rPr>
              <a:t>Wall Painting in Georgia's ancient Monastery, Shio-Mghvime</a:t>
            </a:r>
            <a:endParaRPr lang="en-US">
              <a:effectLst/>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778E76-B7A6-4661-8C5D-7138B7152882}" type="slidenum">
              <a:rPr lang="en-US">
                <a:solidFill>
                  <a:srgbClr val="000000"/>
                </a:solidFill>
              </a:rPr>
              <a:pPr/>
              <a:t>172</a:t>
            </a:fld>
            <a:endParaRPr lang="en-US">
              <a:solidFill>
                <a:srgbClr val="000000"/>
              </a:solidFill>
            </a:endParaRPr>
          </a:p>
        </p:txBody>
      </p:sp>
      <p:sp>
        <p:nvSpPr>
          <p:cNvPr id="1160194" name="Rectangle 2"/>
          <p:cNvSpPr>
            <a:spLocks noGrp="1" noRot="1" noChangeAspect="1" noChangeArrowheads="1" noTextEdit="1"/>
          </p:cNvSpPr>
          <p:nvPr>
            <p:ph type="sldImg"/>
          </p:nvPr>
        </p:nvSpPr>
        <p:spPr>
          <a:ln/>
        </p:spPr>
      </p:sp>
      <p:sp>
        <p:nvSpPr>
          <p:cNvPr id="1160195" name="Rectangle 3"/>
          <p:cNvSpPr>
            <a:spLocks noGrp="1" noChangeArrowheads="1"/>
          </p:cNvSpPr>
          <p:nvPr>
            <p:ph type="body" idx="1"/>
          </p:nvPr>
        </p:nvSpPr>
        <p:spPr/>
        <p:txBody>
          <a:bodyPr/>
          <a:lstStyle/>
          <a:p>
            <a:pPr rtl="0" eaLnBrk="0" fontAlgn="base" latinLnBrk="0" hangingPunct="0">
              <a:buFont typeface="Arial" pitchFamily="34" charset="0"/>
              <a:buNone/>
            </a:pPr>
            <a:r>
              <a:rPr lang="en-US" sz="1200" kern="1200" dirty="0">
                <a:solidFill>
                  <a:schemeClr val="tx1"/>
                </a:solidFill>
                <a:effectLst/>
                <a:latin typeface="Times New Roman" pitchFamily="18" charset="0"/>
                <a:ea typeface="+mn-ea"/>
                <a:cs typeface="+mn-cs"/>
              </a:rPr>
              <a:t>Issues which fall within the scope of Christology include the </a:t>
            </a:r>
            <a:r>
              <a:rPr lang="en-US" sz="1200" kern="1200" baseline="0" dirty="0">
                <a:solidFill>
                  <a:schemeClr val="tx1"/>
                </a:solidFill>
                <a:effectLst/>
                <a:latin typeface="Times New Roman" pitchFamily="18" charset="0"/>
                <a:ea typeface="+mn-ea"/>
                <a:cs typeface="+mn-cs"/>
              </a:rPr>
              <a:t> </a:t>
            </a:r>
            <a:r>
              <a:rPr lang="en-US" sz="1200" kern="1200" dirty="0">
                <a:solidFill>
                  <a:schemeClr val="tx1"/>
                </a:solidFill>
                <a:effectLst/>
                <a:latin typeface="Times New Roman" pitchFamily="18" charset="0"/>
                <a:ea typeface="+mn-ea"/>
                <a:cs typeface="+mn-cs"/>
              </a:rPr>
              <a:t>TRINITY,  which deals with the relationship between   </a:t>
            </a:r>
            <a:r>
              <a:rPr lang="en-US" sz="1200" u="sng" kern="1200" dirty="0">
                <a:solidFill>
                  <a:schemeClr val="tx1"/>
                </a:solidFill>
                <a:effectLst/>
                <a:latin typeface="Times New Roman" pitchFamily="18" charset="0"/>
                <a:ea typeface="+mn-ea"/>
                <a:cs typeface="+mn-cs"/>
              </a:rPr>
              <a:t>GOD</a:t>
            </a:r>
            <a:r>
              <a:rPr lang="en-US" sz="1200" kern="1200" dirty="0">
                <a:solidFill>
                  <a:schemeClr val="tx1"/>
                </a:solidFill>
                <a:effectLst/>
                <a:latin typeface="Times New Roman" pitchFamily="18" charset="0"/>
                <a:ea typeface="+mn-ea"/>
                <a:cs typeface="+mn-cs"/>
              </a:rPr>
              <a:t>,   </a:t>
            </a:r>
            <a:r>
              <a:rPr lang="en-US" sz="1200" u="sng" kern="1200" dirty="0">
                <a:solidFill>
                  <a:schemeClr val="tx1"/>
                </a:solidFill>
                <a:effectLst/>
                <a:latin typeface="Times New Roman" pitchFamily="18" charset="0"/>
                <a:ea typeface="+mn-ea"/>
                <a:cs typeface="+mn-cs"/>
              </a:rPr>
              <a:t>JESUS</a:t>
            </a:r>
            <a:r>
              <a:rPr lang="en-US" sz="1200" kern="1200" dirty="0">
                <a:solidFill>
                  <a:schemeClr val="tx1"/>
                </a:solidFill>
                <a:effectLst/>
                <a:latin typeface="Times New Roman" pitchFamily="18" charset="0"/>
                <a:ea typeface="+mn-ea"/>
                <a:cs typeface="+mn-cs"/>
              </a:rPr>
              <a:t>   and the   </a:t>
            </a:r>
            <a:r>
              <a:rPr lang="en-US" sz="1200" u="sng" kern="1200" dirty="0">
                <a:solidFill>
                  <a:schemeClr val="tx1"/>
                </a:solidFill>
                <a:effectLst/>
                <a:latin typeface="Times New Roman" pitchFamily="18" charset="0"/>
                <a:ea typeface="+mn-ea"/>
                <a:cs typeface="+mn-cs"/>
              </a:rPr>
              <a:t>HOLY  Spirit</a:t>
            </a:r>
            <a:r>
              <a:rPr lang="en-US" sz="1200" kern="1200" dirty="0">
                <a:solidFill>
                  <a:schemeClr val="tx1"/>
                </a:solidFill>
                <a:effectLst/>
                <a:latin typeface="Times New Roman" pitchFamily="18" charset="0"/>
                <a:ea typeface="+mn-ea"/>
                <a:cs typeface="+mn-cs"/>
              </a:rPr>
              <a:t>;  and   </a:t>
            </a:r>
            <a:r>
              <a:rPr lang="en-US" sz="1200" u="sng" kern="1200" dirty="0">
                <a:solidFill>
                  <a:schemeClr val="tx1"/>
                </a:solidFill>
                <a:effectLst/>
                <a:latin typeface="Times New Roman" pitchFamily="18" charset="0"/>
                <a:ea typeface="+mn-ea"/>
                <a:cs typeface="+mn-cs"/>
              </a:rPr>
              <a:t>REBIRTH</a:t>
            </a:r>
            <a:r>
              <a:rPr lang="en-US" sz="1200" kern="1200" dirty="0">
                <a:solidFill>
                  <a:schemeClr val="tx1"/>
                </a:solidFill>
                <a:effectLst/>
                <a:latin typeface="Times New Roman" pitchFamily="18" charset="0"/>
                <a:ea typeface="+mn-ea"/>
                <a:cs typeface="+mn-cs"/>
              </a:rPr>
              <a:t>,  which concerns the relationship between  </a:t>
            </a:r>
            <a:r>
              <a:rPr lang="en-US" sz="1200" u="sng" kern="1200" dirty="0">
                <a:solidFill>
                  <a:schemeClr val="tx1"/>
                </a:solidFill>
                <a:effectLst/>
                <a:latin typeface="Times New Roman" pitchFamily="18" charset="0"/>
                <a:ea typeface="+mn-ea"/>
                <a:cs typeface="+mn-cs"/>
              </a:rPr>
              <a:t>JESUS</a:t>
            </a:r>
            <a:r>
              <a:rPr lang="en-US" sz="1200" kern="1200" dirty="0">
                <a:solidFill>
                  <a:schemeClr val="tx1"/>
                </a:solidFill>
                <a:effectLst/>
                <a:latin typeface="Times New Roman" pitchFamily="18" charset="0"/>
                <a:ea typeface="+mn-ea"/>
                <a:cs typeface="+mn-cs"/>
              </a:rPr>
              <a:t>,  the   </a:t>
            </a:r>
            <a:r>
              <a:rPr lang="en-US" sz="1200" u="sng" kern="1200" dirty="0">
                <a:solidFill>
                  <a:schemeClr val="tx1"/>
                </a:solidFill>
                <a:effectLst/>
                <a:latin typeface="Times New Roman" pitchFamily="18" charset="0"/>
                <a:ea typeface="+mn-ea"/>
                <a:cs typeface="+mn-cs"/>
              </a:rPr>
              <a:t>HOLY  Spirit</a:t>
            </a:r>
            <a:r>
              <a:rPr lang="en-US" sz="1200" u="none" kern="1200" dirty="0">
                <a:solidFill>
                  <a:schemeClr val="tx1"/>
                </a:solidFill>
                <a:effectLst/>
                <a:latin typeface="Times New Roman" pitchFamily="18" charset="0"/>
                <a:ea typeface="+mn-ea"/>
                <a:cs typeface="+mn-cs"/>
              </a:rPr>
              <a:t>  </a:t>
            </a:r>
            <a:r>
              <a:rPr lang="en-US" sz="1200" kern="1200" dirty="0">
                <a:solidFill>
                  <a:schemeClr val="tx1"/>
                </a:solidFill>
                <a:effectLst/>
                <a:latin typeface="Times New Roman" pitchFamily="18" charset="0"/>
                <a:ea typeface="+mn-ea"/>
                <a:cs typeface="+mn-cs"/>
              </a:rPr>
              <a:t>and   </a:t>
            </a:r>
            <a:r>
              <a:rPr lang="en-US" sz="1200" u="sng" kern="1200" dirty="0">
                <a:solidFill>
                  <a:schemeClr val="tx1"/>
                </a:solidFill>
                <a:effectLst/>
                <a:latin typeface="Times New Roman" pitchFamily="18" charset="0"/>
                <a:ea typeface="+mn-ea"/>
                <a:cs typeface="+mn-cs"/>
              </a:rPr>
              <a:t>FALLEN   people</a:t>
            </a:r>
            <a:r>
              <a:rPr lang="en-US" sz="1200" kern="1200" dirty="0">
                <a:solidFill>
                  <a:schemeClr val="tx1"/>
                </a:solidFill>
                <a:effectLst/>
                <a:latin typeface="Times New Roman" pitchFamily="18" charset="0"/>
                <a:ea typeface="+mn-ea"/>
                <a:cs typeface="+mn-cs"/>
              </a:rPr>
              <a:t>.</a:t>
            </a:r>
            <a:endParaRPr lang="en-US" sz="1200" dirty="0">
              <a:effectLst/>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7F82F5-A007-4BF5-AFEA-61EF7FC4AA38}" type="slidenum">
              <a:rPr lang="en-US">
                <a:solidFill>
                  <a:srgbClr val="000000"/>
                </a:solidFill>
              </a:rPr>
              <a:pPr/>
              <a:t>173</a:t>
            </a:fld>
            <a:endParaRPr lang="en-US">
              <a:solidFill>
                <a:srgbClr val="000000"/>
              </a:solidFill>
            </a:endParaRPr>
          </a:p>
        </p:txBody>
      </p:sp>
      <p:sp>
        <p:nvSpPr>
          <p:cNvPr id="1202178" name="Rectangle 2"/>
          <p:cNvSpPr>
            <a:spLocks noGrp="1" noRot="1" noChangeAspect="1" noChangeArrowheads="1" noTextEdit="1"/>
          </p:cNvSpPr>
          <p:nvPr>
            <p:ph type="sldImg"/>
          </p:nvPr>
        </p:nvSpPr>
        <p:spPr>
          <a:ln/>
        </p:spPr>
      </p:sp>
      <p:sp>
        <p:nvSpPr>
          <p:cNvPr id="1202179" name="Rectangle 3"/>
          <p:cNvSpPr>
            <a:spLocks noGrp="1" noChangeArrowheads="1"/>
          </p:cNvSpPr>
          <p:nvPr>
            <p:ph type="body" idx="1"/>
          </p:nvPr>
        </p:nvSpPr>
        <p:spPr/>
        <p:txBody>
          <a:bodyPr/>
          <a:lstStyle/>
          <a:p>
            <a:pPr rtl="0" eaLnBrk="0" fontAlgn="base" latinLnBrk="0" hangingPunct="0">
              <a:buFont typeface="Arial" pitchFamily="34" charset="0"/>
              <a:buNone/>
            </a:pPr>
            <a:r>
              <a:rPr lang="en-US" sz="1200" kern="1200" dirty="0">
                <a:solidFill>
                  <a:schemeClr val="tx1"/>
                </a:solidFill>
                <a:effectLst/>
                <a:latin typeface="Times New Roman" pitchFamily="18" charset="0"/>
                <a:ea typeface="+mn-ea"/>
                <a:cs typeface="+mn-cs"/>
              </a:rPr>
              <a:t>A   </a:t>
            </a:r>
            <a:r>
              <a:rPr lang="en-US" sz="1200" u="sng" kern="1200" dirty="0">
                <a:solidFill>
                  <a:schemeClr val="tx1"/>
                </a:solidFill>
                <a:effectLst/>
                <a:latin typeface="Times New Roman" pitchFamily="18" charset="0"/>
                <a:ea typeface="+mn-ea"/>
                <a:cs typeface="+mn-cs"/>
              </a:rPr>
              <a:t>PERFECT  person</a:t>
            </a:r>
            <a:r>
              <a:rPr lang="en-US" sz="1200" kern="1200" dirty="0">
                <a:solidFill>
                  <a:schemeClr val="tx1"/>
                </a:solidFill>
                <a:effectLst/>
                <a:latin typeface="Times New Roman" pitchFamily="18" charset="0"/>
                <a:ea typeface="+mn-ea"/>
                <a:cs typeface="+mn-cs"/>
              </a:rPr>
              <a:t>,  who has realized the purpose of creation:</a:t>
            </a:r>
            <a:endParaRPr lang="en-US" sz="1200" dirty="0">
              <a:effectLst/>
            </a:endParaRPr>
          </a:p>
          <a:p>
            <a:pPr rtl="0" eaLnBrk="0" fontAlgn="base" latinLnBrk="0" hangingPunct="0"/>
            <a:r>
              <a:rPr lang="en-US" sz="1200" b="0" kern="1200" dirty="0">
                <a:solidFill>
                  <a:schemeClr val="tx1"/>
                </a:solidFill>
                <a:effectLst/>
                <a:latin typeface="Times New Roman" pitchFamily="18" charset="0"/>
                <a:ea typeface="+mn-ea"/>
                <a:cs typeface="+mn-cs"/>
              </a:rPr>
              <a:t>1.</a:t>
            </a:r>
            <a:r>
              <a:rPr lang="en-US" sz="1200" b="0" kern="1200" baseline="0" dirty="0">
                <a:solidFill>
                  <a:schemeClr val="tx1"/>
                </a:solidFill>
                <a:effectLst/>
                <a:latin typeface="Times New Roman" pitchFamily="18" charset="0"/>
                <a:ea typeface="+mn-ea"/>
                <a:cs typeface="+mn-cs"/>
              </a:rPr>
              <a:t> </a:t>
            </a:r>
            <a:r>
              <a:rPr lang="en-US" sz="1200" kern="1200" dirty="0">
                <a:solidFill>
                  <a:schemeClr val="tx1"/>
                </a:solidFill>
                <a:effectLst/>
                <a:latin typeface="Times New Roman" pitchFamily="18" charset="0"/>
                <a:ea typeface="+mn-ea"/>
                <a:cs typeface="+mn-cs"/>
              </a:rPr>
              <a:t>Assumes a   </a:t>
            </a:r>
            <a:r>
              <a:rPr lang="en-US" sz="1200" u="sng" kern="1200" dirty="0">
                <a:solidFill>
                  <a:schemeClr val="tx1"/>
                </a:solidFill>
                <a:effectLst/>
                <a:latin typeface="Times New Roman" pitchFamily="18" charset="0"/>
                <a:ea typeface="+mn-ea"/>
                <a:cs typeface="+mn-cs"/>
              </a:rPr>
              <a:t>DIVINE   value</a:t>
            </a:r>
            <a:r>
              <a:rPr lang="en-US" sz="1200" kern="1200" dirty="0">
                <a:solidFill>
                  <a:schemeClr val="tx1"/>
                </a:solidFill>
                <a:effectLst/>
                <a:latin typeface="Times New Roman" pitchFamily="18" charset="0"/>
                <a:ea typeface="+mn-ea"/>
                <a:cs typeface="+mn-cs"/>
              </a:rPr>
              <a:t>,  comparable to God.</a:t>
            </a:r>
            <a:endParaRPr lang="en-US" dirty="0">
              <a:effectLst/>
            </a:endParaRPr>
          </a:p>
          <a:p>
            <a:pPr rtl="0" eaLnBrk="0" fontAlgn="base" latinLnBrk="0" hangingPunct="0"/>
            <a:r>
              <a:rPr lang="en-US" sz="1200" kern="1200" dirty="0">
                <a:solidFill>
                  <a:schemeClr val="tx1"/>
                </a:solidFill>
                <a:effectLst/>
                <a:latin typeface="Times New Roman" pitchFamily="18" charset="0"/>
                <a:ea typeface="+mn-ea"/>
                <a:cs typeface="+mn-cs"/>
              </a:rPr>
              <a:t>2. Is a   </a:t>
            </a:r>
            <a:r>
              <a:rPr lang="en-US" sz="1200" u="sng" kern="1200" dirty="0">
                <a:solidFill>
                  <a:schemeClr val="tx1"/>
                </a:solidFill>
                <a:effectLst/>
                <a:latin typeface="Times New Roman" pitchFamily="18" charset="0"/>
                <a:ea typeface="+mn-ea"/>
                <a:cs typeface="+mn-cs"/>
              </a:rPr>
              <a:t>UNIQUE   existence</a:t>
            </a:r>
            <a:r>
              <a:rPr lang="en-US" sz="1200" kern="1200" dirty="0">
                <a:solidFill>
                  <a:schemeClr val="tx1"/>
                </a:solidFill>
                <a:effectLst/>
                <a:latin typeface="Times New Roman" pitchFamily="18" charset="0"/>
                <a:ea typeface="+mn-ea"/>
                <a:cs typeface="+mn-cs"/>
              </a:rPr>
              <a:t>  in the cosmos.</a:t>
            </a:r>
            <a:endParaRPr lang="en-US" dirty="0">
              <a:effectLst/>
            </a:endParaRPr>
          </a:p>
          <a:p>
            <a:pPr rtl="0" eaLnBrk="0" fontAlgn="base" latinLnBrk="0" hangingPunct="0"/>
            <a:r>
              <a:rPr lang="en-US" sz="1200" kern="1200" dirty="0">
                <a:solidFill>
                  <a:schemeClr val="tx1"/>
                </a:solidFill>
                <a:effectLst/>
                <a:latin typeface="Times New Roman" pitchFamily="18" charset="0"/>
                <a:ea typeface="+mn-ea"/>
                <a:cs typeface="+mn-cs"/>
              </a:rPr>
              <a:t>3. Has the   </a:t>
            </a:r>
            <a:r>
              <a:rPr lang="en-US" sz="1200" u="sng" kern="1200" dirty="0">
                <a:solidFill>
                  <a:schemeClr val="tx1"/>
                </a:solidFill>
                <a:effectLst/>
                <a:latin typeface="Times New Roman" pitchFamily="18" charset="0"/>
                <a:ea typeface="+mn-ea"/>
                <a:cs typeface="+mn-cs"/>
              </a:rPr>
              <a:t>VALUE   of the entire cosmos</a:t>
            </a:r>
            <a:r>
              <a:rPr lang="en-US" sz="1200" kern="1200" dirty="0">
                <a:solidFill>
                  <a:schemeClr val="tx1"/>
                </a:solidFill>
                <a:effectLst/>
                <a:latin typeface="Times New Roman" pitchFamily="18" charset="0"/>
                <a:ea typeface="+mn-ea"/>
                <a:cs typeface="+mn-cs"/>
              </a:rPr>
              <a:t>.</a:t>
            </a:r>
            <a:endParaRPr lang="en-US" dirty="0">
              <a:effectLst/>
            </a:endParaRPr>
          </a:p>
        </p:txBody>
      </p:sp>
    </p:spTree>
    <p:extLst>
      <p:ext uri="{BB962C8B-B14F-4D97-AF65-F5344CB8AC3E}">
        <p14:creationId xmlns:p14="http://schemas.microsoft.com/office/powerpoint/2010/main" val="99640586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75F44C-ED48-494D-AC00-C7BA2DE3B99E}" type="slidenum">
              <a:rPr lang="en-US">
                <a:solidFill>
                  <a:srgbClr val="000000"/>
                </a:solidFill>
              </a:rPr>
              <a:pPr/>
              <a:t>174</a:t>
            </a:fld>
            <a:endParaRPr lang="en-US">
              <a:solidFill>
                <a:srgbClr val="000000"/>
              </a:solidFill>
            </a:endParaRPr>
          </a:p>
        </p:txBody>
      </p:sp>
      <p:sp>
        <p:nvSpPr>
          <p:cNvPr id="1176578" name="Rectangle 2"/>
          <p:cNvSpPr>
            <a:spLocks noGrp="1" noRot="1" noChangeAspect="1" noChangeArrowheads="1" noTextEdit="1"/>
          </p:cNvSpPr>
          <p:nvPr>
            <p:ph type="sldImg"/>
          </p:nvPr>
        </p:nvSpPr>
        <p:spPr>
          <a:ln/>
        </p:spPr>
      </p:sp>
      <p:sp>
        <p:nvSpPr>
          <p:cNvPr id="1176579" name="Rectangle 3"/>
          <p:cNvSpPr>
            <a:spLocks noGrp="1" noChangeArrowheads="1"/>
          </p:cNvSpPr>
          <p:nvPr>
            <p:ph type="body" idx="1"/>
          </p:nvPr>
        </p:nvSpPr>
        <p:spPr/>
        <p:txBody>
          <a:bodyPr/>
          <a:lstStyle/>
          <a:p>
            <a:pPr rtl="0" eaLnBrk="0" fontAlgn="base" latinLnBrk="0" hangingPunct="0">
              <a:buFont typeface="Arial" pitchFamily="34" charset="0"/>
              <a:buNone/>
            </a:pPr>
            <a:r>
              <a:rPr lang="en-US" sz="1200" kern="1200" dirty="0">
                <a:solidFill>
                  <a:schemeClr val="tx1"/>
                </a:solidFill>
                <a:effectLst/>
                <a:latin typeface="Times New Roman" pitchFamily="18" charset="0"/>
                <a:ea typeface="+mn-ea"/>
                <a:cs typeface="+mn-cs"/>
              </a:rPr>
              <a:t>There is no greater value than the   </a:t>
            </a:r>
            <a:r>
              <a:rPr lang="en-US" sz="1200" u="sng" kern="1200" dirty="0">
                <a:solidFill>
                  <a:schemeClr val="tx1"/>
                </a:solidFill>
                <a:effectLst/>
                <a:latin typeface="Times New Roman" pitchFamily="18" charset="0"/>
                <a:ea typeface="+mn-ea"/>
                <a:cs typeface="+mn-cs"/>
              </a:rPr>
              <a:t>VALUE   of a person</a:t>
            </a:r>
            <a:r>
              <a:rPr lang="en-US" sz="1200" kern="1200" dirty="0">
                <a:solidFill>
                  <a:schemeClr val="tx1"/>
                </a:solidFill>
                <a:effectLst/>
                <a:latin typeface="Times New Roman" pitchFamily="18" charset="0"/>
                <a:ea typeface="+mn-ea"/>
                <a:cs typeface="+mn-cs"/>
              </a:rPr>
              <a:t> who has realized the ideal of creation. This is the   </a:t>
            </a:r>
            <a:r>
              <a:rPr lang="en-US" sz="1200" u="sng" kern="1200" dirty="0">
                <a:solidFill>
                  <a:schemeClr val="tx1"/>
                </a:solidFill>
                <a:effectLst/>
                <a:latin typeface="Times New Roman" pitchFamily="18" charset="0"/>
                <a:ea typeface="+mn-ea"/>
                <a:cs typeface="+mn-cs"/>
              </a:rPr>
              <a:t>VALUE   of Jesus</a:t>
            </a:r>
            <a:r>
              <a:rPr lang="en-US" sz="1200" kern="1200" dirty="0">
                <a:solidFill>
                  <a:schemeClr val="tx1"/>
                </a:solidFill>
                <a:effectLst/>
                <a:latin typeface="Times New Roman" pitchFamily="18" charset="0"/>
                <a:ea typeface="+mn-ea"/>
                <a:cs typeface="+mn-cs"/>
              </a:rPr>
              <a:t>, who surely attained the highest imaginable value.</a:t>
            </a:r>
            <a:endParaRPr lang="en-US" sz="1200" dirty="0">
              <a:effectLst/>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901653-12F4-40B1-8C08-72E727DBCCC2}" type="slidenum">
              <a:rPr lang="en-US">
                <a:solidFill>
                  <a:srgbClr val="000000"/>
                </a:solidFill>
              </a:rPr>
              <a:pPr/>
              <a:t>175</a:t>
            </a:fld>
            <a:endParaRPr lang="en-US">
              <a:solidFill>
                <a:srgbClr val="000000"/>
              </a:solidFill>
            </a:endParaRPr>
          </a:p>
        </p:txBody>
      </p:sp>
      <p:sp>
        <p:nvSpPr>
          <p:cNvPr id="1177602" name="Rectangle 2"/>
          <p:cNvSpPr>
            <a:spLocks noGrp="1" noRot="1" noChangeAspect="1" noChangeArrowheads="1" noTextEdit="1"/>
          </p:cNvSpPr>
          <p:nvPr>
            <p:ph type="sldImg"/>
          </p:nvPr>
        </p:nvSpPr>
        <p:spPr>
          <a:ln/>
        </p:spPr>
      </p:sp>
      <p:sp>
        <p:nvSpPr>
          <p:cNvPr id="1177603"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0" kern="1200" dirty="0">
                <a:solidFill>
                  <a:schemeClr val="tx1"/>
                </a:solidFill>
                <a:effectLst/>
                <a:latin typeface="Times New Roman" pitchFamily="18" charset="0"/>
                <a:ea typeface="+mn-ea"/>
                <a:cs typeface="+mn-cs"/>
              </a:rPr>
              <a:t>Thus,   </a:t>
            </a:r>
            <a:r>
              <a:rPr lang="en-US" sz="1200" b="0" u="sng" kern="1200" dirty="0">
                <a:solidFill>
                  <a:schemeClr val="tx1"/>
                </a:solidFill>
                <a:effectLst/>
                <a:latin typeface="Times New Roman" pitchFamily="18" charset="0"/>
                <a:ea typeface="+mn-ea"/>
                <a:cs typeface="+mn-cs"/>
              </a:rPr>
              <a:t>JESUS</a:t>
            </a:r>
            <a:r>
              <a:rPr lang="en-US" sz="1200" b="0" kern="1200" dirty="0">
                <a:solidFill>
                  <a:schemeClr val="tx1"/>
                </a:solidFill>
                <a:effectLst/>
                <a:latin typeface="Times New Roman" pitchFamily="18" charset="0"/>
                <a:ea typeface="+mn-ea"/>
                <a:cs typeface="+mn-cs"/>
              </a:rPr>
              <a:t>   is a   </a:t>
            </a:r>
            <a:r>
              <a:rPr lang="en-US" sz="1200" b="0" u="sng" kern="1200" dirty="0">
                <a:solidFill>
                  <a:schemeClr val="tx1"/>
                </a:solidFill>
                <a:effectLst/>
                <a:latin typeface="Times New Roman" pitchFamily="18" charset="0"/>
                <a:ea typeface="+mn-ea"/>
                <a:cs typeface="+mn-cs"/>
              </a:rPr>
              <a:t>PERFECT   human being</a:t>
            </a:r>
            <a:r>
              <a:rPr lang="en-US" sz="1200" b="0" kern="1200" dirty="0">
                <a:solidFill>
                  <a:schemeClr val="tx1"/>
                </a:solidFill>
                <a:effectLst/>
                <a:latin typeface="Times New Roman" pitchFamily="18" charset="0"/>
                <a:ea typeface="+mn-ea"/>
                <a:cs typeface="+mn-cs"/>
              </a:rPr>
              <a:t> who realized the ideal of creation.   </a:t>
            </a:r>
            <a:endParaRPr lang="en-US" sz="1200" dirty="0">
              <a:effectLst/>
            </a:endParaRPr>
          </a:p>
          <a:p>
            <a:endParaRPr lang="en-US" dirty="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52E788-3858-408F-9FC3-DE1F20C42CF9}" type="slidenum">
              <a:rPr lang="en-US">
                <a:solidFill>
                  <a:srgbClr val="000000"/>
                </a:solidFill>
              </a:rPr>
              <a:pPr/>
              <a:t>176</a:t>
            </a:fld>
            <a:endParaRPr lang="en-US">
              <a:solidFill>
                <a:srgbClr val="000000"/>
              </a:solidFill>
            </a:endParaRPr>
          </a:p>
        </p:txBody>
      </p:sp>
      <p:sp>
        <p:nvSpPr>
          <p:cNvPr id="1178626" name="Rectangle 2"/>
          <p:cNvSpPr>
            <a:spLocks noGrp="1" noRot="1" noChangeAspect="1" noChangeArrowheads="1" noTextEdit="1"/>
          </p:cNvSpPr>
          <p:nvPr>
            <p:ph type="sldImg"/>
          </p:nvPr>
        </p:nvSpPr>
        <p:spPr>
          <a:ln/>
        </p:spPr>
      </p:sp>
      <p:sp>
        <p:nvSpPr>
          <p:cNvPr id="1178627"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0" kern="1200" dirty="0">
                <a:solidFill>
                  <a:schemeClr val="tx1"/>
                </a:solidFill>
                <a:effectLst/>
                <a:latin typeface="Times New Roman" pitchFamily="18" charset="0"/>
                <a:ea typeface="+mn-ea"/>
                <a:cs typeface="+mn-cs"/>
              </a:rPr>
              <a:t>When Philip asked Jesus to show him God, Jesus said,   “</a:t>
            </a:r>
            <a:r>
              <a:rPr lang="en-US" sz="1200" b="0" u="sng" kern="1200" dirty="0">
                <a:solidFill>
                  <a:schemeClr val="tx1"/>
                </a:solidFill>
                <a:effectLst/>
                <a:latin typeface="Times New Roman" pitchFamily="18" charset="0"/>
                <a:ea typeface="+mn-ea"/>
                <a:cs typeface="+mn-cs"/>
              </a:rPr>
              <a:t>HE WHO HAS   seen me</a:t>
            </a:r>
            <a:r>
              <a:rPr lang="en-US" sz="1200" b="0" kern="1200" dirty="0">
                <a:solidFill>
                  <a:schemeClr val="tx1"/>
                </a:solidFill>
                <a:effectLst/>
                <a:latin typeface="Times New Roman" pitchFamily="18" charset="0"/>
                <a:ea typeface="+mn-ea"/>
                <a:cs typeface="+mn-cs"/>
              </a:rPr>
              <a:t> has seen the Father; how can you say, ‘Show me the Father?’  Do you not believe that I am in the Father and the Father in me?” (John 14:9-10)  </a:t>
            </a:r>
            <a:endParaRPr lang="en-US" sz="1200" dirty="0">
              <a:effectLst/>
            </a:endParaRPr>
          </a:p>
          <a:p>
            <a:endParaRPr lang="en-US" dirty="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ED7302-828E-49B7-8EA1-0BC9A86B4A81}" type="slidenum">
              <a:rPr lang="en-US">
                <a:solidFill>
                  <a:srgbClr val="000000"/>
                </a:solidFill>
              </a:rPr>
              <a:pPr/>
              <a:t>177</a:t>
            </a:fld>
            <a:endParaRPr lang="en-US">
              <a:solidFill>
                <a:srgbClr val="000000"/>
              </a:solidFill>
            </a:endParaRPr>
          </a:p>
        </p:txBody>
      </p:sp>
      <p:sp>
        <p:nvSpPr>
          <p:cNvPr id="1179650" name="Rectangle 2"/>
          <p:cNvSpPr>
            <a:spLocks noGrp="1" noRot="1" noChangeAspect="1" noChangeArrowheads="1" noTextEdit="1"/>
          </p:cNvSpPr>
          <p:nvPr>
            <p:ph type="sldImg"/>
          </p:nvPr>
        </p:nvSpPr>
        <p:spPr>
          <a:ln/>
        </p:spPr>
      </p:sp>
      <p:sp>
        <p:nvSpPr>
          <p:cNvPr id="1179651"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0" kern="1200" dirty="0">
                <a:solidFill>
                  <a:schemeClr val="tx1"/>
                </a:solidFill>
                <a:effectLst/>
                <a:latin typeface="Times New Roman" pitchFamily="18" charset="0"/>
                <a:ea typeface="+mn-ea"/>
                <a:cs typeface="+mn-cs"/>
              </a:rPr>
              <a:t>Based on such biblical verses as this, many Christians have believed that Jesus is God, the Creator. </a:t>
            </a:r>
            <a:endParaRPr lang="en-US" sz="1200" dirty="0">
              <a:effectLst/>
            </a:endParaRPr>
          </a:p>
          <a:p>
            <a:endParaRPr lang="en-US" dirty="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0126B5-01B7-4C07-83AF-EB74D0786FC6}" type="slidenum">
              <a:rPr lang="en-US">
                <a:solidFill>
                  <a:srgbClr val="000000"/>
                </a:solidFill>
              </a:rPr>
              <a:pPr/>
              <a:t>178</a:t>
            </a:fld>
            <a:endParaRPr lang="en-US">
              <a:solidFill>
                <a:srgbClr val="000000"/>
              </a:solidFill>
            </a:endParaRPr>
          </a:p>
        </p:txBody>
      </p:sp>
      <p:sp>
        <p:nvSpPr>
          <p:cNvPr id="1180674" name="Rectangle 2"/>
          <p:cNvSpPr>
            <a:spLocks noGrp="1" noRot="1" noChangeAspect="1" noChangeArrowheads="1" noTextEdit="1"/>
          </p:cNvSpPr>
          <p:nvPr>
            <p:ph type="sldImg"/>
          </p:nvPr>
        </p:nvSpPr>
        <p:spPr>
          <a:ln/>
        </p:spPr>
      </p:sp>
      <p:sp>
        <p:nvSpPr>
          <p:cNvPr id="118067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0" u="sng" kern="1200" dirty="0">
                <a:solidFill>
                  <a:schemeClr val="tx1"/>
                </a:solidFill>
                <a:effectLst/>
                <a:latin typeface="Times New Roman" pitchFamily="18" charset="0"/>
                <a:ea typeface="+mn-ea"/>
                <a:cs typeface="+mn-cs"/>
              </a:rPr>
              <a:t>JESUS</a:t>
            </a:r>
            <a:r>
              <a:rPr lang="en-US" sz="1200" b="0" kern="1200" dirty="0">
                <a:solidFill>
                  <a:schemeClr val="tx1"/>
                </a:solidFill>
                <a:effectLst/>
                <a:latin typeface="Times New Roman" pitchFamily="18" charset="0"/>
                <a:ea typeface="+mn-ea"/>
                <a:cs typeface="+mn-cs"/>
              </a:rPr>
              <a:t>   may well be called God because, as a man who has realized the purpose of creation and who lives in oneness with   </a:t>
            </a:r>
            <a:r>
              <a:rPr lang="en-US" sz="1200" b="0" u="sng" kern="1200" dirty="0">
                <a:solidFill>
                  <a:schemeClr val="tx1"/>
                </a:solidFill>
                <a:effectLst/>
                <a:latin typeface="Times New Roman" pitchFamily="18" charset="0"/>
                <a:ea typeface="+mn-ea"/>
                <a:cs typeface="+mn-cs"/>
              </a:rPr>
              <a:t>GOD</a:t>
            </a:r>
            <a:r>
              <a:rPr lang="en-US" sz="1200" b="0" kern="1200" dirty="0">
                <a:solidFill>
                  <a:schemeClr val="tx1"/>
                </a:solidFill>
                <a:effectLst/>
                <a:latin typeface="Times New Roman" pitchFamily="18" charset="0"/>
                <a:ea typeface="+mn-ea"/>
                <a:cs typeface="+mn-cs"/>
              </a:rPr>
              <a:t>,  he has a divine nature. Nevertheless he is not God Himself.   </a:t>
            </a:r>
            <a:endParaRPr lang="en-US" sz="1200" dirty="0">
              <a:effectLst/>
            </a:endParaRPr>
          </a:p>
          <a:p>
            <a:endParaRPr lang="en-US" dirty="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0126B5-01B7-4C07-83AF-EB74D0786FC6}" type="slidenum">
              <a:rPr lang="en-US">
                <a:solidFill>
                  <a:srgbClr val="000000"/>
                </a:solidFill>
              </a:rPr>
              <a:pPr/>
              <a:t>179</a:t>
            </a:fld>
            <a:endParaRPr lang="en-US">
              <a:solidFill>
                <a:srgbClr val="000000"/>
              </a:solidFill>
            </a:endParaRPr>
          </a:p>
        </p:txBody>
      </p:sp>
      <p:sp>
        <p:nvSpPr>
          <p:cNvPr id="1180674" name="Rectangle 2"/>
          <p:cNvSpPr>
            <a:spLocks noGrp="1" noRot="1" noChangeAspect="1" noChangeArrowheads="1" noTextEdit="1"/>
          </p:cNvSpPr>
          <p:nvPr>
            <p:ph type="sldImg"/>
          </p:nvPr>
        </p:nvSpPr>
        <p:spPr>
          <a:ln/>
        </p:spPr>
      </p:sp>
      <p:sp>
        <p:nvSpPr>
          <p:cNvPr id="118067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b="0" kern="1200" dirty="0">
                <a:solidFill>
                  <a:schemeClr val="tx1"/>
                </a:solidFill>
                <a:effectLst/>
                <a:latin typeface="Times New Roman" pitchFamily="18" charset="0"/>
                <a:ea typeface="+mn-ea"/>
                <a:cs typeface="+mn-cs"/>
              </a:rPr>
              <a:t>The body may be understood to be the mind’s second self, but it is not the mind itself; by analogy, Jesus may be understood to be  </a:t>
            </a:r>
            <a:r>
              <a:rPr lang="en-US" sz="1200" b="0" u="sng" kern="1200" dirty="0">
                <a:solidFill>
                  <a:schemeClr val="tx1"/>
                </a:solidFill>
                <a:effectLst/>
                <a:latin typeface="Times New Roman" pitchFamily="18" charset="0"/>
                <a:ea typeface="+mn-ea"/>
                <a:cs typeface="+mn-cs"/>
              </a:rPr>
              <a:t>GOD’S  second self</a:t>
            </a:r>
            <a:r>
              <a:rPr lang="en-US" sz="1200" b="0" kern="1200" dirty="0">
                <a:solidFill>
                  <a:schemeClr val="tx1"/>
                </a:solidFill>
                <a:effectLst/>
                <a:latin typeface="Times New Roman" pitchFamily="18" charset="0"/>
                <a:ea typeface="+mn-ea"/>
                <a:cs typeface="+mn-cs"/>
              </a:rPr>
              <a:t>; but he is  </a:t>
            </a:r>
            <a:r>
              <a:rPr lang="en-US" sz="1200" b="0" u="sng" kern="1200" dirty="0">
                <a:solidFill>
                  <a:schemeClr val="tx1"/>
                </a:solidFill>
                <a:effectLst/>
                <a:latin typeface="Times New Roman" pitchFamily="18" charset="0"/>
                <a:ea typeface="+mn-ea"/>
                <a:cs typeface="+mn-cs"/>
              </a:rPr>
              <a:t>NOT  God</a:t>
            </a:r>
            <a:r>
              <a:rPr lang="en-US" sz="1200" b="0" kern="1200" dirty="0">
                <a:solidFill>
                  <a:schemeClr val="tx1"/>
                </a:solidFill>
                <a:effectLst/>
                <a:latin typeface="Times New Roman" pitchFamily="18" charset="0"/>
                <a:ea typeface="+mn-ea"/>
                <a:cs typeface="+mn-cs"/>
              </a:rPr>
              <a:t>.   </a:t>
            </a:r>
            <a:endParaRPr lang="en-US" sz="1200" dirty="0">
              <a:effectLst/>
            </a:endParaRPr>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CA3517-0C08-4064-901B-3B44C7DB943D}" type="slidenum">
              <a:rPr lang="en-US"/>
              <a:pPr/>
              <a:t>18</a:t>
            </a:fld>
            <a:endParaRPr lang="en-US"/>
          </a:p>
        </p:txBody>
      </p:sp>
      <p:sp>
        <p:nvSpPr>
          <p:cNvPr id="740354" name="Rectangle 2"/>
          <p:cNvSpPr>
            <a:spLocks noGrp="1" noRot="1" noChangeAspect="1" noChangeArrowheads="1" noTextEdit="1"/>
          </p:cNvSpPr>
          <p:nvPr>
            <p:ph type="sldImg"/>
          </p:nvPr>
        </p:nvSpPr>
        <p:spPr>
          <a:ln/>
        </p:spPr>
      </p:sp>
      <p:sp>
        <p:nvSpPr>
          <p:cNvPr id="740355" name="Rectangle 3"/>
          <p:cNvSpPr>
            <a:spLocks noGrp="1" noChangeArrowheads="1"/>
          </p:cNvSpPr>
          <p:nvPr>
            <p:ph type="body" idx="1"/>
          </p:nvPr>
        </p:nvSpPr>
        <p:spPr/>
        <p:txBody>
          <a:bodyPr/>
          <a:lstStyle/>
          <a:p>
            <a:pPr>
              <a:buFont typeface="Arial" pitchFamily="34" charset="0"/>
              <a:buNone/>
            </a:pPr>
            <a:r>
              <a:rPr lang="en-US" sz="1200" kern="1200" dirty="0">
                <a:solidFill>
                  <a:schemeClr val="tx1"/>
                </a:solidFill>
                <a:effectLst/>
                <a:latin typeface="Times New Roman" pitchFamily="18" charset="0"/>
                <a:ea typeface="+mn-ea"/>
                <a:cs typeface="+mn-cs"/>
              </a:rPr>
              <a:t>Religion and Science have seemed, in the course of their development, to take positions that were contradictory and irreconcilable.</a:t>
            </a:r>
            <a:endParaRPr lang="en-US" dirty="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FB4DE5-8939-4E7E-8976-F763C703AD9C}" type="slidenum">
              <a:rPr lang="en-US">
                <a:solidFill>
                  <a:srgbClr val="000000"/>
                </a:solidFill>
              </a:rPr>
              <a:pPr/>
              <a:t>180</a:t>
            </a:fld>
            <a:endParaRPr lang="en-US">
              <a:solidFill>
                <a:srgbClr val="000000"/>
              </a:solidFill>
            </a:endParaRPr>
          </a:p>
        </p:txBody>
      </p:sp>
      <p:sp>
        <p:nvSpPr>
          <p:cNvPr id="1190914" name="Rectangle 2"/>
          <p:cNvSpPr>
            <a:spLocks noGrp="1" noRot="1" noChangeAspect="1" noChangeArrowheads="1" noTextEdit="1"/>
          </p:cNvSpPr>
          <p:nvPr>
            <p:ph type="sldImg"/>
          </p:nvPr>
        </p:nvSpPr>
        <p:spPr>
          <a:ln/>
        </p:spPr>
      </p:sp>
      <p:sp>
        <p:nvSpPr>
          <p:cNvPr id="119091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Jesus said, “Unless one is   BORN   anew, he cannot see the Kingdom of God.” (John 3:3)  Why must fallen people be born anew? </a:t>
            </a:r>
            <a:endParaRPr lang="en-US" sz="1200" dirty="0">
              <a:effectLst/>
            </a:endParaRPr>
          </a:p>
          <a:p>
            <a:endParaRPr lang="en-US" dirty="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438F63-27A1-41C4-BA69-510475E90385}" type="slidenum">
              <a:rPr lang="en-US">
                <a:solidFill>
                  <a:srgbClr val="000000"/>
                </a:solidFill>
              </a:rPr>
              <a:pPr/>
              <a:t>181</a:t>
            </a:fld>
            <a:endParaRPr lang="en-US">
              <a:solidFill>
                <a:srgbClr val="000000"/>
              </a:solidFill>
            </a:endParaRPr>
          </a:p>
        </p:txBody>
      </p:sp>
      <p:sp>
        <p:nvSpPr>
          <p:cNvPr id="1191938" name="Rectangle 2"/>
          <p:cNvSpPr>
            <a:spLocks noGrp="1" noRot="1" noChangeAspect="1" noChangeArrowheads="1" noTextEdit="1"/>
          </p:cNvSpPr>
          <p:nvPr>
            <p:ph type="sldImg"/>
          </p:nvPr>
        </p:nvSpPr>
        <p:spPr>
          <a:ln/>
        </p:spPr>
      </p:sp>
      <p:sp>
        <p:nvSpPr>
          <p:cNvPr id="119193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u="sng" kern="1200" dirty="0">
                <a:solidFill>
                  <a:schemeClr val="tx1"/>
                </a:solidFill>
                <a:effectLst/>
                <a:latin typeface="Times New Roman" pitchFamily="18" charset="0"/>
                <a:ea typeface="+mn-ea"/>
                <a:cs typeface="+mn-cs"/>
              </a:rPr>
              <a:t>ADAM</a:t>
            </a:r>
            <a:r>
              <a:rPr lang="en-US" sz="1200" kern="1200" dirty="0">
                <a:solidFill>
                  <a:schemeClr val="tx1"/>
                </a:solidFill>
                <a:effectLst/>
                <a:latin typeface="Times New Roman" pitchFamily="18" charset="0"/>
                <a:ea typeface="+mn-ea"/>
                <a:cs typeface="+mn-cs"/>
              </a:rPr>
              <a:t>   and  </a:t>
            </a:r>
            <a:r>
              <a:rPr lang="en-US" sz="1200" u="sng" kern="1200" dirty="0">
                <a:solidFill>
                  <a:schemeClr val="tx1"/>
                </a:solidFill>
                <a:effectLst/>
                <a:latin typeface="Times New Roman" pitchFamily="18" charset="0"/>
                <a:ea typeface="+mn-ea"/>
                <a:cs typeface="+mn-cs"/>
              </a:rPr>
              <a:t>EVE</a:t>
            </a:r>
            <a:r>
              <a:rPr lang="en-US" sz="1200" kern="1200" dirty="0">
                <a:solidFill>
                  <a:schemeClr val="tx1"/>
                </a:solidFill>
                <a:effectLst/>
                <a:latin typeface="Times New Roman" pitchFamily="18" charset="0"/>
                <a:ea typeface="+mn-ea"/>
                <a:cs typeface="+mn-cs"/>
              </a:rPr>
              <a:t>  fell and became   </a:t>
            </a:r>
            <a:r>
              <a:rPr lang="en-US" sz="1200" u="sng" kern="1200" dirty="0">
                <a:solidFill>
                  <a:schemeClr val="tx1"/>
                </a:solidFill>
                <a:effectLst/>
                <a:latin typeface="Times New Roman" pitchFamily="18" charset="0"/>
                <a:ea typeface="+mn-ea"/>
                <a:cs typeface="+mn-cs"/>
              </a:rPr>
              <a:t>EVIL   parents</a:t>
            </a:r>
            <a:r>
              <a:rPr lang="en-US" sz="1200" kern="1200" dirty="0">
                <a:solidFill>
                  <a:schemeClr val="tx1"/>
                </a:solidFill>
                <a:effectLst/>
                <a:latin typeface="Times New Roman" pitchFamily="18" charset="0"/>
                <a:ea typeface="+mn-ea"/>
                <a:cs typeface="+mn-cs"/>
              </a:rPr>
              <a:t>, multiplying   </a:t>
            </a:r>
            <a:r>
              <a:rPr lang="en-US" sz="1200" u="sng" kern="1200" dirty="0">
                <a:solidFill>
                  <a:schemeClr val="tx1"/>
                </a:solidFill>
                <a:effectLst/>
                <a:latin typeface="Times New Roman" pitchFamily="18" charset="0"/>
                <a:ea typeface="+mn-ea"/>
                <a:cs typeface="+mn-cs"/>
              </a:rPr>
              <a:t>EVIL   children</a:t>
            </a:r>
            <a:r>
              <a:rPr lang="en-US" sz="1200" kern="1200" dirty="0">
                <a:solidFill>
                  <a:schemeClr val="tx1"/>
                </a:solidFill>
                <a:effectLst/>
                <a:latin typeface="Times New Roman" pitchFamily="18" charset="0"/>
                <a:ea typeface="+mn-ea"/>
                <a:cs typeface="+mn-cs"/>
              </a:rPr>
              <a:t>.</a:t>
            </a:r>
            <a:r>
              <a:rPr lang="en-US" sz="1200" u="sng" kern="1200" dirty="0">
                <a:solidFill>
                  <a:schemeClr val="tx1"/>
                </a:solidFill>
                <a:effectLst/>
                <a:latin typeface="Times New Roman" pitchFamily="18" charset="0"/>
                <a:ea typeface="+mn-ea"/>
                <a:cs typeface="+mn-cs"/>
              </a:rPr>
              <a:t> </a:t>
            </a:r>
            <a:endParaRPr lang="en-US" sz="1200" dirty="0">
              <a:effectLst/>
            </a:endParaRPr>
          </a:p>
          <a:p>
            <a:endParaRPr lang="en-US" dirty="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0EA5AD-54D3-42A1-90D4-D9FB8E849844}" type="slidenum">
              <a:rPr lang="en-US">
                <a:solidFill>
                  <a:srgbClr val="000000"/>
                </a:solidFill>
              </a:rPr>
              <a:pPr/>
              <a:t>182</a:t>
            </a:fld>
            <a:endParaRPr lang="en-US">
              <a:solidFill>
                <a:srgbClr val="000000"/>
              </a:solidFill>
            </a:endParaRPr>
          </a:p>
        </p:txBody>
      </p:sp>
      <p:sp>
        <p:nvSpPr>
          <p:cNvPr id="1192962" name="Rectangle 2"/>
          <p:cNvSpPr>
            <a:spLocks noGrp="1" noRot="1" noChangeAspect="1" noChangeArrowheads="1" noTextEdit="1"/>
          </p:cNvSpPr>
          <p:nvPr>
            <p:ph type="sldImg"/>
          </p:nvPr>
        </p:nvSpPr>
        <p:spPr>
          <a:ln/>
        </p:spPr>
      </p:sp>
      <p:sp>
        <p:nvSpPr>
          <p:cNvPr id="1192963" name="Rectangle 3"/>
          <p:cNvSpPr>
            <a:spLocks noGrp="1" noChangeArrowheads="1"/>
          </p:cNvSpPr>
          <p:nvPr>
            <p:ph type="body" idx="1"/>
          </p:nvPr>
        </p:nvSpPr>
        <p:spPr/>
        <p:txBody>
          <a:bodyPr/>
          <a:lstStyle/>
          <a:p>
            <a:pPr rtl="0" eaLnBrk="0" fontAlgn="base" latinLnBrk="0" hangingPunct="0">
              <a:buFont typeface="Arial" pitchFamily="34" charset="0"/>
              <a:buNone/>
            </a:pPr>
            <a:r>
              <a:rPr lang="en-US" sz="1200" kern="1200" dirty="0">
                <a:solidFill>
                  <a:schemeClr val="tx1"/>
                </a:solidFill>
                <a:effectLst/>
                <a:latin typeface="Times New Roman" pitchFamily="18" charset="0"/>
                <a:ea typeface="+mn-ea"/>
                <a:cs typeface="+mn-cs"/>
              </a:rPr>
              <a:t>Hence, fallen people must be   </a:t>
            </a:r>
            <a:r>
              <a:rPr lang="en-US" sz="1200" u="sng" kern="1200" dirty="0">
                <a:solidFill>
                  <a:schemeClr val="tx1"/>
                </a:solidFill>
                <a:effectLst/>
                <a:latin typeface="Times New Roman" pitchFamily="18" charset="0"/>
                <a:ea typeface="+mn-ea"/>
                <a:cs typeface="+mn-cs"/>
              </a:rPr>
              <a:t>BORN   anew</a:t>
            </a:r>
            <a:r>
              <a:rPr lang="en-US" sz="1200" kern="1200" dirty="0">
                <a:solidFill>
                  <a:schemeClr val="tx1"/>
                </a:solidFill>
                <a:effectLst/>
                <a:latin typeface="Times New Roman" pitchFamily="18" charset="0"/>
                <a:ea typeface="+mn-ea"/>
                <a:cs typeface="+mn-cs"/>
              </a:rPr>
              <a:t> as children without original sin. </a:t>
            </a:r>
            <a:endParaRPr lang="en-US" sz="1200" dirty="0">
              <a:effectLst/>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05BD65-7721-4AD2-8A78-4BFB89CF584D}" type="slidenum">
              <a:rPr lang="en-US">
                <a:solidFill>
                  <a:srgbClr val="000000"/>
                </a:solidFill>
              </a:rPr>
              <a:pPr/>
              <a:t>183</a:t>
            </a:fld>
            <a:endParaRPr lang="en-US">
              <a:solidFill>
                <a:srgbClr val="000000"/>
              </a:solidFill>
            </a:endParaRPr>
          </a:p>
        </p:txBody>
      </p:sp>
      <p:sp>
        <p:nvSpPr>
          <p:cNvPr id="1193986" name="Rectangle 2"/>
          <p:cNvSpPr>
            <a:spLocks noGrp="1" noRot="1" noChangeAspect="1" noChangeArrowheads="1" noTextEdit="1"/>
          </p:cNvSpPr>
          <p:nvPr>
            <p:ph type="sldImg"/>
          </p:nvPr>
        </p:nvSpPr>
        <p:spPr>
          <a:ln/>
        </p:spPr>
      </p:sp>
      <p:sp>
        <p:nvSpPr>
          <p:cNvPr id="1193987"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u="sng" kern="1200" dirty="0">
                <a:solidFill>
                  <a:schemeClr val="tx1"/>
                </a:solidFill>
                <a:effectLst/>
                <a:latin typeface="Times New Roman" pitchFamily="18" charset="0"/>
                <a:ea typeface="+mn-ea"/>
                <a:cs typeface="+mn-cs"/>
              </a:rPr>
              <a:t>JESUS</a:t>
            </a:r>
            <a:r>
              <a:rPr lang="en-US" sz="1200" kern="1200" dirty="0">
                <a:solidFill>
                  <a:schemeClr val="tx1"/>
                </a:solidFill>
                <a:effectLst/>
                <a:latin typeface="Times New Roman" pitchFamily="18" charset="0"/>
                <a:ea typeface="+mn-ea"/>
                <a:cs typeface="+mn-cs"/>
              </a:rPr>
              <a:t>   came as the   </a:t>
            </a:r>
            <a:r>
              <a:rPr lang="en-US" sz="1200" u="sng" kern="1200" dirty="0">
                <a:solidFill>
                  <a:schemeClr val="tx1"/>
                </a:solidFill>
                <a:effectLst/>
                <a:latin typeface="Times New Roman" pitchFamily="18" charset="0"/>
                <a:ea typeface="+mn-ea"/>
                <a:cs typeface="+mn-cs"/>
              </a:rPr>
              <a:t>TRUE   Father</a:t>
            </a:r>
            <a:r>
              <a:rPr lang="en-US" sz="1200" kern="1200" dirty="0">
                <a:solidFill>
                  <a:schemeClr val="tx1"/>
                </a:solidFill>
                <a:effectLst/>
                <a:latin typeface="Times New Roman" pitchFamily="18" charset="0"/>
                <a:ea typeface="+mn-ea"/>
                <a:cs typeface="+mn-cs"/>
              </a:rPr>
              <a:t> in order to give rebirth to fallen people, transforming them into   </a:t>
            </a:r>
            <a:r>
              <a:rPr lang="en-US" sz="1200" u="sng" kern="1200" dirty="0">
                <a:solidFill>
                  <a:schemeClr val="tx1"/>
                </a:solidFill>
                <a:effectLst/>
                <a:latin typeface="Times New Roman" pitchFamily="18" charset="0"/>
                <a:ea typeface="+mn-ea"/>
                <a:cs typeface="+mn-cs"/>
              </a:rPr>
              <a:t>GOOD   children</a:t>
            </a:r>
            <a:r>
              <a:rPr lang="en-US" sz="1200" kern="1200" dirty="0">
                <a:solidFill>
                  <a:schemeClr val="tx1"/>
                </a:solidFill>
                <a:effectLst/>
                <a:latin typeface="Times New Roman" pitchFamily="18" charset="0"/>
                <a:ea typeface="+mn-ea"/>
                <a:cs typeface="+mn-cs"/>
              </a:rPr>
              <a:t>, thoroughly cleansed of original sin. The   </a:t>
            </a:r>
            <a:r>
              <a:rPr lang="en-US" sz="1200" u="sng" kern="1200" dirty="0">
                <a:solidFill>
                  <a:schemeClr val="tx1"/>
                </a:solidFill>
                <a:effectLst/>
                <a:latin typeface="Times New Roman" pitchFamily="18" charset="0"/>
                <a:ea typeface="+mn-ea"/>
                <a:cs typeface="+mn-cs"/>
              </a:rPr>
              <a:t>HOLY   Spirit</a:t>
            </a:r>
            <a:r>
              <a:rPr lang="en-US" sz="1200" kern="1200" dirty="0">
                <a:solidFill>
                  <a:schemeClr val="tx1"/>
                </a:solidFill>
                <a:effectLst/>
                <a:latin typeface="Times New Roman" pitchFamily="18" charset="0"/>
                <a:ea typeface="+mn-ea"/>
                <a:cs typeface="+mn-cs"/>
              </a:rPr>
              <a:t>   came as the   </a:t>
            </a:r>
            <a:r>
              <a:rPr lang="en-US" sz="1200" u="sng" kern="1200" dirty="0">
                <a:solidFill>
                  <a:schemeClr val="tx1"/>
                </a:solidFill>
                <a:effectLst/>
                <a:latin typeface="Times New Roman" pitchFamily="18" charset="0"/>
                <a:ea typeface="+mn-ea"/>
                <a:cs typeface="+mn-cs"/>
              </a:rPr>
              <a:t>TRUE   Mother</a:t>
            </a:r>
            <a:r>
              <a:rPr lang="en-US" sz="1200" kern="1200" dirty="0">
                <a:solidFill>
                  <a:schemeClr val="tx1"/>
                </a:solidFill>
                <a:effectLst/>
                <a:latin typeface="Times New Roman" pitchFamily="18" charset="0"/>
                <a:ea typeface="+mn-ea"/>
                <a:cs typeface="+mn-cs"/>
              </a:rPr>
              <a:t>.</a:t>
            </a:r>
            <a:r>
              <a:rPr lang="en-US" sz="1200" u="sng" kern="1200" dirty="0">
                <a:solidFill>
                  <a:schemeClr val="tx1"/>
                </a:solidFill>
                <a:effectLst/>
                <a:latin typeface="Times New Roman" pitchFamily="18" charset="0"/>
                <a:ea typeface="+mn-ea"/>
                <a:cs typeface="+mn-cs"/>
              </a:rPr>
              <a:t> </a:t>
            </a:r>
            <a:endParaRPr lang="en-US" sz="1200" dirty="0">
              <a:effectLst/>
            </a:endParaRPr>
          </a:p>
          <a:p>
            <a:endParaRPr lang="en-US" dirty="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7F82F5-A007-4BF5-AFEA-61EF7FC4AA38}" type="slidenum">
              <a:rPr lang="en-US">
                <a:solidFill>
                  <a:srgbClr val="000000"/>
                </a:solidFill>
              </a:rPr>
              <a:pPr/>
              <a:t>184</a:t>
            </a:fld>
            <a:endParaRPr lang="en-US">
              <a:solidFill>
                <a:srgbClr val="000000"/>
              </a:solidFill>
            </a:endParaRPr>
          </a:p>
        </p:txBody>
      </p:sp>
      <p:sp>
        <p:nvSpPr>
          <p:cNvPr id="1202178" name="Rectangle 2"/>
          <p:cNvSpPr>
            <a:spLocks noGrp="1" noRot="1" noChangeAspect="1" noChangeArrowheads="1" noTextEdit="1"/>
          </p:cNvSpPr>
          <p:nvPr>
            <p:ph type="sldImg"/>
          </p:nvPr>
        </p:nvSpPr>
        <p:spPr>
          <a:ln/>
        </p:spPr>
      </p:sp>
      <p:sp>
        <p:nvSpPr>
          <p:cNvPr id="120217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To fulfill the purpose of creation,    JESUS   and the Holy Spirit   </a:t>
            </a:r>
            <a:r>
              <a:rPr lang="en-US" sz="1200" u="sng" kern="1200" dirty="0">
                <a:solidFill>
                  <a:schemeClr val="tx1"/>
                </a:solidFill>
                <a:effectLst/>
                <a:latin typeface="Times New Roman" pitchFamily="18" charset="0"/>
                <a:ea typeface="+mn-ea"/>
                <a:cs typeface="+mn-cs"/>
              </a:rPr>
              <a:t>UNITE</a:t>
            </a:r>
            <a:r>
              <a:rPr lang="en-US" sz="1200" kern="1200" dirty="0">
                <a:solidFill>
                  <a:schemeClr val="tx1"/>
                </a:solidFill>
                <a:effectLst/>
                <a:latin typeface="Times New Roman" pitchFamily="18" charset="0"/>
                <a:ea typeface="+mn-ea"/>
                <a:cs typeface="+mn-cs"/>
              </a:rPr>
              <a:t>   through give and take with each other with God as the center and form the   </a:t>
            </a:r>
            <a:r>
              <a:rPr lang="en-US" sz="1200" u="sng" kern="1200" dirty="0">
                <a:solidFill>
                  <a:schemeClr val="tx1"/>
                </a:solidFill>
                <a:effectLst/>
                <a:latin typeface="Times New Roman" pitchFamily="18" charset="0"/>
                <a:ea typeface="+mn-ea"/>
                <a:cs typeface="+mn-cs"/>
              </a:rPr>
              <a:t>FOUR  position foundation.</a:t>
            </a:r>
            <a:r>
              <a:rPr lang="en-US" sz="1200" kern="1200" dirty="0">
                <a:solidFill>
                  <a:schemeClr val="tx1"/>
                </a:solidFill>
                <a:effectLst/>
                <a:latin typeface="Times New Roman" pitchFamily="18" charset="0"/>
                <a:ea typeface="+mn-ea"/>
                <a:cs typeface="+mn-cs"/>
              </a:rPr>
              <a:t> </a:t>
            </a:r>
            <a:endParaRPr lang="en-US" sz="1200" dirty="0">
              <a:effectLst/>
            </a:endParaRPr>
          </a:p>
          <a:p>
            <a:endParaRPr lang="en-US" dirty="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5814F5-7D26-4E3D-9359-B1AE3DCD7D58}" type="slidenum">
              <a:rPr lang="en-US">
                <a:solidFill>
                  <a:srgbClr val="000000"/>
                </a:solidFill>
              </a:rPr>
              <a:pPr/>
              <a:t>185</a:t>
            </a:fld>
            <a:endParaRPr lang="en-US">
              <a:solidFill>
                <a:srgbClr val="000000"/>
              </a:solidFill>
            </a:endParaRPr>
          </a:p>
        </p:txBody>
      </p:sp>
      <p:sp>
        <p:nvSpPr>
          <p:cNvPr id="1203202" name="Rectangle 2"/>
          <p:cNvSpPr>
            <a:spLocks noGrp="1" noRot="1" noChangeAspect="1" noChangeArrowheads="1" noTextEdit="1"/>
          </p:cNvSpPr>
          <p:nvPr>
            <p:ph type="sldImg"/>
          </p:nvPr>
        </p:nvSpPr>
        <p:spPr>
          <a:ln/>
        </p:spPr>
      </p:sp>
      <p:sp>
        <p:nvSpPr>
          <p:cNvPr id="1203203"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u="sng" kern="1200" dirty="0">
                <a:solidFill>
                  <a:schemeClr val="tx1"/>
                </a:solidFill>
                <a:effectLst/>
                <a:latin typeface="Times New Roman" pitchFamily="18" charset="0"/>
                <a:ea typeface="+mn-ea"/>
                <a:cs typeface="+mn-cs"/>
              </a:rPr>
              <a:t>GOD</a:t>
            </a:r>
            <a:r>
              <a:rPr lang="en-US" sz="1200" kern="1200" dirty="0">
                <a:solidFill>
                  <a:schemeClr val="tx1"/>
                </a:solidFill>
                <a:effectLst/>
                <a:latin typeface="Times New Roman" pitchFamily="18" charset="0"/>
                <a:ea typeface="+mn-ea"/>
                <a:cs typeface="+mn-cs"/>
              </a:rPr>
              <a:t>,    </a:t>
            </a:r>
            <a:r>
              <a:rPr lang="en-US" sz="1200" u="sng" kern="1200" dirty="0">
                <a:solidFill>
                  <a:schemeClr val="tx1"/>
                </a:solidFill>
                <a:effectLst/>
                <a:latin typeface="Times New Roman" pitchFamily="18" charset="0"/>
                <a:ea typeface="+mn-ea"/>
                <a:cs typeface="+mn-cs"/>
              </a:rPr>
              <a:t>JESUS</a:t>
            </a:r>
            <a:r>
              <a:rPr lang="en-US" sz="1200" kern="1200" dirty="0">
                <a:solidFill>
                  <a:schemeClr val="tx1"/>
                </a:solidFill>
                <a:effectLst/>
                <a:latin typeface="Times New Roman" pitchFamily="18" charset="0"/>
                <a:ea typeface="+mn-ea"/>
                <a:cs typeface="+mn-cs"/>
              </a:rPr>
              <a:t>   and the   </a:t>
            </a:r>
            <a:r>
              <a:rPr lang="en-US" sz="1200" u="sng" kern="1200" dirty="0">
                <a:solidFill>
                  <a:schemeClr val="tx1"/>
                </a:solidFill>
                <a:effectLst/>
                <a:latin typeface="Times New Roman" pitchFamily="18" charset="0"/>
                <a:ea typeface="+mn-ea"/>
                <a:cs typeface="+mn-cs"/>
              </a:rPr>
              <a:t>HOLY  Spirit</a:t>
            </a:r>
            <a:r>
              <a:rPr lang="en-US" sz="1200" kern="1200" dirty="0">
                <a:solidFill>
                  <a:schemeClr val="tx1"/>
                </a:solidFill>
                <a:effectLst/>
                <a:latin typeface="Times New Roman" pitchFamily="18" charset="0"/>
                <a:ea typeface="+mn-ea"/>
                <a:cs typeface="+mn-cs"/>
              </a:rPr>
              <a:t>  thus become one, and this oneness constitutes the  </a:t>
            </a:r>
            <a:r>
              <a:rPr lang="en-US" sz="1200" u="sng" kern="1200" dirty="0">
                <a:solidFill>
                  <a:schemeClr val="tx1"/>
                </a:solidFill>
                <a:effectLst/>
                <a:latin typeface="Times New Roman" pitchFamily="18" charset="0"/>
                <a:ea typeface="+mn-ea"/>
                <a:cs typeface="+mn-cs"/>
              </a:rPr>
              <a:t>TRINITY</a:t>
            </a:r>
            <a:r>
              <a:rPr lang="en-US" sz="1200" kern="1200" dirty="0">
                <a:solidFill>
                  <a:schemeClr val="tx1"/>
                </a:solidFill>
                <a:effectLst/>
                <a:latin typeface="Times New Roman" pitchFamily="18" charset="0"/>
                <a:ea typeface="+mn-ea"/>
                <a:cs typeface="+mn-cs"/>
              </a:rPr>
              <a:t>.</a:t>
            </a:r>
            <a:r>
              <a:rPr lang="en-US" sz="1200" u="sng" kern="1200" dirty="0">
                <a:solidFill>
                  <a:schemeClr val="tx1"/>
                </a:solidFill>
                <a:effectLst/>
                <a:latin typeface="Times New Roman" pitchFamily="18" charset="0"/>
                <a:ea typeface="+mn-ea"/>
                <a:cs typeface="+mn-cs"/>
              </a:rPr>
              <a:t> </a:t>
            </a:r>
            <a:endParaRPr lang="en-US" sz="1200" dirty="0">
              <a:effectLst/>
            </a:endParaRPr>
          </a:p>
          <a:p>
            <a:endParaRPr lang="en-US" dirty="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5597F8-B817-4E88-BE94-1932E111DC8F}" type="slidenum">
              <a:rPr lang="en-US">
                <a:solidFill>
                  <a:srgbClr val="000000"/>
                </a:solidFill>
              </a:rPr>
              <a:pPr/>
              <a:t>186</a:t>
            </a:fld>
            <a:endParaRPr lang="en-US">
              <a:solidFill>
                <a:srgbClr val="000000"/>
              </a:solidFill>
            </a:endParaRPr>
          </a:p>
        </p:txBody>
      </p:sp>
      <p:sp>
        <p:nvSpPr>
          <p:cNvPr id="1207298" name="Rectangle 2"/>
          <p:cNvSpPr>
            <a:spLocks noGrp="1" noRot="1" noChangeAspect="1" noChangeArrowheads="1" noTextEdit="1"/>
          </p:cNvSpPr>
          <p:nvPr>
            <p:ph type="sldImg"/>
          </p:nvPr>
        </p:nvSpPr>
        <p:spPr>
          <a:ln/>
        </p:spPr>
      </p:sp>
      <p:sp>
        <p:nvSpPr>
          <p:cNvPr id="120729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u="sng" kern="1200" dirty="0">
                <a:solidFill>
                  <a:schemeClr val="tx1"/>
                </a:solidFill>
                <a:effectLst/>
                <a:latin typeface="Times New Roman" pitchFamily="18" charset="0"/>
                <a:ea typeface="+mn-ea"/>
                <a:cs typeface="+mn-cs"/>
              </a:rPr>
              <a:t>JESUS</a:t>
            </a:r>
            <a:r>
              <a:rPr lang="en-US" sz="1200" kern="1200" dirty="0">
                <a:solidFill>
                  <a:schemeClr val="tx1"/>
                </a:solidFill>
                <a:effectLst/>
                <a:latin typeface="Times New Roman" pitchFamily="18" charset="0"/>
                <a:ea typeface="+mn-ea"/>
                <a:cs typeface="+mn-cs"/>
              </a:rPr>
              <a:t>   and the   </a:t>
            </a:r>
            <a:r>
              <a:rPr lang="en-US" sz="1200" u="sng" kern="1200" dirty="0">
                <a:solidFill>
                  <a:schemeClr val="tx1"/>
                </a:solidFill>
                <a:effectLst/>
                <a:latin typeface="Times New Roman" pitchFamily="18" charset="0"/>
                <a:ea typeface="+mn-ea"/>
                <a:cs typeface="+mn-cs"/>
              </a:rPr>
              <a:t>HOLY   Spirit</a:t>
            </a:r>
            <a:r>
              <a:rPr lang="en-US" sz="1200" u="none" kern="1200" baseline="0" dirty="0">
                <a:solidFill>
                  <a:schemeClr val="tx1"/>
                </a:solidFill>
                <a:effectLst/>
                <a:latin typeface="Times New Roman" pitchFamily="18" charset="0"/>
                <a:ea typeface="+mn-ea"/>
                <a:cs typeface="+mn-cs"/>
              </a:rPr>
              <a:t>  </a:t>
            </a:r>
            <a:r>
              <a:rPr lang="en-US" sz="1200" kern="1200" dirty="0">
                <a:solidFill>
                  <a:schemeClr val="tx1"/>
                </a:solidFill>
                <a:effectLst/>
                <a:latin typeface="Times New Roman" pitchFamily="18" charset="0"/>
                <a:ea typeface="+mn-ea"/>
                <a:cs typeface="+mn-cs"/>
              </a:rPr>
              <a:t>in oneness with   </a:t>
            </a:r>
            <a:r>
              <a:rPr lang="en-US" sz="1200" u="sng" kern="1200" dirty="0">
                <a:solidFill>
                  <a:schemeClr val="tx1"/>
                </a:solidFill>
                <a:effectLst/>
                <a:latin typeface="Times New Roman" pitchFamily="18" charset="0"/>
                <a:ea typeface="+mn-ea"/>
                <a:cs typeface="+mn-cs"/>
              </a:rPr>
              <a:t>GOD</a:t>
            </a:r>
            <a:r>
              <a:rPr lang="en-US" sz="1200" kern="1200" dirty="0">
                <a:solidFill>
                  <a:schemeClr val="tx1"/>
                </a:solidFill>
                <a:effectLst/>
                <a:latin typeface="Times New Roman" pitchFamily="18" charset="0"/>
                <a:ea typeface="+mn-ea"/>
                <a:cs typeface="+mn-cs"/>
              </a:rPr>
              <a:t>   could form only a spiritual trinity and fulfill only the mission of   SPIRITUAL   True Parents.</a:t>
            </a:r>
            <a:r>
              <a:rPr lang="en-US" sz="1200" u="sng" kern="1200" dirty="0">
                <a:solidFill>
                  <a:schemeClr val="tx1"/>
                </a:solidFill>
                <a:effectLst/>
                <a:latin typeface="Times New Roman" pitchFamily="18" charset="0"/>
                <a:ea typeface="+mn-ea"/>
                <a:cs typeface="+mn-cs"/>
              </a:rPr>
              <a:t> </a:t>
            </a:r>
            <a:endParaRPr lang="en-US" sz="1200" dirty="0">
              <a:effectLst/>
            </a:endParaRPr>
          </a:p>
          <a:p>
            <a:endParaRPr lang="en-US" dirty="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15D0D0-7F16-4D87-B199-52B66020D73E}" type="slidenum">
              <a:rPr lang="en-US">
                <a:solidFill>
                  <a:srgbClr val="000000"/>
                </a:solidFill>
              </a:rPr>
              <a:pPr/>
              <a:t>187</a:t>
            </a:fld>
            <a:endParaRPr lang="en-US">
              <a:solidFill>
                <a:srgbClr val="000000"/>
              </a:solidFill>
            </a:endParaRPr>
          </a:p>
        </p:txBody>
      </p:sp>
      <p:sp>
        <p:nvSpPr>
          <p:cNvPr id="1208322" name="Rectangle 2"/>
          <p:cNvSpPr>
            <a:spLocks noGrp="1" noRot="1" noChangeAspect="1" noChangeArrowheads="1" noTextEdit="1"/>
          </p:cNvSpPr>
          <p:nvPr>
            <p:ph type="sldImg"/>
          </p:nvPr>
        </p:nvSpPr>
        <p:spPr>
          <a:ln/>
        </p:spPr>
      </p:sp>
      <p:sp>
        <p:nvSpPr>
          <p:cNvPr id="1208323"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u="sng" kern="1200" dirty="0">
                <a:solidFill>
                  <a:schemeClr val="tx1"/>
                </a:solidFill>
                <a:effectLst/>
                <a:latin typeface="Times New Roman" pitchFamily="18" charset="0"/>
                <a:ea typeface="+mn-ea"/>
                <a:cs typeface="+mn-cs"/>
              </a:rPr>
              <a:t>CHRIST  must return</a:t>
            </a:r>
            <a:r>
              <a:rPr lang="en-US" sz="1200" kern="1200" dirty="0">
                <a:solidFill>
                  <a:schemeClr val="tx1"/>
                </a:solidFill>
                <a:effectLst/>
                <a:latin typeface="Times New Roman" pitchFamily="18" charset="0"/>
                <a:ea typeface="+mn-ea"/>
                <a:cs typeface="+mn-cs"/>
              </a:rPr>
              <a:t> in the flesh and find his   </a:t>
            </a:r>
            <a:r>
              <a:rPr lang="en-US" sz="1200" u="sng" kern="1200" dirty="0">
                <a:solidFill>
                  <a:schemeClr val="tx1"/>
                </a:solidFill>
                <a:effectLst/>
                <a:latin typeface="Times New Roman" pitchFamily="18" charset="0"/>
                <a:ea typeface="+mn-ea"/>
                <a:cs typeface="+mn-cs"/>
              </a:rPr>
              <a:t>BRIDE</a:t>
            </a:r>
            <a:r>
              <a:rPr lang="en-US" sz="1200" kern="1200" dirty="0">
                <a:solidFill>
                  <a:schemeClr val="tx1"/>
                </a:solidFill>
                <a:effectLst/>
                <a:latin typeface="Times New Roman" pitchFamily="18" charset="0"/>
                <a:ea typeface="+mn-ea"/>
                <a:cs typeface="+mn-cs"/>
              </a:rPr>
              <a:t>.  They will form on the earth a perfect trinity with   </a:t>
            </a:r>
            <a:r>
              <a:rPr lang="en-US" sz="1200" u="sng" kern="1200" dirty="0">
                <a:solidFill>
                  <a:schemeClr val="tx1"/>
                </a:solidFill>
                <a:effectLst/>
                <a:latin typeface="Times New Roman" pitchFamily="18" charset="0"/>
                <a:ea typeface="+mn-ea"/>
                <a:cs typeface="+mn-cs"/>
              </a:rPr>
              <a:t>GOD</a:t>
            </a:r>
            <a:r>
              <a:rPr lang="en-US" sz="1200" kern="1200" dirty="0">
                <a:solidFill>
                  <a:schemeClr val="tx1"/>
                </a:solidFill>
                <a:effectLst/>
                <a:latin typeface="Times New Roman" pitchFamily="18" charset="0"/>
                <a:ea typeface="+mn-ea"/>
                <a:cs typeface="+mn-cs"/>
              </a:rPr>
              <a:t>   and become True Parents both spiritually and physically.</a:t>
            </a:r>
            <a:r>
              <a:rPr lang="en-US" sz="1200" u="sng" kern="1200" dirty="0">
                <a:solidFill>
                  <a:schemeClr val="tx1"/>
                </a:solidFill>
                <a:effectLst/>
                <a:latin typeface="Times New Roman" pitchFamily="18" charset="0"/>
                <a:ea typeface="+mn-ea"/>
                <a:cs typeface="+mn-cs"/>
              </a:rPr>
              <a:t> </a:t>
            </a:r>
            <a:endParaRPr lang="en-US" sz="1200" dirty="0">
              <a:effectLst/>
            </a:endParaRPr>
          </a:p>
          <a:p>
            <a:endParaRPr lang="en-US" dirty="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4FC25A-023D-4790-B53E-503A94EC62A2}" type="slidenum">
              <a:rPr lang="en-US">
                <a:solidFill>
                  <a:srgbClr val="000000"/>
                </a:solidFill>
              </a:rPr>
              <a:pPr/>
              <a:t>188</a:t>
            </a:fld>
            <a:endParaRPr lang="en-US">
              <a:solidFill>
                <a:srgbClr val="000000"/>
              </a:solidFill>
            </a:endParaRPr>
          </a:p>
        </p:txBody>
      </p:sp>
      <p:sp>
        <p:nvSpPr>
          <p:cNvPr id="1209346" name="Rectangle 2"/>
          <p:cNvSpPr>
            <a:spLocks noGrp="1" noRot="1" noChangeAspect="1" noChangeArrowheads="1" noTextEdit="1"/>
          </p:cNvSpPr>
          <p:nvPr>
            <p:ph type="sldImg"/>
          </p:nvPr>
        </p:nvSpPr>
        <p:spPr>
          <a:ln/>
        </p:spPr>
      </p:sp>
      <p:sp>
        <p:nvSpPr>
          <p:cNvPr id="1209347"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They will give fallen people   </a:t>
            </a:r>
            <a:r>
              <a:rPr lang="en-US" sz="1200" u="sng" kern="1200" dirty="0">
                <a:solidFill>
                  <a:schemeClr val="tx1"/>
                </a:solidFill>
                <a:effectLst/>
                <a:latin typeface="Times New Roman" pitchFamily="18" charset="0"/>
                <a:ea typeface="+mn-ea"/>
                <a:cs typeface="+mn-cs"/>
              </a:rPr>
              <a:t>SPIRITUAL  and physical rebirth</a:t>
            </a:r>
            <a:r>
              <a:rPr lang="en-US" sz="1200" kern="1200" dirty="0">
                <a:solidFill>
                  <a:schemeClr val="tx1"/>
                </a:solidFill>
                <a:effectLst/>
                <a:latin typeface="Times New Roman" pitchFamily="18" charset="0"/>
                <a:ea typeface="+mn-ea"/>
                <a:cs typeface="+mn-cs"/>
              </a:rPr>
              <a:t>,  removing their original sin and enabling them to build  </a:t>
            </a:r>
            <a:r>
              <a:rPr lang="en-US" sz="1200" u="sng" kern="1200" dirty="0">
                <a:solidFill>
                  <a:schemeClr val="tx1"/>
                </a:solidFill>
                <a:effectLst/>
                <a:latin typeface="Times New Roman" pitchFamily="18" charset="0"/>
                <a:ea typeface="+mn-ea"/>
                <a:cs typeface="+mn-cs"/>
              </a:rPr>
              <a:t>TRINITIES  on earth</a:t>
            </a:r>
            <a:r>
              <a:rPr lang="en-US" sz="1200" kern="1200" dirty="0">
                <a:solidFill>
                  <a:schemeClr val="tx1"/>
                </a:solidFill>
                <a:effectLst/>
                <a:latin typeface="Times New Roman" pitchFamily="18" charset="0"/>
                <a:ea typeface="+mn-ea"/>
                <a:cs typeface="+mn-cs"/>
              </a:rPr>
              <a:t>  with God as the center.</a:t>
            </a:r>
            <a:endParaRPr lang="en-US" sz="1200" dirty="0">
              <a:effectLst/>
            </a:endParaRPr>
          </a:p>
          <a:p>
            <a:endParaRPr lang="en-US" dirty="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776534-E1E5-451B-90B7-86624BF9EAC1}" type="slidenum">
              <a:rPr lang="en-US">
                <a:solidFill>
                  <a:srgbClr val="000000"/>
                </a:solidFill>
              </a:rPr>
              <a:pPr/>
              <a:t>189</a:t>
            </a:fld>
            <a:endParaRPr lang="en-US">
              <a:solidFill>
                <a:srgbClr val="000000"/>
              </a:solidFill>
            </a:endParaRPr>
          </a:p>
        </p:txBody>
      </p:sp>
      <p:sp>
        <p:nvSpPr>
          <p:cNvPr id="884738" name="Rectangle 2"/>
          <p:cNvSpPr>
            <a:spLocks noGrp="1" noRot="1" noChangeAspect="1" noChangeArrowheads="1" noTextEdit="1"/>
          </p:cNvSpPr>
          <p:nvPr>
            <p:ph type="sldImg"/>
          </p:nvPr>
        </p:nvSpPr>
        <p:spPr>
          <a:ln/>
        </p:spPr>
      </p:sp>
      <p:sp>
        <p:nvSpPr>
          <p:cNvPr id="88473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Times New Roman" pitchFamily="18" charset="0"/>
                <a:ea typeface="+mn-ea"/>
                <a:cs typeface="+mn-cs"/>
              </a:rPr>
              <a:t>Key Points</a:t>
            </a:r>
            <a:endParaRPr lang="en-US">
              <a:effectLst/>
            </a:endParaRPr>
          </a:p>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CA3517-0C08-4064-901B-3B44C7DB943D}" type="slidenum">
              <a:rPr lang="en-US"/>
              <a:pPr/>
              <a:t>19</a:t>
            </a:fld>
            <a:endParaRPr lang="en-US"/>
          </a:p>
        </p:txBody>
      </p:sp>
      <p:sp>
        <p:nvSpPr>
          <p:cNvPr id="740354" name="Rectangle 2"/>
          <p:cNvSpPr>
            <a:spLocks noGrp="1" noRot="1" noChangeAspect="1" noChangeArrowheads="1" noTextEdit="1"/>
          </p:cNvSpPr>
          <p:nvPr>
            <p:ph type="sldImg"/>
          </p:nvPr>
        </p:nvSpPr>
        <p:spPr>
          <a:ln/>
        </p:spPr>
      </p:sp>
      <p:sp>
        <p:nvSpPr>
          <p:cNvPr id="740355" name="Rectangle 3"/>
          <p:cNvSpPr>
            <a:spLocks noGrp="1" noChangeArrowheads="1"/>
          </p:cNvSpPr>
          <p:nvPr>
            <p:ph type="body" idx="1"/>
          </p:nvPr>
        </p:nvSpPr>
        <p:spPr/>
        <p:txBody>
          <a:bodyPr/>
          <a:lstStyle/>
          <a:p>
            <a:pPr>
              <a:buFont typeface="Arial" pitchFamily="34" charset="0"/>
              <a:buNone/>
            </a:pPr>
            <a:r>
              <a:rPr lang="en-US" sz="1200" kern="1200" dirty="0">
                <a:solidFill>
                  <a:schemeClr val="tx1"/>
                </a:solidFill>
                <a:effectLst/>
                <a:latin typeface="Times New Roman" pitchFamily="18" charset="0"/>
                <a:ea typeface="+mn-ea"/>
                <a:cs typeface="+mn-cs"/>
              </a:rPr>
              <a:t>However, for humankind to completely overcome the two aspects of ignorance and fully  </a:t>
            </a:r>
            <a:r>
              <a:rPr lang="en-US" sz="1200" u="sng" kern="1200" dirty="0">
                <a:solidFill>
                  <a:schemeClr val="tx1"/>
                </a:solidFill>
                <a:effectLst/>
                <a:latin typeface="Times New Roman" pitchFamily="18" charset="0"/>
                <a:ea typeface="+mn-ea"/>
                <a:cs typeface="+mn-cs"/>
              </a:rPr>
              <a:t>REALIZE  the goodness</a:t>
            </a:r>
            <a:r>
              <a:rPr lang="en-US" sz="1200" kern="1200" dirty="0">
                <a:solidFill>
                  <a:schemeClr val="tx1"/>
                </a:solidFill>
                <a:effectLst/>
                <a:latin typeface="Times New Roman" pitchFamily="18" charset="0"/>
                <a:ea typeface="+mn-ea"/>
                <a:cs typeface="+mn-cs"/>
              </a:rPr>
              <a:t>   which the original mind desires, at some point in history there must emerge a   </a:t>
            </a:r>
            <a:r>
              <a:rPr lang="en-US" sz="1200" u="sng" kern="1200" dirty="0">
                <a:solidFill>
                  <a:schemeClr val="tx1"/>
                </a:solidFill>
                <a:effectLst/>
                <a:latin typeface="Times New Roman" pitchFamily="18" charset="0"/>
                <a:ea typeface="+mn-ea"/>
                <a:cs typeface="+mn-cs"/>
              </a:rPr>
              <a:t>NEW  truth</a:t>
            </a:r>
            <a:r>
              <a:rPr lang="en-US" sz="1200" kern="1200" dirty="0">
                <a:solidFill>
                  <a:schemeClr val="tx1"/>
                </a:solidFill>
                <a:effectLst/>
                <a:latin typeface="Times New Roman" pitchFamily="18" charset="0"/>
                <a:ea typeface="+mn-ea"/>
                <a:cs typeface="+mn-cs"/>
              </a:rPr>
              <a:t>   which can reconcile  </a:t>
            </a:r>
            <a:r>
              <a:rPr lang="en-US" sz="1200" u="sng" kern="1200" dirty="0">
                <a:solidFill>
                  <a:schemeClr val="tx1"/>
                </a:solidFill>
                <a:effectLst/>
                <a:latin typeface="Times New Roman" pitchFamily="18" charset="0"/>
                <a:ea typeface="+mn-ea"/>
                <a:cs typeface="+mn-cs"/>
              </a:rPr>
              <a:t>RELIGION</a:t>
            </a:r>
            <a:r>
              <a:rPr lang="en-US" sz="1200" kern="1200" dirty="0">
                <a:solidFill>
                  <a:schemeClr val="tx1"/>
                </a:solidFill>
                <a:effectLst/>
                <a:latin typeface="Times New Roman" pitchFamily="18" charset="0"/>
                <a:ea typeface="+mn-ea"/>
                <a:cs typeface="+mn-cs"/>
              </a:rPr>
              <a:t>   and   </a:t>
            </a:r>
            <a:r>
              <a:rPr lang="en-US" sz="1200" u="sng" kern="1200" dirty="0">
                <a:solidFill>
                  <a:schemeClr val="tx1"/>
                </a:solidFill>
                <a:effectLst/>
                <a:latin typeface="Times New Roman" pitchFamily="18" charset="0"/>
                <a:ea typeface="+mn-ea"/>
                <a:cs typeface="+mn-cs"/>
              </a:rPr>
              <a:t>SCIENCE</a:t>
            </a:r>
            <a:r>
              <a:rPr lang="en-US" sz="1200" kern="1200" dirty="0">
                <a:solidFill>
                  <a:schemeClr val="tx1"/>
                </a:solidFill>
                <a:effectLst/>
                <a:latin typeface="Times New Roman" pitchFamily="18" charset="0"/>
                <a:ea typeface="+mn-ea"/>
                <a:cs typeface="+mn-cs"/>
              </a:rPr>
              <a:t>   and resolve their problems in an integrated undertaking.</a:t>
            </a:r>
            <a:endParaRPr lang="en-US" dirty="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CBA433-0304-4446-9194-3E44E2D31440}" type="slidenum">
              <a:rPr lang="en-US">
                <a:solidFill>
                  <a:srgbClr val="000000"/>
                </a:solidFill>
              </a:rPr>
              <a:pPr/>
              <a:t>190</a:t>
            </a:fld>
            <a:endParaRPr lang="en-US">
              <a:solidFill>
                <a:srgbClr val="000000"/>
              </a:solidFill>
            </a:endParaRPr>
          </a:p>
        </p:txBody>
      </p:sp>
      <p:sp>
        <p:nvSpPr>
          <p:cNvPr id="852994" name="Rectangle 2"/>
          <p:cNvSpPr>
            <a:spLocks noGrp="1" noRot="1" noChangeAspect="1" noChangeArrowheads="1" noTextEdit="1"/>
          </p:cNvSpPr>
          <p:nvPr>
            <p:ph type="sldImg"/>
          </p:nvPr>
        </p:nvSpPr>
        <p:spPr>
          <a:ln/>
        </p:spPr>
      </p:sp>
      <p:sp>
        <p:nvSpPr>
          <p:cNvPr id="85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B5941F-941D-40B6-8B4F-832D54CF2889}" type="slidenum">
              <a:rPr lang="en-US">
                <a:solidFill>
                  <a:srgbClr val="000000"/>
                </a:solidFill>
              </a:rPr>
              <a:pPr/>
              <a:t>191</a:t>
            </a:fld>
            <a:endParaRPr lang="en-US">
              <a:solidFill>
                <a:srgbClr val="000000"/>
              </a:solidFill>
            </a:endParaRPr>
          </a:p>
        </p:txBody>
      </p:sp>
      <p:sp>
        <p:nvSpPr>
          <p:cNvPr id="1213442" name="Rectangle 2"/>
          <p:cNvSpPr>
            <a:spLocks noGrp="1" noRot="1" noChangeAspect="1" noChangeArrowheads="1" noTextEdit="1"/>
          </p:cNvSpPr>
          <p:nvPr>
            <p:ph type="sldImg"/>
          </p:nvPr>
        </p:nvSpPr>
        <p:spPr>
          <a:ln/>
        </p:spPr>
      </p:sp>
      <p:sp>
        <p:nvSpPr>
          <p:cNvPr id="1213443"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4EE11D-76A5-4FA1-BA68-65BB713914E1}" type="slidenum">
              <a:rPr lang="en-US"/>
              <a:pPr/>
              <a:t>2</a:t>
            </a:fld>
            <a:endParaRPr lang="en-US"/>
          </a:p>
        </p:txBody>
      </p:sp>
      <p:sp>
        <p:nvSpPr>
          <p:cNvPr id="731138" name="Rectangle 2"/>
          <p:cNvSpPr>
            <a:spLocks noGrp="1" noRot="1" noChangeAspect="1" noChangeArrowheads="1" noTextEdit="1"/>
          </p:cNvSpPr>
          <p:nvPr>
            <p:ph type="sldImg"/>
          </p:nvPr>
        </p:nvSpPr>
        <p:spPr>
          <a:ln/>
        </p:spPr>
      </p:sp>
      <p:sp>
        <p:nvSpPr>
          <p:cNvPr id="731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CA3517-0C08-4064-901B-3B44C7DB943D}" type="slidenum">
              <a:rPr lang="en-US"/>
              <a:pPr/>
              <a:t>20</a:t>
            </a:fld>
            <a:endParaRPr lang="en-US"/>
          </a:p>
        </p:txBody>
      </p:sp>
      <p:sp>
        <p:nvSpPr>
          <p:cNvPr id="740354" name="Rectangle 2"/>
          <p:cNvSpPr>
            <a:spLocks noGrp="1" noRot="1" noChangeAspect="1" noChangeArrowheads="1" noTextEdit="1"/>
          </p:cNvSpPr>
          <p:nvPr>
            <p:ph type="sldImg"/>
          </p:nvPr>
        </p:nvSpPr>
        <p:spPr>
          <a:ln/>
        </p:spPr>
      </p:sp>
      <p:sp>
        <p:nvSpPr>
          <p:cNvPr id="740355" name="Rectangle 3"/>
          <p:cNvSpPr>
            <a:spLocks noGrp="1" noChangeArrowheads="1"/>
          </p:cNvSpPr>
          <p:nvPr>
            <p:ph type="body" idx="1"/>
          </p:nvPr>
        </p:nvSpPr>
        <p:spPr/>
        <p:txBody>
          <a:bodyPr/>
          <a:lstStyle/>
          <a:p>
            <a:pPr>
              <a:buFont typeface="Arial" pitchFamily="34" charset="0"/>
              <a:buNone/>
            </a:pPr>
            <a:r>
              <a:rPr lang="en-US" sz="1200" kern="1200" dirty="0">
                <a:solidFill>
                  <a:schemeClr val="tx1"/>
                </a:solidFill>
                <a:effectLst/>
                <a:latin typeface="Times New Roman" pitchFamily="18" charset="0"/>
                <a:ea typeface="+mn-ea"/>
                <a:cs typeface="+mn-cs"/>
              </a:rPr>
              <a:t>However, for humankind to completely overcome the two aspects of ignorance and fully  </a:t>
            </a:r>
            <a:r>
              <a:rPr lang="en-US" sz="1200" u="sng" kern="1200" dirty="0">
                <a:solidFill>
                  <a:schemeClr val="tx1"/>
                </a:solidFill>
                <a:effectLst/>
                <a:latin typeface="Times New Roman" pitchFamily="18" charset="0"/>
                <a:ea typeface="+mn-ea"/>
                <a:cs typeface="+mn-cs"/>
              </a:rPr>
              <a:t>REALIZE  the goodness</a:t>
            </a:r>
            <a:r>
              <a:rPr lang="en-US" sz="1200" kern="1200" dirty="0">
                <a:solidFill>
                  <a:schemeClr val="tx1"/>
                </a:solidFill>
                <a:effectLst/>
                <a:latin typeface="Times New Roman" pitchFamily="18" charset="0"/>
                <a:ea typeface="+mn-ea"/>
                <a:cs typeface="+mn-cs"/>
              </a:rPr>
              <a:t>   which the original mind desires, at some point in history there must emerge a   </a:t>
            </a:r>
            <a:r>
              <a:rPr lang="en-US" sz="1200" u="sng" kern="1200" dirty="0">
                <a:solidFill>
                  <a:schemeClr val="tx1"/>
                </a:solidFill>
                <a:effectLst/>
                <a:latin typeface="Times New Roman" pitchFamily="18" charset="0"/>
                <a:ea typeface="+mn-ea"/>
                <a:cs typeface="+mn-cs"/>
              </a:rPr>
              <a:t>NEW  truth</a:t>
            </a:r>
            <a:r>
              <a:rPr lang="en-US" sz="1200" kern="1200" dirty="0">
                <a:solidFill>
                  <a:schemeClr val="tx1"/>
                </a:solidFill>
                <a:effectLst/>
                <a:latin typeface="Times New Roman" pitchFamily="18" charset="0"/>
                <a:ea typeface="+mn-ea"/>
                <a:cs typeface="+mn-cs"/>
              </a:rPr>
              <a:t>   which can reconcile  </a:t>
            </a:r>
            <a:r>
              <a:rPr lang="en-US" sz="1200" u="sng" kern="1200" dirty="0">
                <a:solidFill>
                  <a:schemeClr val="tx1"/>
                </a:solidFill>
                <a:effectLst/>
                <a:latin typeface="Times New Roman" pitchFamily="18" charset="0"/>
                <a:ea typeface="+mn-ea"/>
                <a:cs typeface="+mn-cs"/>
              </a:rPr>
              <a:t>RELIGION</a:t>
            </a:r>
            <a:r>
              <a:rPr lang="en-US" sz="1200" kern="1200" dirty="0">
                <a:solidFill>
                  <a:schemeClr val="tx1"/>
                </a:solidFill>
                <a:effectLst/>
                <a:latin typeface="Times New Roman" pitchFamily="18" charset="0"/>
                <a:ea typeface="+mn-ea"/>
                <a:cs typeface="+mn-cs"/>
              </a:rPr>
              <a:t>   and   </a:t>
            </a:r>
            <a:r>
              <a:rPr lang="en-US" sz="1200" u="sng" kern="1200" dirty="0">
                <a:solidFill>
                  <a:schemeClr val="tx1"/>
                </a:solidFill>
                <a:effectLst/>
                <a:latin typeface="Times New Roman" pitchFamily="18" charset="0"/>
                <a:ea typeface="+mn-ea"/>
                <a:cs typeface="+mn-cs"/>
              </a:rPr>
              <a:t>SCIENCE</a:t>
            </a:r>
            <a:r>
              <a:rPr lang="en-US" sz="1200" kern="1200" dirty="0">
                <a:solidFill>
                  <a:schemeClr val="tx1"/>
                </a:solidFill>
                <a:effectLst/>
                <a:latin typeface="Times New Roman" pitchFamily="18" charset="0"/>
                <a:ea typeface="+mn-ea"/>
                <a:cs typeface="+mn-cs"/>
              </a:rPr>
              <a:t>   and resolve their problems in an integrated undertaking.</a:t>
            </a:r>
            <a:endParaRPr lang="en-US" dirty="0"/>
          </a:p>
        </p:txBody>
      </p:sp>
    </p:spTree>
    <p:extLst>
      <p:ext uri="{BB962C8B-B14F-4D97-AF65-F5344CB8AC3E}">
        <p14:creationId xmlns:p14="http://schemas.microsoft.com/office/powerpoint/2010/main" val="4134940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F663D0-6A41-40DE-BC32-3D41B88A35DB}" type="slidenum">
              <a:rPr lang="en-US">
                <a:solidFill>
                  <a:srgbClr val="000000"/>
                </a:solidFill>
              </a:rPr>
              <a:pPr/>
              <a:t>21</a:t>
            </a:fld>
            <a:endParaRPr lang="en-US">
              <a:solidFill>
                <a:srgbClr val="000000"/>
              </a:solidFill>
            </a:endParaRPr>
          </a:p>
        </p:txBody>
      </p:sp>
      <p:sp>
        <p:nvSpPr>
          <p:cNvPr id="745474" name="Rectangle 2"/>
          <p:cNvSpPr>
            <a:spLocks noGrp="1" noRot="1" noChangeAspect="1" noChangeArrowheads="1" noTextEdit="1"/>
          </p:cNvSpPr>
          <p:nvPr>
            <p:ph type="sldImg"/>
          </p:nvPr>
        </p:nvSpPr>
        <p:spPr>
          <a:ln/>
        </p:spPr>
      </p:sp>
      <p:sp>
        <p:nvSpPr>
          <p:cNvPr id="74547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New Truth should be able to embrace all historical   </a:t>
            </a:r>
            <a:r>
              <a:rPr lang="en-US" sz="1200" b="0" u="sng" kern="1200" dirty="0">
                <a:solidFill>
                  <a:schemeClr val="tx1"/>
                </a:solidFill>
                <a:effectLst/>
                <a:latin typeface="Times New Roman" pitchFamily="18" charset="0"/>
                <a:ea typeface="+mn-ea"/>
                <a:cs typeface="+mn-cs"/>
              </a:rPr>
              <a:t>RELIGIONS,   ideologies, and philosophies</a:t>
            </a:r>
            <a:r>
              <a:rPr lang="en-US" sz="1200" b="0" kern="1200" dirty="0">
                <a:solidFill>
                  <a:schemeClr val="tx1"/>
                </a:solidFill>
                <a:effectLst/>
                <a:latin typeface="Times New Roman" pitchFamily="18" charset="0"/>
                <a:ea typeface="+mn-ea"/>
                <a:cs typeface="+mn-cs"/>
              </a:rPr>
              <a:t> and bring complete   </a:t>
            </a:r>
            <a:r>
              <a:rPr lang="en-US" sz="1200" b="0" u="sng" kern="1200" dirty="0">
                <a:solidFill>
                  <a:schemeClr val="tx1"/>
                </a:solidFill>
                <a:effectLst/>
                <a:latin typeface="Times New Roman" pitchFamily="18" charset="0"/>
                <a:ea typeface="+mn-ea"/>
                <a:cs typeface="+mn-cs"/>
              </a:rPr>
              <a:t>UNITY</a:t>
            </a:r>
            <a:r>
              <a:rPr lang="en-US" sz="1200" b="0" kern="1200" dirty="0">
                <a:solidFill>
                  <a:schemeClr val="tx1"/>
                </a:solidFill>
                <a:effectLst/>
                <a:latin typeface="Times New Roman" pitchFamily="18" charset="0"/>
                <a:ea typeface="+mn-ea"/>
                <a:cs typeface="+mn-cs"/>
              </a:rPr>
              <a:t>   among them.</a:t>
            </a:r>
            <a:endParaRPr lang="en-US" sz="1200" b="0" dirty="0">
              <a:effectLst/>
            </a:endParaRPr>
          </a:p>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9F6B1E-FB95-4BE5-A047-C04CE4A5CF4B}" type="slidenum">
              <a:rPr lang="en-US"/>
              <a:pPr/>
              <a:t>22</a:t>
            </a:fld>
            <a:endParaRPr lang="en-US"/>
          </a:p>
        </p:txBody>
      </p:sp>
      <p:sp>
        <p:nvSpPr>
          <p:cNvPr id="746498" name="Rectangle 2"/>
          <p:cNvSpPr>
            <a:spLocks noGrp="1" noRot="1" noChangeAspect="1" noChangeArrowheads="1" noTextEdit="1"/>
          </p:cNvSpPr>
          <p:nvPr>
            <p:ph type="sldImg"/>
          </p:nvPr>
        </p:nvSpPr>
        <p:spPr>
          <a:ln/>
        </p:spPr>
      </p:sp>
      <p:sp>
        <p:nvSpPr>
          <p:cNvPr id="746499" name="Rectangle 3"/>
          <p:cNvSpPr>
            <a:spLocks noGrp="1" noChangeArrowheads="1"/>
          </p:cNvSpPr>
          <p:nvPr>
            <p:ph type="body" idx="1"/>
          </p:nvPr>
        </p:nvSpPr>
        <p:spPr/>
        <p:txBody>
          <a:bodyPr/>
          <a:lstStyle/>
          <a:p>
            <a:pPr rtl="0" eaLnBrk="0" fontAlgn="base" hangingPunct="0">
              <a:buFont typeface="Arial" pitchFamily="34" charset="0"/>
              <a:buNone/>
            </a:pPr>
            <a:r>
              <a:rPr lang="en-US" sz="1200" kern="1200" dirty="0">
                <a:solidFill>
                  <a:schemeClr val="tx1"/>
                </a:solidFill>
                <a:effectLst/>
                <a:latin typeface="Times New Roman" pitchFamily="18" charset="0"/>
                <a:ea typeface="+mn-ea"/>
                <a:cs typeface="+mn-cs"/>
              </a:rPr>
              <a:t>New Truth should guide  </a:t>
            </a:r>
            <a:r>
              <a:rPr lang="en-US" sz="1200" u="sng" kern="1200" dirty="0">
                <a:solidFill>
                  <a:schemeClr val="tx1"/>
                </a:solidFill>
                <a:effectLst/>
                <a:latin typeface="Times New Roman" pitchFamily="18" charset="0"/>
                <a:ea typeface="+mn-ea"/>
                <a:cs typeface="+mn-cs"/>
              </a:rPr>
              <a:t>FALLEN people</a:t>
            </a:r>
            <a:r>
              <a:rPr lang="en-US" sz="1200" kern="1200" dirty="0">
                <a:solidFill>
                  <a:schemeClr val="tx1"/>
                </a:solidFill>
                <a:effectLst/>
                <a:latin typeface="Times New Roman" pitchFamily="18" charset="0"/>
                <a:ea typeface="+mn-ea"/>
                <a:cs typeface="+mn-cs"/>
              </a:rPr>
              <a:t>  to return to their   </a:t>
            </a:r>
            <a:r>
              <a:rPr lang="en-US" sz="1200" u="sng" kern="1200" dirty="0">
                <a:solidFill>
                  <a:schemeClr val="tx1"/>
                </a:solidFill>
                <a:effectLst/>
                <a:latin typeface="Times New Roman" pitchFamily="18" charset="0"/>
                <a:ea typeface="+mn-ea"/>
                <a:cs typeface="+mn-cs"/>
              </a:rPr>
              <a:t>ORIGINAL state</a:t>
            </a:r>
            <a:r>
              <a:rPr lang="en-US" sz="1200" kern="1200" dirty="0">
                <a:solidFill>
                  <a:schemeClr val="tx1"/>
                </a:solidFill>
                <a:effectLst/>
                <a:latin typeface="Times New Roman" pitchFamily="18" charset="0"/>
                <a:ea typeface="+mn-ea"/>
                <a:cs typeface="+mn-cs"/>
              </a:rPr>
              <a:t>.</a:t>
            </a:r>
            <a:endParaRPr lang="en-US" sz="1200" dirty="0">
              <a:effectLst/>
            </a:endParaRPr>
          </a:p>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ADC685-6421-480C-B340-9F22DFFA874A}" type="slidenum">
              <a:rPr lang="en-US"/>
              <a:pPr/>
              <a:t>23</a:t>
            </a:fld>
            <a:endParaRPr lang="en-US"/>
          </a:p>
        </p:txBody>
      </p:sp>
      <p:sp>
        <p:nvSpPr>
          <p:cNvPr id="747522" name="Rectangle 2"/>
          <p:cNvSpPr>
            <a:spLocks noGrp="1" noRot="1" noChangeAspect="1" noChangeArrowheads="1" noTextEdit="1"/>
          </p:cNvSpPr>
          <p:nvPr>
            <p:ph type="sldImg"/>
          </p:nvPr>
        </p:nvSpPr>
        <p:spPr>
          <a:ln/>
        </p:spPr>
      </p:sp>
      <p:sp>
        <p:nvSpPr>
          <p:cNvPr id="747523"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God has sent one person to this earth to resolve the fundamental problems of human life and the universe. His name is   </a:t>
            </a:r>
            <a:r>
              <a:rPr lang="en-US" sz="1200" u="sng" kern="1200" dirty="0">
                <a:solidFill>
                  <a:schemeClr val="tx1"/>
                </a:solidFill>
                <a:effectLst/>
                <a:latin typeface="Times New Roman" pitchFamily="18" charset="0"/>
                <a:ea typeface="+mn-ea"/>
                <a:cs typeface="+mn-cs"/>
              </a:rPr>
              <a:t>REV. SUN MYUNG MOON</a:t>
            </a:r>
            <a:r>
              <a:rPr lang="en-US" sz="1200" kern="1200" dirty="0">
                <a:solidFill>
                  <a:schemeClr val="tx1"/>
                </a:solidFill>
                <a:effectLst/>
                <a:latin typeface="Times New Roman" pitchFamily="18" charset="0"/>
                <a:ea typeface="+mn-ea"/>
                <a:cs typeface="+mn-cs"/>
              </a:rPr>
              <a:t>.</a:t>
            </a:r>
            <a:endParaRPr lang="en-US" sz="1200" dirty="0">
              <a:effectLst/>
            </a:endParaRPr>
          </a:p>
          <a:p>
            <a:endParaRPr lang="en-US" dirty="0"/>
          </a:p>
        </p:txBody>
      </p:sp>
    </p:spTree>
    <p:extLst>
      <p:ext uri="{BB962C8B-B14F-4D97-AF65-F5344CB8AC3E}">
        <p14:creationId xmlns:p14="http://schemas.microsoft.com/office/powerpoint/2010/main" val="2620354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776534-E1E5-451B-90B7-86624BF9EAC1}" type="slidenum">
              <a:rPr lang="en-US">
                <a:solidFill>
                  <a:srgbClr val="000000"/>
                </a:solidFill>
              </a:rPr>
              <a:pPr/>
              <a:t>24</a:t>
            </a:fld>
            <a:endParaRPr lang="en-US">
              <a:solidFill>
                <a:srgbClr val="000000"/>
              </a:solidFill>
            </a:endParaRPr>
          </a:p>
        </p:txBody>
      </p:sp>
      <p:sp>
        <p:nvSpPr>
          <p:cNvPr id="884738" name="Rectangle 2"/>
          <p:cNvSpPr>
            <a:spLocks noGrp="1" noRot="1" noChangeAspect="1" noChangeArrowheads="1" noTextEdit="1"/>
          </p:cNvSpPr>
          <p:nvPr>
            <p:ph type="sldImg"/>
          </p:nvPr>
        </p:nvSpPr>
        <p:spPr>
          <a:ln/>
        </p:spPr>
      </p:sp>
      <p:sp>
        <p:nvSpPr>
          <p:cNvPr id="884739" name="Rectangle 3"/>
          <p:cNvSpPr>
            <a:spLocks noGrp="1" noChangeArrowheads="1"/>
          </p:cNvSpPr>
          <p:nvPr>
            <p:ph type="body" idx="1"/>
          </p:nvPr>
        </p:nvSpPr>
        <p:spPr/>
        <p:txBody>
          <a:bodyPr/>
          <a:lstStyle/>
          <a:p>
            <a:pPr rtl="0" eaLnBrk="0" fontAlgn="base" hangingPunct="0"/>
            <a:r>
              <a:rPr lang="en-US" sz="1200" kern="1200">
                <a:solidFill>
                  <a:schemeClr val="tx1"/>
                </a:solidFill>
                <a:effectLst/>
                <a:latin typeface="Times New Roman" pitchFamily="18" charset="0"/>
                <a:ea typeface="+mn-ea"/>
                <a:cs typeface="+mn-cs"/>
              </a:rPr>
              <a:t>Key Points</a:t>
            </a:r>
            <a:endParaRPr lang="en-US">
              <a:effectLst/>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776534-E1E5-451B-90B7-86624BF9EAC1}" type="slidenum">
              <a:rPr lang="en-US">
                <a:solidFill>
                  <a:srgbClr val="000000"/>
                </a:solidFill>
              </a:rPr>
              <a:pPr/>
              <a:t>25</a:t>
            </a:fld>
            <a:endParaRPr lang="en-US">
              <a:solidFill>
                <a:srgbClr val="000000"/>
              </a:solidFill>
            </a:endParaRPr>
          </a:p>
        </p:txBody>
      </p:sp>
      <p:sp>
        <p:nvSpPr>
          <p:cNvPr id="884738" name="Rectangle 2"/>
          <p:cNvSpPr>
            <a:spLocks noGrp="1" noRot="1" noChangeAspect="1" noChangeArrowheads="1" noTextEdit="1"/>
          </p:cNvSpPr>
          <p:nvPr>
            <p:ph type="sldImg"/>
          </p:nvPr>
        </p:nvSpPr>
        <p:spPr>
          <a:ln/>
        </p:spPr>
      </p:sp>
      <p:sp>
        <p:nvSpPr>
          <p:cNvPr id="884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FA2FB8-5C5E-4332-AEA6-4CE47AADEC61}" type="slidenum">
              <a:rPr lang="en-US">
                <a:solidFill>
                  <a:srgbClr val="000000"/>
                </a:solidFill>
              </a:rPr>
              <a:pPr/>
              <a:t>26</a:t>
            </a:fld>
            <a:endParaRPr lang="en-US">
              <a:solidFill>
                <a:srgbClr val="000000"/>
              </a:solidFill>
            </a:endParaRPr>
          </a:p>
        </p:txBody>
      </p:sp>
      <p:sp>
        <p:nvSpPr>
          <p:cNvPr id="885762" name="Rectangle 2"/>
          <p:cNvSpPr>
            <a:spLocks noGrp="1" noRot="1" noChangeAspect="1" noChangeArrowheads="1" noTextEdit="1"/>
          </p:cNvSpPr>
          <p:nvPr>
            <p:ph type="sldImg"/>
          </p:nvPr>
        </p:nvSpPr>
        <p:spPr>
          <a:ln/>
        </p:spPr>
      </p:sp>
      <p:sp>
        <p:nvSpPr>
          <p:cNvPr id="885763" name="Rectangle 3"/>
          <p:cNvSpPr>
            <a:spLocks noGrp="1" noChangeArrowheads="1"/>
          </p:cNvSpPr>
          <p:nvPr>
            <p:ph type="body" idx="1"/>
          </p:nvPr>
        </p:nvSpPr>
        <p:spPr/>
        <p:txBody>
          <a:bodyPr/>
          <a:lstStyle/>
          <a:p>
            <a:pPr rtl="0" eaLnBrk="0" fontAlgn="base" hangingPunct="0"/>
            <a:r>
              <a:rPr lang="en-US" sz="1200" kern="1200">
                <a:solidFill>
                  <a:schemeClr val="tx1"/>
                </a:solidFill>
                <a:effectLst/>
                <a:latin typeface="Times New Roman" pitchFamily="18" charset="0"/>
                <a:ea typeface="+mn-ea"/>
                <a:cs typeface="+mn-cs"/>
              </a:rPr>
              <a:t>Chapter 1</a:t>
            </a:r>
            <a:endParaRPr lang="en-US">
              <a:effectLst/>
            </a:endParaRPr>
          </a:p>
          <a:p>
            <a:pPr rtl="0" eaLnBrk="0" fontAlgn="base" hangingPunct="0"/>
            <a:r>
              <a:rPr lang="en-US" sz="1200" kern="1200">
                <a:solidFill>
                  <a:schemeClr val="tx1"/>
                </a:solidFill>
                <a:effectLst/>
                <a:latin typeface="Times New Roman" pitchFamily="18" charset="0"/>
                <a:ea typeface="+mn-ea"/>
                <a:cs typeface="+mn-cs"/>
              </a:rPr>
              <a:t>The Principle</a:t>
            </a:r>
            <a:r>
              <a:rPr lang="en-US" sz="1200" kern="1200" baseline="0">
                <a:solidFill>
                  <a:schemeClr val="tx1"/>
                </a:solidFill>
                <a:effectLst/>
                <a:latin typeface="Times New Roman" pitchFamily="18" charset="0"/>
                <a:ea typeface="+mn-ea"/>
                <a:cs typeface="+mn-cs"/>
              </a:rPr>
              <a:t> of Creation</a:t>
            </a:r>
            <a:endParaRPr lang="en-US">
              <a:effectLst/>
            </a:endParaRPr>
          </a:p>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25D95E-8B7E-4052-AC48-BF949BCDCF6C}" type="slidenum">
              <a:rPr lang="en-US">
                <a:solidFill>
                  <a:srgbClr val="000000"/>
                </a:solidFill>
              </a:rPr>
              <a:pPr/>
              <a:t>27</a:t>
            </a:fld>
            <a:endParaRPr lang="en-US">
              <a:solidFill>
                <a:srgbClr val="000000"/>
              </a:solidFill>
            </a:endParaRPr>
          </a:p>
        </p:txBody>
      </p:sp>
      <p:sp>
        <p:nvSpPr>
          <p:cNvPr id="890882" name="Rectangle 2"/>
          <p:cNvSpPr>
            <a:spLocks noGrp="1" noRot="1" noChangeAspect="1" noChangeArrowheads="1" noTextEdit="1"/>
          </p:cNvSpPr>
          <p:nvPr>
            <p:ph type="sldImg"/>
          </p:nvPr>
        </p:nvSpPr>
        <p:spPr>
          <a:ln/>
        </p:spPr>
      </p:sp>
      <p:sp>
        <p:nvSpPr>
          <p:cNvPr id="890883"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Problems concerning   </a:t>
            </a:r>
            <a:r>
              <a:rPr lang="en-US" sz="1200" u="sng" kern="1200" dirty="0">
                <a:solidFill>
                  <a:schemeClr val="tx1"/>
                </a:solidFill>
                <a:effectLst/>
                <a:latin typeface="Times New Roman" pitchFamily="18" charset="0"/>
                <a:ea typeface="+mn-ea"/>
                <a:cs typeface="+mn-cs"/>
              </a:rPr>
              <a:t>HUMAN  life and the universe</a:t>
            </a:r>
            <a:r>
              <a:rPr lang="en-US" sz="1200" u="none" kern="1200" dirty="0">
                <a:solidFill>
                  <a:schemeClr val="tx1"/>
                </a:solidFill>
                <a:effectLst/>
                <a:latin typeface="Times New Roman" pitchFamily="18" charset="0"/>
                <a:ea typeface="+mn-ea"/>
                <a:cs typeface="+mn-cs"/>
              </a:rPr>
              <a:t>  </a:t>
            </a:r>
            <a:r>
              <a:rPr lang="en-US" sz="1200" kern="1200" dirty="0">
                <a:solidFill>
                  <a:schemeClr val="tx1"/>
                </a:solidFill>
                <a:effectLst/>
                <a:latin typeface="Times New Roman" pitchFamily="18" charset="0"/>
                <a:ea typeface="+mn-ea"/>
                <a:cs typeface="+mn-cs"/>
              </a:rPr>
              <a:t>cannot be solved without first understanding the nature of   </a:t>
            </a:r>
            <a:r>
              <a:rPr lang="en-US" sz="1200" u="sng" kern="1200" dirty="0">
                <a:solidFill>
                  <a:schemeClr val="tx1"/>
                </a:solidFill>
                <a:effectLst/>
                <a:latin typeface="Times New Roman" pitchFamily="18" charset="0"/>
                <a:ea typeface="+mn-ea"/>
                <a:cs typeface="+mn-cs"/>
              </a:rPr>
              <a:t>GOD</a:t>
            </a:r>
            <a:r>
              <a:rPr lang="en-US" sz="1200" kern="1200" dirty="0">
                <a:solidFill>
                  <a:schemeClr val="tx1"/>
                </a:solidFill>
                <a:effectLst/>
                <a:latin typeface="Times New Roman" pitchFamily="18" charset="0"/>
                <a:ea typeface="+mn-ea"/>
                <a:cs typeface="+mn-cs"/>
              </a:rPr>
              <a:t>.</a:t>
            </a:r>
            <a:endParaRPr lang="en-US" sz="1200" dirty="0">
              <a:effectLst/>
            </a:endParaRPr>
          </a:p>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7B6143-D93E-4867-860B-5D9EFA5F87B2}" type="slidenum">
              <a:rPr lang="en-US">
                <a:solidFill>
                  <a:srgbClr val="000000"/>
                </a:solidFill>
              </a:rPr>
              <a:pPr/>
              <a:t>28</a:t>
            </a:fld>
            <a:endParaRPr lang="en-US">
              <a:solidFill>
                <a:srgbClr val="000000"/>
              </a:solidFill>
            </a:endParaRPr>
          </a:p>
        </p:txBody>
      </p:sp>
      <p:sp>
        <p:nvSpPr>
          <p:cNvPr id="893954" name="Rectangle 2"/>
          <p:cNvSpPr>
            <a:spLocks noGrp="1" noRot="1" noChangeAspect="1" noChangeArrowheads="1" noTextEdit="1"/>
          </p:cNvSpPr>
          <p:nvPr>
            <p:ph type="sldImg"/>
          </p:nvPr>
        </p:nvSpPr>
        <p:spPr>
          <a:ln/>
        </p:spPr>
      </p:sp>
      <p:sp>
        <p:nvSpPr>
          <p:cNvPr id="89395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One way to fathom God’s deity is by observing the universe which He created.</a:t>
            </a:r>
            <a:endParaRPr lang="en-US" sz="1200" dirty="0">
              <a:effectLst/>
            </a:endParaRPr>
          </a:p>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760FAC-0E3E-4B56-89E4-99F74E732F57}" type="slidenum">
              <a:rPr lang="en-US">
                <a:solidFill>
                  <a:srgbClr val="000000"/>
                </a:solidFill>
              </a:rPr>
              <a:pPr/>
              <a:t>29</a:t>
            </a:fld>
            <a:endParaRPr lang="en-US">
              <a:solidFill>
                <a:srgbClr val="000000"/>
              </a:solidFill>
            </a:endParaRPr>
          </a:p>
        </p:txBody>
      </p:sp>
      <p:sp>
        <p:nvSpPr>
          <p:cNvPr id="894978" name="Rectangle 2"/>
          <p:cNvSpPr>
            <a:spLocks noGrp="1" noRot="1" noChangeAspect="1" noChangeArrowheads="1" noTextEdit="1"/>
          </p:cNvSpPr>
          <p:nvPr>
            <p:ph type="sldImg"/>
          </p:nvPr>
        </p:nvSpPr>
        <p:spPr>
          <a:ln/>
        </p:spPr>
      </p:sp>
      <p:sp>
        <p:nvSpPr>
          <p:cNvPr id="89497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Just as we can come to know the  </a:t>
            </a:r>
            <a:r>
              <a:rPr lang="en-US" sz="1200" u="sng" kern="1200" dirty="0">
                <a:solidFill>
                  <a:schemeClr val="tx1"/>
                </a:solidFill>
                <a:effectLst/>
                <a:latin typeface="Times New Roman" pitchFamily="18" charset="0"/>
                <a:ea typeface="+mn-ea"/>
                <a:cs typeface="+mn-cs"/>
              </a:rPr>
              <a:t>CHARACTER  of an artist</a:t>
            </a:r>
            <a:r>
              <a:rPr lang="en-US" sz="1200" kern="1200" dirty="0">
                <a:solidFill>
                  <a:schemeClr val="tx1"/>
                </a:solidFill>
                <a:effectLst/>
                <a:latin typeface="Times New Roman" pitchFamily="18" charset="0"/>
                <a:ea typeface="+mn-ea"/>
                <a:cs typeface="+mn-cs"/>
              </a:rPr>
              <a:t>  through his  </a:t>
            </a:r>
            <a:r>
              <a:rPr lang="en-US" sz="1200" u="sng" kern="1200" dirty="0">
                <a:solidFill>
                  <a:schemeClr val="tx1"/>
                </a:solidFill>
                <a:effectLst/>
                <a:latin typeface="Times New Roman" pitchFamily="18" charset="0"/>
                <a:ea typeface="+mn-ea"/>
                <a:cs typeface="+mn-cs"/>
              </a:rPr>
              <a:t>WORKS</a:t>
            </a:r>
            <a:r>
              <a:rPr lang="en-US" sz="1200" kern="1200" dirty="0">
                <a:solidFill>
                  <a:schemeClr val="tx1"/>
                </a:solidFill>
                <a:effectLst/>
                <a:latin typeface="Times New Roman" pitchFamily="18" charset="0"/>
                <a:ea typeface="+mn-ea"/>
                <a:cs typeface="+mn-cs"/>
              </a:rPr>
              <a:t>,  so we can understand the  </a:t>
            </a:r>
            <a:r>
              <a:rPr lang="en-US" sz="1200" u="sng" kern="1200" dirty="0">
                <a:solidFill>
                  <a:schemeClr val="tx1"/>
                </a:solidFill>
                <a:effectLst/>
                <a:latin typeface="Times New Roman" pitchFamily="18" charset="0"/>
                <a:ea typeface="+mn-ea"/>
                <a:cs typeface="+mn-cs"/>
              </a:rPr>
              <a:t>NATURE of God</a:t>
            </a:r>
            <a:r>
              <a:rPr lang="en-US" sz="1200" kern="1200" dirty="0">
                <a:solidFill>
                  <a:schemeClr val="tx1"/>
                </a:solidFill>
                <a:effectLst/>
                <a:latin typeface="Times New Roman" pitchFamily="18" charset="0"/>
                <a:ea typeface="+mn-ea"/>
                <a:cs typeface="+mn-cs"/>
              </a:rPr>
              <a:t>  by observing the diverse things of   </a:t>
            </a:r>
            <a:r>
              <a:rPr lang="en-US" sz="1200" u="sng" kern="1200" dirty="0">
                <a:solidFill>
                  <a:schemeClr val="tx1"/>
                </a:solidFill>
                <a:effectLst/>
                <a:latin typeface="Times New Roman" pitchFamily="18" charset="0"/>
                <a:ea typeface="+mn-ea"/>
                <a:cs typeface="+mn-cs"/>
              </a:rPr>
              <a:t>CREATION</a:t>
            </a:r>
            <a:r>
              <a:rPr lang="en-US" sz="1200" kern="1200" dirty="0">
                <a:solidFill>
                  <a:schemeClr val="tx1"/>
                </a:solidFill>
                <a:effectLst/>
                <a:latin typeface="Times New Roman" pitchFamily="18" charset="0"/>
                <a:ea typeface="+mn-ea"/>
                <a:cs typeface="+mn-cs"/>
              </a:rPr>
              <a:t>  (Rom. 1:20). </a:t>
            </a:r>
            <a:endParaRPr lang="en-US" sz="1200" dirty="0">
              <a:effectLst/>
            </a:endParaRPr>
          </a:p>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a:solidFill>
                  <a:schemeClr val="bg1"/>
                </a:solidFill>
                <a:latin typeface="Arial Black" pitchFamily="34" charset="0"/>
              </a:rPr>
              <a:t>Father Moon’s Prayer</a:t>
            </a:r>
          </a:p>
          <a:p>
            <a:endParaRPr lang="en-US"/>
          </a:p>
        </p:txBody>
      </p:sp>
      <p:sp>
        <p:nvSpPr>
          <p:cNvPr id="4" name="Slide Number Placeholder 3"/>
          <p:cNvSpPr>
            <a:spLocks noGrp="1"/>
          </p:cNvSpPr>
          <p:nvPr>
            <p:ph type="sldNum" sz="quarter" idx="10"/>
          </p:nvPr>
        </p:nvSpPr>
        <p:spPr/>
        <p:txBody>
          <a:bodyPr/>
          <a:lstStyle/>
          <a:p>
            <a:fld id="{68D6FB5B-96AD-4730-99C4-73EAF4AA3217}"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72AAAD-5A95-4F5E-8FDD-A0131FE9B10D}" type="slidenum">
              <a:rPr lang="en-US">
                <a:solidFill>
                  <a:srgbClr val="000000"/>
                </a:solidFill>
              </a:rPr>
              <a:pPr/>
              <a:t>30</a:t>
            </a:fld>
            <a:endParaRPr lang="en-US">
              <a:solidFill>
                <a:srgbClr val="000000"/>
              </a:solidFill>
            </a:endParaRPr>
          </a:p>
        </p:txBody>
      </p:sp>
      <p:sp>
        <p:nvSpPr>
          <p:cNvPr id="896002" name="Rectangle 2"/>
          <p:cNvSpPr>
            <a:spLocks noGrp="1" noRot="1" noChangeAspect="1" noChangeArrowheads="1" noTextEdit="1"/>
          </p:cNvSpPr>
          <p:nvPr>
            <p:ph type="sldImg"/>
          </p:nvPr>
        </p:nvSpPr>
        <p:spPr>
          <a:ln/>
        </p:spPr>
      </p:sp>
      <p:sp>
        <p:nvSpPr>
          <p:cNvPr id="896003" name="Rectangle 3"/>
          <p:cNvSpPr>
            <a:spLocks noGrp="1" noChangeArrowheads="1"/>
          </p:cNvSpPr>
          <p:nvPr>
            <p:ph type="body" idx="1"/>
          </p:nvPr>
        </p:nvSpPr>
        <p:spPr/>
        <p:txBody>
          <a:bodyPr/>
          <a:lstStyle/>
          <a:p>
            <a:pPr rtl="0" eaLnBrk="0" fontAlgn="base" latinLnBrk="0" hangingPunct="0">
              <a:buFont typeface="Arial" pitchFamily="34" charset="0"/>
              <a:buNone/>
            </a:pPr>
            <a:r>
              <a:rPr lang="en-US" sz="1200" kern="1200" dirty="0">
                <a:solidFill>
                  <a:schemeClr val="tx1"/>
                </a:solidFill>
                <a:effectLst/>
                <a:latin typeface="Times New Roman" pitchFamily="18" charset="0"/>
                <a:ea typeface="+mn-ea"/>
                <a:cs typeface="+mn-cs"/>
              </a:rPr>
              <a:t>Let us begin to point out the </a:t>
            </a:r>
            <a:r>
              <a:rPr lang="en-US" sz="1200" u="sng" kern="1200" dirty="0">
                <a:solidFill>
                  <a:schemeClr val="tx1"/>
                </a:solidFill>
                <a:effectLst/>
                <a:latin typeface="Times New Roman" pitchFamily="18" charset="0"/>
                <a:ea typeface="+mn-ea"/>
                <a:cs typeface="+mn-cs"/>
              </a:rPr>
              <a:t>COMMON elements</a:t>
            </a:r>
            <a:r>
              <a:rPr lang="en-US" sz="1200" kern="1200" dirty="0">
                <a:solidFill>
                  <a:schemeClr val="tx1"/>
                </a:solidFill>
                <a:effectLst/>
                <a:latin typeface="Times New Roman" pitchFamily="18" charset="0"/>
                <a:ea typeface="+mn-ea"/>
                <a:cs typeface="+mn-cs"/>
              </a:rPr>
              <a:t> which are found universally throughout the natural world.</a:t>
            </a:r>
            <a:endParaRPr lang="en-US" sz="1200" dirty="0">
              <a:effectLst/>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B0BFEE-A5BC-45EA-A15C-D247ED9C1D65}" type="slidenum">
              <a:rPr lang="en-US">
                <a:solidFill>
                  <a:srgbClr val="000000"/>
                </a:solidFill>
              </a:rPr>
              <a:pPr/>
              <a:t>31</a:t>
            </a:fld>
            <a:endParaRPr lang="en-US">
              <a:solidFill>
                <a:srgbClr val="000000"/>
              </a:solidFill>
            </a:endParaRPr>
          </a:p>
        </p:txBody>
      </p:sp>
      <p:sp>
        <p:nvSpPr>
          <p:cNvPr id="897026" name="Rectangle 2"/>
          <p:cNvSpPr>
            <a:spLocks noGrp="1" noRot="1" noChangeAspect="1" noChangeArrowheads="1" noTextEdit="1"/>
          </p:cNvSpPr>
          <p:nvPr>
            <p:ph type="sldImg"/>
          </p:nvPr>
        </p:nvSpPr>
        <p:spPr>
          <a:ln/>
        </p:spPr>
      </p:sp>
      <p:sp>
        <p:nvSpPr>
          <p:cNvPr id="897027" name="Rectangle 3"/>
          <p:cNvSpPr>
            <a:spLocks noGrp="1" noChangeArrowheads="1"/>
          </p:cNvSpPr>
          <p:nvPr>
            <p:ph type="body" idx="1"/>
          </p:nvPr>
        </p:nvSpPr>
        <p:spPr/>
        <p:txBody>
          <a:bodyPr/>
          <a:lstStyle/>
          <a:p>
            <a:pPr rtl="0" eaLnBrk="0" fontAlgn="base" latinLnBrk="0" hangingPunct="0"/>
            <a:r>
              <a:rPr lang="en-US" sz="1200" kern="1200" dirty="0">
                <a:solidFill>
                  <a:schemeClr val="tx1"/>
                </a:solidFill>
                <a:effectLst/>
                <a:latin typeface="Times New Roman" pitchFamily="18" charset="0"/>
                <a:ea typeface="+mn-ea"/>
                <a:cs typeface="+mn-cs"/>
              </a:rPr>
              <a:t>1. Every  </a:t>
            </a:r>
            <a:r>
              <a:rPr lang="en-US" sz="1200" u="sng" kern="1200" dirty="0">
                <a:solidFill>
                  <a:schemeClr val="tx1"/>
                </a:solidFill>
                <a:effectLst/>
                <a:latin typeface="Times New Roman" pitchFamily="18" charset="0"/>
                <a:ea typeface="+mn-ea"/>
                <a:cs typeface="+mn-cs"/>
              </a:rPr>
              <a:t>ENTITY</a:t>
            </a:r>
            <a:r>
              <a:rPr lang="en-US" sz="1200" kern="1200" dirty="0">
                <a:solidFill>
                  <a:schemeClr val="tx1"/>
                </a:solidFill>
                <a:effectLst/>
                <a:latin typeface="Times New Roman" pitchFamily="18" charset="0"/>
                <a:ea typeface="+mn-ea"/>
                <a:cs typeface="+mn-cs"/>
              </a:rPr>
              <a:t>,  both within the entity and between it and other entities,  possesses  </a:t>
            </a:r>
            <a:r>
              <a:rPr lang="en-US" sz="1200" kern="1200" baseline="0" dirty="0">
                <a:solidFill>
                  <a:schemeClr val="tx1"/>
                </a:solidFill>
                <a:effectLst/>
                <a:latin typeface="Times New Roman" pitchFamily="18" charset="0"/>
                <a:ea typeface="+mn-ea"/>
                <a:cs typeface="+mn-cs"/>
              </a:rPr>
              <a:t> </a:t>
            </a:r>
            <a:r>
              <a:rPr lang="en-US" sz="1200" u="sng" kern="1200" dirty="0">
                <a:solidFill>
                  <a:schemeClr val="tx1"/>
                </a:solidFill>
                <a:effectLst/>
                <a:latin typeface="Times New Roman" pitchFamily="18" charset="0"/>
                <a:ea typeface="+mn-ea"/>
                <a:cs typeface="+mn-cs"/>
              </a:rPr>
              <a:t>DUAL characteristics</a:t>
            </a:r>
            <a:r>
              <a:rPr lang="en-US" sz="1200" kern="1200" dirty="0">
                <a:solidFill>
                  <a:schemeClr val="tx1"/>
                </a:solidFill>
                <a:effectLst/>
                <a:latin typeface="Times New Roman" pitchFamily="18" charset="0"/>
                <a:ea typeface="+mn-ea"/>
                <a:cs typeface="+mn-cs"/>
              </a:rPr>
              <a:t>    of    </a:t>
            </a:r>
            <a:r>
              <a:rPr lang="en-US" sz="1200" u="sng" kern="1200" dirty="0">
                <a:solidFill>
                  <a:schemeClr val="tx1"/>
                </a:solidFill>
                <a:effectLst/>
                <a:latin typeface="Times New Roman" pitchFamily="18" charset="0"/>
                <a:ea typeface="+mn-ea"/>
                <a:cs typeface="+mn-cs"/>
              </a:rPr>
              <a:t>YANG</a:t>
            </a:r>
            <a:r>
              <a:rPr lang="en-US" sz="1200" kern="1200" dirty="0">
                <a:solidFill>
                  <a:schemeClr val="tx1"/>
                </a:solidFill>
                <a:effectLst/>
                <a:latin typeface="Times New Roman" pitchFamily="18" charset="0"/>
                <a:ea typeface="+mn-ea"/>
                <a:cs typeface="+mn-cs"/>
              </a:rPr>
              <a:t>   and   </a:t>
            </a:r>
            <a:r>
              <a:rPr lang="en-US" sz="1200" u="sng" kern="1200" dirty="0">
                <a:solidFill>
                  <a:schemeClr val="tx1"/>
                </a:solidFill>
                <a:effectLst/>
                <a:latin typeface="Times New Roman" pitchFamily="18" charset="0"/>
                <a:ea typeface="+mn-ea"/>
                <a:cs typeface="+mn-cs"/>
              </a:rPr>
              <a:t>YIN</a:t>
            </a:r>
            <a:r>
              <a:rPr lang="en-US" sz="1200" kern="1200" dirty="0">
                <a:solidFill>
                  <a:schemeClr val="tx1"/>
                </a:solidFill>
                <a:effectLst/>
                <a:latin typeface="Times New Roman" pitchFamily="18" charset="0"/>
                <a:ea typeface="+mn-ea"/>
                <a:cs typeface="+mn-cs"/>
              </a:rPr>
              <a:t>.</a:t>
            </a:r>
            <a:endParaRPr lang="en-US" dirty="0">
              <a:effectLst/>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9C02EC-C6DC-4C40-8B8C-B46FE091EC4B}" type="slidenum">
              <a:rPr lang="en-US">
                <a:solidFill>
                  <a:srgbClr val="000000"/>
                </a:solidFill>
              </a:rPr>
              <a:pPr/>
              <a:t>32</a:t>
            </a:fld>
            <a:endParaRPr lang="en-US">
              <a:solidFill>
                <a:srgbClr val="000000"/>
              </a:solidFill>
            </a:endParaRPr>
          </a:p>
        </p:txBody>
      </p:sp>
      <p:sp>
        <p:nvSpPr>
          <p:cNvPr id="898050" name="Rectangle 2"/>
          <p:cNvSpPr>
            <a:spLocks noGrp="1" noRot="1" noChangeAspect="1" noChangeArrowheads="1" noTextEdit="1"/>
          </p:cNvSpPr>
          <p:nvPr>
            <p:ph type="sldImg"/>
          </p:nvPr>
        </p:nvSpPr>
        <p:spPr>
          <a:ln/>
        </p:spPr>
      </p:sp>
      <p:sp>
        <p:nvSpPr>
          <p:cNvPr id="898051" name="Rectangle 3"/>
          <p:cNvSpPr>
            <a:spLocks noGrp="1" noChangeArrowheads="1"/>
          </p:cNvSpPr>
          <p:nvPr>
            <p:ph type="body" idx="1"/>
          </p:nvPr>
        </p:nvSpPr>
        <p:spPr/>
        <p:txBody>
          <a:bodyPr/>
          <a:lstStyle/>
          <a:p>
            <a:pPr rtl="0" eaLnBrk="0" fontAlgn="base" latinLnBrk="0" hangingPunct="0"/>
            <a:r>
              <a:rPr lang="en-US" sz="1200" kern="1200" dirty="0">
                <a:solidFill>
                  <a:schemeClr val="tx1"/>
                </a:solidFill>
                <a:effectLst/>
                <a:latin typeface="Times New Roman" pitchFamily="18" charset="0"/>
                <a:ea typeface="+mn-ea"/>
                <a:cs typeface="+mn-cs"/>
              </a:rPr>
              <a:t>2.</a:t>
            </a:r>
            <a:r>
              <a:rPr lang="en-US" sz="1200" kern="1200" baseline="0" dirty="0">
                <a:solidFill>
                  <a:schemeClr val="tx1"/>
                </a:solidFill>
                <a:effectLst/>
                <a:latin typeface="Times New Roman" pitchFamily="18" charset="0"/>
                <a:ea typeface="+mn-ea"/>
                <a:cs typeface="+mn-cs"/>
              </a:rPr>
              <a:t> </a:t>
            </a:r>
            <a:r>
              <a:rPr lang="en-US" sz="1200" kern="1200" dirty="0">
                <a:solidFill>
                  <a:schemeClr val="tx1"/>
                </a:solidFill>
                <a:effectLst/>
                <a:latin typeface="Times New Roman" pitchFamily="18" charset="0"/>
                <a:ea typeface="+mn-ea"/>
                <a:cs typeface="+mn-cs"/>
              </a:rPr>
              <a:t>More fundamentally, every entity possesses both an  </a:t>
            </a:r>
            <a:r>
              <a:rPr lang="en-US" sz="1200" u="sng" kern="1200" dirty="0">
                <a:solidFill>
                  <a:schemeClr val="tx1"/>
                </a:solidFill>
                <a:effectLst/>
                <a:latin typeface="Times New Roman" pitchFamily="18" charset="0"/>
                <a:ea typeface="+mn-ea"/>
                <a:cs typeface="+mn-cs"/>
              </a:rPr>
              <a:t>OUTER form</a:t>
            </a:r>
            <a:r>
              <a:rPr lang="en-US" sz="1200" kern="1200" dirty="0">
                <a:solidFill>
                  <a:schemeClr val="tx1"/>
                </a:solidFill>
                <a:effectLst/>
                <a:latin typeface="Times New Roman" pitchFamily="18" charset="0"/>
                <a:ea typeface="+mn-ea"/>
                <a:cs typeface="+mn-cs"/>
              </a:rPr>
              <a:t>  and  </a:t>
            </a:r>
            <a:r>
              <a:rPr lang="en-US" sz="1200" u="sng" kern="1200" dirty="0">
                <a:solidFill>
                  <a:schemeClr val="tx1"/>
                </a:solidFill>
                <a:effectLst/>
                <a:latin typeface="Times New Roman" pitchFamily="18" charset="0"/>
                <a:ea typeface="+mn-ea"/>
                <a:cs typeface="+mn-cs"/>
              </a:rPr>
              <a:t>INNER quality</a:t>
            </a:r>
            <a:r>
              <a:rPr lang="en-US" sz="1200" kern="1200" dirty="0">
                <a:solidFill>
                  <a:schemeClr val="tx1"/>
                </a:solidFill>
                <a:effectLst/>
                <a:latin typeface="Times New Roman" pitchFamily="18" charset="0"/>
                <a:ea typeface="+mn-ea"/>
                <a:cs typeface="+mn-cs"/>
              </a:rPr>
              <a:t>.  The visible outer form resembles the invisible inner quality. </a:t>
            </a:r>
            <a:endParaRPr lang="en-US" dirty="0">
              <a:effectLst/>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2BE8CE-F13D-4260-8049-51406AD232AD}" type="slidenum">
              <a:rPr lang="en-US">
                <a:solidFill>
                  <a:srgbClr val="000000"/>
                </a:solidFill>
              </a:rPr>
              <a:pPr/>
              <a:t>33</a:t>
            </a:fld>
            <a:endParaRPr lang="en-US">
              <a:solidFill>
                <a:srgbClr val="000000"/>
              </a:solidFill>
            </a:endParaRPr>
          </a:p>
        </p:txBody>
      </p:sp>
      <p:sp>
        <p:nvSpPr>
          <p:cNvPr id="899074" name="Rectangle 2"/>
          <p:cNvSpPr>
            <a:spLocks noGrp="1" noRot="1" noChangeAspect="1" noChangeArrowheads="1" noTextEdit="1"/>
          </p:cNvSpPr>
          <p:nvPr>
            <p:ph type="sldImg"/>
          </p:nvPr>
        </p:nvSpPr>
        <p:spPr>
          <a:ln/>
        </p:spPr>
      </p:sp>
      <p:sp>
        <p:nvSpPr>
          <p:cNvPr id="899075" name="Rectangle 3"/>
          <p:cNvSpPr>
            <a:spLocks noGrp="1" noChangeArrowheads="1"/>
          </p:cNvSpPr>
          <p:nvPr>
            <p:ph type="body" idx="1"/>
          </p:nvPr>
        </p:nvSpPr>
        <p:spPr/>
        <p:txBody>
          <a:bodyPr/>
          <a:lstStyle/>
          <a:p>
            <a:pPr rtl="0" eaLnBrk="0" fontAlgn="base" latinLnBrk="0" hangingPunct="0"/>
            <a:r>
              <a:rPr lang="en-US" sz="1200" kern="1200" dirty="0">
                <a:solidFill>
                  <a:schemeClr val="tx1"/>
                </a:solidFill>
                <a:effectLst/>
                <a:latin typeface="Times New Roman" pitchFamily="18" charset="0"/>
                <a:ea typeface="+mn-ea"/>
                <a:cs typeface="+mn-cs"/>
              </a:rPr>
              <a:t>The inner quality is called  </a:t>
            </a:r>
            <a:r>
              <a:rPr lang="en-US" sz="1200" u="sng" kern="1200" dirty="0">
                <a:solidFill>
                  <a:schemeClr val="tx1"/>
                </a:solidFill>
                <a:effectLst/>
                <a:latin typeface="Times New Roman" pitchFamily="18" charset="0"/>
                <a:ea typeface="+mn-ea"/>
                <a:cs typeface="+mn-cs"/>
              </a:rPr>
              <a:t>INTERNAL nature</a:t>
            </a:r>
            <a:r>
              <a:rPr lang="en-US" sz="1200" kern="1200" dirty="0">
                <a:solidFill>
                  <a:schemeClr val="tx1"/>
                </a:solidFill>
                <a:effectLst/>
                <a:latin typeface="Times New Roman" pitchFamily="18" charset="0"/>
                <a:ea typeface="+mn-ea"/>
                <a:cs typeface="+mn-cs"/>
              </a:rPr>
              <a:t>,  and the outer form or shape is called  </a:t>
            </a:r>
            <a:r>
              <a:rPr lang="en-US" sz="1200" u="sng" kern="1200" dirty="0">
                <a:solidFill>
                  <a:schemeClr val="tx1"/>
                </a:solidFill>
                <a:effectLst/>
                <a:latin typeface="Times New Roman" pitchFamily="18" charset="0"/>
                <a:ea typeface="+mn-ea"/>
                <a:cs typeface="+mn-cs"/>
              </a:rPr>
              <a:t>EXTERNAL  form</a:t>
            </a:r>
            <a:r>
              <a:rPr lang="en-US" sz="1200" kern="1200" dirty="0">
                <a:solidFill>
                  <a:schemeClr val="tx1"/>
                </a:solidFill>
                <a:effectLst/>
                <a:latin typeface="Times New Roman" pitchFamily="18" charset="0"/>
                <a:ea typeface="+mn-ea"/>
                <a:cs typeface="+mn-cs"/>
              </a:rPr>
              <a:t>. The internal nature and external form together constitute  </a:t>
            </a:r>
            <a:r>
              <a:rPr lang="en-US" sz="1200" u="sng" kern="1200" dirty="0">
                <a:solidFill>
                  <a:schemeClr val="tx1"/>
                </a:solidFill>
                <a:effectLst/>
                <a:latin typeface="Times New Roman" pitchFamily="18" charset="0"/>
                <a:ea typeface="+mn-ea"/>
                <a:cs typeface="+mn-cs"/>
              </a:rPr>
              <a:t>DUAL  characteristics</a:t>
            </a:r>
            <a:r>
              <a:rPr lang="en-US" sz="1200" kern="1200" dirty="0">
                <a:solidFill>
                  <a:schemeClr val="tx1"/>
                </a:solidFill>
                <a:effectLst/>
                <a:latin typeface="Times New Roman" pitchFamily="18" charset="0"/>
                <a:ea typeface="+mn-ea"/>
                <a:cs typeface="+mn-cs"/>
              </a:rPr>
              <a:t>.</a:t>
            </a:r>
            <a:endParaRPr lang="en-US" dirty="0">
              <a:effectLst/>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4AA731-308D-4DB7-9286-5E15E6ECAAAB}" type="slidenum">
              <a:rPr lang="en-US">
                <a:solidFill>
                  <a:srgbClr val="000000"/>
                </a:solidFill>
              </a:rPr>
              <a:pPr/>
              <a:t>34</a:t>
            </a:fld>
            <a:endParaRPr lang="en-US">
              <a:solidFill>
                <a:srgbClr val="000000"/>
              </a:solidFill>
            </a:endParaRPr>
          </a:p>
        </p:txBody>
      </p:sp>
      <p:sp>
        <p:nvSpPr>
          <p:cNvPr id="903170" name="Rectangle 2"/>
          <p:cNvSpPr>
            <a:spLocks noGrp="1" noRot="1" noChangeAspect="1" noChangeArrowheads="1" noTextEdit="1"/>
          </p:cNvSpPr>
          <p:nvPr>
            <p:ph type="sldImg"/>
          </p:nvPr>
        </p:nvSpPr>
        <p:spPr>
          <a:ln/>
        </p:spPr>
      </p:sp>
      <p:sp>
        <p:nvSpPr>
          <p:cNvPr id="903171" name="Rectangle 3"/>
          <p:cNvSpPr>
            <a:spLocks noGrp="1" noChangeArrowheads="1"/>
          </p:cNvSpPr>
          <p:nvPr>
            <p:ph type="body" idx="1"/>
          </p:nvPr>
        </p:nvSpPr>
        <p:spPr/>
        <p:txBody>
          <a:bodyPr/>
          <a:lstStyle/>
          <a:p>
            <a:pPr rtl="0" eaLnBrk="0" fontAlgn="base" latinLnBrk="0" hangingPunct="0">
              <a:buFont typeface="Arial" pitchFamily="34" charset="0"/>
              <a:buNone/>
            </a:pPr>
            <a:r>
              <a:rPr lang="en-US" sz="1200" kern="1200" dirty="0">
                <a:solidFill>
                  <a:schemeClr val="tx1"/>
                </a:solidFill>
                <a:effectLst/>
                <a:latin typeface="Times New Roman" pitchFamily="18" charset="0"/>
                <a:ea typeface="+mn-ea"/>
                <a:cs typeface="+mn-cs"/>
              </a:rPr>
              <a:t>The  </a:t>
            </a:r>
            <a:r>
              <a:rPr lang="en-US" sz="1200" u="sng" kern="1200" dirty="0">
                <a:solidFill>
                  <a:schemeClr val="tx1"/>
                </a:solidFill>
                <a:effectLst/>
                <a:latin typeface="Times New Roman" pitchFamily="18" charset="0"/>
                <a:ea typeface="+mn-ea"/>
                <a:cs typeface="+mn-cs"/>
              </a:rPr>
              <a:t>FIRST Cause </a:t>
            </a:r>
            <a:r>
              <a:rPr lang="en-US" sz="1200" kern="1200" dirty="0">
                <a:solidFill>
                  <a:schemeClr val="tx1"/>
                </a:solidFill>
                <a:effectLst/>
                <a:latin typeface="Times New Roman" pitchFamily="18" charset="0"/>
                <a:ea typeface="+mn-ea"/>
                <a:cs typeface="+mn-cs"/>
              </a:rPr>
              <a:t> of all things must also possess the dual characteristics of internal nature and external form, which stand in the position of </a:t>
            </a:r>
            <a:r>
              <a:rPr lang="en-US" sz="1200" i="1" kern="1200" dirty="0">
                <a:solidFill>
                  <a:schemeClr val="tx1"/>
                </a:solidFill>
                <a:effectLst/>
                <a:latin typeface="Times New Roman" pitchFamily="18" charset="0"/>
                <a:ea typeface="+mn-ea"/>
                <a:cs typeface="+mn-cs"/>
              </a:rPr>
              <a:t>subject partner </a:t>
            </a:r>
            <a:r>
              <a:rPr lang="en-US" sz="1200" kern="1200" dirty="0">
                <a:solidFill>
                  <a:schemeClr val="tx1"/>
                </a:solidFill>
                <a:effectLst/>
                <a:latin typeface="Times New Roman" pitchFamily="18" charset="0"/>
                <a:ea typeface="+mn-ea"/>
                <a:cs typeface="+mn-cs"/>
              </a:rPr>
              <a:t>to the internal natures and external forms of all beings. </a:t>
            </a:r>
            <a:endParaRPr lang="en-US" sz="1200" dirty="0">
              <a:effectLst/>
            </a:endParaRPr>
          </a:p>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124CF0-B6C4-4515-B394-757C71DBA17D}" type="slidenum">
              <a:rPr lang="en-US">
                <a:solidFill>
                  <a:srgbClr val="000000"/>
                </a:solidFill>
              </a:rPr>
              <a:pPr/>
              <a:t>35</a:t>
            </a:fld>
            <a:endParaRPr lang="en-US">
              <a:solidFill>
                <a:srgbClr val="000000"/>
              </a:solidFill>
            </a:endParaRPr>
          </a:p>
        </p:txBody>
      </p:sp>
      <p:sp>
        <p:nvSpPr>
          <p:cNvPr id="904194" name="Rectangle 2"/>
          <p:cNvSpPr>
            <a:spLocks noGrp="1" noRot="1" noChangeAspect="1" noChangeArrowheads="1" noTextEdit="1"/>
          </p:cNvSpPr>
          <p:nvPr>
            <p:ph type="sldImg"/>
          </p:nvPr>
        </p:nvSpPr>
        <p:spPr>
          <a:ln/>
        </p:spPr>
      </p:sp>
      <p:sp>
        <p:nvSpPr>
          <p:cNvPr id="90419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n-ea"/>
                <a:cs typeface="+mn-cs"/>
              </a:rPr>
              <a:t>We call this First Cause   </a:t>
            </a:r>
            <a:r>
              <a:rPr lang="en-US" sz="1200" u="sng" kern="1200" dirty="0">
                <a:solidFill>
                  <a:schemeClr val="tx1"/>
                </a:solidFill>
                <a:effectLst/>
                <a:latin typeface="Times New Roman" pitchFamily="18" charset="0"/>
                <a:ea typeface="+mn-ea"/>
                <a:cs typeface="+mn-cs"/>
              </a:rPr>
              <a:t>GOD</a:t>
            </a:r>
            <a:r>
              <a:rPr lang="en-US" sz="1200" kern="1200" dirty="0">
                <a:solidFill>
                  <a:schemeClr val="tx1"/>
                </a:solidFill>
                <a:effectLst/>
                <a:latin typeface="Times New Roman" pitchFamily="18" charset="0"/>
                <a:ea typeface="+mn-ea"/>
                <a:cs typeface="+mn-cs"/>
              </a:rPr>
              <a:t>,   and His internal nature and external form the  </a:t>
            </a:r>
            <a:r>
              <a:rPr lang="en-US" sz="1200" u="sng" kern="1200" dirty="0">
                <a:solidFill>
                  <a:schemeClr val="tx1"/>
                </a:solidFill>
                <a:effectLst/>
                <a:latin typeface="Times New Roman" pitchFamily="18" charset="0"/>
                <a:ea typeface="+mn-ea"/>
                <a:cs typeface="+mn-cs"/>
              </a:rPr>
              <a:t>ORIGINAL  internal nature</a:t>
            </a:r>
            <a:r>
              <a:rPr lang="en-US" sz="1200" kern="1200" dirty="0">
                <a:solidFill>
                  <a:schemeClr val="tx1"/>
                </a:solidFill>
                <a:effectLst/>
                <a:latin typeface="Times New Roman" pitchFamily="18" charset="0"/>
                <a:ea typeface="+mn-ea"/>
                <a:cs typeface="+mn-cs"/>
              </a:rPr>
              <a:t>   and   </a:t>
            </a:r>
            <a:r>
              <a:rPr lang="en-US" sz="1200" u="sng" kern="1200" dirty="0">
                <a:solidFill>
                  <a:schemeClr val="tx1"/>
                </a:solidFill>
                <a:effectLst/>
                <a:latin typeface="Times New Roman" pitchFamily="18" charset="0"/>
                <a:ea typeface="+mn-ea"/>
                <a:cs typeface="+mn-cs"/>
              </a:rPr>
              <a:t>ORIGINAL  external form</a:t>
            </a:r>
            <a:r>
              <a:rPr lang="en-US" sz="1200" kern="1200" dirty="0">
                <a:solidFill>
                  <a:schemeClr val="tx1"/>
                </a:solidFill>
                <a:effectLst/>
                <a:latin typeface="Times New Roman" pitchFamily="18" charset="0"/>
                <a:ea typeface="+mn-ea"/>
                <a:cs typeface="+mn-cs"/>
              </a:rPr>
              <a:t>.</a:t>
            </a:r>
            <a:endParaRPr lang="en-US" dirty="0">
              <a:effectLst/>
            </a:endParaRPr>
          </a:p>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9EB5CA-44DE-443D-B7E0-78895A5F788E}" type="slidenum">
              <a:rPr lang="en-US">
                <a:solidFill>
                  <a:srgbClr val="000000"/>
                </a:solidFill>
              </a:rPr>
              <a:pPr/>
              <a:t>36</a:t>
            </a:fld>
            <a:endParaRPr lang="en-US">
              <a:solidFill>
                <a:srgbClr val="000000"/>
              </a:solidFill>
            </a:endParaRPr>
          </a:p>
        </p:txBody>
      </p:sp>
      <p:sp>
        <p:nvSpPr>
          <p:cNvPr id="902146" name="Rectangle 2"/>
          <p:cNvSpPr>
            <a:spLocks noGrp="1" noRot="1" noChangeAspect="1" noChangeArrowheads="1" noTextEdit="1"/>
          </p:cNvSpPr>
          <p:nvPr>
            <p:ph type="sldImg"/>
          </p:nvPr>
        </p:nvSpPr>
        <p:spPr>
          <a:ln/>
        </p:spPr>
      </p:sp>
      <p:sp>
        <p:nvSpPr>
          <p:cNvPr id="902147"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God also exists based on the reciprocal relationship between His   </a:t>
            </a:r>
            <a:r>
              <a:rPr lang="en-US" sz="1200" u="sng" kern="1200" dirty="0">
                <a:solidFill>
                  <a:schemeClr val="tx1"/>
                </a:solidFill>
                <a:effectLst/>
                <a:latin typeface="Times New Roman" pitchFamily="18" charset="0"/>
                <a:ea typeface="+mn-ea"/>
                <a:cs typeface="+mn-cs"/>
              </a:rPr>
              <a:t>DUAL  characteristics</a:t>
            </a:r>
            <a:r>
              <a:rPr lang="en-US" sz="1200" kern="1200" dirty="0">
                <a:solidFill>
                  <a:schemeClr val="tx1"/>
                </a:solidFill>
                <a:effectLst/>
                <a:latin typeface="Times New Roman" pitchFamily="18" charset="0"/>
                <a:ea typeface="+mn-ea"/>
                <a:cs typeface="+mn-cs"/>
              </a:rPr>
              <a:t>   of   </a:t>
            </a:r>
            <a:r>
              <a:rPr lang="en-US" sz="1200" u="sng" kern="1200" dirty="0">
                <a:solidFill>
                  <a:schemeClr val="tx1"/>
                </a:solidFill>
                <a:effectLst/>
                <a:latin typeface="Times New Roman" pitchFamily="18" charset="0"/>
                <a:ea typeface="+mn-ea"/>
                <a:cs typeface="+mn-cs"/>
              </a:rPr>
              <a:t>YANG</a:t>
            </a:r>
            <a:r>
              <a:rPr lang="en-US" sz="1200" kern="1200" dirty="0">
                <a:solidFill>
                  <a:schemeClr val="tx1"/>
                </a:solidFill>
                <a:effectLst/>
                <a:latin typeface="Times New Roman" pitchFamily="18" charset="0"/>
                <a:ea typeface="+mn-ea"/>
                <a:cs typeface="+mn-cs"/>
              </a:rPr>
              <a:t>   and   </a:t>
            </a:r>
            <a:r>
              <a:rPr lang="en-US" sz="1200" u="sng" kern="1200" dirty="0">
                <a:solidFill>
                  <a:schemeClr val="tx1"/>
                </a:solidFill>
                <a:effectLst/>
                <a:latin typeface="Times New Roman" pitchFamily="18" charset="0"/>
                <a:ea typeface="+mn-ea"/>
                <a:cs typeface="+mn-cs"/>
              </a:rPr>
              <a:t>YIN</a:t>
            </a:r>
            <a:r>
              <a:rPr lang="en-US" sz="1200" kern="1200" dirty="0">
                <a:solidFill>
                  <a:schemeClr val="tx1"/>
                </a:solidFill>
                <a:effectLst/>
                <a:latin typeface="Times New Roman" pitchFamily="18" charset="0"/>
                <a:ea typeface="+mn-ea"/>
                <a:cs typeface="+mn-cs"/>
              </a:rPr>
              <a:t>.</a:t>
            </a:r>
            <a:endParaRPr lang="en-US" sz="1200" dirty="0">
              <a:effectLst/>
            </a:endParaRPr>
          </a:p>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551DCF-F9D7-4923-A0BA-9D8CC04283D4}" type="slidenum">
              <a:rPr lang="en-US">
                <a:solidFill>
                  <a:srgbClr val="000000"/>
                </a:solidFill>
              </a:rPr>
              <a:pPr/>
              <a:t>37</a:t>
            </a:fld>
            <a:endParaRPr lang="en-US">
              <a:solidFill>
                <a:srgbClr val="000000"/>
              </a:solidFill>
            </a:endParaRPr>
          </a:p>
        </p:txBody>
      </p:sp>
      <p:sp>
        <p:nvSpPr>
          <p:cNvPr id="909314" name="Rectangle 2"/>
          <p:cNvSpPr>
            <a:spLocks noGrp="1" noRot="1" noChangeAspect="1" noChangeArrowheads="1" noTextEdit="1"/>
          </p:cNvSpPr>
          <p:nvPr>
            <p:ph type="sldImg"/>
          </p:nvPr>
        </p:nvSpPr>
        <p:spPr>
          <a:ln/>
        </p:spPr>
      </p:sp>
      <p:sp>
        <p:nvSpPr>
          <p:cNvPr id="90931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SUBJECT partner of internal nature and masculinity towards the universe </a:t>
            </a:r>
            <a:endParaRPr lang="en-US" sz="1200" dirty="0">
              <a:effectLst/>
            </a:endParaRPr>
          </a:p>
          <a:p>
            <a:endParaRPr lang="en-US" dirty="0"/>
          </a:p>
        </p:txBody>
      </p:sp>
    </p:spTree>
    <p:extLst>
      <p:ext uri="{BB962C8B-B14F-4D97-AF65-F5344CB8AC3E}">
        <p14:creationId xmlns:p14="http://schemas.microsoft.com/office/powerpoint/2010/main" val="29145639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551DCF-F9D7-4923-A0BA-9D8CC04283D4}" type="slidenum">
              <a:rPr lang="en-US">
                <a:solidFill>
                  <a:srgbClr val="000000"/>
                </a:solidFill>
              </a:rPr>
              <a:pPr/>
              <a:t>38</a:t>
            </a:fld>
            <a:endParaRPr lang="en-US">
              <a:solidFill>
                <a:srgbClr val="000000"/>
              </a:solidFill>
            </a:endParaRPr>
          </a:p>
        </p:txBody>
      </p:sp>
      <p:sp>
        <p:nvSpPr>
          <p:cNvPr id="909314" name="Rectangle 2"/>
          <p:cNvSpPr>
            <a:spLocks noGrp="1" noRot="1" noChangeAspect="1" noChangeArrowheads="1" noTextEdit="1"/>
          </p:cNvSpPr>
          <p:nvPr>
            <p:ph type="sldImg"/>
          </p:nvPr>
        </p:nvSpPr>
        <p:spPr>
          <a:ln/>
        </p:spPr>
      </p:sp>
      <p:sp>
        <p:nvSpPr>
          <p:cNvPr id="90931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SUBJECT partner of internal nature and masculinity towards the universe </a:t>
            </a:r>
            <a:endParaRPr lang="en-US" sz="1200" dirty="0">
              <a:effectLst/>
            </a:endParaRPr>
          </a:p>
          <a:p>
            <a:endParaRPr lang="en-US" dirty="0"/>
          </a:p>
        </p:txBody>
      </p:sp>
    </p:spTree>
    <p:extLst>
      <p:ext uri="{BB962C8B-B14F-4D97-AF65-F5344CB8AC3E}">
        <p14:creationId xmlns:p14="http://schemas.microsoft.com/office/powerpoint/2010/main" val="2003445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551DCF-F9D7-4923-A0BA-9D8CC04283D4}" type="slidenum">
              <a:rPr lang="en-US">
                <a:solidFill>
                  <a:srgbClr val="000000"/>
                </a:solidFill>
              </a:rPr>
              <a:pPr/>
              <a:t>39</a:t>
            </a:fld>
            <a:endParaRPr lang="en-US">
              <a:solidFill>
                <a:srgbClr val="000000"/>
              </a:solidFill>
            </a:endParaRPr>
          </a:p>
        </p:txBody>
      </p:sp>
      <p:sp>
        <p:nvSpPr>
          <p:cNvPr id="909314" name="Rectangle 2"/>
          <p:cNvSpPr>
            <a:spLocks noGrp="1" noRot="1" noChangeAspect="1" noChangeArrowheads="1" noTextEdit="1"/>
          </p:cNvSpPr>
          <p:nvPr>
            <p:ph type="sldImg"/>
          </p:nvPr>
        </p:nvSpPr>
        <p:spPr>
          <a:ln/>
        </p:spPr>
      </p:sp>
      <p:sp>
        <p:nvSpPr>
          <p:cNvPr id="90931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SUBJECT partner of internal nature and masculinity towards the universe </a:t>
            </a:r>
            <a:endParaRPr lang="en-US" sz="1200" dirty="0">
              <a:effectLst/>
            </a:endParaRPr>
          </a:p>
          <a:p>
            <a:endParaRPr lang="en-US" dirty="0"/>
          </a:p>
        </p:txBody>
      </p:sp>
    </p:spTree>
    <p:extLst>
      <p:ext uri="{BB962C8B-B14F-4D97-AF65-F5344CB8AC3E}">
        <p14:creationId xmlns:p14="http://schemas.microsoft.com/office/powerpoint/2010/main" val="1087764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spc="0">
                <a:solidFill>
                  <a:srgbClr val="000066"/>
                </a:solidFill>
                <a:effectLst/>
                <a:latin typeface="Calibri" pitchFamily="34" charset="0"/>
                <a:cs typeface="Calibri" pitchFamily="34" charset="0"/>
              </a:rPr>
              <a:t>Father, You always love us with gentle love, …</a:t>
            </a:r>
            <a:endParaRPr lang="en-US" spc="0"/>
          </a:p>
          <a:p>
            <a:endParaRPr lang="en-US"/>
          </a:p>
        </p:txBody>
      </p:sp>
      <p:sp>
        <p:nvSpPr>
          <p:cNvPr id="4" name="Slide Number Placeholder 3"/>
          <p:cNvSpPr>
            <a:spLocks noGrp="1"/>
          </p:cNvSpPr>
          <p:nvPr>
            <p:ph type="sldNum" sz="quarter" idx="10"/>
          </p:nvPr>
        </p:nvSpPr>
        <p:spPr/>
        <p:txBody>
          <a:bodyPr/>
          <a:lstStyle/>
          <a:p>
            <a:fld id="{68D6FB5B-96AD-4730-99C4-73EAF4AA3217}"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551DCF-F9D7-4923-A0BA-9D8CC04283D4}" type="slidenum">
              <a:rPr lang="en-US">
                <a:solidFill>
                  <a:srgbClr val="000000"/>
                </a:solidFill>
              </a:rPr>
              <a:pPr/>
              <a:t>40</a:t>
            </a:fld>
            <a:endParaRPr lang="en-US">
              <a:solidFill>
                <a:srgbClr val="000000"/>
              </a:solidFill>
            </a:endParaRPr>
          </a:p>
        </p:txBody>
      </p:sp>
      <p:sp>
        <p:nvSpPr>
          <p:cNvPr id="909314" name="Rectangle 2"/>
          <p:cNvSpPr>
            <a:spLocks noGrp="1" noRot="1" noChangeAspect="1" noChangeArrowheads="1" noTextEdit="1"/>
          </p:cNvSpPr>
          <p:nvPr>
            <p:ph type="sldImg"/>
          </p:nvPr>
        </p:nvSpPr>
        <p:spPr>
          <a:ln/>
        </p:spPr>
      </p:sp>
      <p:sp>
        <p:nvSpPr>
          <p:cNvPr id="90931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SUBJECT partner of internal nature and masculinity towards the universe </a:t>
            </a:r>
            <a:endParaRPr lang="en-US" sz="1200" dirty="0">
              <a:effectLst/>
            </a:endParaRPr>
          </a:p>
          <a:p>
            <a:endParaRPr lang="en-US" dirty="0"/>
          </a:p>
        </p:txBody>
      </p:sp>
    </p:spTree>
    <p:extLst>
      <p:ext uri="{BB962C8B-B14F-4D97-AF65-F5344CB8AC3E}">
        <p14:creationId xmlns:p14="http://schemas.microsoft.com/office/powerpoint/2010/main" val="10062395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21C873-D9B8-4263-8C70-9747D207B058}" type="slidenum">
              <a:rPr lang="en-US">
                <a:solidFill>
                  <a:srgbClr val="000000"/>
                </a:solidFill>
              </a:rPr>
              <a:pPr/>
              <a:t>41</a:t>
            </a:fld>
            <a:endParaRPr lang="en-US">
              <a:solidFill>
                <a:srgbClr val="000000"/>
              </a:solidFill>
            </a:endParaRPr>
          </a:p>
        </p:txBody>
      </p:sp>
      <p:sp>
        <p:nvSpPr>
          <p:cNvPr id="911362" name="Rectangle 2"/>
          <p:cNvSpPr>
            <a:spLocks noGrp="1" noRot="1" noChangeAspect="1" noChangeArrowheads="1" noTextEdit="1"/>
          </p:cNvSpPr>
          <p:nvPr>
            <p:ph type="sldImg"/>
          </p:nvPr>
        </p:nvSpPr>
        <p:spPr>
          <a:ln/>
        </p:spPr>
      </p:sp>
      <p:sp>
        <p:nvSpPr>
          <p:cNvPr id="911363"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u="sng" kern="1200" dirty="0">
                <a:solidFill>
                  <a:schemeClr val="tx1"/>
                </a:solidFill>
                <a:effectLst/>
                <a:latin typeface="Times New Roman" pitchFamily="18" charset="0"/>
                <a:ea typeface="+mn-ea"/>
                <a:cs typeface="+mn-cs"/>
              </a:rPr>
              <a:t>GOD</a:t>
            </a:r>
            <a:r>
              <a:rPr lang="en-US" sz="1200" kern="1200" dirty="0">
                <a:solidFill>
                  <a:schemeClr val="tx1"/>
                </a:solidFill>
                <a:effectLst/>
                <a:latin typeface="Times New Roman" pitchFamily="18" charset="0"/>
                <a:ea typeface="+mn-ea"/>
                <a:cs typeface="+mn-cs"/>
              </a:rPr>
              <a:t>   is the   </a:t>
            </a:r>
            <a:r>
              <a:rPr lang="en-US" sz="1200" u="sng" kern="1200" dirty="0">
                <a:solidFill>
                  <a:schemeClr val="tx1"/>
                </a:solidFill>
                <a:effectLst/>
                <a:latin typeface="Times New Roman" pitchFamily="18" charset="0"/>
                <a:ea typeface="+mn-ea"/>
                <a:cs typeface="+mn-cs"/>
              </a:rPr>
              <a:t>INVISIBLE subject partner</a:t>
            </a:r>
            <a:r>
              <a:rPr lang="en-US" sz="1200" kern="1200" dirty="0">
                <a:solidFill>
                  <a:schemeClr val="tx1"/>
                </a:solidFill>
                <a:effectLst/>
                <a:latin typeface="Times New Roman" pitchFamily="18" charset="0"/>
                <a:ea typeface="+mn-ea"/>
                <a:cs typeface="+mn-cs"/>
              </a:rPr>
              <a:t>,  and the   </a:t>
            </a:r>
            <a:r>
              <a:rPr lang="en-US" sz="1200" u="sng" kern="1200" dirty="0">
                <a:solidFill>
                  <a:schemeClr val="tx1"/>
                </a:solidFill>
                <a:effectLst/>
                <a:latin typeface="Times New Roman" pitchFamily="18" charset="0"/>
                <a:ea typeface="+mn-ea"/>
                <a:cs typeface="+mn-cs"/>
              </a:rPr>
              <a:t>UNIVERSE</a:t>
            </a:r>
            <a:r>
              <a:rPr lang="en-US" sz="1200" kern="1200" dirty="0">
                <a:solidFill>
                  <a:schemeClr val="tx1"/>
                </a:solidFill>
                <a:effectLst/>
                <a:latin typeface="Times New Roman" pitchFamily="18" charset="0"/>
                <a:ea typeface="+mn-ea"/>
                <a:cs typeface="+mn-cs"/>
              </a:rPr>
              <a:t>   as a whole is a   </a:t>
            </a:r>
            <a:r>
              <a:rPr lang="en-US" sz="1200" u="sng" kern="1200" dirty="0">
                <a:solidFill>
                  <a:schemeClr val="tx1"/>
                </a:solidFill>
                <a:effectLst/>
                <a:latin typeface="Times New Roman" pitchFamily="18" charset="0"/>
                <a:ea typeface="+mn-ea"/>
                <a:cs typeface="+mn-cs"/>
              </a:rPr>
              <a:t>SUBSTANTIAL object partner</a:t>
            </a:r>
            <a:r>
              <a:rPr lang="en-US" sz="1200" kern="1200" dirty="0">
                <a:solidFill>
                  <a:schemeClr val="tx1"/>
                </a:solidFill>
                <a:effectLst/>
                <a:latin typeface="Times New Roman" pitchFamily="18" charset="0"/>
                <a:ea typeface="+mn-ea"/>
                <a:cs typeface="+mn-cs"/>
              </a:rPr>
              <a:t>   to God.</a:t>
            </a:r>
            <a:r>
              <a:rPr lang="en-US" sz="1200" u="sng" kern="1200" dirty="0">
                <a:solidFill>
                  <a:schemeClr val="tx1"/>
                </a:solidFill>
                <a:effectLst/>
                <a:latin typeface="Times New Roman" pitchFamily="18" charset="0"/>
                <a:ea typeface="+mn-ea"/>
                <a:cs typeface="+mn-cs"/>
              </a:rPr>
              <a:t> </a:t>
            </a:r>
            <a:endParaRPr lang="en-US" sz="1200" kern="1200" dirty="0">
              <a:solidFill>
                <a:schemeClr val="tx1"/>
              </a:solidFill>
              <a:effectLst/>
              <a:latin typeface="Times New Roman" pitchFamily="18" charset="0"/>
              <a:ea typeface="+mn-ea"/>
              <a:cs typeface="+mn-cs"/>
            </a:endParaRPr>
          </a:p>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858CFE-AE5A-46B6-84CF-55F3F5F64017}" type="slidenum">
              <a:rPr lang="en-US">
                <a:solidFill>
                  <a:srgbClr val="000000"/>
                </a:solidFill>
              </a:rPr>
              <a:pPr/>
              <a:t>42</a:t>
            </a:fld>
            <a:endParaRPr lang="en-US">
              <a:solidFill>
                <a:srgbClr val="000000"/>
              </a:solidFill>
            </a:endParaRPr>
          </a:p>
        </p:txBody>
      </p:sp>
      <p:sp>
        <p:nvSpPr>
          <p:cNvPr id="912386" name="Rectangle 2"/>
          <p:cNvSpPr>
            <a:spLocks noGrp="1" noRot="1" noChangeAspect="1" noChangeArrowheads="1" noTextEdit="1"/>
          </p:cNvSpPr>
          <p:nvPr>
            <p:ph type="sldImg"/>
          </p:nvPr>
        </p:nvSpPr>
        <p:spPr>
          <a:ln/>
        </p:spPr>
      </p:sp>
      <p:sp>
        <p:nvSpPr>
          <p:cNvPr id="912387"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n-ea"/>
                <a:cs typeface="+mn-cs"/>
              </a:rPr>
              <a:t>In accordance with the   </a:t>
            </a:r>
            <a:r>
              <a:rPr lang="en-US" sz="1200" u="sng" kern="1200" dirty="0">
                <a:solidFill>
                  <a:schemeClr val="tx1"/>
                </a:solidFill>
                <a:effectLst/>
                <a:latin typeface="Times New Roman" pitchFamily="18" charset="0"/>
                <a:ea typeface="+mn-ea"/>
                <a:cs typeface="+mn-cs"/>
              </a:rPr>
              <a:t>PRINCIPLE of creation</a:t>
            </a:r>
            <a:r>
              <a:rPr lang="en-US" sz="1200" kern="1200" dirty="0">
                <a:solidFill>
                  <a:schemeClr val="tx1"/>
                </a:solidFill>
                <a:effectLst/>
                <a:latin typeface="Times New Roman" pitchFamily="18" charset="0"/>
                <a:ea typeface="+mn-ea"/>
                <a:cs typeface="+mn-cs"/>
              </a:rPr>
              <a:t>,  God’s dual characteristics manifest itself   </a:t>
            </a:r>
            <a:r>
              <a:rPr lang="en-US" sz="1200" u="sng" kern="1200" dirty="0">
                <a:solidFill>
                  <a:schemeClr val="tx1"/>
                </a:solidFill>
                <a:effectLst/>
                <a:latin typeface="Times New Roman" pitchFamily="18" charset="0"/>
                <a:ea typeface="+mn-ea"/>
                <a:cs typeface="+mn-cs"/>
              </a:rPr>
              <a:t>SYMBOLICALLY</a:t>
            </a:r>
            <a:r>
              <a:rPr lang="en-US" sz="1200" kern="1200" dirty="0">
                <a:solidFill>
                  <a:schemeClr val="tx1"/>
                </a:solidFill>
                <a:effectLst/>
                <a:latin typeface="Times New Roman" pitchFamily="18" charset="0"/>
                <a:ea typeface="+mn-ea"/>
                <a:cs typeface="+mn-cs"/>
              </a:rPr>
              <a:t>   or </a:t>
            </a:r>
            <a:r>
              <a:rPr lang="en-US" sz="1200" u="sng" kern="1200" dirty="0">
                <a:solidFill>
                  <a:schemeClr val="tx1"/>
                </a:solidFill>
                <a:effectLst/>
                <a:latin typeface="Times New Roman" pitchFamily="18" charset="0"/>
                <a:ea typeface="+mn-ea"/>
                <a:cs typeface="+mn-cs"/>
              </a:rPr>
              <a:t>in  IMAGE</a:t>
            </a:r>
            <a:r>
              <a:rPr lang="en-US" sz="1200" kern="1200" dirty="0">
                <a:solidFill>
                  <a:schemeClr val="tx1"/>
                </a:solidFill>
                <a:effectLst/>
                <a:latin typeface="Times New Roman" pitchFamily="18" charset="0"/>
                <a:ea typeface="+mn-ea"/>
                <a:cs typeface="+mn-cs"/>
              </a:rPr>
              <a:t>   as individual embodiments of truth, which constitute the universe. </a:t>
            </a:r>
            <a:endParaRPr lang="en-US" dirty="0">
              <a:effectLst/>
            </a:endParaRPr>
          </a:p>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BDE557-0AA5-4E1A-BA98-1F1ACF9AC2A7}" type="slidenum">
              <a:rPr lang="en-US">
                <a:solidFill>
                  <a:srgbClr val="000000"/>
                </a:solidFill>
              </a:rPr>
              <a:pPr/>
              <a:t>43</a:t>
            </a:fld>
            <a:endParaRPr lang="en-US">
              <a:solidFill>
                <a:srgbClr val="000000"/>
              </a:solidFill>
            </a:endParaRPr>
          </a:p>
        </p:txBody>
      </p:sp>
      <p:sp>
        <p:nvSpPr>
          <p:cNvPr id="914434" name="Rectangle 2"/>
          <p:cNvSpPr>
            <a:spLocks noGrp="1" noRot="1" noChangeAspect="1" noChangeArrowheads="1" noTextEdit="1"/>
          </p:cNvSpPr>
          <p:nvPr>
            <p:ph type="sldImg"/>
          </p:nvPr>
        </p:nvSpPr>
        <p:spPr>
          <a:ln/>
        </p:spPr>
      </p:sp>
      <p:sp>
        <p:nvSpPr>
          <p:cNvPr id="914435" name="Rectangle 3"/>
          <p:cNvSpPr>
            <a:spLocks noGrp="1" noChangeArrowheads="1"/>
          </p:cNvSpPr>
          <p:nvPr>
            <p:ph type="body" idx="1"/>
          </p:nvPr>
        </p:nvSpPr>
        <p:spPr/>
        <p:txBody>
          <a:bodyPr/>
          <a:lstStyle/>
          <a:p>
            <a:pPr rtl="0" eaLnBrk="0" fontAlgn="base" latinLnBrk="0" hangingPunct="0">
              <a:buFont typeface="Arial" pitchFamily="34" charset="0"/>
              <a:buNone/>
            </a:pPr>
            <a:r>
              <a:rPr lang="en-US" sz="1200" u="sng" kern="1200" dirty="0">
                <a:solidFill>
                  <a:schemeClr val="tx1"/>
                </a:solidFill>
                <a:effectLst/>
                <a:latin typeface="Times New Roman" pitchFamily="18" charset="0"/>
                <a:ea typeface="+mn-ea"/>
                <a:cs typeface="+mn-cs"/>
              </a:rPr>
              <a:t>GOD</a:t>
            </a:r>
            <a:r>
              <a:rPr lang="en-US" sz="1200" kern="1200" dirty="0">
                <a:solidFill>
                  <a:schemeClr val="tx1"/>
                </a:solidFill>
                <a:effectLst/>
                <a:latin typeface="Times New Roman" pitchFamily="18" charset="0"/>
                <a:ea typeface="+mn-ea"/>
                <a:cs typeface="+mn-cs"/>
              </a:rPr>
              <a:t>,  the  </a:t>
            </a:r>
            <a:r>
              <a:rPr lang="en-US" sz="1200" u="sng" kern="1200" dirty="0">
                <a:solidFill>
                  <a:schemeClr val="tx1"/>
                </a:solidFill>
                <a:effectLst/>
                <a:latin typeface="Times New Roman" pitchFamily="18" charset="0"/>
                <a:ea typeface="+mn-ea"/>
                <a:cs typeface="+mn-cs"/>
              </a:rPr>
              <a:t>CREATOR</a:t>
            </a:r>
            <a:r>
              <a:rPr lang="en-US" sz="1200" kern="1200" dirty="0">
                <a:solidFill>
                  <a:schemeClr val="tx1"/>
                </a:solidFill>
                <a:effectLst/>
                <a:latin typeface="Times New Roman" pitchFamily="18" charset="0"/>
                <a:ea typeface="+mn-ea"/>
                <a:cs typeface="+mn-cs"/>
              </a:rPr>
              <a:t>  of all things, is the  </a:t>
            </a:r>
            <a:r>
              <a:rPr lang="en-US" sz="1200" u="sng" kern="1200" dirty="0">
                <a:solidFill>
                  <a:schemeClr val="tx1"/>
                </a:solidFill>
                <a:effectLst/>
                <a:latin typeface="Times New Roman" pitchFamily="18" charset="0"/>
                <a:ea typeface="+mn-ea"/>
                <a:cs typeface="+mn-cs"/>
              </a:rPr>
              <a:t>ABSOLUTE reality</a:t>
            </a:r>
            <a:r>
              <a:rPr lang="en-US" sz="1200" kern="1200" dirty="0">
                <a:solidFill>
                  <a:schemeClr val="tx1"/>
                </a:solidFill>
                <a:effectLst/>
                <a:latin typeface="Times New Roman" pitchFamily="18" charset="0"/>
                <a:ea typeface="+mn-ea"/>
                <a:cs typeface="+mn-cs"/>
              </a:rPr>
              <a:t>,  eternal, self-existent and transcendent of time and space.  </a:t>
            </a:r>
            <a:r>
              <a:rPr lang="en-US" sz="1200" u="sng" kern="1200" dirty="0">
                <a:solidFill>
                  <a:schemeClr val="tx1"/>
                </a:solidFill>
                <a:effectLst/>
                <a:latin typeface="Times New Roman" pitchFamily="18" charset="0"/>
                <a:ea typeface="+mn-ea"/>
                <a:cs typeface="+mn-cs"/>
              </a:rPr>
              <a:t>UNIVERSAL  prime energy</a:t>
            </a:r>
            <a:r>
              <a:rPr lang="en-US" sz="1200" kern="1200" dirty="0">
                <a:solidFill>
                  <a:schemeClr val="tx1"/>
                </a:solidFill>
                <a:effectLst/>
                <a:latin typeface="Times New Roman" pitchFamily="18" charset="0"/>
                <a:ea typeface="+mn-ea"/>
                <a:cs typeface="+mn-cs"/>
              </a:rPr>
              <a:t>  is the fundamental energy of   </a:t>
            </a:r>
            <a:r>
              <a:rPr lang="en-US" sz="1200" u="sng" kern="1200" dirty="0">
                <a:solidFill>
                  <a:schemeClr val="tx1"/>
                </a:solidFill>
                <a:effectLst/>
                <a:latin typeface="Times New Roman" pitchFamily="18" charset="0"/>
                <a:ea typeface="+mn-ea"/>
                <a:cs typeface="+mn-cs"/>
              </a:rPr>
              <a:t>GOD’S</a:t>
            </a:r>
            <a:r>
              <a:rPr lang="en-US" sz="1200" kern="1200" dirty="0">
                <a:solidFill>
                  <a:schemeClr val="tx1"/>
                </a:solidFill>
                <a:effectLst/>
                <a:latin typeface="Times New Roman" pitchFamily="18" charset="0"/>
                <a:ea typeface="+mn-ea"/>
                <a:cs typeface="+mn-cs"/>
              </a:rPr>
              <a:t>   being.  </a:t>
            </a:r>
            <a:endParaRPr lang="en-US" sz="1200" dirty="0">
              <a:effectLst/>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82EEE5-9698-405B-8CBA-B5F4917FCBF2}" type="slidenum">
              <a:rPr lang="en-US">
                <a:solidFill>
                  <a:srgbClr val="000000"/>
                </a:solidFill>
              </a:rPr>
              <a:pPr/>
              <a:t>44</a:t>
            </a:fld>
            <a:endParaRPr lang="en-US">
              <a:solidFill>
                <a:srgbClr val="000000"/>
              </a:solidFill>
            </a:endParaRPr>
          </a:p>
        </p:txBody>
      </p:sp>
      <p:sp>
        <p:nvSpPr>
          <p:cNvPr id="916482" name="Rectangle 2"/>
          <p:cNvSpPr>
            <a:spLocks noGrp="1" noRot="1" noChangeAspect="1" noChangeArrowheads="1" noTextEdit="1"/>
          </p:cNvSpPr>
          <p:nvPr>
            <p:ph type="sldImg"/>
          </p:nvPr>
        </p:nvSpPr>
        <p:spPr>
          <a:ln/>
        </p:spPr>
      </p:sp>
      <p:sp>
        <p:nvSpPr>
          <p:cNvPr id="916483" name="Rectangle 3"/>
          <p:cNvSpPr>
            <a:spLocks noGrp="1" noChangeArrowheads="1"/>
          </p:cNvSpPr>
          <p:nvPr>
            <p:ph type="body" idx="1"/>
          </p:nvPr>
        </p:nvSpPr>
        <p:spPr/>
        <p:txBody>
          <a:bodyPr/>
          <a:lstStyle/>
          <a:p>
            <a:pPr rtl="0" eaLnBrk="0" fontAlgn="base" hangingPunct="0">
              <a:buFont typeface="Arial" pitchFamily="34" charset="0"/>
              <a:buNone/>
            </a:pPr>
            <a:r>
              <a:rPr lang="en-US" sz="1200" kern="1200" dirty="0">
                <a:solidFill>
                  <a:schemeClr val="tx1"/>
                </a:solidFill>
                <a:effectLst/>
                <a:latin typeface="Times New Roman" pitchFamily="18" charset="0"/>
                <a:ea typeface="+mn-ea"/>
                <a:cs typeface="+mn-cs"/>
              </a:rPr>
              <a:t>It is the origin of all energies and forces that allow   </a:t>
            </a:r>
            <a:r>
              <a:rPr lang="en-US" sz="1200" u="sng" kern="1200" dirty="0">
                <a:solidFill>
                  <a:schemeClr val="tx1"/>
                </a:solidFill>
                <a:effectLst/>
                <a:latin typeface="Times New Roman" pitchFamily="18" charset="0"/>
                <a:ea typeface="+mn-ea"/>
                <a:cs typeface="+mn-cs"/>
              </a:rPr>
              <a:t>CREATED  beings</a:t>
            </a:r>
            <a:r>
              <a:rPr lang="en-US" sz="1200" kern="1200" dirty="0">
                <a:solidFill>
                  <a:schemeClr val="tx1"/>
                </a:solidFill>
                <a:effectLst/>
                <a:latin typeface="Times New Roman" pitchFamily="18" charset="0"/>
                <a:ea typeface="+mn-ea"/>
                <a:cs typeface="+mn-cs"/>
              </a:rPr>
              <a:t>   to   </a:t>
            </a:r>
            <a:r>
              <a:rPr lang="en-US" sz="1200" u="sng" kern="1200" dirty="0">
                <a:solidFill>
                  <a:schemeClr val="tx1"/>
                </a:solidFill>
                <a:effectLst/>
                <a:latin typeface="Times New Roman" pitchFamily="18" charset="0"/>
                <a:ea typeface="+mn-ea"/>
                <a:cs typeface="+mn-cs"/>
              </a:rPr>
              <a:t>EXIST</a:t>
            </a:r>
            <a:r>
              <a:rPr lang="en-US" sz="1200" kern="1200" dirty="0">
                <a:solidFill>
                  <a:schemeClr val="tx1"/>
                </a:solidFill>
                <a:effectLst/>
                <a:latin typeface="Times New Roman" pitchFamily="18" charset="0"/>
                <a:ea typeface="+mn-ea"/>
                <a:cs typeface="+mn-cs"/>
              </a:rPr>
              <a:t>.</a:t>
            </a:r>
            <a:r>
              <a:rPr lang="en-US" sz="1200" u="sng" kern="1200" dirty="0">
                <a:solidFill>
                  <a:schemeClr val="tx1"/>
                </a:solidFill>
                <a:effectLst/>
                <a:latin typeface="Times New Roman" pitchFamily="18" charset="0"/>
                <a:ea typeface="+mn-ea"/>
                <a:cs typeface="+mn-cs"/>
              </a:rPr>
              <a:t> </a:t>
            </a:r>
            <a:endParaRPr lang="en-US" sz="1200" dirty="0">
              <a:effectLst/>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02598D-62A1-4E64-9BBC-5B9A1AE5FE7F}" type="slidenum">
              <a:rPr lang="en-US">
                <a:solidFill>
                  <a:srgbClr val="000000"/>
                </a:solidFill>
              </a:rPr>
              <a:pPr/>
              <a:t>45</a:t>
            </a:fld>
            <a:endParaRPr lang="en-US">
              <a:solidFill>
                <a:srgbClr val="000000"/>
              </a:solidFill>
            </a:endParaRPr>
          </a:p>
        </p:txBody>
      </p:sp>
      <p:sp>
        <p:nvSpPr>
          <p:cNvPr id="918530" name="Rectangle 2"/>
          <p:cNvSpPr>
            <a:spLocks noGrp="1" noRot="1" noChangeAspect="1" noChangeArrowheads="1" noTextEdit="1"/>
          </p:cNvSpPr>
          <p:nvPr>
            <p:ph type="sldImg"/>
          </p:nvPr>
        </p:nvSpPr>
        <p:spPr>
          <a:ln/>
        </p:spPr>
      </p:sp>
      <p:sp>
        <p:nvSpPr>
          <p:cNvPr id="918531"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Through the agency of  </a:t>
            </a:r>
            <a:r>
              <a:rPr lang="en-US" sz="1200" u="sng" kern="1200" dirty="0">
                <a:solidFill>
                  <a:schemeClr val="tx1"/>
                </a:solidFill>
                <a:effectLst/>
                <a:latin typeface="Times New Roman" pitchFamily="18" charset="0"/>
                <a:ea typeface="+mn-ea"/>
                <a:cs typeface="+mn-cs"/>
              </a:rPr>
              <a:t>UNIVERSAL  prime energy</a:t>
            </a:r>
            <a:r>
              <a:rPr lang="en-US" sz="1200" kern="1200" dirty="0">
                <a:solidFill>
                  <a:schemeClr val="tx1"/>
                </a:solidFill>
                <a:effectLst/>
                <a:latin typeface="Times New Roman" pitchFamily="18" charset="0"/>
                <a:ea typeface="+mn-ea"/>
                <a:cs typeface="+mn-cs"/>
              </a:rPr>
              <a:t>, the  </a:t>
            </a:r>
            <a:r>
              <a:rPr lang="en-US" sz="1200" u="sng" kern="1200" dirty="0">
                <a:solidFill>
                  <a:schemeClr val="tx1"/>
                </a:solidFill>
                <a:effectLst/>
                <a:latin typeface="Times New Roman" pitchFamily="18" charset="0"/>
                <a:ea typeface="+mn-ea"/>
                <a:cs typeface="+mn-cs"/>
              </a:rPr>
              <a:t>subject</a:t>
            </a:r>
            <a:r>
              <a:rPr lang="en-US" sz="1200" kern="1200" dirty="0">
                <a:solidFill>
                  <a:schemeClr val="tx1"/>
                </a:solidFill>
                <a:effectLst/>
                <a:latin typeface="Times New Roman" pitchFamily="18" charset="0"/>
                <a:ea typeface="+mn-ea"/>
                <a:cs typeface="+mn-cs"/>
              </a:rPr>
              <a:t>  and  </a:t>
            </a:r>
            <a:r>
              <a:rPr lang="en-US" sz="1200" u="sng" kern="1200" dirty="0">
                <a:solidFill>
                  <a:schemeClr val="tx1"/>
                </a:solidFill>
                <a:effectLst/>
                <a:latin typeface="Times New Roman" pitchFamily="18" charset="0"/>
                <a:ea typeface="+mn-ea"/>
                <a:cs typeface="+mn-cs"/>
              </a:rPr>
              <a:t>OBJECT</a:t>
            </a:r>
            <a:r>
              <a:rPr lang="en-US" sz="1200" kern="1200" dirty="0">
                <a:solidFill>
                  <a:schemeClr val="tx1"/>
                </a:solidFill>
                <a:effectLst/>
                <a:latin typeface="Times New Roman" pitchFamily="18" charset="0"/>
                <a:ea typeface="+mn-ea"/>
                <a:cs typeface="+mn-cs"/>
              </a:rPr>
              <a:t>  elements of every entity form a common base and enter into  </a:t>
            </a:r>
            <a:r>
              <a:rPr lang="en-US" sz="1200" u="sng" kern="1200" dirty="0">
                <a:solidFill>
                  <a:schemeClr val="tx1"/>
                </a:solidFill>
                <a:effectLst/>
                <a:latin typeface="Times New Roman" pitchFamily="18" charset="0"/>
                <a:ea typeface="+mn-ea"/>
                <a:cs typeface="+mn-cs"/>
              </a:rPr>
              <a:t>INTERACTION</a:t>
            </a:r>
            <a:r>
              <a:rPr lang="en-US" sz="1200" kern="1200" dirty="0">
                <a:solidFill>
                  <a:schemeClr val="tx1"/>
                </a:solidFill>
                <a:effectLst/>
                <a:latin typeface="Times New Roman" pitchFamily="18" charset="0"/>
                <a:ea typeface="+mn-ea"/>
                <a:cs typeface="+mn-cs"/>
              </a:rPr>
              <a:t>.  </a:t>
            </a:r>
            <a:endParaRPr lang="en-US" sz="1200" dirty="0">
              <a:effectLst/>
            </a:endParaRPr>
          </a:p>
          <a:p>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FD1E22-D805-4D35-A494-89401856546C}" type="slidenum">
              <a:rPr lang="en-US">
                <a:solidFill>
                  <a:srgbClr val="000000"/>
                </a:solidFill>
              </a:rPr>
              <a:pPr/>
              <a:t>46</a:t>
            </a:fld>
            <a:endParaRPr lang="en-US">
              <a:solidFill>
                <a:srgbClr val="000000"/>
              </a:solidFill>
            </a:endParaRPr>
          </a:p>
        </p:txBody>
      </p:sp>
      <p:sp>
        <p:nvSpPr>
          <p:cNvPr id="919554" name="Rectangle 2"/>
          <p:cNvSpPr>
            <a:spLocks noGrp="1" noRot="1" noChangeAspect="1" noChangeArrowheads="1" noTextEdit="1"/>
          </p:cNvSpPr>
          <p:nvPr>
            <p:ph type="sldImg"/>
          </p:nvPr>
        </p:nvSpPr>
        <p:spPr>
          <a:ln/>
        </p:spPr>
      </p:sp>
      <p:sp>
        <p:nvSpPr>
          <p:cNvPr id="91955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This interaction, in turn, generates all the  </a:t>
            </a:r>
            <a:r>
              <a:rPr lang="en-US" sz="1200" u="sng" kern="1200" dirty="0">
                <a:solidFill>
                  <a:schemeClr val="tx1"/>
                </a:solidFill>
                <a:effectLst/>
                <a:latin typeface="Times New Roman" pitchFamily="18" charset="0"/>
                <a:ea typeface="+mn-ea"/>
                <a:cs typeface="+mn-cs"/>
              </a:rPr>
              <a:t>FORCES</a:t>
            </a:r>
            <a:r>
              <a:rPr lang="en-US" sz="1200" kern="1200" dirty="0">
                <a:solidFill>
                  <a:schemeClr val="tx1"/>
                </a:solidFill>
                <a:effectLst/>
                <a:latin typeface="Times New Roman" pitchFamily="18" charset="0"/>
                <a:ea typeface="+mn-ea"/>
                <a:cs typeface="+mn-cs"/>
              </a:rPr>
              <a:t>  the entity needs for  </a:t>
            </a:r>
            <a:r>
              <a:rPr lang="en-US" sz="1200" u="sng" kern="1200" dirty="0">
                <a:solidFill>
                  <a:schemeClr val="tx1"/>
                </a:solidFill>
                <a:effectLst/>
                <a:latin typeface="Times New Roman" pitchFamily="18" charset="0"/>
                <a:ea typeface="+mn-ea"/>
                <a:cs typeface="+mn-cs"/>
              </a:rPr>
              <a:t>EXISTENCE,  multiplication and action</a:t>
            </a:r>
            <a:r>
              <a:rPr lang="en-US" sz="1200" kern="1200" dirty="0">
                <a:solidFill>
                  <a:schemeClr val="tx1"/>
                </a:solidFill>
                <a:effectLst/>
                <a:latin typeface="Times New Roman" pitchFamily="18" charset="0"/>
                <a:ea typeface="+mn-ea"/>
                <a:cs typeface="+mn-cs"/>
              </a:rPr>
              <a:t>. </a:t>
            </a:r>
            <a:endParaRPr lang="en-US" dirty="0">
              <a:effectLst/>
            </a:endParaRPr>
          </a:p>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1B79C8-0968-417C-9E47-A9B7ACFBA33C}" type="slidenum">
              <a:rPr lang="en-US">
                <a:solidFill>
                  <a:srgbClr val="000000"/>
                </a:solidFill>
              </a:rPr>
              <a:pPr/>
              <a:t>47</a:t>
            </a:fld>
            <a:endParaRPr lang="en-US">
              <a:solidFill>
                <a:srgbClr val="000000"/>
              </a:solidFill>
            </a:endParaRPr>
          </a:p>
        </p:txBody>
      </p:sp>
      <p:sp>
        <p:nvSpPr>
          <p:cNvPr id="920578" name="Rectangle 2"/>
          <p:cNvSpPr>
            <a:spLocks noGrp="1" noRot="1" noChangeAspect="1" noChangeArrowheads="1" noTextEdit="1"/>
          </p:cNvSpPr>
          <p:nvPr>
            <p:ph type="sldImg"/>
          </p:nvPr>
        </p:nvSpPr>
        <p:spPr>
          <a:ln/>
        </p:spPr>
      </p:sp>
      <p:sp>
        <p:nvSpPr>
          <p:cNvPr id="920579" name="Rectangle 3"/>
          <p:cNvSpPr>
            <a:spLocks noGrp="1" noChangeArrowheads="1"/>
          </p:cNvSpPr>
          <p:nvPr>
            <p:ph type="body" idx="1"/>
          </p:nvPr>
        </p:nvSpPr>
        <p:spPr/>
        <p:txBody>
          <a:bodyPr/>
          <a:lstStyle/>
          <a:p>
            <a:pPr rtl="0" eaLnBrk="0" fontAlgn="base" latinLnBrk="0" hangingPunct="0">
              <a:buFont typeface="Arial" pitchFamily="34" charset="0"/>
              <a:buNone/>
            </a:pPr>
            <a:r>
              <a:rPr lang="en-US" sz="1200" kern="1200" dirty="0">
                <a:solidFill>
                  <a:schemeClr val="tx1"/>
                </a:solidFill>
                <a:effectLst/>
                <a:latin typeface="Times New Roman" pitchFamily="18" charset="0"/>
                <a:ea typeface="+mn-ea"/>
                <a:cs typeface="+mn-cs"/>
              </a:rPr>
              <a:t>The interaction generating these forces through this process is called give and take action.</a:t>
            </a:r>
            <a:r>
              <a:rPr lang="en-US" sz="1200" u="sng" kern="1200" dirty="0">
                <a:solidFill>
                  <a:schemeClr val="tx1"/>
                </a:solidFill>
                <a:effectLst/>
                <a:latin typeface="Times New Roman" pitchFamily="18" charset="0"/>
                <a:ea typeface="+mn-ea"/>
                <a:cs typeface="+mn-cs"/>
              </a:rPr>
              <a:t> </a:t>
            </a:r>
            <a:endParaRPr lang="en-US" sz="1200" dirty="0">
              <a:effectLst/>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1FFED5-A82B-4C11-9FFD-FC22CE349EC5}" type="slidenum">
              <a:rPr lang="en-US">
                <a:solidFill>
                  <a:srgbClr val="000000"/>
                </a:solidFill>
              </a:rPr>
              <a:pPr/>
              <a:t>48</a:t>
            </a:fld>
            <a:endParaRPr lang="en-US">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The process in which out of  </a:t>
            </a:r>
            <a:r>
              <a:rPr lang="en-US" sz="1200" u="sng" kern="1200" dirty="0">
                <a:solidFill>
                  <a:schemeClr val="tx1"/>
                </a:solidFill>
                <a:effectLst/>
                <a:latin typeface="Times New Roman" pitchFamily="18" charset="0"/>
                <a:ea typeface="+mn-ea"/>
                <a:cs typeface="+mn-cs"/>
              </a:rPr>
              <a:t>GOD</a:t>
            </a:r>
            <a:r>
              <a:rPr lang="en-US" sz="1200" kern="1200" dirty="0">
                <a:solidFill>
                  <a:schemeClr val="tx1"/>
                </a:solidFill>
                <a:effectLst/>
                <a:latin typeface="Times New Roman" pitchFamily="18" charset="0"/>
                <a:ea typeface="+mn-ea"/>
                <a:cs typeface="+mn-cs"/>
              </a:rPr>
              <a:t>,  the Origin,  </a:t>
            </a:r>
            <a:r>
              <a:rPr lang="en-US" sz="1200" u="sng" kern="1200" dirty="0">
                <a:solidFill>
                  <a:schemeClr val="tx1"/>
                </a:solidFill>
                <a:effectLst/>
                <a:latin typeface="Times New Roman" pitchFamily="18" charset="0"/>
                <a:ea typeface="+mn-ea"/>
                <a:cs typeface="+mn-cs"/>
              </a:rPr>
              <a:t>two ENTITIES</a:t>
            </a:r>
            <a:r>
              <a:rPr lang="en-US" sz="1200" kern="1200" dirty="0">
                <a:solidFill>
                  <a:schemeClr val="tx1"/>
                </a:solidFill>
                <a:effectLst/>
                <a:latin typeface="Times New Roman" pitchFamily="18" charset="0"/>
                <a:ea typeface="+mn-ea"/>
                <a:cs typeface="+mn-cs"/>
              </a:rPr>
              <a:t>   are separately manifested and  </a:t>
            </a:r>
            <a:r>
              <a:rPr lang="en-US" sz="1200" u="sng" kern="1200" dirty="0">
                <a:solidFill>
                  <a:schemeClr val="tx1"/>
                </a:solidFill>
                <a:effectLst/>
                <a:latin typeface="Times New Roman" pitchFamily="18" charset="0"/>
                <a:ea typeface="+mn-ea"/>
                <a:cs typeface="+mn-cs"/>
              </a:rPr>
              <a:t>REUNITED</a:t>
            </a:r>
            <a:r>
              <a:rPr lang="en-US" sz="1200" kern="1200" dirty="0">
                <a:solidFill>
                  <a:schemeClr val="tx1"/>
                </a:solidFill>
                <a:effectLst/>
                <a:latin typeface="Times New Roman" pitchFamily="18" charset="0"/>
                <a:ea typeface="+mn-ea"/>
                <a:cs typeface="+mn-cs"/>
              </a:rPr>
              <a:t>   in oneness is called  </a:t>
            </a:r>
            <a:r>
              <a:rPr lang="en-US" sz="1200" i="1" u="sng" kern="1200" dirty="0">
                <a:solidFill>
                  <a:schemeClr val="tx1"/>
                </a:solidFill>
                <a:effectLst/>
                <a:latin typeface="Times New Roman" pitchFamily="18" charset="0"/>
                <a:ea typeface="+mn-ea"/>
                <a:cs typeface="+mn-cs"/>
              </a:rPr>
              <a:t>ORIGIN–DIVISION–UNION    action</a:t>
            </a:r>
            <a:r>
              <a:rPr lang="en-US" sz="1200" i="1" kern="1200" dirty="0">
                <a:solidFill>
                  <a:schemeClr val="tx1"/>
                </a:solidFill>
                <a:effectLst/>
                <a:latin typeface="Times New Roman" pitchFamily="18" charset="0"/>
                <a:ea typeface="+mn-ea"/>
                <a:cs typeface="+mn-cs"/>
              </a:rPr>
              <a:t>.</a:t>
            </a:r>
            <a:endParaRPr lang="en-US" sz="1200" dirty="0">
              <a:effectLst/>
            </a:endParaRPr>
          </a:p>
          <a:p>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50C429-917B-4D32-9951-EE87EC108666}" type="slidenum">
              <a:rPr lang="en-US">
                <a:solidFill>
                  <a:srgbClr val="000000"/>
                </a:solidFill>
              </a:rPr>
              <a:pPr/>
              <a:t>49</a:t>
            </a:fld>
            <a:endParaRPr lang="en-US">
              <a:solidFill>
                <a:srgbClr val="000000"/>
              </a:solidFill>
            </a:endParaRPr>
          </a:p>
        </p:txBody>
      </p:sp>
      <p:sp>
        <p:nvSpPr>
          <p:cNvPr id="922626" name="Rectangle 2"/>
          <p:cNvSpPr>
            <a:spLocks noGrp="1" noRot="1" noChangeAspect="1" noChangeArrowheads="1" noTextEdit="1"/>
          </p:cNvSpPr>
          <p:nvPr>
            <p:ph type="sldImg"/>
          </p:nvPr>
        </p:nvSpPr>
        <p:spPr>
          <a:ln/>
        </p:spPr>
      </p:sp>
      <p:sp>
        <p:nvSpPr>
          <p:cNvPr id="922627"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As a result of origin-division-union action, four positions are formed:  </a:t>
            </a:r>
            <a:r>
              <a:rPr lang="en-US" sz="1200" u="sng" kern="1200" dirty="0">
                <a:solidFill>
                  <a:schemeClr val="tx1"/>
                </a:solidFill>
                <a:effectLst/>
                <a:latin typeface="Times New Roman" pitchFamily="18" charset="0"/>
                <a:ea typeface="+mn-ea"/>
                <a:cs typeface="+mn-cs"/>
              </a:rPr>
              <a:t>the  ORIGIN (God)</a:t>
            </a:r>
            <a:r>
              <a:rPr lang="en-US" sz="1200" kern="1200" dirty="0">
                <a:solidFill>
                  <a:schemeClr val="tx1"/>
                </a:solidFill>
                <a:effectLst/>
                <a:latin typeface="Times New Roman" pitchFamily="18" charset="0"/>
                <a:ea typeface="+mn-ea"/>
                <a:cs typeface="+mn-cs"/>
              </a:rPr>
              <a:t>  at the center, the  </a:t>
            </a:r>
            <a:r>
              <a:rPr lang="en-US" sz="1200" u="sng" kern="1200" dirty="0">
                <a:solidFill>
                  <a:schemeClr val="tx1"/>
                </a:solidFill>
                <a:effectLst/>
                <a:latin typeface="Times New Roman" pitchFamily="18" charset="0"/>
                <a:ea typeface="+mn-ea"/>
                <a:cs typeface="+mn-cs"/>
              </a:rPr>
              <a:t>SUBJECT partner</a:t>
            </a:r>
            <a:r>
              <a:rPr lang="en-US" sz="1200" kern="1200" dirty="0">
                <a:solidFill>
                  <a:schemeClr val="tx1"/>
                </a:solidFill>
                <a:effectLst/>
                <a:latin typeface="Times New Roman" pitchFamily="18" charset="0"/>
                <a:ea typeface="+mn-ea"/>
                <a:cs typeface="+mn-cs"/>
              </a:rPr>
              <a:t>   and the  </a:t>
            </a:r>
            <a:r>
              <a:rPr lang="en-US" sz="1200" u="sng" kern="1200" dirty="0">
                <a:solidFill>
                  <a:schemeClr val="tx1"/>
                </a:solidFill>
                <a:effectLst/>
                <a:latin typeface="Times New Roman" pitchFamily="18" charset="0"/>
                <a:ea typeface="+mn-ea"/>
                <a:cs typeface="+mn-cs"/>
              </a:rPr>
              <a:t>OBJECT  partner</a:t>
            </a:r>
            <a:r>
              <a:rPr lang="en-US" sz="1200" kern="1200" dirty="0">
                <a:solidFill>
                  <a:schemeClr val="tx1"/>
                </a:solidFill>
                <a:effectLst/>
                <a:latin typeface="Times New Roman" pitchFamily="18" charset="0"/>
                <a:ea typeface="+mn-ea"/>
                <a:cs typeface="+mn-cs"/>
              </a:rPr>
              <a:t>,   and their  </a:t>
            </a:r>
            <a:r>
              <a:rPr lang="en-US" sz="1200" u="sng" kern="1200" dirty="0">
                <a:solidFill>
                  <a:schemeClr val="tx1"/>
                </a:solidFill>
                <a:effectLst/>
                <a:latin typeface="Times New Roman" pitchFamily="18" charset="0"/>
                <a:ea typeface="+mn-ea"/>
                <a:cs typeface="+mn-cs"/>
              </a:rPr>
              <a:t>UNION</a:t>
            </a:r>
            <a:r>
              <a:rPr lang="en-US" sz="1200" kern="1200" dirty="0">
                <a:solidFill>
                  <a:schemeClr val="tx1"/>
                </a:solidFill>
                <a:effectLst/>
                <a:latin typeface="Times New Roman" pitchFamily="18" charset="0"/>
                <a:ea typeface="+mn-ea"/>
                <a:cs typeface="+mn-cs"/>
              </a:rPr>
              <a:t>. </a:t>
            </a:r>
            <a:endParaRPr lang="en-US" sz="1200" dirty="0">
              <a:effectLst/>
            </a:endParaRPr>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ln>
                  <a:solidFill>
                    <a:schemeClr val="bg1"/>
                  </a:solidFill>
                </a:ln>
                <a:solidFill>
                  <a:srgbClr val="000066"/>
                </a:solidFill>
                <a:effectLst>
                  <a:outerShdw blurRad="38100" dist="38100" dir="2700000" algn="tl">
                    <a:schemeClr val="bg1">
                      <a:alpha val="43000"/>
                    </a:schemeClr>
                  </a:outerShdw>
                </a:effectLst>
                <a:latin typeface="Arial Black" pitchFamily="34" charset="0"/>
              </a:rPr>
              <a:t>From True Parents’ Life Course</a:t>
            </a:r>
          </a:p>
          <a:p>
            <a:endParaRPr lang="en-US" dirty="0"/>
          </a:p>
          <a:p>
            <a:r>
              <a:rPr lang="en-US" sz="1200" spc="0" dirty="0">
                <a:solidFill>
                  <a:srgbClr val="000066"/>
                </a:solidFill>
                <a:effectLst/>
                <a:latin typeface="Calibri" pitchFamily="34" charset="0"/>
                <a:cs typeface="Calibri" pitchFamily="34" charset="0"/>
              </a:rPr>
              <a:t>At sixteen, I had a mysterious experience……..</a:t>
            </a:r>
            <a:endParaRPr lang="en-US" dirty="0"/>
          </a:p>
        </p:txBody>
      </p:sp>
      <p:sp>
        <p:nvSpPr>
          <p:cNvPr id="4" name="Slide Number Placeholder 3"/>
          <p:cNvSpPr>
            <a:spLocks noGrp="1"/>
          </p:cNvSpPr>
          <p:nvPr>
            <p:ph type="sldNum" sz="quarter" idx="10"/>
          </p:nvPr>
        </p:nvSpPr>
        <p:spPr/>
        <p:txBody>
          <a:bodyPr/>
          <a:lstStyle/>
          <a:p>
            <a:fld id="{68D6FB5B-96AD-4730-99C4-73EAF4AA3217}"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50C429-917B-4D32-9951-EE87EC108666}" type="slidenum">
              <a:rPr lang="en-US">
                <a:solidFill>
                  <a:srgbClr val="000000"/>
                </a:solidFill>
              </a:rPr>
              <a:pPr/>
              <a:t>50</a:t>
            </a:fld>
            <a:endParaRPr lang="en-US">
              <a:solidFill>
                <a:srgbClr val="000000"/>
              </a:solidFill>
            </a:endParaRPr>
          </a:p>
        </p:txBody>
      </p:sp>
      <p:sp>
        <p:nvSpPr>
          <p:cNvPr id="922626" name="Rectangle 2"/>
          <p:cNvSpPr>
            <a:spLocks noGrp="1" noRot="1" noChangeAspect="1" noChangeArrowheads="1" noTextEdit="1"/>
          </p:cNvSpPr>
          <p:nvPr>
            <p:ph type="sldImg"/>
          </p:nvPr>
        </p:nvSpPr>
        <p:spPr>
          <a:ln/>
        </p:spPr>
      </p:sp>
      <p:sp>
        <p:nvSpPr>
          <p:cNvPr id="922627"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n-ea"/>
                <a:cs typeface="+mn-cs"/>
              </a:rPr>
              <a:t>Any one of the four positions may  </a:t>
            </a:r>
            <a:r>
              <a:rPr lang="en-US" sz="1200" u="sng" kern="1200" dirty="0">
                <a:solidFill>
                  <a:schemeClr val="tx1"/>
                </a:solidFill>
                <a:effectLst/>
                <a:latin typeface="Times New Roman" pitchFamily="18" charset="0"/>
                <a:ea typeface="+mn-ea"/>
                <a:cs typeface="+mn-cs"/>
              </a:rPr>
              <a:t>ASSUME  the position of subject partner</a:t>
            </a:r>
            <a:r>
              <a:rPr lang="en-US" sz="1200" kern="1200" dirty="0">
                <a:solidFill>
                  <a:schemeClr val="tx1"/>
                </a:solidFill>
                <a:effectLst/>
                <a:latin typeface="Times New Roman" pitchFamily="18" charset="0"/>
                <a:ea typeface="+mn-ea"/>
                <a:cs typeface="+mn-cs"/>
              </a:rPr>
              <a:t>   and engage the other three as its object partners, forming a   </a:t>
            </a:r>
            <a:r>
              <a:rPr lang="en-US" sz="1200" u="sng" kern="1200" dirty="0">
                <a:solidFill>
                  <a:schemeClr val="tx1"/>
                </a:solidFill>
                <a:effectLst/>
                <a:latin typeface="Times New Roman" pitchFamily="18" charset="0"/>
                <a:ea typeface="+mn-ea"/>
                <a:cs typeface="+mn-cs"/>
              </a:rPr>
              <a:t>COMMUNION  of three object partners</a:t>
            </a:r>
            <a:r>
              <a:rPr lang="en-US" sz="1200" kern="1200" dirty="0">
                <a:solidFill>
                  <a:schemeClr val="tx1"/>
                </a:solidFill>
                <a:effectLst/>
                <a:latin typeface="Times New Roman" pitchFamily="18" charset="0"/>
                <a:ea typeface="+mn-ea"/>
                <a:cs typeface="+mn-cs"/>
              </a:rPr>
              <a:t>.</a:t>
            </a:r>
            <a:endParaRPr lang="en-US" sz="1200" dirty="0">
              <a:effectLst/>
            </a:endParaRPr>
          </a:p>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50C429-917B-4D32-9951-EE87EC108666}" type="slidenum">
              <a:rPr lang="en-US">
                <a:solidFill>
                  <a:srgbClr val="000000"/>
                </a:solidFill>
              </a:rPr>
              <a:pPr/>
              <a:t>51</a:t>
            </a:fld>
            <a:endParaRPr lang="en-US">
              <a:solidFill>
                <a:srgbClr val="000000"/>
              </a:solidFill>
            </a:endParaRPr>
          </a:p>
        </p:txBody>
      </p:sp>
      <p:sp>
        <p:nvSpPr>
          <p:cNvPr id="922626" name="Rectangle 2"/>
          <p:cNvSpPr>
            <a:spLocks noGrp="1" noRot="1" noChangeAspect="1" noChangeArrowheads="1" noTextEdit="1"/>
          </p:cNvSpPr>
          <p:nvPr>
            <p:ph type="sldImg"/>
          </p:nvPr>
        </p:nvSpPr>
        <p:spPr>
          <a:ln/>
        </p:spPr>
      </p:sp>
      <p:sp>
        <p:nvSpPr>
          <p:cNvPr id="922627" name="Rectangle 3"/>
          <p:cNvSpPr>
            <a:spLocks noGrp="1" noChangeArrowheads="1"/>
          </p:cNvSpPr>
          <p:nvPr>
            <p:ph type="body" idx="1"/>
          </p:nvPr>
        </p:nvSpPr>
        <p:spPr/>
        <p:txBody>
          <a:bodyPr/>
          <a:lstStyle/>
          <a:p>
            <a:pPr rtl="0" eaLnBrk="0" fontAlgn="base" latinLnBrk="0" hangingPunct="0">
              <a:buFont typeface="Arial" pitchFamily="34" charset="0"/>
              <a:buNone/>
            </a:pPr>
            <a:r>
              <a:rPr lang="en-US" sz="1200" kern="1200" dirty="0">
                <a:solidFill>
                  <a:schemeClr val="tx1"/>
                </a:solidFill>
                <a:effectLst/>
                <a:latin typeface="Times New Roman" pitchFamily="18" charset="0"/>
                <a:ea typeface="+mn-ea"/>
                <a:cs typeface="+mn-cs"/>
              </a:rPr>
              <a:t>When each of the four then acts as the subject partner and enters into   </a:t>
            </a:r>
            <a:r>
              <a:rPr lang="en-US" sz="1200" u="sng" kern="1200" dirty="0">
                <a:solidFill>
                  <a:schemeClr val="tx1"/>
                </a:solidFill>
                <a:effectLst/>
                <a:latin typeface="Times New Roman" pitchFamily="18" charset="0"/>
                <a:ea typeface="+mn-ea"/>
                <a:cs typeface="+mn-cs"/>
              </a:rPr>
              <a:t>GIVE  and take</a:t>
            </a:r>
            <a:r>
              <a:rPr lang="en-US" sz="1200" kern="1200" dirty="0">
                <a:solidFill>
                  <a:schemeClr val="tx1"/>
                </a:solidFill>
                <a:effectLst/>
                <a:latin typeface="Times New Roman" pitchFamily="18" charset="0"/>
                <a:ea typeface="+mn-ea"/>
                <a:cs typeface="+mn-cs"/>
              </a:rPr>
              <a:t>  with the other three revolving around it, they fulfill the  </a:t>
            </a:r>
            <a:r>
              <a:rPr lang="en-US" sz="1200" i="1" u="sng" kern="1200" dirty="0">
                <a:solidFill>
                  <a:schemeClr val="tx1"/>
                </a:solidFill>
                <a:effectLst/>
                <a:latin typeface="Times New Roman" pitchFamily="18" charset="0"/>
                <a:ea typeface="+mn-ea"/>
                <a:cs typeface="+mn-cs"/>
              </a:rPr>
              <a:t>THREE  object purpose</a:t>
            </a:r>
            <a:r>
              <a:rPr lang="en-US" sz="1200" kern="1200" dirty="0">
                <a:solidFill>
                  <a:schemeClr val="tx1"/>
                </a:solidFill>
                <a:effectLst/>
                <a:latin typeface="Times New Roman" pitchFamily="18" charset="0"/>
                <a:ea typeface="+mn-ea"/>
                <a:cs typeface="+mn-cs"/>
              </a:rPr>
              <a:t>. </a:t>
            </a:r>
            <a:endParaRPr lang="en-US" sz="1200" dirty="0">
              <a:effectLst/>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DFA05A-E957-4783-A749-2F813D83169F}" type="slidenum">
              <a:rPr lang="en-US">
                <a:solidFill>
                  <a:srgbClr val="000000"/>
                </a:solidFill>
              </a:rPr>
              <a:pPr/>
              <a:t>52</a:t>
            </a:fld>
            <a:endParaRPr lang="en-US">
              <a:solidFill>
                <a:srgbClr val="000000"/>
              </a:solidFill>
            </a:endParaRPr>
          </a:p>
        </p:txBody>
      </p:sp>
      <p:sp>
        <p:nvSpPr>
          <p:cNvPr id="929794" name="Rectangle 2"/>
          <p:cNvSpPr>
            <a:spLocks noGrp="1" noRot="1" noChangeAspect="1" noChangeArrowheads="1" noTextEdit="1"/>
          </p:cNvSpPr>
          <p:nvPr>
            <p:ph type="sldImg"/>
          </p:nvPr>
        </p:nvSpPr>
        <p:spPr>
          <a:ln/>
        </p:spPr>
      </p:sp>
      <p:sp>
        <p:nvSpPr>
          <p:cNvPr id="929795" name="Rectangle 3"/>
          <p:cNvSpPr>
            <a:spLocks noGrp="1" noChangeArrowheads="1"/>
          </p:cNvSpPr>
          <p:nvPr>
            <p:ph type="body" idx="1"/>
          </p:nvPr>
        </p:nvSpPr>
        <p:spPr/>
        <p:txBody>
          <a:bodyPr/>
          <a:lstStyle/>
          <a:p>
            <a:pPr rtl="0" eaLnBrk="0" fontAlgn="base" latinLnBrk="0" hangingPunct="0">
              <a:buFont typeface="Arial" pitchFamily="34" charset="0"/>
              <a:buNone/>
            </a:pPr>
            <a:r>
              <a:rPr lang="en-US" sz="1200" kern="1200" dirty="0">
                <a:solidFill>
                  <a:schemeClr val="tx1"/>
                </a:solidFill>
                <a:effectLst/>
                <a:latin typeface="Times New Roman" pitchFamily="18" charset="0"/>
                <a:ea typeface="+mn-ea"/>
                <a:cs typeface="+mn-cs"/>
              </a:rPr>
              <a:t>When the   </a:t>
            </a:r>
            <a:r>
              <a:rPr lang="en-US" sz="1200" u="sng" kern="1200" dirty="0">
                <a:solidFill>
                  <a:schemeClr val="tx1"/>
                </a:solidFill>
                <a:effectLst/>
                <a:latin typeface="Times New Roman" pitchFamily="18" charset="0"/>
                <a:ea typeface="+mn-ea"/>
                <a:cs typeface="+mn-cs"/>
              </a:rPr>
              <a:t>ORIGIN  (God)</a:t>
            </a:r>
            <a:r>
              <a:rPr lang="en-US" sz="1200" kern="1200" dirty="0">
                <a:solidFill>
                  <a:schemeClr val="tx1"/>
                </a:solidFill>
                <a:effectLst/>
                <a:latin typeface="Times New Roman" pitchFamily="18" charset="0"/>
                <a:ea typeface="+mn-ea"/>
                <a:cs typeface="+mn-cs"/>
              </a:rPr>
              <a:t>,   the   </a:t>
            </a:r>
            <a:r>
              <a:rPr lang="en-US" sz="1200" u="sng" kern="1200" dirty="0">
                <a:solidFill>
                  <a:schemeClr val="tx1"/>
                </a:solidFill>
                <a:effectLst/>
                <a:latin typeface="Times New Roman" pitchFamily="18" charset="0"/>
                <a:ea typeface="+mn-ea"/>
                <a:cs typeface="+mn-cs"/>
              </a:rPr>
              <a:t>SUBJECT  partner</a:t>
            </a:r>
            <a:r>
              <a:rPr lang="en-US" sz="1200" kern="1200" dirty="0">
                <a:solidFill>
                  <a:schemeClr val="tx1"/>
                </a:solidFill>
                <a:effectLst/>
                <a:latin typeface="Times New Roman" pitchFamily="18" charset="0"/>
                <a:ea typeface="+mn-ea"/>
                <a:cs typeface="+mn-cs"/>
              </a:rPr>
              <a:t>   and   </a:t>
            </a:r>
            <a:r>
              <a:rPr lang="en-US" sz="1200" u="sng" kern="1200" dirty="0">
                <a:solidFill>
                  <a:schemeClr val="tx1"/>
                </a:solidFill>
                <a:effectLst/>
                <a:latin typeface="Times New Roman" pitchFamily="18" charset="0"/>
                <a:ea typeface="+mn-ea"/>
                <a:cs typeface="+mn-cs"/>
              </a:rPr>
              <a:t>OBJECT  partner</a:t>
            </a:r>
            <a:r>
              <a:rPr lang="en-US" sz="1200" kern="1200" dirty="0">
                <a:solidFill>
                  <a:schemeClr val="tx1"/>
                </a:solidFill>
                <a:effectLst/>
                <a:latin typeface="Times New Roman" pitchFamily="18" charset="0"/>
                <a:ea typeface="+mn-ea"/>
                <a:cs typeface="+mn-cs"/>
              </a:rPr>
              <a:t>   projected from the origin, and their   </a:t>
            </a:r>
            <a:r>
              <a:rPr lang="en-US" sz="1200" u="sng" kern="1200" dirty="0">
                <a:solidFill>
                  <a:schemeClr val="tx1"/>
                </a:solidFill>
                <a:effectLst/>
                <a:latin typeface="Times New Roman" pitchFamily="18" charset="0"/>
                <a:ea typeface="+mn-ea"/>
                <a:cs typeface="+mn-cs"/>
              </a:rPr>
              <a:t>UNION</a:t>
            </a:r>
            <a:r>
              <a:rPr lang="en-US" sz="1200" kern="1200" dirty="0">
                <a:solidFill>
                  <a:schemeClr val="tx1"/>
                </a:solidFill>
                <a:effectLst/>
                <a:latin typeface="Times New Roman" pitchFamily="18" charset="0"/>
                <a:ea typeface="+mn-ea"/>
                <a:cs typeface="+mn-cs"/>
              </a:rPr>
              <a:t>   all engage in a harmonious give and take action and fulfill the three object purpose, the four position foundation is established.</a:t>
            </a:r>
            <a:endParaRPr lang="en-US" sz="1200" dirty="0">
              <a:effectLst/>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788F2D-20B0-4C12-9C55-F3319CD6FF87}" type="slidenum">
              <a:rPr lang="en-US">
                <a:solidFill>
                  <a:srgbClr val="000000"/>
                </a:solidFill>
              </a:rPr>
              <a:pPr/>
              <a:t>53</a:t>
            </a:fld>
            <a:endParaRPr lang="en-US">
              <a:solidFill>
                <a:srgbClr val="000000"/>
              </a:solidFill>
            </a:endParaRPr>
          </a:p>
        </p:txBody>
      </p:sp>
      <p:sp>
        <p:nvSpPr>
          <p:cNvPr id="934914" name="Rectangle 2"/>
          <p:cNvSpPr>
            <a:spLocks noGrp="1" noRot="1" noChangeAspect="1" noChangeArrowheads="1" noTextEdit="1"/>
          </p:cNvSpPr>
          <p:nvPr>
            <p:ph type="sldImg"/>
          </p:nvPr>
        </p:nvSpPr>
        <p:spPr>
          <a:ln/>
        </p:spPr>
      </p:sp>
      <p:sp>
        <p:nvSpPr>
          <p:cNvPr id="93491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The four position foundation is the fundamental foundation of goodness and the realization of God’s   </a:t>
            </a:r>
            <a:r>
              <a:rPr lang="en-US" sz="1200" u="sng" kern="1200" dirty="0">
                <a:solidFill>
                  <a:schemeClr val="tx1"/>
                </a:solidFill>
                <a:effectLst/>
                <a:latin typeface="Times New Roman" pitchFamily="18" charset="0"/>
                <a:ea typeface="+mn-ea"/>
                <a:cs typeface="+mn-cs"/>
              </a:rPr>
              <a:t>ETERNAL  purpose of creation</a:t>
            </a:r>
            <a:r>
              <a:rPr lang="en-US" sz="1200" kern="1200" dirty="0">
                <a:solidFill>
                  <a:schemeClr val="tx1"/>
                </a:solidFill>
                <a:effectLst/>
                <a:latin typeface="Times New Roman" pitchFamily="18" charset="0"/>
                <a:ea typeface="+mn-ea"/>
                <a:cs typeface="+mn-cs"/>
              </a:rPr>
              <a:t>.</a:t>
            </a:r>
            <a:endParaRPr lang="en-US" sz="1200" dirty="0">
              <a:effectLst/>
            </a:endParaRPr>
          </a:p>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2AF6B1-4A9A-4711-9198-24F354ACBFC4}" type="slidenum">
              <a:rPr lang="en-US">
                <a:solidFill>
                  <a:srgbClr val="000000"/>
                </a:solidFill>
              </a:rPr>
              <a:pPr/>
              <a:t>54</a:t>
            </a:fld>
            <a:endParaRPr lang="en-US">
              <a:solidFill>
                <a:srgbClr val="000000"/>
              </a:solidFill>
            </a:endParaRPr>
          </a:p>
        </p:txBody>
      </p:sp>
      <p:sp>
        <p:nvSpPr>
          <p:cNvPr id="936962" name="Rectangle 2"/>
          <p:cNvSpPr>
            <a:spLocks noGrp="1" noRot="1" noChangeAspect="1" noChangeArrowheads="1" noTextEdit="1"/>
          </p:cNvSpPr>
          <p:nvPr>
            <p:ph type="sldImg"/>
          </p:nvPr>
        </p:nvSpPr>
        <p:spPr>
          <a:ln/>
        </p:spPr>
      </p:sp>
      <p:sp>
        <p:nvSpPr>
          <p:cNvPr id="936963"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The  </a:t>
            </a:r>
            <a:r>
              <a:rPr lang="en-US" sz="1200" u="sng" kern="1200" dirty="0">
                <a:solidFill>
                  <a:schemeClr val="tx1"/>
                </a:solidFill>
                <a:effectLst/>
                <a:latin typeface="Times New Roman" pitchFamily="18" charset="0"/>
                <a:ea typeface="+mn-ea"/>
                <a:cs typeface="+mn-cs"/>
              </a:rPr>
              <a:t>THREE great blessings (Gen. 1:28)</a:t>
            </a:r>
            <a:r>
              <a:rPr lang="en-US" sz="1200" kern="1200" dirty="0">
                <a:solidFill>
                  <a:schemeClr val="tx1"/>
                </a:solidFill>
                <a:effectLst/>
                <a:latin typeface="Times New Roman" pitchFamily="18" charset="0"/>
                <a:ea typeface="+mn-ea"/>
                <a:cs typeface="+mn-cs"/>
              </a:rPr>
              <a:t> are fulfilled when the whole   </a:t>
            </a:r>
            <a:r>
              <a:rPr lang="en-US" sz="1200" u="sng" kern="1200" dirty="0">
                <a:solidFill>
                  <a:schemeClr val="tx1"/>
                </a:solidFill>
                <a:effectLst/>
                <a:latin typeface="Times New Roman" pitchFamily="18" charset="0"/>
                <a:ea typeface="+mn-ea"/>
                <a:cs typeface="+mn-cs"/>
              </a:rPr>
              <a:t>CREATION</a:t>
            </a:r>
            <a:r>
              <a:rPr lang="en-US" sz="1200" kern="1200" dirty="0">
                <a:solidFill>
                  <a:schemeClr val="tx1"/>
                </a:solidFill>
                <a:effectLst/>
                <a:latin typeface="Times New Roman" pitchFamily="18" charset="0"/>
                <a:ea typeface="+mn-ea"/>
                <a:cs typeface="+mn-cs"/>
              </a:rPr>
              <a:t>,   including human beings, completes the four position foundation with   </a:t>
            </a:r>
            <a:r>
              <a:rPr lang="en-US" sz="1200" u="sng" kern="1200" dirty="0">
                <a:solidFill>
                  <a:schemeClr val="tx1"/>
                </a:solidFill>
                <a:effectLst/>
                <a:latin typeface="Times New Roman" pitchFamily="18" charset="0"/>
                <a:ea typeface="+mn-ea"/>
                <a:cs typeface="+mn-cs"/>
              </a:rPr>
              <a:t>GOD</a:t>
            </a:r>
            <a:r>
              <a:rPr lang="en-US" sz="1200" kern="1200" dirty="0">
                <a:solidFill>
                  <a:schemeClr val="tx1"/>
                </a:solidFill>
                <a:effectLst/>
                <a:latin typeface="Times New Roman" pitchFamily="18" charset="0"/>
                <a:ea typeface="+mn-ea"/>
                <a:cs typeface="+mn-cs"/>
              </a:rPr>
              <a:t>   as the center.</a:t>
            </a:r>
            <a:r>
              <a:rPr lang="en-US" sz="1200" u="sng" kern="1200" dirty="0">
                <a:solidFill>
                  <a:schemeClr val="tx1"/>
                </a:solidFill>
                <a:effectLst/>
                <a:latin typeface="Times New Roman" pitchFamily="18" charset="0"/>
                <a:ea typeface="+mn-ea"/>
                <a:cs typeface="+mn-cs"/>
              </a:rPr>
              <a:t> </a:t>
            </a:r>
            <a:endParaRPr lang="en-US" sz="1200" dirty="0">
              <a:effectLst/>
            </a:endParaRPr>
          </a:p>
          <a:p>
            <a:endParaRPr lang="en-US" dirty="0"/>
          </a:p>
        </p:txBody>
      </p:sp>
    </p:spTree>
    <p:extLst>
      <p:ext uri="{BB962C8B-B14F-4D97-AF65-F5344CB8AC3E}">
        <p14:creationId xmlns:p14="http://schemas.microsoft.com/office/powerpoint/2010/main" val="12836326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2AF6B1-4A9A-4711-9198-24F354ACBFC4}" type="slidenum">
              <a:rPr lang="en-US">
                <a:solidFill>
                  <a:srgbClr val="000000"/>
                </a:solidFill>
              </a:rPr>
              <a:pPr/>
              <a:t>55</a:t>
            </a:fld>
            <a:endParaRPr lang="en-US">
              <a:solidFill>
                <a:srgbClr val="000000"/>
              </a:solidFill>
            </a:endParaRPr>
          </a:p>
        </p:txBody>
      </p:sp>
      <p:sp>
        <p:nvSpPr>
          <p:cNvPr id="936962" name="Rectangle 2"/>
          <p:cNvSpPr>
            <a:spLocks noGrp="1" noRot="1" noChangeAspect="1" noChangeArrowheads="1" noTextEdit="1"/>
          </p:cNvSpPr>
          <p:nvPr>
            <p:ph type="sldImg"/>
          </p:nvPr>
        </p:nvSpPr>
        <p:spPr>
          <a:ln/>
        </p:spPr>
      </p:sp>
      <p:sp>
        <p:nvSpPr>
          <p:cNvPr id="936963"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The  </a:t>
            </a:r>
            <a:r>
              <a:rPr lang="en-US" sz="1200" u="sng" kern="1200" dirty="0">
                <a:solidFill>
                  <a:schemeClr val="tx1"/>
                </a:solidFill>
                <a:effectLst/>
                <a:latin typeface="Times New Roman" pitchFamily="18" charset="0"/>
                <a:ea typeface="+mn-ea"/>
                <a:cs typeface="+mn-cs"/>
              </a:rPr>
              <a:t>THREE great blessings (Gen. 1:28)</a:t>
            </a:r>
            <a:r>
              <a:rPr lang="en-US" sz="1200" kern="1200" dirty="0">
                <a:solidFill>
                  <a:schemeClr val="tx1"/>
                </a:solidFill>
                <a:effectLst/>
                <a:latin typeface="Times New Roman" pitchFamily="18" charset="0"/>
                <a:ea typeface="+mn-ea"/>
                <a:cs typeface="+mn-cs"/>
              </a:rPr>
              <a:t> are fulfilled when the whole   </a:t>
            </a:r>
            <a:r>
              <a:rPr lang="en-US" sz="1200" u="sng" kern="1200" dirty="0">
                <a:solidFill>
                  <a:schemeClr val="tx1"/>
                </a:solidFill>
                <a:effectLst/>
                <a:latin typeface="Times New Roman" pitchFamily="18" charset="0"/>
                <a:ea typeface="+mn-ea"/>
                <a:cs typeface="+mn-cs"/>
              </a:rPr>
              <a:t>CREATION</a:t>
            </a:r>
            <a:r>
              <a:rPr lang="en-US" sz="1200" kern="1200" dirty="0">
                <a:solidFill>
                  <a:schemeClr val="tx1"/>
                </a:solidFill>
                <a:effectLst/>
                <a:latin typeface="Times New Roman" pitchFamily="18" charset="0"/>
                <a:ea typeface="+mn-ea"/>
                <a:cs typeface="+mn-cs"/>
              </a:rPr>
              <a:t>,   including human beings, completes the four position foundation with   </a:t>
            </a:r>
            <a:r>
              <a:rPr lang="en-US" sz="1200" u="sng" kern="1200" dirty="0">
                <a:solidFill>
                  <a:schemeClr val="tx1"/>
                </a:solidFill>
                <a:effectLst/>
                <a:latin typeface="Times New Roman" pitchFamily="18" charset="0"/>
                <a:ea typeface="+mn-ea"/>
                <a:cs typeface="+mn-cs"/>
              </a:rPr>
              <a:t>GOD</a:t>
            </a:r>
            <a:r>
              <a:rPr lang="en-US" sz="1200" kern="1200" dirty="0">
                <a:solidFill>
                  <a:schemeClr val="tx1"/>
                </a:solidFill>
                <a:effectLst/>
                <a:latin typeface="Times New Roman" pitchFamily="18" charset="0"/>
                <a:ea typeface="+mn-ea"/>
                <a:cs typeface="+mn-cs"/>
              </a:rPr>
              <a:t>   as the center.</a:t>
            </a:r>
            <a:r>
              <a:rPr lang="en-US" sz="1200" u="sng" kern="1200" dirty="0">
                <a:solidFill>
                  <a:schemeClr val="tx1"/>
                </a:solidFill>
                <a:effectLst/>
                <a:latin typeface="Times New Roman" pitchFamily="18" charset="0"/>
                <a:ea typeface="+mn-ea"/>
                <a:cs typeface="+mn-cs"/>
              </a:rPr>
              <a:t> </a:t>
            </a:r>
            <a:endParaRPr lang="en-US" sz="1200" dirty="0">
              <a:effectLst/>
            </a:endParaRPr>
          </a:p>
          <a:p>
            <a:endParaRPr lang="en-US" dirty="0"/>
          </a:p>
        </p:txBody>
      </p:sp>
    </p:spTree>
    <p:extLst>
      <p:ext uri="{BB962C8B-B14F-4D97-AF65-F5344CB8AC3E}">
        <p14:creationId xmlns:p14="http://schemas.microsoft.com/office/powerpoint/2010/main" val="33015068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052049-4109-415C-B0BF-E0EA4109FD87}" type="slidenum">
              <a:rPr lang="en-US">
                <a:solidFill>
                  <a:srgbClr val="000000"/>
                </a:solidFill>
              </a:rPr>
              <a:pPr/>
              <a:t>56</a:t>
            </a:fld>
            <a:endParaRPr lang="en-US">
              <a:solidFill>
                <a:srgbClr val="000000"/>
              </a:solidFill>
            </a:endParaRPr>
          </a:p>
        </p:txBody>
      </p:sp>
      <p:sp>
        <p:nvSpPr>
          <p:cNvPr id="945154" name="Rectangle 2"/>
          <p:cNvSpPr>
            <a:spLocks noGrp="1" noRot="1" noChangeAspect="1" noChangeArrowheads="1" noTextEdit="1"/>
          </p:cNvSpPr>
          <p:nvPr>
            <p:ph type="sldImg"/>
          </p:nvPr>
        </p:nvSpPr>
        <p:spPr>
          <a:ln/>
        </p:spPr>
      </p:sp>
      <p:sp>
        <p:nvSpPr>
          <p:cNvPr id="94515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God’s   </a:t>
            </a:r>
            <a:r>
              <a:rPr lang="en-US" sz="1200" u="sng" kern="1200" dirty="0">
                <a:solidFill>
                  <a:schemeClr val="tx1"/>
                </a:solidFill>
                <a:effectLst/>
                <a:latin typeface="Times New Roman" pitchFamily="18" charset="0"/>
                <a:ea typeface="+mn-ea"/>
                <a:cs typeface="+mn-cs"/>
              </a:rPr>
              <a:t>FIRST blessing</a:t>
            </a:r>
            <a:r>
              <a:rPr lang="en-US" sz="1200" kern="1200" dirty="0">
                <a:solidFill>
                  <a:schemeClr val="tx1"/>
                </a:solidFill>
                <a:effectLst/>
                <a:latin typeface="Times New Roman" pitchFamily="18" charset="0"/>
                <a:ea typeface="+mn-ea"/>
                <a:cs typeface="+mn-cs"/>
              </a:rPr>
              <a:t>  is to perfect our   </a:t>
            </a:r>
            <a:r>
              <a:rPr lang="en-US" sz="1200" u="sng" kern="1200" dirty="0">
                <a:solidFill>
                  <a:schemeClr val="tx1"/>
                </a:solidFill>
                <a:effectLst/>
                <a:latin typeface="Times New Roman" pitchFamily="18" charset="0"/>
                <a:ea typeface="+mn-ea"/>
                <a:cs typeface="+mn-cs"/>
              </a:rPr>
              <a:t>INDIVIDUAL character</a:t>
            </a:r>
            <a:r>
              <a:rPr lang="en-US" sz="1200" kern="1200" dirty="0">
                <a:solidFill>
                  <a:schemeClr val="tx1"/>
                </a:solidFill>
                <a:effectLst/>
                <a:latin typeface="Times New Roman" pitchFamily="18" charset="0"/>
                <a:ea typeface="+mn-ea"/>
                <a:cs typeface="+mn-cs"/>
              </a:rPr>
              <a:t>;  for this, an individuals   </a:t>
            </a:r>
            <a:r>
              <a:rPr lang="en-US" sz="1200" u="sng" kern="1200" dirty="0">
                <a:solidFill>
                  <a:schemeClr val="tx1"/>
                </a:solidFill>
                <a:effectLst/>
                <a:latin typeface="Times New Roman" pitchFamily="18" charset="0"/>
                <a:ea typeface="+mn-ea"/>
                <a:cs typeface="+mn-cs"/>
              </a:rPr>
              <a:t>MIND</a:t>
            </a:r>
            <a:r>
              <a:rPr lang="en-US" sz="1200" kern="1200" dirty="0">
                <a:solidFill>
                  <a:schemeClr val="tx1"/>
                </a:solidFill>
                <a:effectLst/>
                <a:latin typeface="Times New Roman" pitchFamily="18" charset="0"/>
                <a:ea typeface="+mn-ea"/>
                <a:cs typeface="+mn-cs"/>
              </a:rPr>
              <a:t>   and   </a:t>
            </a:r>
            <a:r>
              <a:rPr lang="en-US" sz="1200" u="sng" kern="1200" dirty="0">
                <a:solidFill>
                  <a:schemeClr val="tx1"/>
                </a:solidFill>
                <a:effectLst/>
                <a:latin typeface="Times New Roman" pitchFamily="18" charset="0"/>
                <a:ea typeface="+mn-ea"/>
                <a:cs typeface="+mn-cs"/>
              </a:rPr>
              <a:t>BODY</a:t>
            </a:r>
            <a:r>
              <a:rPr lang="en-US" sz="1200" kern="1200" dirty="0">
                <a:solidFill>
                  <a:schemeClr val="tx1"/>
                </a:solidFill>
                <a:effectLst/>
                <a:latin typeface="Times New Roman" pitchFamily="18" charset="0"/>
                <a:ea typeface="+mn-ea"/>
                <a:cs typeface="+mn-cs"/>
              </a:rPr>
              <a:t>   should become   </a:t>
            </a:r>
            <a:r>
              <a:rPr lang="en-US" sz="1200" u="sng" kern="1200" dirty="0">
                <a:solidFill>
                  <a:schemeClr val="tx1"/>
                </a:solidFill>
                <a:effectLst/>
                <a:latin typeface="Times New Roman" pitchFamily="18" charset="0"/>
                <a:ea typeface="+mn-ea"/>
                <a:cs typeface="+mn-cs"/>
              </a:rPr>
              <a:t>ONE (person</a:t>
            </a:r>
            <a:r>
              <a:rPr lang="en-US" sz="1200" kern="1200" dirty="0">
                <a:solidFill>
                  <a:schemeClr val="tx1"/>
                </a:solidFill>
                <a:effectLst/>
                <a:latin typeface="Times New Roman" pitchFamily="18" charset="0"/>
                <a:ea typeface="+mn-ea"/>
                <a:cs typeface="+mn-cs"/>
              </a:rPr>
              <a:t>)  through give and take action, thereby forming a God-centered   </a:t>
            </a:r>
            <a:r>
              <a:rPr lang="en-US" sz="1200" u="sng" kern="1200" dirty="0">
                <a:solidFill>
                  <a:schemeClr val="tx1"/>
                </a:solidFill>
                <a:effectLst/>
                <a:latin typeface="Times New Roman" pitchFamily="18" charset="0"/>
                <a:ea typeface="+mn-ea"/>
                <a:cs typeface="+mn-cs"/>
              </a:rPr>
              <a:t>INDIVIDUAL  four position foundation</a:t>
            </a:r>
            <a:r>
              <a:rPr lang="en-US" sz="1200" kern="1200" dirty="0">
                <a:solidFill>
                  <a:schemeClr val="tx1"/>
                </a:solidFill>
                <a:effectLst/>
                <a:latin typeface="Times New Roman" pitchFamily="18" charset="0"/>
                <a:ea typeface="+mn-ea"/>
                <a:cs typeface="+mn-cs"/>
              </a:rPr>
              <a:t>. </a:t>
            </a:r>
            <a:endParaRPr lang="en-US" sz="1200" dirty="0">
              <a:effectLst/>
            </a:endParaRPr>
          </a:p>
          <a:p>
            <a:endParaRPr lang="en-US" dirty="0"/>
          </a:p>
        </p:txBody>
      </p:sp>
    </p:spTree>
    <p:extLst>
      <p:ext uri="{BB962C8B-B14F-4D97-AF65-F5344CB8AC3E}">
        <p14:creationId xmlns:p14="http://schemas.microsoft.com/office/powerpoint/2010/main" val="17067752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9916D1-55D4-4C78-BCA9-F28BC7C5E86D}" type="slidenum">
              <a:rPr lang="en-US">
                <a:solidFill>
                  <a:srgbClr val="000000"/>
                </a:solidFill>
              </a:rPr>
              <a:pPr/>
              <a:t>57</a:t>
            </a:fld>
            <a:endParaRPr lang="en-US">
              <a:solidFill>
                <a:srgbClr val="000000"/>
              </a:solidFill>
            </a:endParaRPr>
          </a:p>
        </p:txBody>
      </p:sp>
      <p:sp>
        <p:nvSpPr>
          <p:cNvPr id="946178" name="Rectangle 2"/>
          <p:cNvSpPr>
            <a:spLocks noGrp="1" noRot="1" noChangeAspect="1" noChangeArrowheads="1" noTextEdit="1"/>
          </p:cNvSpPr>
          <p:nvPr>
            <p:ph type="sldImg"/>
          </p:nvPr>
        </p:nvSpPr>
        <p:spPr>
          <a:ln/>
        </p:spPr>
      </p:sp>
      <p:sp>
        <p:nvSpPr>
          <p:cNvPr id="946179" name="Rectangle 3"/>
          <p:cNvSpPr>
            <a:spLocks noGrp="1" noChangeArrowheads="1"/>
          </p:cNvSpPr>
          <p:nvPr>
            <p:ph type="body" idx="1"/>
          </p:nvPr>
        </p:nvSpPr>
        <p:spPr/>
        <p:txBody>
          <a:bodyPr/>
          <a:lstStyle/>
          <a:p>
            <a:pPr rtl="0" eaLnBrk="0" fontAlgn="base" hangingPunct="0">
              <a:buFont typeface="Arial" pitchFamily="34" charset="0"/>
              <a:buNone/>
            </a:pPr>
            <a:r>
              <a:rPr lang="en-US" sz="1200" kern="1200" dirty="0">
                <a:solidFill>
                  <a:schemeClr val="tx1"/>
                </a:solidFill>
                <a:effectLst/>
                <a:latin typeface="Times New Roman" pitchFamily="18" charset="0"/>
                <a:ea typeface="+mn-ea"/>
                <a:cs typeface="+mn-cs"/>
              </a:rPr>
              <a:t>In fulfilling God’s  </a:t>
            </a:r>
            <a:r>
              <a:rPr lang="en-US" sz="1200" u="sng" kern="1200" dirty="0">
                <a:solidFill>
                  <a:schemeClr val="tx1"/>
                </a:solidFill>
                <a:effectLst/>
                <a:latin typeface="Times New Roman" pitchFamily="18" charset="0"/>
                <a:ea typeface="+mn-ea"/>
                <a:cs typeface="+mn-cs"/>
              </a:rPr>
              <a:t>SECOND  blessing</a:t>
            </a:r>
            <a:r>
              <a:rPr lang="en-US" sz="1200" kern="1200" dirty="0">
                <a:solidFill>
                  <a:schemeClr val="tx1"/>
                </a:solidFill>
                <a:effectLst/>
                <a:latin typeface="Times New Roman" pitchFamily="18" charset="0"/>
                <a:ea typeface="+mn-ea"/>
                <a:cs typeface="+mn-cs"/>
              </a:rPr>
              <a:t>,  an individually perfected man and woman should join in loving oneness as   </a:t>
            </a:r>
            <a:r>
              <a:rPr lang="en-US" sz="1200" u="sng" kern="1200" dirty="0">
                <a:solidFill>
                  <a:schemeClr val="tx1"/>
                </a:solidFill>
                <a:effectLst/>
                <a:latin typeface="Times New Roman" pitchFamily="18" charset="0"/>
                <a:ea typeface="+mn-ea"/>
                <a:cs typeface="+mn-cs"/>
              </a:rPr>
              <a:t>HUSBAND</a:t>
            </a:r>
            <a:r>
              <a:rPr lang="en-US" sz="1200" kern="1200" dirty="0">
                <a:solidFill>
                  <a:schemeClr val="tx1"/>
                </a:solidFill>
                <a:effectLst/>
                <a:latin typeface="Times New Roman" pitchFamily="18" charset="0"/>
                <a:ea typeface="+mn-ea"/>
                <a:cs typeface="+mn-cs"/>
              </a:rPr>
              <a:t>   and   </a:t>
            </a:r>
            <a:r>
              <a:rPr lang="en-US" sz="1200" u="sng" kern="1200" dirty="0">
                <a:solidFill>
                  <a:schemeClr val="tx1"/>
                </a:solidFill>
                <a:effectLst/>
                <a:latin typeface="Times New Roman" pitchFamily="18" charset="0"/>
                <a:ea typeface="+mn-ea"/>
                <a:cs typeface="+mn-cs"/>
              </a:rPr>
              <a:t>WIFE</a:t>
            </a:r>
            <a:r>
              <a:rPr lang="en-US" sz="1200" kern="1200" dirty="0">
                <a:solidFill>
                  <a:schemeClr val="tx1"/>
                </a:solidFill>
                <a:effectLst/>
                <a:latin typeface="Times New Roman" pitchFamily="18" charset="0"/>
                <a:ea typeface="+mn-ea"/>
                <a:cs typeface="+mn-cs"/>
              </a:rPr>
              <a:t>   and raising   </a:t>
            </a:r>
            <a:r>
              <a:rPr lang="en-US" sz="1200" u="sng" kern="1200" dirty="0">
                <a:solidFill>
                  <a:schemeClr val="tx1"/>
                </a:solidFill>
                <a:effectLst/>
                <a:latin typeface="Times New Roman" pitchFamily="18" charset="0"/>
                <a:ea typeface="+mn-ea"/>
                <a:cs typeface="+mn-cs"/>
              </a:rPr>
              <a:t>CHILDREN</a:t>
            </a:r>
            <a:r>
              <a:rPr lang="en-US" sz="1200" kern="1200" dirty="0">
                <a:solidFill>
                  <a:schemeClr val="tx1"/>
                </a:solidFill>
                <a:effectLst/>
                <a:latin typeface="Times New Roman" pitchFamily="18" charset="0"/>
                <a:ea typeface="+mn-ea"/>
                <a:cs typeface="+mn-cs"/>
              </a:rPr>
              <a:t>,  thereby constructing a God-centered   </a:t>
            </a:r>
            <a:r>
              <a:rPr lang="en-US" sz="1200" u="sng" kern="1200" dirty="0">
                <a:solidFill>
                  <a:schemeClr val="tx1"/>
                </a:solidFill>
                <a:effectLst/>
                <a:latin typeface="Times New Roman" pitchFamily="18" charset="0"/>
                <a:ea typeface="+mn-ea"/>
                <a:cs typeface="+mn-cs"/>
              </a:rPr>
              <a:t>FAMILY  four position foundation</a:t>
            </a:r>
            <a:r>
              <a:rPr lang="en-US" sz="1200" kern="1200" dirty="0">
                <a:solidFill>
                  <a:schemeClr val="tx1"/>
                </a:solidFill>
                <a:effectLst/>
                <a:latin typeface="Times New Roman" pitchFamily="18" charset="0"/>
                <a:ea typeface="+mn-ea"/>
                <a:cs typeface="+mn-cs"/>
              </a:rPr>
              <a:t>.</a:t>
            </a:r>
            <a:endParaRPr lang="en-US" dirty="0">
              <a:effectLst/>
            </a:endParaRPr>
          </a:p>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F87D3F-02A3-4A96-BD6D-5D0B43F64E78}" type="slidenum">
              <a:rPr lang="en-US">
                <a:solidFill>
                  <a:srgbClr val="000000"/>
                </a:solidFill>
              </a:rPr>
              <a:pPr/>
              <a:t>58</a:t>
            </a:fld>
            <a:endParaRPr lang="en-US">
              <a:solidFill>
                <a:srgbClr val="000000"/>
              </a:solidFill>
            </a:endParaRPr>
          </a:p>
        </p:txBody>
      </p:sp>
      <p:sp>
        <p:nvSpPr>
          <p:cNvPr id="948226" name="Rectangle 2"/>
          <p:cNvSpPr>
            <a:spLocks noGrp="1" noRot="1" noChangeAspect="1" noChangeArrowheads="1" noTextEdit="1"/>
          </p:cNvSpPr>
          <p:nvPr>
            <p:ph type="sldImg"/>
          </p:nvPr>
        </p:nvSpPr>
        <p:spPr>
          <a:ln/>
        </p:spPr>
      </p:sp>
      <p:sp>
        <p:nvSpPr>
          <p:cNvPr id="948227"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God’s   </a:t>
            </a:r>
            <a:r>
              <a:rPr lang="en-US" sz="1200" u="sng" kern="1200" dirty="0">
                <a:solidFill>
                  <a:schemeClr val="tx1"/>
                </a:solidFill>
                <a:effectLst/>
                <a:latin typeface="Times New Roman" pitchFamily="18" charset="0"/>
                <a:ea typeface="+mn-ea"/>
                <a:cs typeface="+mn-cs"/>
              </a:rPr>
              <a:t>THIRD  blessing</a:t>
            </a:r>
            <a:r>
              <a:rPr lang="en-US" sz="1200" kern="1200" dirty="0">
                <a:solidFill>
                  <a:schemeClr val="tx1"/>
                </a:solidFill>
                <a:effectLst/>
                <a:latin typeface="Times New Roman" pitchFamily="18" charset="0"/>
                <a:ea typeface="+mn-ea"/>
                <a:cs typeface="+mn-cs"/>
              </a:rPr>
              <a:t>   is to perfect  </a:t>
            </a:r>
            <a:r>
              <a:rPr lang="en-US" sz="1200" u="sng" kern="1200" dirty="0">
                <a:solidFill>
                  <a:schemeClr val="tx1"/>
                </a:solidFill>
                <a:effectLst/>
                <a:latin typeface="Times New Roman" pitchFamily="18" charset="0"/>
                <a:ea typeface="+mn-ea"/>
                <a:cs typeface="+mn-cs"/>
              </a:rPr>
              <a:t>HUMAN  </a:t>
            </a:r>
            <a:r>
              <a:rPr lang="en-US" sz="1050" u="sng" kern="1200" dirty="0">
                <a:solidFill>
                  <a:schemeClr val="tx1"/>
                </a:solidFill>
                <a:effectLst/>
                <a:latin typeface="Times New Roman" pitchFamily="18" charset="0"/>
                <a:ea typeface="+mn-ea"/>
                <a:cs typeface="+mn-cs"/>
              </a:rPr>
              <a:t>dominion</a:t>
            </a:r>
            <a:r>
              <a:rPr lang="en-US" sz="1050" kern="1200" dirty="0">
                <a:solidFill>
                  <a:schemeClr val="tx1"/>
                </a:solidFill>
                <a:effectLst/>
                <a:latin typeface="Times New Roman" pitchFamily="18" charset="0"/>
                <a:ea typeface="+mn-ea"/>
                <a:cs typeface="+mn-cs"/>
              </a:rPr>
              <a:t>  </a:t>
            </a:r>
            <a:r>
              <a:rPr lang="en-US" sz="1200" kern="1200" dirty="0">
                <a:solidFill>
                  <a:schemeClr val="tx1"/>
                </a:solidFill>
                <a:effectLst/>
                <a:latin typeface="Times New Roman" pitchFamily="18" charset="0"/>
                <a:ea typeface="+mn-ea"/>
                <a:cs typeface="+mn-cs"/>
              </a:rPr>
              <a:t>over the natural world; for this,  </a:t>
            </a:r>
            <a:r>
              <a:rPr lang="en-US" sz="1200" u="sng" kern="1200" dirty="0">
                <a:solidFill>
                  <a:schemeClr val="tx1"/>
                </a:solidFill>
                <a:effectLst/>
                <a:latin typeface="Times New Roman" pitchFamily="18" charset="0"/>
                <a:ea typeface="+mn-ea"/>
                <a:cs typeface="+mn-cs"/>
              </a:rPr>
              <a:t>HUMAN  beings</a:t>
            </a:r>
            <a:r>
              <a:rPr lang="en-US" sz="1200" kern="1200" dirty="0">
                <a:solidFill>
                  <a:schemeClr val="tx1"/>
                </a:solidFill>
                <a:effectLst/>
                <a:latin typeface="Times New Roman" pitchFamily="18" charset="0"/>
                <a:ea typeface="+mn-ea"/>
                <a:cs typeface="+mn-cs"/>
              </a:rPr>
              <a:t>   and the  </a:t>
            </a:r>
            <a:r>
              <a:rPr lang="en-US" sz="1200" u="sng" kern="1200" dirty="0">
                <a:solidFill>
                  <a:schemeClr val="tx1"/>
                </a:solidFill>
                <a:effectLst/>
                <a:latin typeface="Times New Roman" pitchFamily="18" charset="0"/>
                <a:ea typeface="+mn-ea"/>
                <a:cs typeface="+mn-cs"/>
              </a:rPr>
              <a:t>NATURAL  world</a:t>
            </a:r>
            <a:r>
              <a:rPr lang="en-US" sz="1200" kern="1200" dirty="0">
                <a:solidFill>
                  <a:schemeClr val="tx1"/>
                </a:solidFill>
                <a:effectLst/>
                <a:latin typeface="Times New Roman" pitchFamily="18" charset="0"/>
                <a:ea typeface="+mn-ea"/>
                <a:cs typeface="+mn-cs"/>
              </a:rPr>
              <a:t>  should become completely   </a:t>
            </a:r>
            <a:r>
              <a:rPr lang="en-US" sz="1200" u="sng" kern="1200" dirty="0">
                <a:solidFill>
                  <a:schemeClr val="tx1"/>
                </a:solidFill>
                <a:effectLst/>
                <a:latin typeface="Times New Roman" pitchFamily="18" charset="0"/>
                <a:ea typeface="+mn-ea"/>
                <a:cs typeface="+mn-cs"/>
              </a:rPr>
              <a:t>ONE  (universe</a:t>
            </a:r>
            <a:r>
              <a:rPr lang="en-US" sz="1200" kern="1200" dirty="0">
                <a:solidFill>
                  <a:schemeClr val="tx1"/>
                </a:solidFill>
                <a:effectLst/>
                <a:latin typeface="Times New Roman" pitchFamily="18" charset="0"/>
                <a:ea typeface="+mn-ea"/>
                <a:cs typeface="+mn-cs"/>
              </a:rPr>
              <a:t>), thereby establishing a God-centered   </a:t>
            </a:r>
            <a:r>
              <a:rPr lang="en-US" sz="1200" u="sng" kern="1200" dirty="0">
                <a:solidFill>
                  <a:schemeClr val="tx1"/>
                </a:solidFill>
                <a:effectLst/>
                <a:latin typeface="Times New Roman" pitchFamily="18" charset="0"/>
                <a:ea typeface="+mn-ea"/>
                <a:cs typeface="+mn-cs"/>
              </a:rPr>
              <a:t>FOUR  position foundation of dominion</a:t>
            </a:r>
            <a:r>
              <a:rPr lang="en-US" sz="1200" kern="1200" dirty="0">
                <a:solidFill>
                  <a:schemeClr val="tx1"/>
                </a:solidFill>
                <a:effectLst/>
                <a:latin typeface="Times New Roman" pitchFamily="18" charset="0"/>
                <a:ea typeface="+mn-ea"/>
                <a:cs typeface="+mn-cs"/>
              </a:rPr>
              <a:t>.</a:t>
            </a:r>
            <a:endParaRPr lang="en-US" sz="1200" dirty="0">
              <a:effectLst/>
            </a:endParaRPr>
          </a:p>
          <a:p>
            <a:endParaRPr lang="en-US" b="1"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F06A82-B539-4B32-8FB2-9C58BA112D92}" type="slidenum">
              <a:rPr lang="en-US">
                <a:solidFill>
                  <a:srgbClr val="000000"/>
                </a:solidFill>
              </a:rPr>
              <a:pPr/>
              <a:t>59</a:t>
            </a:fld>
            <a:endParaRPr lang="en-US">
              <a:solidFill>
                <a:srgbClr val="000000"/>
              </a:solidFill>
            </a:endParaRPr>
          </a:p>
        </p:txBody>
      </p:sp>
      <p:sp>
        <p:nvSpPr>
          <p:cNvPr id="954370" name="Rectangle 2"/>
          <p:cNvSpPr>
            <a:spLocks noGrp="1" noRot="1" noChangeAspect="1" noChangeArrowheads="1" noTextEdit="1"/>
          </p:cNvSpPr>
          <p:nvPr>
            <p:ph type="sldImg"/>
          </p:nvPr>
        </p:nvSpPr>
        <p:spPr>
          <a:ln/>
        </p:spPr>
      </p:sp>
      <p:sp>
        <p:nvSpPr>
          <p:cNvPr id="954371" name="Rectangle 3"/>
          <p:cNvSpPr>
            <a:spLocks noGrp="1" noChangeArrowheads="1"/>
          </p:cNvSpPr>
          <p:nvPr>
            <p:ph type="body" idx="1"/>
          </p:nvPr>
        </p:nvSpPr>
        <p:spPr/>
        <p:txBody>
          <a:bodyPr/>
          <a:lstStyle/>
          <a:p>
            <a:pPr rtl="0" eaLnBrk="0" fontAlgn="base" latinLnBrk="0" hangingPunct="0">
              <a:buFont typeface="Arial" pitchFamily="34" charset="0"/>
              <a:buNone/>
            </a:pPr>
            <a:r>
              <a:rPr lang="en-US" sz="1200" kern="1200" dirty="0">
                <a:solidFill>
                  <a:schemeClr val="tx1"/>
                </a:solidFill>
                <a:effectLst/>
                <a:latin typeface="Times New Roman" pitchFamily="18" charset="0"/>
                <a:ea typeface="+mn-ea"/>
                <a:cs typeface="+mn-cs"/>
              </a:rPr>
              <a:t>The biblical period of  </a:t>
            </a:r>
            <a:r>
              <a:rPr lang="en-US" sz="1200" u="sng" kern="1200" dirty="0">
                <a:solidFill>
                  <a:schemeClr val="tx1"/>
                </a:solidFill>
                <a:effectLst/>
                <a:latin typeface="Times New Roman" pitchFamily="18" charset="0"/>
                <a:ea typeface="+mn-ea"/>
                <a:cs typeface="+mn-cs"/>
              </a:rPr>
              <a:t>SIX  days</a:t>
            </a:r>
            <a:r>
              <a:rPr lang="en-US" sz="1200" kern="1200" dirty="0">
                <a:solidFill>
                  <a:schemeClr val="tx1"/>
                </a:solidFill>
                <a:effectLst/>
                <a:latin typeface="Times New Roman" pitchFamily="18" charset="0"/>
                <a:ea typeface="+mn-ea"/>
                <a:cs typeface="+mn-cs"/>
              </a:rPr>
              <a:t>  for the completion of the universe in Genesis 1 is not to be reckoned by the number of literal sunrises and sunsets. </a:t>
            </a:r>
            <a:endParaRPr lang="en-US" sz="1200" dirty="0">
              <a:effectLst/>
            </a:endParaRPr>
          </a:p>
          <a:p>
            <a:pPr rtl="0" eaLnBrk="0" fontAlgn="base" latinLnBrk="0" hangingPunct="0"/>
            <a:r>
              <a:rPr lang="en-US" sz="1200" kern="1200" dirty="0">
                <a:solidFill>
                  <a:schemeClr val="tx1"/>
                </a:solidFill>
                <a:effectLst/>
                <a:latin typeface="Times New Roman" pitchFamily="18" charset="0"/>
                <a:ea typeface="+mn-ea"/>
                <a:cs typeface="+mn-cs"/>
              </a:rPr>
              <a:t>It symbolizes  </a:t>
            </a:r>
            <a:r>
              <a:rPr lang="en-US" sz="1200" u="sng" kern="1200" dirty="0">
                <a:solidFill>
                  <a:schemeClr val="tx1"/>
                </a:solidFill>
                <a:effectLst/>
                <a:latin typeface="Times New Roman" pitchFamily="18" charset="0"/>
                <a:ea typeface="+mn-ea"/>
                <a:cs typeface="+mn-cs"/>
              </a:rPr>
              <a:t>SIX  ordered periods</a:t>
            </a:r>
            <a:r>
              <a:rPr lang="en-US" sz="1200" kern="1200" dirty="0">
                <a:solidFill>
                  <a:schemeClr val="tx1"/>
                </a:solidFill>
                <a:effectLst/>
                <a:latin typeface="Times New Roman" pitchFamily="18" charset="0"/>
                <a:ea typeface="+mn-ea"/>
                <a:cs typeface="+mn-cs"/>
              </a:rPr>
              <a:t>  of time in the creation process.</a:t>
            </a:r>
            <a:endParaRPr lang="en-US" dirty="0">
              <a:effectLst/>
            </a:endParaRPr>
          </a:p>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spc="0">
                <a:solidFill>
                  <a:srgbClr val="000066"/>
                </a:solidFill>
                <a:effectLst/>
                <a:latin typeface="Calibri" pitchFamily="34" charset="0"/>
                <a:cs typeface="Calibri" pitchFamily="34" charset="0"/>
              </a:rPr>
              <a:t>Ever since that special meeting, …</a:t>
            </a:r>
            <a:endParaRPr lang="en-US" spc="0"/>
          </a:p>
          <a:p>
            <a:endParaRPr lang="en-US"/>
          </a:p>
        </p:txBody>
      </p:sp>
      <p:sp>
        <p:nvSpPr>
          <p:cNvPr id="4" name="Slide Number Placeholder 3"/>
          <p:cNvSpPr>
            <a:spLocks noGrp="1"/>
          </p:cNvSpPr>
          <p:nvPr>
            <p:ph type="sldNum" sz="quarter" idx="10"/>
          </p:nvPr>
        </p:nvSpPr>
        <p:spPr/>
        <p:txBody>
          <a:bodyPr/>
          <a:lstStyle/>
          <a:p>
            <a:fld id="{68D6FB5B-96AD-4730-99C4-73EAF4AA3217}"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38204C-9B18-4753-BD09-FF4938A34990}" type="slidenum">
              <a:rPr lang="en-US">
                <a:solidFill>
                  <a:srgbClr val="000000"/>
                </a:solidFill>
              </a:rPr>
              <a:pPr/>
              <a:t>60</a:t>
            </a:fld>
            <a:endParaRPr lang="en-US">
              <a:solidFill>
                <a:srgbClr val="000000"/>
              </a:solidFill>
            </a:endParaRPr>
          </a:p>
        </p:txBody>
      </p:sp>
      <p:sp>
        <p:nvSpPr>
          <p:cNvPr id="953346" name="Rectangle 2"/>
          <p:cNvSpPr>
            <a:spLocks noGrp="1" noRot="1" noChangeAspect="1" noChangeArrowheads="1" noTextEdit="1"/>
          </p:cNvSpPr>
          <p:nvPr>
            <p:ph type="sldImg"/>
          </p:nvPr>
        </p:nvSpPr>
        <p:spPr>
          <a:ln/>
        </p:spPr>
      </p:sp>
      <p:sp>
        <p:nvSpPr>
          <p:cNvPr id="953347"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The fact that it took six time periods to complete the creation of the universe implies that some period of time was also necessary to complete the creation of each of the individual entities that make up the universe.</a:t>
            </a:r>
            <a:r>
              <a:rPr lang="en-US" sz="1200" u="sng" kern="1200" dirty="0">
                <a:solidFill>
                  <a:schemeClr val="tx1"/>
                </a:solidFill>
                <a:effectLst/>
                <a:latin typeface="Times New Roman" pitchFamily="18" charset="0"/>
                <a:ea typeface="+mn-ea"/>
                <a:cs typeface="+mn-cs"/>
              </a:rPr>
              <a:t> </a:t>
            </a:r>
            <a:endParaRPr lang="en-US" sz="1200" dirty="0">
              <a:effectLst/>
            </a:endParaRPr>
          </a:p>
          <a:p>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D7893E-70AE-4589-B67A-E8B2F6B1C12A}" type="slidenum">
              <a:rPr lang="en-US">
                <a:solidFill>
                  <a:srgbClr val="000000"/>
                </a:solidFill>
              </a:rPr>
              <a:pPr/>
              <a:t>61</a:t>
            </a:fld>
            <a:endParaRPr lang="en-US">
              <a:solidFill>
                <a:srgbClr val="000000"/>
              </a:solidFill>
            </a:endParaRPr>
          </a:p>
        </p:txBody>
      </p:sp>
      <p:sp>
        <p:nvSpPr>
          <p:cNvPr id="956418" name="Rectangle 2"/>
          <p:cNvSpPr>
            <a:spLocks noGrp="1" noRot="1" noChangeAspect="1" noChangeArrowheads="1" noTextEdit="1"/>
          </p:cNvSpPr>
          <p:nvPr>
            <p:ph type="sldImg"/>
          </p:nvPr>
        </p:nvSpPr>
        <p:spPr>
          <a:ln/>
        </p:spPr>
      </p:sp>
      <p:sp>
        <p:nvSpPr>
          <p:cNvPr id="95641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All creation reaches perfection by passing through three ordered stages of growth: the  </a:t>
            </a:r>
            <a:r>
              <a:rPr lang="en-US" sz="1200" u="sng" kern="1200" dirty="0">
                <a:solidFill>
                  <a:schemeClr val="tx1"/>
                </a:solidFill>
                <a:effectLst/>
                <a:latin typeface="Times New Roman" pitchFamily="18" charset="0"/>
                <a:ea typeface="+mn-ea"/>
                <a:cs typeface="+mn-cs"/>
              </a:rPr>
              <a:t>FORMATION</a:t>
            </a:r>
            <a:r>
              <a:rPr lang="en-US" sz="1200" kern="1200" dirty="0">
                <a:solidFill>
                  <a:schemeClr val="tx1"/>
                </a:solidFill>
                <a:effectLst/>
                <a:latin typeface="Times New Roman" pitchFamily="18" charset="0"/>
                <a:ea typeface="+mn-ea"/>
                <a:cs typeface="+mn-cs"/>
              </a:rPr>
              <a:t>  stage,  the   </a:t>
            </a:r>
            <a:r>
              <a:rPr lang="en-US" sz="1200" u="sng" kern="1200" dirty="0">
                <a:solidFill>
                  <a:schemeClr val="tx1"/>
                </a:solidFill>
                <a:effectLst/>
                <a:latin typeface="Times New Roman" pitchFamily="18" charset="0"/>
                <a:ea typeface="+mn-ea"/>
                <a:cs typeface="+mn-cs"/>
              </a:rPr>
              <a:t>GROWTH</a:t>
            </a:r>
            <a:r>
              <a:rPr lang="en-US" sz="1200" kern="1200" dirty="0">
                <a:solidFill>
                  <a:schemeClr val="tx1"/>
                </a:solidFill>
                <a:effectLst/>
                <a:latin typeface="Times New Roman" pitchFamily="18" charset="0"/>
                <a:ea typeface="+mn-ea"/>
                <a:cs typeface="+mn-cs"/>
              </a:rPr>
              <a:t>  stage   and   </a:t>
            </a:r>
            <a:r>
              <a:rPr lang="en-US" sz="1200" u="sng" kern="1200" dirty="0">
                <a:solidFill>
                  <a:schemeClr val="tx1"/>
                </a:solidFill>
                <a:effectLst/>
                <a:latin typeface="Times New Roman" pitchFamily="18" charset="0"/>
                <a:ea typeface="+mn-ea"/>
                <a:cs typeface="+mn-cs"/>
              </a:rPr>
              <a:t>COMPLETION</a:t>
            </a:r>
            <a:r>
              <a:rPr lang="en-US" sz="1200" kern="1200" dirty="0">
                <a:solidFill>
                  <a:schemeClr val="tx1"/>
                </a:solidFill>
                <a:effectLst/>
                <a:latin typeface="Times New Roman" pitchFamily="18" charset="0"/>
                <a:ea typeface="+mn-ea"/>
                <a:cs typeface="+mn-cs"/>
              </a:rPr>
              <a:t>  stage.</a:t>
            </a:r>
            <a:endParaRPr lang="en-US" sz="1200" dirty="0">
              <a:effectLst/>
            </a:endParaRPr>
          </a:p>
          <a:p>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F1AC5B-6794-4E7B-BFCF-5C165A18AAE7}" type="slidenum">
              <a:rPr lang="en-US">
                <a:solidFill>
                  <a:srgbClr val="000000"/>
                </a:solidFill>
              </a:rPr>
              <a:pPr/>
              <a:t>62</a:t>
            </a:fld>
            <a:endParaRPr lang="en-US">
              <a:solidFill>
                <a:srgbClr val="000000"/>
              </a:solidFill>
            </a:endParaRPr>
          </a:p>
        </p:txBody>
      </p:sp>
      <p:sp>
        <p:nvSpPr>
          <p:cNvPr id="959490" name="Rectangle 2"/>
          <p:cNvSpPr>
            <a:spLocks noGrp="1" noRot="1" noChangeAspect="1" noChangeArrowheads="1" noTextEdit="1"/>
          </p:cNvSpPr>
          <p:nvPr>
            <p:ph type="sldImg"/>
          </p:nvPr>
        </p:nvSpPr>
        <p:spPr>
          <a:ln/>
        </p:spPr>
      </p:sp>
      <p:sp>
        <p:nvSpPr>
          <p:cNvPr id="959491"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When created beings are in the   GROWING  period, God has regard only for the fruits of their growth which are based on the Principle. In this way, He governs all things indirectly.  </a:t>
            </a:r>
            <a:endParaRPr lang="en-US" dirty="0">
              <a:effectLst/>
            </a:endParaRPr>
          </a:p>
          <a:p>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567FAB-09C9-494E-9206-3B475D40BE9D}" type="slidenum">
              <a:rPr lang="en-US">
                <a:solidFill>
                  <a:srgbClr val="000000"/>
                </a:solidFill>
              </a:rPr>
              <a:pPr/>
              <a:t>63</a:t>
            </a:fld>
            <a:endParaRPr lang="en-US">
              <a:solidFill>
                <a:srgbClr val="000000"/>
              </a:solidFill>
            </a:endParaRPr>
          </a:p>
        </p:txBody>
      </p:sp>
      <p:sp>
        <p:nvSpPr>
          <p:cNvPr id="960514" name="Rectangle 2"/>
          <p:cNvSpPr>
            <a:spLocks noGrp="1" noRot="1" noChangeAspect="1" noChangeArrowheads="1" noTextEdit="1"/>
          </p:cNvSpPr>
          <p:nvPr>
            <p:ph type="sldImg"/>
          </p:nvPr>
        </p:nvSpPr>
        <p:spPr>
          <a:ln/>
        </p:spPr>
      </p:sp>
      <p:sp>
        <p:nvSpPr>
          <p:cNvPr id="96051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n-ea"/>
                <a:cs typeface="+mn-cs"/>
              </a:rPr>
              <a:t>We call this growing period the realm of God’s  </a:t>
            </a:r>
            <a:r>
              <a:rPr lang="en-US" sz="1200" u="sng" kern="1200" dirty="0">
                <a:solidFill>
                  <a:schemeClr val="tx1"/>
                </a:solidFill>
                <a:effectLst/>
                <a:latin typeface="Times New Roman" pitchFamily="18" charset="0"/>
                <a:ea typeface="+mn-ea"/>
                <a:cs typeface="+mn-cs"/>
              </a:rPr>
              <a:t>INDIRECT  dominion</a:t>
            </a:r>
            <a:r>
              <a:rPr lang="en-US" sz="1200" kern="1200" dirty="0">
                <a:solidFill>
                  <a:schemeClr val="tx1"/>
                </a:solidFill>
                <a:effectLst/>
                <a:latin typeface="Times New Roman" pitchFamily="18" charset="0"/>
                <a:ea typeface="+mn-ea"/>
                <a:cs typeface="+mn-cs"/>
              </a:rPr>
              <a:t>  or the realm of   </a:t>
            </a:r>
            <a:r>
              <a:rPr lang="en-US" sz="1200" u="sng" kern="1200" dirty="0">
                <a:solidFill>
                  <a:schemeClr val="tx1"/>
                </a:solidFill>
                <a:effectLst/>
                <a:latin typeface="Times New Roman" pitchFamily="18" charset="0"/>
                <a:ea typeface="+mn-ea"/>
                <a:cs typeface="+mn-cs"/>
              </a:rPr>
              <a:t>DOMINION  based on accomplishments through the Principle</a:t>
            </a:r>
            <a:r>
              <a:rPr lang="en-US" sz="1200" kern="1200" dirty="0">
                <a:solidFill>
                  <a:schemeClr val="tx1"/>
                </a:solidFill>
                <a:effectLst/>
                <a:latin typeface="Times New Roman" pitchFamily="18" charset="0"/>
                <a:ea typeface="+mn-ea"/>
                <a:cs typeface="+mn-cs"/>
              </a:rPr>
              <a:t>. </a:t>
            </a:r>
            <a:endParaRPr lang="en-US" dirty="0">
              <a:effectLst/>
            </a:endParaRPr>
          </a:p>
          <a:p>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567FAB-09C9-494E-9206-3B475D40BE9D}" type="slidenum">
              <a:rPr lang="en-US">
                <a:solidFill>
                  <a:srgbClr val="000000"/>
                </a:solidFill>
              </a:rPr>
              <a:pPr/>
              <a:t>64</a:t>
            </a:fld>
            <a:endParaRPr lang="en-US">
              <a:solidFill>
                <a:srgbClr val="000000"/>
              </a:solidFill>
            </a:endParaRPr>
          </a:p>
        </p:txBody>
      </p:sp>
      <p:sp>
        <p:nvSpPr>
          <p:cNvPr id="960514" name="Rectangle 2"/>
          <p:cNvSpPr>
            <a:spLocks noGrp="1" noRot="1" noChangeAspect="1" noChangeArrowheads="1" noTextEdit="1"/>
          </p:cNvSpPr>
          <p:nvPr>
            <p:ph type="sldImg"/>
          </p:nvPr>
        </p:nvSpPr>
        <p:spPr>
          <a:ln/>
        </p:spPr>
      </p:sp>
      <p:sp>
        <p:nvSpPr>
          <p:cNvPr id="96051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u="sng" kern="1200" dirty="0">
                <a:solidFill>
                  <a:schemeClr val="tx1"/>
                </a:solidFill>
                <a:effectLst/>
                <a:latin typeface="Times New Roman" pitchFamily="18" charset="0"/>
                <a:ea typeface="+mn-ea"/>
                <a:cs typeface="+mn-cs"/>
              </a:rPr>
              <a:t>ALL </a:t>
            </a:r>
            <a:r>
              <a:rPr lang="en-US" sz="1200" u="sng" kern="1200" baseline="0" dirty="0">
                <a:solidFill>
                  <a:schemeClr val="tx1"/>
                </a:solidFill>
                <a:effectLst/>
                <a:latin typeface="Times New Roman" pitchFamily="18" charset="0"/>
                <a:ea typeface="+mn-ea"/>
                <a:cs typeface="+mn-cs"/>
              </a:rPr>
              <a:t> </a:t>
            </a:r>
            <a:r>
              <a:rPr lang="en-US" sz="1200" u="sng" kern="1200" dirty="0">
                <a:solidFill>
                  <a:schemeClr val="tx1"/>
                </a:solidFill>
                <a:effectLst/>
                <a:latin typeface="Times New Roman" pitchFamily="18" charset="0"/>
                <a:ea typeface="+mn-ea"/>
                <a:cs typeface="+mn-cs"/>
              </a:rPr>
              <a:t>things</a:t>
            </a:r>
            <a:r>
              <a:rPr lang="en-US" sz="1200" kern="1200" dirty="0">
                <a:solidFill>
                  <a:schemeClr val="tx1"/>
                </a:solidFill>
                <a:effectLst/>
                <a:latin typeface="Times New Roman" pitchFamily="18" charset="0"/>
                <a:ea typeface="+mn-ea"/>
                <a:cs typeface="+mn-cs"/>
              </a:rPr>
              <a:t>   reach  </a:t>
            </a:r>
            <a:r>
              <a:rPr lang="en-US" sz="1200" u="sng" kern="1200" dirty="0">
                <a:solidFill>
                  <a:schemeClr val="tx1"/>
                </a:solidFill>
                <a:effectLst/>
                <a:latin typeface="Times New Roman" pitchFamily="18" charset="0"/>
                <a:ea typeface="+mn-ea"/>
                <a:cs typeface="+mn-cs"/>
              </a:rPr>
              <a:t>PERFECTION</a:t>
            </a:r>
            <a:r>
              <a:rPr lang="en-US" sz="1200" kern="1200" dirty="0">
                <a:solidFill>
                  <a:schemeClr val="tx1"/>
                </a:solidFill>
                <a:effectLst/>
                <a:latin typeface="Times New Roman" pitchFamily="18" charset="0"/>
                <a:ea typeface="+mn-ea"/>
                <a:cs typeface="+mn-cs"/>
              </a:rPr>
              <a:t>  after passing through the growing period by virtue of the autonomy and governance given by God’s  </a:t>
            </a:r>
            <a:r>
              <a:rPr lang="en-US" sz="1200" u="sng" kern="1200" dirty="0">
                <a:solidFill>
                  <a:schemeClr val="tx1"/>
                </a:solidFill>
                <a:effectLst/>
                <a:latin typeface="Times New Roman" pitchFamily="18" charset="0"/>
                <a:ea typeface="+mn-ea"/>
                <a:cs typeface="+mn-cs"/>
              </a:rPr>
              <a:t>PRINCIPLE</a:t>
            </a:r>
            <a:r>
              <a:rPr lang="en-US" sz="1200" kern="1200" dirty="0">
                <a:solidFill>
                  <a:schemeClr val="tx1"/>
                </a:solidFill>
                <a:effectLst/>
                <a:latin typeface="Times New Roman" pitchFamily="18" charset="0"/>
                <a:ea typeface="+mn-ea"/>
                <a:cs typeface="+mn-cs"/>
              </a:rPr>
              <a:t>.</a:t>
            </a:r>
            <a:r>
              <a:rPr lang="en-US" sz="1200" u="sng" kern="1200" dirty="0">
                <a:solidFill>
                  <a:schemeClr val="tx1"/>
                </a:solidFill>
                <a:effectLst/>
                <a:latin typeface="Times New Roman" pitchFamily="18" charset="0"/>
                <a:ea typeface="+mn-ea"/>
                <a:cs typeface="+mn-cs"/>
              </a:rPr>
              <a:t> </a:t>
            </a:r>
            <a:endParaRPr lang="en-US" sz="1200" dirty="0">
              <a:effectLst/>
            </a:endParaRPr>
          </a:p>
          <a:p>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567FAB-09C9-494E-9206-3B475D40BE9D}" type="slidenum">
              <a:rPr lang="en-US">
                <a:solidFill>
                  <a:srgbClr val="000000"/>
                </a:solidFill>
              </a:rPr>
              <a:pPr/>
              <a:t>65</a:t>
            </a:fld>
            <a:endParaRPr lang="en-US">
              <a:solidFill>
                <a:srgbClr val="000000"/>
              </a:solidFill>
            </a:endParaRPr>
          </a:p>
        </p:txBody>
      </p:sp>
      <p:sp>
        <p:nvSpPr>
          <p:cNvPr id="960514" name="Rectangle 2"/>
          <p:cNvSpPr>
            <a:spLocks noGrp="1" noRot="1" noChangeAspect="1" noChangeArrowheads="1" noTextEdit="1"/>
          </p:cNvSpPr>
          <p:nvPr>
            <p:ph type="sldImg"/>
          </p:nvPr>
        </p:nvSpPr>
        <p:spPr>
          <a:ln/>
        </p:spPr>
      </p:sp>
      <p:sp>
        <p:nvSpPr>
          <p:cNvPr id="960515" name="Rectangle 3"/>
          <p:cNvSpPr>
            <a:spLocks noGrp="1" noChangeArrowheads="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u="sng" kern="1200" dirty="0">
                <a:solidFill>
                  <a:schemeClr val="tx1"/>
                </a:solidFill>
                <a:effectLst/>
                <a:latin typeface="Times New Roman" pitchFamily="18" charset="0"/>
                <a:ea typeface="+mn-ea"/>
                <a:cs typeface="+mn-cs"/>
              </a:rPr>
              <a:t>HUMAN   beings</a:t>
            </a:r>
            <a:r>
              <a:rPr lang="en-US" sz="1200" kern="1200" dirty="0">
                <a:solidFill>
                  <a:schemeClr val="tx1"/>
                </a:solidFill>
                <a:effectLst/>
                <a:latin typeface="Times New Roman" pitchFamily="18" charset="0"/>
                <a:ea typeface="+mn-ea"/>
                <a:cs typeface="+mn-cs"/>
              </a:rPr>
              <a:t>,  however, pass through the growing period and reach   </a:t>
            </a:r>
            <a:r>
              <a:rPr lang="en-US" sz="1200" u="sng" kern="1200" dirty="0">
                <a:solidFill>
                  <a:schemeClr val="tx1"/>
                </a:solidFill>
                <a:effectLst/>
                <a:latin typeface="Times New Roman" pitchFamily="18" charset="0"/>
                <a:ea typeface="+mn-ea"/>
                <a:cs typeface="+mn-cs"/>
              </a:rPr>
              <a:t>PERFECTION</a:t>
            </a:r>
            <a:r>
              <a:rPr lang="en-US" sz="1200" kern="1200" dirty="0">
                <a:solidFill>
                  <a:schemeClr val="tx1"/>
                </a:solidFill>
                <a:effectLst/>
                <a:latin typeface="Times New Roman" pitchFamily="18" charset="0"/>
                <a:ea typeface="+mn-ea"/>
                <a:cs typeface="+mn-cs"/>
              </a:rPr>
              <a:t>   by fulfilling their own portion of   </a:t>
            </a:r>
            <a:r>
              <a:rPr lang="en-US" sz="1200" u="sng" kern="1200" dirty="0">
                <a:solidFill>
                  <a:schemeClr val="tx1"/>
                </a:solidFill>
                <a:effectLst/>
                <a:latin typeface="Times New Roman" pitchFamily="18" charset="0"/>
                <a:ea typeface="+mn-ea"/>
                <a:cs typeface="+mn-cs"/>
              </a:rPr>
              <a:t>RESPONSIBILITY</a:t>
            </a:r>
            <a:r>
              <a:rPr lang="en-US" sz="1200" kern="1200" dirty="0">
                <a:solidFill>
                  <a:schemeClr val="tx1"/>
                </a:solidFill>
                <a:effectLst/>
                <a:latin typeface="Times New Roman" pitchFamily="18" charset="0"/>
                <a:ea typeface="+mn-ea"/>
                <a:cs typeface="+mn-cs"/>
              </a:rPr>
              <a:t>,  in addition to the guidance provided by the Principle.</a:t>
            </a:r>
            <a:r>
              <a:rPr lang="en-US" sz="1200" u="sng" kern="1200" dirty="0">
                <a:solidFill>
                  <a:schemeClr val="tx1"/>
                </a:solidFill>
                <a:effectLst/>
                <a:latin typeface="Times New Roman" pitchFamily="18" charset="0"/>
                <a:ea typeface="+mn-ea"/>
                <a:cs typeface="+mn-cs"/>
              </a:rPr>
              <a:t> </a:t>
            </a:r>
            <a:endParaRPr lang="en-US" sz="1200" dirty="0">
              <a:effectLst/>
            </a:endParaRPr>
          </a:p>
          <a:p>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BA2710-2852-4B97-813C-F3C5C0586C7A}" type="slidenum">
              <a:rPr lang="en-US">
                <a:solidFill>
                  <a:srgbClr val="000000"/>
                </a:solidFill>
              </a:rPr>
              <a:pPr/>
              <a:t>66</a:t>
            </a:fld>
            <a:endParaRPr lang="en-US">
              <a:solidFill>
                <a:srgbClr val="000000"/>
              </a:solidFill>
            </a:endParaRPr>
          </a:p>
        </p:txBody>
      </p:sp>
      <p:sp>
        <p:nvSpPr>
          <p:cNvPr id="968706" name="Rectangle 2"/>
          <p:cNvSpPr>
            <a:spLocks noGrp="1" noRot="1" noChangeAspect="1" noChangeArrowheads="1" noTextEdit="1"/>
          </p:cNvSpPr>
          <p:nvPr>
            <p:ph type="sldImg"/>
          </p:nvPr>
        </p:nvSpPr>
        <p:spPr>
          <a:ln/>
        </p:spPr>
      </p:sp>
      <p:sp>
        <p:nvSpPr>
          <p:cNvPr id="968707" name="Rectangle 3"/>
          <p:cNvSpPr>
            <a:spLocks noGrp="1" noChangeArrowheads="1"/>
          </p:cNvSpPr>
          <p:nvPr>
            <p:ph type="body" idx="1"/>
          </p:nvPr>
        </p:nvSpPr>
        <p:spPr/>
        <p:txBody>
          <a:bodyPr/>
          <a:lstStyle/>
          <a:p>
            <a:pPr rtl="0" eaLnBrk="0" fontAlgn="base" latinLnBrk="0" hangingPunct="0">
              <a:buFont typeface="Arial" pitchFamily="34" charset="0"/>
              <a:buNone/>
            </a:pPr>
            <a:r>
              <a:rPr lang="en-US" sz="1200" kern="1200" dirty="0">
                <a:solidFill>
                  <a:schemeClr val="tx1"/>
                </a:solidFill>
                <a:effectLst/>
                <a:latin typeface="Times New Roman" pitchFamily="18" charset="0"/>
                <a:ea typeface="+mn-ea"/>
                <a:cs typeface="+mn-cs"/>
              </a:rPr>
              <a:t>The  </a:t>
            </a:r>
            <a:r>
              <a:rPr lang="en-US" sz="1200" u="sng" kern="1200" dirty="0">
                <a:solidFill>
                  <a:schemeClr val="tx1"/>
                </a:solidFill>
                <a:effectLst/>
                <a:latin typeface="Times New Roman" pitchFamily="18" charset="0"/>
                <a:ea typeface="+mn-ea"/>
                <a:cs typeface="+mn-cs"/>
              </a:rPr>
              <a:t>UNIVERSE</a:t>
            </a:r>
            <a:r>
              <a:rPr lang="en-US" sz="1200" kern="1200" dirty="0">
                <a:solidFill>
                  <a:schemeClr val="tx1"/>
                </a:solidFill>
                <a:effectLst/>
                <a:latin typeface="Times New Roman" pitchFamily="18" charset="0"/>
                <a:ea typeface="+mn-ea"/>
                <a:cs typeface="+mn-cs"/>
              </a:rPr>
              <a:t>   was created after the pattern of a   </a:t>
            </a:r>
            <a:r>
              <a:rPr lang="en-US" sz="1200" u="sng" kern="1200" dirty="0">
                <a:solidFill>
                  <a:schemeClr val="tx1"/>
                </a:solidFill>
                <a:effectLst/>
                <a:latin typeface="Times New Roman" pitchFamily="18" charset="0"/>
                <a:ea typeface="+mn-ea"/>
                <a:cs typeface="+mn-cs"/>
              </a:rPr>
              <a:t>HUMAN  being</a:t>
            </a:r>
            <a:r>
              <a:rPr lang="en-US" sz="1200" kern="1200" dirty="0">
                <a:solidFill>
                  <a:schemeClr val="tx1"/>
                </a:solidFill>
                <a:effectLst/>
                <a:latin typeface="Times New Roman" pitchFamily="18" charset="0"/>
                <a:ea typeface="+mn-ea"/>
                <a:cs typeface="+mn-cs"/>
              </a:rPr>
              <a:t>,   who is in the image of   </a:t>
            </a:r>
            <a:r>
              <a:rPr lang="en-US" sz="1200" u="sng" kern="1200" dirty="0">
                <a:solidFill>
                  <a:schemeClr val="tx1"/>
                </a:solidFill>
                <a:effectLst/>
                <a:latin typeface="Times New Roman" pitchFamily="18" charset="0"/>
                <a:ea typeface="+mn-ea"/>
                <a:cs typeface="+mn-cs"/>
              </a:rPr>
              <a:t>GOD’S</a:t>
            </a:r>
            <a:r>
              <a:rPr lang="en-US" sz="1200" kern="1200" dirty="0">
                <a:solidFill>
                  <a:schemeClr val="tx1"/>
                </a:solidFill>
                <a:effectLst/>
                <a:latin typeface="Times New Roman" pitchFamily="18" charset="0"/>
                <a:ea typeface="+mn-ea"/>
                <a:cs typeface="+mn-cs"/>
              </a:rPr>
              <a:t>   dual characteristics.</a:t>
            </a:r>
            <a:r>
              <a:rPr lang="en-US" sz="1200" u="sng" kern="1200" dirty="0">
                <a:solidFill>
                  <a:schemeClr val="tx1"/>
                </a:solidFill>
                <a:effectLst/>
                <a:latin typeface="Times New Roman" pitchFamily="18" charset="0"/>
                <a:ea typeface="+mn-ea"/>
                <a:cs typeface="+mn-cs"/>
              </a:rPr>
              <a:t> </a:t>
            </a:r>
            <a:endParaRPr lang="en-US" sz="1200" dirty="0">
              <a:effectLst/>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BA2710-2852-4B97-813C-F3C5C0586C7A}" type="slidenum">
              <a:rPr lang="en-US">
                <a:solidFill>
                  <a:srgbClr val="000000"/>
                </a:solidFill>
              </a:rPr>
              <a:pPr/>
              <a:t>67</a:t>
            </a:fld>
            <a:endParaRPr lang="en-US">
              <a:solidFill>
                <a:srgbClr val="000000"/>
              </a:solidFill>
            </a:endParaRPr>
          </a:p>
        </p:txBody>
      </p:sp>
      <p:sp>
        <p:nvSpPr>
          <p:cNvPr id="968706" name="Rectangle 2"/>
          <p:cNvSpPr>
            <a:spLocks noGrp="1" noRot="1" noChangeAspect="1" noChangeArrowheads="1" noTextEdit="1"/>
          </p:cNvSpPr>
          <p:nvPr>
            <p:ph type="sldImg"/>
          </p:nvPr>
        </p:nvSpPr>
        <p:spPr>
          <a:ln/>
        </p:spPr>
      </p:sp>
      <p:sp>
        <p:nvSpPr>
          <p:cNvPr id="968707"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Hence, corresponding to the human   </a:t>
            </a:r>
            <a:r>
              <a:rPr lang="en-US" sz="1200" u="sng" kern="1200" dirty="0">
                <a:solidFill>
                  <a:schemeClr val="tx1"/>
                </a:solidFill>
                <a:effectLst/>
                <a:latin typeface="Times New Roman" pitchFamily="18" charset="0"/>
                <a:ea typeface="+mn-ea"/>
                <a:cs typeface="+mn-cs"/>
              </a:rPr>
              <a:t>MIND</a:t>
            </a:r>
            <a:r>
              <a:rPr lang="en-US" sz="1200" kern="1200" dirty="0">
                <a:solidFill>
                  <a:schemeClr val="tx1"/>
                </a:solidFill>
                <a:effectLst/>
                <a:latin typeface="Times New Roman" pitchFamily="18" charset="0"/>
                <a:ea typeface="+mn-ea"/>
                <a:cs typeface="+mn-cs"/>
              </a:rPr>
              <a:t>   and   </a:t>
            </a:r>
            <a:r>
              <a:rPr lang="en-US" sz="1200" u="sng" kern="1200" dirty="0">
                <a:solidFill>
                  <a:schemeClr val="tx1"/>
                </a:solidFill>
                <a:effectLst/>
                <a:latin typeface="Times New Roman" pitchFamily="18" charset="0"/>
                <a:ea typeface="+mn-ea"/>
                <a:cs typeface="+mn-cs"/>
              </a:rPr>
              <a:t>BODY</a:t>
            </a:r>
            <a:r>
              <a:rPr lang="en-US" sz="1200" kern="1200" dirty="0">
                <a:solidFill>
                  <a:schemeClr val="tx1"/>
                </a:solidFill>
                <a:effectLst/>
                <a:latin typeface="Times New Roman" pitchFamily="18" charset="0"/>
                <a:ea typeface="+mn-ea"/>
                <a:cs typeface="+mn-cs"/>
              </a:rPr>
              <a:t>,   the universe consists of the   </a:t>
            </a:r>
            <a:r>
              <a:rPr lang="en-US" sz="1200" u="sng" kern="1200" dirty="0">
                <a:solidFill>
                  <a:schemeClr val="tx1"/>
                </a:solidFill>
                <a:effectLst/>
                <a:latin typeface="Times New Roman" pitchFamily="18" charset="0"/>
                <a:ea typeface="+mn-ea"/>
                <a:cs typeface="+mn-cs"/>
              </a:rPr>
              <a:t>INCORPOREAL  world</a:t>
            </a:r>
            <a:r>
              <a:rPr lang="en-US" sz="1200" kern="1200" dirty="0">
                <a:solidFill>
                  <a:schemeClr val="tx1"/>
                </a:solidFill>
                <a:effectLst/>
                <a:latin typeface="Times New Roman" pitchFamily="18" charset="0"/>
                <a:ea typeface="+mn-ea"/>
                <a:cs typeface="+mn-cs"/>
              </a:rPr>
              <a:t>  and the  </a:t>
            </a:r>
            <a:r>
              <a:rPr lang="en-US" sz="1200" u="sng" kern="1200" dirty="0">
                <a:solidFill>
                  <a:schemeClr val="tx1"/>
                </a:solidFill>
                <a:effectLst/>
                <a:latin typeface="Times New Roman" pitchFamily="18" charset="0"/>
                <a:ea typeface="+mn-ea"/>
                <a:cs typeface="+mn-cs"/>
              </a:rPr>
              <a:t>CORPOREAL  world</a:t>
            </a:r>
            <a:r>
              <a:rPr lang="en-US" sz="1200" kern="1200" dirty="0">
                <a:solidFill>
                  <a:schemeClr val="tx1"/>
                </a:solidFill>
                <a:effectLst/>
                <a:latin typeface="Times New Roman" pitchFamily="18" charset="0"/>
                <a:ea typeface="+mn-ea"/>
                <a:cs typeface="+mn-cs"/>
              </a:rPr>
              <a:t>,  both of which are real and substantial. The two worlds together form the  </a:t>
            </a:r>
            <a:r>
              <a:rPr lang="en-US" sz="1200" u="sng" kern="1200" dirty="0">
                <a:solidFill>
                  <a:schemeClr val="tx1"/>
                </a:solidFill>
                <a:effectLst/>
                <a:latin typeface="Times New Roman" pitchFamily="18" charset="0"/>
                <a:ea typeface="+mn-ea"/>
                <a:cs typeface="+mn-cs"/>
              </a:rPr>
              <a:t>COSMOS</a:t>
            </a:r>
            <a:r>
              <a:rPr lang="en-US" sz="1200" kern="1200" dirty="0">
                <a:solidFill>
                  <a:schemeClr val="tx1"/>
                </a:solidFill>
                <a:effectLst/>
                <a:latin typeface="Times New Roman" pitchFamily="18" charset="0"/>
                <a:ea typeface="+mn-ea"/>
                <a:cs typeface="+mn-cs"/>
              </a:rPr>
              <a:t>.</a:t>
            </a:r>
            <a:endParaRPr lang="en-US" sz="1200" dirty="0">
              <a:effectLst/>
            </a:endParaRPr>
          </a:p>
          <a:p>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2936E2-144B-4B80-9BC2-FE77A0908866}" type="slidenum">
              <a:rPr lang="en-US">
                <a:solidFill>
                  <a:srgbClr val="000000"/>
                </a:solidFill>
              </a:rPr>
              <a:pPr/>
              <a:t>68</a:t>
            </a:fld>
            <a:endParaRPr lang="en-US">
              <a:solidFill>
                <a:srgbClr val="000000"/>
              </a:solidFill>
            </a:endParaRPr>
          </a:p>
        </p:txBody>
      </p:sp>
      <p:sp>
        <p:nvSpPr>
          <p:cNvPr id="970754" name="Rectangle 2"/>
          <p:cNvSpPr>
            <a:spLocks noGrp="1" noRot="1" noChangeAspect="1" noChangeArrowheads="1" noTextEdit="1"/>
          </p:cNvSpPr>
          <p:nvPr>
            <p:ph type="sldImg"/>
          </p:nvPr>
        </p:nvSpPr>
        <p:spPr>
          <a:ln/>
        </p:spPr>
      </p:sp>
      <p:sp>
        <p:nvSpPr>
          <p:cNvPr id="97075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When we shed our physical bodies, we enter the   </a:t>
            </a:r>
            <a:r>
              <a:rPr lang="en-US" sz="1200" u="sng" kern="1200" dirty="0">
                <a:solidFill>
                  <a:schemeClr val="tx1"/>
                </a:solidFill>
                <a:effectLst/>
                <a:latin typeface="Times New Roman" pitchFamily="18" charset="0"/>
                <a:ea typeface="+mn-ea"/>
                <a:cs typeface="+mn-cs"/>
              </a:rPr>
              <a:t>INCORPOREAL  world</a:t>
            </a:r>
            <a:r>
              <a:rPr lang="en-US" sz="1200" kern="1200" dirty="0">
                <a:solidFill>
                  <a:schemeClr val="tx1"/>
                </a:solidFill>
                <a:effectLst/>
                <a:latin typeface="Times New Roman" pitchFamily="18" charset="0"/>
                <a:ea typeface="+mn-ea"/>
                <a:cs typeface="+mn-cs"/>
              </a:rPr>
              <a:t>  as spirits and live there for eternity.</a:t>
            </a:r>
            <a:endParaRPr lang="en-US" sz="1200" dirty="0">
              <a:effectLst/>
            </a:endParaRPr>
          </a:p>
          <a:p>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776534-E1E5-451B-90B7-86624BF9EAC1}" type="slidenum">
              <a:rPr lang="en-US">
                <a:solidFill>
                  <a:srgbClr val="000000"/>
                </a:solidFill>
              </a:rPr>
              <a:pPr/>
              <a:t>69</a:t>
            </a:fld>
            <a:endParaRPr lang="en-US">
              <a:solidFill>
                <a:srgbClr val="000000"/>
              </a:solidFill>
            </a:endParaRPr>
          </a:p>
        </p:txBody>
      </p:sp>
      <p:sp>
        <p:nvSpPr>
          <p:cNvPr id="884738" name="Rectangle 2"/>
          <p:cNvSpPr>
            <a:spLocks noGrp="1" noRot="1" noChangeAspect="1" noChangeArrowheads="1" noTextEdit="1"/>
          </p:cNvSpPr>
          <p:nvPr>
            <p:ph type="sldImg"/>
          </p:nvPr>
        </p:nvSpPr>
        <p:spPr>
          <a:ln/>
        </p:spPr>
      </p:sp>
      <p:sp>
        <p:nvSpPr>
          <p:cNvPr id="88473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Times New Roman" pitchFamily="18" charset="0"/>
                <a:ea typeface="+mn-ea"/>
                <a:cs typeface="+mn-cs"/>
              </a:rPr>
              <a:t>Key Points</a:t>
            </a:r>
            <a:endParaRPr lang="en-US">
              <a:effectLst/>
            </a:endParaRPr>
          </a:p>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Times New Roman" pitchFamily="18" charset="0"/>
                <a:ea typeface="+mn-ea"/>
                <a:cs typeface="+mn-cs"/>
              </a:rPr>
              <a:t>This is the content of a one-hour manual,</a:t>
            </a:r>
            <a:r>
              <a:rPr lang="en-US" sz="1200" kern="1200" baseline="0" dirty="0">
                <a:solidFill>
                  <a:schemeClr val="tx1"/>
                </a:solidFill>
                <a:effectLst/>
                <a:latin typeface="Times New Roman" pitchFamily="18" charset="0"/>
                <a:ea typeface="+mn-ea"/>
                <a:cs typeface="+mn-cs"/>
              </a:rPr>
              <a:t> </a:t>
            </a:r>
            <a:r>
              <a:rPr lang="en-US" sz="1200" kern="1200" dirty="0">
                <a:solidFill>
                  <a:schemeClr val="tx1"/>
                </a:solidFill>
                <a:effectLst/>
                <a:latin typeface="Times New Roman" pitchFamily="18" charset="0"/>
                <a:ea typeface="+mn-ea"/>
                <a:cs typeface="+mn-cs"/>
              </a:rPr>
              <a:t>which presents just the core contents of the Principle. There are other presentations with more detailed content</a:t>
            </a:r>
            <a:endParaRPr lang="en-US" dirty="0"/>
          </a:p>
        </p:txBody>
      </p:sp>
      <p:sp>
        <p:nvSpPr>
          <p:cNvPr id="4" name="Slide Number Placeholder 3"/>
          <p:cNvSpPr>
            <a:spLocks noGrp="1"/>
          </p:cNvSpPr>
          <p:nvPr>
            <p:ph type="sldNum" sz="quarter" idx="10"/>
          </p:nvPr>
        </p:nvSpPr>
        <p:spPr/>
        <p:txBody>
          <a:bodyPr/>
          <a:lstStyle/>
          <a:p>
            <a:fld id="{68D6FB5B-96AD-4730-99C4-73EAF4AA3217}"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ABBFD1-48BD-4C18-A2C2-5F5D99829132}" type="slidenum">
              <a:rPr lang="en-US">
                <a:solidFill>
                  <a:srgbClr val="000000"/>
                </a:solidFill>
              </a:rPr>
              <a:pPr/>
              <a:t>70</a:t>
            </a:fld>
            <a:endParaRPr lang="en-US">
              <a:solidFill>
                <a:srgbClr val="000000"/>
              </a:solidFill>
            </a:endParaRPr>
          </a:p>
        </p:txBody>
      </p:sp>
      <p:sp>
        <p:nvSpPr>
          <p:cNvPr id="793602" name="Rectangle 2"/>
          <p:cNvSpPr>
            <a:spLocks noGrp="1" noRot="1" noChangeAspect="1" noChangeArrowheads="1" noTextEdit="1"/>
          </p:cNvSpPr>
          <p:nvPr>
            <p:ph type="sldImg"/>
          </p:nvPr>
        </p:nvSpPr>
        <p:spPr>
          <a:ln/>
        </p:spPr>
      </p:sp>
      <p:sp>
        <p:nvSpPr>
          <p:cNvPr id="793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0944FE-14F6-4F74-8385-B105A41B5EEF}" type="slidenum">
              <a:rPr lang="en-US">
                <a:solidFill>
                  <a:srgbClr val="000000"/>
                </a:solidFill>
              </a:rPr>
              <a:pPr/>
              <a:t>71</a:t>
            </a:fld>
            <a:endParaRPr lang="en-US">
              <a:solidFill>
                <a:srgbClr val="000000"/>
              </a:solidFill>
            </a:endParaRPr>
          </a:p>
        </p:txBody>
      </p:sp>
      <p:sp>
        <p:nvSpPr>
          <p:cNvPr id="794626" name="Rectangle 2"/>
          <p:cNvSpPr>
            <a:spLocks noGrp="1" noRot="1" noChangeAspect="1" noChangeArrowheads="1" noTextEdit="1"/>
          </p:cNvSpPr>
          <p:nvPr>
            <p:ph type="sldImg"/>
          </p:nvPr>
        </p:nvSpPr>
        <p:spPr>
          <a:ln/>
        </p:spPr>
      </p:sp>
      <p:sp>
        <p:nvSpPr>
          <p:cNvPr id="794627" name="Rectangle 3"/>
          <p:cNvSpPr>
            <a:spLocks noGrp="1" noChangeArrowheads="1"/>
          </p:cNvSpPr>
          <p:nvPr>
            <p:ph type="body" idx="1"/>
          </p:nvPr>
        </p:nvSpPr>
        <p:spPr/>
        <p:txBody>
          <a:bodyPr/>
          <a:lstStyle/>
          <a:p>
            <a:pPr rtl="0" eaLnBrk="0" fontAlgn="base" latinLnBrk="0" hangingPunct="0"/>
            <a:r>
              <a:rPr lang="en-US" sz="1200" kern="1200">
                <a:solidFill>
                  <a:schemeClr val="tx1"/>
                </a:solidFill>
                <a:effectLst/>
                <a:latin typeface="Times New Roman" pitchFamily="18" charset="0"/>
                <a:ea typeface="+mn-ea"/>
                <a:cs typeface="+mn-cs"/>
              </a:rPr>
              <a:t>Chapter 2</a:t>
            </a:r>
            <a:endParaRPr lang="en-US">
              <a:effectLst/>
            </a:endParaRPr>
          </a:p>
          <a:p>
            <a:pPr rtl="0" eaLnBrk="0" fontAlgn="base" latinLnBrk="0" hangingPunct="0"/>
            <a:r>
              <a:rPr lang="en-US" sz="1200" kern="1200">
                <a:solidFill>
                  <a:schemeClr val="tx1"/>
                </a:solidFill>
                <a:effectLst/>
                <a:latin typeface="Times New Roman" pitchFamily="18" charset="0"/>
                <a:ea typeface="+mn-ea"/>
                <a:cs typeface="+mn-cs"/>
              </a:rPr>
              <a:t>The Human Fall</a:t>
            </a:r>
            <a:endParaRPr lang="en-US">
              <a:effectLst/>
            </a:endParaRPr>
          </a:p>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260E4A-E883-4313-AAF2-A828B200033F}" type="slidenum">
              <a:rPr lang="en-US">
                <a:solidFill>
                  <a:srgbClr val="000000"/>
                </a:solidFill>
              </a:rPr>
              <a:pPr/>
              <a:t>72</a:t>
            </a:fld>
            <a:endParaRPr lang="en-US">
              <a:solidFill>
                <a:srgbClr val="000000"/>
              </a:solidFill>
            </a:endParaRPr>
          </a:p>
        </p:txBody>
      </p:sp>
      <p:sp>
        <p:nvSpPr>
          <p:cNvPr id="801794" name="Rectangle 2"/>
          <p:cNvSpPr>
            <a:spLocks noGrp="1" noRot="1" noChangeAspect="1" noChangeArrowheads="1" noTextEdit="1"/>
          </p:cNvSpPr>
          <p:nvPr>
            <p:ph type="sldImg"/>
          </p:nvPr>
        </p:nvSpPr>
        <p:spPr>
          <a:ln/>
        </p:spPr>
      </p:sp>
      <p:sp>
        <p:nvSpPr>
          <p:cNvPr id="80179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No one has known the   </a:t>
            </a:r>
            <a:r>
              <a:rPr lang="en-US" sz="1200" u="sng" kern="1200" dirty="0">
                <a:solidFill>
                  <a:schemeClr val="tx1"/>
                </a:solidFill>
                <a:effectLst/>
                <a:latin typeface="Times New Roman" pitchFamily="18" charset="0"/>
                <a:ea typeface="+mn-ea"/>
                <a:cs typeface="+mn-cs"/>
              </a:rPr>
              <a:t>ROOT of sin</a:t>
            </a:r>
            <a:r>
              <a:rPr lang="en-US" sz="1200" kern="1200" dirty="0">
                <a:solidFill>
                  <a:schemeClr val="tx1"/>
                </a:solidFill>
                <a:effectLst/>
                <a:latin typeface="Times New Roman" pitchFamily="18" charset="0"/>
                <a:ea typeface="+mn-ea"/>
                <a:cs typeface="+mn-cs"/>
              </a:rPr>
              <a:t>.</a:t>
            </a:r>
            <a:endParaRPr lang="en-US" sz="1200" dirty="0">
              <a:effectLst/>
            </a:endParaRPr>
          </a:p>
          <a:p>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CA806D-90EE-4573-8B8E-B082665BD6BB}" type="slidenum">
              <a:rPr lang="en-US">
                <a:solidFill>
                  <a:srgbClr val="000000"/>
                </a:solidFill>
              </a:rPr>
              <a:pPr/>
              <a:t>73</a:t>
            </a:fld>
            <a:endParaRPr lang="en-US">
              <a:solidFill>
                <a:srgbClr val="000000"/>
              </a:solidFill>
            </a:endParaRPr>
          </a:p>
        </p:txBody>
      </p:sp>
      <p:sp>
        <p:nvSpPr>
          <p:cNvPr id="802818" name="Rectangle 2"/>
          <p:cNvSpPr>
            <a:spLocks noGrp="1" noRot="1" noChangeAspect="1" noChangeArrowheads="1" noTextEdit="1"/>
          </p:cNvSpPr>
          <p:nvPr>
            <p:ph type="sldImg"/>
          </p:nvPr>
        </p:nvSpPr>
        <p:spPr>
          <a:ln/>
        </p:spPr>
      </p:sp>
      <p:sp>
        <p:nvSpPr>
          <p:cNvPr id="80281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u="sng" kern="1200" dirty="0">
                <a:solidFill>
                  <a:schemeClr val="tx1"/>
                </a:solidFill>
                <a:effectLst/>
                <a:latin typeface="Times New Roman" pitchFamily="18" charset="0"/>
                <a:ea typeface="+mn-ea"/>
                <a:cs typeface="+mn-cs"/>
              </a:rPr>
              <a:t>CHRISTIANS</a:t>
            </a:r>
            <a:r>
              <a:rPr lang="en-US" sz="1200" kern="1200" dirty="0">
                <a:solidFill>
                  <a:schemeClr val="tx1"/>
                </a:solidFill>
                <a:effectLst/>
                <a:latin typeface="Times New Roman" pitchFamily="18" charset="0"/>
                <a:ea typeface="+mn-ea"/>
                <a:cs typeface="+mn-cs"/>
              </a:rPr>
              <a:t>,   on the basis of the   </a:t>
            </a:r>
            <a:r>
              <a:rPr lang="en-US" sz="1200" u="sng" kern="1200" dirty="0">
                <a:solidFill>
                  <a:schemeClr val="tx1"/>
                </a:solidFill>
                <a:effectLst/>
                <a:latin typeface="Times New Roman" pitchFamily="18" charset="0"/>
                <a:ea typeface="+mn-ea"/>
                <a:cs typeface="+mn-cs"/>
              </a:rPr>
              <a:t>BIBLE</a:t>
            </a:r>
            <a:r>
              <a:rPr lang="en-US" sz="1200" kern="1200" dirty="0">
                <a:solidFill>
                  <a:schemeClr val="tx1"/>
                </a:solidFill>
                <a:effectLst/>
                <a:latin typeface="Times New Roman" pitchFamily="18" charset="0"/>
                <a:ea typeface="+mn-ea"/>
                <a:cs typeface="+mn-cs"/>
              </a:rPr>
              <a:t>,   have held the vague belief that Adam and Eve’s  </a:t>
            </a:r>
            <a:r>
              <a:rPr lang="en-US" sz="1200" u="sng" kern="1200" dirty="0">
                <a:solidFill>
                  <a:schemeClr val="tx1"/>
                </a:solidFill>
                <a:effectLst/>
                <a:latin typeface="Times New Roman" pitchFamily="18" charset="0"/>
                <a:ea typeface="+mn-ea"/>
                <a:cs typeface="+mn-cs"/>
              </a:rPr>
              <a:t>EATING  the fruit</a:t>
            </a:r>
            <a:r>
              <a:rPr lang="en-US" sz="1200" kern="1200" dirty="0">
                <a:solidFill>
                  <a:schemeClr val="tx1"/>
                </a:solidFill>
                <a:effectLst/>
                <a:latin typeface="Times New Roman" pitchFamily="18" charset="0"/>
                <a:ea typeface="+mn-ea"/>
                <a:cs typeface="+mn-cs"/>
              </a:rPr>
              <a:t>  of the tree of the knowledge of good and evil was the root of sin.</a:t>
            </a:r>
            <a:endParaRPr lang="en-US" sz="1200" dirty="0">
              <a:effectLst/>
            </a:endParaRPr>
          </a:p>
          <a:p>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CA806D-90EE-4573-8B8E-B082665BD6BB}" type="slidenum">
              <a:rPr lang="en-US">
                <a:solidFill>
                  <a:srgbClr val="000000"/>
                </a:solidFill>
              </a:rPr>
              <a:pPr/>
              <a:t>74</a:t>
            </a:fld>
            <a:endParaRPr lang="en-US">
              <a:solidFill>
                <a:srgbClr val="000000"/>
              </a:solidFill>
            </a:endParaRPr>
          </a:p>
        </p:txBody>
      </p:sp>
      <p:sp>
        <p:nvSpPr>
          <p:cNvPr id="802818" name="Rectangle 2"/>
          <p:cNvSpPr>
            <a:spLocks noGrp="1" noRot="1" noChangeAspect="1" noChangeArrowheads="1" noTextEdit="1"/>
          </p:cNvSpPr>
          <p:nvPr>
            <p:ph type="sldImg"/>
          </p:nvPr>
        </p:nvSpPr>
        <p:spPr>
          <a:ln/>
        </p:spPr>
      </p:sp>
      <p:sp>
        <p:nvSpPr>
          <p:cNvPr id="80281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Many Christians have thought that the fruit was that of  </a:t>
            </a:r>
            <a:r>
              <a:rPr lang="en-US" sz="1200" u="sng" kern="1200" dirty="0">
                <a:solidFill>
                  <a:schemeClr val="tx1"/>
                </a:solidFill>
                <a:effectLst/>
                <a:latin typeface="Times New Roman" pitchFamily="18" charset="0"/>
                <a:ea typeface="+mn-ea"/>
                <a:cs typeface="+mn-cs"/>
              </a:rPr>
              <a:t>an   ACTUAL   tree</a:t>
            </a:r>
            <a:r>
              <a:rPr lang="en-US" sz="1200" kern="1200" dirty="0">
                <a:solidFill>
                  <a:schemeClr val="tx1"/>
                </a:solidFill>
                <a:effectLst/>
                <a:latin typeface="Times New Roman" pitchFamily="18" charset="0"/>
                <a:ea typeface="+mn-ea"/>
                <a:cs typeface="+mn-cs"/>
              </a:rPr>
              <a:t>. </a:t>
            </a:r>
            <a:endParaRPr lang="en-US" sz="1200" dirty="0">
              <a:effectLst/>
            </a:endParaRPr>
          </a:p>
          <a:p>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CA806D-90EE-4573-8B8E-B082665BD6BB}" type="slidenum">
              <a:rPr lang="en-US">
                <a:solidFill>
                  <a:srgbClr val="000000"/>
                </a:solidFill>
              </a:rPr>
              <a:pPr/>
              <a:t>75</a:t>
            </a:fld>
            <a:endParaRPr lang="en-US">
              <a:solidFill>
                <a:srgbClr val="000000"/>
              </a:solidFill>
            </a:endParaRPr>
          </a:p>
        </p:txBody>
      </p:sp>
      <p:sp>
        <p:nvSpPr>
          <p:cNvPr id="802818" name="Rectangle 2"/>
          <p:cNvSpPr>
            <a:spLocks noGrp="1" noRot="1" noChangeAspect="1" noChangeArrowheads="1" noTextEdit="1"/>
          </p:cNvSpPr>
          <p:nvPr>
            <p:ph type="sldImg"/>
          </p:nvPr>
        </p:nvSpPr>
        <p:spPr>
          <a:ln/>
        </p:spPr>
      </p:sp>
      <p:sp>
        <p:nvSpPr>
          <p:cNvPr id="80281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Many important parts of the Bible are expressed in   </a:t>
            </a:r>
            <a:r>
              <a:rPr lang="en-US" sz="1200" u="sng" kern="1200" dirty="0">
                <a:solidFill>
                  <a:schemeClr val="tx1"/>
                </a:solidFill>
                <a:effectLst/>
                <a:latin typeface="Times New Roman" pitchFamily="18" charset="0"/>
                <a:ea typeface="+mn-ea"/>
                <a:cs typeface="+mn-cs"/>
              </a:rPr>
              <a:t>SYMBOLS   and metaphors</a:t>
            </a:r>
            <a:r>
              <a:rPr lang="en-US" sz="1200" kern="1200" dirty="0">
                <a:solidFill>
                  <a:schemeClr val="tx1"/>
                </a:solidFill>
                <a:effectLst/>
                <a:latin typeface="Times New Roman" pitchFamily="18" charset="0"/>
                <a:ea typeface="+mn-ea"/>
                <a:cs typeface="+mn-cs"/>
              </a:rPr>
              <a:t>;  then,  </a:t>
            </a:r>
            <a:r>
              <a:rPr lang="en-US" sz="1200" u="sng" kern="1200" dirty="0">
                <a:solidFill>
                  <a:schemeClr val="tx1"/>
                </a:solidFill>
                <a:effectLst/>
                <a:latin typeface="Times New Roman" pitchFamily="18" charset="0"/>
                <a:ea typeface="+mn-ea"/>
                <a:cs typeface="+mn-cs"/>
              </a:rPr>
              <a:t>WHAT</a:t>
            </a:r>
            <a:r>
              <a:rPr lang="en-US" sz="1200" kern="1200" dirty="0">
                <a:solidFill>
                  <a:schemeClr val="tx1"/>
                </a:solidFill>
                <a:effectLst/>
                <a:latin typeface="Times New Roman" pitchFamily="18" charset="0"/>
                <a:ea typeface="+mn-ea"/>
                <a:cs typeface="+mn-cs"/>
              </a:rPr>
              <a:t>  does the fruit of the tree of the knowledge of good and evil represent?</a:t>
            </a:r>
            <a:endParaRPr lang="en-US" sz="1200" dirty="0">
              <a:effectLst/>
            </a:endParaRPr>
          </a:p>
          <a:p>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46DF96-3EE7-4692-A1D0-AAA7D3C0747D}" type="slidenum">
              <a:rPr lang="en-US">
                <a:solidFill>
                  <a:srgbClr val="000000"/>
                </a:solidFill>
              </a:rPr>
              <a:pPr/>
              <a:t>76</a:t>
            </a:fld>
            <a:endParaRPr lang="en-US">
              <a:solidFill>
                <a:srgbClr val="000000"/>
              </a:solidFill>
            </a:endParaRPr>
          </a:p>
        </p:txBody>
      </p:sp>
      <p:sp>
        <p:nvSpPr>
          <p:cNvPr id="805890" name="Rectangle 2"/>
          <p:cNvSpPr>
            <a:spLocks noGrp="1" noRot="1" noChangeAspect="1" noChangeArrowheads="1" noTextEdit="1"/>
          </p:cNvSpPr>
          <p:nvPr>
            <p:ph type="sldImg"/>
          </p:nvPr>
        </p:nvSpPr>
        <p:spPr>
          <a:ln/>
        </p:spPr>
      </p:sp>
      <p:sp>
        <p:nvSpPr>
          <p:cNvPr id="805891" name="Rectangle 3"/>
          <p:cNvSpPr>
            <a:spLocks noGrp="1" noChangeArrowheads="1"/>
          </p:cNvSpPr>
          <p:nvPr>
            <p:ph type="body" idx="1"/>
          </p:nvPr>
        </p:nvSpPr>
        <p:spPr/>
        <p:txBody>
          <a:bodyPr/>
          <a:lstStyle/>
          <a:p>
            <a:pPr rtl="0" eaLnBrk="0" fontAlgn="base" latinLnBrk="0" hangingPunct="0">
              <a:buFont typeface="Arial" pitchFamily="34" charset="0"/>
              <a:buNone/>
            </a:pPr>
            <a:r>
              <a:rPr lang="en-US" sz="1200" kern="1200" dirty="0">
                <a:solidFill>
                  <a:schemeClr val="tx1"/>
                </a:solidFill>
                <a:effectLst/>
                <a:latin typeface="Times New Roman" pitchFamily="18" charset="0"/>
                <a:ea typeface="+mn-ea"/>
                <a:cs typeface="+mn-cs"/>
              </a:rPr>
              <a:t>To learn this, let us first investigate the tree of life, which stood next to the tree of the knowledge of good and evil (Gen. 2:9). </a:t>
            </a:r>
            <a:endParaRPr lang="en-US" dirty="0">
              <a:effectLst/>
            </a:endParaRPr>
          </a:p>
          <a:p>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3F028F-CD19-475C-B6A2-9407B077052F}" type="slidenum">
              <a:rPr lang="en-US">
                <a:solidFill>
                  <a:srgbClr val="000000"/>
                </a:solidFill>
              </a:rPr>
              <a:pPr/>
              <a:t>77</a:t>
            </a:fld>
            <a:endParaRPr lang="en-US">
              <a:solidFill>
                <a:srgbClr val="000000"/>
              </a:solidFill>
            </a:endParaRPr>
          </a:p>
        </p:txBody>
      </p:sp>
      <p:sp>
        <p:nvSpPr>
          <p:cNvPr id="806914" name="Rectangle 2"/>
          <p:cNvSpPr>
            <a:spLocks noGrp="1" noRot="1" noChangeAspect="1" noChangeArrowheads="1" noTextEdit="1"/>
          </p:cNvSpPr>
          <p:nvPr>
            <p:ph type="sldImg"/>
          </p:nvPr>
        </p:nvSpPr>
        <p:spPr>
          <a:ln/>
        </p:spPr>
      </p:sp>
      <p:sp>
        <p:nvSpPr>
          <p:cNvPr id="80691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The   </a:t>
            </a:r>
            <a:r>
              <a:rPr lang="en-US" sz="1200" u="sng" kern="1200" dirty="0">
                <a:solidFill>
                  <a:schemeClr val="tx1"/>
                </a:solidFill>
                <a:effectLst/>
                <a:latin typeface="Times New Roman" pitchFamily="18" charset="0"/>
                <a:ea typeface="+mn-ea"/>
                <a:cs typeface="+mn-cs"/>
              </a:rPr>
              <a:t>TREE   of life</a:t>
            </a:r>
            <a:r>
              <a:rPr lang="en-US" sz="1200" kern="1200" dirty="0">
                <a:solidFill>
                  <a:schemeClr val="tx1"/>
                </a:solidFill>
                <a:effectLst/>
                <a:latin typeface="Times New Roman" pitchFamily="18" charset="0"/>
                <a:ea typeface="+mn-ea"/>
                <a:cs typeface="+mn-cs"/>
              </a:rPr>
              <a:t>  symbolizes an  </a:t>
            </a:r>
            <a:r>
              <a:rPr lang="en-US" sz="1200" u="sng" kern="1200" dirty="0">
                <a:solidFill>
                  <a:schemeClr val="tx1"/>
                </a:solidFill>
                <a:effectLst/>
                <a:latin typeface="Times New Roman" pitchFamily="18" charset="0"/>
                <a:ea typeface="+mn-ea"/>
                <a:cs typeface="+mn-cs"/>
              </a:rPr>
              <a:t>IDEAL man</a:t>
            </a:r>
            <a:r>
              <a:rPr lang="en-US" sz="1200" kern="1200" dirty="0">
                <a:solidFill>
                  <a:schemeClr val="tx1"/>
                </a:solidFill>
                <a:effectLst/>
                <a:latin typeface="Times New Roman" pitchFamily="18" charset="0"/>
                <a:ea typeface="+mn-ea"/>
                <a:cs typeface="+mn-cs"/>
              </a:rPr>
              <a:t>  who has fully realized the ideal of creation. It thus symbolizes  </a:t>
            </a:r>
            <a:r>
              <a:rPr lang="en-US" sz="1200" u="sng" kern="1200" dirty="0">
                <a:solidFill>
                  <a:schemeClr val="tx1"/>
                </a:solidFill>
                <a:effectLst/>
                <a:latin typeface="Times New Roman" pitchFamily="18" charset="0"/>
                <a:ea typeface="+mn-ea"/>
                <a:cs typeface="+mn-cs"/>
              </a:rPr>
              <a:t>PERFECTED  Adam</a:t>
            </a:r>
            <a:r>
              <a:rPr lang="en-US" sz="1200" kern="1200" dirty="0">
                <a:solidFill>
                  <a:schemeClr val="tx1"/>
                </a:solidFill>
                <a:effectLst/>
                <a:latin typeface="Times New Roman" pitchFamily="18" charset="0"/>
                <a:ea typeface="+mn-ea"/>
                <a:cs typeface="+mn-cs"/>
              </a:rPr>
              <a:t>.</a:t>
            </a:r>
            <a:endParaRPr lang="en-US" sz="1200" dirty="0">
              <a:effectLst/>
            </a:endParaRPr>
          </a:p>
          <a:p>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DDA303-EA62-43FB-BF5F-8FBDCB29E804}" type="slidenum">
              <a:rPr lang="en-US">
                <a:solidFill>
                  <a:srgbClr val="000000"/>
                </a:solidFill>
              </a:rPr>
              <a:pPr/>
              <a:t>78</a:t>
            </a:fld>
            <a:endParaRPr lang="en-US">
              <a:solidFill>
                <a:srgbClr val="000000"/>
              </a:solidFill>
            </a:endParaRPr>
          </a:p>
        </p:txBody>
      </p:sp>
      <p:sp>
        <p:nvSpPr>
          <p:cNvPr id="807938" name="Rectangle 2"/>
          <p:cNvSpPr>
            <a:spLocks noGrp="1" noRot="1" noChangeAspect="1" noChangeArrowheads="1" noTextEdit="1"/>
          </p:cNvSpPr>
          <p:nvPr>
            <p:ph type="sldImg"/>
          </p:nvPr>
        </p:nvSpPr>
        <p:spPr>
          <a:ln/>
        </p:spPr>
      </p:sp>
      <p:sp>
        <p:nvSpPr>
          <p:cNvPr id="80793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The   </a:t>
            </a:r>
            <a:r>
              <a:rPr lang="en-US" sz="1200" u="sng" kern="1200" dirty="0">
                <a:solidFill>
                  <a:schemeClr val="tx1"/>
                </a:solidFill>
                <a:effectLst/>
                <a:latin typeface="Times New Roman" pitchFamily="18" charset="0"/>
                <a:ea typeface="+mn-ea"/>
                <a:cs typeface="+mn-cs"/>
              </a:rPr>
              <a:t>TREE  of the knowledge</a:t>
            </a:r>
            <a:r>
              <a:rPr lang="en-US" sz="1200" kern="1200" dirty="0">
                <a:solidFill>
                  <a:schemeClr val="tx1"/>
                </a:solidFill>
                <a:effectLst/>
                <a:latin typeface="Times New Roman" pitchFamily="18" charset="0"/>
                <a:ea typeface="+mn-ea"/>
                <a:cs typeface="+mn-cs"/>
              </a:rPr>
              <a:t>  of good and evil represents the  </a:t>
            </a:r>
            <a:r>
              <a:rPr lang="en-US" sz="1200" u="sng" kern="1200" dirty="0">
                <a:solidFill>
                  <a:schemeClr val="tx1"/>
                </a:solidFill>
                <a:effectLst/>
                <a:latin typeface="Times New Roman" pitchFamily="18" charset="0"/>
                <a:ea typeface="+mn-ea"/>
                <a:cs typeface="+mn-cs"/>
              </a:rPr>
              <a:t>IDEAL  woman</a:t>
            </a:r>
            <a:r>
              <a:rPr lang="en-US" sz="1200" kern="1200" dirty="0">
                <a:solidFill>
                  <a:schemeClr val="tx1"/>
                </a:solidFill>
                <a:effectLst/>
                <a:latin typeface="Times New Roman" pitchFamily="18" charset="0"/>
                <a:ea typeface="+mn-ea"/>
                <a:cs typeface="+mn-cs"/>
              </a:rPr>
              <a:t>,      </a:t>
            </a:r>
            <a:r>
              <a:rPr lang="en-US" sz="1200" u="sng" kern="1200" dirty="0">
                <a:solidFill>
                  <a:schemeClr val="tx1"/>
                </a:solidFill>
                <a:effectLst/>
                <a:latin typeface="Times New Roman" pitchFamily="18" charset="0"/>
                <a:ea typeface="+mn-ea"/>
                <a:cs typeface="+mn-cs"/>
              </a:rPr>
              <a:t>PERFECTED  Eve</a:t>
            </a:r>
            <a:r>
              <a:rPr lang="en-US" sz="1200" kern="1200" dirty="0">
                <a:solidFill>
                  <a:schemeClr val="tx1"/>
                </a:solidFill>
                <a:effectLst/>
                <a:latin typeface="Times New Roman" pitchFamily="18" charset="0"/>
                <a:ea typeface="+mn-ea"/>
                <a:cs typeface="+mn-cs"/>
              </a:rPr>
              <a:t>. </a:t>
            </a:r>
            <a:endParaRPr lang="en-US" sz="1200" dirty="0">
              <a:effectLst/>
            </a:endParaRPr>
          </a:p>
          <a:p>
            <a:endParaRPr lang="en-US" dirty="0"/>
          </a:p>
        </p:txBody>
      </p:sp>
    </p:spTree>
    <p:extLst>
      <p:ext uri="{BB962C8B-B14F-4D97-AF65-F5344CB8AC3E}">
        <p14:creationId xmlns:p14="http://schemas.microsoft.com/office/powerpoint/2010/main" val="227508339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86736F-BA20-4918-9560-4FF1EFD28D03}" type="slidenum">
              <a:rPr lang="en-US">
                <a:solidFill>
                  <a:srgbClr val="000000"/>
                </a:solidFill>
              </a:rPr>
              <a:pPr/>
              <a:t>79</a:t>
            </a:fld>
            <a:endParaRPr lang="en-US">
              <a:solidFill>
                <a:srgbClr val="000000"/>
              </a:solidFill>
            </a:endParaRPr>
          </a:p>
        </p:txBody>
      </p:sp>
      <p:sp>
        <p:nvSpPr>
          <p:cNvPr id="808962" name="Rectangle 2"/>
          <p:cNvSpPr>
            <a:spLocks noGrp="1" noRot="1" noChangeAspect="1" noChangeArrowheads="1" noTextEdit="1"/>
          </p:cNvSpPr>
          <p:nvPr>
            <p:ph type="sldImg"/>
          </p:nvPr>
        </p:nvSpPr>
        <p:spPr>
          <a:ln/>
        </p:spPr>
      </p:sp>
      <p:sp>
        <p:nvSpPr>
          <p:cNvPr id="808963"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In the   </a:t>
            </a:r>
            <a:r>
              <a:rPr lang="en-US" sz="1200" u="sng" kern="1200" dirty="0">
                <a:solidFill>
                  <a:schemeClr val="tx1"/>
                </a:solidFill>
                <a:effectLst/>
                <a:latin typeface="Times New Roman" pitchFamily="18" charset="0"/>
                <a:ea typeface="+mn-ea"/>
                <a:cs typeface="+mn-cs"/>
              </a:rPr>
              <a:t>BIBLE</a:t>
            </a:r>
            <a:r>
              <a:rPr lang="en-US" sz="1200" kern="1200" dirty="0">
                <a:solidFill>
                  <a:schemeClr val="tx1"/>
                </a:solidFill>
                <a:effectLst/>
                <a:latin typeface="Times New Roman" pitchFamily="18" charset="0"/>
                <a:ea typeface="+mn-ea"/>
                <a:cs typeface="+mn-cs"/>
              </a:rPr>
              <a:t>  we read that a serpent tempted Eve to commit sin (GENESIS 3:4-5).</a:t>
            </a:r>
            <a:endParaRPr lang="en-US" sz="1200" dirty="0">
              <a:effectLst/>
            </a:endParaRPr>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833A3C-9216-4974-8DE8-4D545EDEDC45}" type="slidenum">
              <a:rPr lang="en-US"/>
              <a:pPr/>
              <a:t>8</a:t>
            </a:fld>
            <a:endParaRPr lang="en-US"/>
          </a:p>
        </p:txBody>
      </p:sp>
      <p:sp>
        <p:nvSpPr>
          <p:cNvPr id="732162" name="Rectangle 2"/>
          <p:cNvSpPr>
            <a:spLocks noGrp="1" noRot="1" noChangeAspect="1" noChangeArrowheads="1" noTextEdit="1"/>
          </p:cNvSpPr>
          <p:nvPr>
            <p:ph type="sldImg"/>
          </p:nvPr>
        </p:nvSpPr>
        <p:spPr>
          <a:ln/>
        </p:spPr>
      </p:sp>
      <p:sp>
        <p:nvSpPr>
          <p:cNvPr id="732163"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Times New Roman" pitchFamily="18" charset="0"/>
                <a:ea typeface="+mn-ea"/>
                <a:cs typeface="+mn-cs"/>
              </a:rPr>
              <a:t>Introduction</a:t>
            </a:r>
            <a:endParaRPr lang="en-US">
              <a:effectLst/>
            </a:endParaRPr>
          </a:p>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9E821C-EE0E-490E-88B8-38B8CA699ADC}" type="slidenum">
              <a:rPr lang="en-US">
                <a:solidFill>
                  <a:srgbClr val="000000"/>
                </a:solidFill>
              </a:rPr>
              <a:pPr/>
              <a:t>80</a:t>
            </a:fld>
            <a:endParaRPr lang="en-US">
              <a:solidFill>
                <a:srgbClr val="000000"/>
              </a:solidFill>
            </a:endParaRPr>
          </a:p>
        </p:txBody>
      </p:sp>
      <p:sp>
        <p:nvSpPr>
          <p:cNvPr id="809986" name="Rectangle 2"/>
          <p:cNvSpPr>
            <a:spLocks noGrp="1" noRot="1" noChangeAspect="1" noChangeArrowheads="1" noTextEdit="1"/>
          </p:cNvSpPr>
          <p:nvPr>
            <p:ph type="sldImg"/>
          </p:nvPr>
        </p:nvSpPr>
        <p:spPr>
          <a:ln/>
        </p:spPr>
      </p:sp>
      <p:sp>
        <p:nvSpPr>
          <p:cNvPr id="809987"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The spiritual being represented by the serpent was originally created with a good purpose, but later fell and became Satan.</a:t>
            </a:r>
            <a:endParaRPr lang="en-US" sz="1200" dirty="0">
              <a:effectLst/>
            </a:endParaRPr>
          </a:p>
          <a:p>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E2FDA4-3DAE-408F-8F2E-C4AE6925179C}" type="slidenum">
              <a:rPr lang="en-US">
                <a:solidFill>
                  <a:srgbClr val="000000"/>
                </a:solidFill>
              </a:rPr>
              <a:pPr/>
              <a:t>81</a:t>
            </a:fld>
            <a:endParaRPr lang="en-US">
              <a:solidFill>
                <a:srgbClr val="000000"/>
              </a:solidFill>
            </a:endParaRPr>
          </a:p>
        </p:txBody>
      </p:sp>
      <p:sp>
        <p:nvSpPr>
          <p:cNvPr id="811010" name="Rectangle 2"/>
          <p:cNvSpPr>
            <a:spLocks noGrp="1" noRot="1" noChangeAspect="1" noChangeArrowheads="1" noTextEdit="1"/>
          </p:cNvSpPr>
          <p:nvPr>
            <p:ph type="sldImg"/>
          </p:nvPr>
        </p:nvSpPr>
        <p:spPr>
          <a:ln/>
        </p:spPr>
      </p:sp>
      <p:sp>
        <p:nvSpPr>
          <p:cNvPr id="811011"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We must conclude that the   </a:t>
            </a:r>
            <a:r>
              <a:rPr lang="en-US" sz="1200" u="sng" kern="1200" dirty="0">
                <a:solidFill>
                  <a:schemeClr val="tx1"/>
                </a:solidFill>
                <a:effectLst/>
                <a:latin typeface="Times New Roman" pitchFamily="18" charset="0"/>
                <a:ea typeface="+mn-ea"/>
                <a:cs typeface="+mn-cs"/>
              </a:rPr>
              <a:t>SERPENT</a:t>
            </a:r>
            <a:r>
              <a:rPr lang="en-US" sz="1200" kern="1200" dirty="0">
                <a:solidFill>
                  <a:schemeClr val="tx1"/>
                </a:solidFill>
                <a:effectLst/>
                <a:latin typeface="Times New Roman" pitchFamily="18" charset="0"/>
                <a:ea typeface="+mn-ea"/>
                <a:cs typeface="+mn-cs"/>
              </a:rPr>
              <a:t>   is an   </a:t>
            </a:r>
            <a:r>
              <a:rPr lang="en-US" sz="1200" u="sng" kern="1200" dirty="0">
                <a:solidFill>
                  <a:schemeClr val="tx1"/>
                </a:solidFill>
                <a:effectLst/>
                <a:latin typeface="Times New Roman" pitchFamily="18" charset="0"/>
                <a:ea typeface="+mn-ea"/>
                <a:cs typeface="+mn-cs"/>
              </a:rPr>
              <a:t>ANGEL</a:t>
            </a:r>
            <a:r>
              <a:rPr lang="en-US" sz="1200" kern="1200" dirty="0">
                <a:solidFill>
                  <a:schemeClr val="tx1"/>
                </a:solidFill>
                <a:effectLst/>
                <a:latin typeface="Times New Roman" pitchFamily="18" charset="0"/>
                <a:ea typeface="+mn-ea"/>
                <a:cs typeface="+mn-cs"/>
              </a:rPr>
              <a:t>   (II Peter 2:4). </a:t>
            </a:r>
            <a:endParaRPr lang="en-US" sz="1200" dirty="0">
              <a:effectLst/>
            </a:endParaRPr>
          </a:p>
          <a:p>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2E5D13-2B63-405B-82CD-8AB1F5D7E03B}" type="slidenum">
              <a:rPr lang="en-US">
                <a:solidFill>
                  <a:srgbClr val="000000"/>
                </a:solidFill>
              </a:rPr>
              <a:pPr/>
              <a:t>82</a:t>
            </a:fld>
            <a:endParaRPr lang="en-US">
              <a:solidFill>
                <a:srgbClr val="000000"/>
              </a:solidFill>
            </a:endParaRPr>
          </a:p>
        </p:txBody>
      </p:sp>
      <p:sp>
        <p:nvSpPr>
          <p:cNvPr id="812034" name="Rectangle 2"/>
          <p:cNvSpPr>
            <a:spLocks noGrp="1" noRot="1" noChangeAspect="1" noChangeArrowheads="1" noTextEdit="1"/>
          </p:cNvSpPr>
          <p:nvPr>
            <p:ph type="sldImg"/>
          </p:nvPr>
        </p:nvSpPr>
        <p:spPr>
          <a:ln/>
        </p:spPr>
      </p:sp>
      <p:sp>
        <p:nvSpPr>
          <p:cNvPr id="81203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From Jude 6-7 we can infer that the   </a:t>
            </a:r>
            <a:r>
              <a:rPr lang="en-US" sz="1200" u="sng" kern="1200" dirty="0">
                <a:solidFill>
                  <a:schemeClr val="tx1"/>
                </a:solidFill>
                <a:effectLst/>
                <a:latin typeface="Times New Roman" pitchFamily="18" charset="0"/>
                <a:ea typeface="+mn-ea"/>
                <a:cs typeface="+mn-cs"/>
              </a:rPr>
              <a:t>ANGEL</a:t>
            </a:r>
            <a:r>
              <a:rPr lang="en-US" sz="1200" kern="1200" dirty="0">
                <a:solidFill>
                  <a:schemeClr val="tx1"/>
                </a:solidFill>
                <a:effectLst/>
                <a:latin typeface="Times New Roman" pitchFamily="18" charset="0"/>
                <a:ea typeface="+mn-ea"/>
                <a:cs typeface="+mn-cs"/>
              </a:rPr>
              <a:t>   fell as a result of an  </a:t>
            </a:r>
            <a:r>
              <a:rPr lang="en-US" sz="1200" u="sng" kern="1200" dirty="0">
                <a:solidFill>
                  <a:schemeClr val="tx1"/>
                </a:solidFill>
                <a:effectLst/>
                <a:latin typeface="Times New Roman" pitchFamily="18" charset="0"/>
                <a:ea typeface="+mn-ea"/>
                <a:cs typeface="+mn-cs"/>
              </a:rPr>
              <a:t>ILLICIT  sexual relationship</a:t>
            </a:r>
            <a:r>
              <a:rPr lang="en-US" sz="1200" kern="1200" dirty="0">
                <a:solidFill>
                  <a:schemeClr val="tx1"/>
                </a:solidFill>
                <a:effectLst/>
                <a:latin typeface="Times New Roman" pitchFamily="18" charset="0"/>
                <a:ea typeface="+mn-ea"/>
                <a:cs typeface="+mn-cs"/>
              </a:rPr>
              <a:t>.</a:t>
            </a:r>
            <a:endParaRPr lang="en-US" sz="1200" dirty="0">
              <a:effectLst/>
            </a:endParaRPr>
          </a:p>
          <a:p>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0A2197-3C16-4EAB-AD01-1F94B927154F}" type="slidenum">
              <a:rPr lang="en-US">
                <a:solidFill>
                  <a:srgbClr val="000000"/>
                </a:solidFill>
              </a:rPr>
              <a:pPr/>
              <a:t>83</a:t>
            </a:fld>
            <a:endParaRPr lang="en-US">
              <a:solidFill>
                <a:srgbClr val="000000"/>
              </a:solidFill>
            </a:endParaRPr>
          </a:p>
        </p:txBody>
      </p:sp>
      <p:sp>
        <p:nvSpPr>
          <p:cNvPr id="813058" name="Rectangle 2"/>
          <p:cNvSpPr>
            <a:spLocks noGrp="1" noRot="1" noChangeAspect="1" noChangeArrowheads="1" noTextEdit="1"/>
          </p:cNvSpPr>
          <p:nvPr>
            <p:ph type="sldImg"/>
          </p:nvPr>
        </p:nvSpPr>
        <p:spPr>
          <a:ln/>
        </p:spPr>
      </p:sp>
      <p:sp>
        <p:nvSpPr>
          <p:cNvPr id="81305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From Gen. 3:7, we can infer that  </a:t>
            </a:r>
            <a:r>
              <a:rPr lang="en-US" sz="1200" u="sng" kern="1200" dirty="0">
                <a:solidFill>
                  <a:schemeClr val="tx1"/>
                </a:solidFill>
                <a:effectLst/>
                <a:latin typeface="Times New Roman" pitchFamily="18" charset="0"/>
                <a:ea typeface="+mn-ea"/>
                <a:cs typeface="+mn-cs"/>
              </a:rPr>
              <a:t>ADAM   and Eve</a:t>
            </a:r>
            <a:r>
              <a:rPr lang="en-US" sz="1200" kern="1200" dirty="0">
                <a:solidFill>
                  <a:schemeClr val="tx1"/>
                </a:solidFill>
                <a:effectLst/>
                <a:latin typeface="Times New Roman" pitchFamily="18" charset="0"/>
                <a:ea typeface="+mn-ea"/>
                <a:cs typeface="+mn-cs"/>
              </a:rPr>
              <a:t>  sinned with their   </a:t>
            </a:r>
            <a:r>
              <a:rPr lang="en-US" sz="1200" u="sng" kern="1200" dirty="0">
                <a:solidFill>
                  <a:schemeClr val="tx1"/>
                </a:solidFill>
                <a:effectLst/>
                <a:latin typeface="Times New Roman" pitchFamily="18" charset="0"/>
                <a:ea typeface="+mn-ea"/>
                <a:cs typeface="+mn-cs"/>
              </a:rPr>
              <a:t>SEXUAL  parts</a:t>
            </a:r>
            <a:r>
              <a:rPr lang="en-US" sz="1200" kern="1200" dirty="0">
                <a:solidFill>
                  <a:schemeClr val="tx1"/>
                </a:solidFill>
                <a:effectLst/>
                <a:latin typeface="Times New Roman" pitchFamily="18" charset="0"/>
                <a:ea typeface="+mn-ea"/>
                <a:cs typeface="+mn-cs"/>
              </a:rPr>
              <a:t>. </a:t>
            </a:r>
            <a:endParaRPr lang="en-US" sz="1200" dirty="0">
              <a:effectLst/>
            </a:endParaRPr>
          </a:p>
          <a:p>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A7771C-2F79-4133-966E-5CD4C71EFB4E}" type="slidenum">
              <a:rPr lang="en-US">
                <a:solidFill>
                  <a:srgbClr val="000000"/>
                </a:solidFill>
              </a:rPr>
              <a:pPr/>
              <a:t>84</a:t>
            </a:fld>
            <a:endParaRPr lang="en-US">
              <a:solidFill>
                <a:srgbClr val="000000"/>
              </a:solidFill>
            </a:endParaRPr>
          </a:p>
        </p:txBody>
      </p:sp>
      <p:sp>
        <p:nvSpPr>
          <p:cNvPr id="814082" name="Rectangle 2"/>
          <p:cNvSpPr>
            <a:spLocks noGrp="1" noRot="1" noChangeAspect="1" noChangeArrowheads="1" noTextEdit="1"/>
          </p:cNvSpPr>
          <p:nvPr>
            <p:ph type="sldImg"/>
          </p:nvPr>
        </p:nvSpPr>
        <p:spPr>
          <a:ln/>
        </p:spPr>
      </p:sp>
      <p:sp>
        <p:nvSpPr>
          <p:cNvPr id="814083"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Hence, we can deduce that an  </a:t>
            </a:r>
            <a:r>
              <a:rPr lang="en-US" sz="1200" u="sng" kern="1200" dirty="0">
                <a:solidFill>
                  <a:schemeClr val="tx1"/>
                </a:solidFill>
                <a:effectLst/>
                <a:latin typeface="Times New Roman" pitchFamily="18" charset="0"/>
                <a:ea typeface="+mn-ea"/>
                <a:cs typeface="+mn-cs"/>
              </a:rPr>
              <a:t>ILLICIT  sexual relationship</a:t>
            </a:r>
            <a:r>
              <a:rPr lang="en-US" sz="1200" kern="1200" dirty="0">
                <a:solidFill>
                  <a:schemeClr val="tx1"/>
                </a:solidFill>
                <a:effectLst/>
                <a:latin typeface="Times New Roman" pitchFamily="18" charset="0"/>
                <a:ea typeface="+mn-ea"/>
                <a:cs typeface="+mn-cs"/>
              </a:rPr>
              <a:t>  must have occurred between the angel and human beings.</a:t>
            </a:r>
            <a:endParaRPr lang="en-US" sz="1200" dirty="0">
              <a:effectLst/>
            </a:endParaRPr>
          </a:p>
          <a:p>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D7F444-90CE-4329-9A13-11441337B488}" type="slidenum">
              <a:rPr lang="en-US">
                <a:solidFill>
                  <a:srgbClr val="000000"/>
                </a:solidFill>
              </a:rPr>
              <a:pPr/>
              <a:t>85</a:t>
            </a:fld>
            <a:endParaRPr lang="en-US">
              <a:solidFill>
                <a:srgbClr val="000000"/>
              </a:solidFill>
            </a:endParaRPr>
          </a:p>
        </p:txBody>
      </p:sp>
      <p:sp>
        <p:nvSpPr>
          <p:cNvPr id="815106" name="Rectangle 2"/>
          <p:cNvSpPr>
            <a:spLocks noGrp="1" noRot="1" noChangeAspect="1" noChangeArrowheads="1" noTextEdit="1"/>
          </p:cNvSpPr>
          <p:nvPr>
            <p:ph type="sldImg"/>
          </p:nvPr>
        </p:nvSpPr>
        <p:spPr>
          <a:ln/>
        </p:spPr>
      </p:sp>
      <p:sp>
        <p:nvSpPr>
          <p:cNvPr id="815107"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The   </a:t>
            </a:r>
            <a:r>
              <a:rPr lang="en-US" sz="1200" u="sng" kern="1200" dirty="0">
                <a:solidFill>
                  <a:schemeClr val="tx1"/>
                </a:solidFill>
                <a:effectLst/>
                <a:latin typeface="Times New Roman" pitchFamily="18" charset="0"/>
                <a:ea typeface="+mn-ea"/>
                <a:cs typeface="+mn-cs"/>
              </a:rPr>
              <a:t>FRUIT</a:t>
            </a:r>
            <a:r>
              <a:rPr lang="en-US" sz="1200" kern="1200" dirty="0">
                <a:solidFill>
                  <a:schemeClr val="tx1"/>
                </a:solidFill>
                <a:effectLst/>
                <a:latin typeface="Times New Roman" pitchFamily="18" charset="0"/>
                <a:ea typeface="+mn-ea"/>
                <a:cs typeface="+mn-cs"/>
              </a:rPr>
              <a:t>   signifies the   </a:t>
            </a:r>
            <a:r>
              <a:rPr lang="en-US" sz="1200" u="sng" kern="1200" dirty="0">
                <a:solidFill>
                  <a:schemeClr val="tx1"/>
                </a:solidFill>
                <a:effectLst/>
                <a:latin typeface="Times New Roman" pitchFamily="18" charset="0"/>
                <a:ea typeface="+mn-ea"/>
                <a:cs typeface="+mn-cs"/>
              </a:rPr>
              <a:t>LOVE  of Eve</a:t>
            </a:r>
            <a:r>
              <a:rPr lang="en-US" sz="1200" kern="1200" dirty="0">
                <a:solidFill>
                  <a:schemeClr val="tx1"/>
                </a:solidFill>
                <a:effectLst/>
                <a:latin typeface="Times New Roman" pitchFamily="18" charset="0"/>
                <a:ea typeface="+mn-ea"/>
                <a:cs typeface="+mn-cs"/>
              </a:rPr>
              <a:t>. </a:t>
            </a:r>
            <a:endParaRPr lang="en-US" sz="1200" dirty="0">
              <a:effectLst/>
            </a:endParaRPr>
          </a:p>
          <a:p>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A85284-0E8C-4A67-98BB-7DBC54AB949B}" type="slidenum">
              <a:rPr lang="en-US">
                <a:solidFill>
                  <a:srgbClr val="000000"/>
                </a:solidFill>
              </a:rPr>
              <a:pPr/>
              <a:t>86</a:t>
            </a:fld>
            <a:endParaRPr lang="en-US">
              <a:solidFill>
                <a:srgbClr val="000000"/>
              </a:solidFill>
            </a:endParaRPr>
          </a:p>
        </p:txBody>
      </p:sp>
      <p:sp>
        <p:nvSpPr>
          <p:cNvPr id="816130" name="Rectangle 2"/>
          <p:cNvSpPr>
            <a:spLocks noGrp="1" noRot="1" noChangeAspect="1" noChangeArrowheads="1" noTextEdit="1"/>
          </p:cNvSpPr>
          <p:nvPr>
            <p:ph type="sldImg"/>
          </p:nvPr>
        </p:nvSpPr>
        <p:spPr>
          <a:ln/>
        </p:spPr>
      </p:sp>
      <p:sp>
        <p:nvSpPr>
          <p:cNvPr id="816131"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 Eve’s  </a:t>
            </a:r>
            <a:r>
              <a:rPr lang="en-US" sz="1200" u="sng" kern="1200" dirty="0">
                <a:solidFill>
                  <a:schemeClr val="tx1"/>
                </a:solidFill>
                <a:effectLst/>
                <a:latin typeface="Times New Roman" pitchFamily="18" charset="0"/>
                <a:ea typeface="+mn-ea"/>
                <a:cs typeface="+mn-cs"/>
              </a:rPr>
              <a:t>EATING</a:t>
            </a:r>
            <a:r>
              <a:rPr lang="en-US" sz="1200" kern="1200" dirty="0">
                <a:solidFill>
                  <a:schemeClr val="tx1"/>
                </a:solidFill>
                <a:effectLst/>
                <a:latin typeface="Times New Roman" pitchFamily="18" charset="0"/>
                <a:ea typeface="+mn-ea"/>
                <a:cs typeface="+mn-cs"/>
              </a:rPr>
              <a:t>  of the fruit denotes that she consummated a satanic love relationship with the angel, which bound her in  </a:t>
            </a:r>
            <a:r>
              <a:rPr lang="en-US" sz="1200" u="sng" kern="1200" dirty="0">
                <a:solidFill>
                  <a:schemeClr val="tx1"/>
                </a:solidFill>
                <a:effectLst/>
                <a:latin typeface="Times New Roman" pitchFamily="18" charset="0"/>
                <a:ea typeface="+mn-ea"/>
                <a:cs typeface="+mn-cs"/>
              </a:rPr>
              <a:t>BLOOD  ties</a:t>
            </a:r>
            <a:r>
              <a:rPr lang="en-US" sz="1200" kern="1200" dirty="0">
                <a:solidFill>
                  <a:schemeClr val="tx1"/>
                </a:solidFill>
                <a:effectLst/>
                <a:latin typeface="Times New Roman" pitchFamily="18" charset="0"/>
                <a:ea typeface="+mn-ea"/>
                <a:cs typeface="+mn-cs"/>
              </a:rPr>
              <a:t>  to him.</a:t>
            </a:r>
            <a:endParaRPr lang="en-US" sz="1200" dirty="0">
              <a:effectLst/>
            </a:endParaRPr>
          </a:p>
          <a:p>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CE670F-A39C-426F-943E-06EFF68A536E}" type="slidenum">
              <a:rPr lang="en-US">
                <a:solidFill>
                  <a:srgbClr val="000000"/>
                </a:solidFill>
              </a:rPr>
              <a:pPr/>
              <a:t>87</a:t>
            </a:fld>
            <a:endParaRPr lang="en-US">
              <a:solidFill>
                <a:srgbClr val="000000"/>
              </a:solidFill>
            </a:endParaRPr>
          </a:p>
        </p:txBody>
      </p:sp>
      <p:sp>
        <p:nvSpPr>
          <p:cNvPr id="818178" name="Rectangle 2"/>
          <p:cNvSpPr>
            <a:spLocks noGrp="1" noRot="1" noChangeAspect="1" noChangeArrowheads="1" noTextEdit="1"/>
          </p:cNvSpPr>
          <p:nvPr>
            <p:ph type="sldImg"/>
          </p:nvPr>
        </p:nvSpPr>
        <p:spPr>
          <a:ln/>
        </p:spPr>
      </p:sp>
      <p:sp>
        <p:nvSpPr>
          <p:cNvPr id="81817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The root of sin is that the   </a:t>
            </a:r>
            <a:r>
              <a:rPr lang="en-US" sz="1200" u="sng" kern="1200" dirty="0">
                <a:solidFill>
                  <a:schemeClr val="tx1"/>
                </a:solidFill>
                <a:effectLst/>
                <a:latin typeface="Times New Roman" pitchFamily="18" charset="0"/>
                <a:ea typeface="+mn-ea"/>
                <a:cs typeface="+mn-cs"/>
              </a:rPr>
              <a:t>FIRST  human ancestors</a:t>
            </a:r>
            <a:r>
              <a:rPr lang="en-US" sz="1200" kern="1200" dirty="0">
                <a:solidFill>
                  <a:schemeClr val="tx1"/>
                </a:solidFill>
                <a:effectLst/>
                <a:latin typeface="Times New Roman" pitchFamily="18" charset="0"/>
                <a:ea typeface="+mn-ea"/>
                <a:cs typeface="+mn-cs"/>
              </a:rPr>
              <a:t>  had an  </a:t>
            </a:r>
            <a:r>
              <a:rPr lang="en-US" sz="1200" u="sng" kern="1200" dirty="0">
                <a:solidFill>
                  <a:schemeClr val="tx1"/>
                </a:solidFill>
                <a:effectLst/>
                <a:latin typeface="Times New Roman" pitchFamily="18" charset="0"/>
                <a:ea typeface="+mn-ea"/>
                <a:cs typeface="+mn-cs"/>
              </a:rPr>
              <a:t>ILLICIT  sexual relationship</a:t>
            </a:r>
            <a:r>
              <a:rPr lang="en-US" sz="1200" kern="1200" dirty="0">
                <a:solidFill>
                  <a:schemeClr val="tx1"/>
                </a:solidFill>
                <a:effectLst/>
                <a:latin typeface="Times New Roman" pitchFamily="18" charset="0"/>
                <a:ea typeface="+mn-ea"/>
                <a:cs typeface="+mn-cs"/>
              </a:rPr>
              <a:t>  with an  </a:t>
            </a:r>
            <a:r>
              <a:rPr lang="en-US" sz="1200" u="sng" kern="1200" dirty="0">
                <a:solidFill>
                  <a:schemeClr val="tx1"/>
                </a:solidFill>
                <a:effectLst/>
                <a:latin typeface="Times New Roman" pitchFamily="18" charset="0"/>
                <a:ea typeface="+mn-ea"/>
                <a:cs typeface="+mn-cs"/>
              </a:rPr>
              <a:t>ANGEL</a:t>
            </a:r>
            <a:r>
              <a:rPr lang="en-US" sz="1200" kern="1200" dirty="0">
                <a:solidFill>
                  <a:schemeClr val="tx1"/>
                </a:solidFill>
                <a:effectLst/>
                <a:latin typeface="Times New Roman" pitchFamily="18" charset="0"/>
                <a:ea typeface="+mn-ea"/>
                <a:cs typeface="+mn-cs"/>
              </a:rPr>
              <a:t>  symbolized by a serpent. </a:t>
            </a:r>
            <a:endParaRPr lang="en-US" sz="1200" dirty="0">
              <a:effectLst/>
            </a:endParaRPr>
          </a:p>
          <a:p>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CE670F-A39C-426F-943E-06EFF68A536E}" type="slidenum">
              <a:rPr lang="en-US">
                <a:solidFill>
                  <a:srgbClr val="000000"/>
                </a:solidFill>
              </a:rPr>
              <a:pPr/>
              <a:t>88</a:t>
            </a:fld>
            <a:endParaRPr lang="en-US">
              <a:solidFill>
                <a:srgbClr val="000000"/>
              </a:solidFill>
            </a:endParaRPr>
          </a:p>
        </p:txBody>
      </p:sp>
      <p:sp>
        <p:nvSpPr>
          <p:cNvPr id="818178" name="Rectangle 2"/>
          <p:cNvSpPr>
            <a:spLocks noGrp="1" noRot="1" noChangeAspect="1" noChangeArrowheads="1" noTextEdit="1"/>
          </p:cNvSpPr>
          <p:nvPr>
            <p:ph type="sldImg"/>
          </p:nvPr>
        </p:nvSpPr>
        <p:spPr>
          <a:ln/>
        </p:spPr>
      </p:sp>
      <p:sp>
        <p:nvSpPr>
          <p:cNvPr id="81817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They could not multiply God’s good lineage but instead multiplied   </a:t>
            </a:r>
            <a:r>
              <a:rPr lang="en-US" sz="1200" u="sng" kern="1200" dirty="0">
                <a:solidFill>
                  <a:schemeClr val="tx1"/>
                </a:solidFill>
                <a:effectLst/>
                <a:latin typeface="Times New Roman" pitchFamily="18" charset="0"/>
                <a:ea typeface="+mn-ea"/>
                <a:cs typeface="+mn-cs"/>
              </a:rPr>
              <a:t>SATAN’S  evil lineage</a:t>
            </a:r>
            <a:r>
              <a:rPr lang="en-US" sz="1200" kern="1200" dirty="0">
                <a:solidFill>
                  <a:schemeClr val="tx1"/>
                </a:solidFill>
                <a:effectLst/>
                <a:latin typeface="Times New Roman" pitchFamily="18" charset="0"/>
                <a:ea typeface="+mn-ea"/>
                <a:cs typeface="+mn-cs"/>
              </a:rPr>
              <a:t>.</a:t>
            </a:r>
            <a:endParaRPr lang="en-US" sz="1200" dirty="0">
              <a:effectLst/>
            </a:endParaRPr>
          </a:p>
          <a:p>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CE670F-A39C-426F-943E-06EFF68A536E}" type="slidenum">
              <a:rPr lang="en-US">
                <a:solidFill>
                  <a:srgbClr val="000000"/>
                </a:solidFill>
              </a:rPr>
              <a:pPr/>
              <a:t>89</a:t>
            </a:fld>
            <a:endParaRPr lang="en-US">
              <a:solidFill>
                <a:srgbClr val="000000"/>
              </a:solidFill>
            </a:endParaRPr>
          </a:p>
        </p:txBody>
      </p:sp>
      <p:sp>
        <p:nvSpPr>
          <p:cNvPr id="818178" name="Rectangle 2"/>
          <p:cNvSpPr>
            <a:spLocks noGrp="1" noRot="1" noChangeAspect="1" noChangeArrowheads="1" noTextEdit="1"/>
          </p:cNvSpPr>
          <p:nvPr>
            <p:ph type="sldImg"/>
          </p:nvPr>
        </p:nvSpPr>
        <p:spPr>
          <a:ln/>
        </p:spPr>
      </p:sp>
      <p:sp>
        <p:nvSpPr>
          <p:cNvPr id="81817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They could not multiply God’s good lineage but instead multiplied   </a:t>
            </a:r>
            <a:r>
              <a:rPr lang="en-US" sz="1200" u="sng" kern="1200" dirty="0">
                <a:solidFill>
                  <a:schemeClr val="tx1"/>
                </a:solidFill>
                <a:effectLst/>
                <a:latin typeface="Times New Roman" pitchFamily="18" charset="0"/>
                <a:ea typeface="+mn-ea"/>
                <a:cs typeface="+mn-cs"/>
              </a:rPr>
              <a:t>SATAN’S  evil lineage</a:t>
            </a:r>
            <a:r>
              <a:rPr lang="en-US" sz="1200" kern="1200" dirty="0">
                <a:solidFill>
                  <a:schemeClr val="tx1"/>
                </a:solidFill>
                <a:effectLst/>
                <a:latin typeface="Times New Roman" pitchFamily="18" charset="0"/>
                <a:ea typeface="+mn-ea"/>
                <a:cs typeface="+mn-cs"/>
              </a:rPr>
              <a:t>.</a:t>
            </a:r>
            <a:endParaRPr lang="en-US" sz="1200" dirty="0">
              <a:effectLst/>
            </a:endParaRPr>
          </a:p>
          <a:p>
            <a:endParaRPr lang="en-US" dirty="0"/>
          </a:p>
        </p:txBody>
      </p:sp>
    </p:spTree>
    <p:extLst>
      <p:ext uri="{BB962C8B-B14F-4D97-AF65-F5344CB8AC3E}">
        <p14:creationId xmlns:p14="http://schemas.microsoft.com/office/powerpoint/2010/main" val="39883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55A11F-0E51-42E0-9DF4-C5F3DD99A082}" type="slidenum">
              <a:rPr lang="en-US"/>
              <a:pPr/>
              <a:t>9</a:t>
            </a:fld>
            <a:endParaRPr lang="en-US"/>
          </a:p>
        </p:txBody>
      </p:sp>
      <p:sp>
        <p:nvSpPr>
          <p:cNvPr id="733186" name="Rectangle 2"/>
          <p:cNvSpPr>
            <a:spLocks noGrp="1" noRot="1" noChangeAspect="1" noChangeArrowheads="1" noTextEdit="1"/>
          </p:cNvSpPr>
          <p:nvPr>
            <p:ph type="sldImg"/>
          </p:nvPr>
        </p:nvSpPr>
        <p:spPr>
          <a:ln/>
        </p:spPr>
      </p:sp>
      <p:sp>
        <p:nvSpPr>
          <p:cNvPr id="733187" name="Rectangle 3"/>
          <p:cNvSpPr>
            <a:spLocks noGrp="1" noChangeArrowheads="1"/>
          </p:cNvSpPr>
          <p:nvPr>
            <p:ph type="body" idx="1"/>
          </p:nvPr>
        </p:nvSpPr>
        <p:spPr/>
        <p:txBody>
          <a:bodyPr/>
          <a:lstStyle/>
          <a:p>
            <a:pPr rtl="0" eaLnBrk="0" fontAlgn="base" hangingPunct="0">
              <a:buFont typeface="Arial" pitchFamily="34" charset="0"/>
              <a:buNone/>
            </a:pPr>
            <a:r>
              <a:rPr lang="en-US" sz="1200" u="sng" kern="1200" dirty="0">
                <a:solidFill>
                  <a:schemeClr val="tx1"/>
                </a:solidFill>
                <a:effectLst/>
                <a:latin typeface="Times New Roman" pitchFamily="18" charset="0"/>
                <a:ea typeface="+mn-ea"/>
                <a:cs typeface="+mn-cs"/>
              </a:rPr>
              <a:t>EVERYONE</a:t>
            </a:r>
            <a:r>
              <a:rPr lang="en-US" sz="1200" kern="1200" dirty="0">
                <a:solidFill>
                  <a:schemeClr val="tx1"/>
                </a:solidFill>
                <a:effectLst/>
                <a:latin typeface="Times New Roman" pitchFamily="18" charset="0"/>
                <a:ea typeface="+mn-ea"/>
                <a:cs typeface="+mn-cs"/>
              </a:rPr>
              <a:t>   is struggling to attain  </a:t>
            </a:r>
            <a:r>
              <a:rPr lang="en-US" sz="1200" u="sng" kern="1200" dirty="0">
                <a:solidFill>
                  <a:schemeClr val="tx1"/>
                </a:solidFill>
                <a:effectLst/>
                <a:latin typeface="Times New Roman" pitchFamily="18" charset="0"/>
                <a:ea typeface="+mn-ea"/>
                <a:cs typeface="+mn-cs"/>
              </a:rPr>
              <a:t>HAPPINESS</a:t>
            </a:r>
            <a:r>
              <a:rPr lang="en-US" sz="1200" kern="1200" dirty="0">
                <a:solidFill>
                  <a:schemeClr val="tx1"/>
                </a:solidFill>
                <a:effectLst/>
                <a:latin typeface="Times New Roman" pitchFamily="18" charset="0"/>
                <a:ea typeface="+mn-ea"/>
                <a:cs typeface="+mn-cs"/>
              </a:rPr>
              <a:t>  and avoid  </a:t>
            </a:r>
            <a:r>
              <a:rPr lang="en-US" sz="1200" u="sng" kern="1200" dirty="0">
                <a:solidFill>
                  <a:schemeClr val="tx1"/>
                </a:solidFill>
                <a:effectLst/>
                <a:latin typeface="Times New Roman" pitchFamily="18" charset="0"/>
                <a:ea typeface="+mn-ea"/>
                <a:cs typeface="+mn-cs"/>
              </a:rPr>
              <a:t>MISFORTUNE</a:t>
            </a:r>
            <a:r>
              <a:rPr lang="en-US" sz="1200" kern="1200" dirty="0">
                <a:solidFill>
                  <a:schemeClr val="tx1"/>
                </a:solidFill>
                <a:effectLst/>
                <a:latin typeface="Times New Roman" pitchFamily="18" charset="0"/>
                <a:ea typeface="+mn-ea"/>
                <a:cs typeface="+mn-cs"/>
              </a:rPr>
              <a:t>. </a:t>
            </a:r>
            <a:endParaRPr lang="en-US" sz="1200" dirty="0">
              <a:effectLst/>
            </a:endParaRPr>
          </a:p>
          <a:p>
            <a:pPr>
              <a:buFont typeface="Arial" pitchFamily="34" charset="0"/>
              <a:buNone/>
            </a:pPr>
            <a:r>
              <a:rPr lang="en-US" sz="1200" kern="1200" dirty="0">
                <a:solidFill>
                  <a:schemeClr val="tx1"/>
                </a:solidFill>
                <a:effectLst/>
                <a:latin typeface="Times New Roman" pitchFamily="18" charset="0"/>
                <a:ea typeface="+mn-ea"/>
                <a:cs typeface="+mn-cs"/>
              </a:rPr>
              <a:t>People feel joy when their  </a:t>
            </a:r>
            <a:r>
              <a:rPr lang="en-US" sz="1200" u="sng" kern="1200" dirty="0">
                <a:solidFill>
                  <a:schemeClr val="tx1"/>
                </a:solidFill>
                <a:effectLst/>
                <a:latin typeface="Times New Roman" pitchFamily="18" charset="0"/>
                <a:ea typeface="+mn-ea"/>
                <a:cs typeface="+mn-cs"/>
              </a:rPr>
              <a:t>DESIRES</a:t>
            </a:r>
            <a:r>
              <a:rPr lang="en-US" sz="1200" kern="1200" dirty="0">
                <a:solidFill>
                  <a:schemeClr val="tx1"/>
                </a:solidFill>
                <a:effectLst/>
                <a:latin typeface="Times New Roman" pitchFamily="18" charset="0"/>
                <a:ea typeface="+mn-ea"/>
                <a:cs typeface="+mn-cs"/>
              </a:rPr>
              <a:t>  are fulfilled</a:t>
            </a:r>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CE670F-A39C-426F-943E-06EFF68A536E}" type="slidenum">
              <a:rPr lang="en-US">
                <a:solidFill>
                  <a:srgbClr val="000000"/>
                </a:solidFill>
              </a:rPr>
              <a:pPr/>
              <a:t>90</a:t>
            </a:fld>
            <a:endParaRPr lang="en-US">
              <a:solidFill>
                <a:srgbClr val="000000"/>
              </a:solidFill>
            </a:endParaRPr>
          </a:p>
        </p:txBody>
      </p:sp>
      <p:sp>
        <p:nvSpPr>
          <p:cNvPr id="818178" name="Rectangle 2"/>
          <p:cNvSpPr>
            <a:spLocks noGrp="1" noRot="1" noChangeAspect="1" noChangeArrowheads="1" noTextEdit="1"/>
          </p:cNvSpPr>
          <p:nvPr>
            <p:ph type="sldImg"/>
          </p:nvPr>
        </p:nvSpPr>
        <p:spPr>
          <a:ln/>
        </p:spPr>
      </p:sp>
      <p:sp>
        <p:nvSpPr>
          <p:cNvPr id="81817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They could not multiply God’s good lineage but instead multiplied   </a:t>
            </a:r>
            <a:r>
              <a:rPr lang="en-US" sz="1200" u="sng" kern="1200" dirty="0">
                <a:solidFill>
                  <a:schemeClr val="tx1"/>
                </a:solidFill>
                <a:effectLst/>
                <a:latin typeface="Times New Roman" pitchFamily="18" charset="0"/>
                <a:ea typeface="+mn-ea"/>
                <a:cs typeface="+mn-cs"/>
              </a:rPr>
              <a:t>SATAN’S  evil lineage</a:t>
            </a:r>
            <a:r>
              <a:rPr lang="en-US" sz="1200" kern="1200" dirty="0">
                <a:solidFill>
                  <a:schemeClr val="tx1"/>
                </a:solidFill>
                <a:effectLst/>
                <a:latin typeface="Times New Roman" pitchFamily="18" charset="0"/>
                <a:ea typeface="+mn-ea"/>
                <a:cs typeface="+mn-cs"/>
              </a:rPr>
              <a:t>.</a:t>
            </a:r>
            <a:endParaRPr lang="en-US" sz="1200" dirty="0">
              <a:effectLst/>
            </a:endParaRPr>
          </a:p>
          <a:p>
            <a:endParaRPr lang="en-US" dirty="0"/>
          </a:p>
        </p:txBody>
      </p:sp>
    </p:spTree>
    <p:extLst>
      <p:ext uri="{BB962C8B-B14F-4D97-AF65-F5344CB8AC3E}">
        <p14:creationId xmlns:p14="http://schemas.microsoft.com/office/powerpoint/2010/main" val="209446892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CE670F-A39C-426F-943E-06EFF68A536E}" type="slidenum">
              <a:rPr lang="en-US">
                <a:solidFill>
                  <a:srgbClr val="000000"/>
                </a:solidFill>
              </a:rPr>
              <a:pPr/>
              <a:t>91</a:t>
            </a:fld>
            <a:endParaRPr lang="en-US">
              <a:solidFill>
                <a:srgbClr val="000000"/>
              </a:solidFill>
            </a:endParaRPr>
          </a:p>
        </p:txBody>
      </p:sp>
      <p:sp>
        <p:nvSpPr>
          <p:cNvPr id="818178" name="Rectangle 2"/>
          <p:cNvSpPr>
            <a:spLocks noGrp="1" noRot="1" noChangeAspect="1" noChangeArrowheads="1" noTextEdit="1"/>
          </p:cNvSpPr>
          <p:nvPr>
            <p:ph type="sldImg"/>
          </p:nvPr>
        </p:nvSpPr>
        <p:spPr>
          <a:ln/>
        </p:spPr>
      </p:sp>
      <p:sp>
        <p:nvSpPr>
          <p:cNvPr id="81817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They could not multiply God’s good lineage but instead multiplied   </a:t>
            </a:r>
            <a:r>
              <a:rPr lang="en-US" sz="1200" u="sng" kern="1200" dirty="0">
                <a:solidFill>
                  <a:schemeClr val="tx1"/>
                </a:solidFill>
                <a:effectLst/>
                <a:latin typeface="Times New Roman" pitchFamily="18" charset="0"/>
                <a:ea typeface="+mn-ea"/>
                <a:cs typeface="+mn-cs"/>
              </a:rPr>
              <a:t>SATAN’S  evil lineage</a:t>
            </a:r>
            <a:r>
              <a:rPr lang="en-US" sz="1200" kern="1200" dirty="0">
                <a:solidFill>
                  <a:schemeClr val="tx1"/>
                </a:solidFill>
                <a:effectLst/>
                <a:latin typeface="Times New Roman" pitchFamily="18" charset="0"/>
                <a:ea typeface="+mn-ea"/>
                <a:cs typeface="+mn-cs"/>
              </a:rPr>
              <a:t>.</a:t>
            </a:r>
            <a:endParaRPr lang="en-US" sz="1200" dirty="0">
              <a:effectLst/>
            </a:endParaRPr>
          </a:p>
          <a:p>
            <a:endParaRPr lang="en-US" dirty="0"/>
          </a:p>
        </p:txBody>
      </p:sp>
    </p:spTree>
    <p:extLst>
      <p:ext uri="{BB962C8B-B14F-4D97-AF65-F5344CB8AC3E}">
        <p14:creationId xmlns:p14="http://schemas.microsoft.com/office/powerpoint/2010/main" val="152411289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CE670F-A39C-426F-943E-06EFF68A536E}" type="slidenum">
              <a:rPr lang="en-US">
                <a:solidFill>
                  <a:srgbClr val="000000"/>
                </a:solidFill>
              </a:rPr>
              <a:pPr/>
              <a:t>92</a:t>
            </a:fld>
            <a:endParaRPr lang="en-US">
              <a:solidFill>
                <a:srgbClr val="000000"/>
              </a:solidFill>
            </a:endParaRPr>
          </a:p>
        </p:txBody>
      </p:sp>
      <p:sp>
        <p:nvSpPr>
          <p:cNvPr id="818178" name="Rectangle 2"/>
          <p:cNvSpPr>
            <a:spLocks noGrp="1" noRot="1" noChangeAspect="1" noChangeArrowheads="1" noTextEdit="1"/>
          </p:cNvSpPr>
          <p:nvPr>
            <p:ph type="sldImg"/>
          </p:nvPr>
        </p:nvSpPr>
        <p:spPr>
          <a:ln/>
        </p:spPr>
      </p:sp>
      <p:sp>
        <p:nvSpPr>
          <p:cNvPr id="81817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They could not multiply God’s good lineage but instead multiplied   </a:t>
            </a:r>
            <a:r>
              <a:rPr lang="en-US" sz="1200" u="sng" kern="1200" dirty="0">
                <a:solidFill>
                  <a:schemeClr val="tx1"/>
                </a:solidFill>
                <a:effectLst/>
                <a:latin typeface="Times New Roman" pitchFamily="18" charset="0"/>
                <a:ea typeface="+mn-ea"/>
                <a:cs typeface="+mn-cs"/>
              </a:rPr>
              <a:t>SATAN’S  evil lineage</a:t>
            </a:r>
            <a:r>
              <a:rPr lang="en-US" sz="1200" kern="1200" dirty="0">
                <a:solidFill>
                  <a:schemeClr val="tx1"/>
                </a:solidFill>
                <a:effectLst/>
                <a:latin typeface="Times New Roman" pitchFamily="18" charset="0"/>
                <a:ea typeface="+mn-ea"/>
                <a:cs typeface="+mn-cs"/>
              </a:rPr>
              <a:t>.</a:t>
            </a:r>
            <a:endParaRPr lang="en-US" sz="1200" dirty="0">
              <a:effectLst/>
            </a:endParaRPr>
          </a:p>
          <a:p>
            <a:endParaRPr lang="en-US" dirty="0"/>
          </a:p>
        </p:txBody>
      </p:sp>
    </p:spTree>
    <p:extLst>
      <p:ext uri="{BB962C8B-B14F-4D97-AF65-F5344CB8AC3E}">
        <p14:creationId xmlns:p14="http://schemas.microsoft.com/office/powerpoint/2010/main" val="393029966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776534-E1E5-451B-90B7-86624BF9EAC1}" type="slidenum">
              <a:rPr lang="en-US">
                <a:solidFill>
                  <a:srgbClr val="000000"/>
                </a:solidFill>
              </a:rPr>
              <a:pPr/>
              <a:t>93</a:t>
            </a:fld>
            <a:endParaRPr lang="en-US">
              <a:solidFill>
                <a:srgbClr val="000000"/>
              </a:solidFill>
            </a:endParaRPr>
          </a:p>
        </p:txBody>
      </p:sp>
      <p:sp>
        <p:nvSpPr>
          <p:cNvPr id="884738" name="Rectangle 2"/>
          <p:cNvSpPr>
            <a:spLocks noGrp="1" noRot="1" noChangeAspect="1" noChangeArrowheads="1" noTextEdit="1"/>
          </p:cNvSpPr>
          <p:nvPr>
            <p:ph type="sldImg"/>
          </p:nvPr>
        </p:nvSpPr>
        <p:spPr>
          <a:ln/>
        </p:spPr>
      </p:sp>
      <p:sp>
        <p:nvSpPr>
          <p:cNvPr id="88473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Times New Roman" pitchFamily="18" charset="0"/>
                <a:ea typeface="+mn-ea"/>
                <a:cs typeface="+mn-cs"/>
              </a:rPr>
              <a:t>Key Points</a:t>
            </a:r>
            <a:endParaRPr lang="en-US">
              <a:effectLst/>
            </a:endParaRPr>
          </a:p>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99AECD-83A9-4438-BC5B-A8DBACCA914C}" type="slidenum">
              <a:rPr lang="en-US">
                <a:solidFill>
                  <a:srgbClr val="000000"/>
                </a:solidFill>
              </a:rPr>
              <a:pPr/>
              <a:t>94</a:t>
            </a:fld>
            <a:endParaRPr lang="en-US">
              <a:solidFill>
                <a:srgbClr val="000000"/>
              </a:solidFill>
            </a:endParaRPr>
          </a:p>
        </p:txBody>
      </p:sp>
      <p:sp>
        <p:nvSpPr>
          <p:cNvPr id="804866" name="Rectangle 2"/>
          <p:cNvSpPr>
            <a:spLocks noGrp="1" noRot="1" noChangeAspect="1" noChangeArrowheads="1" noTextEdit="1"/>
          </p:cNvSpPr>
          <p:nvPr>
            <p:ph type="sldImg"/>
          </p:nvPr>
        </p:nvSpPr>
        <p:spPr>
          <a:ln/>
        </p:spPr>
      </p:sp>
      <p:sp>
        <p:nvSpPr>
          <p:cNvPr id="804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53B62E-8F0E-4629-9654-CBBDC9EAE251}" type="slidenum">
              <a:rPr lang="en-US">
                <a:solidFill>
                  <a:srgbClr val="000000"/>
                </a:solidFill>
              </a:rPr>
              <a:pPr/>
              <a:t>95</a:t>
            </a:fld>
            <a:endParaRPr lang="en-US">
              <a:solidFill>
                <a:srgbClr val="000000"/>
              </a:solidFill>
            </a:endParaRPr>
          </a:p>
        </p:txBody>
      </p:sp>
      <p:sp>
        <p:nvSpPr>
          <p:cNvPr id="805890" name="Rectangle 2"/>
          <p:cNvSpPr>
            <a:spLocks noGrp="1" noRot="1" noChangeAspect="1" noChangeArrowheads="1" noTextEdit="1"/>
          </p:cNvSpPr>
          <p:nvPr>
            <p:ph type="sldImg"/>
          </p:nvPr>
        </p:nvSpPr>
        <p:spPr>
          <a:ln/>
        </p:spPr>
      </p:sp>
      <p:sp>
        <p:nvSpPr>
          <p:cNvPr id="805891" name="Rectangle 3"/>
          <p:cNvSpPr>
            <a:spLocks noGrp="1" noChangeArrowheads="1"/>
          </p:cNvSpPr>
          <p:nvPr>
            <p:ph type="body" idx="1"/>
          </p:nvPr>
        </p:nvSpPr>
        <p:spPr/>
        <p:txBody>
          <a:bodyPr/>
          <a:lstStyle/>
          <a:p>
            <a:pPr rtl="0" eaLnBrk="0" fontAlgn="base" latinLnBrk="0" hangingPunct="0"/>
            <a:r>
              <a:rPr lang="en-US" sz="1200" b="0" kern="1200" dirty="0">
                <a:solidFill>
                  <a:schemeClr val="tx1"/>
                </a:solidFill>
                <a:effectLst/>
                <a:latin typeface="Times New Roman" pitchFamily="18" charset="0"/>
                <a:ea typeface="+mn-ea"/>
                <a:cs typeface="+mn-cs"/>
              </a:rPr>
              <a:t>Chapter 3</a:t>
            </a:r>
            <a:endParaRPr lang="en-US" dirty="0">
              <a:effectLst/>
            </a:endParaRPr>
          </a:p>
          <a:p>
            <a:pPr rtl="0" eaLnBrk="0" fontAlgn="base" latinLnBrk="0" hangingPunct="0"/>
            <a:r>
              <a:rPr lang="en-US" sz="1200" b="0" kern="1200" dirty="0">
                <a:solidFill>
                  <a:schemeClr val="tx1"/>
                </a:solidFill>
                <a:effectLst/>
                <a:latin typeface="Times New Roman" pitchFamily="18" charset="0"/>
                <a:ea typeface="+mn-ea"/>
                <a:cs typeface="+mn-cs"/>
              </a:rPr>
              <a:t>Eschatology and Human History</a:t>
            </a:r>
            <a:endParaRPr lang="en-US" dirty="0">
              <a:effectLst/>
            </a:endParaRPr>
          </a:p>
          <a:p>
            <a:pPr rtl="0" eaLnBrk="0" fontAlgn="base" latinLnBrk="0" hangingPunct="0"/>
            <a:r>
              <a:rPr lang="en-US" sz="1200" b="0" i="0" kern="1200" dirty="0">
                <a:solidFill>
                  <a:schemeClr val="tx1"/>
                </a:solidFill>
                <a:effectLst/>
                <a:latin typeface="Times New Roman" pitchFamily="18" charset="0"/>
                <a:ea typeface="+mn-ea"/>
                <a:cs typeface="+mn-cs"/>
              </a:rPr>
              <a:t>____________________________________________</a:t>
            </a:r>
            <a:endParaRPr lang="en-US" dirty="0">
              <a:effectLst/>
            </a:endParaRPr>
          </a:p>
          <a:p>
            <a:pPr rtl="0" eaLnBrk="0" fontAlgn="base" latinLnBrk="0" hangingPunct="0"/>
            <a:r>
              <a:rPr lang="en-US" sz="1200" b="0" i="0" kern="1200" dirty="0">
                <a:solidFill>
                  <a:schemeClr val="tx1"/>
                </a:solidFill>
                <a:effectLst/>
                <a:latin typeface="Times New Roman" pitchFamily="18" charset="0"/>
                <a:ea typeface="+mn-ea"/>
                <a:cs typeface="+mn-cs"/>
              </a:rPr>
              <a:t>(not part of the lecture)</a:t>
            </a:r>
            <a:r>
              <a:rPr lang="en-US" sz="1200" b="0" i="0" kern="1200" baseline="0" dirty="0">
                <a:solidFill>
                  <a:schemeClr val="tx1"/>
                </a:solidFill>
                <a:effectLst/>
                <a:latin typeface="Times New Roman" pitchFamily="18" charset="0"/>
                <a:ea typeface="+mn-ea"/>
                <a:cs typeface="+mn-cs"/>
              </a:rPr>
              <a:t> </a:t>
            </a:r>
            <a:r>
              <a:rPr lang="en-US" sz="1200" b="0" i="0" kern="1200" dirty="0">
                <a:solidFill>
                  <a:schemeClr val="tx1"/>
                </a:solidFill>
                <a:effectLst/>
                <a:latin typeface="Times New Roman" pitchFamily="18" charset="0"/>
                <a:ea typeface="+mn-ea"/>
                <a:cs typeface="+mn-cs"/>
              </a:rPr>
              <a:t>Christian eschatology is the study of the destiny of humankind as it is revealed by the Bible, which is the primary source for all Christian eschatology studies.</a:t>
            </a:r>
            <a:endParaRPr lang="en-US" dirty="0">
              <a:effectLst/>
            </a:endParaRPr>
          </a:p>
          <a:p>
            <a:pPr rtl="0" eaLnBrk="0" fontAlgn="base" latinLnBrk="0" hangingPunct="0"/>
            <a:r>
              <a:rPr lang="en-US" sz="1200" b="0" i="0" kern="1200" dirty="0">
                <a:solidFill>
                  <a:schemeClr val="tx1"/>
                </a:solidFill>
                <a:effectLst/>
                <a:latin typeface="Times New Roman" pitchFamily="18" charset="0"/>
                <a:ea typeface="+mn-ea"/>
                <a:cs typeface="+mn-cs"/>
              </a:rPr>
              <a:t>_________________________</a:t>
            </a:r>
            <a:endParaRPr lang="en-US" dirty="0">
              <a:effectLst/>
            </a:endParaRPr>
          </a:p>
          <a:p>
            <a:pPr rtl="0" eaLnBrk="0" fontAlgn="base" latinLnBrk="0" hangingPunct="0"/>
            <a:r>
              <a:rPr lang="en-US" sz="1200" b="0" i="0" kern="1200" dirty="0">
                <a:solidFill>
                  <a:schemeClr val="tx1"/>
                </a:solidFill>
                <a:effectLst/>
                <a:latin typeface="Times New Roman" pitchFamily="18" charset="0"/>
                <a:ea typeface="+mn-ea"/>
                <a:cs typeface="+mn-cs"/>
              </a:rPr>
              <a:t>The major issues and events in Christian eschatology are:</a:t>
            </a:r>
            <a:endParaRPr lang="en-US" dirty="0">
              <a:effectLst/>
            </a:endParaRPr>
          </a:p>
          <a:p>
            <a:pPr rtl="0" eaLnBrk="0" fontAlgn="base" latinLnBrk="0" hangingPunct="0"/>
            <a:r>
              <a:rPr lang="en-US" sz="1200" b="0" i="0" kern="1200" dirty="0">
                <a:solidFill>
                  <a:schemeClr val="tx1"/>
                </a:solidFill>
                <a:effectLst/>
                <a:latin typeface="Times New Roman" pitchFamily="18" charset="0"/>
                <a:ea typeface="+mn-ea"/>
                <a:cs typeface="+mn-cs"/>
              </a:rPr>
              <a:t>- death and the afterlife, </a:t>
            </a:r>
            <a:endParaRPr lang="en-US" dirty="0">
              <a:effectLst/>
            </a:endParaRPr>
          </a:p>
          <a:p>
            <a:pPr rtl="0" eaLnBrk="0" fontAlgn="base" latinLnBrk="0" hangingPunct="0"/>
            <a:r>
              <a:rPr lang="en-US" sz="1200" b="0" i="0" kern="1200" dirty="0">
                <a:solidFill>
                  <a:schemeClr val="tx1"/>
                </a:solidFill>
                <a:effectLst/>
                <a:latin typeface="Times New Roman" pitchFamily="18" charset="0"/>
                <a:ea typeface="+mn-ea"/>
                <a:cs typeface="+mn-cs"/>
              </a:rPr>
              <a:t>- Heaven and Hell, </a:t>
            </a:r>
            <a:endParaRPr lang="en-US" dirty="0">
              <a:effectLst/>
            </a:endParaRPr>
          </a:p>
          <a:p>
            <a:pPr rtl="0" eaLnBrk="0" fontAlgn="base" latinLnBrk="0" hangingPunct="0"/>
            <a:r>
              <a:rPr lang="en-US" sz="1200" b="0" i="0" kern="1200" dirty="0">
                <a:solidFill>
                  <a:schemeClr val="tx1"/>
                </a:solidFill>
                <a:effectLst/>
                <a:latin typeface="Times New Roman" pitchFamily="18" charset="0"/>
                <a:ea typeface="+mn-ea"/>
                <a:cs typeface="+mn-cs"/>
              </a:rPr>
              <a:t>- the Second</a:t>
            </a:r>
            <a:r>
              <a:rPr lang="en-US" sz="1200" b="0" i="0" kern="1200" baseline="0" dirty="0">
                <a:solidFill>
                  <a:schemeClr val="tx1"/>
                </a:solidFill>
                <a:effectLst/>
                <a:latin typeface="Times New Roman" pitchFamily="18" charset="0"/>
                <a:ea typeface="+mn-ea"/>
                <a:cs typeface="+mn-cs"/>
              </a:rPr>
              <a:t> Coming of Jesus, </a:t>
            </a:r>
            <a:endParaRPr lang="en-US" dirty="0">
              <a:effectLst/>
            </a:endParaRPr>
          </a:p>
          <a:p>
            <a:pPr rtl="0" eaLnBrk="0" fontAlgn="base" latinLnBrk="0" hangingPunct="0"/>
            <a:r>
              <a:rPr lang="en-US" sz="1200" b="0" i="0" kern="1200" baseline="0" dirty="0">
                <a:solidFill>
                  <a:schemeClr val="tx1"/>
                </a:solidFill>
                <a:effectLst/>
                <a:latin typeface="Times New Roman" pitchFamily="18" charset="0"/>
                <a:ea typeface="+mn-ea"/>
                <a:cs typeface="+mn-cs"/>
              </a:rPr>
              <a:t>- the Resurrection of the Dead, </a:t>
            </a:r>
            <a:endParaRPr lang="en-US" dirty="0">
              <a:effectLst/>
            </a:endParaRPr>
          </a:p>
          <a:p>
            <a:pPr rtl="0" eaLnBrk="0" fontAlgn="base" latinLnBrk="0" hangingPunct="0"/>
            <a:r>
              <a:rPr lang="en-US" sz="1200" b="0" i="0" kern="1200" baseline="0" dirty="0">
                <a:solidFill>
                  <a:schemeClr val="tx1"/>
                </a:solidFill>
                <a:effectLst/>
                <a:latin typeface="Times New Roman" pitchFamily="18" charset="0"/>
                <a:ea typeface="+mn-ea"/>
                <a:cs typeface="+mn-cs"/>
              </a:rPr>
              <a:t>- the Rapture, </a:t>
            </a:r>
            <a:endParaRPr lang="en-US" dirty="0">
              <a:effectLst/>
            </a:endParaRPr>
          </a:p>
          <a:p>
            <a:pPr rtl="0" eaLnBrk="0" fontAlgn="base" latinLnBrk="0" hangingPunct="0"/>
            <a:r>
              <a:rPr lang="en-US" sz="1200" b="0" i="0" kern="1200" baseline="0" dirty="0">
                <a:solidFill>
                  <a:schemeClr val="tx1"/>
                </a:solidFill>
                <a:effectLst/>
                <a:latin typeface="Times New Roman" pitchFamily="18" charset="0"/>
                <a:ea typeface="+mn-ea"/>
                <a:cs typeface="+mn-cs"/>
              </a:rPr>
              <a:t>- the Tribulation, </a:t>
            </a:r>
            <a:endParaRPr lang="en-US" dirty="0">
              <a:effectLst/>
            </a:endParaRPr>
          </a:p>
          <a:p>
            <a:pPr rtl="0" eaLnBrk="0" fontAlgn="base" latinLnBrk="0" hangingPunct="0"/>
            <a:r>
              <a:rPr lang="en-US" sz="1200" b="0" i="0" kern="1200" baseline="0" dirty="0">
                <a:solidFill>
                  <a:schemeClr val="tx1"/>
                </a:solidFill>
                <a:effectLst/>
                <a:latin typeface="Times New Roman" pitchFamily="18" charset="0"/>
                <a:ea typeface="+mn-ea"/>
                <a:cs typeface="+mn-cs"/>
              </a:rPr>
              <a:t>- Millennialism,</a:t>
            </a:r>
            <a:r>
              <a:rPr lang="en-US" sz="1200" b="0" i="0" kern="1200" dirty="0">
                <a:solidFill>
                  <a:schemeClr val="tx1"/>
                </a:solidFill>
                <a:effectLst/>
                <a:latin typeface="Times New Roman" pitchFamily="18" charset="0"/>
                <a:ea typeface="+mn-ea"/>
                <a:cs typeface="+mn-cs"/>
              </a:rPr>
              <a:t> </a:t>
            </a:r>
            <a:endParaRPr lang="en-US" dirty="0">
              <a:effectLst/>
            </a:endParaRPr>
          </a:p>
          <a:p>
            <a:pPr rtl="0" eaLnBrk="0" fontAlgn="base" latinLnBrk="0" hangingPunct="0"/>
            <a:r>
              <a:rPr lang="en-US" sz="1200" b="0" i="0" kern="1200" dirty="0">
                <a:solidFill>
                  <a:schemeClr val="tx1"/>
                </a:solidFill>
                <a:effectLst/>
                <a:latin typeface="Times New Roman" pitchFamily="18" charset="0"/>
                <a:ea typeface="+mn-ea"/>
                <a:cs typeface="+mn-cs"/>
              </a:rPr>
              <a:t>- the end of the world, </a:t>
            </a:r>
            <a:endParaRPr lang="en-US" dirty="0">
              <a:effectLst/>
            </a:endParaRPr>
          </a:p>
          <a:p>
            <a:pPr rtl="0" eaLnBrk="0" fontAlgn="base" latinLnBrk="0" hangingPunct="0"/>
            <a:r>
              <a:rPr lang="en-US" sz="1200" b="0" i="0" kern="1200" dirty="0">
                <a:solidFill>
                  <a:schemeClr val="tx1"/>
                </a:solidFill>
                <a:effectLst/>
                <a:latin typeface="Times New Roman" pitchFamily="18" charset="0"/>
                <a:ea typeface="+mn-ea"/>
                <a:cs typeface="+mn-cs"/>
              </a:rPr>
              <a:t>- the Last Judgment, and </a:t>
            </a:r>
            <a:endParaRPr lang="en-US" dirty="0">
              <a:effectLst/>
            </a:endParaRPr>
          </a:p>
          <a:p>
            <a:pPr rtl="0" eaLnBrk="0" fontAlgn="base" latinLnBrk="0" hangingPunct="0"/>
            <a:r>
              <a:rPr lang="en-US" sz="1200" b="0" i="0" kern="1200" dirty="0">
                <a:solidFill>
                  <a:schemeClr val="tx1"/>
                </a:solidFill>
                <a:effectLst/>
                <a:latin typeface="Times New Roman" pitchFamily="18" charset="0"/>
                <a:ea typeface="+mn-ea"/>
                <a:cs typeface="+mn-cs"/>
              </a:rPr>
              <a:t>- the New Heaven and New Earth of the World to Come. </a:t>
            </a:r>
            <a:endParaRPr lang="en-US" dirty="0">
              <a:effectLst/>
            </a:endParaRPr>
          </a:p>
          <a:p>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610D3B-0E0D-42EA-9A7D-AAF9EAB42908}" type="slidenum">
              <a:rPr lang="en-US">
                <a:solidFill>
                  <a:srgbClr val="000000"/>
                </a:solidFill>
              </a:rPr>
              <a:pPr/>
              <a:t>96</a:t>
            </a:fld>
            <a:endParaRPr lang="en-US">
              <a:solidFill>
                <a:srgbClr val="000000"/>
              </a:solidFill>
            </a:endParaRPr>
          </a:p>
        </p:txBody>
      </p:sp>
      <p:sp>
        <p:nvSpPr>
          <p:cNvPr id="827394" name="Rectangle 2"/>
          <p:cNvSpPr>
            <a:spLocks noGrp="1" noRot="1" noChangeAspect="1" noChangeArrowheads="1" noTextEdit="1"/>
          </p:cNvSpPr>
          <p:nvPr>
            <p:ph type="sldImg"/>
          </p:nvPr>
        </p:nvSpPr>
        <p:spPr>
          <a:ln/>
        </p:spPr>
      </p:sp>
      <p:sp>
        <p:nvSpPr>
          <p:cNvPr id="82739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The Last Days comes as a result of God’s providence of restoration to save fallen people.</a:t>
            </a:r>
            <a:endParaRPr lang="en-US" sz="1200" dirty="0">
              <a:effectLst/>
            </a:endParaRPr>
          </a:p>
          <a:p>
            <a:endParaRPr lang="en-US" dirty="0"/>
          </a:p>
        </p:txBody>
      </p:sp>
    </p:spTree>
    <p:extLst>
      <p:ext uri="{BB962C8B-B14F-4D97-AF65-F5344CB8AC3E}">
        <p14:creationId xmlns:p14="http://schemas.microsoft.com/office/powerpoint/2010/main" val="37593482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610D3B-0E0D-42EA-9A7D-AAF9EAB42908}" type="slidenum">
              <a:rPr lang="en-US">
                <a:solidFill>
                  <a:srgbClr val="000000"/>
                </a:solidFill>
              </a:rPr>
              <a:pPr/>
              <a:t>97</a:t>
            </a:fld>
            <a:endParaRPr lang="en-US">
              <a:solidFill>
                <a:srgbClr val="000000"/>
              </a:solidFill>
            </a:endParaRPr>
          </a:p>
        </p:txBody>
      </p:sp>
      <p:sp>
        <p:nvSpPr>
          <p:cNvPr id="827394" name="Rectangle 2"/>
          <p:cNvSpPr>
            <a:spLocks noGrp="1" noRot="1" noChangeAspect="1" noChangeArrowheads="1" noTextEdit="1"/>
          </p:cNvSpPr>
          <p:nvPr>
            <p:ph type="sldImg"/>
          </p:nvPr>
        </p:nvSpPr>
        <p:spPr>
          <a:ln/>
        </p:spPr>
      </p:sp>
      <p:sp>
        <p:nvSpPr>
          <p:cNvPr id="82739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The   </a:t>
            </a:r>
            <a:r>
              <a:rPr lang="en-US" sz="1200" u="sng" kern="1200" dirty="0">
                <a:solidFill>
                  <a:schemeClr val="tx1"/>
                </a:solidFill>
                <a:effectLst/>
                <a:latin typeface="Times New Roman" pitchFamily="18" charset="0"/>
                <a:ea typeface="+mn-ea"/>
                <a:cs typeface="+mn-cs"/>
              </a:rPr>
              <a:t>LAST   Days</a:t>
            </a:r>
            <a:r>
              <a:rPr lang="en-US" sz="1200" kern="1200" dirty="0">
                <a:solidFill>
                  <a:schemeClr val="tx1"/>
                </a:solidFill>
                <a:effectLst/>
                <a:latin typeface="Times New Roman" pitchFamily="18" charset="0"/>
                <a:ea typeface="+mn-ea"/>
                <a:cs typeface="+mn-cs"/>
              </a:rPr>
              <a:t>   is this time, when with the advent of the  </a:t>
            </a:r>
            <a:r>
              <a:rPr lang="en-US" sz="1200" u="sng" kern="1200" dirty="0">
                <a:solidFill>
                  <a:schemeClr val="tx1"/>
                </a:solidFill>
                <a:effectLst/>
                <a:latin typeface="Times New Roman" pitchFamily="18" charset="0"/>
                <a:ea typeface="+mn-ea"/>
                <a:cs typeface="+mn-cs"/>
              </a:rPr>
              <a:t>MESSIAH</a:t>
            </a:r>
            <a:r>
              <a:rPr lang="en-US" sz="1200" kern="1200" dirty="0">
                <a:solidFill>
                  <a:schemeClr val="tx1"/>
                </a:solidFill>
                <a:effectLst/>
                <a:latin typeface="Times New Roman" pitchFamily="18" charset="0"/>
                <a:ea typeface="+mn-ea"/>
                <a:cs typeface="+mn-cs"/>
              </a:rPr>
              <a:t>   as the   </a:t>
            </a:r>
            <a:r>
              <a:rPr lang="en-US" sz="1200" u="sng" kern="1200" dirty="0">
                <a:solidFill>
                  <a:schemeClr val="tx1"/>
                </a:solidFill>
                <a:effectLst/>
                <a:latin typeface="Times New Roman" pitchFamily="18" charset="0"/>
                <a:ea typeface="+mn-ea"/>
                <a:cs typeface="+mn-cs"/>
              </a:rPr>
              <a:t>TURNING   point</a:t>
            </a:r>
            <a:r>
              <a:rPr lang="en-US" sz="1200" kern="1200" dirty="0">
                <a:solidFill>
                  <a:schemeClr val="tx1"/>
                </a:solidFill>
                <a:effectLst/>
                <a:latin typeface="Times New Roman" pitchFamily="18" charset="0"/>
                <a:ea typeface="+mn-ea"/>
                <a:cs typeface="+mn-cs"/>
              </a:rPr>
              <a:t>,  the evil world under  </a:t>
            </a:r>
            <a:r>
              <a:rPr lang="en-US" sz="1200" u="sng" kern="1200" dirty="0">
                <a:solidFill>
                  <a:schemeClr val="tx1"/>
                </a:solidFill>
                <a:effectLst/>
                <a:latin typeface="Times New Roman" pitchFamily="18" charset="0"/>
                <a:ea typeface="+mn-ea"/>
                <a:cs typeface="+mn-cs"/>
              </a:rPr>
              <a:t>SATANIC  sovereignty</a:t>
            </a:r>
            <a:r>
              <a:rPr lang="en-US" sz="1200" kern="1200" dirty="0">
                <a:solidFill>
                  <a:schemeClr val="tx1"/>
                </a:solidFill>
                <a:effectLst/>
                <a:latin typeface="Times New Roman" pitchFamily="18" charset="0"/>
                <a:ea typeface="+mn-ea"/>
                <a:cs typeface="+mn-cs"/>
              </a:rPr>
              <a:t>   is replaced by the ideal world under  </a:t>
            </a:r>
            <a:r>
              <a:rPr lang="en-US" sz="1200" u="sng" kern="1200" dirty="0">
                <a:solidFill>
                  <a:schemeClr val="tx1"/>
                </a:solidFill>
                <a:effectLst/>
                <a:latin typeface="Times New Roman" pitchFamily="18" charset="0"/>
                <a:ea typeface="+mn-ea"/>
                <a:cs typeface="+mn-cs"/>
              </a:rPr>
              <a:t>GOD’S  sovereignty</a:t>
            </a:r>
            <a:r>
              <a:rPr lang="en-US" sz="1200" kern="1200" dirty="0">
                <a:solidFill>
                  <a:schemeClr val="tx1"/>
                </a:solidFill>
                <a:effectLst/>
                <a:latin typeface="Times New Roman" pitchFamily="18" charset="0"/>
                <a:ea typeface="+mn-ea"/>
                <a:cs typeface="+mn-cs"/>
              </a:rPr>
              <a:t>.</a:t>
            </a:r>
            <a:r>
              <a:rPr lang="en-US" sz="1200" u="sng" kern="1200" dirty="0">
                <a:solidFill>
                  <a:schemeClr val="tx1"/>
                </a:solidFill>
                <a:effectLst/>
                <a:latin typeface="Times New Roman" pitchFamily="18" charset="0"/>
                <a:ea typeface="+mn-ea"/>
                <a:cs typeface="+mn-cs"/>
              </a:rPr>
              <a:t> </a:t>
            </a:r>
            <a:endParaRPr lang="en-US" sz="1200" dirty="0">
              <a:effectLst/>
            </a:endParaRPr>
          </a:p>
          <a:p>
            <a:endParaRPr lang="en-US" dirty="0"/>
          </a:p>
        </p:txBody>
      </p:sp>
    </p:spTree>
    <p:extLst>
      <p:ext uri="{BB962C8B-B14F-4D97-AF65-F5344CB8AC3E}">
        <p14:creationId xmlns:p14="http://schemas.microsoft.com/office/powerpoint/2010/main" val="109783871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F03481-A4C1-4296-86C6-52C4E8CD3D3D}" type="slidenum">
              <a:rPr lang="en-US">
                <a:solidFill>
                  <a:srgbClr val="000000"/>
                </a:solidFill>
              </a:rPr>
              <a:pPr/>
              <a:t>98</a:t>
            </a:fld>
            <a:endParaRPr lang="en-US">
              <a:solidFill>
                <a:srgbClr val="000000"/>
              </a:solidFill>
            </a:endParaRPr>
          </a:p>
        </p:txBody>
      </p:sp>
      <p:sp>
        <p:nvSpPr>
          <p:cNvPr id="828418" name="Rectangle 2"/>
          <p:cNvSpPr>
            <a:spLocks noGrp="1" noRot="1" noChangeAspect="1" noChangeArrowheads="1" noTextEdit="1"/>
          </p:cNvSpPr>
          <p:nvPr>
            <p:ph type="sldImg"/>
          </p:nvPr>
        </p:nvSpPr>
        <p:spPr>
          <a:ln/>
        </p:spPr>
      </p:sp>
      <p:sp>
        <p:nvSpPr>
          <p:cNvPr id="82841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u="sng" kern="1200" dirty="0">
                <a:solidFill>
                  <a:schemeClr val="tx1"/>
                </a:solidFill>
                <a:effectLst/>
                <a:latin typeface="Times New Roman" pitchFamily="18" charset="0"/>
                <a:ea typeface="+mn-ea"/>
                <a:cs typeface="+mn-cs"/>
              </a:rPr>
              <a:t>HELL  on earth</a:t>
            </a:r>
            <a:r>
              <a:rPr lang="en-US" sz="1200" kern="1200" dirty="0">
                <a:solidFill>
                  <a:schemeClr val="tx1"/>
                </a:solidFill>
                <a:effectLst/>
                <a:latin typeface="Times New Roman" pitchFamily="18" charset="0"/>
                <a:ea typeface="+mn-ea"/>
                <a:cs typeface="+mn-cs"/>
              </a:rPr>
              <a:t>  will be transformed into the  </a:t>
            </a:r>
            <a:r>
              <a:rPr lang="en-US" sz="1200" u="sng" kern="1200" dirty="0">
                <a:solidFill>
                  <a:schemeClr val="tx1"/>
                </a:solidFill>
                <a:effectLst/>
                <a:latin typeface="Times New Roman" pitchFamily="18" charset="0"/>
                <a:ea typeface="+mn-ea"/>
                <a:cs typeface="+mn-cs"/>
              </a:rPr>
              <a:t>KINGDOM  of heaven on earth</a:t>
            </a:r>
            <a:r>
              <a:rPr lang="en-US" sz="1200" kern="1200" dirty="0">
                <a:solidFill>
                  <a:schemeClr val="tx1"/>
                </a:solidFill>
                <a:effectLst/>
                <a:latin typeface="Times New Roman" pitchFamily="18" charset="0"/>
                <a:ea typeface="+mn-ea"/>
                <a:cs typeface="+mn-cs"/>
              </a:rPr>
              <a:t>.</a:t>
            </a:r>
            <a:endParaRPr lang="en-US" sz="1200" dirty="0">
              <a:effectLst/>
            </a:endParaRPr>
          </a:p>
          <a:p>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F03481-A4C1-4296-86C6-52C4E8CD3D3D}" type="slidenum">
              <a:rPr lang="en-US">
                <a:solidFill>
                  <a:srgbClr val="000000"/>
                </a:solidFill>
              </a:rPr>
              <a:pPr/>
              <a:t>99</a:t>
            </a:fld>
            <a:endParaRPr lang="en-US">
              <a:solidFill>
                <a:srgbClr val="000000"/>
              </a:solidFill>
            </a:endParaRPr>
          </a:p>
        </p:txBody>
      </p:sp>
      <p:sp>
        <p:nvSpPr>
          <p:cNvPr id="828418" name="Rectangle 2"/>
          <p:cNvSpPr>
            <a:spLocks noGrp="1" noRot="1" noChangeAspect="1" noChangeArrowheads="1" noTextEdit="1"/>
          </p:cNvSpPr>
          <p:nvPr>
            <p:ph type="sldImg"/>
          </p:nvPr>
        </p:nvSpPr>
        <p:spPr>
          <a:ln/>
        </p:spPr>
      </p:sp>
      <p:sp>
        <p:nvSpPr>
          <p:cNvPr id="82841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effectLst/>
                <a:latin typeface="Times New Roman" pitchFamily="18" charset="0"/>
                <a:ea typeface="+mn-ea"/>
                <a:cs typeface="+mn-cs"/>
              </a:rPr>
              <a:t>Therefore, it will not be a day of fear when the world will be destroyed by global catastrophes, as many Christians have believed. In fact, it will be a day of joy, when the cherished hope of mankind will be realized.</a:t>
            </a:r>
            <a:endParaRPr lang="en-US" sz="1200" dirty="0">
              <a:effectLst/>
            </a:endParaRPr>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8CAB9E9-B24E-4E9C-96BD-8C17B378AE03}"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3D8B683-6628-48B5-84E4-C050D2B33571}" type="slidenum">
              <a:rPr lang="en-US"/>
              <a:pPr/>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2068E16-0221-4744-90A5-FAE2E71A9F35}"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2068E16-0221-4744-90A5-FAE2E71A9F35}"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2068E16-0221-4744-90A5-FAE2E71A9F35}"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2068E16-0221-4744-90A5-FAE2E71A9F35}"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7A8FBD6-FE29-4782-BF54-5F92B71A270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7A8FBD6-FE29-4782-BF54-5F92B71A270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7A8FBD6-FE29-4782-BF54-5F92B71A270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7A8FBD6-FE29-4782-BF54-5F92B71A270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A6993F6-8E7B-4369-8A88-4DD08DF3F4D6}"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A6993F6-8E7B-4369-8A88-4DD08DF3F4D6}"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CA31EA6-DF49-4F7C-B060-6D13BEEFDCA7}" type="slidenum">
              <a:rPr lang="en-US"/>
              <a:pPr/>
              <a:t>‹#›</a:t>
            </a:fld>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A6993F6-8E7B-4369-8A88-4DD08DF3F4D6}"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A6993F6-8E7B-4369-8A88-4DD08DF3F4D6}"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A6993F6-8E7B-4369-8A88-4DD08DF3F4D6}"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A6993F6-8E7B-4369-8A88-4DD08DF3F4D6}"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A6993F6-8E7B-4369-8A88-4DD08DF3F4D6}"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A6993F6-8E7B-4369-8A88-4DD08DF3F4D6}"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A6993F6-8E7B-4369-8A88-4DD08DF3F4D6}"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A6993F6-8E7B-4369-8A88-4DD08DF3F4D6}"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A6993F6-8E7B-4369-8A88-4DD08DF3F4D6}"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A6993F6-8E7B-4369-8A88-4DD08DF3F4D6}"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B9E688-818C-4D86-B300-BEDDEB8CFB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A6993F6-8E7B-4369-8A88-4DD08DF3F4D6}"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A6993F6-8E7B-4369-8A88-4DD08DF3F4D6}"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A6993F6-8E7B-4369-8A88-4DD08DF3F4D6}"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A6993F6-8E7B-4369-8A88-4DD08DF3F4D6}"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A6993F6-8E7B-4369-8A88-4DD08DF3F4D6}"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A6993F6-8E7B-4369-8A88-4DD08DF3F4D6}"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60D6763-7B48-4539-BCBB-98C86740A1BB}"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60D6763-7B48-4539-BCBB-98C86740A1BB}"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60D6763-7B48-4539-BCBB-98C86740A1BB}"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60D6763-7B48-4539-BCBB-98C86740A1BB}"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B9E688-818C-4D86-B300-BEDDEB8CFB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60D6763-7B48-4539-BCBB-98C86740A1BB}"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60D6763-7B48-4539-BCBB-98C86740A1BB}"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60D6763-7B48-4539-BCBB-98C86740A1BB}"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60D6763-7B48-4539-BCBB-98C86740A1BB}"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60D6763-7B48-4539-BCBB-98C86740A1BB}"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60D6763-7B48-4539-BCBB-98C86740A1BB}"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60D6763-7B48-4539-BCBB-98C86740A1BB}"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60D6763-7B48-4539-BCBB-98C86740A1BB}"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60D6763-7B48-4539-BCBB-98C86740A1BB}"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60D6763-7B48-4539-BCBB-98C86740A1BB}"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B9E688-818C-4D86-B300-BEDDEB8CFB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60D6763-7B48-4539-BCBB-98C86740A1BB}"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60D6763-7B48-4539-BCBB-98C86740A1BB}"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60D6763-7B48-4539-BCBB-98C86740A1BB}"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60D6763-7B48-4539-BCBB-98C86740A1BB}"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60D6763-7B48-4539-BCBB-98C86740A1BB}"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60D6763-7B48-4539-BCBB-98C86740A1BB}"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97EB43A-0A76-430E-88D7-FBCA58E41C44}" type="slidenum">
              <a:rPr lang="en-US">
                <a:solidFill>
                  <a:srgbClr val="000000"/>
                </a:solidFill>
              </a:rPr>
              <a:pPr/>
              <a:t>‹#›</a:t>
            </a:fld>
            <a:endParaRPr lang="en-US">
              <a:solidFill>
                <a:srgbClr val="000000"/>
              </a:solidFill>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B9E688-818C-4D86-B300-BEDDEB8CFB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B9E688-818C-4D86-B300-BEDDEB8CFB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B9E688-818C-4D86-B300-BEDDEB8CFB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B9E688-818C-4D86-B300-BEDDEB8CFB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B9E688-818C-4D86-B300-BEDDEB8CFB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C41E068-C170-44D3-95FF-2524456DF361}" type="slidenum">
              <a:rPr lang="en-US"/>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B9E688-818C-4D86-B300-BEDDEB8CFB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B9E688-818C-4D86-B300-BEDDEB8CFB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B9E688-818C-4D86-B300-BEDDEB8CFB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B9E688-818C-4D86-B300-BEDDEB8CFB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B9E688-818C-4D86-B300-BEDDEB8CFB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B9E688-818C-4D86-B300-BEDDEB8CFB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B9E688-818C-4D86-B300-BEDDEB8CFB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B9E688-818C-4D86-B300-BEDDEB8CFB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B9E688-818C-4D86-B300-BEDDEB8CFB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B9E688-818C-4D86-B300-BEDDEB8CFB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F5CCF7B-6A2A-4BD9-B6D5-8C06F55020D1}" type="slidenum">
              <a:rPr lang="en-US"/>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B9E688-818C-4D86-B300-BEDDEB8CFB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B9E688-818C-4D86-B300-BEDDEB8CFB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B9E688-818C-4D86-B300-BEDDEB8CFB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B9E688-818C-4D86-B300-BEDDEB8CFB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B9E688-818C-4D86-B300-BEDDEB8CFB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B9E688-818C-4D86-B300-BEDDEB8CFB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B9E688-818C-4D86-B300-BEDDEB8CFB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B9E688-818C-4D86-B300-BEDDEB8CFB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B9E688-818C-4D86-B300-BEDDEB8CFB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B9E688-818C-4D86-B300-BEDDEB8CFB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D9FD9B5-0695-49C8-9BC9-40DC5DD65D35}" type="slidenum">
              <a:rPr lang="en-US"/>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B9E688-818C-4D86-B300-BEDDEB8CFB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B9E688-818C-4D86-B300-BEDDEB8CFB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B9E688-818C-4D86-B300-BEDDEB8CFB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B9E688-818C-4D86-B300-BEDDEB8CFB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B9E688-818C-4D86-B300-BEDDEB8CFB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B9E688-818C-4D86-B300-BEDDEB8CFB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B9E688-818C-4D86-B300-BEDDEB8CFB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B9E688-818C-4D86-B300-BEDDEB8CFB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B9E688-818C-4D86-B300-BEDDEB8CFB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B9E688-818C-4D86-B300-BEDDEB8CFB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6E7C6B3-3C72-4586-BD32-89FD1AB00650}" type="slidenum">
              <a:rPr lang="en-US"/>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B9E688-818C-4D86-B300-BEDDEB8CFB4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99D9589-A4F2-4017-AF20-BBFEC2FF532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99D9589-A4F2-4017-AF20-BBFEC2FF532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99D9589-A4F2-4017-AF20-BBFEC2FF532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99D9589-A4F2-4017-AF20-BBFEC2FF532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99D9589-A4F2-4017-AF20-BBFEC2FF532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99D9589-A4F2-4017-AF20-BBFEC2FF532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99D9589-A4F2-4017-AF20-BBFEC2FF532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99D9589-A4F2-4017-AF20-BBFEC2FF532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99D9589-A4F2-4017-AF20-BBFEC2FF532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E038675A-A395-4744-AA57-0102C0F8EB3B}" type="slidenum">
              <a:rPr lang="en-US"/>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99D9589-A4F2-4017-AF20-BBFEC2FF532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99D9589-A4F2-4017-AF20-BBFEC2FF532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99D9589-A4F2-4017-AF20-BBFEC2FF532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99D9589-A4F2-4017-AF20-BBFEC2FF532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99D9589-A4F2-4017-AF20-BBFEC2FF532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99D9589-A4F2-4017-AF20-BBFEC2FF532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99D9589-A4F2-4017-AF20-BBFEC2FF532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99D9589-A4F2-4017-AF20-BBFEC2FF532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99D9589-A4F2-4017-AF20-BBFEC2FF532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99D9589-A4F2-4017-AF20-BBFEC2FF532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097EB43A-0A76-430E-88D7-FBCA58E41C44}" type="slidenum">
              <a:rPr lang="en-US"/>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E5154DD-5303-4785-A5CE-F9D9B1BEA26B}"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E5154DD-5303-4785-A5CE-F9D9B1BEA26B}"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E5154DD-5303-4785-A5CE-F9D9B1BEA26B}"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E5154DD-5303-4785-A5CE-F9D9B1BEA26B}"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E5154DD-5303-4785-A5CE-F9D9B1BEA26B}"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E5154DD-5303-4785-A5CE-F9D9B1BEA26B}"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E5154DD-5303-4785-A5CE-F9D9B1BEA26B}"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E5154DD-5303-4785-A5CE-F9D9B1BEA26B}"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E5154DD-5303-4785-A5CE-F9D9B1BEA26B}"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E5154DD-5303-4785-A5CE-F9D9B1BEA26B}"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0AE0B91-A26C-4573-8840-DA9478D6284D}" type="slidenum">
              <a:rPr lang="en-US"/>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E5154DD-5303-4785-A5CE-F9D9B1BEA26B}"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E5154DD-5303-4785-A5CE-F9D9B1BEA26B}"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2068E16-0221-4744-90A5-FAE2E71A9F35}"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2068E16-0221-4744-90A5-FAE2E71A9F35}"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2068E16-0221-4744-90A5-FAE2E71A9F35}"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2068E16-0221-4744-90A5-FAE2E71A9F35}"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2068E16-0221-4744-90A5-FAE2E71A9F35}"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2068E16-0221-4744-90A5-FAE2E71A9F35}"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2068E16-0221-4744-90A5-FAE2E71A9F35}"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2068E16-0221-4744-90A5-FAE2E71A9F35}"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5F06F4A-6FD2-405A-9BED-D856C3DEB009}" type="slidenum">
              <a:rPr lang="en-US"/>
              <a:pPr/>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2068E16-0221-4744-90A5-FAE2E71A9F35}"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2068E16-0221-4744-90A5-FAE2E71A9F35}"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2068E16-0221-4744-90A5-FAE2E71A9F35}"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2068E16-0221-4744-90A5-FAE2E71A9F35}"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2068E16-0221-4744-90A5-FAE2E71A9F35}"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2068E16-0221-4744-90A5-FAE2E71A9F35}"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2068E16-0221-4744-90A5-FAE2E71A9F35}"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2068E16-0221-4744-90A5-FAE2E71A9F35}"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2068E16-0221-4744-90A5-FAE2E71A9F35}"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2068E16-0221-4744-90A5-FAE2E71A9F35}" type="slidenum">
              <a:rPr lang="en-US">
                <a:solidFill>
                  <a:srgbClr val="000000"/>
                </a:solidFill>
              </a:rPr>
              <a:pPr/>
              <a:t>‹#›</a:t>
            </a:fld>
            <a:endParaRPr lang="en-US">
              <a:solidFill>
                <a:srgbClr val="000000"/>
              </a:solidFill>
            </a:endParaRPr>
          </a:p>
        </p:txBody>
      </p:sp>
    </p:spTree>
  </p:cSld>
  <p:clrMapOvr>
    <a:masterClrMapping/>
  </p:clrMapOvr>
  <p:transition>
    <p:split orient="vert" dir="in"/>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00.xml.rels><?xml version="1.0" encoding="UTF-8" standalone="yes"?>
<Relationships xmlns="http://schemas.openxmlformats.org/package/2006/relationships"><Relationship Id="rId2" Type="http://schemas.openxmlformats.org/officeDocument/2006/relationships/theme" Target="../theme/theme100.xml"/><Relationship Id="rId1" Type="http://schemas.openxmlformats.org/officeDocument/2006/relationships/slideLayout" Target="../slideLayouts/slideLayout110.xml"/></Relationships>
</file>

<file path=ppt/slideMasters/_rels/slideMaster101.xml.rels><?xml version="1.0" encoding="UTF-8" standalone="yes"?>
<Relationships xmlns="http://schemas.openxmlformats.org/package/2006/relationships"><Relationship Id="rId2" Type="http://schemas.openxmlformats.org/officeDocument/2006/relationships/theme" Target="../theme/theme101.xml"/><Relationship Id="rId1" Type="http://schemas.openxmlformats.org/officeDocument/2006/relationships/slideLayout" Target="../slideLayouts/slideLayout111.xml"/></Relationships>
</file>

<file path=ppt/slideMasters/_rels/slideMaster102.xml.rels><?xml version="1.0" encoding="UTF-8" standalone="yes"?>
<Relationships xmlns="http://schemas.openxmlformats.org/package/2006/relationships"><Relationship Id="rId2" Type="http://schemas.openxmlformats.org/officeDocument/2006/relationships/theme" Target="../theme/theme102.xml"/><Relationship Id="rId1" Type="http://schemas.openxmlformats.org/officeDocument/2006/relationships/slideLayout" Target="../slideLayouts/slideLayout112.xml"/></Relationships>
</file>

<file path=ppt/slideMasters/_rels/slideMaster103.xml.rels><?xml version="1.0" encoding="UTF-8" standalone="yes"?>
<Relationships xmlns="http://schemas.openxmlformats.org/package/2006/relationships"><Relationship Id="rId2" Type="http://schemas.openxmlformats.org/officeDocument/2006/relationships/theme" Target="../theme/theme103.xml"/><Relationship Id="rId1" Type="http://schemas.openxmlformats.org/officeDocument/2006/relationships/slideLayout" Target="../slideLayouts/slideLayout113.xml"/></Relationships>
</file>

<file path=ppt/slideMasters/_rels/slideMaster104.xml.rels><?xml version="1.0" encoding="UTF-8" standalone="yes"?>
<Relationships xmlns="http://schemas.openxmlformats.org/package/2006/relationships"><Relationship Id="rId2" Type="http://schemas.openxmlformats.org/officeDocument/2006/relationships/theme" Target="../theme/theme104.xml"/><Relationship Id="rId1" Type="http://schemas.openxmlformats.org/officeDocument/2006/relationships/slideLayout" Target="../slideLayouts/slideLayout114.xml"/></Relationships>
</file>

<file path=ppt/slideMasters/_rels/slideMaster105.xml.rels><?xml version="1.0" encoding="UTF-8" standalone="yes"?>
<Relationships xmlns="http://schemas.openxmlformats.org/package/2006/relationships"><Relationship Id="rId2" Type="http://schemas.openxmlformats.org/officeDocument/2006/relationships/theme" Target="../theme/theme105.xml"/><Relationship Id="rId1" Type="http://schemas.openxmlformats.org/officeDocument/2006/relationships/slideLayout" Target="../slideLayouts/slideLayout115.xml"/></Relationships>
</file>

<file path=ppt/slideMasters/_rels/slideMaster106.xml.rels><?xml version="1.0" encoding="UTF-8" standalone="yes"?>
<Relationships xmlns="http://schemas.openxmlformats.org/package/2006/relationships"><Relationship Id="rId2" Type="http://schemas.openxmlformats.org/officeDocument/2006/relationships/theme" Target="../theme/theme106.xml"/><Relationship Id="rId1" Type="http://schemas.openxmlformats.org/officeDocument/2006/relationships/slideLayout" Target="../slideLayouts/slideLayout116.xml"/></Relationships>
</file>

<file path=ppt/slideMasters/_rels/slideMaster107.xml.rels><?xml version="1.0" encoding="UTF-8" standalone="yes"?>
<Relationships xmlns="http://schemas.openxmlformats.org/package/2006/relationships"><Relationship Id="rId2" Type="http://schemas.openxmlformats.org/officeDocument/2006/relationships/theme" Target="../theme/theme107.xml"/><Relationship Id="rId1" Type="http://schemas.openxmlformats.org/officeDocument/2006/relationships/slideLayout" Target="../slideLayouts/slideLayout117.xml"/></Relationships>
</file>

<file path=ppt/slideMasters/_rels/slideMaster108.xml.rels><?xml version="1.0" encoding="UTF-8" standalone="yes"?>
<Relationships xmlns="http://schemas.openxmlformats.org/package/2006/relationships"><Relationship Id="rId2" Type="http://schemas.openxmlformats.org/officeDocument/2006/relationships/theme" Target="../theme/theme108.xml"/><Relationship Id="rId1" Type="http://schemas.openxmlformats.org/officeDocument/2006/relationships/slideLayout" Target="../slideLayouts/slideLayout118.xml"/></Relationships>
</file>

<file path=ppt/slideMasters/_rels/slideMaster109.xml.rels><?xml version="1.0" encoding="UTF-8" standalone="yes"?>
<Relationships xmlns="http://schemas.openxmlformats.org/package/2006/relationships"><Relationship Id="rId2" Type="http://schemas.openxmlformats.org/officeDocument/2006/relationships/theme" Target="../theme/theme109.xml"/><Relationship Id="rId1"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10.xml.rels><?xml version="1.0" encoding="UTF-8" standalone="yes"?>
<Relationships xmlns="http://schemas.openxmlformats.org/package/2006/relationships"><Relationship Id="rId2" Type="http://schemas.openxmlformats.org/officeDocument/2006/relationships/theme" Target="../theme/theme110.xml"/><Relationship Id="rId1" Type="http://schemas.openxmlformats.org/officeDocument/2006/relationships/slideLayout" Target="../slideLayouts/slideLayout120.xml"/></Relationships>
</file>

<file path=ppt/slideMasters/_rels/slideMaster111.xml.rels><?xml version="1.0" encoding="UTF-8" standalone="yes"?>
<Relationships xmlns="http://schemas.openxmlformats.org/package/2006/relationships"><Relationship Id="rId2" Type="http://schemas.openxmlformats.org/officeDocument/2006/relationships/theme" Target="../theme/theme111.xml"/><Relationship Id="rId1" Type="http://schemas.openxmlformats.org/officeDocument/2006/relationships/slideLayout" Target="../slideLayouts/slideLayout121.xml"/></Relationships>
</file>

<file path=ppt/slideMasters/_rels/slideMaster112.xml.rels><?xml version="1.0" encoding="UTF-8" standalone="yes"?>
<Relationships xmlns="http://schemas.openxmlformats.org/package/2006/relationships"><Relationship Id="rId2" Type="http://schemas.openxmlformats.org/officeDocument/2006/relationships/theme" Target="../theme/theme112.xml"/><Relationship Id="rId1" Type="http://schemas.openxmlformats.org/officeDocument/2006/relationships/slideLayout" Target="../slideLayouts/slideLayout122.xml"/></Relationships>
</file>

<file path=ppt/slideMasters/_rels/slideMaster113.xml.rels><?xml version="1.0" encoding="UTF-8" standalone="yes"?>
<Relationships xmlns="http://schemas.openxmlformats.org/package/2006/relationships"><Relationship Id="rId2" Type="http://schemas.openxmlformats.org/officeDocument/2006/relationships/theme" Target="../theme/theme113.xml"/><Relationship Id="rId1" Type="http://schemas.openxmlformats.org/officeDocument/2006/relationships/slideLayout" Target="../slideLayouts/slideLayout123.xml"/></Relationships>
</file>

<file path=ppt/slideMasters/_rels/slideMaster114.xml.rels><?xml version="1.0" encoding="UTF-8" standalone="yes"?>
<Relationships xmlns="http://schemas.openxmlformats.org/package/2006/relationships"><Relationship Id="rId2" Type="http://schemas.openxmlformats.org/officeDocument/2006/relationships/theme" Target="../theme/theme114.xml"/><Relationship Id="rId1" Type="http://schemas.openxmlformats.org/officeDocument/2006/relationships/slideLayout" Target="../slideLayouts/slideLayout124.xml"/></Relationships>
</file>

<file path=ppt/slideMasters/_rels/slideMaster115.xml.rels><?xml version="1.0" encoding="UTF-8" standalone="yes"?>
<Relationships xmlns="http://schemas.openxmlformats.org/package/2006/relationships"><Relationship Id="rId2" Type="http://schemas.openxmlformats.org/officeDocument/2006/relationships/theme" Target="../theme/theme115.xml"/><Relationship Id="rId1" Type="http://schemas.openxmlformats.org/officeDocument/2006/relationships/slideLayout" Target="../slideLayouts/slideLayout125.xml"/></Relationships>
</file>

<file path=ppt/slideMasters/_rels/slideMaster116.xml.rels><?xml version="1.0" encoding="UTF-8" standalone="yes"?>
<Relationships xmlns="http://schemas.openxmlformats.org/package/2006/relationships"><Relationship Id="rId2" Type="http://schemas.openxmlformats.org/officeDocument/2006/relationships/theme" Target="../theme/theme116.xml"/><Relationship Id="rId1" Type="http://schemas.openxmlformats.org/officeDocument/2006/relationships/slideLayout" Target="../slideLayouts/slideLayout126.xml"/></Relationships>
</file>

<file path=ppt/slideMasters/_rels/slideMaster117.xml.rels><?xml version="1.0" encoding="UTF-8" standalone="yes"?>
<Relationships xmlns="http://schemas.openxmlformats.org/package/2006/relationships"><Relationship Id="rId2" Type="http://schemas.openxmlformats.org/officeDocument/2006/relationships/theme" Target="../theme/theme117.xml"/><Relationship Id="rId1" Type="http://schemas.openxmlformats.org/officeDocument/2006/relationships/slideLayout" Target="../slideLayouts/slideLayout127.xml"/></Relationships>
</file>

<file path=ppt/slideMasters/_rels/slideMaster118.xml.rels><?xml version="1.0" encoding="UTF-8" standalone="yes"?>
<Relationships xmlns="http://schemas.openxmlformats.org/package/2006/relationships"><Relationship Id="rId2" Type="http://schemas.openxmlformats.org/officeDocument/2006/relationships/theme" Target="../theme/theme118.xml"/><Relationship Id="rId1" Type="http://schemas.openxmlformats.org/officeDocument/2006/relationships/slideLayout" Target="../slideLayouts/slideLayout128.xml"/></Relationships>
</file>

<file path=ppt/slideMasters/_rels/slideMaster119.xml.rels><?xml version="1.0" encoding="UTF-8" standalone="yes"?>
<Relationships xmlns="http://schemas.openxmlformats.org/package/2006/relationships"><Relationship Id="rId2" Type="http://schemas.openxmlformats.org/officeDocument/2006/relationships/theme" Target="../theme/theme119.xml"/><Relationship Id="rId1"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20.xml.rels><?xml version="1.0" encoding="UTF-8" standalone="yes"?>
<Relationships xmlns="http://schemas.openxmlformats.org/package/2006/relationships"><Relationship Id="rId2" Type="http://schemas.openxmlformats.org/officeDocument/2006/relationships/theme" Target="../theme/theme120.xml"/><Relationship Id="rId1" Type="http://schemas.openxmlformats.org/officeDocument/2006/relationships/slideLayout" Target="../slideLayouts/slideLayout130.xml"/></Relationships>
</file>

<file path=ppt/slideMasters/_rels/slideMaster121.xml.rels><?xml version="1.0" encoding="UTF-8" standalone="yes"?>
<Relationships xmlns="http://schemas.openxmlformats.org/package/2006/relationships"><Relationship Id="rId2" Type="http://schemas.openxmlformats.org/officeDocument/2006/relationships/theme" Target="../theme/theme121.xml"/><Relationship Id="rId1" Type="http://schemas.openxmlformats.org/officeDocument/2006/relationships/slideLayout" Target="../slideLayouts/slideLayout131.xml"/></Relationships>
</file>

<file path=ppt/slideMasters/_rels/slideMaster122.xml.rels><?xml version="1.0" encoding="UTF-8" standalone="yes"?>
<Relationships xmlns="http://schemas.openxmlformats.org/package/2006/relationships"><Relationship Id="rId2" Type="http://schemas.openxmlformats.org/officeDocument/2006/relationships/theme" Target="../theme/theme122.xml"/><Relationship Id="rId1" Type="http://schemas.openxmlformats.org/officeDocument/2006/relationships/slideLayout" Target="../slideLayouts/slideLayout132.xml"/></Relationships>
</file>

<file path=ppt/slideMasters/_rels/slideMaster123.xml.rels><?xml version="1.0" encoding="UTF-8" standalone="yes"?>
<Relationships xmlns="http://schemas.openxmlformats.org/package/2006/relationships"><Relationship Id="rId2" Type="http://schemas.openxmlformats.org/officeDocument/2006/relationships/theme" Target="../theme/theme123.xml"/><Relationship Id="rId1" Type="http://schemas.openxmlformats.org/officeDocument/2006/relationships/slideLayout" Target="../slideLayouts/slideLayout133.xml"/></Relationships>
</file>

<file path=ppt/slideMasters/_rels/slideMaster124.xml.rels><?xml version="1.0" encoding="UTF-8" standalone="yes"?>
<Relationships xmlns="http://schemas.openxmlformats.org/package/2006/relationships"><Relationship Id="rId2" Type="http://schemas.openxmlformats.org/officeDocument/2006/relationships/theme" Target="../theme/theme124.xml"/><Relationship Id="rId1" Type="http://schemas.openxmlformats.org/officeDocument/2006/relationships/slideLayout" Target="../slideLayouts/slideLayout134.xml"/></Relationships>
</file>

<file path=ppt/slideMasters/_rels/slideMaster125.xml.rels><?xml version="1.0" encoding="UTF-8" standalone="yes"?>
<Relationships xmlns="http://schemas.openxmlformats.org/package/2006/relationships"><Relationship Id="rId2" Type="http://schemas.openxmlformats.org/officeDocument/2006/relationships/theme" Target="../theme/theme125.xml"/><Relationship Id="rId1" Type="http://schemas.openxmlformats.org/officeDocument/2006/relationships/slideLayout" Target="../slideLayouts/slideLayout135.xml"/></Relationships>
</file>

<file path=ppt/slideMasters/_rels/slideMaster126.xml.rels><?xml version="1.0" encoding="UTF-8" standalone="yes"?>
<Relationships xmlns="http://schemas.openxmlformats.org/package/2006/relationships"><Relationship Id="rId2" Type="http://schemas.openxmlformats.org/officeDocument/2006/relationships/theme" Target="../theme/theme126.xml"/><Relationship Id="rId1" Type="http://schemas.openxmlformats.org/officeDocument/2006/relationships/slideLayout" Target="../slideLayouts/slideLayout136.xml"/></Relationships>
</file>

<file path=ppt/slideMasters/_rels/slideMaster127.xml.rels><?xml version="1.0" encoding="UTF-8" standalone="yes"?>
<Relationships xmlns="http://schemas.openxmlformats.org/package/2006/relationships"><Relationship Id="rId2" Type="http://schemas.openxmlformats.org/officeDocument/2006/relationships/theme" Target="../theme/theme127.xml"/><Relationship Id="rId1" Type="http://schemas.openxmlformats.org/officeDocument/2006/relationships/slideLayout" Target="../slideLayouts/slideLayout137.xml"/></Relationships>
</file>

<file path=ppt/slideMasters/_rels/slideMaster128.xml.rels><?xml version="1.0" encoding="UTF-8" standalone="yes"?>
<Relationships xmlns="http://schemas.openxmlformats.org/package/2006/relationships"><Relationship Id="rId2" Type="http://schemas.openxmlformats.org/officeDocument/2006/relationships/theme" Target="../theme/theme128.xml"/><Relationship Id="rId1" Type="http://schemas.openxmlformats.org/officeDocument/2006/relationships/slideLayout" Target="../slideLayouts/slideLayout138.xml"/></Relationships>
</file>

<file path=ppt/slideMasters/_rels/slideMaster129.xml.rels><?xml version="1.0" encoding="UTF-8" standalone="yes"?>
<Relationships xmlns="http://schemas.openxmlformats.org/package/2006/relationships"><Relationship Id="rId2" Type="http://schemas.openxmlformats.org/officeDocument/2006/relationships/theme" Target="../theme/theme129.xml"/><Relationship Id="rId1"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30.xml.rels><?xml version="1.0" encoding="UTF-8" standalone="yes"?>
<Relationships xmlns="http://schemas.openxmlformats.org/package/2006/relationships"><Relationship Id="rId2" Type="http://schemas.openxmlformats.org/officeDocument/2006/relationships/theme" Target="../theme/theme130.xml"/><Relationship Id="rId1" Type="http://schemas.openxmlformats.org/officeDocument/2006/relationships/slideLayout" Target="../slideLayouts/slideLayout140.xml"/></Relationships>
</file>

<file path=ppt/slideMasters/_rels/slideMaster131.xml.rels><?xml version="1.0" encoding="UTF-8" standalone="yes"?>
<Relationships xmlns="http://schemas.openxmlformats.org/package/2006/relationships"><Relationship Id="rId2" Type="http://schemas.openxmlformats.org/officeDocument/2006/relationships/theme" Target="../theme/theme131.xml"/><Relationship Id="rId1" Type="http://schemas.openxmlformats.org/officeDocument/2006/relationships/slideLayout" Target="../slideLayouts/slideLayout141.xml"/></Relationships>
</file>

<file path=ppt/slideMasters/_rels/slideMaster132.xml.rels><?xml version="1.0" encoding="UTF-8" standalone="yes"?>
<Relationships xmlns="http://schemas.openxmlformats.org/package/2006/relationships"><Relationship Id="rId2" Type="http://schemas.openxmlformats.org/officeDocument/2006/relationships/theme" Target="../theme/theme132.xml"/><Relationship Id="rId1" Type="http://schemas.openxmlformats.org/officeDocument/2006/relationships/slideLayout" Target="../slideLayouts/slideLayout142.xml"/></Relationships>
</file>

<file path=ppt/slideMasters/_rels/slideMaster133.xml.rels><?xml version="1.0" encoding="UTF-8" standalone="yes"?>
<Relationships xmlns="http://schemas.openxmlformats.org/package/2006/relationships"><Relationship Id="rId2" Type="http://schemas.openxmlformats.org/officeDocument/2006/relationships/theme" Target="../theme/theme133.xml"/><Relationship Id="rId1" Type="http://schemas.openxmlformats.org/officeDocument/2006/relationships/slideLayout" Target="../slideLayouts/slideLayout143.xml"/></Relationships>
</file>

<file path=ppt/slideMasters/_rels/slideMaster134.xml.rels><?xml version="1.0" encoding="UTF-8" standalone="yes"?>
<Relationships xmlns="http://schemas.openxmlformats.org/package/2006/relationships"><Relationship Id="rId2" Type="http://schemas.openxmlformats.org/officeDocument/2006/relationships/theme" Target="../theme/theme134.xml"/><Relationship Id="rId1" Type="http://schemas.openxmlformats.org/officeDocument/2006/relationships/slideLayout" Target="../slideLayouts/slideLayout144.xml"/></Relationships>
</file>

<file path=ppt/slideMasters/_rels/slideMaster135.xml.rels><?xml version="1.0" encoding="UTF-8" standalone="yes"?>
<Relationships xmlns="http://schemas.openxmlformats.org/package/2006/relationships"><Relationship Id="rId2" Type="http://schemas.openxmlformats.org/officeDocument/2006/relationships/theme" Target="../theme/theme135.xml"/><Relationship Id="rId1" Type="http://schemas.openxmlformats.org/officeDocument/2006/relationships/slideLayout" Target="../slideLayouts/slideLayout145.xml"/></Relationships>
</file>

<file path=ppt/slideMasters/_rels/slideMaster136.xml.rels><?xml version="1.0" encoding="UTF-8" standalone="yes"?>
<Relationships xmlns="http://schemas.openxmlformats.org/package/2006/relationships"><Relationship Id="rId2" Type="http://schemas.openxmlformats.org/officeDocument/2006/relationships/theme" Target="../theme/theme136.xml"/><Relationship Id="rId1"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2.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33.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34.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35.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36.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37.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38.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40.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41.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42.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4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44.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45.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46.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47.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48.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50.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51.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52.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53.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54.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55.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56.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57.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58.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60.xml"/></Relationships>
</file>

<file path=ppt/slideMasters/_rels/slideMaster51.xml.rels><?xml version="1.0" encoding="UTF-8" standalone="yes"?>
<Relationships xmlns="http://schemas.openxmlformats.org/package/2006/relationships"><Relationship Id="rId2" Type="http://schemas.openxmlformats.org/officeDocument/2006/relationships/theme" Target="../theme/theme51.xml"/><Relationship Id="rId1" Type="http://schemas.openxmlformats.org/officeDocument/2006/relationships/slideLayout" Target="../slideLayouts/slideLayout61.xml"/></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62.xml"/></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63.xml"/></Relationships>
</file>

<file path=ppt/slideMasters/_rels/slideMaster54.xml.rels><?xml version="1.0" encoding="UTF-8" standalone="yes"?>
<Relationships xmlns="http://schemas.openxmlformats.org/package/2006/relationships"><Relationship Id="rId2" Type="http://schemas.openxmlformats.org/officeDocument/2006/relationships/theme" Target="../theme/theme54.xml"/><Relationship Id="rId1" Type="http://schemas.openxmlformats.org/officeDocument/2006/relationships/slideLayout" Target="../slideLayouts/slideLayout64.xml"/></Relationships>
</file>

<file path=ppt/slideMasters/_rels/slideMaster55.xml.rels><?xml version="1.0" encoding="UTF-8" standalone="yes"?>
<Relationships xmlns="http://schemas.openxmlformats.org/package/2006/relationships"><Relationship Id="rId2" Type="http://schemas.openxmlformats.org/officeDocument/2006/relationships/theme" Target="../theme/theme55.xml"/><Relationship Id="rId1" Type="http://schemas.openxmlformats.org/officeDocument/2006/relationships/slideLayout" Target="../slideLayouts/slideLayout65.xml"/></Relationships>
</file>

<file path=ppt/slideMasters/_rels/slideMaster56.xml.rels><?xml version="1.0" encoding="UTF-8" standalone="yes"?>
<Relationships xmlns="http://schemas.openxmlformats.org/package/2006/relationships"><Relationship Id="rId2" Type="http://schemas.openxmlformats.org/officeDocument/2006/relationships/theme" Target="../theme/theme56.xml"/><Relationship Id="rId1" Type="http://schemas.openxmlformats.org/officeDocument/2006/relationships/slideLayout" Target="../slideLayouts/slideLayout66.xml"/></Relationships>
</file>

<file path=ppt/slideMasters/_rels/slideMaster57.xml.rels><?xml version="1.0" encoding="UTF-8" standalone="yes"?>
<Relationships xmlns="http://schemas.openxmlformats.org/package/2006/relationships"><Relationship Id="rId2" Type="http://schemas.openxmlformats.org/officeDocument/2006/relationships/theme" Target="../theme/theme57.xml"/><Relationship Id="rId1" Type="http://schemas.openxmlformats.org/officeDocument/2006/relationships/slideLayout" Target="../slideLayouts/slideLayout67.xml"/></Relationships>
</file>

<file path=ppt/slideMasters/_rels/slideMaster58.xml.rels><?xml version="1.0" encoding="UTF-8" standalone="yes"?>
<Relationships xmlns="http://schemas.openxmlformats.org/package/2006/relationships"><Relationship Id="rId2" Type="http://schemas.openxmlformats.org/officeDocument/2006/relationships/theme" Target="../theme/theme58.xml"/><Relationship Id="rId1" Type="http://schemas.openxmlformats.org/officeDocument/2006/relationships/slideLayout" Target="../slideLayouts/slideLayout68.xml"/></Relationships>
</file>

<file path=ppt/slideMasters/_rels/slideMaster59.xml.rels><?xml version="1.0" encoding="UTF-8" standalone="yes"?>
<Relationships xmlns="http://schemas.openxmlformats.org/package/2006/relationships"><Relationship Id="rId2" Type="http://schemas.openxmlformats.org/officeDocument/2006/relationships/theme" Target="../theme/theme59.xml"/><Relationship Id="rId1"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60.xml.rels><?xml version="1.0" encoding="UTF-8" standalone="yes"?>
<Relationships xmlns="http://schemas.openxmlformats.org/package/2006/relationships"><Relationship Id="rId2" Type="http://schemas.openxmlformats.org/officeDocument/2006/relationships/theme" Target="../theme/theme60.xml"/><Relationship Id="rId1" Type="http://schemas.openxmlformats.org/officeDocument/2006/relationships/slideLayout" Target="../slideLayouts/slideLayout70.xml"/></Relationships>
</file>

<file path=ppt/slideMasters/_rels/slideMaster61.xml.rels><?xml version="1.0" encoding="UTF-8" standalone="yes"?>
<Relationships xmlns="http://schemas.openxmlformats.org/package/2006/relationships"><Relationship Id="rId2" Type="http://schemas.openxmlformats.org/officeDocument/2006/relationships/theme" Target="../theme/theme61.xml"/><Relationship Id="rId1" Type="http://schemas.openxmlformats.org/officeDocument/2006/relationships/slideLayout" Target="../slideLayouts/slideLayout71.xml"/></Relationships>
</file>

<file path=ppt/slideMasters/_rels/slideMaster62.xml.rels><?xml version="1.0" encoding="UTF-8" standalone="yes"?>
<Relationships xmlns="http://schemas.openxmlformats.org/package/2006/relationships"><Relationship Id="rId2" Type="http://schemas.openxmlformats.org/officeDocument/2006/relationships/theme" Target="../theme/theme62.xml"/><Relationship Id="rId1" Type="http://schemas.openxmlformats.org/officeDocument/2006/relationships/slideLayout" Target="../slideLayouts/slideLayout72.xml"/></Relationships>
</file>

<file path=ppt/slideMasters/_rels/slideMaster63.xml.rels><?xml version="1.0" encoding="UTF-8" standalone="yes"?>
<Relationships xmlns="http://schemas.openxmlformats.org/package/2006/relationships"><Relationship Id="rId2" Type="http://schemas.openxmlformats.org/officeDocument/2006/relationships/theme" Target="../theme/theme63.xml"/><Relationship Id="rId1" Type="http://schemas.openxmlformats.org/officeDocument/2006/relationships/slideLayout" Target="../slideLayouts/slideLayout73.xml"/></Relationships>
</file>

<file path=ppt/slideMasters/_rels/slideMaster64.xml.rels><?xml version="1.0" encoding="UTF-8" standalone="yes"?>
<Relationships xmlns="http://schemas.openxmlformats.org/package/2006/relationships"><Relationship Id="rId2" Type="http://schemas.openxmlformats.org/officeDocument/2006/relationships/theme" Target="../theme/theme64.xml"/><Relationship Id="rId1" Type="http://schemas.openxmlformats.org/officeDocument/2006/relationships/slideLayout" Target="../slideLayouts/slideLayout74.xml"/></Relationships>
</file>

<file path=ppt/slideMasters/_rels/slideMaster65.xml.rels><?xml version="1.0" encoding="UTF-8" standalone="yes"?>
<Relationships xmlns="http://schemas.openxmlformats.org/package/2006/relationships"><Relationship Id="rId2" Type="http://schemas.openxmlformats.org/officeDocument/2006/relationships/theme" Target="../theme/theme65.xml"/><Relationship Id="rId1" Type="http://schemas.openxmlformats.org/officeDocument/2006/relationships/slideLayout" Target="../slideLayouts/slideLayout75.xml"/></Relationships>
</file>

<file path=ppt/slideMasters/_rels/slideMaster66.xml.rels><?xml version="1.0" encoding="UTF-8" standalone="yes"?>
<Relationships xmlns="http://schemas.openxmlformats.org/package/2006/relationships"><Relationship Id="rId2" Type="http://schemas.openxmlformats.org/officeDocument/2006/relationships/theme" Target="../theme/theme66.xml"/><Relationship Id="rId1" Type="http://schemas.openxmlformats.org/officeDocument/2006/relationships/slideLayout" Target="../slideLayouts/slideLayout76.xml"/></Relationships>
</file>

<file path=ppt/slideMasters/_rels/slideMaster67.xml.rels><?xml version="1.0" encoding="UTF-8" standalone="yes"?>
<Relationships xmlns="http://schemas.openxmlformats.org/package/2006/relationships"><Relationship Id="rId2" Type="http://schemas.openxmlformats.org/officeDocument/2006/relationships/theme" Target="../theme/theme67.xml"/><Relationship Id="rId1" Type="http://schemas.openxmlformats.org/officeDocument/2006/relationships/slideLayout" Target="../slideLayouts/slideLayout77.xml"/></Relationships>
</file>

<file path=ppt/slideMasters/_rels/slideMaster68.xml.rels><?xml version="1.0" encoding="UTF-8" standalone="yes"?>
<Relationships xmlns="http://schemas.openxmlformats.org/package/2006/relationships"><Relationship Id="rId2" Type="http://schemas.openxmlformats.org/officeDocument/2006/relationships/theme" Target="../theme/theme68.xml"/><Relationship Id="rId1" Type="http://schemas.openxmlformats.org/officeDocument/2006/relationships/slideLayout" Target="../slideLayouts/slideLayout78.xml"/></Relationships>
</file>

<file path=ppt/slideMasters/_rels/slideMaster69.xml.rels><?xml version="1.0" encoding="UTF-8" standalone="yes"?>
<Relationships xmlns="http://schemas.openxmlformats.org/package/2006/relationships"><Relationship Id="rId2" Type="http://schemas.openxmlformats.org/officeDocument/2006/relationships/theme" Target="../theme/theme69.xml"/><Relationship Id="rId1"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70.xml.rels><?xml version="1.0" encoding="UTF-8" standalone="yes"?>
<Relationships xmlns="http://schemas.openxmlformats.org/package/2006/relationships"><Relationship Id="rId2" Type="http://schemas.openxmlformats.org/officeDocument/2006/relationships/theme" Target="../theme/theme70.xml"/><Relationship Id="rId1" Type="http://schemas.openxmlformats.org/officeDocument/2006/relationships/slideLayout" Target="../slideLayouts/slideLayout80.xml"/></Relationships>
</file>

<file path=ppt/slideMasters/_rels/slideMaster71.xml.rels><?xml version="1.0" encoding="UTF-8" standalone="yes"?>
<Relationships xmlns="http://schemas.openxmlformats.org/package/2006/relationships"><Relationship Id="rId2" Type="http://schemas.openxmlformats.org/officeDocument/2006/relationships/theme" Target="../theme/theme71.xml"/><Relationship Id="rId1" Type="http://schemas.openxmlformats.org/officeDocument/2006/relationships/slideLayout" Target="../slideLayouts/slideLayout81.xml"/></Relationships>
</file>

<file path=ppt/slideMasters/_rels/slideMaster72.xml.rels><?xml version="1.0" encoding="UTF-8" standalone="yes"?>
<Relationships xmlns="http://schemas.openxmlformats.org/package/2006/relationships"><Relationship Id="rId2" Type="http://schemas.openxmlformats.org/officeDocument/2006/relationships/theme" Target="../theme/theme72.xml"/><Relationship Id="rId1" Type="http://schemas.openxmlformats.org/officeDocument/2006/relationships/slideLayout" Target="../slideLayouts/slideLayout82.xml"/></Relationships>
</file>

<file path=ppt/slideMasters/_rels/slideMaster73.xml.rels><?xml version="1.0" encoding="UTF-8" standalone="yes"?>
<Relationships xmlns="http://schemas.openxmlformats.org/package/2006/relationships"><Relationship Id="rId2" Type="http://schemas.openxmlformats.org/officeDocument/2006/relationships/theme" Target="../theme/theme73.xml"/><Relationship Id="rId1" Type="http://schemas.openxmlformats.org/officeDocument/2006/relationships/slideLayout" Target="../slideLayouts/slideLayout83.xml"/></Relationships>
</file>

<file path=ppt/slideMasters/_rels/slideMaster74.xml.rels><?xml version="1.0" encoding="UTF-8" standalone="yes"?>
<Relationships xmlns="http://schemas.openxmlformats.org/package/2006/relationships"><Relationship Id="rId2" Type="http://schemas.openxmlformats.org/officeDocument/2006/relationships/theme" Target="../theme/theme74.xml"/><Relationship Id="rId1" Type="http://schemas.openxmlformats.org/officeDocument/2006/relationships/slideLayout" Target="../slideLayouts/slideLayout84.xml"/></Relationships>
</file>

<file path=ppt/slideMasters/_rels/slideMaster75.xml.rels><?xml version="1.0" encoding="UTF-8" standalone="yes"?>
<Relationships xmlns="http://schemas.openxmlformats.org/package/2006/relationships"><Relationship Id="rId2" Type="http://schemas.openxmlformats.org/officeDocument/2006/relationships/theme" Target="../theme/theme75.xml"/><Relationship Id="rId1" Type="http://schemas.openxmlformats.org/officeDocument/2006/relationships/slideLayout" Target="../slideLayouts/slideLayout85.xml"/></Relationships>
</file>

<file path=ppt/slideMasters/_rels/slideMaster76.xml.rels><?xml version="1.0" encoding="UTF-8" standalone="yes"?>
<Relationships xmlns="http://schemas.openxmlformats.org/package/2006/relationships"><Relationship Id="rId2" Type="http://schemas.openxmlformats.org/officeDocument/2006/relationships/theme" Target="../theme/theme76.xml"/><Relationship Id="rId1" Type="http://schemas.openxmlformats.org/officeDocument/2006/relationships/slideLayout" Target="../slideLayouts/slideLayout86.xml"/></Relationships>
</file>

<file path=ppt/slideMasters/_rels/slideMaster77.xml.rels><?xml version="1.0" encoding="UTF-8" standalone="yes"?>
<Relationships xmlns="http://schemas.openxmlformats.org/package/2006/relationships"><Relationship Id="rId2" Type="http://schemas.openxmlformats.org/officeDocument/2006/relationships/theme" Target="../theme/theme77.xml"/><Relationship Id="rId1" Type="http://schemas.openxmlformats.org/officeDocument/2006/relationships/slideLayout" Target="../slideLayouts/slideLayout87.xml"/></Relationships>
</file>

<file path=ppt/slideMasters/_rels/slideMaster78.xml.rels><?xml version="1.0" encoding="UTF-8" standalone="yes"?>
<Relationships xmlns="http://schemas.openxmlformats.org/package/2006/relationships"><Relationship Id="rId2" Type="http://schemas.openxmlformats.org/officeDocument/2006/relationships/theme" Target="../theme/theme78.xml"/><Relationship Id="rId1" Type="http://schemas.openxmlformats.org/officeDocument/2006/relationships/slideLayout" Target="../slideLayouts/slideLayout88.xml"/></Relationships>
</file>

<file path=ppt/slideMasters/_rels/slideMaster79.xml.rels><?xml version="1.0" encoding="UTF-8" standalone="yes"?>
<Relationships xmlns="http://schemas.openxmlformats.org/package/2006/relationships"><Relationship Id="rId2" Type="http://schemas.openxmlformats.org/officeDocument/2006/relationships/theme" Target="../theme/theme79.xml"/><Relationship Id="rId1"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80.xml.rels><?xml version="1.0" encoding="UTF-8" standalone="yes"?>
<Relationships xmlns="http://schemas.openxmlformats.org/package/2006/relationships"><Relationship Id="rId2" Type="http://schemas.openxmlformats.org/officeDocument/2006/relationships/theme" Target="../theme/theme80.xml"/><Relationship Id="rId1" Type="http://schemas.openxmlformats.org/officeDocument/2006/relationships/slideLayout" Target="../slideLayouts/slideLayout90.xml"/></Relationships>
</file>

<file path=ppt/slideMasters/_rels/slideMaster81.xml.rels><?xml version="1.0" encoding="UTF-8" standalone="yes"?>
<Relationships xmlns="http://schemas.openxmlformats.org/package/2006/relationships"><Relationship Id="rId2" Type="http://schemas.openxmlformats.org/officeDocument/2006/relationships/theme" Target="../theme/theme81.xml"/><Relationship Id="rId1" Type="http://schemas.openxmlformats.org/officeDocument/2006/relationships/slideLayout" Target="../slideLayouts/slideLayout91.xml"/></Relationships>
</file>

<file path=ppt/slideMasters/_rels/slideMaster82.xml.rels><?xml version="1.0" encoding="UTF-8" standalone="yes"?>
<Relationships xmlns="http://schemas.openxmlformats.org/package/2006/relationships"><Relationship Id="rId2" Type="http://schemas.openxmlformats.org/officeDocument/2006/relationships/theme" Target="../theme/theme82.xml"/><Relationship Id="rId1" Type="http://schemas.openxmlformats.org/officeDocument/2006/relationships/slideLayout" Target="../slideLayouts/slideLayout92.xml"/></Relationships>
</file>

<file path=ppt/slideMasters/_rels/slideMaster83.xml.rels><?xml version="1.0" encoding="UTF-8" standalone="yes"?>
<Relationships xmlns="http://schemas.openxmlformats.org/package/2006/relationships"><Relationship Id="rId2" Type="http://schemas.openxmlformats.org/officeDocument/2006/relationships/theme" Target="../theme/theme83.xml"/><Relationship Id="rId1" Type="http://schemas.openxmlformats.org/officeDocument/2006/relationships/slideLayout" Target="../slideLayouts/slideLayout93.xml"/></Relationships>
</file>

<file path=ppt/slideMasters/_rels/slideMaster84.xml.rels><?xml version="1.0" encoding="UTF-8" standalone="yes"?>
<Relationships xmlns="http://schemas.openxmlformats.org/package/2006/relationships"><Relationship Id="rId2" Type="http://schemas.openxmlformats.org/officeDocument/2006/relationships/theme" Target="../theme/theme84.xml"/><Relationship Id="rId1" Type="http://schemas.openxmlformats.org/officeDocument/2006/relationships/slideLayout" Target="../slideLayouts/slideLayout94.xml"/></Relationships>
</file>

<file path=ppt/slideMasters/_rels/slideMaster85.xml.rels><?xml version="1.0" encoding="UTF-8" standalone="yes"?>
<Relationships xmlns="http://schemas.openxmlformats.org/package/2006/relationships"><Relationship Id="rId2" Type="http://schemas.openxmlformats.org/officeDocument/2006/relationships/theme" Target="../theme/theme85.xml"/><Relationship Id="rId1" Type="http://schemas.openxmlformats.org/officeDocument/2006/relationships/slideLayout" Target="../slideLayouts/slideLayout95.xml"/></Relationships>
</file>

<file path=ppt/slideMasters/_rels/slideMaster86.xml.rels><?xml version="1.0" encoding="UTF-8" standalone="yes"?>
<Relationships xmlns="http://schemas.openxmlformats.org/package/2006/relationships"><Relationship Id="rId2" Type="http://schemas.openxmlformats.org/officeDocument/2006/relationships/theme" Target="../theme/theme86.xml"/><Relationship Id="rId1" Type="http://schemas.openxmlformats.org/officeDocument/2006/relationships/slideLayout" Target="../slideLayouts/slideLayout96.xml"/></Relationships>
</file>

<file path=ppt/slideMasters/_rels/slideMaster87.xml.rels><?xml version="1.0" encoding="UTF-8" standalone="yes"?>
<Relationships xmlns="http://schemas.openxmlformats.org/package/2006/relationships"><Relationship Id="rId2" Type="http://schemas.openxmlformats.org/officeDocument/2006/relationships/theme" Target="../theme/theme87.xml"/><Relationship Id="rId1" Type="http://schemas.openxmlformats.org/officeDocument/2006/relationships/slideLayout" Target="../slideLayouts/slideLayout97.xml"/></Relationships>
</file>

<file path=ppt/slideMasters/_rels/slideMaster88.xml.rels><?xml version="1.0" encoding="UTF-8" standalone="yes"?>
<Relationships xmlns="http://schemas.openxmlformats.org/package/2006/relationships"><Relationship Id="rId2" Type="http://schemas.openxmlformats.org/officeDocument/2006/relationships/theme" Target="../theme/theme88.xml"/><Relationship Id="rId1" Type="http://schemas.openxmlformats.org/officeDocument/2006/relationships/slideLayout" Target="../slideLayouts/slideLayout98.xml"/></Relationships>
</file>

<file path=ppt/slideMasters/_rels/slideMaster89.xml.rels><?xml version="1.0" encoding="UTF-8" standalone="yes"?>
<Relationships xmlns="http://schemas.openxmlformats.org/package/2006/relationships"><Relationship Id="rId2" Type="http://schemas.openxmlformats.org/officeDocument/2006/relationships/theme" Target="../theme/theme89.xml"/><Relationship Id="rId1" Type="http://schemas.openxmlformats.org/officeDocument/2006/relationships/slideLayout" Target="../slideLayouts/slideLayout9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_rels/slideMaster90.xml.rels><?xml version="1.0" encoding="UTF-8" standalone="yes"?>
<Relationships xmlns="http://schemas.openxmlformats.org/package/2006/relationships"><Relationship Id="rId2" Type="http://schemas.openxmlformats.org/officeDocument/2006/relationships/theme" Target="../theme/theme90.xml"/><Relationship Id="rId1" Type="http://schemas.openxmlformats.org/officeDocument/2006/relationships/slideLayout" Target="../slideLayouts/slideLayout100.xml"/></Relationships>
</file>

<file path=ppt/slideMasters/_rels/slideMaster91.xml.rels><?xml version="1.0" encoding="UTF-8" standalone="yes"?>
<Relationships xmlns="http://schemas.openxmlformats.org/package/2006/relationships"><Relationship Id="rId2" Type="http://schemas.openxmlformats.org/officeDocument/2006/relationships/theme" Target="../theme/theme91.xml"/><Relationship Id="rId1" Type="http://schemas.openxmlformats.org/officeDocument/2006/relationships/slideLayout" Target="../slideLayouts/slideLayout101.xml"/></Relationships>
</file>

<file path=ppt/slideMasters/_rels/slideMaster92.xml.rels><?xml version="1.0" encoding="UTF-8" standalone="yes"?>
<Relationships xmlns="http://schemas.openxmlformats.org/package/2006/relationships"><Relationship Id="rId2" Type="http://schemas.openxmlformats.org/officeDocument/2006/relationships/theme" Target="../theme/theme92.xml"/><Relationship Id="rId1" Type="http://schemas.openxmlformats.org/officeDocument/2006/relationships/slideLayout" Target="../slideLayouts/slideLayout102.xml"/></Relationships>
</file>

<file path=ppt/slideMasters/_rels/slideMaster93.xml.rels><?xml version="1.0" encoding="UTF-8" standalone="yes"?>
<Relationships xmlns="http://schemas.openxmlformats.org/package/2006/relationships"><Relationship Id="rId2" Type="http://schemas.openxmlformats.org/officeDocument/2006/relationships/theme" Target="../theme/theme93.xml"/><Relationship Id="rId1" Type="http://schemas.openxmlformats.org/officeDocument/2006/relationships/slideLayout" Target="../slideLayouts/slideLayout103.xml"/></Relationships>
</file>

<file path=ppt/slideMasters/_rels/slideMaster94.xml.rels><?xml version="1.0" encoding="UTF-8" standalone="yes"?>
<Relationships xmlns="http://schemas.openxmlformats.org/package/2006/relationships"><Relationship Id="rId2" Type="http://schemas.openxmlformats.org/officeDocument/2006/relationships/theme" Target="../theme/theme94.xml"/><Relationship Id="rId1" Type="http://schemas.openxmlformats.org/officeDocument/2006/relationships/slideLayout" Target="../slideLayouts/slideLayout104.xml"/></Relationships>
</file>

<file path=ppt/slideMasters/_rels/slideMaster95.xml.rels><?xml version="1.0" encoding="UTF-8" standalone="yes"?>
<Relationships xmlns="http://schemas.openxmlformats.org/package/2006/relationships"><Relationship Id="rId2" Type="http://schemas.openxmlformats.org/officeDocument/2006/relationships/theme" Target="../theme/theme95.xml"/><Relationship Id="rId1" Type="http://schemas.openxmlformats.org/officeDocument/2006/relationships/slideLayout" Target="../slideLayouts/slideLayout105.xml"/></Relationships>
</file>

<file path=ppt/slideMasters/_rels/slideMaster96.xml.rels><?xml version="1.0" encoding="UTF-8" standalone="yes"?>
<Relationships xmlns="http://schemas.openxmlformats.org/package/2006/relationships"><Relationship Id="rId2" Type="http://schemas.openxmlformats.org/officeDocument/2006/relationships/theme" Target="../theme/theme96.xml"/><Relationship Id="rId1" Type="http://schemas.openxmlformats.org/officeDocument/2006/relationships/slideLayout" Target="../slideLayouts/slideLayout106.xml"/></Relationships>
</file>

<file path=ppt/slideMasters/_rels/slideMaster97.xml.rels><?xml version="1.0" encoding="UTF-8" standalone="yes"?>
<Relationships xmlns="http://schemas.openxmlformats.org/package/2006/relationships"><Relationship Id="rId2" Type="http://schemas.openxmlformats.org/officeDocument/2006/relationships/theme" Target="../theme/theme97.xml"/><Relationship Id="rId1" Type="http://schemas.openxmlformats.org/officeDocument/2006/relationships/slideLayout" Target="../slideLayouts/slideLayout107.xml"/></Relationships>
</file>

<file path=ppt/slideMasters/_rels/slideMaster98.xml.rels><?xml version="1.0" encoding="UTF-8" standalone="yes"?>
<Relationships xmlns="http://schemas.openxmlformats.org/package/2006/relationships"><Relationship Id="rId2" Type="http://schemas.openxmlformats.org/officeDocument/2006/relationships/theme" Target="../theme/theme98.xml"/><Relationship Id="rId1" Type="http://schemas.openxmlformats.org/officeDocument/2006/relationships/slideLayout" Target="../slideLayouts/slideLayout108.xml"/></Relationships>
</file>

<file path=ppt/slideMasters/_rels/slideMaster99.xml.rels><?xml version="1.0" encoding="UTF-8" standalone="yes"?>
<Relationships xmlns="http://schemas.openxmlformats.org/package/2006/relationships"><Relationship Id="rId2" Type="http://schemas.openxmlformats.org/officeDocument/2006/relationships/theme" Target="../theme/theme99.xml"/><Relationship Id="rId1"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effectLst/>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defRPr>
            </a:lvl1pPr>
          </a:lstStyle>
          <a:p>
            <a:fld id="{A1518DAE-5B7A-4809-94D2-1778CE24067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defRPr>
            </a:lvl1pPr>
          </a:lstStyle>
          <a:p>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4CB296CE-A4EC-420F-8505-344B08E75669}"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67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D3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517AFC32-C6D8-4CC3-9D65-E8D6411546E8}"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05"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D3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517AFC32-C6D8-4CC3-9D65-E8D6411546E8}"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07"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D3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517AFC32-C6D8-4CC3-9D65-E8D6411546E8}"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09"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D3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517AFC32-C6D8-4CC3-9D65-E8D6411546E8}"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11"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D3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517AFC32-C6D8-4CC3-9D65-E8D6411546E8}"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13"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5.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D3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517AFC32-C6D8-4CC3-9D65-E8D6411546E8}"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15"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6.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D3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517AFC32-C6D8-4CC3-9D65-E8D6411546E8}"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17"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7.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D3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517AFC32-C6D8-4CC3-9D65-E8D6411546E8}"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19"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8.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D3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517AFC32-C6D8-4CC3-9D65-E8D6411546E8}"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21"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9.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D3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517AFC32-C6D8-4CC3-9D65-E8D6411546E8}"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23"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defRPr>
            </a:lvl1pPr>
          </a:lstStyle>
          <a:p>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4CB296CE-A4EC-420F-8505-344B08E75669}"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67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0.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D3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517AFC32-C6D8-4CC3-9D65-E8D6411546E8}"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27"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D3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517AFC32-C6D8-4CC3-9D65-E8D6411546E8}"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29"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D3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517AFC32-C6D8-4CC3-9D65-E8D6411546E8}"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31"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D3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517AFC32-C6D8-4CC3-9D65-E8D6411546E8}"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45"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D3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517AFC32-C6D8-4CC3-9D65-E8D6411546E8}"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47"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5.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D3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517AFC32-C6D8-4CC3-9D65-E8D6411546E8}"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49"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6.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FFB1"/>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8DD8624-26B9-4E95-9474-890D9F7AA1DE}"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955"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7.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FFB1"/>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8DD8624-26B9-4E95-9474-890D9F7AA1DE}"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957"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8.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FFB1"/>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8DD8624-26B9-4E95-9474-890D9F7AA1DE}"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959"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9.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FFB1"/>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8DD8624-26B9-4E95-9474-890D9F7AA1DE}"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963"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defRPr>
            </a:lvl1pPr>
          </a:lstStyle>
          <a:p>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4CB296CE-A4EC-420F-8505-344B08E75669}"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68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0.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FFB1"/>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8DD8624-26B9-4E95-9474-890D9F7AA1DE}"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965"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FFB1"/>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8DD8624-26B9-4E95-9474-890D9F7AA1DE}"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967"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FFB1"/>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8DD8624-26B9-4E95-9474-890D9F7AA1DE}"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969"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FFB1"/>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8DD8624-26B9-4E95-9474-890D9F7AA1DE}"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971"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FFB1"/>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8DD8624-26B9-4E95-9474-890D9F7AA1DE}"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973"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5.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FFB1"/>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8DD8624-26B9-4E95-9474-890D9F7AA1DE}"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975"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6.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FFB1"/>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8DD8624-26B9-4E95-9474-890D9F7AA1DE}"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979"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7.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FFB1"/>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8DD8624-26B9-4E95-9474-890D9F7AA1DE}"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981"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8.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FFB1"/>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8DD8624-26B9-4E95-9474-890D9F7AA1DE}"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983"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9.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FFB1"/>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8DD8624-26B9-4E95-9474-890D9F7AA1DE}"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985"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defRPr>
            </a:lvl1pPr>
          </a:lstStyle>
          <a:p>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4CB296CE-A4EC-420F-8505-344B08E75669}"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68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0.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FFB1"/>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8DD8624-26B9-4E95-9474-890D9F7AA1DE}"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987"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FFB1"/>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8DD8624-26B9-4E95-9474-890D9F7AA1DE}"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989"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FFB1"/>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8DD8624-26B9-4E95-9474-890D9F7AA1DE}"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991"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FFB1"/>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8DD8624-26B9-4E95-9474-890D9F7AA1DE}"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993"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FFB1"/>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8DD8624-26B9-4E95-9474-890D9F7AA1DE}"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995"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5.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FFB1"/>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8DD8624-26B9-4E95-9474-890D9F7AA1DE}"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999"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effectLs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defRPr>
            </a:lvl1pPr>
          </a:lstStyle>
          <a:p>
            <a:fld id="{A1518DAE-5B7A-4809-94D2-1778CE240674}"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001" r:id="rId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defRPr>
            </a:lvl1pPr>
          </a:lstStyle>
          <a:p>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4CB296CE-A4EC-420F-8505-344B08E75669}"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68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defRPr>
            </a:lvl1pPr>
          </a:lstStyle>
          <a:p>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4CB296CE-A4EC-420F-8505-344B08E75669}"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69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defRPr>
            </a:lvl1pPr>
          </a:lstStyle>
          <a:p>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4CB296CE-A4EC-420F-8505-344B08E75669}"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69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defRPr>
            </a:lvl1pPr>
          </a:lstStyle>
          <a:p>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4CB296CE-A4EC-420F-8505-344B08E75669}"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69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defRPr>
            </a:lvl1pPr>
          </a:lstStyle>
          <a:p>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4CB296CE-A4EC-420F-8505-344B08E75669}"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69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defRPr>
            </a:lvl1pPr>
          </a:lstStyle>
          <a:p>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4CB296CE-A4EC-420F-8505-344B08E75669}"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69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defRPr>
            </a:lvl1pPr>
          </a:lstStyle>
          <a:p>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4CB296CE-A4EC-420F-8505-344B08E75669}"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defRPr>
            </a:lvl1pPr>
          </a:lstStyle>
          <a:p>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4CB296CE-A4EC-420F-8505-344B08E75669}"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0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defRPr>
            </a:lvl1pPr>
          </a:lstStyle>
          <a:p>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4CB296CE-A4EC-420F-8505-344B08E75669}"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0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defRPr>
            </a:lvl1pPr>
          </a:lstStyle>
          <a:p>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4CB296CE-A4EC-420F-8505-344B08E75669}"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0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defRPr>
            </a:lvl1pPr>
          </a:lstStyle>
          <a:p>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4CB296CE-A4EC-420F-8505-344B08E75669}"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0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defRPr>
            </a:lvl1pPr>
          </a:lstStyle>
          <a:p>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4CB296CE-A4EC-420F-8505-344B08E75669}"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0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defRPr>
            </a:lvl1pPr>
          </a:lstStyle>
          <a:p>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4CB296CE-A4EC-420F-8505-344B08E75669}"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1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defRPr>
            </a:lvl1pPr>
          </a:lstStyle>
          <a:p>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4CB296CE-A4EC-420F-8505-344B08E75669}"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1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defRPr>
            </a:lvl1pPr>
          </a:lstStyle>
          <a:p>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4CB296CE-A4EC-420F-8505-344B08E75669}"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1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defRPr>
            </a:lvl1pPr>
          </a:lstStyle>
          <a:p>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4CB296CE-A4EC-420F-8505-344B08E75669}"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1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defRPr>
            </a:lvl1pPr>
          </a:lstStyle>
          <a:p>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4CB296CE-A4EC-420F-8505-344B08E75669}"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2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defRPr>
            </a:lvl1pPr>
          </a:lstStyle>
          <a:p>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4CB296CE-A4EC-420F-8505-344B08E75669}"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defRPr>
            </a:lvl1pPr>
          </a:lstStyle>
          <a:p>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4CB296CE-A4EC-420F-8505-344B08E75669}"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2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defRPr>
            </a:lvl1pPr>
          </a:lstStyle>
          <a:p>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4CB296CE-A4EC-420F-8505-344B08E75669}"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2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defRPr>
            </a:lvl1pPr>
          </a:lstStyle>
          <a:p>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4CB296CE-A4EC-420F-8505-344B08E75669}"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2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defRPr>
            </a:lvl1pPr>
          </a:lstStyle>
          <a:p>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4CB296CE-A4EC-420F-8505-344B08E75669}"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2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defRPr>
            </a:lvl1pPr>
          </a:lstStyle>
          <a:p>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4CB296CE-A4EC-420F-8505-344B08E75669}"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3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defRPr>
            </a:lvl1pPr>
          </a:lstStyle>
          <a:p>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4CB296CE-A4EC-420F-8505-344B08E75669}"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3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defRPr>
            </a:lvl1pPr>
          </a:lstStyle>
          <a:p>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4CB296CE-A4EC-420F-8505-344B08E75669}"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3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defRPr>
            </a:lvl1pPr>
          </a:lstStyle>
          <a:p>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4CB296CE-A4EC-420F-8505-344B08E75669}"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3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defRPr>
            </a:lvl1pPr>
          </a:lstStyle>
          <a:p>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4CB296CE-A4EC-420F-8505-344B08E75669}"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3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defRPr>
            </a:lvl1pPr>
          </a:lstStyle>
          <a:p>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4CB296CE-A4EC-420F-8505-344B08E75669}"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4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defRPr>
            </a:lvl1pPr>
          </a:lstStyle>
          <a:p>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4CB296CE-A4EC-420F-8505-344B08E75669}"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defRPr>
            </a:lvl1pPr>
          </a:lstStyle>
          <a:p>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4CB296CE-A4EC-420F-8505-344B08E75669}"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4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b="0">
                <a:solidFill>
                  <a:schemeClr val="tx1"/>
                </a:solidFill>
                <a:latin typeface="+mn-lt"/>
              </a:defRPr>
            </a:lvl1pPr>
          </a:lstStyle>
          <a:p>
            <a:endParaRPr lang="en-US">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b="0">
                <a:solidFill>
                  <a:schemeClr val="tx1"/>
                </a:solidFill>
                <a:latin typeface="+mn-lt"/>
              </a:defRPr>
            </a:lvl1pPr>
          </a:lstStyle>
          <a:p>
            <a:endParaRPr lang="en-US">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b="0">
                <a:solidFill>
                  <a:schemeClr val="tx1"/>
                </a:solidFill>
                <a:latin typeface="+mn-lt"/>
              </a:defRPr>
            </a:lvl1pPr>
          </a:lstStyle>
          <a:p>
            <a:fld id="{CCF02C3F-D903-4FF8-99D9-8BC944A43417}" type="slidenum">
              <a:rPr lang="en-US">
                <a:solidFill>
                  <a:srgbClr val="000000"/>
                </a:solidFill>
                <a:effectLst/>
              </a:rPr>
              <a:pPr/>
              <a:t>‹#›</a:t>
            </a:fld>
            <a:endParaRPr lang="en-US">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5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b="0">
                <a:solidFill>
                  <a:schemeClr val="tx1"/>
                </a:solidFill>
                <a:latin typeface="+mn-lt"/>
              </a:defRPr>
            </a:lvl1pPr>
          </a:lstStyle>
          <a:p>
            <a:endParaRPr lang="en-US">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b="0">
                <a:solidFill>
                  <a:schemeClr val="tx1"/>
                </a:solidFill>
                <a:latin typeface="+mn-lt"/>
              </a:defRPr>
            </a:lvl1pPr>
          </a:lstStyle>
          <a:p>
            <a:endParaRPr lang="en-US">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b="0">
                <a:solidFill>
                  <a:schemeClr val="tx1"/>
                </a:solidFill>
                <a:latin typeface="+mn-lt"/>
              </a:defRPr>
            </a:lvl1pPr>
          </a:lstStyle>
          <a:p>
            <a:fld id="{CCF02C3F-D903-4FF8-99D9-8BC944A43417}" type="slidenum">
              <a:rPr lang="en-US">
                <a:solidFill>
                  <a:srgbClr val="000000"/>
                </a:solidFill>
                <a:effectLst/>
              </a:rPr>
              <a:pPr/>
              <a:t>‹#›</a:t>
            </a:fld>
            <a:endParaRPr lang="en-US">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5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b="0">
                <a:solidFill>
                  <a:schemeClr val="tx1"/>
                </a:solidFill>
                <a:latin typeface="+mn-lt"/>
              </a:defRPr>
            </a:lvl1pPr>
          </a:lstStyle>
          <a:p>
            <a:endParaRPr lang="en-US">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b="0">
                <a:solidFill>
                  <a:schemeClr val="tx1"/>
                </a:solidFill>
                <a:latin typeface="+mn-lt"/>
              </a:defRPr>
            </a:lvl1pPr>
          </a:lstStyle>
          <a:p>
            <a:endParaRPr lang="en-US">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b="0">
                <a:solidFill>
                  <a:schemeClr val="tx1"/>
                </a:solidFill>
                <a:latin typeface="+mn-lt"/>
              </a:defRPr>
            </a:lvl1pPr>
          </a:lstStyle>
          <a:p>
            <a:fld id="{CCF02C3F-D903-4FF8-99D9-8BC944A43417}" type="slidenum">
              <a:rPr lang="en-US">
                <a:solidFill>
                  <a:srgbClr val="000000"/>
                </a:solidFill>
                <a:effectLst/>
              </a:rPr>
              <a:pPr/>
              <a:t>‹#›</a:t>
            </a:fld>
            <a:endParaRPr lang="en-US">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5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b="0">
                <a:solidFill>
                  <a:schemeClr val="tx1"/>
                </a:solidFill>
                <a:latin typeface="+mn-lt"/>
              </a:defRPr>
            </a:lvl1pPr>
          </a:lstStyle>
          <a:p>
            <a:endParaRPr lang="en-US">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b="0">
                <a:solidFill>
                  <a:schemeClr val="tx1"/>
                </a:solidFill>
                <a:latin typeface="+mn-lt"/>
              </a:defRPr>
            </a:lvl1pPr>
          </a:lstStyle>
          <a:p>
            <a:endParaRPr lang="en-US">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b="0">
                <a:solidFill>
                  <a:schemeClr val="tx1"/>
                </a:solidFill>
                <a:latin typeface="+mn-lt"/>
              </a:defRPr>
            </a:lvl1pPr>
          </a:lstStyle>
          <a:p>
            <a:fld id="{CCF02C3F-D903-4FF8-99D9-8BC944A43417}" type="slidenum">
              <a:rPr lang="en-US">
                <a:solidFill>
                  <a:srgbClr val="000000"/>
                </a:solidFill>
                <a:effectLst/>
              </a:rPr>
              <a:pPr/>
              <a:t>‹#›</a:t>
            </a:fld>
            <a:endParaRPr lang="en-US">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5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b="0">
                <a:solidFill>
                  <a:schemeClr val="tx1"/>
                </a:solidFill>
                <a:latin typeface="+mn-lt"/>
              </a:defRPr>
            </a:lvl1pPr>
          </a:lstStyle>
          <a:p>
            <a:endParaRPr lang="en-US">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b="0">
                <a:solidFill>
                  <a:schemeClr val="tx1"/>
                </a:solidFill>
                <a:latin typeface="+mn-lt"/>
              </a:defRPr>
            </a:lvl1pPr>
          </a:lstStyle>
          <a:p>
            <a:endParaRPr lang="en-US">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b="0">
                <a:solidFill>
                  <a:schemeClr val="tx1"/>
                </a:solidFill>
                <a:latin typeface="+mn-lt"/>
              </a:defRPr>
            </a:lvl1pPr>
          </a:lstStyle>
          <a:p>
            <a:fld id="{CCF02C3F-D903-4FF8-99D9-8BC944A43417}" type="slidenum">
              <a:rPr lang="en-US">
                <a:solidFill>
                  <a:srgbClr val="000000"/>
                </a:solidFill>
                <a:effectLst/>
              </a:rPr>
              <a:pPr/>
              <a:t>‹#›</a:t>
            </a:fld>
            <a:endParaRPr lang="en-US">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5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b="0">
                <a:solidFill>
                  <a:schemeClr val="tx1"/>
                </a:solidFill>
                <a:latin typeface="+mn-lt"/>
              </a:defRPr>
            </a:lvl1pPr>
          </a:lstStyle>
          <a:p>
            <a:endParaRPr lang="en-US">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b="0">
                <a:solidFill>
                  <a:schemeClr val="tx1"/>
                </a:solidFill>
                <a:latin typeface="+mn-lt"/>
              </a:defRPr>
            </a:lvl1pPr>
          </a:lstStyle>
          <a:p>
            <a:endParaRPr lang="en-US">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b="0">
                <a:solidFill>
                  <a:schemeClr val="tx1"/>
                </a:solidFill>
                <a:latin typeface="+mn-lt"/>
              </a:defRPr>
            </a:lvl1pPr>
          </a:lstStyle>
          <a:p>
            <a:fld id="{CCF02C3F-D903-4FF8-99D9-8BC944A43417}" type="slidenum">
              <a:rPr lang="en-US">
                <a:solidFill>
                  <a:srgbClr val="000000"/>
                </a:solidFill>
                <a:effectLst/>
              </a:rPr>
              <a:pPr/>
              <a:t>‹#›</a:t>
            </a:fld>
            <a:endParaRPr lang="en-US">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6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b="0">
                <a:solidFill>
                  <a:schemeClr val="tx1"/>
                </a:solidFill>
                <a:latin typeface="+mn-lt"/>
              </a:defRPr>
            </a:lvl1pPr>
          </a:lstStyle>
          <a:p>
            <a:endParaRPr lang="en-US">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b="0">
                <a:solidFill>
                  <a:schemeClr val="tx1"/>
                </a:solidFill>
                <a:latin typeface="+mn-lt"/>
              </a:defRPr>
            </a:lvl1pPr>
          </a:lstStyle>
          <a:p>
            <a:endParaRPr lang="en-US">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b="0">
                <a:solidFill>
                  <a:schemeClr val="tx1"/>
                </a:solidFill>
                <a:latin typeface="+mn-lt"/>
              </a:defRPr>
            </a:lvl1pPr>
          </a:lstStyle>
          <a:p>
            <a:fld id="{CCF02C3F-D903-4FF8-99D9-8BC944A43417}" type="slidenum">
              <a:rPr lang="en-US">
                <a:solidFill>
                  <a:srgbClr val="000000"/>
                </a:solidFill>
                <a:effectLst/>
              </a:rPr>
              <a:pPr/>
              <a:t>‹#›</a:t>
            </a:fld>
            <a:endParaRPr lang="en-US">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6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b="0">
                <a:solidFill>
                  <a:schemeClr val="tx1"/>
                </a:solidFill>
                <a:latin typeface="+mn-lt"/>
              </a:defRPr>
            </a:lvl1pPr>
          </a:lstStyle>
          <a:p>
            <a:endParaRPr lang="en-US">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b="0">
                <a:solidFill>
                  <a:schemeClr val="tx1"/>
                </a:solidFill>
                <a:latin typeface="+mn-lt"/>
              </a:defRPr>
            </a:lvl1pPr>
          </a:lstStyle>
          <a:p>
            <a:endParaRPr lang="en-US">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b="0">
                <a:solidFill>
                  <a:schemeClr val="tx1"/>
                </a:solidFill>
                <a:latin typeface="+mn-lt"/>
              </a:defRPr>
            </a:lvl1pPr>
          </a:lstStyle>
          <a:p>
            <a:fld id="{CCF02C3F-D903-4FF8-99D9-8BC944A43417}" type="slidenum">
              <a:rPr lang="en-US">
                <a:solidFill>
                  <a:srgbClr val="000000"/>
                </a:solidFill>
                <a:effectLst/>
              </a:rPr>
              <a:pPr/>
              <a:t>‹#›</a:t>
            </a:fld>
            <a:endParaRPr lang="en-US">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6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b="0">
                <a:solidFill>
                  <a:schemeClr val="tx1"/>
                </a:solidFill>
                <a:latin typeface="+mn-lt"/>
              </a:defRPr>
            </a:lvl1pPr>
          </a:lstStyle>
          <a:p>
            <a:endParaRPr lang="en-US">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b="0">
                <a:solidFill>
                  <a:schemeClr val="tx1"/>
                </a:solidFill>
                <a:latin typeface="+mn-lt"/>
              </a:defRPr>
            </a:lvl1pPr>
          </a:lstStyle>
          <a:p>
            <a:endParaRPr lang="en-US">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b="0">
                <a:solidFill>
                  <a:schemeClr val="tx1"/>
                </a:solidFill>
                <a:latin typeface="+mn-lt"/>
              </a:defRPr>
            </a:lvl1pPr>
          </a:lstStyle>
          <a:p>
            <a:fld id="{CCF02C3F-D903-4FF8-99D9-8BC944A43417}" type="slidenum">
              <a:rPr lang="en-US">
                <a:solidFill>
                  <a:srgbClr val="000000"/>
                </a:solidFill>
                <a:effectLst/>
              </a:rPr>
              <a:pPr/>
              <a:t>‹#›</a:t>
            </a:fld>
            <a:endParaRPr lang="en-US">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6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defRPr>
            </a:lvl1pPr>
          </a:lstStyle>
          <a:p>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4CB296CE-A4EC-420F-8505-344B08E75669}"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b="0">
                <a:solidFill>
                  <a:schemeClr val="tx1"/>
                </a:solidFill>
                <a:latin typeface="+mn-lt"/>
              </a:defRPr>
            </a:lvl1pPr>
          </a:lstStyle>
          <a:p>
            <a:endParaRPr lang="en-US">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b="0">
                <a:solidFill>
                  <a:schemeClr val="tx1"/>
                </a:solidFill>
                <a:latin typeface="+mn-lt"/>
              </a:defRPr>
            </a:lvl1pPr>
          </a:lstStyle>
          <a:p>
            <a:endParaRPr lang="en-US">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b="0">
                <a:solidFill>
                  <a:schemeClr val="tx1"/>
                </a:solidFill>
                <a:latin typeface="+mn-lt"/>
              </a:defRPr>
            </a:lvl1pPr>
          </a:lstStyle>
          <a:p>
            <a:fld id="{CCF02C3F-D903-4FF8-99D9-8BC944A43417}" type="slidenum">
              <a:rPr lang="en-US">
                <a:solidFill>
                  <a:srgbClr val="000000"/>
                </a:solidFill>
                <a:effectLst/>
              </a:rPr>
              <a:pPr/>
              <a:t>‹#›</a:t>
            </a:fld>
            <a:endParaRPr lang="en-US">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6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b="0">
                <a:solidFill>
                  <a:schemeClr val="tx1"/>
                </a:solidFill>
                <a:latin typeface="+mn-lt"/>
              </a:defRPr>
            </a:lvl1pPr>
          </a:lstStyle>
          <a:p>
            <a:endParaRPr lang="en-US">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b="0">
                <a:solidFill>
                  <a:schemeClr val="tx1"/>
                </a:solidFill>
                <a:latin typeface="+mn-lt"/>
              </a:defRPr>
            </a:lvl1pPr>
          </a:lstStyle>
          <a:p>
            <a:endParaRPr lang="en-US">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b="0">
                <a:solidFill>
                  <a:schemeClr val="tx1"/>
                </a:solidFill>
                <a:latin typeface="+mn-lt"/>
              </a:defRPr>
            </a:lvl1pPr>
          </a:lstStyle>
          <a:p>
            <a:fld id="{CCF02C3F-D903-4FF8-99D9-8BC944A43417}" type="slidenum">
              <a:rPr lang="en-US">
                <a:solidFill>
                  <a:srgbClr val="000000"/>
                </a:solidFill>
                <a:effectLst/>
              </a:rPr>
              <a:pPr/>
              <a:t>‹#›</a:t>
            </a:fld>
            <a:endParaRPr lang="en-US">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7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b="0">
                <a:solidFill>
                  <a:schemeClr val="tx1"/>
                </a:solidFill>
                <a:latin typeface="+mn-lt"/>
              </a:defRPr>
            </a:lvl1pPr>
          </a:lstStyle>
          <a:p>
            <a:endParaRPr lang="en-US">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b="0">
                <a:solidFill>
                  <a:schemeClr val="tx1"/>
                </a:solidFill>
                <a:latin typeface="+mn-lt"/>
              </a:defRPr>
            </a:lvl1pPr>
          </a:lstStyle>
          <a:p>
            <a:endParaRPr lang="en-US">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b="0">
                <a:solidFill>
                  <a:schemeClr val="tx1"/>
                </a:solidFill>
                <a:latin typeface="+mn-lt"/>
              </a:defRPr>
            </a:lvl1pPr>
          </a:lstStyle>
          <a:p>
            <a:fld id="{CCF02C3F-D903-4FF8-99D9-8BC944A43417}" type="slidenum">
              <a:rPr lang="en-US">
                <a:solidFill>
                  <a:srgbClr val="000000"/>
                </a:solidFill>
                <a:effectLst/>
              </a:rPr>
              <a:pPr/>
              <a:t>‹#›</a:t>
            </a:fld>
            <a:endParaRPr lang="en-US">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7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b="0">
                <a:solidFill>
                  <a:schemeClr val="tx1"/>
                </a:solidFill>
                <a:latin typeface="+mn-lt"/>
              </a:defRPr>
            </a:lvl1pPr>
          </a:lstStyle>
          <a:p>
            <a:endParaRPr lang="en-US">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b="0">
                <a:solidFill>
                  <a:schemeClr val="tx1"/>
                </a:solidFill>
                <a:latin typeface="+mn-lt"/>
              </a:defRPr>
            </a:lvl1pPr>
          </a:lstStyle>
          <a:p>
            <a:endParaRPr lang="en-US">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b="0">
                <a:solidFill>
                  <a:schemeClr val="tx1"/>
                </a:solidFill>
                <a:latin typeface="+mn-lt"/>
              </a:defRPr>
            </a:lvl1pPr>
          </a:lstStyle>
          <a:p>
            <a:fld id="{CCF02C3F-D903-4FF8-99D9-8BC944A43417}" type="slidenum">
              <a:rPr lang="en-US">
                <a:solidFill>
                  <a:srgbClr val="000000"/>
                </a:solidFill>
                <a:effectLst/>
              </a:rPr>
              <a:pPr/>
              <a:t>‹#›</a:t>
            </a:fld>
            <a:endParaRPr lang="en-US">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7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b="0">
                <a:solidFill>
                  <a:schemeClr val="tx1"/>
                </a:solidFill>
                <a:latin typeface="+mn-lt"/>
              </a:defRPr>
            </a:lvl1pPr>
          </a:lstStyle>
          <a:p>
            <a:endParaRPr lang="en-US">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b="0">
                <a:solidFill>
                  <a:schemeClr val="tx1"/>
                </a:solidFill>
                <a:latin typeface="+mn-lt"/>
              </a:defRPr>
            </a:lvl1pPr>
          </a:lstStyle>
          <a:p>
            <a:endParaRPr lang="en-US">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b="0">
                <a:solidFill>
                  <a:schemeClr val="tx1"/>
                </a:solidFill>
                <a:latin typeface="+mn-lt"/>
              </a:defRPr>
            </a:lvl1pPr>
          </a:lstStyle>
          <a:p>
            <a:fld id="{CCF02C3F-D903-4FF8-99D9-8BC944A43417}" type="slidenum">
              <a:rPr lang="en-US">
                <a:solidFill>
                  <a:srgbClr val="000000"/>
                </a:solidFill>
                <a:effectLst/>
              </a:rPr>
              <a:pPr/>
              <a:t>‹#›</a:t>
            </a:fld>
            <a:endParaRPr lang="en-US">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7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b="0">
                <a:solidFill>
                  <a:schemeClr val="tx1"/>
                </a:solidFill>
                <a:latin typeface="+mn-lt"/>
              </a:defRPr>
            </a:lvl1pPr>
          </a:lstStyle>
          <a:p>
            <a:endParaRPr lang="en-US">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b="0">
                <a:solidFill>
                  <a:schemeClr val="tx1"/>
                </a:solidFill>
                <a:latin typeface="+mn-lt"/>
              </a:defRPr>
            </a:lvl1pPr>
          </a:lstStyle>
          <a:p>
            <a:endParaRPr lang="en-US">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b="0">
                <a:solidFill>
                  <a:schemeClr val="tx1"/>
                </a:solidFill>
                <a:latin typeface="+mn-lt"/>
              </a:defRPr>
            </a:lvl1pPr>
          </a:lstStyle>
          <a:p>
            <a:fld id="{CCF02C3F-D903-4FF8-99D9-8BC944A43417}" type="slidenum">
              <a:rPr lang="en-US">
                <a:solidFill>
                  <a:srgbClr val="000000"/>
                </a:solidFill>
                <a:effectLst/>
              </a:rPr>
              <a:pPr/>
              <a:t>‹#›</a:t>
            </a:fld>
            <a:endParaRPr lang="en-US">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7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b="0">
                <a:solidFill>
                  <a:schemeClr val="tx1"/>
                </a:solidFill>
                <a:latin typeface="+mn-lt"/>
              </a:defRPr>
            </a:lvl1pPr>
          </a:lstStyle>
          <a:p>
            <a:endParaRPr lang="en-US">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b="0">
                <a:solidFill>
                  <a:schemeClr val="tx1"/>
                </a:solidFill>
                <a:latin typeface="+mn-lt"/>
              </a:defRPr>
            </a:lvl1pPr>
          </a:lstStyle>
          <a:p>
            <a:endParaRPr lang="en-US">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b="0">
                <a:solidFill>
                  <a:schemeClr val="tx1"/>
                </a:solidFill>
                <a:latin typeface="+mn-lt"/>
              </a:defRPr>
            </a:lvl1pPr>
          </a:lstStyle>
          <a:p>
            <a:fld id="{CCF02C3F-D903-4FF8-99D9-8BC944A43417}" type="slidenum">
              <a:rPr lang="en-US">
                <a:solidFill>
                  <a:srgbClr val="000000"/>
                </a:solidFill>
                <a:effectLst/>
              </a:rPr>
              <a:pPr/>
              <a:t>‹#›</a:t>
            </a:fld>
            <a:endParaRPr lang="en-US">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8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b="0">
                <a:solidFill>
                  <a:schemeClr val="tx1"/>
                </a:solidFill>
                <a:latin typeface="+mn-lt"/>
              </a:defRPr>
            </a:lvl1pPr>
          </a:lstStyle>
          <a:p>
            <a:endParaRPr lang="en-US">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b="0">
                <a:solidFill>
                  <a:schemeClr val="tx1"/>
                </a:solidFill>
                <a:latin typeface="+mn-lt"/>
              </a:defRPr>
            </a:lvl1pPr>
          </a:lstStyle>
          <a:p>
            <a:endParaRPr lang="en-US">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b="0">
                <a:solidFill>
                  <a:schemeClr val="tx1"/>
                </a:solidFill>
                <a:latin typeface="+mn-lt"/>
              </a:defRPr>
            </a:lvl1pPr>
          </a:lstStyle>
          <a:p>
            <a:fld id="{CCF02C3F-D903-4FF8-99D9-8BC944A43417}" type="slidenum">
              <a:rPr lang="en-US">
                <a:solidFill>
                  <a:srgbClr val="000000"/>
                </a:solidFill>
                <a:effectLst/>
              </a:rPr>
              <a:pPr/>
              <a:t>‹#›</a:t>
            </a:fld>
            <a:endParaRPr lang="en-US">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8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b="0">
                <a:solidFill>
                  <a:schemeClr val="tx1"/>
                </a:solidFill>
                <a:latin typeface="+mn-lt"/>
              </a:defRPr>
            </a:lvl1pPr>
          </a:lstStyle>
          <a:p>
            <a:endParaRPr lang="en-US">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b="0">
                <a:solidFill>
                  <a:schemeClr val="tx1"/>
                </a:solidFill>
                <a:latin typeface="+mn-lt"/>
              </a:defRPr>
            </a:lvl1pPr>
          </a:lstStyle>
          <a:p>
            <a:endParaRPr lang="en-US">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b="0">
                <a:solidFill>
                  <a:schemeClr val="tx1"/>
                </a:solidFill>
                <a:latin typeface="+mn-lt"/>
              </a:defRPr>
            </a:lvl1pPr>
          </a:lstStyle>
          <a:p>
            <a:fld id="{CCF02C3F-D903-4FF8-99D9-8BC944A43417}" type="slidenum">
              <a:rPr lang="en-US">
                <a:solidFill>
                  <a:srgbClr val="000000"/>
                </a:solidFill>
                <a:effectLst/>
              </a:rPr>
              <a:pPr/>
              <a:t>‹#›</a:t>
            </a:fld>
            <a:endParaRPr lang="en-US">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8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b="0">
                <a:solidFill>
                  <a:schemeClr val="tx1"/>
                </a:solidFill>
                <a:latin typeface="+mn-lt"/>
              </a:defRPr>
            </a:lvl1pPr>
          </a:lstStyle>
          <a:p>
            <a:endParaRPr lang="en-US">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b="0">
                <a:solidFill>
                  <a:schemeClr val="tx1"/>
                </a:solidFill>
                <a:latin typeface="+mn-lt"/>
              </a:defRPr>
            </a:lvl1pPr>
          </a:lstStyle>
          <a:p>
            <a:endParaRPr lang="en-US">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b="0">
                <a:solidFill>
                  <a:schemeClr val="tx1"/>
                </a:solidFill>
                <a:latin typeface="+mn-lt"/>
              </a:defRPr>
            </a:lvl1pPr>
          </a:lstStyle>
          <a:p>
            <a:fld id="{CCF02C3F-D903-4FF8-99D9-8BC944A43417}" type="slidenum">
              <a:rPr lang="en-US">
                <a:solidFill>
                  <a:srgbClr val="000000"/>
                </a:solidFill>
                <a:effectLst/>
              </a:rPr>
              <a:pPr/>
              <a:t>‹#›</a:t>
            </a:fld>
            <a:endParaRPr lang="en-US">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8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defRPr>
            </a:lvl1pPr>
          </a:lstStyle>
          <a:p>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4CB296CE-A4EC-420F-8505-344B08E75669}"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66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pPr algn="ctr"/>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C936E392-2900-42B5-A546-04E3701416A5}"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93"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pPr algn="ctr"/>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C936E392-2900-42B5-A546-04E3701416A5}"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95"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pPr algn="ctr"/>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C936E392-2900-42B5-A546-04E3701416A5}"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97"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pPr algn="ctr"/>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C936E392-2900-42B5-A546-04E3701416A5}"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799"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pPr algn="ctr"/>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C936E392-2900-42B5-A546-04E3701416A5}"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801"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pPr algn="ctr"/>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C936E392-2900-42B5-A546-04E3701416A5}"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803"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pPr algn="ctr"/>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C936E392-2900-42B5-A546-04E3701416A5}"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805"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pPr algn="ctr"/>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C936E392-2900-42B5-A546-04E3701416A5}"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807"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pPr algn="ctr"/>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C936E392-2900-42B5-A546-04E3701416A5}"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809"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pPr algn="ctr"/>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C936E392-2900-42B5-A546-04E3701416A5}"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813"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defRPr>
            </a:lvl1pPr>
          </a:lstStyle>
          <a:p>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4CB296CE-A4EC-420F-8505-344B08E75669}"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67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pPr algn="ctr"/>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C936E392-2900-42B5-A546-04E3701416A5}"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815"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pPr algn="ctr"/>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C936E392-2900-42B5-A546-04E3701416A5}"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817"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CC99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F1F3DD17-4BFC-4CED-A36F-1191F7BECD7D}"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23"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CC99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F1F3DD17-4BFC-4CED-A36F-1191F7BECD7D}"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25"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CC99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F1F3DD17-4BFC-4CED-A36F-1191F7BECD7D}"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29"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CC99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F1F3DD17-4BFC-4CED-A36F-1191F7BECD7D}"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31"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CC99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F1F3DD17-4BFC-4CED-A36F-1191F7BECD7D}"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33"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CC99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F1F3DD17-4BFC-4CED-A36F-1191F7BECD7D}"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35"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CC99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F1F3DD17-4BFC-4CED-A36F-1191F7BECD7D}"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37"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CC99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F1F3DD17-4BFC-4CED-A36F-1191F7BECD7D}"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39"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defRPr>
            </a:lvl1pPr>
          </a:lstStyle>
          <a:p>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4CB296CE-A4EC-420F-8505-344B08E75669}"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67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CC99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F1F3DD17-4BFC-4CED-A36F-1191F7BECD7D}"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41"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CC99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F1F3DD17-4BFC-4CED-A36F-1191F7BECD7D}"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43"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CC99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F1F3DD17-4BFC-4CED-A36F-1191F7BECD7D}"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45"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CC99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F1F3DD17-4BFC-4CED-A36F-1191F7BECD7D}"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49"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CC99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F1F3DD17-4BFC-4CED-A36F-1191F7BECD7D}"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51"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CC99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F1F3DD17-4BFC-4CED-A36F-1191F7BECD7D}"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53"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CC99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F1F3DD17-4BFC-4CED-A36F-1191F7BECD7D}"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55"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CC99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F1F3DD17-4BFC-4CED-A36F-1191F7BECD7D}"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57"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CC99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F1F3DD17-4BFC-4CED-A36F-1191F7BECD7D}"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59"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CC99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F1F3DD17-4BFC-4CED-A36F-1191F7BECD7D}"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65"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50000">
              <a:schemeClr val="bg1"/>
            </a:gs>
            <a:gs pos="100000">
              <a:srgbClr val="CC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defRPr>
            </a:lvl1pPr>
          </a:lstStyle>
          <a:p>
            <a:endParaRPr lang="en-US" b="0">
              <a:solidFill>
                <a:srgbClr val="000000"/>
              </a:solidFill>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defRPr>
            </a:lvl1pPr>
          </a:lstStyle>
          <a:p>
            <a:endParaRPr lang="en-US" b="0">
              <a:solidFill>
                <a:srgbClr val="000000"/>
              </a:solidFill>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mn-lt"/>
              </a:defRPr>
            </a:lvl1pPr>
          </a:lstStyle>
          <a:p>
            <a:fld id="{4CB296CE-A4EC-420F-8505-344B08E75669}" type="slidenum">
              <a:rPr lang="en-US" b="0">
                <a:solidFill>
                  <a:srgbClr val="000000"/>
                </a:solidFill>
                <a:effectLst/>
              </a:rPr>
              <a:pPr/>
              <a:t>‹#›</a:t>
            </a:fld>
            <a:endParaRPr lang="en-US" b="0">
              <a:solidFill>
                <a:srgbClr val="000000"/>
              </a:solidFill>
              <a:effectLst/>
            </a:endParaRPr>
          </a:p>
        </p:txBody>
      </p:sp>
    </p:spTree>
  </p:cSld>
  <p:clrMap bg1="lt1" tx1="dk1" bg2="lt2" tx2="dk2" accent1="accent1" accent2="accent2" accent3="accent3" accent4="accent4" accent5="accent5" accent6="accent6" hlink="hlink" folHlink="folHlink"/>
  <p:sldLayoutIdLst>
    <p:sldLayoutId id="214748367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CC99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F1F3DD17-4BFC-4CED-A36F-1191F7BECD7D}"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71"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CC99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F1F3DD17-4BFC-4CED-A36F-1191F7BECD7D}"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73"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CC99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F1F3DD17-4BFC-4CED-A36F-1191F7BECD7D}"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75"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CC99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F1F3DD17-4BFC-4CED-A36F-1191F7BECD7D}"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77"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E989"/>
            </a:gs>
          </a:gsLst>
          <a:path path="shape">
            <a:fillToRect l="50000" t="50000" r="50000" b="50000"/>
          </a:path>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b="0">
              <a:solidFill>
                <a:srgbClr val="000000"/>
              </a:solidFill>
              <a:effectLst/>
              <a:latin typeface="Arial" charset="0"/>
            </a:endParaRPr>
          </a:p>
        </p:txBody>
      </p:sp>
      <p:sp>
        <p:nvSpPr>
          <p:cNvPr id="9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US" b="0">
              <a:solidFill>
                <a:srgbClr val="000000"/>
              </a:solidFill>
              <a:effectLst/>
              <a:latin typeface="Arial" charset="0"/>
            </a:endParaRPr>
          </a:p>
        </p:txBody>
      </p:sp>
      <p:sp>
        <p:nvSpPr>
          <p:cNvPr id="9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EA418AC7-6B13-4251-99CD-35723230F181}" type="slidenum">
              <a:rPr lang="en-US" b="0">
                <a:solidFill>
                  <a:srgbClr val="000000"/>
                </a:solidFill>
                <a:effectLst/>
                <a:latin typeface="Arial" charset="0"/>
              </a:rPr>
              <a:pPr eaLnBrk="1" hangingPunct="1"/>
              <a:t>‹#›</a:t>
            </a:fld>
            <a:endParaRPr lang="en-US" b="0">
              <a:solidFill>
                <a:srgbClr val="000000"/>
              </a:solidFill>
              <a:effectLst/>
              <a:latin typeface="Arial" charset="0"/>
            </a:endParaRPr>
          </a:p>
        </p:txBody>
      </p:sp>
    </p:spTree>
  </p:cSld>
  <p:clrMap bg1="lt1" tx1="dk1" bg2="lt2" tx2="dk2" accent1="accent1" accent2="accent2" accent3="accent3" accent4="accent4" accent5="accent5" accent6="accent6" hlink="hlink" folHlink="folHlink"/>
  <p:sldLayoutIdLst>
    <p:sldLayoutId id="2147483883"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E989"/>
            </a:gs>
          </a:gsLst>
          <a:path path="shape">
            <a:fillToRect l="50000" t="50000" r="50000" b="50000"/>
          </a:path>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b="0">
              <a:solidFill>
                <a:srgbClr val="000000"/>
              </a:solidFill>
              <a:effectLst/>
              <a:latin typeface="Arial" charset="0"/>
            </a:endParaRPr>
          </a:p>
        </p:txBody>
      </p:sp>
      <p:sp>
        <p:nvSpPr>
          <p:cNvPr id="9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US" b="0">
              <a:solidFill>
                <a:srgbClr val="000000"/>
              </a:solidFill>
              <a:effectLst/>
              <a:latin typeface="Arial" charset="0"/>
            </a:endParaRPr>
          </a:p>
        </p:txBody>
      </p:sp>
      <p:sp>
        <p:nvSpPr>
          <p:cNvPr id="9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EA418AC7-6B13-4251-99CD-35723230F181}" type="slidenum">
              <a:rPr lang="en-US" b="0">
                <a:solidFill>
                  <a:srgbClr val="000000"/>
                </a:solidFill>
                <a:effectLst/>
                <a:latin typeface="Arial" charset="0"/>
              </a:rPr>
              <a:pPr eaLnBrk="1" hangingPunct="1"/>
              <a:t>‹#›</a:t>
            </a:fld>
            <a:endParaRPr lang="en-US" b="0">
              <a:solidFill>
                <a:srgbClr val="000000"/>
              </a:solidFill>
              <a:effectLst/>
              <a:latin typeface="Arial" charset="0"/>
            </a:endParaRPr>
          </a:p>
        </p:txBody>
      </p:sp>
    </p:spTree>
  </p:cSld>
  <p:clrMap bg1="lt1" tx1="dk1" bg2="lt2" tx2="dk2" accent1="accent1" accent2="accent2" accent3="accent3" accent4="accent4" accent5="accent5" accent6="accent6" hlink="hlink" folHlink="folHlink"/>
  <p:sldLayoutIdLst>
    <p:sldLayoutId id="2147483885"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E989"/>
            </a:gs>
          </a:gsLst>
          <a:path path="shape">
            <a:fillToRect l="50000" t="50000" r="50000" b="50000"/>
          </a:path>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b="0">
              <a:solidFill>
                <a:srgbClr val="000000"/>
              </a:solidFill>
              <a:effectLst/>
              <a:latin typeface="Arial" charset="0"/>
            </a:endParaRPr>
          </a:p>
        </p:txBody>
      </p:sp>
      <p:sp>
        <p:nvSpPr>
          <p:cNvPr id="9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US" b="0">
              <a:solidFill>
                <a:srgbClr val="000000"/>
              </a:solidFill>
              <a:effectLst/>
              <a:latin typeface="Arial" charset="0"/>
            </a:endParaRPr>
          </a:p>
        </p:txBody>
      </p:sp>
      <p:sp>
        <p:nvSpPr>
          <p:cNvPr id="9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EA418AC7-6B13-4251-99CD-35723230F181}" type="slidenum">
              <a:rPr lang="en-US" b="0">
                <a:solidFill>
                  <a:srgbClr val="000000"/>
                </a:solidFill>
                <a:effectLst/>
                <a:latin typeface="Arial" charset="0"/>
              </a:rPr>
              <a:pPr eaLnBrk="1" hangingPunct="1"/>
              <a:t>‹#›</a:t>
            </a:fld>
            <a:endParaRPr lang="en-US" b="0">
              <a:solidFill>
                <a:srgbClr val="000000"/>
              </a:solidFill>
              <a:effectLst/>
              <a:latin typeface="Arial" charset="0"/>
            </a:endParaRPr>
          </a:p>
        </p:txBody>
      </p:sp>
    </p:spTree>
  </p:cSld>
  <p:clrMap bg1="lt1" tx1="dk1" bg2="lt2" tx2="dk2" accent1="accent1" accent2="accent2" accent3="accent3" accent4="accent4" accent5="accent5" accent6="accent6" hlink="hlink" folHlink="folHlink"/>
  <p:sldLayoutIdLst>
    <p:sldLayoutId id="2147483889"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E989"/>
            </a:gs>
          </a:gsLst>
          <a:path path="shape">
            <a:fillToRect l="50000" t="50000" r="50000" b="50000"/>
          </a:path>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b="0">
              <a:solidFill>
                <a:srgbClr val="000000"/>
              </a:solidFill>
              <a:effectLst/>
              <a:latin typeface="Arial" charset="0"/>
            </a:endParaRPr>
          </a:p>
        </p:txBody>
      </p:sp>
      <p:sp>
        <p:nvSpPr>
          <p:cNvPr id="9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US" b="0">
              <a:solidFill>
                <a:srgbClr val="000000"/>
              </a:solidFill>
              <a:effectLst/>
              <a:latin typeface="Arial" charset="0"/>
            </a:endParaRPr>
          </a:p>
        </p:txBody>
      </p:sp>
      <p:sp>
        <p:nvSpPr>
          <p:cNvPr id="9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EA418AC7-6B13-4251-99CD-35723230F181}" type="slidenum">
              <a:rPr lang="en-US" b="0">
                <a:solidFill>
                  <a:srgbClr val="000000"/>
                </a:solidFill>
                <a:effectLst/>
                <a:latin typeface="Arial" charset="0"/>
              </a:rPr>
              <a:pPr eaLnBrk="1" hangingPunct="1"/>
              <a:t>‹#›</a:t>
            </a:fld>
            <a:endParaRPr lang="en-US" b="0">
              <a:solidFill>
                <a:srgbClr val="000000"/>
              </a:solidFill>
              <a:effectLst/>
              <a:latin typeface="Arial" charset="0"/>
            </a:endParaRPr>
          </a:p>
        </p:txBody>
      </p:sp>
    </p:spTree>
  </p:cSld>
  <p:clrMap bg1="lt1" tx1="dk1" bg2="lt2" tx2="dk2" accent1="accent1" accent2="accent2" accent3="accent3" accent4="accent4" accent5="accent5" accent6="accent6" hlink="hlink" folHlink="folHlink"/>
  <p:sldLayoutIdLst>
    <p:sldLayoutId id="2147483895"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8.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D3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517AFC32-C6D8-4CC3-9D65-E8D6411546E8}"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01"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9.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D3F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517AFC32-C6D8-4CC3-9D65-E8D6411546E8}"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03" r:id="rId1"/>
  </p:sldLayoutIdLst>
  <p:transition>
    <p:split orient="vert"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8.xml"/></Relationships>
</file>

<file path=ppt/slides/_rels/slide10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03.xml"/><Relationship Id="rId1" Type="http://schemas.openxmlformats.org/officeDocument/2006/relationships/slideLayout" Target="../slideLayouts/slideLayout79.xml"/></Relationships>
</file>

<file path=ppt/slides/_rels/slide10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04.xml"/><Relationship Id="rId1" Type="http://schemas.openxmlformats.org/officeDocument/2006/relationships/slideLayout" Target="../slideLayouts/slideLayout80.xml"/><Relationship Id="rId4" Type="http://schemas.openxmlformats.org/officeDocument/2006/relationships/image" Target="../media/image4.jpeg"/></Relationships>
</file>

<file path=ppt/slides/_rels/slide10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5.xml"/><Relationship Id="rId1" Type="http://schemas.openxmlformats.org/officeDocument/2006/relationships/slideLayout" Target="../slideLayouts/slideLayout81.xml"/><Relationship Id="rId4" Type="http://schemas.openxmlformats.org/officeDocument/2006/relationships/image" Target="../media/image2.gif"/></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82.xml"/></Relationships>
</file>

<file path=ppt/slides/_rels/slide10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8.xml"/><Relationship Id="rId1" Type="http://schemas.openxmlformats.org/officeDocument/2006/relationships/slideLayout" Target="../slideLayouts/slideLayout83.xml"/></Relationships>
</file>

<file path=ppt/slides/_rels/slide10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9.xml"/><Relationship Id="rId1" Type="http://schemas.openxmlformats.org/officeDocument/2006/relationships/slideLayout" Target="../slideLayouts/slideLayout84.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110.xml"/><Relationship Id="rId1" Type="http://schemas.openxmlformats.org/officeDocument/2006/relationships/slideLayout" Target="../slideLayouts/slideLayout85.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1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1.xml"/><Relationship Id="rId1" Type="http://schemas.openxmlformats.org/officeDocument/2006/relationships/slideLayout" Target="../slideLayouts/slideLayout86.xml"/></Relationships>
</file>

<file path=ppt/slides/_rels/slide11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2.xml"/><Relationship Id="rId1" Type="http://schemas.openxmlformats.org/officeDocument/2006/relationships/slideLayout" Target="../slideLayouts/slideLayout87.xml"/></Relationships>
</file>

<file path=ppt/slides/_rels/slide11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3.xml"/><Relationship Id="rId1" Type="http://schemas.openxmlformats.org/officeDocument/2006/relationships/slideLayout" Target="../slideLayouts/slideLayout88.xml"/></Relationships>
</file>

<file path=ppt/slides/_rels/slide11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4.xml"/><Relationship Id="rId1" Type="http://schemas.openxmlformats.org/officeDocument/2006/relationships/slideLayout" Target="../slideLayouts/slideLayout89.xml"/></Relationships>
</file>

<file path=ppt/slides/_rels/slide11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15.xml"/><Relationship Id="rId1" Type="http://schemas.openxmlformats.org/officeDocument/2006/relationships/slideLayout" Target="../slideLayouts/slideLayout93.xml"/></Relationships>
</file>

<file path=ppt/slides/_rels/slide11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16.xml"/><Relationship Id="rId1" Type="http://schemas.openxmlformats.org/officeDocument/2006/relationships/slideLayout" Target="../slideLayouts/slideLayout94.xml"/></Relationships>
</file>

<file path=ppt/slides/_rels/slide11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17.xml"/><Relationship Id="rId1" Type="http://schemas.openxmlformats.org/officeDocument/2006/relationships/slideLayout" Target="../slideLayouts/slideLayout95.xml"/></Relationships>
</file>

<file path=ppt/slides/_rels/slide11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18.xml"/><Relationship Id="rId1" Type="http://schemas.openxmlformats.org/officeDocument/2006/relationships/slideLayout" Target="../slideLayouts/slideLayout96.xml"/></Relationships>
</file>

<file path=ppt/slides/_rels/slide11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19.xml"/><Relationship Id="rId1" Type="http://schemas.openxmlformats.org/officeDocument/2006/relationships/slideLayout" Target="../slideLayouts/slideLayout9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20.xml"/><Relationship Id="rId1" Type="http://schemas.openxmlformats.org/officeDocument/2006/relationships/slideLayout" Target="../slideLayouts/slideLayout98.xml"/></Relationships>
</file>

<file path=ppt/slides/_rels/slide12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21.xml"/><Relationship Id="rId1" Type="http://schemas.openxmlformats.org/officeDocument/2006/relationships/slideLayout" Target="../slideLayouts/slideLayout82.xml"/><Relationship Id="rId4" Type="http://schemas.openxmlformats.org/officeDocument/2006/relationships/image" Target="../media/image99.jpeg"/></Relationships>
</file>

<file path=ppt/slides/_rels/slide12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122.xml"/><Relationship Id="rId1" Type="http://schemas.openxmlformats.org/officeDocument/2006/relationships/slideLayout" Target="../slideLayouts/slideLayout90.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123.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06.jpeg"/><Relationship Id="rId7" Type="http://schemas.openxmlformats.org/officeDocument/2006/relationships/image" Target="../media/image102.png"/><Relationship Id="rId2" Type="http://schemas.openxmlformats.org/officeDocument/2006/relationships/notesSlide" Target="../notesSlides/notesSlide123.xml"/><Relationship Id="rId1" Type="http://schemas.openxmlformats.org/officeDocument/2006/relationships/slideLayout" Target="../slideLayouts/slideLayout91.xml"/><Relationship Id="rId6" Type="http://schemas.openxmlformats.org/officeDocument/2006/relationships/image" Target="../media/image101.pn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107.jpeg"/><Relationship Id="rId9" Type="http://schemas.openxmlformats.org/officeDocument/2006/relationships/image" Target="../media/image104.png"/></Relationships>
</file>

<file path=ppt/slides/_rels/slide12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24.xml"/><Relationship Id="rId1" Type="http://schemas.openxmlformats.org/officeDocument/2006/relationships/slideLayout" Target="../slideLayouts/slideLayout92.xml"/><Relationship Id="rId4" Type="http://schemas.openxmlformats.org/officeDocument/2006/relationships/image" Target="../media/image97.png"/></Relationships>
</file>

<file path=ppt/slides/_rels/slide12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5.xml"/><Relationship Id="rId1" Type="http://schemas.openxmlformats.org/officeDocument/2006/relationships/slideLayout" Target="../slideLayouts/slideLayout82.xml"/><Relationship Id="rId4" Type="http://schemas.openxmlformats.org/officeDocument/2006/relationships/image" Target="../media/image108.wmf"/></Relationships>
</file>

<file path=ppt/slides/_rels/slide12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6.xml"/><Relationship Id="rId1" Type="http://schemas.openxmlformats.org/officeDocument/2006/relationships/slideLayout" Target="../slideLayouts/slideLayout99.xml"/></Relationships>
</file>

<file path=ppt/slides/_rels/slide12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7.xml"/><Relationship Id="rId1" Type="http://schemas.openxmlformats.org/officeDocument/2006/relationships/slideLayout" Target="../slideLayouts/slideLayout82.xml"/><Relationship Id="rId4" Type="http://schemas.openxmlformats.org/officeDocument/2006/relationships/image" Target="../media/image110.png"/></Relationships>
</file>

<file path=ppt/slides/_rels/slide12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8.xml"/><Relationship Id="rId1" Type="http://schemas.openxmlformats.org/officeDocument/2006/relationships/slideLayout" Target="../slideLayouts/slideLayout8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29.xml"/><Relationship Id="rId1" Type="http://schemas.openxmlformats.org/officeDocument/2006/relationships/slideLayout" Target="../slideLayouts/slideLayout100.xml"/></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3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30.xml"/><Relationship Id="rId1" Type="http://schemas.openxmlformats.org/officeDocument/2006/relationships/slideLayout" Target="../slideLayouts/slideLayout101.xml"/></Relationships>
</file>

<file path=ppt/slides/_rels/slide13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31.xml"/><Relationship Id="rId1" Type="http://schemas.openxmlformats.org/officeDocument/2006/relationships/slideLayout" Target="../slideLayouts/slideLayout10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32.xml"/><Relationship Id="rId1" Type="http://schemas.openxmlformats.org/officeDocument/2006/relationships/slideLayout" Target="../slideLayouts/slideLayout10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04.xml"/></Relationships>
</file>

<file path=ppt/slides/_rels/slide13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35.xml"/><Relationship Id="rId1" Type="http://schemas.openxmlformats.org/officeDocument/2006/relationships/slideLayout" Target="../slideLayouts/slideLayout105.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0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06.xml"/></Relationships>
</file>

<file path=ppt/slides/_rels/slide138.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3.png"/><Relationship Id="rId7" Type="http://schemas.microsoft.com/office/2007/relationships/hdphoto" Target="../media/hdphoto2.wdp"/><Relationship Id="rId12" Type="http://schemas.openxmlformats.org/officeDocument/2006/relationships/image" Target="../media/image84.png"/><Relationship Id="rId2" Type="http://schemas.openxmlformats.org/officeDocument/2006/relationships/notesSlide" Target="../notesSlides/notesSlide138.xml"/><Relationship Id="rId1" Type="http://schemas.openxmlformats.org/officeDocument/2006/relationships/slideLayout" Target="../slideLayouts/slideLayout106.xml"/><Relationship Id="rId6" Type="http://schemas.openxmlformats.org/officeDocument/2006/relationships/image" Target="../media/image115.png"/><Relationship Id="rId11" Type="http://schemas.openxmlformats.org/officeDocument/2006/relationships/image" Target="../media/image91.png"/><Relationship Id="rId5" Type="http://schemas.openxmlformats.org/officeDocument/2006/relationships/image" Target="../media/image114.gif"/><Relationship Id="rId10" Type="http://schemas.openxmlformats.org/officeDocument/2006/relationships/image" Target="../media/image83.png"/><Relationship Id="rId4" Type="http://schemas.microsoft.com/office/2007/relationships/hdphoto" Target="../media/hdphoto1.wdp"/><Relationship Id="rId9" Type="http://schemas.openxmlformats.org/officeDocument/2006/relationships/image" Target="../media/image117.jpeg"/></Relationships>
</file>

<file path=ppt/slides/_rels/slide13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39.xml"/><Relationship Id="rId1" Type="http://schemas.openxmlformats.org/officeDocument/2006/relationships/slideLayout" Target="../slideLayouts/slideLayout107.xml"/><Relationship Id="rId4" Type="http://schemas.openxmlformats.org/officeDocument/2006/relationships/image" Target="../media/image119.jpe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0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0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0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0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0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08.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09.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10.xml"/></Relationships>
</file>

<file path=ppt/slides/_rels/slide149.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149.xml"/><Relationship Id="rId1" Type="http://schemas.openxmlformats.org/officeDocument/2006/relationships/slideLayout" Target="../slideLayouts/slideLayout111.xml"/><Relationship Id="rId4" Type="http://schemas.openxmlformats.org/officeDocument/2006/relationships/image" Target="../media/image120.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50.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150.xml"/><Relationship Id="rId1" Type="http://schemas.openxmlformats.org/officeDocument/2006/relationships/slideLayout" Target="../slideLayouts/slideLayout112.xml"/><Relationship Id="rId4" Type="http://schemas.openxmlformats.org/officeDocument/2006/relationships/image" Target="../media/image120.jpeg"/></Relationships>
</file>

<file path=ppt/slides/_rels/slide151.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151.xml"/><Relationship Id="rId1" Type="http://schemas.openxmlformats.org/officeDocument/2006/relationships/slideLayout" Target="../slideLayouts/slideLayout113.xml"/><Relationship Id="rId4" Type="http://schemas.openxmlformats.org/officeDocument/2006/relationships/image" Target="../media/image120.jpeg"/></Relationships>
</file>

<file path=ppt/slides/_rels/slide152.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152.xml"/><Relationship Id="rId1" Type="http://schemas.openxmlformats.org/officeDocument/2006/relationships/slideLayout" Target="../slideLayouts/slideLayout114.xml"/><Relationship Id="rId4" Type="http://schemas.openxmlformats.org/officeDocument/2006/relationships/image" Target="../media/image120.jpeg"/></Relationships>
</file>

<file path=ppt/slides/_rels/slide153.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153.xml"/><Relationship Id="rId1" Type="http://schemas.openxmlformats.org/officeDocument/2006/relationships/slideLayout" Target="../slideLayouts/slideLayout115.xml"/><Relationship Id="rId4" Type="http://schemas.openxmlformats.org/officeDocument/2006/relationships/image" Target="../media/image120.jpeg"/></Relationships>
</file>

<file path=ppt/slides/_rels/slide154.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154.xml"/><Relationship Id="rId1" Type="http://schemas.openxmlformats.org/officeDocument/2006/relationships/slideLayout" Target="../slideLayouts/slideLayout116.xml"/><Relationship Id="rId4" Type="http://schemas.openxmlformats.org/officeDocument/2006/relationships/image" Target="../media/image120.jpeg"/></Relationships>
</file>

<file path=ppt/slides/_rels/slide155.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155.xml"/><Relationship Id="rId1" Type="http://schemas.openxmlformats.org/officeDocument/2006/relationships/slideLayout" Target="../slideLayouts/slideLayout117.xml"/><Relationship Id="rId4" Type="http://schemas.openxmlformats.org/officeDocument/2006/relationships/image" Target="../media/image120.jpeg"/></Relationships>
</file>

<file path=ppt/slides/_rels/slide156.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156.xml"/><Relationship Id="rId1" Type="http://schemas.openxmlformats.org/officeDocument/2006/relationships/slideLayout" Target="../slideLayouts/slideLayout118.xml"/><Relationship Id="rId4" Type="http://schemas.openxmlformats.org/officeDocument/2006/relationships/image" Target="../media/image120.jpeg"/></Relationships>
</file>

<file path=ppt/slides/_rels/slide157.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157.xml"/><Relationship Id="rId1" Type="http://schemas.openxmlformats.org/officeDocument/2006/relationships/slideLayout" Target="../slideLayouts/slideLayout119.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20.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21.xml"/></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gif"/><Relationship Id="rId5" Type="http://schemas.openxmlformats.org/officeDocument/2006/relationships/image" Target="../media/image7.png"/><Relationship Id="rId4" Type="http://schemas.openxmlformats.org/officeDocument/2006/relationships/image" Target="../media/image6.pn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22.xml"/></Relationships>
</file>

<file path=ppt/slides/_rels/slide161.xml.rels><?xml version="1.0" encoding="UTF-8" standalone="yes"?>
<Relationships xmlns="http://schemas.openxmlformats.org/package/2006/relationships"><Relationship Id="rId3" Type="http://schemas.openxmlformats.org/officeDocument/2006/relationships/image" Target="../media/image121.gif"/><Relationship Id="rId7" Type="http://schemas.openxmlformats.org/officeDocument/2006/relationships/image" Target="../media/image125.gif"/><Relationship Id="rId2" Type="http://schemas.openxmlformats.org/officeDocument/2006/relationships/notesSlide" Target="../notesSlides/notesSlide161.xml"/><Relationship Id="rId1" Type="http://schemas.openxmlformats.org/officeDocument/2006/relationships/slideLayout" Target="../slideLayouts/slideLayout108.xml"/><Relationship Id="rId6" Type="http://schemas.openxmlformats.org/officeDocument/2006/relationships/image" Target="../media/image124.gif"/><Relationship Id="rId5" Type="http://schemas.openxmlformats.org/officeDocument/2006/relationships/image" Target="../media/image123.gif"/><Relationship Id="rId4" Type="http://schemas.openxmlformats.org/officeDocument/2006/relationships/image" Target="../media/image122.gif"/></Relationships>
</file>

<file path=ppt/slides/_rels/slide162.xml.rels><?xml version="1.0" encoding="UTF-8" standalone="yes"?>
<Relationships xmlns="http://schemas.openxmlformats.org/package/2006/relationships"><Relationship Id="rId3" Type="http://schemas.openxmlformats.org/officeDocument/2006/relationships/image" Target="../media/image126.gif"/><Relationship Id="rId2" Type="http://schemas.openxmlformats.org/officeDocument/2006/relationships/notesSlide" Target="../notesSlides/notesSlide162.xml"/><Relationship Id="rId1" Type="http://schemas.openxmlformats.org/officeDocument/2006/relationships/slideLayout" Target="../slideLayouts/slideLayout108.xml"/><Relationship Id="rId4" Type="http://schemas.openxmlformats.org/officeDocument/2006/relationships/image" Target="../media/image127.jpeg"/></Relationships>
</file>

<file path=ppt/slides/_rels/slide16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63.xml"/><Relationship Id="rId1" Type="http://schemas.openxmlformats.org/officeDocument/2006/relationships/slideLayout" Target="../slideLayouts/slideLayout108.xml"/><Relationship Id="rId5" Type="http://schemas.openxmlformats.org/officeDocument/2006/relationships/image" Target="../media/image127.jpeg"/><Relationship Id="rId4" Type="http://schemas.openxmlformats.org/officeDocument/2006/relationships/image" Target="../media/image126.gif"/></Relationships>
</file>

<file path=ppt/slides/_rels/slide164.xml.rels><?xml version="1.0" encoding="UTF-8" standalone="yes"?>
<Relationships xmlns="http://schemas.openxmlformats.org/package/2006/relationships"><Relationship Id="rId3" Type="http://schemas.openxmlformats.org/officeDocument/2006/relationships/image" Target="../media/image126.gif"/><Relationship Id="rId2" Type="http://schemas.openxmlformats.org/officeDocument/2006/relationships/notesSlide" Target="../notesSlides/notesSlide164.xml"/><Relationship Id="rId1" Type="http://schemas.openxmlformats.org/officeDocument/2006/relationships/slideLayout" Target="../slideLayouts/slideLayout108.xml"/><Relationship Id="rId5" Type="http://schemas.openxmlformats.org/officeDocument/2006/relationships/image" Target="../media/image128.jpeg"/><Relationship Id="rId4" Type="http://schemas.openxmlformats.org/officeDocument/2006/relationships/image" Target="../media/image127.jpeg"/></Relationships>
</file>

<file path=ppt/slides/_rels/slide16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65.xml"/><Relationship Id="rId1" Type="http://schemas.openxmlformats.org/officeDocument/2006/relationships/slideLayout" Target="../slideLayouts/slideLayout108.xml"/><Relationship Id="rId5" Type="http://schemas.openxmlformats.org/officeDocument/2006/relationships/image" Target="../media/image128.jpeg"/><Relationship Id="rId4" Type="http://schemas.openxmlformats.org/officeDocument/2006/relationships/image" Target="../media/image126.gif"/></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23.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24.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25.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10.gi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1.gif"/><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9.pn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26.xml"/></Relationships>
</file>

<file path=ppt/slides/_rels/slide17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71.xml"/><Relationship Id="rId1" Type="http://schemas.openxmlformats.org/officeDocument/2006/relationships/slideLayout" Target="../slideLayouts/slideLayout127.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128.xml"/><Relationship Id="rId1" Type="http://schemas.openxmlformats.org/officeDocument/2006/relationships/tags" Target="../tags/tag1.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29.xml"/></Relationships>
</file>

<file path=ppt/slides/_rels/slide174.xml.rels><?xml version="1.0" encoding="UTF-8" standalone="yes"?>
<Relationships xmlns="http://schemas.openxmlformats.org/package/2006/relationships"><Relationship Id="rId3" Type="http://schemas.openxmlformats.org/officeDocument/2006/relationships/image" Target="../media/image122.gif"/><Relationship Id="rId2" Type="http://schemas.openxmlformats.org/officeDocument/2006/relationships/notesSlide" Target="../notesSlides/notesSlide174.xml"/><Relationship Id="rId1" Type="http://schemas.openxmlformats.org/officeDocument/2006/relationships/slideLayout" Target="../slideLayouts/slideLayout130.xml"/><Relationship Id="rId4" Type="http://schemas.openxmlformats.org/officeDocument/2006/relationships/image" Target="../media/image130.gif"/></Relationships>
</file>

<file path=ppt/slides/_rels/slide175.xml.rels><?xml version="1.0" encoding="UTF-8" standalone="yes"?>
<Relationships xmlns="http://schemas.openxmlformats.org/package/2006/relationships"><Relationship Id="rId3" Type="http://schemas.openxmlformats.org/officeDocument/2006/relationships/image" Target="../media/image122.gif"/><Relationship Id="rId2" Type="http://schemas.openxmlformats.org/officeDocument/2006/relationships/notesSlide" Target="../notesSlides/notesSlide175.xml"/><Relationship Id="rId1" Type="http://schemas.openxmlformats.org/officeDocument/2006/relationships/slideLayout" Target="../slideLayouts/slideLayout131.xml"/><Relationship Id="rId4" Type="http://schemas.openxmlformats.org/officeDocument/2006/relationships/image" Target="../media/image130.gif"/></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3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33.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34.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35.xml"/></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10.gi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1.gif"/><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9.png"/></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36.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37.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138.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39.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40.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141.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14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143.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44.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10.gi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1.gif"/><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9.png"/></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51.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145.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10.gi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1.gif"/><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gif"/><Relationship Id="rId12" Type="http://schemas.openxmlformats.org/officeDocument/2006/relationships/image" Target="../media/image21.gif"/><Relationship Id="rId2" Type="http://schemas.openxmlformats.org/officeDocument/2006/relationships/notesSlide" Target="../notesSlides/notesSlide21.xml"/><Relationship Id="rId1" Type="http://schemas.openxmlformats.org/officeDocument/2006/relationships/slideLayout" Target="../slideLayouts/slideLayout146.xml"/><Relationship Id="rId6" Type="http://schemas.openxmlformats.org/officeDocument/2006/relationships/image" Target="../media/image15.gif"/><Relationship Id="rId11" Type="http://schemas.openxmlformats.org/officeDocument/2006/relationships/image" Target="../media/image20.jpeg"/><Relationship Id="rId5" Type="http://schemas.openxmlformats.org/officeDocument/2006/relationships/image" Target="../media/image14.gif"/><Relationship Id="rId10" Type="http://schemas.openxmlformats.org/officeDocument/2006/relationships/image" Target="../media/image19.gif"/><Relationship Id="rId4" Type="http://schemas.openxmlformats.org/officeDocument/2006/relationships/image" Target="../media/image13.gif"/><Relationship Id="rId9" Type="http://schemas.openxmlformats.org/officeDocument/2006/relationships/image" Target="../media/image18.jpeg"/></Relationships>
</file>

<file path=ppt/slides/_rels/slide22.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image" Target="../media/image20.jpeg"/><Relationship Id="rId3" Type="http://schemas.openxmlformats.org/officeDocument/2006/relationships/image" Target="../media/image23.gif"/><Relationship Id="rId7" Type="http://schemas.openxmlformats.org/officeDocument/2006/relationships/image" Target="../media/image14.gif"/><Relationship Id="rId12" Type="http://schemas.openxmlformats.org/officeDocument/2006/relationships/image" Target="../media/image19.gi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3.gif"/><Relationship Id="rId11" Type="http://schemas.openxmlformats.org/officeDocument/2006/relationships/image" Target="../media/image18.jpe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gif"/><Relationship Id="rId4" Type="http://schemas.openxmlformats.org/officeDocument/2006/relationships/image" Target="../media/image2.gif"/><Relationship Id="rId9" Type="http://schemas.openxmlformats.org/officeDocument/2006/relationships/image" Target="../media/image16.gif"/><Relationship Id="rId14" Type="http://schemas.openxmlformats.org/officeDocument/2006/relationships/image" Target="../media/image21.gif"/></Relationships>
</file>

<file path=ppt/slides/_rels/slide23.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19.gif"/><Relationship Id="rId3" Type="http://schemas.openxmlformats.org/officeDocument/2006/relationships/image" Target="../media/image24.jpeg"/><Relationship Id="rId7" Type="http://schemas.openxmlformats.org/officeDocument/2006/relationships/image" Target="../media/image13.gif"/><Relationship Id="rId12" Type="http://schemas.openxmlformats.org/officeDocument/2006/relationships/image" Target="../media/image18.jpeg"/><Relationship Id="rId17" Type="http://schemas.openxmlformats.org/officeDocument/2006/relationships/image" Target="../media/image25.jpeg"/><Relationship Id="rId2" Type="http://schemas.openxmlformats.org/officeDocument/2006/relationships/notesSlide" Target="../notesSlides/notesSlide23.xml"/><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gif"/><Relationship Id="rId5" Type="http://schemas.openxmlformats.org/officeDocument/2006/relationships/image" Target="../media/image2.gif"/><Relationship Id="rId15" Type="http://schemas.openxmlformats.org/officeDocument/2006/relationships/image" Target="../media/image21.gif"/><Relationship Id="rId10" Type="http://schemas.openxmlformats.org/officeDocument/2006/relationships/image" Target="../media/image16.gif"/><Relationship Id="rId4" Type="http://schemas.openxmlformats.org/officeDocument/2006/relationships/image" Target="../media/image23.gif"/><Relationship Id="rId9" Type="http://schemas.openxmlformats.org/officeDocument/2006/relationships/image" Target="../media/image15.gif"/><Relationship Id="rId14" Type="http://schemas.openxmlformats.org/officeDocument/2006/relationships/image" Target="../media/image20.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2.gif"/><Relationship Id="rId5" Type="http://schemas.openxmlformats.org/officeDocument/2006/relationships/image" Target="../media/image29.jpeg"/><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38.wmf"/><Relationship Id="rId18" Type="http://schemas.openxmlformats.org/officeDocument/2006/relationships/oleObject" Target="../embeddings/oleObject7.bin"/><Relationship Id="rId26" Type="http://schemas.openxmlformats.org/officeDocument/2006/relationships/oleObject" Target="../embeddings/oleObject11.bin"/><Relationship Id="rId3" Type="http://schemas.openxmlformats.org/officeDocument/2006/relationships/image" Target="../media/image32.jpeg"/><Relationship Id="rId21" Type="http://schemas.openxmlformats.org/officeDocument/2006/relationships/image" Target="../media/image42.wmf"/><Relationship Id="rId7" Type="http://schemas.openxmlformats.org/officeDocument/2006/relationships/image" Target="../media/image35.wmf"/><Relationship Id="rId12" Type="http://schemas.openxmlformats.org/officeDocument/2006/relationships/oleObject" Target="../embeddings/oleObject4.bin"/><Relationship Id="rId17" Type="http://schemas.openxmlformats.org/officeDocument/2006/relationships/image" Target="../media/image40.wmf"/><Relationship Id="rId25" Type="http://schemas.openxmlformats.org/officeDocument/2006/relationships/image" Target="../media/image44.wmf"/><Relationship Id="rId2" Type="http://schemas.openxmlformats.org/officeDocument/2006/relationships/notesSlide" Target="../notesSlides/notesSlide54.xml"/><Relationship Id="rId16" Type="http://schemas.openxmlformats.org/officeDocument/2006/relationships/oleObject" Target="../embeddings/oleObject6.bin"/><Relationship Id="rId20" Type="http://schemas.openxmlformats.org/officeDocument/2006/relationships/oleObject" Target="../embeddings/oleObject8.bin"/><Relationship Id="rId29" Type="http://schemas.openxmlformats.org/officeDocument/2006/relationships/image" Target="../media/image46.wmf"/><Relationship Id="rId1" Type="http://schemas.openxmlformats.org/officeDocument/2006/relationships/slideLayout" Target="../slideLayouts/slideLayout38.xml"/><Relationship Id="rId6" Type="http://schemas.openxmlformats.org/officeDocument/2006/relationships/oleObject" Target="../embeddings/oleObject1.bin"/><Relationship Id="rId11" Type="http://schemas.openxmlformats.org/officeDocument/2006/relationships/image" Target="../media/image37.wmf"/><Relationship Id="rId24" Type="http://schemas.openxmlformats.org/officeDocument/2006/relationships/oleObject" Target="../embeddings/oleObject10.bin"/><Relationship Id="rId32" Type="http://schemas.openxmlformats.org/officeDocument/2006/relationships/image" Target="../media/image48.png"/><Relationship Id="rId5" Type="http://schemas.openxmlformats.org/officeDocument/2006/relationships/image" Target="../media/image34.png"/><Relationship Id="rId15" Type="http://schemas.openxmlformats.org/officeDocument/2006/relationships/image" Target="../media/image39.wmf"/><Relationship Id="rId23" Type="http://schemas.openxmlformats.org/officeDocument/2006/relationships/image" Target="../media/image43.wmf"/><Relationship Id="rId28" Type="http://schemas.openxmlformats.org/officeDocument/2006/relationships/oleObject" Target="../embeddings/oleObject12.bin"/><Relationship Id="rId10" Type="http://schemas.openxmlformats.org/officeDocument/2006/relationships/oleObject" Target="../embeddings/oleObject3.bin"/><Relationship Id="rId19" Type="http://schemas.openxmlformats.org/officeDocument/2006/relationships/image" Target="../media/image41.wmf"/><Relationship Id="rId31" Type="http://schemas.openxmlformats.org/officeDocument/2006/relationships/image" Target="../media/image47.wmf"/><Relationship Id="rId4" Type="http://schemas.openxmlformats.org/officeDocument/2006/relationships/image" Target="../media/image33.png"/><Relationship Id="rId9" Type="http://schemas.openxmlformats.org/officeDocument/2006/relationships/image" Target="../media/image36.wmf"/><Relationship Id="rId14" Type="http://schemas.openxmlformats.org/officeDocument/2006/relationships/oleObject" Target="../embeddings/oleObject5.bin"/><Relationship Id="rId22" Type="http://schemas.openxmlformats.org/officeDocument/2006/relationships/oleObject" Target="../embeddings/oleObject9.bin"/><Relationship Id="rId27" Type="http://schemas.openxmlformats.org/officeDocument/2006/relationships/image" Target="../media/image45.wmf"/><Relationship Id="rId30" Type="http://schemas.openxmlformats.org/officeDocument/2006/relationships/oleObject" Target="../embeddings/oleObject13.bin"/></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38.wmf"/><Relationship Id="rId18" Type="http://schemas.openxmlformats.org/officeDocument/2006/relationships/oleObject" Target="../embeddings/oleObject20.bin"/><Relationship Id="rId26" Type="http://schemas.openxmlformats.org/officeDocument/2006/relationships/oleObject" Target="../embeddings/oleObject24.bin"/><Relationship Id="rId3" Type="http://schemas.openxmlformats.org/officeDocument/2006/relationships/image" Target="../media/image32.jpeg"/><Relationship Id="rId21" Type="http://schemas.openxmlformats.org/officeDocument/2006/relationships/image" Target="../media/image42.wmf"/><Relationship Id="rId7" Type="http://schemas.openxmlformats.org/officeDocument/2006/relationships/image" Target="../media/image35.wmf"/><Relationship Id="rId12" Type="http://schemas.openxmlformats.org/officeDocument/2006/relationships/oleObject" Target="../embeddings/oleObject17.bin"/><Relationship Id="rId17" Type="http://schemas.openxmlformats.org/officeDocument/2006/relationships/image" Target="../media/image40.wmf"/><Relationship Id="rId25" Type="http://schemas.openxmlformats.org/officeDocument/2006/relationships/image" Target="../media/image44.wmf"/><Relationship Id="rId2" Type="http://schemas.openxmlformats.org/officeDocument/2006/relationships/notesSlide" Target="../notesSlides/notesSlide55.xml"/><Relationship Id="rId16" Type="http://schemas.openxmlformats.org/officeDocument/2006/relationships/oleObject" Target="../embeddings/oleObject19.bin"/><Relationship Id="rId20" Type="http://schemas.openxmlformats.org/officeDocument/2006/relationships/oleObject" Target="../embeddings/oleObject21.bin"/><Relationship Id="rId29" Type="http://schemas.openxmlformats.org/officeDocument/2006/relationships/image" Target="../media/image46.wmf"/><Relationship Id="rId1" Type="http://schemas.openxmlformats.org/officeDocument/2006/relationships/slideLayout" Target="../slideLayouts/slideLayout38.xml"/><Relationship Id="rId6" Type="http://schemas.openxmlformats.org/officeDocument/2006/relationships/oleObject" Target="../embeddings/oleObject14.bin"/><Relationship Id="rId11" Type="http://schemas.openxmlformats.org/officeDocument/2006/relationships/image" Target="../media/image37.wmf"/><Relationship Id="rId24" Type="http://schemas.openxmlformats.org/officeDocument/2006/relationships/oleObject" Target="../embeddings/oleObject23.bin"/><Relationship Id="rId32" Type="http://schemas.openxmlformats.org/officeDocument/2006/relationships/image" Target="../media/image48.png"/><Relationship Id="rId5" Type="http://schemas.openxmlformats.org/officeDocument/2006/relationships/image" Target="../media/image34.png"/><Relationship Id="rId15" Type="http://schemas.openxmlformats.org/officeDocument/2006/relationships/image" Target="../media/image39.wmf"/><Relationship Id="rId23" Type="http://schemas.openxmlformats.org/officeDocument/2006/relationships/image" Target="../media/image43.wmf"/><Relationship Id="rId28" Type="http://schemas.openxmlformats.org/officeDocument/2006/relationships/oleObject" Target="../embeddings/oleObject25.bin"/><Relationship Id="rId10" Type="http://schemas.openxmlformats.org/officeDocument/2006/relationships/oleObject" Target="../embeddings/oleObject16.bin"/><Relationship Id="rId19" Type="http://schemas.openxmlformats.org/officeDocument/2006/relationships/image" Target="../media/image41.wmf"/><Relationship Id="rId31" Type="http://schemas.openxmlformats.org/officeDocument/2006/relationships/image" Target="../media/image47.wmf"/><Relationship Id="rId4" Type="http://schemas.openxmlformats.org/officeDocument/2006/relationships/image" Target="../media/image33.png"/><Relationship Id="rId9" Type="http://schemas.openxmlformats.org/officeDocument/2006/relationships/image" Target="../media/image36.wmf"/><Relationship Id="rId14" Type="http://schemas.openxmlformats.org/officeDocument/2006/relationships/oleObject" Target="../embeddings/oleObject18.bin"/><Relationship Id="rId22" Type="http://schemas.openxmlformats.org/officeDocument/2006/relationships/oleObject" Target="../embeddings/oleObject22.bin"/><Relationship Id="rId27" Type="http://schemas.openxmlformats.org/officeDocument/2006/relationships/image" Target="../media/image45.wmf"/><Relationship Id="rId30" Type="http://schemas.openxmlformats.org/officeDocument/2006/relationships/oleObject" Target="../embeddings/oleObject26.bin"/></Relationships>
</file>

<file path=ppt/slides/_rels/slide56.xml.rels><?xml version="1.0" encoding="UTF-8" standalone="yes"?>
<Relationships xmlns="http://schemas.openxmlformats.org/package/2006/relationships"><Relationship Id="rId8" Type="http://schemas.openxmlformats.org/officeDocument/2006/relationships/image" Target="../media/image54.wmf"/><Relationship Id="rId13" Type="http://schemas.openxmlformats.org/officeDocument/2006/relationships/image" Target="../media/image59.wmf"/><Relationship Id="rId18" Type="http://schemas.openxmlformats.org/officeDocument/2006/relationships/image" Target="../media/image63.wmf"/><Relationship Id="rId3" Type="http://schemas.openxmlformats.org/officeDocument/2006/relationships/image" Target="../media/image49.png"/><Relationship Id="rId7" Type="http://schemas.openxmlformats.org/officeDocument/2006/relationships/image" Target="../media/image53.wmf"/><Relationship Id="rId12" Type="http://schemas.openxmlformats.org/officeDocument/2006/relationships/image" Target="../media/image58.wmf"/><Relationship Id="rId17" Type="http://schemas.openxmlformats.org/officeDocument/2006/relationships/oleObject" Target="../embeddings/oleObject27.bin"/><Relationship Id="rId2" Type="http://schemas.openxmlformats.org/officeDocument/2006/relationships/notesSlide" Target="../notesSlides/notesSlide56.xml"/><Relationship Id="rId16" Type="http://schemas.openxmlformats.org/officeDocument/2006/relationships/image" Target="../media/image62.wmf"/><Relationship Id="rId1" Type="http://schemas.openxmlformats.org/officeDocument/2006/relationships/slideLayout" Target="../slideLayouts/slideLayout39.xml"/><Relationship Id="rId6" Type="http://schemas.openxmlformats.org/officeDocument/2006/relationships/image" Target="../media/image52.wmf"/><Relationship Id="rId11" Type="http://schemas.openxmlformats.org/officeDocument/2006/relationships/image" Target="../media/image57.wmf"/><Relationship Id="rId5" Type="http://schemas.openxmlformats.org/officeDocument/2006/relationships/image" Target="../media/image51.png"/><Relationship Id="rId15" Type="http://schemas.openxmlformats.org/officeDocument/2006/relationships/image" Target="../media/image61.wmf"/><Relationship Id="rId10" Type="http://schemas.openxmlformats.org/officeDocument/2006/relationships/image" Target="../media/image56.wmf"/><Relationship Id="rId19" Type="http://schemas.openxmlformats.org/officeDocument/2006/relationships/image" Target="../media/image64.gif"/><Relationship Id="rId4" Type="http://schemas.openxmlformats.org/officeDocument/2006/relationships/image" Target="../media/image50.png"/><Relationship Id="rId9" Type="http://schemas.openxmlformats.org/officeDocument/2006/relationships/image" Target="../media/image55.wmf"/><Relationship Id="rId14" Type="http://schemas.openxmlformats.org/officeDocument/2006/relationships/image" Target="../media/image60.wmf"/></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27.jpeg"/><Relationship Id="rId7" Type="http://schemas.openxmlformats.org/officeDocument/2006/relationships/image" Target="../media/image69.wmf"/><Relationship Id="rId2" Type="http://schemas.openxmlformats.org/officeDocument/2006/relationships/notesSlide" Target="../notesSlides/notesSlide58.xml"/><Relationship Id="rId1" Type="http://schemas.openxmlformats.org/officeDocument/2006/relationships/slideLayout" Target="../slideLayouts/slideLayout41.xml"/><Relationship Id="rId6" Type="http://schemas.openxmlformats.org/officeDocument/2006/relationships/image" Target="../media/image68.wmf"/><Relationship Id="rId11" Type="http://schemas.openxmlformats.org/officeDocument/2006/relationships/image" Target="../media/image73.gif"/><Relationship Id="rId5" Type="http://schemas.openxmlformats.org/officeDocument/2006/relationships/image" Target="../media/image67.wmf"/><Relationship Id="rId10" Type="http://schemas.openxmlformats.org/officeDocument/2006/relationships/image" Target="../media/image72.wmf"/><Relationship Id="rId4" Type="http://schemas.openxmlformats.org/officeDocument/2006/relationships/image" Target="../media/image66.wmf"/><Relationship Id="rId9" Type="http://schemas.openxmlformats.org/officeDocument/2006/relationships/image" Target="../media/image71.png"/></Relationships>
</file>

<file path=ppt/slides/_rels/slide59.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75.wmf"/><Relationship Id="rId2" Type="http://schemas.openxmlformats.org/officeDocument/2006/relationships/notesSlide" Target="../notesSlides/notesSlide59.xml"/><Relationship Id="rId1" Type="http://schemas.openxmlformats.org/officeDocument/2006/relationships/slideLayout" Target="../slideLayouts/slideLayout42.xml"/><Relationship Id="rId6" Type="http://schemas.openxmlformats.org/officeDocument/2006/relationships/image" Target="../media/image74.wmf"/><Relationship Id="rId5" Type="http://schemas.openxmlformats.org/officeDocument/2006/relationships/image" Target="../media/image29.jpeg"/><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75.wmf"/><Relationship Id="rId2" Type="http://schemas.openxmlformats.org/officeDocument/2006/relationships/notesSlide" Target="../notesSlides/notesSlide60.xml"/><Relationship Id="rId1" Type="http://schemas.openxmlformats.org/officeDocument/2006/relationships/slideLayout" Target="../slideLayouts/slideLayout43.xml"/><Relationship Id="rId6" Type="http://schemas.openxmlformats.org/officeDocument/2006/relationships/image" Target="../media/image74.wmf"/><Relationship Id="rId5" Type="http://schemas.openxmlformats.org/officeDocument/2006/relationships/image" Target="../media/image29.jpeg"/><Relationship Id="rId4" Type="http://schemas.openxmlformats.org/officeDocument/2006/relationships/image" Target="../media/image28.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6.xml"/></Relationships>
</file>

<file path=ppt/slides/_rels/slide6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4.xml"/><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65.xml"/><Relationship Id="rId1" Type="http://schemas.openxmlformats.org/officeDocument/2006/relationships/slideLayout" Target="../slideLayouts/slideLayout48.xml"/><Relationship Id="rId4" Type="http://schemas.openxmlformats.org/officeDocument/2006/relationships/image" Target="../media/image76.jpeg"/></Relationships>
</file>

<file path=ppt/slides/_rels/slide6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66.xml"/><Relationship Id="rId1" Type="http://schemas.openxmlformats.org/officeDocument/2006/relationships/slideLayout" Target="../slideLayouts/slideLayout49.xml"/><Relationship Id="rId6" Type="http://schemas.openxmlformats.org/officeDocument/2006/relationships/image" Target="../media/image78.jpeg"/><Relationship Id="rId5" Type="http://schemas.openxmlformats.org/officeDocument/2006/relationships/image" Target="../media/image7.png"/><Relationship Id="rId4" Type="http://schemas.openxmlformats.org/officeDocument/2006/relationships/image" Target="../media/image6.png"/></Relationships>
</file>

<file path=ppt/slides/_rels/slide6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9.jpeg"/><Relationship Id="rId7" Type="http://schemas.openxmlformats.org/officeDocument/2006/relationships/image" Target="../media/image7.png"/><Relationship Id="rId2" Type="http://schemas.openxmlformats.org/officeDocument/2006/relationships/notesSlide" Target="../notesSlides/notesSlide67.xml"/><Relationship Id="rId1" Type="http://schemas.openxmlformats.org/officeDocument/2006/relationships/slideLayout" Target="../slideLayouts/slideLayout49.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78.jpeg"/><Relationship Id="rId4" Type="http://schemas.openxmlformats.org/officeDocument/2006/relationships/image" Target="../media/image80.jpeg"/><Relationship Id="rId9" Type="http://schemas.openxmlformats.org/officeDocument/2006/relationships/image" Target="../media/image9.png"/></Relationships>
</file>

<file path=ppt/slides/_rels/slide68.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8.xml"/><Relationship Id="rId1" Type="http://schemas.openxmlformats.org/officeDocument/2006/relationships/slideLayout" Target="../slideLayouts/slideLayout50.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78.jpeg"/><Relationship Id="rId4" Type="http://schemas.openxmlformats.org/officeDocument/2006/relationships/image" Target="../media/image6.png"/><Relationship Id="rId9" Type="http://schemas.openxmlformats.org/officeDocument/2006/relationships/image" Target="../media/image80.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1.xml"/></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1.xml"/><Relationship Id="rId1" Type="http://schemas.openxmlformats.org/officeDocument/2006/relationships/slideLayout" Target="../slideLayouts/slideLayout5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3.xml"/></Relationships>
</file>

<file path=ppt/slides/_rels/slide73.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73.xml"/><Relationship Id="rId1" Type="http://schemas.openxmlformats.org/officeDocument/2006/relationships/slideLayout" Target="../slideLayouts/slideLayout54.xml"/><Relationship Id="rId4" Type="http://schemas.openxmlformats.org/officeDocument/2006/relationships/image" Target="../media/image83.png"/></Relationships>
</file>

<file path=ppt/slides/_rels/slide74.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74.xml"/><Relationship Id="rId1" Type="http://schemas.openxmlformats.org/officeDocument/2006/relationships/slideLayout" Target="../slideLayouts/slideLayout55.xml"/><Relationship Id="rId4" Type="http://schemas.openxmlformats.org/officeDocument/2006/relationships/image" Target="../media/image83.png"/></Relationships>
</file>

<file path=ppt/slides/_rels/slide75.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75.xml"/><Relationship Id="rId1" Type="http://schemas.openxmlformats.org/officeDocument/2006/relationships/slideLayout" Target="../slideLayouts/slideLayout56.xml"/><Relationship Id="rId4" Type="http://schemas.openxmlformats.org/officeDocument/2006/relationships/image" Target="../media/image83.png"/></Relationships>
</file>

<file path=ppt/slides/_rels/slide76.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76.xml"/><Relationship Id="rId1" Type="http://schemas.openxmlformats.org/officeDocument/2006/relationships/slideLayout" Target="../slideLayouts/slideLayout57.xml"/><Relationship Id="rId4" Type="http://schemas.openxmlformats.org/officeDocument/2006/relationships/image" Target="../media/image83.png"/></Relationships>
</file>

<file path=ppt/slides/_rels/slide7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7.xml"/><Relationship Id="rId1" Type="http://schemas.openxmlformats.org/officeDocument/2006/relationships/slideLayout" Target="../slideLayouts/slideLayout58.xml"/><Relationship Id="rId4" Type="http://schemas.openxmlformats.org/officeDocument/2006/relationships/image" Target="../media/image85.png"/></Relationships>
</file>

<file path=ppt/slides/_rels/slide78.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notesSlide" Target="../notesSlides/notesSlide78.xml"/><Relationship Id="rId1" Type="http://schemas.openxmlformats.org/officeDocument/2006/relationships/slideLayout" Target="../slideLayouts/slideLayout59.xml"/><Relationship Id="rId5" Type="http://schemas.openxmlformats.org/officeDocument/2006/relationships/image" Target="../media/image87.png"/><Relationship Id="rId4" Type="http://schemas.openxmlformats.org/officeDocument/2006/relationships/image" Target="../media/image83.png"/></Relationships>
</file>

<file path=ppt/slides/_rels/slide7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9.xml"/><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0.xml"/><Relationship Id="rId1" Type="http://schemas.openxmlformats.org/officeDocument/2006/relationships/slideLayout" Target="../slideLayouts/slideLayout61.xml"/></Relationships>
</file>

<file path=ppt/slides/_rels/slide8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1.xml"/><Relationship Id="rId1" Type="http://schemas.openxmlformats.org/officeDocument/2006/relationships/slideLayout" Target="../slideLayouts/slideLayout62.xml"/><Relationship Id="rId4" Type="http://schemas.openxmlformats.org/officeDocument/2006/relationships/image" Target="../media/image89.gif"/></Relationships>
</file>

<file path=ppt/slides/_rels/slide8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2.xml"/><Relationship Id="rId1" Type="http://schemas.openxmlformats.org/officeDocument/2006/relationships/slideLayout" Target="../slideLayouts/slideLayout63.xml"/></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3.xml"/><Relationship Id="rId1" Type="http://schemas.openxmlformats.org/officeDocument/2006/relationships/slideLayout" Target="../slideLayouts/slideLayout64.xml"/><Relationship Id="rId4" Type="http://schemas.openxmlformats.org/officeDocument/2006/relationships/image" Target="../media/image90.png"/></Relationships>
</file>

<file path=ppt/slides/_rels/slide8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4.xml"/><Relationship Id="rId1" Type="http://schemas.openxmlformats.org/officeDocument/2006/relationships/slideLayout" Target="../slideLayouts/slideLayout65.xml"/><Relationship Id="rId4" Type="http://schemas.openxmlformats.org/officeDocument/2006/relationships/image" Target="../media/image90.png"/></Relationships>
</file>

<file path=ppt/slides/_rels/slide85.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notesSlide" Target="../notesSlides/notesSlide85.xml"/><Relationship Id="rId1" Type="http://schemas.openxmlformats.org/officeDocument/2006/relationships/slideLayout" Target="../slideLayouts/slideLayout66.xml"/><Relationship Id="rId5" Type="http://schemas.openxmlformats.org/officeDocument/2006/relationships/image" Target="../media/image83.png"/><Relationship Id="rId4" Type="http://schemas.openxmlformats.org/officeDocument/2006/relationships/image" Target="../media/image91.png"/></Relationships>
</file>

<file path=ppt/slides/_rels/slide8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6.xml"/><Relationship Id="rId1" Type="http://schemas.openxmlformats.org/officeDocument/2006/relationships/slideLayout" Target="../slideLayouts/slideLayout67.xml"/><Relationship Id="rId5" Type="http://schemas.openxmlformats.org/officeDocument/2006/relationships/image" Target="../media/image83.png"/><Relationship Id="rId4" Type="http://schemas.openxmlformats.org/officeDocument/2006/relationships/image" Target="../media/image86.gif"/></Relationships>
</file>

<file path=ppt/slides/_rels/slide8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7.xml"/><Relationship Id="rId1" Type="http://schemas.openxmlformats.org/officeDocument/2006/relationships/slideLayout" Target="../slideLayouts/slideLayout68.xml"/><Relationship Id="rId5" Type="http://schemas.openxmlformats.org/officeDocument/2006/relationships/image" Target="../media/image90.png"/><Relationship Id="rId4" Type="http://schemas.openxmlformats.org/officeDocument/2006/relationships/image" Target="../media/image84.png"/></Relationships>
</file>

<file path=ppt/slides/_rels/slide8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8.xml"/><Relationship Id="rId1" Type="http://schemas.openxmlformats.org/officeDocument/2006/relationships/slideLayout" Target="../slideLayouts/slideLayout69.xml"/><Relationship Id="rId5" Type="http://schemas.openxmlformats.org/officeDocument/2006/relationships/image" Target="../media/image90.png"/><Relationship Id="rId4" Type="http://schemas.openxmlformats.org/officeDocument/2006/relationships/image" Target="../media/image84.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1.xml"/></Relationships>
</file>

<file path=ppt/slides/_rels/slide9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96.xml"/><Relationship Id="rId1" Type="http://schemas.openxmlformats.org/officeDocument/2006/relationships/slideLayout" Target="../slideLayouts/slideLayout72.xml"/></Relationships>
</file>

<file path=ppt/slides/_rels/slide9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97.xml"/><Relationship Id="rId1" Type="http://schemas.openxmlformats.org/officeDocument/2006/relationships/slideLayout" Target="../slideLayouts/slideLayout7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C5C5FF"/>
            </a:gs>
            <a:gs pos="100000">
              <a:schemeClr val="bg1"/>
            </a:gs>
          </a:gsLst>
          <a:lin ang="5400000" scaled="1"/>
        </a:gradFill>
        <a:effectLst/>
      </p:bgPr>
    </p:bg>
    <p:spTree>
      <p:nvGrpSpPr>
        <p:cNvPr id="1" name=""/>
        <p:cNvGrpSpPr/>
        <p:nvPr/>
      </p:nvGrpSpPr>
      <p:grpSpPr>
        <a:xfrm>
          <a:off x="0" y="0"/>
          <a:ext cx="0" cy="0"/>
          <a:chOff x="0" y="0"/>
          <a:chExt cx="0" cy="0"/>
        </a:xfrm>
      </p:grpSpPr>
      <p:grpSp>
        <p:nvGrpSpPr>
          <p:cNvPr id="25" name="Group 24"/>
          <p:cNvGrpSpPr/>
          <p:nvPr/>
        </p:nvGrpSpPr>
        <p:grpSpPr>
          <a:xfrm>
            <a:off x="152400" y="873256"/>
            <a:ext cx="8763000" cy="3622544"/>
            <a:chOff x="152400" y="873256"/>
            <a:chExt cx="8763000" cy="3622544"/>
          </a:xfrm>
        </p:grpSpPr>
        <p:sp>
          <p:nvSpPr>
            <p:cNvPr id="17" name="AutoShape 203"/>
            <p:cNvSpPr>
              <a:spLocks noChangeArrowheads="1"/>
            </p:cNvSpPr>
            <p:nvPr/>
          </p:nvSpPr>
          <p:spPr bwMode="auto">
            <a:xfrm flipH="1">
              <a:off x="5715000" y="2628900"/>
              <a:ext cx="914400" cy="381000"/>
            </a:xfrm>
            <a:prstGeom prst="leftArrow">
              <a:avLst>
                <a:gd name="adj1" fmla="val 50000"/>
                <a:gd name="adj2" fmla="val 60000"/>
              </a:avLst>
            </a:prstGeom>
            <a:solidFill>
              <a:srgbClr val="4D4D4D"/>
            </a:solidFill>
            <a:ln w="28575">
              <a:solidFill>
                <a:schemeClr val="tx1"/>
              </a:solidFill>
              <a:miter lim="800000"/>
              <a:headEnd/>
              <a:tailEnd/>
            </a:ln>
            <a:effectLst/>
          </p:spPr>
          <p:txBody>
            <a:bodyPr wrap="none" anchor="ctr"/>
            <a:lstStyle/>
            <a:p>
              <a:endParaRPr lang="en-US"/>
            </a:p>
          </p:txBody>
        </p:sp>
        <p:sp>
          <p:nvSpPr>
            <p:cNvPr id="18" name="Oval 202"/>
            <p:cNvSpPr>
              <a:spLocks noChangeArrowheads="1"/>
            </p:cNvSpPr>
            <p:nvPr/>
          </p:nvSpPr>
          <p:spPr bwMode="auto">
            <a:xfrm>
              <a:off x="152400" y="2362200"/>
              <a:ext cx="2209800" cy="914400"/>
            </a:xfrm>
            <a:prstGeom prst="ellipse">
              <a:avLst/>
            </a:prstGeom>
            <a:solidFill>
              <a:srgbClr val="FFFF00"/>
            </a:solidFill>
            <a:ln w="38100">
              <a:solidFill>
                <a:schemeClr val="accent6">
                  <a:lumMod val="60000"/>
                  <a:lumOff val="40000"/>
                </a:schemeClr>
              </a:solidFill>
              <a:round/>
              <a:headEnd/>
              <a:tailEnd/>
            </a:ln>
            <a:effectLst/>
          </p:spPr>
          <p:txBody>
            <a:bodyPr wrap="none" anchor="ctr"/>
            <a:lstStyle/>
            <a:p>
              <a:pPr algn="ctr"/>
              <a:r>
                <a:rPr lang="en-US" sz="2800" b="0" dirty="0">
                  <a:solidFill>
                    <a:srgbClr val="0000FF"/>
                  </a:solidFill>
                  <a:effectLst/>
                  <a:latin typeface="Arial Black" pitchFamily="34" charset="0"/>
                </a:rPr>
                <a:t>Happiness</a:t>
              </a:r>
            </a:p>
          </p:txBody>
        </p:sp>
        <p:sp>
          <p:nvSpPr>
            <p:cNvPr id="19" name="AutoShape 203"/>
            <p:cNvSpPr>
              <a:spLocks noChangeArrowheads="1"/>
            </p:cNvSpPr>
            <p:nvPr/>
          </p:nvSpPr>
          <p:spPr bwMode="auto">
            <a:xfrm>
              <a:off x="2438400" y="2628900"/>
              <a:ext cx="914400" cy="381000"/>
            </a:xfrm>
            <a:prstGeom prst="leftArrow">
              <a:avLst>
                <a:gd name="adj1" fmla="val 50000"/>
                <a:gd name="adj2" fmla="val 60000"/>
              </a:avLst>
            </a:prstGeom>
            <a:solidFill>
              <a:srgbClr val="FFFF00"/>
            </a:solidFill>
            <a:ln w="28575">
              <a:solidFill>
                <a:srgbClr val="2929A9"/>
              </a:solidFill>
              <a:miter lim="800000"/>
              <a:headEnd/>
              <a:tailEnd/>
            </a:ln>
            <a:effectLst/>
          </p:spPr>
          <p:txBody>
            <a:bodyPr wrap="none" anchor="ctr"/>
            <a:lstStyle/>
            <a:p>
              <a:endParaRPr lang="en-US"/>
            </a:p>
          </p:txBody>
        </p:sp>
        <p:sp>
          <p:nvSpPr>
            <p:cNvPr id="20" name="Oval 204"/>
            <p:cNvSpPr>
              <a:spLocks noChangeArrowheads="1"/>
            </p:cNvSpPr>
            <p:nvPr/>
          </p:nvSpPr>
          <p:spPr bwMode="auto">
            <a:xfrm>
              <a:off x="6705600" y="2362200"/>
              <a:ext cx="2209800" cy="914400"/>
            </a:xfrm>
            <a:prstGeom prst="ellipse">
              <a:avLst/>
            </a:prstGeom>
            <a:solidFill>
              <a:srgbClr val="C0C0C0"/>
            </a:solidFill>
            <a:ln w="9525">
              <a:solidFill>
                <a:schemeClr val="tx1"/>
              </a:solidFill>
              <a:round/>
              <a:headEnd/>
              <a:tailEnd/>
            </a:ln>
            <a:effectLst/>
          </p:spPr>
          <p:txBody>
            <a:bodyPr wrap="none" anchor="ctr"/>
            <a:lstStyle/>
            <a:p>
              <a:pPr algn="ctr"/>
              <a:r>
                <a:rPr lang="en-US" sz="2800" dirty="0">
                  <a:effectLst>
                    <a:outerShdw blurRad="38100" dist="38100" dir="2700000" algn="tl">
                      <a:srgbClr val="FFFFFF"/>
                    </a:outerShdw>
                  </a:effectLst>
                  <a:latin typeface="Arial Black" pitchFamily="34" charset="0"/>
                </a:rPr>
                <a:t>Misfortune</a:t>
              </a:r>
            </a:p>
          </p:txBody>
        </p:sp>
        <p:pic>
          <p:nvPicPr>
            <p:cNvPr id="21" name="Picture 20" descr="People in color copy 2.gif"/>
            <p:cNvPicPr>
              <a:picLocks noChangeAspect="1"/>
            </p:cNvPicPr>
            <p:nvPr/>
          </p:nvPicPr>
          <p:blipFill>
            <a:blip r:embed="rId3" cstate="print">
              <a:clrChange>
                <a:clrFrom>
                  <a:srgbClr val="FFFFFF"/>
                </a:clrFrom>
                <a:clrTo>
                  <a:srgbClr val="FFFFFF">
                    <a:alpha val="0"/>
                  </a:srgbClr>
                </a:clrTo>
              </a:clrChange>
            </a:blip>
            <a:stretch>
              <a:fillRect/>
            </a:stretch>
          </p:blipFill>
          <p:spPr>
            <a:xfrm>
              <a:off x="3091145" y="873256"/>
              <a:ext cx="2852455" cy="3622544"/>
            </a:xfrm>
            <a:prstGeom prst="rect">
              <a:avLst/>
            </a:prstGeom>
            <a:solidFill>
              <a:srgbClr val="000000">
                <a:alpha val="0"/>
              </a:srgbClr>
            </a:solidFill>
            <a:ln>
              <a:noFill/>
            </a:ln>
            <a:effectLst/>
          </p:spPr>
        </p:pic>
        <p:grpSp>
          <p:nvGrpSpPr>
            <p:cNvPr id="22" name="Group 21"/>
            <p:cNvGrpSpPr/>
            <p:nvPr/>
          </p:nvGrpSpPr>
          <p:grpSpPr>
            <a:xfrm>
              <a:off x="5791200" y="2603804"/>
              <a:ext cx="526976" cy="431193"/>
              <a:chOff x="5919452" y="3148112"/>
              <a:chExt cx="684006" cy="559681"/>
            </a:xfrm>
          </p:grpSpPr>
          <p:sp>
            <p:nvSpPr>
              <p:cNvPr id="23" name="Line 41"/>
              <p:cNvSpPr>
                <a:spLocks noChangeShapeType="1"/>
              </p:cNvSpPr>
              <p:nvPr/>
            </p:nvSpPr>
            <p:spPr bwMode="auto">
              <a:xfrm rot="20860037" flipH="1">
                <a:off x="5919452" y="3150207"/>
                <a:ext cx="649578" cy="557586"/>
              </a:xfrm>
              <a:prstGeom prst="line">
                <a:avLst/>
              </a:prstGeom>
              <a:noFill/>
              <a:ln w="57150">
                <a:solidFill>
                  <a:srgbClr val="FF0000"/>
                </a:solidFill>
                <a:round/>
                <a:headEnd/>
                <a:tailEnd/>
              </a:ln>
              <a:effectLst/>
            </p:spPr>
            <p:txBody>
              <a:bodyPr/>
              <a:lstStyle/>
              <a:p>
                <a:pPr algn="ctr"/>
                <a:endParaRPr lang="en-US">
                  <a:solidFill>
                    <a:srgbClr val="000000"/>
                  </a:solidFill>
                  <a:latin typeface="Arial" charset="0"/>
                </a:endParaRPr>
              </a:p>
            </p:txBody>
          </p:sp>
          <p:sp>
            <p:nvSpPr>
              <p:cNvPr id="24" name="Line 42"/>
              <p:cNvSpPr>
                <a:spLocks noChangeShapeType="1"/>
              </p:cNvSpPr>
              <p:nvPr/>
            </p:nvSpPr>
            <p:spPr bwMode="auto">
              <a:xfrm rot="718765">
                <a:off x="5958601" y="3148112"/>
                <a:ext cx="644857" cy="558405"/>
              </a:xfrm>
              <a:prstGeom prst="line">
                <a:avLst/>
              </a:prstGeom>
              <a:noFill/>
              <a:ln w="57150">
                <a:solidFill>
                  <a:srgbClr val="FF0000"/>
                </a:solidFill>
                <a:round/>
                <a:headEnd/>
                <a:tailEnd/>
              </a:ln>
              <a:effectLst/>
            </p:spPr>
            <p:txBody>
              <a:bodyPr/>
              <a:lstStyle/>
              <a:p>
                <a:pPr algn="ctr"/>
                <a:endParaRPr lang="en-US">
                  <a:solidFill>
                    <a:srgbClr val="000000"/>
                  </a:solidFill>
                  <a:latin typeface="Arial" charset="0"/>
                </a:endParaRPr>
              </a:p>
            </p:txBody>
          </p:sp>
        </p:grpSp>
      </p:grpSp>
      <p:pic>
        <p:nvPicPr>
          <p:cNvPr id="29" name="Picture 29" descr="A man with two heads fighting himself, like Paul in Romans 7"/>
          <p:cNvPicPr>
            <a:picLocks noChangeAspect="1" noChangeArrowheads="1"/>
          </p:cNvPicPr>
          <p:nvPr/>
        </p:nvPicPr>
        <p:blipFill>
          <a:blip r:embed="rId4" cstate="print"/>
          <a:stretch>
            <a:fillRect/>
          </a:stretch>
        </p:blipFill>
        <p:spPr bwMode="auto">
          <a:xfrm>
            <a:off x="3124200" y="381000"/>
            <a:ext cx="2819400" cy="4437243"/>
          </a:xfrm>
          <a:prstGeom prst="rect">
            <a:avLst/>
          </a:prstGeom>
          <a:noFill/>
          <a:ln>
            <a:noFill/>
          </a:ln>
        </p:spPr>
      </p:pic>
      <p:sp>
        <p:nvSpPr>
          <p:cNvPr id="430082" name="Rectangle 2"/>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FFFFCC"/>
              </a:solidFill>
              <a:effectLst>
                <a:outerShdw blurRad="38100" dist="38100" dir="2700000" algn="tl">
                  <a:srgbClr val="FFFFFF"/>
                </a:outerShdw>
              </a:effectLst>
            </a:endParaRPr>
          </a:p>
        </p:txBody>
      </p:sp>
      <p:grpSp>
        <p:nvGrpSpPr>
          <p:cNvPr id="47" name="Group 46"/>
          <p:cNvGrpSpPr/>
          <p:nvPr/>
        </p:nvGrpSpPr>
        <p:grpSpPr>
          <a:xfrm>
            <a:off x="5815012" y="2099228"/>
            <a:ext cx="2893059" cy="523220"/>
            <a:chOff x="5815012" y="2023028"/>
            <a:chExt cx="2893059" cy="523220"/>
          </a:xfrm>
        </p:grpSpPr>
        <p:sp>
          <p:nvSpPr>
            <p:cNvPr id="430097" name="AutoShape 17"/>
            <p:cNvSpPr>
              <a:spLocks noChangeArrowheads="1"/>
            </p:cNvSpPr>
            <p:nvPr/>
          </p:nvSpPr>
          <p:spPr bwMode="auto">
            <a:xfrm>
              <a:off x="5815012" y="2168751"/>
              <a:ext cx="738188" cy="231775"/>
            </a:xfrm>
            <a:prstGeom prst="rightArrow">
              <a:avLst>
                <a:gd name="adj1" fmla="val 50000"/>
                <a:gd name="adj2" fmla="val 50000"/>
              </a:avLst>
            </a:prstGeom>
            <a:solidFill>
              <a:schemeClr val="bg2"/>
            </a:solidFill>
            <a:ln w="38100">
              <a:solidFill>
                <a:schemeClr val="tx1"/>
              </a:solidFill>
              <a:miter lim="800000"/>
              <a:headEnd/>
              <a:tailEnd/>
            </a:ln>
            <a:effectLst/>
          </p:spPr>
          <p:txBody>
            <a:bodyPr wrap="none" anchor="ctr"/>
            <a:lstStyle/>
            <a:p>
              <a:endParaRPr lang="en-US"/>
            </a:p>
          </p:txBody>
        </p:sp>
        <p:sp>
          <p:nvSpPr>
            <p:cNvPr id="430098" name="Text Box 18"/>
            <p:cNvSpPr txBox="1">
              <a:spLocks noChangeArrowheads="1"/>
            </p:cNvSpPr>
            <p:nvPr/>
          </p:nvSpPr>
          <p:spPr bwMode="auto">
            <a:xfrm>
              <a:off x="6705600" y="2023028"/>
              <a:ext cx="2002471" cy="523220"/>
            </a:xfrm>
            <a:prstGeom prst="rect">
              <a:avLst/>
            </a:prstGeom>
            <a:noFill/>
            <a:ln w="9525">
              <a:noFill/>
              <a:miter lim="800000"/>
              <a:headEnd/>
              <a:tailEnd/>
            </a:ln>
            <a:effectLst/>
          </p:spPr>
          <p:txBody>
            <a:bodyPr wrap="none">
              <a:spAutoFit/>
            </a:bodyPr>
            <a:lstStyle/>
            <a:p>
              <a:r>
                <a:rPr lang="en-US" sz="2800" b="0" dirty="0">
                  <a:effectLst/>
                  <a:latin typeface="Impact" pitchFamily="34" charset="0"/>
                </a:rPr>
                <a:t>Wickedness</a:t>
              </a:r>
            </a:p>
          </p:txBody>
        </p:sp>
      </p:grpSp>
      <p:grpSp>
        <p:nvGrpSpPr>
          <p:cNvPr id="46" name="Group 45"/>
          <p:cNvGrpSpPr/>
          <p:nvPr/>
        </p:nvGrpSpPr>
        <p:grpSpPr>
          <a:xfrm>
            <a:off x="609600" y="2099228"/>
            <a:ext cx="2490788" cy="523220"/>
            <a:chOff x="609600" y="2023028"/>
            <a:chExt cx="2490788" cy="523220"/>
          </a:xfrm>
        </p:grpSpPr>
        <p:sp>
          <p:nvSpPr>
            <p:cNvPr id="430101" name="AutoShape 21"/>
            <p:cNvSpPr>
              <a:spLocks noChangeArrowheads="1"/>
            </p:cNvSpPr>
            <p:nvPr/>
          </p:nvSpPr>
          <p:spPr bwMode="auto">
            <a:xfrm flipH="1">
              <a:off x="2362200" y="2168751"/>
              <a:ext cx="738188" cy="231775"/>
            </a:xfrm>
            <a:prstGeom prst="rightArrow">
              <a:avLst>
                <a:gd name="adj1" fmla="val 50000"/>
                <a:gd name="adj2" fmla="val 50000"/>
              </a:avLst>
            </a:prstGeom>
            <a:solidFill>
              <a:srgbClr val="FFCCCC"/>
            </a:solidFill>
            <a:ln w="38100">
              <a:solidFill>
                <a:srgbClr val="0000FF"/>
              </a:solidFill>
              <a:miter lim="800000"/>
              <a:headEnd/>
              <a:tailEnd/>
            </a:ln>
            <a:effectLst/>
          </p:spPr>
          <p:txBody>
            <a:bodyPr wrap="none" anchor="ctr"/>
            <a:lstStyle/>
            <a:p>
              <a:endParaRPr lang="en-US"/>
            </a:p>
          </p:txBody>
        </p:sp>
        <p:sp>
          <p:nvSpPr>
            <p:cNvPr id="430102" name="Text Box 22"/>
            <p:cNvSpPr txBox="1">
              <a:spLocks noChangeArrowheads="1"/>
            </p:cNvSpPr>
            <p:nvPr/>
          </p:nvSpPr>
          <p:spPr bwMode="auto">
            <a:xfrm>
              <a:off x="609600" y="2023028"/>
              <a:ext cx="1645002" cy="523220"/>
            </a:xfrm>
            <a:prstGeom prst="rect">
              <a:avLst/>
            </a:prstGeom>
            <a:noFill/>
            <a:ln w="9525">
              <a:noFill/>
              <a:miter lim="800000"/>
              <a:headEnd/>
              <a:tailEnd/>
            </a:ln>
            <a:effectLst/>
          </p:spPr>
          <p:txBody>
            <a:bodyPr wrap="none">
              <a:spAutoFit/>
            </a:bodyPr>
            <a:lstStyle/>
            <a:p>
              <a:r>
                <a:rPr lang="en-US" sz="2800" b="0" dirty="0">
                  <a:solidFill>
                    <a:srgbClr val="0000FF"/>
                  </a:solidFill>
                  <a:effectLst/>
                  <a:latin typeface="Impact" pitchFamily="34" charset="0"/>
                </a:rPr>
                <a:t>Goodness</a:t>
              </a:r>
            </a:p>
          </p:txBody>
        </p:sp>
      </p:grpSp>
      <p:grpSp>
        <p:nvGrpSpPr>
          <p:cNvPr id="5" name="Group 61"/>
          <p:cNvGrpSpPr>
            <a:grpSpLocks/>
          </p:cNvGrpSpPr>
          <p:nvPr/>
        </p:nvGrpSpPr>
        <p:grpSpPr bwMode="auto">
          <a:xfrm>
            <a:off x="1220788" y="5562600"/>
            <a:ext cx="6704012" cy="962025"/>
            <a:chOff x="720" y="3504"/>
            <a:chExt cx="4223" cy="606"/>
          </a:xfrm>
        </p:grpSpPr>
        <p:sp>
          <p:nvSpPr>
            <p:cNvPr id="430116" name="Text Box 36"/>
            <p:cNvSpPr txBox="1">
              <a:spLocks noChangeArrowheads="1"/>
            </p:cNvSpPr>
            <p:nvPr/>
          </p:nvSpPr>
          <p:spPr bwMode="auto">
            <a:xfrm>
              <a:off x="720" y="3504"/>
              <a:ext cx="240" cy="393"/>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68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430138" name="Text Box 58"/>
            <p:cNvSpPr txBox="1">
              <a:spLocks noChangeArrowheads="1"/>
            </p:cNvSpPr>
            <p:nvPr/>
          </p:nvSpPr>
          <p:spPr bwMode="auto">
            <a:xfrm>
              <a:off x="912" y="3533"/>
              <a:ext cx="4031" cy="577"/>
            </a:xfrm>
            <a:prstGeom prst="rect">
              <a:avLst/>
            </a:prstGeom>
            <a:noFill/>
            <a:ln w="9525">
              <a:noFill/>
              <a:miter lim="800000"/>
              <a:headEnd/>
              <a:tailEnd/>
            </a:ln>
            <a:effectLst/>
          </p:spPr>
          <p:txBody>
            <a:bodyPr>
              <a:spAutoFit/>
            </a:bodyPr>
            <a:lstStyle/>
            <a:p>
              <a:pPr>
                <a:lnSpc>
                  <a:spcPct val="90000"/>
                </a:lnSpc>
              </a:pPr>
              <a:r>
                <a:rPr lang="en-US" sz="2000" dirty="0">
                  <a:solidFill>
                    <a:schemeClr val="bg1"/>
                  </a:solidFill>
                  <a:effectLst/>
                  <a:latin typeface="Arial Narrow" pitchFamily="34" charset="0"/>
                </a:rPr>
                <a:t>Within the self-same individual are two opposing desires:  the </a:t>
              </a:r>
              <a:r>
                <a:rPr lang="en-US" sz="2000" u="sng" dirty="0">
                  <a:solidFill>
                    <a:schemeClr val="bg1"/>
                  </a:solidFill>
                  <a:effectLst/>
                  <a:latin typeface="Arial Narrow" pitchFamily="34" charset="0"/>
                </a:rPr>
                <a:t>original mind</a:t>
              </a:r>
              <a:r>
                <a:rPr lang="en-US" sz="2000" dirty="0">
                  <a:solidFill>
                    <a:schemeClr val="bg1"/>
                  </a:solidFill>
                  <a:effectLst/>
                  <a:latin typeface="Arial Narrow" pitchFamily="34" charset="0"/>
                </a:rPr>
                <a:t> which desires </a:t>
              </a:r>
              <a:r>
                <a:rPr lang="en-US" sz="2000" u="sng" dirty="0">
                  <a:solidFill>
                    <a:schemeClr val="bg1"/>
                  </a:solidFill>
                  <a:effectLst/>
                  <a:latin typeface="Arial Narrow" pitchFamily="34" charset="0"/>
                </a:rPr>
                <a:t>goodness</a:t>
              </a:r>
              <a:r>
                <a:rPr lang="en-US" sz="2000" dirty="0">
                  <a:solidFill>
                    <a:schemeClr val="bg1"/>
                  </a:solidFill>
                  <a:effectLst/>
                  <a:latin typeface="Arial Narrow" pitchFamily="34" charset="0"/>
                </a:rPr>
                <a:t> and the </a:t>
              </a:r>
              <a:r>
                <a:rPr lang="en-US" sz="2000" u="sng" dirty="0">
                  <a:solidFill>
                    <a:schemeClr val="bg1"/>
                  </a:solidFill>
                  <a:effectLst/>
                  <a:latin typeface="Arial Narrow" pitchFamily="34" charset="0"/>
                </a:rPr>
                <a:t>evil mind</a:t>
              </a:r>
              <a:r>
                <a:rPr lang="en-US" sz="2000" dirty="0">
                  <a:solidFill>
                    <a:schemeClr val="bg1"/>
                  </a:solidFill>
                  <a:effectLst/>
                  <a:latin typeface="Arial Narrow" pitchFamily="34" charset="0"/>
                </a:rPr>
                <a:t> which desires </a:t>
              </a:r>
              <a:r>
                <a:rPr lang="en-US" sz="2000" u="sng" dirty="0">
                  <a:solidFill>
                    <a:schemeClr val="bg1"/>
                  </a:solidFill>
                  <a:effectLst/>
                  <a:latin typeface="Arial Narrow" pitchFamily="34" charset="0"/>
                </a:rPr>
                <a:t>wickedness</a:t>
              </a:r>
              <a:r>
                <a:rPr lang="en-US" sz="2000" dirty="0">
                  <a:solidFill>
                    <a:schemeClr val="bg1"/>
                  </a:solidFill>
                  <a:effectLst/>
                  <a:latin typeface="Arial Narrow" pitchFamily="34" charset="0"/>
                </a:rPr>
                <a:t>.</a:t>
              </a:r>
              <a:endParaRPr lang="en-US" sz="2000" dirty="0">
                <a:effectLst>
                  <a:outerShdw blurRad="38100" dist="38100" dir="2700000" algn="tl">
                    <a:srgbClr val="FFFFFF"/>
                  </a:outerShdw>
                </a:effectLst>
                <a:latin typeface="Arial Narrow" pitchFamily="34" charset="0"/>
              </a:endParaRPr>
            </a:p>
          </p:txBody>
        </p:sp>
      </p:grpSp>
      <p:sp>
        <p:nvSpPr>
          <p:cNvPr id="30" name="Text Box 140"/>
          <p:cNvSpPr txBox="1">
            <a:spLocks noChangeArrowheads="1"/>
          </p:cNvSpPr>
          <p:nvPr/>
        </p:nvSpPr>
        <p:spPr bwMode="auto">
          <a:xfrm>
            <a:off x="4572000" y="2032980"/>
            <a:ext cx="756937" cy="634020"/>
          </a:xfrm>
          <a:prstGeom prst="rect">
            <a:avLst/>
          </a:prstGeom>
          <a:noFill/>
          <a:ln w="9525">
            <a:noFill/>
            <a:miter lim="800000"/>
            <a:headEnd/>
            <a:tailEnd/>
          </a:ln>
          <a:effectLst/>
        </p:spPr>
        <p:txBody>
          <a:bodyPr wrap="none">
            <a:spAutoFit/>
          </a:bodyPr>
          <a:lstStyle/>
          <a:p>
            <a:pPr algn="ctr">
              <a:lnSpc>
                <a:spcPct val="80000"/>
              </a:lnSpc>
            </a:pPr>
            <a:r>
              <a:rPr lang="en-US" sz="2200" b="0" dirty="0">
                <a:ln>
                  <a:solidFill>
                    <a:schemeClr val="tx1"/>
                  </a:solidFill>
                </a:ln>
                <a:solidFill>
                  <a:schemeClr val="bg1"/>
                </a:solidFill>
                <a:effectLst/>
                <a:latin typeface="Impact" pitchFamily="34" charset="0"/>
              </a:rPr>
              <a:t>Evil</a:t>
            </a:r>
          </a:p>
          <a:p>
            <a:pPr algn="ctr">
              <a:lnSpc>
                <a:spcPct val="80000"/>
              </a:lnSpc>
            </a:pPr>
            <a:r>
              <a:rPr lang="en-US" sz="2200" b="0" dirty="0">
                <a:ln>
                  <a:solidFill>
                    <a:schemeClr val="tx1"/>
                  </a:solidFill>
                </a:ln>
                <a:solidFill>
                  <a:schemeClr val="bg1"/>
                </a:solidFill>
                <a:effectLst/>
                <a:latin typeface="Impact" pitchFamily="34" charset="0"/>
              </a:rPr>
              <a:t>Mind</a:t>
            </a:r>
          </a:p>
        </p:txBody>
      </p:sp>
      <p:sp>
        <p:nvSpPr>
          <p:cNvPr id="31" name="Text Box 146"/>
          <p:cNvSpPr txBox="1">
            <a:spLocks noChangeArrowheads="1"/>
          </p:cNvSpPr>
          <p:nvPr/>
        </p:nvSpPr>
        <p:spPr bwMode="auto">
          <a:xfrm>
            <a:off x="3386979" y="2032980"/>
            <a:ext cx="1106392" cy="634020"/>
          </a:xfrm>
          <a:prstGeom prst="rect">
            <a:avLst/>
          </a:prstGeom>
          <a:noFill/>
          <a:ln w="9525">
            <a:noFill/>
            <a:miter lim="800000"/>
            <a:headEnd/>
            <a:tailEnd/>
          </a:ln>
          <a:effectLst/>
        </p:spPr>
        <p:txBody>
          <a:bodyPr wrap="none">
            <a:spAutoFit/>
          </a:bodyPr>
          <a:lstStyle/>
          <a:p>
            <a:pPr algn="ctr">
              <a:lnSpc>
                <a:spcPct val="80000"/>
              </a:lnSpc>
            </a:pPr>
            <a:r>
              <a:rPr lang="en-US" sz="2200" b="0">
                <a:ln>
                  <a:solidFill>
                    <a:schemeClr val="bg1"/>
                  </a:solidFill>
                </a:ln>
                <a:solidFill>
                  <a:srgbClr val="000099"/>
                </a:solidFill>
                <a:effectLst/>
                <a:latin typeface="Impact" pitchFamily="34" charset="0"/>
              </a:rPr>
              <a:t>Original</a:t>
            </a:r>
          </a:p>
          <a:p>
            <a:pPr algn="ctr">
              <a:lnSpc>
                <a:spcPct val="80000"/>
              </a:lnSpc>
            </a:pPr>
            <a:r>
              <a:rPr lang="en-US" sz="2200">
                <a:ln>
                  <a:solidFill>
                    <a:schemeClr val="bg1"/>
                  </a:solidFill>
                </a:ln>
                <a:solidFill>
                  <a:srgbClr val="000099"/>
                </a:solidFill>
                <a:effectLst/>
                <a:latin typeface="Impact" pitchFamily="34" charset="0"/>
              </a:rPr>
              <a:t> Mind</a:t>
            </a:r>
          </a:p>
        </p:txBody>
      </p:sp>
      <p:sp>
        <p:nvSpPr>
          <p:cNvPr id="48" name="TextBox 47"/>
          <p:cNvSpPr txBox="1"/>
          <p:nvPr/>
        </p:nvSpPr>
        <p:spPr>
          <a:xfrm>
            <a:off x="3422358" y="4343400"/>
            <a:ext cx="2299284" cy="631686"/>
          </a:xfrm>
          <a:prstGeom prst="rect">
            <a:avLst/>
          </a:prstGeom>
          <a:noFill/>
        </p:spPr>
        <p:txBody>
          <a:bodyPr wrap="none" rtlCol="0">
            <a:prstTxWarp prst="textCurveDown">
              <a:avLst/>
            </a:prstTxWarp>
            <a:spAutoFit/>
          </a:bodyPr>
          <a:lstStyle/>
          <a:p>
            <a:r>
              <a:rPr lang="en-US" sz="4000" dirty="0">
                <a:solidFill>
                  <a:srgbClr val="5B00E2"/>
                </a:solidFill>
                <a:effectLst/>
                <a:latin typeface="Arial Black" pitchFamily="34" charset="0"/>
              </a:rPr>
              <a:t>Desires</a:t>
            </a:r>
          </a:p>
        </p:txBody>
      </p:sp>
      <p:grpSp>
        <p:nvGrpSpPr>
          <p:cNvPr id="2" name="Group 1069">
            <a:extLst>
              <a:ext uri="{FF2B5EF4-FFF2-40B4-BE49-F238E27FC236}">
                <a16:creationId xmlns:a16="http://schemas.microsoft.com/office/drawing/2014/main" id="{35CF77D2-7D66-10BB-A6AB-4CB51A7EDC7A}"/>
              </a:ext>
            </a:extLst>
          </p:cNvPr>
          <p:cNvGrpSpPr>
            <a:grpSpLocks/>
          </p:cNvGrpSpPr>
          <p:nvPr/>
        </p:nvGrpSpPr>
        <p:grpSpPr bwMode="auto">
          <a:xfrm>
            <a:off x="1219200" y="1271483"/>
            <a:ext cx="6781800" cy="2690170"/>
            <a:chOff x="600" y="635"/>
            <a:chExt cx="4272" cy="1574"/>
          </a:xfrm>
        </p:grpSpPr>
        <p:sp>
          <p:nvSpPr>
            <p:cNvPr id="3" name="AutoShape 1070">
              <a:extLst>
                <a:ext uri="{FF2B5EF4-FFF2-40B4-BE49-F238E27FC236}">
                  <a16:creationId xmlns:a16="http://schemas.microsoft.com/office/drawing/2014/main" id="{E2733093-EEE6-27B4-FE5C-56B1ADF04374}"/>
                </a:ext>
              </a:extLst>
            </p:cNvPr>
            <p:cNvSpPr>
              <a:spLocks noChangeArrowheads="1"/>
            </p:cNvSpPr>
            <p:nvPr/>
          </p:nvSpPr>
          <p:spPr bwMode="auto">
            <a:xfrm>
              <a:off x="600" y="635"/>
              <a:ext cx="4272" cy="1574"/>
            </a:xfrm>
            <a:prstGeom prst="horizontalScroll">
              <a:avLst>
                <a:gd name="adj" fmla="val 20880"/>
              </a:avLst>
            </a:prstGeom>
            <a:gradFill rotWithShape="0">
              <a:gsLst>
                <a:gs pos="0">
                  <a:srgbClr val="FFCCCC"/>
                </a:gs>
                <a:gs pos="50000">
                  <a:srgbClr val="CCCCFF"/>
                </a:gs>
                <a:gs pos="100000">
                  <a:srgbClr val="FFCCCC"/>
                </a:gs>
              </a:gsLst>
              <a:lin ang="2700000" scaled="1"/>
            </a:gradFill>
            <a:ln w="38100">
              <a:solidFill>
                <a:schemeClr val="accent2">
                  <a:lumMod val="75000"/>
                </a:schemeClr>
              </a:solidFill>
              <a:round/>
              <a:headEnd/>
              <a:tailEnd/>
            </a:ln>
            <a:effectLst/>
          </p:spPr>
          <p:txBody>
            <a:bodyPr wrap="none" anchor="ctr"/>
            <a:lstStyle/>
            <a:p>
              <a:pPr algn="ctr"/>
              <a:endParaRPr lang="en-US" sz="800">
                <a:solidFill>
                  <a:srgbClr val="0000FF"/>
                </a:solidFill>
                <a:effectLst>
                  <a:outerShdw blurRad="38100" dist="38100" dir="2700000" algn="tl">
                    <a:srgbClr val="000000"/>
                  </a:outerShdw>
                </a:effectLst>
                <a:latin typeface="Arial Black" pitchFamily="34" charset="0"/>
              </a:endParaRPr>
            </a:p>
            <a:p>
              <a:pPr algn="ctr"/>
              <a:endParaRPr lang="en-US" sz="1200">
                <a:solidFill>
                  <a:srgbClr val="CC0099"/>
                </a:solidFill>
                <a:effectLst>
                  <a:outerShdw blurRad="38100" dist="38100" dir="2700000" algn="tl">
                    <a:srgbClr val="000000"/>
                  </a:outerShdw>
                </a:effectLst>
              </a:endParaRPr>
            </a:p>
            <a:p>
              <a:pPr algn="ctr"/>
              <a:endParaRPr lang="en-US" sz="2800" b="0">
                <a:solidFill>
                  <a:srgbClr val="0000FF"/>
                </a:solidFill>
                <a:effectLst/>
              </a:endParaRPr>
            </a:p>
            <a:p>
              <a:pPr algn="ctr"/>
              <a:endParaRPr lang="en-US" sz="1400">
                <a:solidFill>
                  <a:srgbClr val="CC0099"/>
                </a:solidFill>
                <a:effectLst>
                  <a:outerShdw blurRad="38100" dist="38100" dir="2700000" algn="tl">
                    <a:srgbClr val="000000"/>
                  </a:outerShdw>
                </a:effectLst>
              </a:endParaRPr>
            </a:p>
          </p:txBody>
        </p:sp>
        <p:sp>
          <p:nvSpPr>
            <p:cNvPr id="4" name="Text Box 1071">
              <a:extLst>
                <a:ext uri="{FF2B5EF4-FFF2-40B4-BE49-F238E27FC236}">
                  <a16:creationId xmlns:a16="http://schemas.microsoft.com/office/drawing/2014/main" id="{EAB512E0-AD0A-B99D-A783-94E0863FCCFF}"/>
                </a:ext>
              </a:extLst>
            </p:cNvPr>
            <p:cNvSpPr txBox="1">
              <a:spLocks noChangeArrowheads="1"/>
            </p:cNvSpPr>
            <p:nvPr/>
          </p:nvSpPr>
          <p:spPr bwMode="auto">
            <a:xfrm>
              <a:off x="1032" y="1139"/>
              <a:ext cx="3744" cy="378"/>
            </a:xfrm>
            <a:prstGeom prst="rect">
              <a:avLst/>
            </a:prstGeom>
            <a:noFill/>
            <a:ln w="9525">
              <a:noFill/>
              <a:miter lim="800000"/>
              <a:headEnd/>
              <a:tailEnd/>
            </a:ln>
            <a:effectLst/>
          </p:spPr>
          <p:txBody>
            <a:bodyPr wrap="square">
              <a:spAutoFit/>
            </a:bodyPr>
            <a:lstStyle/>
            <a:p>
              <a:pPr>
                <a:lnSpc>
                  <a:spcPts val="3840"/>
                </a:lnSpc>
              </a:pPr>
              <a:r>
                <a:rPr lang="en-US" sz="3200" dirty="0">
                  <a:solidFill>
                    <a:srgbClr val="000099"/>
                  </a:solidFill>
                  <a:latin typeface="Papyrus" pitchFamily="66" charset="0"/>
                </a:rPr>
                <a:t>"None is righteous, no, not one;”</a:t>
              </a:r>
            </a:p>
          </p:txBody>
        </p:sp>
        <p:sp>
          <p:nvSpPr>
            <p:cNvPr id="6" name="Text Box 1072">
              <a:extLst>
                <a:ext uri="{FF2B5EF4-FFF2-40B4-BE49-F238E27FC236}">
                  <a16:creationId xmlns:a16="http://schemas.microsoft.com/office/drawing/2014/main" id="{852E4676-A07D-F52E-378C-AD7D1A75105C}"/>
                </a:ext>
              </a:extLst>
            </p:cNvPr>
            <p:cNvSpPr txBox="1">
              <a:spLocks noChangeArrowheads="1"/>
            </p:cNvSpPr>
            <p:nvPr/>
          </p:nvSpPr>
          <p:spPr bwMode="auto">
            <a:xfrm>
              <a:off x="3240" y="1520"/>
              <a:ext cx="1488" cy="288"/>
            </a:xfrm>
            <a:prstGeom prst="rect">
              <a:avLst/>
            </a:prstGeom>
            <a:noFill/>
            <a:ln w="9525">
              <a:noFill/>
              <a:miter lim="800000"/>
              <a:headEnd/>
              <a:tailEnd/>
            </a:ln>
            <a:effectLst/>
          </p:spPr>
          <p:txBody>
            <a:bodyPr wrap="square">
              <a:spAutoFit/>
            </a:bodyPr>
            <a:lstStyle/>
            <a:p>
              <a:r>
                <a:rPr lang="en-US" sz="2600" dirty="0">
                  <a:solidFill>
                    <a:srgbClr val="000099"/>
                  </a:solidFill>
                  <a:effectLst/>
                  <a:latin typeface="Palatino Linotype" pitchFamily="18" charset="0"/>
                </a:rPr>
                <a:t>Romans 3:10</a:t>
              </a:r>
            </a:p>
          </p:txBody>
        </p:sp>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0" presetClass="exit" presetSubtype="0" fill="hold" nodeType="withEffect">
                                  <p:stCondLst>
                                    <p:cond delay="0"/>
                                  </p:stCondLst>
                                  <p:childTnLst>
                                    <p:animEffect transition="out" filter="fade">
                                      <p:cBhvr>
                                        <p:cTn id="9" dur="2000"/>
                                        <p:tgtEl>
                                          <p:spTgt spid="25"/>
                                        </p:tgtEl>
                                      </p:cBhvr>
                                    </p:animEffect>
                                    <p:set>
                                      <p:cBhvr>
                                        <p:cTn id="10" dur="1" fill="hold">
                                          <p:stCondLst>
                                            <p:cond delay="1999"/>
                                          </p:stCondLst>
                                        </p:cTn>
                                        <p:tgtEl>
                                          <p:spTgt spid="2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20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1000" fill="hold"/>
                                        <p:tgtEl>
                                          <p:spTgt spid="31"/>
                                        </p:tgtEl>
                                        <p:attrNameLst>
                                          <p:attrName>ppt_w</p:attrName>
                                        </p:attrNameLst>
                                      </p:cBhvr>
                                      <p:tavLst>
                                        <p:tav tm="0">
                                          <p:val>
                                            <p:strVal val="#ppt_w*0.70"/>
                                          </p:val>
                                        </p:tav>
                                        <p:tav tm="100000">
                                          <p:val>
                                            <p:strVal val="#ppt_w"/>
                                          </p:val>
                                        </p:tav>
                                      </p:tavLst>
                                    </p:anim>
                                    <p:anim calcmode="lin" valueType="num">
                                      <p:cBhvr>
                                        <p:cTn id="19" dur="1000" fill="hold"/>
                                        <p:tgtEl>
                                          <p:spTgt spid="31"/>
                                        </p:tgtEl>
                                        <p:attrNameLst>
                                          <p:attrName>ppt_h</p:attrName>
                                        </p:attrNameLst>
                                      </p:cBhvr>
                                      <p:tavLst>
                                        <p:tav tm="0">
                                          <p:val>
                                            <p:strVal val="#ppt_h"/>
                                          </p:val>
                                        </p:tav>
                                        <p:tav tm="100000">
                                          <p:val>
                                            <p:strVal val="#ppt_h"/>
                                          </p:val>
                                        </p:tav>
                                      </p:tavLst>
                                    </p:anim>
                                    <p:animEffect transition="in" filter="fade">
                                      <p:cBhvr>
                                        <p:cTn id="20" dur="10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right)">
                                      <p:cBhvr>
                                        <p:cTn id="25" dur="500"/>
                                        <p:tgtEl>
                                          <p:spTgt spid="46"/>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p:cTn id="30" dur="500" fill="hold"/>
                                        <p:tgtEl>
                                          <p:spTgt spid="30"/>
                                        </p:tgtEl>
                                        <p:attrNameLst>
                                          <p:attrName>ppt_w</p:attrName>
                                        </p:attrNameLst>
                                      </p:cBhvr>
                                      <p:tavLst>
                                        <p:tav tm="0">
                                          <p:val>
                                            <p:fltVal val="0"/>
                                          </p:val>
                                        </p:tav>
                                        <p:tav tm="100000">
                                          <p:val>
                                            <p:strVal val="#ppt_w"/>
                                          </p:val>
                                        </p:tav>
                                      </p:tavLst>
                                    </p:anim>
                                    <p:anim calcmode="lin" valueType="num">
                                      <p:cBhvr>
                                        <p:cTn id="31" dur="500" fill="hold"/>
                                        <p:tgtEl>
                                          <p:spTgt spid="30"/>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wipe(left)">
                                      <p:cBhvr>
                                        <p:cTn id="36" dur="500"/>
                                        <p:tgtEl>
                                          <p:spTgt spid="4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37"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barn(outVertical)">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B3C5FF"/>
            </a:gs>
            <a:gs pos="100000">
              <a:schemeClr val="bg1"/>
            </a:gs>
          </a:gsLst>
          <a:lin ang="5400000" scaled="1"/>
        </a:gradFill>
        <a:effectLst/>
      </p:bgPr>
    </p:bg>
    <p:spTree>
      <p:nvGrpSpPr>
        <p:cNvPr id="1" name=""/>
        <p:cNvGrpSpPr/>
        <p:nvPr/>
      </p:nvGrpSpPr>
      <p:grpSpPr>
        <a:xfrm>
          <a:off x="0" y="0"/>
          <a:ext cx="0" cy="0"/>
          <a:chOff x="0" y="0"/>
          <a:chExt cx="0" cy="0"/>
        </a:xfrm>
      </p:grpSpPr>
      <p:sp>
        <p:nvSpPr>
          <p:cNvPr id="395268" name="Rectangle 4"/>
          <p:cNvSpPr>
            <a:spLocks noChangeArrowheads="1"/>
          </p:cNvSpPr>
          <p:nvPr/>
        </p:nvSpPr>
        <p:spPr bwMode="auto">
          <a:xfrm>
            <a:off x="0" y="5562600"/>
            <a:ext cx="9144000" cy="1287463"/>
          </a:xfrm>
          <a:prstGeom prst="rect">
            <a:avLst/>
          </a:prstGeom>
          <a:solidFill>
            <a:schemeClr val="tx1"/>
          </a:solidFill>
          <a:ln w="9525">
            <a:solidFill>
              <a:schemeClr val="tx1"/>
            </a:solidFill>
            <a:miter lim="800000"/>
            <a:headEnd/>
            <a:tailEnd/>
          </a:ln>
          <a:effectLst/>
        </p:spPr>
        <p:txBody>
          <a:bodyPr wrap="none" anchor="ctr"/>
          <a:lstStyle/>
          <a:p>
            <a:pPr algn="ctr">
              <a:lnSpc>
                <a:spcPct val="85000"/>
              </a:lnSpc>
            </a:pPr>
            <a:endParaRPr lang="en-US" sz="3200" b="0">
              <a:solidFill>
                <a:srgbClr val="000099"/>
              </a:solidFill>
              <a:effectLst/>
              <a:latin typeface="Impact" pitchFamily="34" charset="0"/>
            </a:endParaRPr>
          </a:p>
        </p:txBody>
      </p:sp>
      <p:grpSp>
        <p:nvGrpSpPr>
          <p:cNvPr id="2" name="Group 52"/>
          <p:cNvGrpSpPr>
            <a:grpSpLocks/>
          </p:cNvGrpSpPr>
          <p:nvPr/>
        </p:nvGrpSpPr>
        <p:grpSpPr bwMode="auto">
          <a:xfrm>
            <a:off x="2608263" y="5867405"/>
            <a:ext cx="4173538" cy="560388"/>
            <a:chOff x="1211" y="3360"/>
            <a:chExt cx="2629" cy="353"/>
          </a:xfrm>
        </p:grpSpPr>
        <p:sp>
          <p:nvSpPr>
            <p:cNvPr id="395269" name="Text Box 5"/>
            <p:cNvSpPr txBox="1">
              <a:spLocks noChangeArrowheads="1"/>
            </p:cNvSpPr>
            <p:nvPr/>
          </p:nvSpPr>
          <p:spPr bwMode="auto">
            <a:xfrm>
              <a:off x="1431" y="3388"/>
              <a:ext cx="2409" cy="223"/>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The </a:t>
              </a:r>
              <a:r>
                <a:rPr lang="en-US" sz="2000" u="sng" dirty="0">
                  <a:solidFill>
                    <a:srgbClr val="FFFFFF"/>
                  </a:solidFill>
                  <a:effectLst/>
                  <a:latin typeface="Arial Narrow" pitchFamily="34" charset="0"/>
                </a:rPr>
                <a:t>present era</a:t>
              </a:r>
              <a:r>
                <a:rPr lang="en-US" sz="2000" dirty="0">
                  <a:solidFill>
                    <a:srgbClr val="FFFFFF"/>
                  </a:solidFill>
                  <a:effectLst/>
                  <a:latin typeface="Arial Narrow" pitchFamily="34" charset="0"/>
                </a:rPr>
                <a:t> is the </a:t>
              </a:r>
              <a:r>
                <a:rPr lang="en-US" sz="2000" u="sng" dirty="0">
                  <a:solidFill>
                    <a:srgbClr val="FFFFFF"/>
                  </a:solidFill>
                  <a:effectLst/>
                  <a:latin typeface="Arial Narrow" pitchFamily="34" charset="0"/>
                </a:rPr>
                <a:t>Last Days</a:t>
              </a:r>
              <a:r>
                <a:rPr lang="en-US" sz="2000" dirty="0">
                  <a:solidFill>
                    <a:srgbClr val="FFFFFF"/>
                  </a:solidFill>
                  <a:effectLst/>
                  <a:latin typeface="Arial Narrow" pitchFamily="34" charset="0"/>
                </a:rPr>
                <a:t>. </a:t>
              </a:r>
              <a:endParaRPr lang="en-US" sz="2000" b="0" dirty="0">
                <a:solidFill>
                  <a:srgbClr val="FFFFFF"/>
                </a:solidFill>
                <a:effectLst/>
                <a:latin typeface="Arial Narrow" pitchFamily="34" charset="0"/>
              </a:endParaRPr>
            </a:p>
          </p:txBody>
        </p:sp>
        <p:sp>
          <p:nvSpPr>
            <p:cNvPr id="395270" name="Text Box 6"/>
            <p:cNvSpPr txBox="1">
              <a:spLocks noChangeArrowheads="1"/>
            </p:cNvSpPr>
            <p:nvPr/>
          </p:nvSpPr>
          <p:spPr bwMode="auto">
            <a:xfrm>
              <a:off x="1211" y="3360"/>
              <a:ext cx="277" cy="353"/>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66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4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23" name="Text Box 2"/>
          <p:cNvSpPr txBox="1">
            <a:spLocks noChangeArrowheads="1"/>
          </p:cNvSpPr>
          <p:nvPr/>
        </p:nvSpPr>
        <p:spPr bwMode="auto">
          <a:xfrm>
            <a:off x="280988" y="150813"/>
            <a:ext cx="5586412" cy="506412"/>
          </a:xfrm>
          <a:prstGeom prst="rect">
            <a:avLst/>
          </a:prstGeom>
          <a:noFill/>
          <a:ln w="9525">
            <a:noFill/>
            <a:miter lim="800000"/>
            <a:headEnd/>
            <a:tailEnd/>
          </a:ln>
          <a:effectLst>
            <a:outerShdw dist="35921" dir="2700000" algn="ctr" rotWithShape="0">
              <a:srgbClr val="E4E4E4"/>
            </a:outerShdw>
          </a:effectLst>
        </p:spPr>
        <p:txBody>
          <a:bodyPr>
            <a:spAutoFit/>
          </a:bodyPr>
          <a:lstStyle/>
          <a:p>
            <a:pPr>
              <a:lnSpc>
                <a:spcPct val="85000"/>
              </a:lnSpc>
            </a:pPr>
            <a:r>
              <a:rPr lang="en-US" sz="3200" b="0" u="sng" dirty="0">
                <a:solidFill>
                  <a:srgbClr val="000099"/>
                </a:solidFill>
                <a:effectLst/>
                <a:latin typeface="Impact" pitchFamily="34" charset="0"/>
              </a:rPr>
              <a:t>The Meaning of the Last Days</a:t>
            </a:r>
          </a:p>
        </p:txBody>
      </p:sp>
      <p:sp>
        <p:nvSpPr>
          <p:cNvPr id="27" name="Rectangle 51"/>
          <p:cNvSpPr>
            <a:spLocks noChangeArrowheads="1"/>
          </p:cNvSpPr>
          <p:nvPr/>
        </p:nvSpPr>
        <p:spPr bwMode="auto">
          <a:xfrm>
            <a:off x="5067300" y="4500562"/>
            <a:ext cx="457200" cy="604838"/>
          </a:xfrm>
          <a:prstGeom prst="rect">
            <a:avLst/>
          </a:prstGeom>
          <a:noFill/>
          <a:ln w="12700">
            <a:noFill/>
            <a:miter lim="800000"/>
            <a:headEnd/>
            <a:tailEnd/>
          </a:ln>
          <a:effectLst/>
        </p:spPr>
        <p:txBody>
          <a:bodyPr vert="vert" wrap="none" anchor="ctr"/>
          <a:lstStyle/>
          <a:p>
            <a:pPr algn="ctr"/>
            <a:r>
              <a:rPr lang="en-US" sz="3600" b="0" dirty="0">
                <a:solidFill>
                  <a:srgbClr val="000099"/>
                </a:solidFill>
                <a:effectLst/>
                <a:latin typeface="Impact" pitchFamily="34" charset="0"/>
              </a:rPr>
              <a:t>=</a:t>
            </a:r>
          </a:p>
        </p:txBody>
      </p:sp>
      <p:sp>
        <p:nvSpPr>
          <p:cNvPr id="28" name="Rectangle 37"/>
          <p:cNvSpPr>
            <a:spLocks noChangeArrowheads="1"/>
          </p:cNvSpPr>
          <p:nvPr/>
        </p:nvSpPr>
        <p:spPr bwMode="auto">
          <a:xfrm>
            <a:off x="4114800" y="4805362"/>
            <a:ext cx="2362200" cy="604838"/>
          </a:xfrm>
          <a:prstGeom prst="rect">
            <a:avLst/>
          </a:prstGeom>
          <a:noFill/>
          <a:ln w="12700">
            <a:noFill/>
            <a:miter lim="800000"/>
            <a:headEnd/>
            <a:tailEnd/>
          </a:ln>
          <a:effectLst/>
        </p:spPr>
        <p:txBody>
          <a:bodyPr wrap="none" anchor="ctr"/>
          <a:lstStyle/>
          <a:p>
            <a:pPr algn="ctr"/>
            <a:r>
              <a:rPr lang="en-US" sz="3200" b="0" dirty="0">
                <a:solidFill>
                  <a:srgbClr val="000099"/>
                </a:solidFill>
                <a:effectLst/>
                <a:latin typeface="Impact" pitchFamily="34" charset="0"/>
              </a:rPr>
              <a:t>Present era</a:t>
            </a:r>
          </a:p>
        </p:txBody>
      </p:sp>
      <p:sp>
        <p:nvSpPr>
          <p:cNvPr id="46" name="AutoShape 12"/>
          <p:cNvSpPr>
            <a:spLocks noChangeArrowheads="1"/>
          </p:cNvSpPr>
          <p:nvPr/>
        </p:nvSpPr>
        <p:spPr bwMode="auto">
          <a:xfrm rot="3813875" flipV="1">
            <a:off x="5182394" y="1310482"/>
            <a:ext cx="381000" cy="3884612"/>
          </a:xfrm>
          <a:prstGeom prst="downArrow">
            <a:avLst>
              <a:gd name="adj1" fmla="val 31259"/>
              <a:gd name="adj2" fmla="val 133443"/>
            </a:avLst>
          </a:prstGeom>
          <a:gradFill rotWithShape="0">
            <a:gsLst>
              <a:gs pos="0">
                <a:srgbClr val="A143FF"/>
              </a:gs>
              <a:gs pos="100000">
                <a:srgbClr val="FFFFFF"/>
              </a:gs>
            </a:gsLst>
            <a:lin ang="5400000" scaled="1"/>
          </a:gradFill>
          <a:ln w="19050">
            <a:solidFill>
              <a:srgbClr val="5900B2"/>
            </a:solidFill>
            <a:miter lim="800000"/>
            <a:headEnd/>
            <a:tailEnd/>
          </a:ln>
          <a:effectLst/>
        </p:spPr>
        <p:txBody>
          <a:bodyPr vert="eaVert" wrap="none" anchor="ctr"/>
          <a:lstStyle/>
          <a:p>
            <a:pPr algn="ctr"/>
            <a:r>
              <a:rPr lang="en-US">
                <a:solidFill>
                  <a:srgbClr val="B2B2B2"/>
                </a:solidFill>
                <a:effectLst>
                  <a:outerShdw blurRad="38100" dist="38100" dir="2700000" algn="tl">
                    <a:srgbClr val="000000"/>
                  </a:outerShdw>
                </a:effectLst>
              </a:rPr>
              <a:t> </a:t>
            </a:r>
          </a:p>
        </p:txBody>
      </p:sp>
      <p:sp>
        <p:nvSpPr>
          <p:cNvPr id="47" name="AutoShape 15"/>
          <p:cNvSpPr>
            <a:spLocks noChangeArrowheads="1"/>
          </p:cNvSpPr>
          <p:nvPr/>
        </p:nvSpPr>
        <p:spPr bwMode="auto">
          <a:xfrm rot="-3446586">
            <a:off x="5258594" y="1477169"/>
            <a:ext cx="381000" cy="3884612"/>
          </a:xfrm>
          <a:prstGeom prst="downArrow">
            <a:avLst>
              <a:gd name="adj1" fmla="val 31259"/>
              <a:gd name="adj2" fmla="val 133443"/>
            </a:avLst>
          </a:prstGeom>
          <a:solidFill>
            <a:srgbClr val="000000">
              <a:alpha val="69804"/>
            </a:srgbClr>
          </a:solidFill>
          <a:ln w="9525">
            <a:solidFill>
              <a:schemeClr val="tx1"/>
            </a:solidFill>
            <a:miter lim="800000"/>
            <a:headEnd/>
            <a:tailEnd/>
          </a:ln>
          <a:effectLst/>
        </p:spPr>
        <p:txBody>
          <a:bodyPr vert="eaVert" wrap="none" anchor="ctr"/>
          <a:lstStyle/>
          <a:p>
            <a:pPr algn="ctr"/>
            <a:r>
              <a:rPr lang="en-US">
                <a:solidFill>
                  <a:srgbClr val="B2B2B2"/>
                </a:solidFill>
                <a:effectLst>
                  <a:outerShdw blurRad="38100" dist="38100" dir="2700000" algn="tl">
                    <a:srgbClr val="FFFFFF"/>
                  </a:outerShdw>
                </a:effectLst>
              </a:rPr>
              <a:t> </a:t>
            </a:r>
          </a:p>
        </p:txBody>
      </p:sp>
      <p:sp>
        <p:nvSpPr>
          <p:cNvPr id="48" name="Oval 18"/>
          <p:cNvSpPr>
            <a:spLocks noChangeArrowheads="1"/>
          </p:cNvSpPr>
          <p:nvPr/>
        </p:nvSpPr>
        <p:spPr bwMode="auto">
          <a:xfrm>
            <a:off x="1828800" y="1690688"/>
            <a:ext cx="2209800" cy="1128712"/>
          </a:xfrm>
          <a:prstGeom prst="ellipse">
            <a:avLst/>
          </a:prstGeom>
          <a:gradFill rotWithShape="0">
            <a:gsLst>
              <a:gs pos="0">
                <a:srgbClr val="996600"/>
              </a:gs>
              <a:gs pos="50000">
                <a:srgbClr val="663300"/>
              </a:gs>
              <a:gs pos="100000">
                <a:srgbClr val="996600"/>
              </a:gs>
            </a:gsLst>
            <a:lin ang="5400000" scaled="1"/>
          </a:gradFill>
          <a:ln w="9525">
            <a:round/>
            <a:headEnd/>
            <a:tailEnd/>
          </a:ln>
          <a:effectLst/>
          <a:scene3d>
            <a:camera prst="legacyPerspectiveBottomLeft"/>
            <a:lightRig rig="legacyFlat3" dir="t"/>
          </a:scene3d>
          <a:sp3d extrusionH="887400" prstMaterial="legacyMatte">
            <a:bevelT w="13500" h="13500" prst="angle"/>
            <a:bevelB w="13500" h="13500" prst="angle"/>
            <a:extrusionClr>
              <a:schemeClr val="tx1"/>
            </a:extrusionClr>
          </a:sp3d>
        </p:spPr>
        <p:txBody>
          <a:bodyPr wrap="none" anchor="ctr">
            <a:flatTx/>
          </a:bodyPr>
          <a:lstStyle/>
          <a:p>
            <a:pPr algn="ctr">
              <a:lnSpc>
                <a:spcPct val="75000"/>
              </a:lnSpc>
            </a:pPr>
            <a:r>
              <a:rPr lang="en-US" sz="3200" b="0">
                <a:solidFill>
                  <a:srgbClr val="FFFFFF"/>
                </a:solidFill>
                <a:effectLst/>
                <a:latin typeface="Impact" pitchFamily="34" charset="0"/>
              </a:rPr>
              <a:t>Satanic</a:t>
            </a:r>
          </a:p>
          <a:p>
            <a:pPr algn="ctr">
              <a:lnSpc>
                <a:spcPct val="75000"/>
              </a:lnSpc>
            </a:pPr>
            <a:r>
              <a:rPr lang="en-US" sz="2800" b="0">
                <a:solidFill>
                  <a:srgbClr val="FFFFFF"/>
                </a:solidFill>
                <a:effectLst/>
                <a:latin typeface="Impact" pitchFamily="34" charset="0"/>
              </a:rPr>
              <a:t>sovereignty</a:t>
            </a:r>
          </a:p>
        </p:txBody>
      </p:sp>
      <p:sp>
        <p:nvSpPr>
          <p:cNvPr id="49" name="Line 23"/>
          <p:cNvSpPr>
            <a:spLocks noChangeShapeType="1"/>
          </p:cNvSpPr>
          <p:nvPr/>
        </p:nvSpPr>
        <p:spPr bwMode="auto">
          <a:xfrm>
            <a:off x="5257800" y="2147888"/>
            <a:ext cx="0" cy="838200"/>
          </a:xfrm>
          <a:prstGeom prst="line">
            <a:avLst/>
          </a:prstGeom>
          <a:noFill/>
          <a:ln w="98425">
            <a:solidFill>
              <a:srgbClr val="9900FF"/>
            </a:solidFill>
            <a:round/>
            <a:headEnd/>
            <a:tailEnd type="triangle" w="med" len="med"/>
          </a:ln>
          <a:effectLst/>
        </p:spPr>
        <p:txBody>
          <a:bodyPr/>
          <a:lstStyle/>
          <a:p>
            <a:pPr algn="ctr">
              <a:lnSpc>
                <a:spcPct val="85000"/>
              </a:lnSpc>
            </a:pPr>
            <a:endParaRPr lang="en-US" sz="3200" b="0">
              <a:solidFill>
                <a:srgbClr val="000099"/>
              </a:solidFill>
              <a:effectLst/>
              <a:latin typeface="Impact" pitchFamily="34" charset="0"/>
            </a:endParaRPr>
          </a:p>
        </p:txBody>
      </p:sp>
      <p:sp>
        <p:nvSpPr>
          <p:cNvPr id="50" name="AutoShape 32"/>
          <p:cNvSpPr>
            <a:spLocks noChangeArrowheads="1"/>
          </p:cNvSpPr>
          <p:nvPr/>
        </p:nvSpPr>
        <p:spPr bwMode="auto">
          <a:xfrm>
            <a:off x="6934200" y="533400"/>
            <a:ext cx="1981200" cy="2362200"/>
          </a:xfrm>
          <a:prstGeom prst="verticalScroll">
            <a:avLst>
              <a:gd name="adj" fmla="val 12500"/>
            </a:avLst>
          </a:prstGeom>
          <a:gradFill rotWithShape="0">
            <a:gsLst>
              <a:gs pos="0">
                <a:schemeClr val="bg1"/>
              </a:gs>
              <a:gs pos="100000">
                <a:srgbClr val="D8B1FF"/>
              </a:gs>
            </a:gsLst>
            <a:path path="rect">
              <a:fillToRect l="50000" t="50000" r="50000" b="50000"/>
            </a:path>
          </a:gradFill>
          <a:ln w="38100">
            <a:solidFill>
              <a:srgbClr val="5100A2"/>
            </a:solidFill>
            <a:round/>
            <a:headEnd/>
            <a:tailEnd/>
          </a:ln>
          <a:effectLst/>
        </p:spPr>
        <p:txBody>
          <a:bodyPr wrap="none" anchor="ctr"/>
          <a:lstStyle/>
          <a:p>
            <a:pPr algn="ctr">
              <a:lnSpc>
                <a:spcPct val="85000"/>
              </a:lnSpc>
            </a:pPr>
            <a:endParaRPr lang="en-US" sz="3200" b="0">
              <a:solidFill>
                <a:srgbClr val="000099"/>
              </a:solidFill>
              <a:effectLst/>
              <a:latin typeface="Impact" pitchFamily="34" charset="0"/>
            </a:endParaRPr>
          </a:p>
        </p:txBody>
      </p:sp>
      <p:sp>
        <p:nvSpPr>
          <p:cNvPr id="51" name="WordArt 33"/>
          <p:cNvSpPr>
            <a:spLocks noChangeArrowheads="1" noChangeShapeType="1" noTextEdit="1"/>
          </p:cNvSpPr>
          <p:nvPr/>
        </p:nvSpPr>
        <p:spPr bwMode="auto">
          <a:xfrm>
            <a:off x="7315200" y="1066800"/>
            <a:ext cx="1219200" cy="457200"/>
          </a:xfrm>
          <a:prstGeom prst="rect">
            <a:avLst/>
          </a:prstGeom>
        </p:spPr>
        <p:txBody>
          <a:bodyPr wrap="none" fromWordArt="1">
            <a:prstTxWarp prst="textPlain">
              <a:avLst>
                <a:gd name="adj" fmla="val 50000"/>
              </a:avLst>
            </a:prstTxWarp>
          </a:bodyPr>
          <a:lstStyle/>
          <a:p>
            <a:pPr algn="ctr">
              <a:lnSpc>
                <a:spcPct val="85000"/>
              </a:lnSpc>
            </a:pPr>
            <a:r>
              <a:rPr lang="en-US" sz="3600" b="0" kern="10" dirty="0">
                <a:ln w="9525">
                  <a:noFill/>
                  <a:round/>
                  <a:headEnd/>
                  <a:tailEnd/>
                </a:ln>
                <a:solidFill>
                  <a:srgbClr val="38004C"/>
                </a:solidFill>
                <a:effectLst>
                  <a:outerShdw dist="45791" dir="19578596" algn="ctr" rotWithShape="0">
                    <a:srgbClr val="FFFFFF"/>
                  </a:outerShdw>
                </a:effectLst>
                <a:latin typeface="Impact"/>
              </a:rPr>
              <a:t>Heavenly</a:t>
            </a:r>
          </a:p>
        </p:txBody>
      </p:sp>
      <p:sp>
        <p:nvSpPr>
          <p:cNvPr id="52" name="WordArt 34"/>
          <p:cNvSpPr>
            <a:spLocks noChangeArrowheads="1" noChangeShapeType="1" noTextEdit="1"/>
          </p:cNvSpPr>
          <p:nvPr/>
        </p:nvSpPr>
        <p:spPr bwMode="auto">
          <a:xfrm>
            <a:off x="7315200" y="1600200"/>
            <a:ext cx="1219200" cy="457200"/>
          </a:xfrm>
          <a:prstGeom prst="rect">
            <a:avLst/>
          </a:prstGeom>
        </p:spPr>
        <p:txBody>
          <a:bodyPr wrap="none" fromWordArt="1">
            <a:prstTxWarp prst="textPlain">
              <a:avLst>
                <a:gd name="adj" fmla="val 50000"/>
              </a:avLst>
            </a:prstTxWarp>
          </a:bodyPr>
          <a:lstStyle/>
          <a:p>
            <a:pPr algn="ctr">
              <a:lnSpc>
                <a:spcPct val="85000"/>
              </a:lnSpc>
            </a:pPr>
            <a:r>
              <a:rPr lang="en-US" sz="3600" b="0" kern="10">
                <a:ln w="9525">
                  <a:noFill/>
                  <a:round/>
                  <a:headEnd/>
                  <a:tailEnd/>
                </a:ln>
                <a:solidFill>
                  <a:srgbClr val="38004C"/>
                </a:solidFill>
                <a:effectLst>
                  <a:outerShdw dist="45791" dir="19578596" algn="ctr" rotWithShape="0">
                    <a:srgbClr val="FFFFFF"/>
                  </a:outerShdw>
                </a:effectLst>
                <a:latin typeface="Impact"/>
              </a:rPr>
              <a:t>Kingdom</a:t>
            </a:r>
          </a:p>
        </p:txBody>
      </p:sp>
      <p:sp>
        <p:nvSpPr>
          <p:cNvPr id="53" name="WordArt 35"/>
          <p:cNvSpPr>
            <a:spLocks noChangeArrowheads="1" noChangeShapeType="1" noTextEdit="1"/>
          </p:cNvSpPr>
          <p:nvPr/>
        </p:nvSpPr>
        <p:spPr bwMode="auto">
          <a:xfrm>
            <a:off x="7315200" y="2133600"/>
            <a:ext cx="1219200" cy="457200"/>
          </a:xfrm>
          <a:prstGeom prst="rect">
            <a:avLst/>
          </a:prstGeom>
        </p:spPr>
        <p:txBody>
          <a:bodyPr wrap="none" fromWordArt="1">
            <a:prstTxWarp prst="textPlain">
              <a:avLst>
                <a:gd name="adj" fmla="val 50000"/>
              </a:avLst>
            </a:prstTxWarp>
          </a:bodyPr>
          <a:lstStyle/>
          <a:p>
            <a:pPr algn="ctr">
              <a:lnSpc>
                <a:spcPct val="85000"/>
              </a:lnSpc>
            </a:pPr>
            <a:r>
              <a:rPr lang="en-US" sz="3600" b="0" kern="10" dirty="0">
                <a:ln w="9525">
                  <a:noFill/>
                  <a:round/>
                  <a:headEnd/>
                  <a:tailEnd/>
                </a:ln>
                <a:solidFill>
                  <a:srgbClr val="38004C"/>
                </a:solidFill>
                <a:effectLst>
                  <a:outerShdw dist="45791" dir="19578596" algn="ctr" rotWithShape="0">
                    <a:srgbClr val="FFFFFF"/>
                  </a:outerShdw>
                </a:effectLst>
                <a:latin typeface="Impact"/>
              </a:rPr>
              <a:t>on earth</a:t>
            </a:r>
          </a:p>
        </p:txBody>
      </p:sp>
      <p:sp>
        <p:nvSpPr>
          <p:cNvPr id="54" name="Oval 38"/>
          <p:cNvSpPr>
            <a:spLocks noChangeArrowheads="1"/>
          </p:cNvSpPr>
          <p:nvPr/>
        </p:nvSpPr>
        <p:spPr bwMode="auto">
          <a:xfrm>
            <a:off x="4114800" y="1181100"/>
            <a:ext cx="2286000" cy="966788"/>
          </a:xfrm>
          <a:prstGeom prst="ellipse">
            <a:avLst/>
          </a:prstGeom>
          <a:gradFill rotWithShape="0">
            <a:gsLst>
              <a:gs pos="0">
                <a:srgbClr val="FFFFCC"/>
              </a:gs>
              <a:gs pos="100000">
                <a:srgbClr val="FFFF00"/>
              </a:gs>
            </a:gsLst>
            <a:path path="shape">
              <a:fillToRect l="50000" t="50000" r="50000" b="50000"/>
            </a:path>
          </a:gradFill>
          <a:ln w="9525">
            <a:round/>
            <a:headEnd/>
            <a:tailEnd/>
          </a:ln>
          <a:effectLst/>
          <a:scene3d>
            <a:camera prst="legacyPerspectiveBottomLeft"/>
            <a:lightRig rig="legacyNormal3" dir="t"/>
          </a:scene3d>
          <a:sp3d extrusionH="430200" prstMaterial="legacyMatte">
            <a:bevelT w="13500" h="13500" prst="angle"/>
            <a:bevelB w="13500" h="13500" prst="angle"/>
            <a:extrusionClr>
              <a:srgbClr val="FFFF00"/>
            </a:extrusionClr>
          </a:sp3d>
        </p:spPr>
        <p:txBody>
          <a:bodyPr wrap="none" anchor="ctr">
            <a:flatTx/>
          </a:bodyPr>
          <a:lstStyle/>
          <a:p>
            <a:pPr algn="ctr"/>
            <a:r>
              <a:rPr lang="en-US" sz="4000" b="0">
                <a:solidFill>
                  <a:srgbClr val="000099"/>
                </a:solidFill>
                <a:effectLst/>
                <a:latin typeface="Impact" pitchFamily="34" charset="0"/>
              </a:rPr>
              <a:t>Messiah</a:t>
            </a:r>
          </a:p>
        </p:txBody>
      </p:sp>
      <p:grpSp>
        <p:nvGrpSpPr>
          <p:cNvPr id="3" name="Group 44"/>
          <p:cNvGrpSpPr>
            <a:grpSpLocks/>
          </p:cNvGrpSpPr>
          <p:nvPr/>
        </p:nvGrpSpPr>
        <p:grpSpPr bwMode="auto">
          <a:xfrm>
            <a:off x="304800" y="1219200"/>
            <a:ext cx="1524000" cy="2057400"/>
            <a:chOff x="96" y="528"/>
            <a:chExt cx="960" cy="1296"/>
          </a:xfrm>
        </p:grpSpPr>
        <p:sp>
          <p:nvSpPr>
            <p:cNvPr id="56" name="AutoShape 41"/>
            <p:cNvSpPr>
              <a:spLocks noChangeArrowheads="1"/>
            </p:cNvSpPr>
            <p:nvPr/>
          </p:nvSpPr>
          <p:spPr bwMode="auto">
            <a:xfrm>
              <a:off x="96" y="528"/>
              <a:ext cx="960" cy="1296"/>
            </a:xfrm>
            <a:prstGeom prst="verticalScroll">
              <a:avLst>
                <a:gd name="adj" fmla="val 12500"/>
              </a:avLst>
            </a:prstGeom>
            <a:gradFill rotWithShape="0">
              <a:gsLst>
                <a:gs pos="0">
                  <a:srgbClr val="996600"/>
                </a:gs>
                <a:gs pos="100000">
                  <a:srgbClr val="663300"/>
                </a:gs>
              </a:gsLst>
              <a:path path="rect">
                <a:fillToRect l="50000" t="50000" r="50000" b="50000"/>
              </a:path>
            </a:gradFill>
            <a:ln w="38100">
              <a:solidFill>
                <a:schemeClr val="tx1"/>
              </a:solidFill>
              <a:round/>
              <a:headEnd/>
              <a:tailEnd/>
            </a:ln>
            <a:effectLst/>
          </p:spPr>
          <p:txBody>
            <a:bodyPr wrap="none" anchor="ctr"/>
            <a:lstStyle/>
            <a:p>
              <a:pPr algn="ctr">
                <a:lnSpc>
                  <a:spcPct val="85000"/>
                </a:lnSpc>
              </a:pPr>
              <a:endParaRPr lang="en-US" sz="3200" b="0">
                <a:solidFill>
                  <a:srgbClr val="000099"/>
                </a:solidFill>
                <a:effectLst/>
                <a:latin typeface="Impact" pitchFamily="34" charset="0"/>
              </a:endParaRPr>
            </a:p>
          </p:txBody>
        </p:sp>
        <p:sp>
          <p:nvSpPr>
            <p:cNvPr id="57" name="Rectangle 16"/>
            <p:cNvSpPr>
              <a:spLocks noChangeArrowheads="1"/>
            </p:cNvSpPr>
            <p:nvPr/>
          </p:nvSpPr>
          <p:spPr bwMode="auto">
            <a:xfrm>
              <a:off x="240" y="624"/>
              <a:ext cx="679" cy="1200"/>
            </a:xfrm>
            <a:prstGeom prst="rect">
              <a:avLst/>
            </a:prstGeom>
            <a:noFill/>
            <a:ln w="38100">
              <a:noFill/>
              <a:miter lim="800000"/>
              <a:headEnd/>
              <a:tailEnd/>
            </a:ln>
            <a:effectLst/>
          </p:spPr>
          <p:txBody>
            <a:bodyPr wrap="none" anchor="ctr"/>
            <a:lstStyle/>
            <a:p>
              <a:pPr algn="ctr">
                <a:lnSpc>
                  <a:spcPct val="80000"/>
                </a:lnSpc>
              </a:pPr>
              <a:r>
                <a:rPr lang="en-US" sz="3600" b="0" dirty="0">
                  <a:solidFill>
                    <a:srgbClr val="FFFFFF"/>
                  </a:solidFill>
                  <a:effectLst>
                    <a:outerShdw blurRad="38100" dist="38100" dir="2700000" algn="tl">
                      <a:srgbClr val="000000"/>
                    </a:outerShdw>
                  </a:effectLst>
                  <a:latin typeface="Impact" pitchFamily="34" charset="0"/>
                </a:rPr>
                <a:t>Hell</a:t>
              </a:r>
            </a:p>
            <a:p>
              <a:pPr algn="ctr">
                <a:lnSpc>
                  <a:spcPct val="80000"/>
                </a:lnSpc>
              </a:pPr>
              <a:r>
                <a:rPr lang="en-US" sz="3200" b="0" dirty="0">
                  <a:solidFill>
                    <a:srgbClr val="FFFFFF"/>
                  </a:solidFill>
                  <a:effectLst>
                    <a:outerShdw blurRad="38100" dist="38100" dir="2700000" algn="tl">
                      <a:srgbClr val="000000"/>
                    </a:outerShdw>
                  </a:effectLst>
                  <a:latin typeface="Impact" pitchFamily="34" charset="0"/>
                </a:rPr>
                <a:t>on</a:t>
              </a:r>
            </a:p>
            <a:p>
              <a:pPr algn="ctr">
                <a:lnSpc>
                  <a:spcPct val="80000"/>
                </a:lnSpc>
              </a:pPr>
              <a:r>
                <a:rPr lang="en-US" sz="3200" b="0" dirty="0">
                  <a:solidFill>
                    <a:srgbClr val="FFFFFF"/>
                  </a:solidFill>
                  <a:effectLst>
                    <a:outerShdw blurRad="38100" dist="38100" dir="2700000" algn="tl">
                      <a:srgbClr val="000000"/>
                    </a:outerShdw>
                  </a:effectLst>
                  <a:latin typeface="Impact" pitchFamily="34" charset="0"/>
                </a:rPr>
                <a:t>earth</a:t>
              </a:r>
            </a:p>
          </p:txBody>
        </p:sp>
      </p:grpSp>
      <p:sp>
        <p:nvSpPr>
          <p:cNvPr id="59" name="Oval 39"/>
          <p:cNvSpPr>
            <a:spLocks noChangeArrowheads="1"/>
          </p:cNvSpPr>
          <p:nvPr/>
        </p:nvSpPr>
        <p:spPr bwMode="auto">
          <a:xfrm>
            <a:off x="1828800" y="3748088"/>
            <a:ext cx="2209800" cy="1128712"/>
          </a:xfrm>
          <a:prstGeom prst="ellipse">
            <a:avLst/>
          </a:prstGeom>
          <a:gradFill rotWithShape="0">
            <a:gsLst>
              <a:gs pos="0">
                <a:schemeClr val="bg1"/>
              </a:gs>
              <a:gs pos="100000">
                <a:schemeClr val="bg1"/>
              </a:gs>
            </a:gsLst>
            <a:path path="shape">
              <a:fillToRect l="50000" t="50000" r="50000" b="50000"/>
            </a:path>
          </a:gradFill>
          <a:ln w="9525">
            <a:round/>
            <a:headEnd/>
            <a:tailEnd/>
          </a:ln>
          <a:effectLst/>
          <a:scene3d>
            <a:camera prst="legacyPerspectiveBottomLeft"/>
            <a:lightRig rig="legacyNormal3" dir="t"/>
          </a:scene3d>
          <a:sp3d extrusionH="887400" prstMaterial="legacyMatte">
            <a:bevelT w="13500" h="13500" prst="angle"/>
            <a:bevelB w="13500" h="13500" prst="angle"/>
            <a:extrusionClr>
              <a:srgbClr val="C58BFF"/>
            </a:extrusionClr>
          </a:sp3d>
        </p:spPr>
        <p:txBody>
          <a:bodyPr wrap="none" anchor="ctr">
            <a:flatTx/>
          </a:bodyPr>
          <a:lstStyle/>
          <a:p>
            <a:pPr algn="ctr">
              <a:lnSpc>
                <a:spcPct val="75000"/>
              </a:lnSpc>
            </a:pPr>
            <a:r>
              <a:rPr lang="en-US" sz="3000" b="0" dirty="0">
                <a:solidFill>
                  <a:srgbClr val="6600CC"/>
                </a:solidFill>
                <a:effectLst/>
                <a:latin typeface="Impact" pitchFamily="34" charset="0"/>
              </a:rPr>
              <a:t>God’s</a:t>
            </a:r>
          </a:p>
          <a:p>
            <a:pPr algn="ctr">
              <a:lnSpc>
                <a:spcPct val="75000"/>
              </a:lnSpc>
            </a:pPr>
            <a:r>
              <a:rPr lang="en-US" sz="3000" b="0" dirty="0">
                <a:solidFill>
                  <a:srgbClr val="6600CC"/>
                </a:solidFill>
                <a:effectLst/>
                <a:latin typeface="Impact" pitchFamily="34" charset="0"/>
              </a:rPr>
              <a:t>sovereignty</a:t>
            </a:r>
          </a:p>
          <a:p>
            <a:pPr algn="ctr">
              <a:lnSpc>
                <a:spcPct val="75000"/>
              </a:lnSpc>
            </a:pPr>
            <a:endParaRPr lang="en-US" sz="600" b="0" dirty="0">
              <a:solidFill>
                <a:srgbClr val="6600CC"/>
              </a:solidFill>
              <a:effectLst/>
              <a:latin typeface="Impact" pitchFamily="34" charset="0"/>
            </a:endParaRPr>
          </a:p>
        </p:txBody>
      </p:sp>
      <p:sp>
        <p:nvSpPr>
          <p:cNvPr id="25" name="Rectangle 51"/>
          <p:cNvSpPr>
            <a:spLocks noChangeArrowheads="1"/>
          </p:cNvSpPr>
          <p:nvPr/>
        </p:nvSpPr>
        <p:spPr bwMode="auto">
          <a:xfrm>
            <a:off x="4457700" y="4038600"/>
            <a:ext cx="1714500" cy="533400"/>
          </a:xfrm>
          <a:prstGeom prst="rect">
            <a:avLst/>
          </a:prstGeom>
          <a:gradFill rotWithShape="0">
            <a:gsLst>
              <a:gs pos="0">
                <a:srgbClr val="0000CC"/>
              </a:gs>
              <a:gs pos="100000">
                <a:srgbClr val="0000CC"/>
              </a:gs>
            </a:gsLst>
            <a:path path="shape">
              <a:fillToRect l="50000" t="50000" r="50000" b="50000"/>
            </a:path>
          </a:gradFill>
          <a:ln w="12700">
            <a:solidFill>
              <a:srgbClr val="FFFFCC"/>
            </a:solidFill>
            <a:miter lim="800000"/>
            <a:headEnd/>
            <a:tailEnd/>
          </a:ln>
          <a:effectLst/>
        </p:spPr>
        <p:txBody>
          <a:bodyPr wrap="none" anchor="ctr"/>
          <a:lstStyle/>
          <a:p>
            <a:pPr algn="ctr"/>
            <a:r>
              <a:rPr lang="en-US" sz="3200" b="0" dirty="0">
                <a:solidFill>
                  <a:srgbClr val="FFFFFF"/>
                </a:solidFill>
                <a:effectLst/>
                <a:latin typeface="Impact" pitchFamily="34" charset="0"/>
              </a:rPr>
              <a:t>Last Days</a:t>
            </a:r>
          </a:p>
        </p:txBody>
      </p:sp>
      <p:sp>
        <p:nvSpPr>
          <p:cNvPr id="24" name="Text Box 35">
            <a:extLst>
              <a:ext uri="{FF2B5EF4-FFF2-40B4-BE49-F238E27FC236}">
                <a16:creationId xmlns:a16="http://schemas.microsoft.com/office/drawing/2014/main" id="{42CCB54C-FAA9-1C8C-AD8B-30BDFB790CBE}"/>
              </a:ext>
            </a:extLst>
          </p:cNvPr>
          <p:cNvSpPr txBox="1">
            <a:spLocks noChangeArrowheads="1"/>
          </p:cNvSpPr>
          <p:nvPr/>
        </p:nvSpPr>
        <p:spPr bwMode="auto">
          <a:xfrm>
            <a:off x="4953000" y="2438400"/>
            <a:ext cx="609600" cy="1569660"/>
          </a:xfrm>
          <a:prstGeom prst="rect">
            <a:avLst/>
          </a:prstGeom>
          <a:noFill/>
          <a:ln w="9525">
            <a:noFill/>
            <a:miter lim="800000"/>
            <a:headEnd/>
            <a:tailEnd/>
          </a:ln>
          <a:effectLst/>
        </p:spPr>
        <p:txBody>
          <a:bodyPr>
            <a:spAutoFit/>
          </a:bodyPr>
          <a:lstStyle/>
          <a:p>
            <a:pPr algn="ctr"/>
            <a:r>
              <a:rPr lang="en-US" sz="9600" dirty="0">
                <a:solidFill>
                  <a:srgbClr val="6600CC"/>
                </a:solidFill>
                <a:effectLst/>
                <a:cs typeface="Times New Roman" panose="02020603050405020304" pitchFamily="18" charset="0"/>
                <a:sym typeface="CommonBullets" pitchFamily="34" charset="2"/>
              </a:rPr>
              <a:t>●</a:t>
            </a:r>
            <a:endParaRPr lang="en-US" sz="9600" dirty="0">
              <a:solidFill>
                <a:srgbClr val="6600CC"/>
              </a:solidFill>
              <a:effectLst/>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strVal val="#ppt_w*0.70"/>
                                          </p:val>
                                        </p:tav>
                                        <p:tav tm="100000">
                                          <p:val>
                                            <p:strVal val="#ppt_w"/>
                                          </p:val>
                                        </p:tav>
                                      </p:tavLst>
                                    </p:anim>
                                    <p:anim calcmode="lin" valueType="num">
                                      <p:cBhvr>
                                        <p:cTn id="13" dur="1000" fill="hold"/>
                                        <p:tgtEl>
                                          <p:spTgt spid="28"/>
                                        </p:tgtEl>
                                        <p:attrNameLst>
                                          <p:attrName>ppt_h</p:attrName>
                                        </p:attrNameLst>
                                      </p:cBhvr>
                                      <p:tavLst>
                                        <p:tav tm="0">
                                          <p:val>
                                            <p:strVal val="#ppt_h"/>
                                          </p:val>
                                        </p:tav>
                                        <p:tav tm="100000">
                                          <p:val>
                                            <p:strVal val="#ppt_h"/>
                                          </p:val>
                                        </p:tav>
                                      </p:tavLst>
                                    </p:anim>
                                    <p:animEffect transition="in" filter="fade">
                                      <p:cBhvr>
                                        <p:cTn id="14" dur="10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mph" presetSubtype="0" decel="50000" autoRev="1" fill="remove" grpId="0" nodeType="clickEffect">
                                  <p:stCondLst>
                                    <p:cond delay="0"/>
                                  </p:stCondLst>
                                  <p:childTnLst>
                                    <p:animScale>
                                      <p:cBhvr>
                                        <p:cTn id="18" dur="500" fill="hold"/>
                                        <p:tgtEl>
                                          <p:spTgt spid="25"/>
                                        </p:tgtEl>
                                      </p:cBhvr>
                                      <p:by x="150000" y="150000"/>
                                    </p:animScale>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824322" name="Rectangle 2"/>
          <p:cNvSpPr>
            <a:spLocks noChangeArrowheads="1"/>
          </p:cNvSpPr>
          <p:nvPr/>
        </p:nvSpPr>
        <p:spPr bwMode="auto">
          <a:xfrm>
            <a:off x="0" y="5562600"/>
            <a:ext cx="9144000" cy="1295400"/>
          </a:xfrm>
          <a:prstGeom prst="rect">
            <a:avLst/>
          </a:prstGeom>
          <a:solidFill>
            <a:schemeClr val="tx1"/>
          </a:solidFill>
          <a:ln w="9525">
            <a:solidFill>
              <a:schemeClr val="tx1"/>
            </a:solidFill>
            <a:miter lim="800000"/>
            <a:headEnd/>
            <a:tailEnd/>
          </a:ln>
          <a:effectLst/>
        </p:spPr>
        <p:txBody>
          <a:bodyPr wrap="none" anchor="ctr"/>
          <a:lstStyle/>
          <a:p>
            <a:pPr algn="ctr">
              <a:lnSpc>
                <a:spcPct val="85000"/>
              </a:lnSpc>
            </a:pPr>
            <a:endParaRPr lang="en-US" sz="3200" b="0">
              <a:solidFill>
                <a:srgbClr val="000099"/>
              </a:solidFill>
              <a:effectLst/>
              <a:latin typeface="Impact" pitchFamily="34" charset="0"/>
            </a:endParaRPr>
          </a:p>
        </p:txBody>
      </p:sp>
      <p:grpSp>
        <p:nvGrpSpPr>
          <p:cNvPr id="2" name="Group 3"/>
          <p:cNvGrpSpPr>
            <a:grpSpLocks/>
          </p:cNvGrpSpPr>
          <p:nvPr/>
        </p:nvGrpSpPr>
        <p:grpSpPr bwMode="auto">
          <a:xfrm>
            <a:off x="1342383" y="5791203"/>
            <a:ext cx="6887217" cy="685801"/>
            <a:chOff x="198" y="3265"/>
            <a:chExt cx="4520" cy="432"/>
          </a:xfrm>
        </p:grpSpPr>
        <p:sp>
          <p:nvSpPr>
            <p:cNvPr id="824324" name="Text Box 4"/>
            <p:cNvSpPr txBox="1">
              <a:spLocks noChangeArrowheads="1"/>
            </p:cNvSpPr>
            <p:nvPr/>
          </p:nvSpPr>
          <p:spPr bwMode="auto">
            <a:xfrm>
              <a:off x="384" y="3290"/>
              <a:ext cx="4334" cy="407"/>
            </a:xfrm>
            <a:prstGeom prst="rect">
              <a:avLst/>
            </a:prstGeom>
            <a:noFill/>
            <a:ln w="9525">
              <a:noFill/>
              <a:miter lim="800000"/>
              <a:headEnd/>
              <a:tailEnd/>
            </a:ln>
            <a:effectLst/>
          </p:spPr>
          <p:txBody>
            <a:bodyPr wrap="square">
              <a:spAutoFit/>
            </a:bodyPr>
            <a:lstStyle/>
            <a:p>
              <a:pPr>
                <a:lnSpc>
                  <a:spcPct val="90000"/>
                </a:lnSpc>
              </a:pPr>
              <a:r>
                <a:rPr lang="en-US" sz="2000" u="sng" dirty="0">
                  <a:solidFill>
                    <a:srgbClr val="FFFFFF"/>
                  </a:solidFill>
                  <a:effectLst/>
                  <a:latin typeface="Arial Narrow" pitchFamily="34" charset="0"/>
                </a:rPr>
                <a:t>II Peter 3:12</a:t>
              </a:r>
              <a:r>
                <a:rPr lang="en-US" sz="2000" dirty="0">
                  <a:solidFill>
                    <a:srgbClr val="FFFFFF"/>
                  </a:solidFill>
                  <a:effectLst/>
                  <a:latin typeface="Arial Narrow" pitchFamily="34" charset="0"/>
                </a:rPr>
                <a:t> says, “The </a:t>
              </a:r>
              <a:r>
                <a:rPr lang="en-US" sz="2000" u="sng" dirty="0">
                  <a:solidFill>
                    <a:srgbClr val="FFFFFF"/>
                  </a:solidFill>
                  <a:effectLst/>
                  <a:latin typeface="Arial Narrow" pitchFamily="34" charset="0"/>
                </a:rPr>
                <a:t>heavens will be kindled</a:t>
              </a:r>
              <a:r>
                <a:rPr lang="en-US" sz="2000" dirty="0">
                  <a:solidFill>
                    <a:srgbClr val="FFFFFF"/>
                  </a:solidFill>
                  <a:effectLst/>
                  <a:latin typeface="Arial Narrow" pitchFamily="34" charset="0"/>
                </a:rPr>
                <a:t> and dissolved and the elements will melt with fire.”</a:t>
              </a:r>
              <a:endParaRPr lang="en-US" sz="2000" u="sng" dirty="0">
                <a:solidFill>
                  <a:srgbClr val="FFFFFF"/>
                </a:solidFill>
                <a:effectLst/>
                <a:latin typeface="Arial Narrow" pitchFamily="34" charset="0"/>
              </a:endParaRPr>
            </a:p>
          </p:txBody>
        </p:sp>
        <p:sp>
          <p:nvSpPr>
            <p:cNvPr id="824325" name="Text Box 5"/>
            <p:cNvSpPr txBox="1">
              <a:spLocks noChangeArrowheads="1"/>
            </p:cNvSpPr>
            <p:nvPr/>
          </p:nvSpPr>
          <p:spPr bwMode="auto">
            <a:xfrm>
              <a:off x="198" y="3265"/>
              <a:ext cx="219" cy="369"/>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64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28" name="Text Box 13"/>
          <p:cNvSpPr txBox="1">
            <a:spLocks noChangeArrowheads="1"/>
          </p:cNvSpPr>
          <p:nvPr/>
        </p:nvSpPr>
        <p:spPr bwMode="auto">
          <a:xfrm>
            <a:off x="533400" y="274969"/>
            <a:ext cx="6400800" cy="563231"/>
          </a:xfrm>
          <a:prstGeom prst="rect">
            <a:avLst/>
          </a:prstGeom>
          <a:noFill/>
          <a:ln w="9525">
            <a:noFill/>
            <a:miter lim="800000"/>
            <a:headEnd/>
            <a:tailEnd/>
          </a:ln>
          <a:effectLst/>
        </p:spPr>
        <p:txBody>
          <a:bodyPr wrap="square">
            <a:spAutoFit/>
          </a:bodyPr>
          <a:lstStyle/>
          <a:p>
            <a:pPr>
              <a:lnSpc>
                <a:spcPct val="85000"/>
              </a:lnSpc>
            </a:pPr>
            <a:r>
              <a:rPr lang="en-US" sz="3600" b="0" u="sng" dirty="0">
                <a:solidFill>
                  <a:srgbClr val="660066"/>
                </a:solidFill>
                <a:effectLst/>
                <a:latin typeface="Arial Black" pitchFamily="34" charset="0"/>
              </a:rPr>
              <a:t>Signs of the Last Days</a:t>
            </a:r>
          </a:p>
        </p:txBody>
      </p:sp>
      <p:sp>
        <p:nvSpPr>
          <p:cNvPr id="32" name="Text Box 14"/>
          <p:cNvSpPr txBox="1">
            <a:spLocks noChangeArrowheads="1"/>
          </p:cNvSpPr>
          <p:nvPr/>
        </p:nvSpPr>
        <p:spPr bwMode="auto">
          <a:xfrm>
            <a:off x="3124200" y="1540538"/>
            <a:ext cx="5486400" cy="563231"/>
          </a:xfrm>
          <a:prstGeom prst="rect">
            <a:avLst/>
          </a:prstGeom>
          <a:noFill/>
          <a:ln w="9525">
            <a:noFill/>
            <a:miter lim="800000"/>
            <a:headEnd/>
            <a:tailEnd/>
          </a:ln>
          <a:effectLst/>
        </p:spPr>
        <p:txBody>
          <a:bodyPr wrap="square">
            <a:spAutoFit/>
          </a:bodyPr>
          <a:lstStyle/>
          <a:p>
            <a:pPr>
              <a:lnSpc>
                <a:spcPct val="85000"/>
              </a:lnSpc>
            </a:pPr>
            <a:r>
              <a:rPr lang="en-US" sz="3600" dirty="0">
                <a:solidFill>
                  <a:srgbClr val="660066"/>
                </a:solidFill>
                <a:effectLst/>
                <a:latin typeface="Arial Narrow" pitchFamily="34" charset="0"/>
                <a:cs typeface="Arial" pitchFamily="34" charset="0"/>
              </a:rPr>
              <a:t>“</a:t>
            </a:r>
            <a:r>
              <a:rPr lang="en-US" sz="3200" b="0" dirty="0">
                <a:solidFill>
                  <a:srgbClr val="660066"/>
                </a:solidFill>
                <a:effectLst/>
                <a:latin typeface="Impact" pitchFamily="34" charset="0"/>
              </a:rPr>
              <a:t>The heavens will be kindled…</a:t>
            </a:r>
            <a:r>
              <a:rPr lang="en-US" sz="3600" dirty="0">
                <a:solidFill>
                  <a:srgbClr val="660066"/>
                </a:solidFill>
                <a:effectLst/>
                <a:latin typeface="Arial Narrow" pitchFamily="34" charset="0"/>
                <a:cs typeface="Arial" pitchFamily="34" charset="0"/>
              </a:rPr>
              <a:t>”</a:t>
            </a:r>
            <a:endParaRPr lang="en-US" sz="3600" b="0" dirty="0">
              <a:solidFill>
                <a:srgbClr val="660066"/>
              </a:solidFill>
              <a:effectLst/>
              <a:latin typeface="Impact" pitchFamily="34" charset="0"/>
            </a:endParaRPr>
          </a:p>
        </p:txBody>
      </p:sp>
      <p:sp>
        <p:nvSpPr>
          <p:cNvPr id="33" name="Text Box 8"/>
          <p:cNvSpPr txBox="1">
            <a:spLocks noChangeArrowheads="1"/>
          </p:cNvSpPr>
          <p:nvPr/>
        </p:nvSpPr>
        <p:spPr bwMode="auto">
          <a:xfrm>
            <a:off x="6705600" y="2029488"/>
            <a:ext cx="2133600" cy="510909"/>
          </a:xfrm>
          <a:prstGeom prst="rect">
            <a:avLst/>
          </a:prstGeom>
          <a:noFill/>
          <a:ln w="9525">
            <a:noFill/>
            <a:miter lim="800000"/>
            <a:headEnd/>
            <a:tailEnd/>
          </a:ln>
          <a:effectLst/>
        </p:spPr>
        <p:txBody>
          <a:bodyPr wrap="square">
            <a:spAutoFit/>
          </a:bodyPr>
          <a:lstStyle/>
          <a:p>
            <a:pPr algn="ctr">
              <a:lnSpc>
                <a:spcPct val="85000"/>
              </a:lnSpc>
            </a:pPr>
            <a:r>
              <a:rPr lang="en-US" sz="3200" b="0" dirty="0">
                <a:solidFill>
                  <a:srgbClr val="4E0027"/>
                </a:solidFill>
                <a:effectLst/>
                <a:latin typeface="Fette Engschrift" pitchFamily="2" charset="0"/>
              </a:rPr>
              <a:t>(</a:t>
            </a:r>
            <a:r>
              <a:rPr lang="en-US" sz="2800" b="0" dirty="0">
                <a:solidFill>
                  <a:srgbClr val="4E0027"/>
                </a:solidFill>
                <a:effectLst/>
                <a:latin typeface="Impact" pitchFamily="34" charset="0"/>
              </a:rPr>
              <a:t>II Peter 3:12</a:t>
            </a:r>
            <a:r>
              <a:rPr lang="en-US" sz="3200" b="0" dirty="0">
                <a:solidFill>
                  <a:srgbClr val="4E0027"/>
                </a:solidFill>
                <a:effectLst/>
                <a:latin typeface="Fette Engschrift" pitchFamily="2" charset="0"/>
              </a:rPr>
              <a:t>)</a:t>
            </a:r>
          </a:p>
        </p:txBody>
      </p:sp>
      <p:sp>
        <p:nvSpPr>
          <p:cNvPr id="35" name="Text Box 14"/>
          <p:cNvSpPr txBox="1">
            <a:spLocks noChangeArrowheads="1"/>
          </p:cNvSpPr>
          <p:nvPr/>
        </p:nvSpPr>
        <p:spPr bwMode="auto">
          <a:xfrm>
            <a:off x="609600" y="1540538"/>
            <a:ext cx="2971800" cy="510909"/>
          </a:xfrm>
          <a:prstGeom prst="rect">
            <a:avLst/>
          </a:prstGeom>
          <a:noFill/>
          <a:ln w="9525">
            <a:noFill/>
            <a:miter lim="800000"/>
            <a:headEnd/>
            <a:tailEnd/>
          </a:ln>
          <a:effectLst/>
        </p:spPr>
        <p:txBody>
          <a:bodyPr>
            <a:spAutoFit/>
          </a:bodyPr>
          <a:lstStyle/>
          <a:p>
            <a:pPr>
              <a:lnSpc>
                <a:spcPct val="85000"/>
              </a:lnSpc>
            </a:pPr>
            <a:r>
              <a:rPr lang="en-US" sz="3200" b="0" dirty="0">
                <a:solidFill>
                  <a:srgbClr val="660066"/>
                </a:solidFill>
                <a:effectLst/>
                <a:latin typeface="Impact" pitchFamily="34" charset="0"/>
              </a:rPr>
              <a:t>Fire judgment:</a:t>
            </a:r>
          </a:p>
        </p:txBody>
      </p:sp>
      <p:sp>
        <p:nvSpPr>
          <p:cNvPr id="11" name="Text Box 5">
            <a:extLst>
              <a:ext uri="{FF2B5EF4-FFF2-40B4-BE49-F238E27FC236}">
                <a16:creationId xmlns:a16="http://schemas.microsoft.com/office/drawing/2014/main" id="{02FD3863-8F37-ADE2-4D04-E81155097D90}"/>
              </a:ext>
            </a:extLst>
          </p:cNvPr>
          <p:cNvSpPr txBox="1">
            <a:spLocks noChangeArrowheads="1"/>
          </p:cNvSpPr>
          <p:nvPr/>
        </p:nvSpPr>
        <p:spPr bwMode="auto">
          <a:xfrm>
            <a:off x="304800" y="1178004"/>
            <a:ext cx="333695" cy="1107996"/>
          </a:xfrm>
          <a:prstGeom prst="rect">
            <a:avLst/>
          </a:prstGeom>
          <a:noFill/>
          <a:ln w="9525">
            <a:noFill/>
            <a:miter lim="800000"/>
            <a:headEnd/>
            <a:tailEnd/>
          </a:ln>
          <a:effectLst/>
        </p:spPr>
        <p:txBody>
          <a:bodyPr wrap="square">
            <a:spAutoFit/>
          </a:bodyPr>
          <a:lstStyle/>
          <a:p>
            <a:pPr algn="ctr"/>
            <a:r>
              <a:rPr lang="en-US" sz="6600" b="0" dirty="0">
                <a:solidFill>
                  <a:srgbClr val="660066"/>
                </a:solidFill>
                <a:effectLst/>
                <a:cs typeface="Times New Roman" panose="02020603050405020304" pitchFamily="18" charset="0"/>
                <a:sym typeface="CommonBullets" pitchFamily="34" charset="2"/>
              </a:rPr>
              <a:t>•</a:t>
            </a:r>
            <a:endParaRPr lang="en-US" sz="6600" b="0" dirty="0">
              <a:solidFill>
                <a:srgbClr val="660066"/>
              </a:solidFill>
              <a:effectLst/>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strVal val="#ppt_w*0.70"/>
                                          </p:val>
                                        </p:tav>
                                        <p:tav tm="100000">
                                          <p:val>
                                            <p:strVal val="#ppt_w"/>
                                          </p:val>
                                        </p:tav>
                                      </p:tavLst>
                                    </p:anim>
                                    <p:anim calcmode="lin" valueType="num">
                                      <p:cBhvr>
                                        <p:cTn id="8" dur="1000" fill="hold"/>
                                        <p:tgtEl>
                                          <p:spTgt spid="28"/>
                                        </p:tgtEl>
                                        <p:attrNameLst>
                                          <p:attrName>ppt_h</p:attrName>
                                        </p:attrNameLst>
                                      </p:cBhvr>
                                      <p:tavLst>
                                        <p:tav tm="0">
                                          <p:val>
                                            <p:strVal val="#ppt_h"/>
                                          </p:val>
                                        </p:tav>
                                        <p:tav tm="100000">
                                          <p:val>
                                            <p:strVal val="#ppt_h"/>
                                          </p:val>
                                        </p:tav>
                                      </p:tavLst>
                                    </p:anim>
                                    <p:animEffect transition="in" filter="fade">
                                      <p:cBhvr>
                                        <p:cTn id="9" dur="10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out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p:cTn id="19" dur="500" fill="hold"/>
                                        <p:tgtEl>
                                          <p:spTgt spid="33"/>
                                        </p:tgtEl>
                                        <p:attrNameLst>
                                          <p:attrName>ppt_w</p:attrName>
                                        </p:attrNameLst>
                                      </p:cBhvr>
                                      <p:tavLst>
                                        <p:tav tm="0">
                                          <p:val>
                                            <p:fltVal val="0"/>
                                          </p:val>
                                        </p:tav>
                                        <p:tav tm="100000">
                                          <p:val>
                                            <p:strVal val="#ppt_w"/>
                                          </p:val>
                                        </p:tav>
                                      </p:tavLst>
                                    </p:anim>
                                    <p:anim calcmode="lin" valueType="num">
                                      <p:cBhvr>
                                        <p:cTn id="20" dur="500" fill="hold"/>
                                        <p:tgtEl>
                                          <p:spTgt spid="33"/>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left)">
                                      <p:cBhvr>
                                        <p:cTn id="25" dur="1000"/>
                                        <p:tgtEl>
                                          <p:spTgt spid="3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2000"/>
                                        <p:tgtEl>
                                          <p:spTgt spid="3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utoUpdateAnimBg="0"/>
      <p:bldP spid="32" grpId="0" autoUpdateAnimBg="0"/>
      <p:bldP spid="33" grpId="0"/>
      <p:bldP spid="35" grpId="0" autoUpdateAnimBg="0"/>
      <p:bldP spid="11"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824322" name="Rectangle 2"/>
          <p:cNvSpPr>
            <a:spLocks noChangeArrowheads="1"/>
          </p:cNvSpPr>
          <p:nvPr/>
        </p:nvSpPr>
        <p:spPr bwMode="auto">
          <a:xfrm>
            <a:off x="0" y="5562600"/>
            <a:ext cx="9144000" cy="1295400"/>
          </a:xfrm>
          <a:prstGeom prst="rect">
            <a:avLst/>
          </a:prstGeom>
          <a:solidFill>
            <a:schemeClr val="tx1"/>
          </a:solidFill>
          <a:ln w="9525">
            <a:solidFill>
              <a:schemeClr val="tx1"/>
            </a:solidFill>
            <a:miter lim="800000"/>
            <a:headEnd/>
            <a:tailEnd/>
          </a:ln>
          <a:effectLst/>
        </p:spPr>
        <p:txBody>
          <a:bodyPr wrap="none" anchor="ctr"/>
          <a:lstStyle/>
          <a:p>
            <a:pPr algn="ctr">
              <a:lnSpc>
                <a:spcPct val="85000"/>
              </a:lnSpc>
            </a:pPr>
            <a:endParaRPr lang="en-US" sz="3200" b="0">
              <a:solidFill>
                <a:srgbClr val="000099"/>
              </a:solidFill>
              <a:effectLst/>
              <a:latin typeface="Impact" pitchFamily="34" charset="0"/>
            </a:endParaRPr>
          </a:p>
        </p:txBody>
      </p:sp>
      <p:grpSp>
        <p:nvGrpSpPr>
          <p:cNvPr id="2" name="Group 3"/>
          <p:cNvGrpSpPr>
            <a:grpSpLocks/>
          </p:cNvGrpSpPr>
          <p:nvPr/>
        </p:nvGrpSpPr>
        <p:grpSpPr bwMode="auto">
          <a:xfrm>
            <a:off x="1266141" y="5662609"/>
            <a:ext cx="6658659" cy="976313"/>
            <a:chOff x="179" y="3257"/>
            <a:chExt cx="4370" cy="615"/>
          </a:xfrm>
        </p:grpSpPr>
        <p:sp>
          <p:nvSpPr>
            <p:cNvPr id="824324" name="Text Box 4"/>
            <p:cNvSpPr txBox="1">
              <a:spLocks noChangeArrowheads="1"/>
            </p:cNvSpPr>
            <p:nvPr/>
          </p:nvSpPr>
          <p:spPr bwMode="auto">
            <a:xfrm>
              <a:off x="384" y="3290"/>
              <a:ext cx="4165" cy="582"/>
            </a:xfrm>
            <a:prstGeom prst="rect">
              <a:avLst/>
            </a:prstGeom>
            <a:noFill/>
            <a:ln w="9525">
              <a:noFill/>
              <a:miter lim="800000"/>
              <a:headEnd/>
              <a:tailEnd/>
            </a:ln>
            <a:effectLst/>
          </p:spPr>
          <p:txBody>
            <a:bodyPr wrap="square">
              <a:spAutoFit/>
            </a:bodyPr>
            <a:lstStyle/>
            <a:p>
              <a:pPr>
                <a:lnSpc>
                  <a:spcPct val="90000"/>
                </a:lnSpc>
              </a:pPr>
              <a:r>
                <a:rPr lang="en-US" sz="2000" dirty="0">
                  <a:solidFill>
                    <a:srgbClr val="FFFFFF"/>
                  </a:solidFill>
                  <a:effectLst/>
                  <a:latin typeface="Arial Narrow" pitchFamily="34" charset="0"/>
                </a:rPr>
                <a:t>As James 3:6 says, “</a:t>
              </a:r>
              <a:r>
                <a:rPr lang="en-US" sz="2000" u="sng" dirty="0">
                  <a:solidFill>
                    <a:srgbClr val="FFFFFF"/>
                  </a:solidFill>
                  <a:effectLst/>
                  <a:latin typeface="Arial Narrow" pitchFamily="34" charset="0"/>
                </a:rPr>
                <a:t>The tongue is a fire</a:t>
              </a:r>
              <a:r>
                <a:rPr lang="en-US" sz="2000" dirty="0">
                  <a:solidFill>
                    <a:srgbClr val="FFFFFF"/>
                  </a:solidFill>
                  <a:effectLst/>
                  <a:latin typeface="Arial Narrow" pitchFamily="34" charset="0"/>
                </a:rPr>
                <a:t>,” the </a:t>
              </a:r>
              <a:r>
                <a:rPr lang="en-US" sz="2000" u="sng" dirty="0">
                  <a:solidFill>
                    <a:srgbClr val="FFFFFF"/>
                  </a:solidFill>
                  <a:effectLst/>
                  <a:latin typeface="Arial Narrow" pitchFamily="34" charset="0"/>
                </a:rPr>
                <a:t>fire judgement</a:t>
              </a:r>
              <a:r>
                <a:rPr lang="en-US" sz="2000" dirty="0">
                  <a:solidFill>
                    <a:srgbClr val="FFFFFF"/>
                  </a:solidFill>
                  <a:effectLst/>
                  <a:latin typeface="Arial Narrow" pitchFamily="34" charset="0"/>
                </a:rPr>
                <a:t> Jesus came to bring was a </a:t>
              </a:r>
              <a:r>
                <a:rPr lang="en-US" sz="2000" u="sng" dirty="0">
                  <a:solidFill>
                    <a:srgbClr val="FFFFFF"/>
                  </a:solidFill>
                  <a:effectLst/>
                  <a:latin typeface="Arial Narrow" pitchFamily="34" charset="0"/>
                </a:rPr>
                <a:t>judgment by the tongue</a:t>
              </a:r>
              <a:r>
                <a:rPr lang="en-US" sz="2000" dirty="0">
                  <a:solidFill>
                    <a:srgbClr val="FFFFFF"/>
                  </a:solidFill>
                  <a:effectLst/>
                  <a:latin typeface="Arial Narrow" pitchFamily="34" charset="0"/>
                </a:rPr>
                <a:t>, and thus a </a:t>
              </a:r>
              <a:r>
                <a:rPr lang="en-US" sz="2000" u="sng" dirty="0">
                  <a:solidFill>
                    <a:srgbClr val="FFFFFF"/>
                  </a:solidFill>
                  <a:effectLst/>
                  <a:latin typeface="Arial Narrow" pitchFamily="34" charset="0"/>
                </a:rPr>
                <a:t>judgment by the Word</a:t>
              </a:r>
              <a:r>
                <a:rPr lang="en-US" sz="2000" dirty="0">
                  <a:solidFill>
                    <a:srgbClr val="FFFFFF"/>
                  </a:solidFill>
                  <a:effectLst/>
                  <a:latin typeface="Arial Narrow" pitchFamily="34" charset="0"/>
                </a:rPr>
                <a:t>.</a:t>
              </a:r>
              <a:endParaRPr lang="en-US" sz="2000" u="sng" dirty="0">
                <a:solidFill>
                  <a:srgbClr val="FFFFFF"/>
                </a:solidFill>
                <a:effectLst/>
                <a:latin typeface="Arial Narrow" pitchFamily="34" charset="0"/>
              </a:endParaRPr>
            </a:p>
          </p:txBody>
        </p:sp>
        <p:sp>
          <p:nvSpPr>
            <p:cNvPr id="824325" name="Text Box 5"/>
            <p:cNvSpPr txBox="1">
              <a:spLocks noChangeArrowheads="1"/>
            </p:cNvSpPr>
            <p:nvPr/>
          </p:nvSpPr>
          <p:spPr bwMode="auto">
            <a:xfrm>
              <a:off x="179" y="3257"/>
              <a:ext cx="219" cy="383"/>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67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824333" name="Text Box 13"/>
          <p:cNvSpPr txBox="1">
            <a:spLocks noChangeArrowheads="1"/>
          </p:cNvSpPr>
          <p:nvPr/>
        </p:nvSpPr>
        <p:spPr bwMode="auto">
          <a:xfrm>
            <a:off x="533400" y="274969"/>
            <a:ext cx="6400800" cy="563231"/>
          </a:xfrm>
          <a:prstGeom prst="rect">
            <a:avLst/>
          </a:prstGeom>
          <a:noFill/>
          <a:ln w="9525">
            <a:noFill/>
            <a:miter lim="800000"/>
            <a:headEnd/>
            <a:tailEnd/>
          </a:ln>
          <a:effectLst/>
        </p:spPr>
        <p:txBody>
          <a:bodyPr wrap="square">
            <a:spAutoFit/>
          </a:bodyPr>
          <a:lstStyle/>
          <a:p>
            <a:pPr>
              <a:lnSpc>
                <a:spcPct val="85000"/>
              </a:lnSpc>
            </a:pPr>
            <a:r>
              <a:rPr lang="en-US" sz="3600" b="0" u="sng" dirty="0">
                <a:solidFill>
                  <a:srgbClr val="660066"/>
                </a:solidFill>
                <a:effectLst/>
                <a:latin typeface="Arial Black" pitchFamily="34" charset="0"/>
              </a:rPr>
              <a:t>Signs of the Last Days</a:t>
            </a:r>
          </a:p>
        </p:txBody>
      </p:sp>
      <p:sp>
        <p:nvSpPr>
          <p:cNvPr id="824334" name="Text Box 14"/>
          <p:cNvSpPr txBox="1">
            <a:spLocks noChangeArrowheads="1"/>
          </p:cNvSpPr>
          <p:nvPr/>
        </p:nvSpPr>
        <p:spPr bwMode="auto">
          <a:xfrm>
            <a:off x="3124200" y="1540538"/>
            <a:ext cx="5486400" cy="563231"/>
          </a:xfrm>
          <a:prstGeom prst="rect">
            <a:avLst/>
          </a:prstGeom>
          <a:noFill/>
          <a:ln w="9525">
            <a:noFill/>
            <a:miter lim="800000"/>
            <a:headEnd/>
            <a:tailEnd/>
          </a:ln>
          <a:effectLst/>
        </p:spPr>
        <p:txBody>
          <a:bodyPr wrap="square">
            <a:spAutoFit/>
          </a:bodyPr>
          <a:lstStyle/>
          <a:p>
            <a:pPr>
              <a:lnSpc>
                <a:spcPct val="85000"/>
              </a:lnSpc>
            </a:pPr>
            <a:r>
              <a:rPr lang="en-US" sz="3600" dirty="0">
                <a:solidFill>
                  <a:srgbClr val="660066"/>
                </a:solidFill>
                <a:effectLst/>
                <a:latin typeface="Arial Narrow" pitchFamily="34" charset="0"/>
                <a:cs typeface="Arial" pitchFamily="34" charset="0"/>
              </a:rPr>
              <a:t>“</a:t>
            </a:r>
            <a:r>
              <a:rPr lang="en-US" sz="3200" b="0" dirty="0">
                <a:solidFill>
                  <a:srgbClr val="660066"/>
                </a:solidFill>
                <a:effectLst/>
                <a:latin typeface="Impact" pitchFamily="34" charset="0"/>
              </a:rPr>
              <a:t>The heavens will be kindled…</a:t>
            </a:r>
            <a:r>
              <a:rPr lang="en-US" sz="3600" dirty="0">
                <a:solidFill>
                  <a:srgbClr val="660066"/>
                </a:solidFill>
                <a:effectLst/>
                <a:latin typeface="Arial Narrow" pitchFamily="34" charset="0"/>
                <a:cs typeface="Arial" pitchFamily="34" charset="0"/>
              </a:rPr>
              <a:t>”</a:t>
            </a:r>
            <a:endParaRPr lang="en-US" sz="3600" b="0" dirty="0">
              <a:solidFill>
                <a:srgbClr val="660066"/>
              </a:solidFill>
              <a:effectLst/>
              <a:latin typeface="Impact" pitchFamily="34" charset="0"/>
            </a:endParaRPr>
          </a:p>
        </p:txBody>
      </p:sp>
      <p:sp>
        <p:nvSpPr>
          <p:cNvPr id="14" name="Text Box 8"/>
          <p:cNvSpPr txBox="1">
            <a:spLocks noChangeArrowheads="1"/>
          </p:cNvSpPr>
          <p:nvPr/>
        </p:nvSpPr>
        <p:spPr bwMode="auto">
          <a:xfrm>
            <a:off x="6705600" y="2029488"/>
            <a:ext cx="2133600" cy="510909"/>
          </a:xfrm>
          <a:prstGeom prst="rect">
            <a:avLst/>
          </a:prstGeom>
          <a:noFill/>
          <a:ln w="9525">
            <a:noFill/>
            <a:miter lim="800000"/>
            <a:headEnd/>
            <a:tailEnd/>
          </a:ln>
          <a:effectLst/>
        </p:spPr>
        <p:txBody>
          <a:bodyPr wrap="square">
            <a:spAutoFit/>
          </a:bodyPr>
          <a:lstStyle/>
          <a:p>
            <a:pPr algn="ctr">
              <a:lnSpc>
                <a:spcPct val="85000"/>
              </a:lnSpc>
            </a:pPr>
            <a:r>
              <a:rPr lang="en-US" sz="3200" b="0" dirty="0">
                <a:solidFill>
                  <a:srgbClr val="4E0027"/>
                </a:solidFill>
                <a:effectLst/>
                <a:latin typeface="Fette Engschrift" pitchFamily="2" charset="0"/>
              </a:rPr>
              <a:t>(</a:t>
            </a:r>
            <a:r>
              <a:rPr lang="en-US" sz="2800" b="0" dirty="0">
                <a:solidFill>
                  <a:srgbClr val="4E0027"/>
                </a:solidFill>
                <a:effectLst/>
                <a:latin typeface="Impact" pitchFamily="34" charset="0"/>
              </a:rPr>
              <a:t>II Peter 3:12</a:t>
            </a:r>
            <a:r>
              <a:rPr lang="en-US" sz="3200" b="0" dirty="0">
                <a:solidFill>
                  <a:srgbClr val="4E0027"/>
                </a:solidFill>
                <a:effectLst/>
                <a:latin typeface="Fette Engschrift" pitchFamily="2" charset="0"/>
              </a:rPr>
              <a:t>)</a:t>
            </a:r>
          </a:p>
        </p:txBody>
      </p:sp>
      <p:sp>
        <p:nvSpPr>
          <p:cNvPr id="24" name="Text Box 14"/>
          <p:cNvSpPr txBox="1">
            <a:spLocks noChangeArrowheads="1"/>
          </p:cNvSpPr>
          <p:nvPr/>
        </p:nvSpPr>
        <p:spPr bwMode="auto">
          <a:xfrm>
            <a:off x="609600" y="1540538"/>
            <a:ext cx="2971800" cy="510909"/>
          </a:xfrm>
          <a:prstGeom prst="rect">
            <a:avLst/>
          </a:prstGeom>
          <a:noFill/>
          <a:ln w="9525">
            <a:noFill/>
            <a:miter lim="800000"/>
            <a:headEnd/>
            <a:tailEnd/>
          </a:ln>
          <a:effectLst/>
        </p:spPr>
        <p:txBody>
          <a:bodyPr>
            <a:spAutoFit/>
          </a:bodyPr>
          <a:lstStyle/>
          <a:p>
            <a:pPr>
              <a:lnSpc>
                <a:spcPct val="85000"/>
              </a:lnSpc>
            </a:pPr>
            <a:r>
              <a:rPr lang="en-US" sz="3200" b="0" dirty="0">
                <a:solidFill>
                  <a:srgbClr val="660066"/>
                </a:solidFill>
                <a:effectLst/>
                <a:latin typeface="Impact" pitchFamily="34" charset="0"/>
              </a:rPr>
              <a:t>Fire judgment:</a:t>
            </a:r>
          </a:p>
        </p:txBody>
      </p:sp>
      <p:sp>
        <p:nvSpPr>
          <p:cNvPr id="40" name="Rectangle 23"/>
          <p:cNvSpPr>
            <a:spLocks noChangeArrowheads="1"/>
          </p:cNvSpPr>
          <p:nvPr/>
        </p:nvSpPr>
        <p:spPr bwMode="auto">
          <a:xfrm>
            <a:off x="609600" y="3676650"/>
            <a:ext cx="7924800" cy="1333500"/>
          </a:xfrm>
          <a:prstGeom prst="rect">
            <a:avLst/>
          </a:prstGeom>
          <a:solidFill>
            <a:srgbClr val="9900FF"/>
          </a:solidFill>
          <a:ln w="3175">
            <a:miter lim="800000"/>
            <a:headEnd/>
            <a:tailEnd/>
          </a:ln>
          <a:effectLst/>
          <a:scene3d>
            <a:camera prst="orthographicFront"/>
            <a:lightRig rig="legacyNormal3" dir="b"/>
          </a:scene3d>
          <a:sp3d extrusionH="430200" prstMaterial="legacyMatte">
            <a:bevelB w="13500" h="13500" prst="angle"/>
            <a:extrusionClr>
              <a:srgbClr val="9900FF"/>
            </a:extrusionClr>
          </a:sp3d>
        </p:spPr>
        <p:txBody>
          <a:bodyPr wrap="none" anchor="ctr">
            <a:flatTx/>
          </a:bodyPr>
          <a:lstStyle/>
          <a:p>
            <a:pPr algn="ctr">
              <a:lnSpc>
                <a:spcPct val="85000"/>
              </a:lnSpc>
            </a:pPr>
            <a:endParaRPr lang="en-US" sz="3200" b="0">
              <a:solidFill>
                <a:srgbClr val="000099"/>
              </a:solidFill>
              <a:effectLst/>
              <a:latin typeface="Impact" pitchFamily="34" charset="0"/>
            </a:endParaRPr>
          </a:p>
        </p:txBody>
      </p:sp>
      <p:sp>
        <p:nvSpPr>
          <p:cNvPr id="41" name="Text Box 14"/>
          <p:cNvSpPr txBox="1">
            <a:spLocks noChangeArrowheads="1"/>
          </p:cNvSpPr>
          <p:nvPr/>
        </p:nvSpPr>
        <p:spPr bwMode="auto">
          <a:xfrm>
            <a:off x="609600" y="2713369"/>
            <a:ext cx="3962400" cy="563231"/>
          </a:xfrm>
          <a:prstGeom prst="rect">
            <a:avLst/>
          </a:prstGeom>
          <a:noFill/>
          <a:ln w="9525">
            <a:noFill/>
            <a:miter lim="800000"/>
            <a:headEnd/>
            <a:tailEnd/>
          </a:ln>
          <a:effectLst/>
        </p:spPr>
        <p:txBody>
          <a:bodyPr wrap="square">
            <a:spAutoFit/>
          </a:bodyPr>
          <a:lstStyle/>
          <a:p>
            <a:pPr>
              <a:lnSpc>
                <a:spcPct val="85000"/>
              </a:lnSpc>
            </a:pPr>
            <a:r>
              <a:rPr lang="en-US" sz="3600" dirty="0">
                <a:solidFill>
                  <a:srgbClr val="660066"/>
                </a:solidFill>
                <a:effectLst/>
                <a:latin typeface="Arial Narrow" pitchFamily="34" charset="0"/>
                <a:cs typeface="Arial" pitchFamily="34" charset="0"/>
              </a:rPr>
              <a:t>“</a:t>
            </a:r>
            <a:r>
              <a:rPr lang="en-US" sz="3200" b="0" dirty="0">
                <a:solidFill>
                  <a:srgbClr val="660066"/>
                </a:solidFill>
                <a:effectLst/>
                <a:latin typeface="Impact" pitchFamily="34" charset="0"/>
              </a:rPr>
              <a:t>The tongue is a fire.</a:t>
            </a:r>
            <a:r>
              <a:rPr lang="en-US" sz="3600" dirty="0">
                <a:solidFill>
                  <a:srgbClr val="660066"/>
                </a:solidFill>
                <a:effectLst/>
                <a:latin typeface="Arial Narrow" pitchFamily="34" charset="0"/>
                <a:cs typeface="Arial" pitchFamily="34" charset="0"/>
              </a:rPr>
              <a:t>”</a:t>
            </a:r>
          </a:p>
        </p:txBody>
      </p:sp>
      <p:sp>
        <p:nvSpPr>
          <p:cNvPr id="42" name="Text Box 8"/>
          <p:cNvSpPr txBox="1">
            <a:spLocks noChangeArrowheads="1"/>
          </p:cNvSpPr>
          <p:nvPr/>
        </p:nvSpPr>
        <p:spPr bwMode="auto">
          <a:xfrm>
            <a:off x="4343400" y="2713369"/>
            <a:ext cx="1905000" cy="510909"/>
          </a:xfrm>
          <a:prstGeom prst="rect">
            <a:avLst/>
          </a:prstGeom>
          <a:noFill/>
          <a:ln w="9525">
            <a:noFill/>
            <a:miter lim="800000"/>
            <a:headEnd/>
            <a:tailEnd/>
          </a:ln>
          <a:effectLst/>
        </p:spPr>
        <p:txBody>
          <a:bodyPr wrap="square">
            <a:spAutoFit/>
          </a:bodyPr>
          <a:lstStyle/>
          <a:p>
            <a:pPr>
              <a:lnSpc>
                <a:spcPct val="85000"/>
              </a:lnSpc>
            </a:pPr>
            <a:r>
              <a:rPr lang="en-US" sz="2800" b="0" dirty="0">
                <a:solidFill>
                  <a:srgbClr val="4E0027"/>
                </a:solidFill>
                <a:effectLst/>
                <a:latin typeface="Fette Engschrift" pitchFamily="2" charset="0"/>
              </a:rPr>
              <a:t>(</a:t>
            </a:r>
            <a:r>
              <a:rPr lang="en-US" sz="2800" b="0" dirty="0">
                <a:solidFill>
                  <a:srgbClr val="4E0027"/>
                </a:solidFill>
                <a:effectLst/>
                <a:latin typeface="Impact" pitchFamily="34" charset="0"/>
              </a:rPr>
              <a:t>James 3:6</a:t>
            </a:r>
            <a:r>
              <a:rPr lang="en-US" sz="3200" b="0" dirty="0">
                <a:solidFill>
                  <a:srgbClr val="4E0027"/>
                </a:solidFill>
                <a:effectLst/>
                <a:latin typeface="Fette Engschrift" pitchFamily="2" charset="0"/>
              </a:rPr>
              <a:t>)</a:t>
            </a:r>
          </a:p>
        </p:txBody>
      </p:sp>
      <p:sp>
        <p:nvSpPr>
          <p:cNvPr id="49" name="Rectangle 20"/>
          <p:cNvSpPr>
            <a:spLocks noChangeArrowheads="1"/>
          </p:cNvSpPr>
          <p:nvPr/>
        </p:nvSpPr>
        <p:spPr bwMode="auto">
          <a:xfrm>
            <a:off x="3695700" y="3505200"/>
            <a:ext cx="609600" cy="990600"/>
          </a:xfrm>
          <a:prstGeom prst="rect">
            <a:avLst/>
          </a:prstGeom>
          <a:noFill/>
          <a:ln w="3175">
            <a:noFill/>
            <a:miter lim="800000"/>
            <a:headEnd/>
            <a:tailEnd/>
          </a:ln>
          <a:effectLst/>
        </p:spPr>
        <p:txBody>
          <a:bodyPr wrap="none" anchor="ctr"/>
          <a:lstStyle/>
          <a:p>
            <a:pPr algn="ctr"/>
            <a:r>
              <a:rPr lang="en-US" sz="3600" dirty="0">
                <a:ln w="12700">
                  <a:solidFill>
                    <a:srgbClr val="660066"/>
                  </a:solidFill>
                </a:ln>
                <a:solidFill>
                  <a:srgbClr val="FFFFFF"/>
                </a:solidFill>
                <a:effectLst/>
                <a:latin typeface="Impact" pitchFamily="34" charset="0"/>
              </a:rPr>
              <a:t>=</a:t>
            </a:r>
          </a:p>
        </p:txBody>
      </p:sp>
      <p:sp>
        <p:nvSpPr>
          <p:cNvPr id="50" name="Rectangle 21"/>
          <p:cNvSpPr>
            <a:spLocks noChangeArrowheads="1"/>
          </p:cNvSpPr>
          <p:nvPr/>
        </p:nvSpPr>
        <p:spPr bwMode="auto">
          <a:xfrm>
            <a:off x="4152900" y="3505200"/>
            <a:ext cx="4191000" cy="990600"/>
          </a:xfrm>
          <a:prstGeom prst="rect">
            <a:avLst/>
          </a:prstGeom>
          <a:noFill/>
          <a:ln w="3175">
            <a:noFill/>
            <a:miter lim="800000"/>
            <a:headEnd/>
            <a:tailEnd/>
          </a:ln>
          <a:effectLst/>
        </p:spPr>
        <p:txBody>
          <a:bodyPr wrap="none" anchor="ctr"/>
          <a:lstStyle/>
          <a:p>
            <a:pPr algn="r"/>
            <a:r>
              <a:rPr lang="en-US" sz="3600" b="0" spc="120" dirty="0">
                <a:ln w="12700">
                  <a:solidFill>
                    <a:srgbClr val="660066"/>
                  </a:solidFill>
                </a:ln>
                <a:solidFill>
                  <a:srgbClr val="FFFFFF"/>
                </a:solidFill>
                <a:effectLst/>
                <a:latin typeface="Impact" pitchFamily="34" charset="0"/>
              </a:rPr>
              <a:t>judgment by tongue</a:t>
            </a:r>
          </a:p>
        </p:txBody>
      </p:sp>
      <p:sp>
        <p:nvSpPr>
          <p:cNvPr id="51" name="Rectangle 19"/>
          <p:cNvSpPr>
            <a:spLocks noChangeArrowheads="1"/>
          </p:cNvSpPr>
          <p:nvPr/>
        </p:nvSpPr>
        <p:spPr bwMode="auto">
          <a:xfrm>
            <a:off x="876300" y="3505200"/>
            <a:ext cx="2933700" cy="990600"/>
          </a:xfrm>
          <a:prstGeom prst="rect">
            <a:avLst/>
          </a:prstGeom>
          <a:noFill/>
          <a:ln w="3175">
            <a:noFill/>
            <a:miter lim="800000"/>
            <a:headEnd/>
            <a:tailEnd/>
          </a:ln>
          <a:effectLst/>
        </p:spPr>
        <p:txBody>
          <a:bodyPr wrap="none" anchor="ctr"/>
          <a:lstStyle/>
          <a:p>
            <a:r>
              <a:rPr lang="en-US" sz="3600" b="0" spc="120" dirty="0">
                <a:ln w="12700">
                  <a:solidFill>
                    <a:srgbClr val="660066"/>
                  </a:solidFill>
                </a:ln>
                <a:solidFill>
                  <a:srgbClr val="FFFFFF"/>
                </a:solidFill>
                <a:effectLst/>
                <a:latin typeface="Impact" pitchFamily="34" charset="0"/>
              </a:rPr>
              <a:t>Fire judgment</a:t>
            </a:r>
          </a:p>
        </p:txBody>
      </p:sp>
      <p:sp>
        <p:nvSpPr>
          <p:cNvPr id="47" name="Rectangle 20"/>
          <p:cNvSpPr>
            <a:spLocks noChangeArrowheads="1"/>
          </p:cNvSpPr>
          <p:nvPr/>
        </p:nvSpPr>
        <p:spPr bwMode="auto">
          <a:xfrm>
            <a:off x="800100" y="4114800"/>
            <a:ext cx="609600" cy="990600"/>
          </a:xfrm>
          <a:prstGeom prst="rect">
            <a:avLst/>
          </a:prstGeom>
          <a:noFill/>
          <a:ln w="3175">
            <a:noFill/>
            <a:miter lim="800000"/>
            <a:headEnd/>
            <a:tailEnd/>
          </a:ln>
          <a:effectLst/>
        </p:spPr>
        <p:txBody>
          <a:bodyPr wrap="none" anchor="ctr"/>
          <a:lstStyle/>
          <a:p>
            <a:pPr algn="ctr"/>
            <a:r>
              <a:rPr lang="en-US" sz="3600" dirty="0">
                <a:ln w="12700">
                  <a:solidFill>
                    <a:srgbClr val="660066"/>
                  </a:solidFill>
                </a:ln>
                <a:solidFill>
                  <a:srgbClr val="FFFFFF"/>
                </a:solidFill>
                <a:effectLst/>
                <a:latin typeface="Impact" pitchFamily="34" charset="0"/>
              </a:rPr>
              <a:t>=</a:t>
            </a:r>
          </a:p>
        </p:txBody>
      </p:sp>
      <p:sp>
        <p:nvSpPr>
          <p:cNvPr id="48" name="Rectangle 21"/>
          <p:cNvSpPr>
            <a:spLocks noChangeArrowheads="1"/>
          </p:cNvSpPr>
          <p:nvPr/>
        </p:nvSpPr>
        <p:spPr bwMode="auto">
          <a:xfrm>
            <a:off x="1333500" y="4114800"/>
            <a:ext cx="3848100" cy="990600"/>
          </a:xfrm>
          <a:prstGeom prst="rect">
            <a:avLst/>
          </a:prstGeom>
          <a:noFill/>
          <a:ln w="3175">
            <a:noFill/>
            <a:miter lim="800000"/>
            <a:headEnd/>
            <a:tailEnd/>
          </a:ln>
          <a:effectLst/>
        </p:spPr>
        <p:txBody>
          <a:bodyPr wrap="none" anchor="ctr"/>
          <a:lstStyle/>
          <a:p>
            <a:r>
              <a:rPr lang="en-US" sz="3600" b="0" spc="120" dirty="0">
                <a:ln w="12700">
                  <a:solidFill>
                    <a:srgbClr val="660066"/>
                  </a:solidFill>
                </a:ln>
                <a:solidFill>
                  <a:srgbClr val="FFFFFF"/>
                </a:solidFill>
                <a:effectLst/>
                <a:latin typeface="Impact" pitchFamily="34" charset="0"/>
              </a:rPr>
              <a:t>judgment by Word</a:t>
            </a:r>
          </a:p>
        </p:txBody>
      </p:sp>
      <p:sp>
        <p:nvSpPr>
          <p:cNvPr id="20" name="Text Box 5">
            <a:extLst>
              <a:ext uri="{FF2B5EF4-FFF2-40B4-BE49-F238E27FC236}">
                <a16:creationId xmlns:a16="http://schemas.microsoft.com/office/drawing/2014/main" id="{EABE35FF-0DD7-73A8-3A28-BEB961E5A50A}"/>
              </a:ext>
            </a:extLst>
          </p:cNvPr>
          <p:cNvSpPr txBox="1">
            <a:spLocks noChangeArrowheads="1"/>
          </p:cNvSpPr>
          <p:nvPr/>
        </p:nvSpPr>
        <p:spPr bwMode="auto">
          <a:xfrm>
            <a:off x="304800" y="1178004"/>
            <a:ext cx="333695" cy="1107996"/>
          </a:xfrm>
          <a:prstGeom prst="rect">
            <a:avLst/>
          </a:prstGeom>
          <a:noFill/>
          <a:ln w="9525">
            <a:noFill/>
            <a:miter lim="800000"/>
            <a:headEnd/>
            <a:tailEnd/>
          </a:ln>
          <a:effectLst/>
        </p:spPr>
        <p:txBody>
          <a:bodyPr wrap="square">
            <a:spAutoFit/>
          </a:bodyPr>
          <a:lstStyle/>
          <a:p>
            <a:pPr algn="ctr"/>
            <a:r>
              <a:rPr lang="en-US" sz="6600" b="0" dirty="0">
                <a:solidFill>
                  <a:srgbClr val="660066"/>
                </a:solidFill>
                <a:effectLst/>
                <a:cs typeface="Times New Roman" panose="02020603050405020304" pitchFamily="18" charset="0"/>
                <a:sym typeface="CommonBullets" pitchFamily="34" charset="2"/>
              </a:rPr>
              <a:t>•</a:t>
            </a:r>
            <a:endParaRPr lang="en-US" sz="6600" b="0" dirty="0">
              <a:solidFill>
                <a:srgbClr val="660066"/>
              </a:solidFill>
              <a:effectLst/>
            </a:endParaRPr>
          </a:p>
        </p:txBody>
      </p:sp>
      <p:sp>
        <p:nvSpPr>
          <p:cNvPr id="21" name="Text Box 5">
            <a:extLst>
              <a:ext uri="{FF2B5EF4-FFF2-40B4-BE49-F238E27FC236}">
                <a16:creationId xmlns:a16="http://schemas.microsoft.com/office/drawing/2014/main" id="{69426889-C9D4-D640-6850-31FA72EA93E5}"/>
              </a:ext>
            </a:extLst>
          </p:cNvPr>
          <p:cNvSpPr txBox="1">
            <a:spLocks noChangeArrowheads="1"/>
          </p:cNvSpPr>
          <p:nvPr/>
        </p:nvSpPr>
        <p:spPr bwMode="auto">
          <a:xfrm>
            <a:off x="304800" y="2397204"/>
            <a:ext cx="333695" cy="1107996"/>
          </a:xfrm>
          <a:prstGeom prst="rect">
            <a:avLst/>
          </a:prstGeom>
          <a:noFill/>
          <a:ln w="9525">
            <a:noFill/>
            <a:miter lim="800000"/>
            <a:headEnd/>
            <a:tailEnd/>
          </a:ln>
          <a:effectLst/>
        </p:spPr>
        <p:txBody>
          <a:bodyPr wrap="square">
            <a:spAutoFit/>
          </a:bodyPr>
          <a:lstStyle/>
          <a:p>
            <a:pPr algn="ctr"/>
            <a:r>
              <a:rPr lang="en-US" sz="6600" b="0" dirty="0">
                <a:solidFill>
                  <a:srgbClr val="660066"/>
                </a:solidFill>
                <a:effectLst/>
                <a:cs typeface="Times New Roman" panose="02020603050405020304" pitchFamily="18" charset="0"/>
                <a:sym typeface="CommonBullets" pitchFamily="34" charset="2"/>
              </a:rPr>
              <a:t>•</a:t>
            </a:r>
            <a:endParaRPr lang="en-US" sz="6600" b="0" dirty="0">
              <a:solidFill>
                <a:srgbClr val="660066"/>
              </a:solidFill>
              <a:effectLst/>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500"/>
                                        <p:tgtEl>
                                          <p:spTgt spid="4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1000"/>
                                        <p:tgtEl>
                                          <p:spTgt spid="4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2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anim calcmode="lin" valueType="num">
                                      <p:cBhvr>
                                        <p:cTn id="23" dur="1000" fill="hold"/>
                                        <p:tgtEl>
                                          <p:spTgt spid="51"/>
                                        </p:tgtEl>
                                        <p:attrNameLst>
                                          <p:attrName>ppt_w</p:attrName>
                                        </p:attrNameLst>
                                      </p:cBhvr>
                                      <p:tavLst>
                                        <p:tav tm="0">
                                          <p:val>
                                            <p:strVal val="#ppt_w*0.70"/>
                                          </p:val>
                                        </p:tav>
                                        <p:tav tm="100000">
                                          <p:val>
                                            <p:strVal val="#ppt_w"/>
                                          </p:val>
                                        </p:tav>
                                      </p:tavLst>
                                    </p:anim>
                                    <p:anim calcmode="lin" valueType="num">
                                      <p:cBhvr>
                                        <p:cTn id="24" dur="1000" fill="hold"/>
                                        <p:tgtEl>
                                          <p:spTgt spid="51"/>
                                        </p:tgtEl>
                                        <p:attrNameLst>
                                          <p:attrName>ppt_h</p:attrName>
                                        </p:attrNameLst>
                                      </p:cBhvr>
                                      <p:tavLst>
                                        <p:tav tm="0">
                                          <p:val>
                                            <p:strVal val="#ppt_h"/>
                                          </p:val>
                                        </p:tav>
                                        <p:tav tm="100000">
                                          <p:val>
                                            <p:strVal val="#ppt_h"/>
                                          </p:val>
                                        </p:tav>
                                      </p:tavLst>
                                    </p:anim>
                                    <p:animEffect transition="in" filter="fade">
                                      <p:cBhvr>
                                        <p:cTn id="25" dur="1000"/>
                                        <p:tgtEl>
                                          <p:spTgt spid="5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10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50"/>
                                        </p:tgtEl>
                                        <p:attrNameLst>
                                          <p:attrName>style.visibility</p:attrName>
                                        </p:attrNameLst>
                                      </p:cBhvr>
                                      <p:to>
                                        <p:strVal val="visible"/>
                                      </p:to>
                                    </p:set>
                                    <p:anim calcmode="lin" valueType="num">
                                      <p:cBhvr>
                                        <p:cTn id="33" dur="1000" fill="hold"/>
                                        <p:tgtEl>
                                          <p:spTgt spid="50"/>
                                        </p:tgtEl>
                                        <p:attrNameLst>
                                          <p:attrName>ppt_w</p:attrName>
                                        </p:attrNameLst>
                                      </p:cBhvr>
                                      <p:tavLst>
                                        <p:tav tm="0">
                                          <p:val>
                                            <p:strVal val="#ppt_w*0.70"/>
                                          </p:val>
                                        </p:tav>
                                        <p:tav tm="100000">
                                          <p:val>
                                            <p:strVal val="#ppt_w"/>
                                          </p:val>
                                        </p:tav>
                                      </p:tavLst>
                                    </p:anim>
                                    <p:anim calcmode="lin" valueType="num">
                                      <p:cBhvr>
                                        <p:cTn id="34" dur="1000" fill="hold"/>
                                        <p:tgtEl>
                                          <p:spTgt spid="50"/>
                                        </p:tgtEl>
                                        <p:attrNameLst>
                                          <p:attrName>ppt_h</p:attrName>
                                        </p:attrNameLst>
                                      </p:cBhvr>
                                      <p:tavLst>
                                        <p:tav tm="0">
                                          <p:val>
                                            <p:strVal val="#ppt_h"/>
                                          </p:val>
                                        </p:tav>
                                        <p:tav tm="100000">
                                          <p:val>
                                            <p:strVal val="#ppt_h"/>
                                          </p:val>
                                        </p:tav>
                                      </p:tavLst>
                                    </p:anim>
                                    <p:animEffect transition="in" filter="fade">
                                      <p:cBhvr>
                                        <p:cTn id="35" dur="1000"/>
                                        <p:tgtEl>
                                          <p:spTgt spid="5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1000"/>
                                        <p:tgtEl>
                                          <p:spTgt spid="49"/>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p:cTn id="43" dur="1000" fill="hold"/>
                                        <p:tgtEl>
                                          <p:spTgt spid="48"/>
                                        </p:tgtEl>
                                        <p:attrNameLst>
                                          <p:attrName>ppt_w</p:attrName>
                                        </p:attrNameLst>
                                      </p:cBhvr>
                                      <p:tavLst>
                                        <p:tav tm="0">
                                          <p:val>
                                            <p:strVal val="#ppt_w*0.70"/>
                                          </p:val>
                                        </p:tav>
                                        <p:tav tm="100000">
                                          <p:val>
                                            <p:strVal val="#ppt_w"/>
                                          </p:val>
                                        </p:tav>
                                      </p:tavLst>
                                    </p:anim>
                                    <p:anim calcmode="lin" valueType="num">
                                      <p:cBhvr>
                                        <p:cTn id="44" dur="1000" fill="hold"/>
                                        <p:tgtEl>
                                          <p:spTgt spid="48"/>
                                        </p:tgtEl>
                                        <p:attrNameLst>
                                          <p:attrName>ppt_h</p:attrName>
                                        </p:attrNameLst>
                                      </p:cBhvr>
                                      <p:tavLst>
                                        <p:tav tm="0">
                                          <p:val>
                                            <p:strVal val="#ppt_h"/>
                                          </p:val>
                                        </p:tav>
                                        <p:tav tm="100000">
                                          <p:val>
                                            <p:strVal val="#ppt_h"/>
                                          </p:val>
                                        </p:tav>
                                      </p:tavLst>
                                    </p:anim>
                                    <p:animEffect transition="in" filter="fade">
                                      <p:cBhvr>
                                        <p:cTn id="45" dur="1000"/>
                                        <p:tgtEl>
                                          <p:spTgt spid="4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utoUpdateAnimBg="0"/>
      <p:bldP spid="42" grpId="0" autoUpdateAnimBg="0"/>
      <p:bldP spid="49" grpId="0"/>
      <p:bldP spid="50" grpId="0"/>
      <p:bldP spid="51" grpId="0"/>
      <p:bldP spid="47" grpId="0"/>
      <p:bldP spid="48" grpId="0"/>
      <p:bldP spid="21"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68" name="Rectangle 66"/>
          <p:cNvSpPr>
            <a:spLocks noChangeArrowheads="1"/>
          </p:cNvSpPr>
          <p:nvPr/>
        </p:nvSpPr>
        <p:spPr bwMode="auto">
          <a:xfrm>
            <a:off x="669925" y="1727335"/>
            <a:ext cx="6188075" cy="400110"/>
          </a:xfrm>
          <a:prstGeom prst="rect">
            <a:avLst/>
          </a:prstGeom>
          <a:noFill/>
          <a:ln w="9525">
            <a:noFill/>
            <a:miter lim="800000"/>
            <a:headEnd/>
            <a:tailEnd/>
          </a:ln>
          <a:effectLst/>
        </p:spPr>
        <p:txBody>
          <a:bodyPr>
            <a:spAutoFit/>
          </a:bodyPr>
          <a:lstStyle/>
          <a:p>
            <a:pPr>
              <a:lnSpc>
                <a:spcPts val="2300"/>
              </a:lnSpc>
            </a:pPr>
            <a:r>
              <a:rPr lang="en-US">
                <a:ln w="19050">
                  <a:solidFill>
                    <a:srgbClr val="0000CC"/>
                  </a:solidFill>
                </a:ln>
                <a:solidFill>
                  <a:srgbClr val="000099"/>
                </a:solidFill>
                <a:effectLst/>
                <a:latin typeface="Latin Wide" pitchFamily="2" charset="0"/>
              </a:rPr>
              <a:t>__________________________________</a:t>
            </a:r>
          </a:p>
        </p:txBody>
      </p:sp>
      <p:pic>
        <p:nvPicPr>
          <p:cNvPr id="66" name="Picture 65" descr="People in color copy 2.gif"/>
          <p:cNvPicPr>
            <a:picLocks noChangeAspect="1"/>
          </p:cNvPicPr>
          <p:nvPr/>
        </p:nvPicPr>
        <p:blipFill>
          <a:blip r:embed="rId3" cstate="print">
            <a:clrChange>
              <a:clrFrom>
                <a:srgbClr val="FFFFFF"/>
              </a:clrFrom>
              <a:clrTo>
                <a:srgbClr val="FFFFFF">
                  <a:alpha val="0"/>
                </a:srgbClr>
              </a:clrTo>
            </a:clrChange>
            <a:duotone>
              <a:schemeClr val="accent4">
                <a:shade val="45000"/>
                <a:satMod val="135000"/>
              </a:schemeClr>
              <a:prstClr val="white"/>
            </a:duotone>
            <a:lum bright="-10000" contrast="10000"/>
          </a:blip>
          <a:stretch>
            <a:fillRect/>
          </a:stretch>
        </p:blipFill>
        <p:spPr>
          <a:xfrm>
            <a:off x="76200" y="2133600"/>
            <a:ext cx="2057237" cy="2590800"/>
          </a:xfrm>
          <a:prstGeom prst="rect">
            <a:avLst/>
          </a:prstGeom>
        </p:spPr>
      </p:pic>
      <p:sp>
        <p:nvSpPr>
          <p:cNvPr id="789506" name="Rectangle 2"/>
          <p:cNvSpPr>
            <a:spLocks noChangeArrowheads="1"/>
          </p:cNvSpPr>
          <p:nvPr/>
        </p:nvSpPr>
        <p:spPr bwMode="auto">
          <a:xfrm>
            <a:off x="0" y="5562600"/>
            <a:ext cx="9144000" cy="1287463"/>
          </a:xfrm>
          <a:prstGeom prst="rect">
            <a:avLst/>
          </a:prstGeom>
          <a:solidFill>
            <a:schemeClr val="tx1"/>
          </a:solidFill>
          <a:ln w="9525">
            <a:solidFill>
              <a:schemeClr val="tx1"/>
            </a:solidFill>
            <a:miter lim="800000"/>
            <a:headEnd/>
            <a:tailEnd/>
          </a:ln>
          <a:effectLst/>
        </p:spPr>
        <p:txBody>
          <a:bodyPr wrap="none" anchor="ctr"/>
          <a:lstStyle/>
          <a:p>
            <a:pPr algn="ctr">
              <a:lnSpc>
                <a:spcPct val="85000"/>
              </a:lnSpc>
            </a:pPr>
            <a:endParaRPr lang="en-US" sz="3200" b="0">
              <a:solidFill>
                <a:srgbClr val="000099"/>
              </a:solidFill>
              <a:effectLst/>
              <a:latin typeface="Impact" pitchFamily="34" charset="0"/>
            </a:endParaRPr>
          </a:p>
        </p:txBody>
      </p:sp>
      <p:grpSp>
        <p:nvGrpSpPr>
          <p:cNvPr id="2" name="Group 107"/>
          <p:cNvGrpSpPr>
            <a:grpSpLocks/>
          </p:cNvGrpSpPr>
          <p:nvPr/>
        </p:nvGrpSpPr>
        <p:grpSpPr bwMode="auto">
          <a:xfrm>
            <a:off x="1524000" y="5815008"/>
            <a:ext cx="6324600" cy="661988"/>
            <a:chOff x="192" y="3221"/>
            <a:chExt cx="3984" cy="417"/>
          </a:xfrm>
        </p:grpSpPr>
        <p:sp>
          <p:nvSpPr>
            <p:cNvPr id="789522" name="Text Box 18"/>
            <p:cNvSpPr txBox="1">
              <a:spLocks noChangeArrowheads="1"/>
            </p:cNvSpPr>
            <p:nvPr/>
          </p:nvSpPr>
          <p:spPr bwMode="auto">
            <a:xfrm>
              <a:off x="432" y="3250"/>
              <a:ext cx="3744" cy="388"/>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With </a:t>
              </a:r>
              <a:r>
                <a:rPr lang="en-US" sz="2000" u="sng" dirty="0">
                  <a:solidFill>
                    <a:srgbClr val="FFFFFF"/>
                  </a:solidFill>
                  <a:effectLst/>
                  <a:latin typeface="Arial Narrow" pitchFamily="34" charset="0"/>
                </a:rPr>
                <a:t>spirit</a:t>
              </a:r>
              <a:r>
                <a:rPr lang="en-US" sz="2000" dirty="0">
                  <a:solidFill>
                    <a:srgbClr val="FFFFFF"/>
                  </a:solidFill>
                  <a:effectLst/>
                  <a:latin typeface="Arial Narrow" pitchFamily="34" charset="0"/>
                </a:rPr>
                <a:t> and </a:t>
              </a:r>
              <a:r>
                <a:rPr lang="en-US" sz="2000" u="sng" dirty="0">
                  <a:solidFill>
                    <a:srgbClr val="FFFFFF"/>
                  </a:solidFill>
                  <a:effectLst/>
                  <a:latin typeface="Arial Narrow" pitchFamily="34" charset="0"/>
                </a:rPr>
                <a:t>truth,</a:t>
              </a:r>
              <a:r>
                <a:rPr lang="en-US" sz="2000" dirty="0">
                  <a:solidFill>
                    <a:srgbClr val="FFFFFF"/>
                  </a:solidFill>
                  <a:effectLst/>
                  <a:latin typeface="Arial Narrow" pitchFamily="34" charset="0"/>
                </a:rPr>
                <a:t> God restores human beings, who fell into </a:t>
              </a:r>
              <a:r>
                <a:rPr lang="en-US" sz="2000" u="sng" dirty="0">
                  <a:solidFill>
                    <a:srgbClr val="FFFFFF"/>
                  </a:solidFill>
                  <a:effectLst/>
                  <a:latin typeface="Arial Narrow" pitchFamily="34" charset="0"/>
                </a:rPr>
                <a:t>ignorance</a:t>
              </a:r>
              <a:r>
                <a:rPr lang="en-US" sz="2000" dirty="0">
                  <a:solidFill>
                    <a:srgbClr val="FFFFFF"/>
                  </a:solidFill>
                  <a:effectLst/>
                  <a:latin typeface="Arial Narrow" pitchFamily="34" charset="0"/>
                </a:rPr>
                <a:t> through the Fall.</a:t>
              </a:r>
              <a:endParaRPr lang="en-US" sz="2000" b="0" dirty="0">
                <a:solidFill>
                  <a:srgbClr val="FFFFFF"/>
                </a:solidFill>
                <a:effectLst/>
                <a:latin typeface="Arial Narrow" pitchFamily="34" charset="0"/>
              </a:endParaRPr>
            </a:p>
          </p:txBody>
        </p:sp>
        <p:sp>
          <p:nvSpPr>
            <p:cNvPr id="789523" name="Text Box 19"/>
            <p:cNvSpPr txBox="1">
              <a:spLocks noChangeArrowheads="1"/>
            </p:cNvSpPr>
            <p:nvPr/>
          </p:nvSpPr>
          <p:spPr bwMode="auto">
            <a:xfrm>
              <a:off x="192" y="3221"/>
              <a:ext cx="288" cy="376"/>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65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789513" name="Text Box 9"/>
          <p:cNvSpPr txBox="1">
            <a:spLocks noChangeArrowheads="1"/>
          </p:cNvSpPr>
          <p:nvPr/>
        </p:nvSpPr>
        <p:spPr bwMode="auto">
          <a:xfrm>
            <a:off x="1905000" y="882650"/>
            <a:ext cx="1676400" cy="584775"/>
          </a:xfrm>
          <a:prstGeom prst="rect">
            <a:avLst/>
          </a:prstGeom>
          <a:noFill/>
          <a:ln w="9525">
            <a:noFill/>
            <a:miter lim="800000"/>
            <a:headEnd/>
            <a:tailEnd/>
          </a:ln>
          <a:effectLst>
            <a:outerShdw dist="12700" dir="600000" algn="ctr" rotWithShape="0">
              <a:schemeClr val="bg1"/>
            </a:outerShdw>
          </a:effectLst>
        </p:spPr>
        <p:txBody>
          <a:bodyPr>
            <a:spAutoFit/>
          </a:bodyPr>
          <a:lstStyle/>
          <a:p>
            <a:r>
              <a:rPr lang="en-US" sz="3200" b="0" spc="-150" dirty="0">
                <a:ln>
                  <a:solidFill>
                    <a:srgbClr val="FFFFFF"/>
                  </a:solidFill>
                </a:ln>
                <a:solidFill>
                  <a:srgbClr val="580058"/>
                </a:solidFill>
                <a:effectLst/>
                <a:latin typeface="Arial Black" pitchFamily="34" charset="0"/>
              </a:rPr>
              <a:t>Spirit</a:t>
            </a:r>
          </a:p>
        </p:txBody>
      </p:sp>
      <p:sp>
        <p:nvSpPr>
          <p:cNvPr id="789514" name="Text Box 10"/>
          <p:cNvSpPr txBox="1">
            <a:spLocks noChangeArrowheads="1"/>
          </p:cNvSpPr>
          <p:nvPr/>
        </p:nvSpPr>
        <p:spPr bwMode="auto">
          <a:xfrm>
            <a:off x="1905000" y="1416050"/>
            <a:ext cx="1592263" cy="584775"/>
          </a:xfrm>
          <a:prstGeom prst="rect">
            <a:avLst/>
          </a:prstGeom>
          <a:noFill/>
          <a:ln w="9525">
            <a:noFill/>
            <a:miter lim="800000"/>
            <a:headEnd/>
            <a:tailEnd/>
          </a:ln>
          <a:effectLst>
            <a:outerShdw dist="12700" dir="600000" algn="ctr" rotWithShape="0">
              <a:schemeClr val="bg1"/>
            </a:outerShdw>
          </a:effectLst>
        </p:spPr>
        <p:txBody>
          <a:bodyPr>
            <a:spAutoFit/>
          </a:bodyPr>
          <a:lstStyle/>
          <a:p>
            <a:r>
              <a:rPr lang="en-US" sz="3200" b="0" spc="-150" dirty="0">
                <a:ln>
                  <a:solidFill>
                    <a:srgbClr val="FFFFFF"/>
                  </a:solidFill>
                </a:ln>
                <a:solidFill>
                  <a:srgbClr val="000099"/>
                </a:solidFill>
                <a:effectLst/>
                <a:latin typeface="Arial Black" pitchFamily="34" charset="0"/>
              </a:rPr>
              <a:t>Truth</a:t>
            </a:r>
          </a:p>
        </p:txBody>
      </p:sp>
      <p:grpSp>
        <p:nvGrpSpPr>
          <p:cNvPr id="3" name="Group 106"/>
          <p:cNvGrpSpPr>
            <a:grpSpLocks/>
          </p:cNvGrpSpPr>
          <p:nvPr/>
        </p:nvGrpSpPr>
        <p:grpSpPr bwMode="auto">
          <a:xfrm>
            <a:off x="1371600" y="1187450"/>
            <a:ext cx="533400" cy="533400"/>
            <a:chOff x="864" y="384"/>
            <a:chExt cx="336" cy="336"/>
          </a:xfrm>
        </p:grpSpPr>
        <p:sp>
          <p:nvSpPr>
            <p:cNvPr id="789508" name="Line 4"/>
            <p:cNvSpPr>
              <a:spLocks noChangeShapeType="1"/>
            </p:cNvSpPr>
            <p:nvPr/>
          </p:nvSpPr>
          <p:spPr bwMode="auto">
            <a:xfrm flipV="1">
              <a:off x="864" y="384"/>
              <a:ext cx="336" cy="168"/>
            </a:xfrm>
            <a:prstGeom prst="line">
              <a:avLst/>
            </a:prstGeom>
            <a:noFill/>
            <a:ln w="57150">
              <a:solidFill>
                <a:srgbClr val="660066"/>
              </a:solidFill>
              <a:round/>
              <a:headEnd/>
              <a:tailEnd/>
            </a:ln>
            <a:effectLst/>
          </p:spPr>
          <p:txBody>
            <a:bodyPr/>
            <a:lstStyle/>
            <a:p>
              <a:pPr algn="ctr">
                <a:lnSpc>
                  <a:spcPct val="85000"/>
                </a:lnSpc>
              </a:pPr>
              <a:endParaRPr lang="en-US" sz="3200" b="0">
                <a:solidFill>
                  <a:srgbClr val="000099"/>
                </a:solidFill>
                <a:effectLst/>
                <a:latin typeface="Impact" pitchFamily="34" charset="0"/>
              </a:endParaRPr>
            </a:p>
          </p:txBody>
        </p:sp>
        <p:sp>
          <p:nvSpPr>
            <p:cNvPr id="789509" name="Line 5"/>
            <p:cNvSpPr>
              <a:spLocks noChangeShapeType="1"/>
            </p:cNvSpPr>
            <p:nvPr/>
          </p:nvSpPr>
          <p:spPr bwMode="auto">
            <a:xfrm flipH="1" flipV="1">
              <a:off x="864" y="552"/>
              <a:ext cx="336" cy="168"/>
            </a:xfrm>
            <a:prstGeom prst="line">
              <a:avLst/>
            </a:prstGeom>
            <a:noFill/>
            <a:ln w="57150">
              <a:solidFill>
                <a:srgbClr val="000099"/>
              </a:solidFill>
              <a:round/>
              <a:headEnd/>
              <a:tailEnd/>
            </a:ln>
            <a:effectLst/>
          </p:spPr>
          <p:txBody>
            <a:bodyPr/>
            <a:lstStyle/>
            <a:p>
              <a:pPr algn="ctr">
                <a:lnSpc>
                  <a:spcPct val="85000"/>
                </a:lnSpc>
              </a:pPr>
              <a:endParaRPr lang="en-US" sz="3200" b="0">
                <a:solidFill>
                  <a:srgbClr val="000099"/>
                </a:solidFill>
                <a:effectLst/>
                <a:latin typeface="Impact" pitchFamily="34" charset="0"/>
              </a:endParaRPr>
            </a:p>
          </p:txBody>
        </p:sp>
      </p:grpSp>
      <p:grpSp>
        <p:nvGrpSpPr>
          <p:cNvPr id="4" name="Group 6"/>
          <p:cNvGrpSpPr>
            <a:grpSpLocks/>
          </p:cNvGrpSpPr>
          <p:nvPr/>
        </p:nvGrpSpPr>
        <p:grpSpPr bwMode="auto">
          <a:xfrm>
            <a:off x="381000" y="849313"/>
            <a:ext cx="1143000" cy="1109662"/>
            <a:chOff x="240" y="171"/>
            <a:chExt cx="720" cy="699"/>
          </a:xfrm>
        </p:grpSpPr>
        <p:sp>
          <p:nvSpPr>
            <p:cNvPr id="789511" name="Oval 7"/>
            <p:cNvSpPr>
              <a:spLocks noChangeArrowheads="1"/>
            </p:cNvSpPr>
            <p:nvPr/>
          </p:nvSpPr>
          <p:spPr bwMode="auto">
            <a:xfrm>
              <a:off x="240" y="171"/>
              <a:ext cx="720" cy="699"/>
            </a:xfrm>
            <a:prstGeom prst="ellipse">
              <a:avLst/>
            </a:prstGeom>
            <a:gradFill rotWithShape="0">
              <a:gsLst>
                <a:gs pos="0">
                  <a:schemeClr val="bg1"/>
                </a:gs>
                <a:gs pos="100000">
                  <a:srgbClr val="FFFFFF"/>
                </a:gs>
              </a:gsLst>
              <a:lin ang="5400000" scaled="1"/>
            </a:gradFill>
            <a:ln w="12700">
              <a:round/>
              <a:headEnd/>
              <a:tailEnd/>
            </a:ln>
            <a:effectLst/>
            <a:scene3d>
              <a:camera prst="legacyPerspectiveBottomLeft"/>
              <a:lightRig rig="legacyHarsh3" dir="t"/>
            </a:scene3d>
            <a:sp3d extrusionH="735000" prstMaterial="legacyMatte">
              <a:bevelT w="13500" h="13500" prst="angle"/>
              <a:bevelB w="13500" h="13500" prst="angle"/>
              <a:extrusionClr>
                <a:srgbClr val="FFFFFF"/>
              </a:extrusionClr>
            </a:sp3d>
          </p:spPr>
          <p:txBody>
            <a:bodyPr wrap="none" anchor="ctr">
              <a:flatTx/>
            </a:bodyPr>
            <a:lstStyle/>
            <a:p>
              <a:pPr algn="ctr"/>
              <a:endParaRPr lang="en-US" sz="4800">
                <a:solidFill>
                  <a:srgbClr val="6600CC"/>
                </a:solidFill>
                <a:effectLst/>
                <a:latin typeface="Impact" pitchFamily="34" charset="0"/>
              </a:endParaRPr>
            </a:p>
          </p:txBody>
        </p:sp>
        <p:sp>
          <p:nvSpPr>
            <p:cNvPr id="789512" name="WordArt 8"/>
            <p:cNvSpPr>
              <a:spLocks noChangeArrowheads="1" noChangeShapeType="1" noTextEdit="1"/>
            </p:cNvSpPr>
            <p:nvPr/>
          </p:nvSpPr>
          <p:spPr bwMode="auto">
            <a:xfrm>
              <a:off x="338" y="359"/>
              <a:ext cx="558" cy="306"/>
            </a:xfrm>
            <a:prstGeom prst="rect">
              <a:avLst/>
            </a:prstGeom>
          </p:spPr>
          <p:txBody>
            <a:bodyPr wrap="none" fromWordArt="1">
              <a:prstTxWarp prst="textPlain">
                <a:avLst>
                  <a:gd name="adj" fmla="val 50000"/>
                </a:avLst>
              </a:prstTxWarp>
              <a:scene3d>
                <a:camera prst="legacyPerspectiveBottomLeft"/>
                <a:lightRig rig="legacyHarsh3" dir="t"/>
              </a:scene3d>
              <a:sp3d extrusionH="430200" prstMaterial="legacyMatte">
                <a:extrusionClr>
                  <a:srgbClr val="6600CC"/>
                </a:extrusionClr>
              </a:sp3d>
            </a:bodyPr>
            <a:lstStyle/>
            <a:p>
              <a:pPr algn="ctr">
                <a:lnSpc>
                  <a:spcPct val="85000"/>
                </a:lnSpc>
              </a:pPr>
              <a:r>
                <a:rPr lang="en-US" sz="3600" b="0" kern="10" dirty="0">
                  <a:ln w="28575">
                    <a:round/>
                    <a:headEnd/>
                    <a:tailEnd/>
                  </a:ln>
                  <a:gradFill rotWithShape="0">
                    <a:gsLst>
                      <a:gs pos="0">
                        <a:srgbClr val="6600CC"/>
                      </a:gs>
                      <a:gs pos="50000">
                        <a:srgbClr val="FFFFFF"/>
                      </a:gs>
                      <a:gs pos="100000">
                        <a:srgbClr val="6600CC"/>
                      </a:gs>
                    </a:gsLst>
                    <a:lin ang="2700000" scaled="1"/>
                  </a:gradFill>
                  <a:effectLst/>
                  <a:latin typeface="Impact"/>
                </a:rPr>
                <a:t>God</a:t>
              </a:r>
            </a:p>
          </p:txBody>
        </p:sp>
      </p:grpSp>
      <p:sp>
        <p:nvSpPr>
          <p:cNvPr id="17" name="Text Box 2"/>
          <p:cNvSpPr txBox="1">
            <a:spLocks noChangeArrowheads="1"/>
          </p:cNvSpPr>
          <p:nvPr/>
        </p:nvSpPr>
        <p:spPr bwMode="auto">
          <a:xfrm>
            <a:off x="280988" y="150813"/>
            <a:ext cx="7567612" cy="506412"/>
          </a:xfrm>
          <a:prstGeom prst="rect">
            <a:avLst/>
          </a:prstGeom>
          <a:noFill/>
          <a:ln w="9525">
            <a:noFill/>
            <a:miter lim="800000"/>
            <a:headEnd/>
            <a:tailEnd/>
          </a:ln>
          <a:effectLst>
            <a:outerShdw dist="12700" dir="12000000" algn="ctr" rotWithShape="0">
              <a:srgbClr val="E4E4E4"/>
            </a:outerShdw>
          </a:effectLst>
        </p:spPr>
        <p:txBody>
          <a:bodyPr wrap="square">
            <a:spAutoFit/>
          </a:bodyPr>
          <a:lstStyle/>
          <a:p>
            <a:pPr>
              <a:lnSpc>
                <a:spcPct val="85000"/>
              </a:lnSpc>
            </a:pPr>
            <a:r>
              <a:rPr lang="en-US" sz="3200" b="0" u="sng" dirty="0">
                <a:solidFill>
                  <a:srgbClr val="000099"/>
                </a:solidFill>
                <a:effectLst>
                  <a:outerShdw dist="12700" dir="600000" algn="ctr" rotWithShape="0">
                    <a:srgbClr val="FFFFFF"/>
                  </a:outerShdw>
                </a:effectLst>
                <a:latin typeface="Impact" pitchFamily="34" charset="0"/>
              </a:rPr>
              <a:t>The Last Days, the new truth and our attitude</a:t>
            </a:r>
          </a:p>
        </p:txBody>
      </p:sp>
      <p:sp>
        <p:nvSpPr>
          <p:cNvPr id="19" name="Oval 70"/>
          <p:cNvSpPr>
            <a:spLocks noChangeArrowheads="1"/>
          </p:cNvSpPr>
          <p:nvPr/>
        </p:nvSpPr>
        <p:spPr bwMode="auto">
          <a:xfrm>
            <a:off x="190500" y="4002087"/>
            <a:ext cx="1524000" cy="722313"/>
          </a:xfrm>
          <a:prstGeom prst="ellipse">
            <a:avLst/>
          </a:prstGeom>
          <a:gradFill flip="none" rotWithShape="1">
            <a:gsLst>
              <a:gs pos="0">
                <a:schemeClr val="bg1"/>
              </a:gs>
              <a:gs pos="50000">
                <a:schemeClr val="tx1"/>
              </a:gs>
              <a:gs pos="100000">
                <a:schemeClr val="bg1"/>
              </a:gs>
            </a:gsLst>
            <a:lin ang="16200000" scaled="1"/>
            <a:tileRect/>
          </a:gradFill>
          <a:ln w="9525">
            <a:solidFill>
              <a:schemeClr val="tx1"/>
            </a:solidFill>
            <a:round/>
            <a:headEnd/>
            <a:tailEnd/>
          </a:ln>
          <a:effectLst/>
          <a:scene3d>
            <a:camera prst="orthographicFront"/>
            <a:lightRig rig="legacyFlat3" dir="t"/>
          </a:scene3d>
          <a:sp3d extrusionH="730250" prstMaterial="legacyMatte">
            <a:bevelT w="12700" h="12700" prst="angle"/>
            <a:bevelB w="12700" h="12700" prst="angle"/>
            <a:extrusionClr>
              <a:schemeClr val="bg2">
                <a:lumMod val="40000"/>
                <a:lumOff val="60000"/>
              </a:schemeClr>
            </a:extrusionClr>
          </a:sp3d>
        </p:spPr>
        <p:txBody>
          <a:bodyPr wrap="none" anchor="ctr">
            <a:flatTx/>
          </a:bodyPr>
          <a:lstStyle/>
          <a:p>
            <a:pPr algn="ctr">
              <a:lnSpc>
                <a:spcPts val="2400"/>
              </a:lnSpc>
            </a:pPr>
            <a:r>
              <a:rPr lang="en-US" b="0">
                <a:ln>
                  <a:solidFill>
                    <a:sysClr val="windowText" lastClr="000000"/>
                  </a:solidFill>
                </a:ln>
                <a:solidFill>
                  <a:srgbClr val="FFFFFF"/>
                </a:solidFill>
                <a:effectLst/>
                <a:latin typeface="Impact" pitchFamily="34" charset="0"/>
              </a:rPr>
              <a:t>Ignorance</a:t>
            </a:r>
            <a:endParaRPr lang="en-US" b="0" dirty="0">
              <a:ln>
                <a:solidFill>
                  <a:sysClr val="windowText" lastClr="000000"/>
                </a:solidFill>
              </a:ln>
              <a:solidFill>
                <a:srgbClr val="FFFFFF"/>
              </a:solidFill>
              <a:effectLst/>
              <a:latin typeface="Impact" pitchFamily="34"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out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789513"/>
                                        </p:tgtEl>
                                        <p:attrNameLst>
                                          <p:attrName>style.visibility</p:attrName>
                                        </p:attrNameLst>
                                      </p:cBhvr>
                                      <p:to>
                                        <p:strVal val="visible"/>
                                      </p:to>
                                    </p:set>
                                    <p:anim calcmode="lin" valueType="num">
                                      <p:cBhvr>
                                        <p:cTn id="19" dur="500" fill="hold"/>
                                        <p:tgtEl>
                                          <p:spTgt spid="789513"/>
                                        </p:tgtEl>
                                        <p:attrNameLst>
                                          <p:attrName>ppt_w</p:attrName>
                                        </p:attrNameLst>
                                      </p:cBhvr>
                                      <p:tavLst>
                                        <p:tav tm="0">
                                          <p:val>
                                            <p:fltVal val="0"/>
                                          </p:val>
                                        </p:tav>
                                        <p:tav tm="100000">
                                          <p:val>
                                            <p:strVal val="#ppt_w"/>
                                          </p:val>
                                        </p:tav>
                                      </p:tavLst>
                                    </p:anim>
                                    <p:anim calcmode="lin" valueType="num">
                                      <p:cBhvr>
                                        <p:cTn id="20" dur="500" fill="hold"/>
                                        <p:tgtEl>
                                          <p:spTgt spid="789513"/>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789514"/>
                                        </p:tgtEl>
                                        <p:attrNameLst>
                                          <p:attrName>style.visibility</p:attrName>
                                        </p:attrNameLst>
                                      </p:cBhvr>
                                      <p:to>
                                        <p:strVal val="visible"/>
                                      </p:to>
                                    </p:set>
                                    <p:anim calcmode="lin" valueType="num">
                                      <p:cBhvr>
                                        <p:cTn id="25" dur="500" fill="hold"/>
                                        <p:tgtEl>
                                          <p:spTgt spid="789514"/>
                                        </p:tgtEl>
                                        <p:attrNameLst>
                                          <p:attrName>ppt_w</p:attrName>
                                        </p:attrNameLst>
                                      </p:cBhvr>
                                      <p:tavLst>
                                        <p:tav tm="0">
                                          <p:val>
                                            <p:fltVal val="0"/>
                                          </p:val>
                                        </p:tav>
                                        <p:tav tm="100000">
                                          <p:val>
                                            <p:strVal val="#ppt_w"/>
                                          </p:val>
                                        </p:tav>
                                      </p:tavLst>
                                    </p:anim>
                                    <p:anim calcmode="lin" valueType="num">
                                      <p:cBhvr>
                                        <p:cTn id="26" dur="500" fill="hold"/>
                                        <p:tgtEl>
                                          <p:spTgt spid="789514"/>
                                        </p:tgtEl>
                                        <p:attrNameLst>
                                          <p:attrName>ppt_h</p:attrName>
                                        </p:attrNameLst>
                                      </p:cBhvr>
                                      <p:tavLst>
                                        <p:tav tm="0">
                                          <p:val>
                                            <p:strVal val="#ppt_h"/>
                                          </p:val>
                                        </p:tav>
                                        <p:tav tm="100000">
                                          <p:val>
                                            <p:strVal val="#ppt_h"/>
                                          </p:val>
                                        </p:tav>
                                      </p:tavLst>
                                    </p:anim>
                                  </p:childTnLst>
                                </p:cTn>
                              </p:par>
                              <p:par>
                                <p:cTn id="27" presetID="1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childTnLst>
                                </p:cTn>
                              </p:par>
                              <p:par>
                                <p:cTn id="34" presetID="10" presetClass="entr" presetSubtype="0" fill="hold" nodeType="with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fade">
                                      <p:cBhvr>
                                        <p:cTn id="36" dur="1000"/>
                                        <p:tgtEl>
                                          <p:spTgt spid="66"/>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strVal val="#ppt_w*0.70"/>
                                          </p:val>
                                        </p:tav>
                                        <p:tav tm="100000">
                                          <p:val>
                                            <p:strVal val="#ppt_w"/>
                                          </p:val>
                                        </p:tav>
                                      </p:tavLst>
                                    </p:anim>
                                    <p:anim calcmode="lin" valueType="num">
                                      <p:cBhvr>
                                        <p:cTn id="42" dur="500" fill="hold"/>
                                        <p:tgtEl>
                                          <p:spTgt spid="19"/>
                                        </p:tgtEl>
                                        <p:attrNameLst>
                                          <p:attrName>ppt_h</p:attrName>
                                        </p:attrNameLst>
                                      </p:cBhvr>
                                      <p:tavLst>
                                        <p:tav tm="0">
                                          <p:val>
                                            <p:strVal val="#ppt_h"/>
                                          </p:val>
                                        </p:tav>
                                        <p:tav tm="100000">
                                          <p:val>
                                            <p:strVal val="#ppt_h"/>
                                          </p:val>
                                        </p:tav>
                                      </p:tavLst>
                                    </p:anim>
                                    <p:animEffect transition="in" filter="fade">
                                      <p:cBhvr>
                                        <p:cTn id="43" dur="50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fade">
                                      <p:cBhvr>
                                        <p:cTn id="46" dur="1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789513" grpId="0" autoUpdateAnimBg="0"/>
      <p:bldP spid="789514" grpId="0" autoUpdateAnimBg="0"/>
      <p:bldP spid="17" grpId="0"/>
      <p:bldP spid="19"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B3C5FF"/>
            </a:gs>
            <a:gs pos="100000">
              <a:schemeClr val="bg1"/>
            </a:gs>
          </a:gsLst>
          <a:lin ang="5400000" scaled="1"/>
        </a:gradFill>
        <a:effectLst/>
      </p:bgPr>
    </p:bg>
    <p:spTree>
      <p:nvGrpSpPr>
        <p:cNvPr id="1" name=""/>
        <p:cNvGrpSpPr/>
        <p:nvPr/>
      </p:nvGrpSpPr>
      <p:grpSpPr>
        <a:xfrm>
          <a:off x="0" y="0"/>
          <a:ext cx="0" cy="0"/>
          <a:chOff x="0" y="0"/>
          <a:chExt cx="0" cy="0"/>
        </a:xfrm>
      </p:grpSpPr>
      <p:sp>
        <p:nvSpPr>
          <p:cNvPr id="65" name="Rectangle 66"/>
          <p:cNvSpPr>
            <a:spLocks noChangeArrowheads="1"/>
          </p:cNvSpPr>
          <p:nvPr/>
        </p:nvSpPr>
        <p:spPr bwMode="auto">
          <a:xfrm>
            <a:off x="669925" y="1727335"/>
            <a:ext cx="6188075" cy="400110"/>
          </a:xfrm>
          <a:prstGeom prst="rect">
            <a:avLst/>
          </a:prstGeom>
          <a:noFill/>
          <a:ln w="9525">
            <a:noFill/>
            <a:miter lim="800000"/>
            <a:headEnd/>
            <a:tailEnd/>
          </a:ln>
          <a:effectLst/>
        </p:spPr>
        <p:txBody>
          <a:bodyPr>
            <a:spAutoFit/>
          </a:bodyPr>
          <a:lstStyle/>
          <a:p>
            <a:pPr>
              <a:lnSpc>
                <a:spcPts val="2300"/>
              </a:lnSpc>
            </a:pPr>
            <a:r>
              <a:rPr lang="en-US">
                <a:ln w="19050">
                  <a:solidFill>
                    <a:srgbClr val="0000CC"/>
                  </a:solidFill>
                </a:ln>
                <a:solidFill>
                  <a:srgbClr val="000099"/>
                </a:solidFill>
                <a:effectLst/>
                <a:latin typeface="Latin Wide" pitchFamily="2" charset="0"/>
              </a:rPr>
              <a:t>__________________________________</a:t>
            </a:r>
          </a:p>
        </p:txBody>
      </p:sp>
      <p:pic>
        <p:nvPicPr>
          <p:cNvPr id="61" name="Picture 60" descr="People in color copy 2.gif"/>
          <p:cNvPicPr>
            <a:picLocks noChangeAspect="1"/>
          </p:cNvPicPr>
          <p:nvPr/>
        </p:nvPicPr>
        <p:blipFill>
          <a:blip r:embed="rId3" cstate="print">
            <a:clrChange>
              <a:clrFrom>
                <a:srgbClr val="FFFFFF"/>
              </a:clrFrom>
              <a:clrTo>
                <a:srgbClr val="FFFFFF">
                  <a:alpha val="0"/>
                </a:srgbClr>
              </a:clrTo>
            </a:clrChange>
            <a:duotone>
              <a:schemeClr val="accent4">
                <a:shade val="45000"/>
                <a:satMod val="135000"/>
              </a:schemeClr>
              <a:prstClr val="white"/>
            </a:duotone>
            <a:lum bright="-10000" contrast="10000"/>
          </a:blip>
          <a:stretch>
            <a:fillRect/>
          </a:stretch>
        </p:blipFill>
        <p:spPr>
          <a:xfrm>
            <a:off x="76200" y="2133600"/>
            <a:ext cx="2057237" cy="2590800"/>
          </a:xfrm>
          <a:prstGeom prst="rect">
            <a:avLst/>
          </a:prstGeom>
        </p:spPr>
      </p:pic>
      <p:pic>
        <p:nvPicPr>
          <p:cNvPr id="57" name="Picture 56" descr="WWPI_280S-1.jpg"/>
          <p:cNvPicPr>
            <a:picLocks noChangeAspect="1"/>
          </p:cNvPicPr>
          <p:nvPr/>
        </p:nvPicPr>
        <p:blipFill>
          <a:blip r:embed="rId4" cstate="print">
            <a:duotone>
              <a:prstClr val="black"/>
              <a:srgbClr val="FFFFF3">
                <a:tint val="45000"/>
                <a:satMod val="400000"/>
              </a:srgbClr>
            </a:duotone>
            <a:lum bright="10000" contrast="10000"/>
          </a:blip>
          <a:srcRect l="28" t="-2173" r="4853" b="4578"/>
          <a:stretch>
            <a:fillRect/>
          </a:stretch>
        </p:blipFill>
        <p:spPr>
          <a:xfrm>
            <a:off x="-76200" y="2362200"/>
            <a:ext cx="2819401" cy="1973581"/>
          </a:xfrm>
          <a:prstGeom prst="ellipse">
            <a:avLst/>
          </a:prstGeom>
          <a:ln>
            <a:noFill/>
          </a:ln>
          <a:effectLst>
            <a:softEdge rad="112500"/>
          </a:effectLst>
        </p:spPr>
      </p:pic>
      <p:sp>
        <p:nvSpPr>
          <p:cNvPr id="789506" name="Rectangle 2"/>
          <p:cNvSpPr>
            <a:spLocks noChangeArrowheads="1"/>
          </p:cNvSpPr>
          <p:nvPr/>
        </p:nvSpPr>
        <p:spPr bwMode="auto">
          <a:xfrm>
            <a:off x="0" y="5562600"/>
            <a:ext cx="9144000" cy="1287463"/>
          </a:xfrm>
          <a:prstGeom prst="rect">
            <a:avLst/>
          </a:prstGeom>
          <a:solidFill>
            <a:schemeClr val="tx1"/>
          </a:solidFill>
          <a:ln w="9525">
            <a:solidFill>
              <a:schemeClr val="tx1"/>
            </a:solidFill>
            <a:miter lim="800000"/>
            <a:headEnd/>
            <a:tailEnd/>
          </a:ln>
          <a:effectLst/>
        </p:spPr>
        <p:txBody>
          <a:bodyPr wrap="none" anchor="ctr"/>
          <a:lstStyle/>
          <a:p>
            <a:pPr algn="ctr">
              <a:lnSpc>
                <a:spcPct val="85000"/>
              </a:lnSpc>
            </a:pPr>
            <a:endParaRPr lang="en-US" sz="3200" b="0">
              <a:solidFill>
                <a:srgbClr val="000099"/>
              </a:solidFill>
              <a:effectLst/>
              <a:latin typeface="Impact" pitchFamily="34" charset="0"/>
            </a:endParaRPr>
          </a:p>
        </p:txBody>
      </p:sp>
      <p:grpSp>
        <p:nvGrpSpPr>
          <p:cNvPr id="2" name="Group 107"/>
          <p:cNvGrpSpPr>
            <a:grpSpLocks/>
          </p:cNvGrpSpPr>
          <p:nvPr/>
        </p:nvGrpSpPr>
        <p:grpSpPr bwMode="auto">
          <a:xfrm>
            <a:off x="381000" y="5714999"/>
            <a:ext cx="8458200" cy="874713"/>
            <a:chOff x="240" y="3227"/>
            <a:chExt cx="5328" cy="551"/>
          </a:xfrm>
        </p:grpSpPr>
        <p:sp>
          <p:nvSpPr>
            <p:cNvPr id="789522" name="Text Box 18"/>
            <p:cNvSpPr txBox="1">
              <a:spLocks noChangeArrowheads="1"/>
            </p:cNvSpPr>
            <p:nvPr/>
          </p:nvSpPr>
          <p:spPr bwMode="auto">
            <a:xfrm>
              <a:off x="432" y="3250"/>
              <a:ext cx="5136" cy="528"/>
            </a:xfrm>
            <a:prstGeom prst="rect">
              <a:avLst/>
            </a:prstGeom>
            <a:noFill/>
            <a:ln w="9525">
              <a:noFill/>
              <a:miter lim="800000"/>
              <a:headEnd/>
              <a:tailEnd/>
            </a:ln>
            <a:effectLst/>
          </p:spPr>
          <p:txBody>
            <a:bodyPr wrap="square">
              <a:spAutoFit/>
            </a:bodyPr>
            <a:lstStyle/>
            <a:p>
              <a:pPr>
                <a:lnSpc>
                  <a:spcPct val="85000"/>
                </a:lnSpc>
              </a:pPr>
              <a:r>
                <a:rPr lang="en-US" sz="1900" dirty="0">
                  <a:solidFill>
                    <a:srgbClr val="FFFFFF"/>
                  </a:solidFill>
                  <a:effectLst/>
                  <a:latin typeface="Arial Narrow" pitchFamily="34" charset="0"/>
                </a:rPr>
                <a:t>Spirit and truth are unique, eternal and unchanging. However, the </a:t>
              </a:r>
              <a:r>
                <a:rPr lang="en-US" sz="1900" u="sng" dirty="0">
                  <a:solidFill>
                    <a:srgbClr val="FFFFFF"/>
                  </a:solidFill>
                  <a:effectLst/>
                  <a:latin typeface="Arial Narrow" pitchFamily="34" charset="0"/>
                </a:rPr>
                <a:t>degree and scope </a:t>
              </a:r>
              <a:r>
                <a:rPr lang="en-US" sz="1900" dirty="0">
                  <a:solidFill>
                    <a:srgbClr val="FFFFFF"/>
                  </a:solidFill>
                  <a:effectLst/>
                  <a:latin typeface="Arial Narrow" pitchFamily="34" charset="0"/>
                </a:rPr>
                <a:t>of their teaching and the means of their expression will </a:t>
              </a:r>
              <a:r>
                <a:rPr lang="en-US" sz="1900" dirty="0">
                  <a:solidFill>
                    <a:srgbClr val="FFFF00"/>
                  </a:solidFill>
                  <a:effectLst/>
                  <a:latin typeface="Arial Narrow" pitchFamily="34" charset="0"/>
                </a:rPr>
                <a:t>vary</a:t>
              </a:r>
              <a:r>
                <a:rPr lang="en-US" sz="1900" dirty="0">
                  <a:solidFill>
                    <a:srgbClr val="FFFFFF"/>
                  </a:solidFill>
                  <a:effectLst/>
                  <a:latin typeface="Arial Narrow" pitchFamily="34" charset="0"/>
                </a:rPr>
                <a:t> </a:t>
              </a:r>
              <a:r>
                <a:rPr lang="en-US" sz="1900" dirty="0">
                  <a:solidFill>
                    <a:schemeClr val="bg1"/>
                  </a:solidFill>
                  <a:effectLst/>
                  <a:latin typeface="Arial Narrow" pitchFamily="34" charset="0"/>
                </a:rPr>
                <a:t>from</a:t>
              </a:r>
              <a:r>
                <a:rPr lang="en-US" sz="1900" dirty="0">
                  <a:solidFill>
                    <a:srgbClr val="FFFFFF"/>
                  </a:solidFill>
                  <a:effectLst/>
                  <a:latin typeface="Arial Narrow" pitchFamily="34" charset="0"/>
                </a:rPr>
                <a:t> one age to another as they </a:t>
              </a:r>
              <a:r>
                <a:rPr lang="en-US" sz="1900" u="sng" dirty="0">
                  <a:solidFill>
                    <a:srgbClr val="FFFFFF"/>
                  </a:solidFill>
                  <a:effectLst/>
                  <a:latin typeface="Arial Narrow" pitchFamily="34" charset="0"/>
                </a:rPr>
                <a:t>restore humankind</a:t>
              </a:r>
              <a:r>
                <a:rPr lang="en-US" sz="1900" dirty="0">
                  <a:solidFill>
                    <a:srgbClr val="FFFFFF"/>
                  </a:solidFill>
                  <a:effectLst/>
                  <a:latin typeface="Arial Narrow" pitchFamily="34" charset="0"/>
                </a:rPr>
                <a:t> from a state of utter ignorance.</a:t>
              </a:r>
              <a:endParaRPr lang="en-US" sz="1900" b="0" dirty="0">
                <a:solidFill>
                  <a:srgbClr val="FFFFFF"/>
                </a:solidFill>
                <a:effectLst/>
                <a:latin typeface="Arial Narrow" pitchFamily="34" charset="0"/>
              </a:endParaRPr>
            </a:p>
          </p:txBody>
        </p:sp>
        <p:sp>
          <p:nvSpPr>
            <p:cNvPr id="789523" name="Text Box 19"/>
            <p:cNvSpPr txBox="1">
              <a:spLocks noChangeArrowheads="1"/>
            </p:cNvSpPr>
            <p:nvPr/>
          </p:nvSpPr>
          <p:spPr bwMode="auto">
            <a:xfrm>
              <a:off x="240" y="3227"/>
              <a:ext cx="288" cy="369"/>
            </a:xfrm>
            <a:prstGeom prst="rect">
              <a:avLst/>
            </a:prstGeom>
            <a:noFill/>
            <a:ln w="9525">
              <a:noFill/>
              <a:miter lim="800000"/>
              <a:headEnd/>
              <a:tailEnd/>
            </a:ln>
            <a:effectLst/>
          </p:spPr>
          <p:txBody>
            <a:bodyPr>
              <a:spAutoFit/>
            </a:bodyPr>
            <a:lstStyle/>
            <a:p>
              <a:pPr marL="0" marR="0" lvl="0" indent="0" defTabSz="914400" rtl="0" eaLnBrk="0" fontAlgn="base" latinLnBrk="0" hangingPunct="0">
                <a:lnSpc>
                  <a:spcPct val="63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789517" name="WordArt 13"/>
          <p:cNvSpPr>
            <a:spLocks noChangeArrowheads="1" noChangeShapeType="1"/>
          </p:cNvSpPr>
          <p:nvPr/>
        </p:nvSpPr>
        <p:spPr bwMode="auto">
          <a:xfrm rot="16199246" flipV="1">
            <a:off x="5390356" y="3250406"/>
            <a:ext cx="2281238" cy="76200"/>
          </a:xfrm>
          <a:prstGeom prst="rect">
            <a:avLst/>
          </a:prstGeom>
        </p:spPr>
        <p:txBody>
          <a:bodyPr wrap="none" fromWordArt="1">
            <a:prstTxWarp prst="textPlain">
              <a:avLst>
                <a:gd name="adj" fmla="val 50000"/>
              </a:avLst>
            </a:prstTxWarp>
          </a:bodyPr>
          <a:lstStyle/>
          <a:p>
            <a:pPr algn="ctr">
              <a:lnSpc>
                <a:spcPct val="85000"/>
              </a:lnSpc>
            </a:pPr>
            <a:r>
              <a:rPr lang="en-US" sz="3600" b="0" kern="10">
                <a:ln w="38100">
                  <a:solidFill>
                    <a:srgbClr val="660033"/>
                  </a:solidFill>
                  <a:round/>
                  <a:headEnd/>
                  <a:tailEnd/>
                </a:ln>
                <a:gradFill rotWithShape="0">
                  <a:gsLst>
                    <a:gs pos="0">
                      <a:srgbClr val="660033"/>
                    </a:gs>
                    <a:gs pos="50000">
                      <a:srgbClr val="FFFFFF"/>
                    </a:gs>
                    <a:gs pos="100000">
                      <a:srgbClr val="660033"/>
                    </a:gs>
                  </a:gsLst>
                  <a:lin ang="5400754" scaled="1"/>
                </a:gradFill>
                <a:effectLst/>
                <a:latin typeface="Impact"/>
              </a:rPr>
              <a:t>---------------</a:t>
            </a:r>
          </a:p>
        </p:txBody>
      </p:sp>
      <p:grpSp>
        <p:nvGrpSpPr>
          <p:cNvPr id="3" name="Group 14"/>
          <p:cNvGrpSpPr>
            <a:grpSpLocks/>
          </p:cNvGrpSpPr>
          <p:nvPr/>
        </p:nvGrpSpPr>
        <p:grpSpPr bwMode="auto">
          <a:xfrm>
            <a:off x="4818063" y="2076450"/>
            <a:ext cx="1676400" cy="2343150"/>
            <a:chOff x="3072" y="576"/>
            <a:chExt cx="1056" cy="1872"/>
          </a:xfrm>
        </p:grpSpPr>
        <p:sp>
          <p:nvSpPr>
            <p:cNvPr id="789519" name="AutoShape 15"/>
            <p:cNvSpPr>
              <a:spLocks noChangeArrowheads="1"/>
            </p:cNvSpPr>
            <p:nvPr/>
          </p:nvSpPr>
          <p:spPr bwMode="auto">
            <a:xfrm rot="10800000" flipV="1">
              <a:off x="3072" y="576"/>
              <a:ext cx="1056" cy="624"/>
            </a:xfrm>
            <a:prstGeom prst="rtTriangle">
              <a:avLst/>
            </a:prstGeom>
            <a:gradFill rotWithShape="0">
              <a:gsLst>
                <a:gs pos="0">
                  <a:srgbClr val="993300"/>
                </a:gs>
                <a:gs pos="100000">
                  <a:srgbClr val="FF9900"/>
                </a:gs>
              </a:gsLst>
              <a:lin ang="0" scaled="1"/>
            </a:gradFill>
            <a:ln w="9525">
              <a:noFill/>
              <a:miter lim="800000"/>
              <a:headEnd/>
              <a:tailEnd/>
            </a:ln>
            <a:effectLst/>
          </p:spPr>
          <p:txBody>
            <a:bodyPr wrap="none" anchor="ctr"/>
            <a:lstStyle/>
            <a:p>
              <a:pPr algn="ctr">
                <a:lnSpc>
                  <a:spcPct val="85000"/>
                </a:lnSpc>
              </a:pPr>
              <a:endParaRPr lang="en-US" sz="3200" b="0">
                <a:solidFill>
                  <a:srgbClr val="000099"/>
                </a:solidFill>
                <a:effectLst/>
                <a:latin typeface="Impact" pitchFamily="34" charset="0"/>
              </a:endParaRPr>
            </a:p>
          </p:txBody>
        </p:sp>
        <p:sp>
          <p:nvSpPr>
            <p:cNvPr id="789520" name="Rectangle 16"/>
            <p:cNvSpPr>
              <a:spLocks noChangeArrowheads="1"/>
            </p:cNvSpPr>
            <p:nvPr/>
          </p:nvSpPr>
          <p:spPr bwMode="auto">
            <a:xfrm>
              <a:off x="3072" y="1200"/>
              <a:ext cx="1056" cy="1248"/>
            </a:xfrm>
            <a:prstGeom prst="rect">
              <a:avLst/>
            </a:prstGeom>
            <a:gradFill rotWithShape="0">
              <a:gsLst>
                <a:gs pos="0">
                  <a:srgbClr val="993300"/>
                </a:gs>
                <a:gs pos="100000">
                  <a:srgbClr val="FF9900"/>
                </a:gs>
              </a:gsLst>
              <a:lin ang="0" scaled="1"/>
            </a:gradFill>
            <a:ln w="9525">
              <a:noFill/>
              <a:miter lim="800000"/>
              <a:headEnd/>
              <a:tailEnd/>
            </a:ln>
            <a:effectLst/>
          </p:spPr>
          <p:txBody>
            <a:bodyPr wrap="none" anchor="ctr"/>
            <a:lstStyle/>
            <a:p>
              <a:pPr algn="ctr">
                <a:lnSpc>
                  <a:spcPct val="85000"/>
                </a:lnSpc>
              </a:pPr>
              <a:endParaRPr lang="en-US" sz="3200" b="0">
                <a:solidFill>
                  <a:srgbClr val="000099"/>
                </a:solidFill>
                <a:effectLst/>
                <a:latin typeface="Impact" pitchFamily="34" charset="0"/>
              </a:endParaRPr>
            </a:p>
          </p:txBody>
        </p:sp>
      </p:grpSp>
      <p:grpSp>
        <p:nvGrpSpPr>
          <p:cNvPr id="4" name="Group 21"/>
          <p:cNvGrpSpPr>
            <a:grpSpLocks/>
          </p:cNvGrpSpPr>
          <p:nvPr/>
        </p:nvGrpSpPr>
        <p:grpSpPr bwMode="auto">
          <a:xfrm>
            <a:off x="3065463" y="2825750"/>
            <a:ext cx="1676400" cy="1603375"/>
            <a:chOff x="1968" y="1200"/>
            <a:chExt cx="1056" cy="1248"/>
          </a:xfrm>
        </p:grpSpPr>
        <p:sp>
          <p:nvSpPr>
            <p:cNvPr id="789526" name="AutoShape 22"/>
            <p:cNvSpPr>
              <a:spLocks noChangeArrowheads="1"/>
            </p:cNvSpPr>
            <p:nvPr/>
          </p:nvSpPr>
          <p:spPr bwMode="auto">
            <a:xfrm rot="10800000" flipV="1">
              <a:off x="1968" y="1200"/>
              <a:ext cx="1056" cy="624"/>
            </a:xfrm>
            <a:prstGeom prst="rtTriangle">
              <a:avLst/>
            </a:prstGeom>
            <a:gradFill rotWithShape="0">
              <a:gsLst>
                <a:gs pos="0">
                  <a:srgbClr val="663300"/>
                </a:gs>
                <a:gs pos="100000">
                  <a:srgbClr val="993300"/>
                </a:gs>
              </a:gsLst>
              <a:lin ang="0" scaled="1"/>
            </a:gradFill>
            <a:ln w="9525">
              <a:noFill/>
              <a:miter lim="800000"/>
              <a:headEnd/>
              <a:tailEnd/>
            </a:ln>
            <a:effectLst/>
          </p:spPr>
          <p:txBody>
            <a:bodyPr wrap="none" anchor="ctr"/>
            <a:lstStyle/>
            <a:p>
              <a:pPr algn="ctr">
                <a:lnSpc>
                  <a:spcPct val="85000"/>
                </a:lnSpc>
              </a:pPr>
              <a:endParaRPr lang="en-US" sz="3200" b="0">
                <a:solidFill>
                  <a:srgbClr val="000099"/>
                </a:solidFill>
                <a:effectLst/>
                <a:latin typeface="Impact" pitchFamily="34" charset="0"/>
              </a:endParaRPr>
            </a:p>
          </p:txBody>
        </p:sp>
        <p:sp>
          <p:nvSpPr>
            <p:cNvPr id="789527" name="Rectangle 23"/>
            <p:cNvSpPr>
              <a:spLocks noChangeArrowheads="1"/>
            </p:cNvSpPr>
            <p:nvPr/>
          </p:nvSpPr>
          <p:spPr bwMode="auto">
            <a:xfrm>
              <a:off x="1968" y="1824"/>
              <a:ext cx="1056" cy="624"/>
            </a:xfrm>
            <a:prstGeom prst="rect">
              <a:avLst/>
            </a:prstGeom>
            <a:gradFill rotWithShape="0">
              <a:gsLst>
                <a:gs pos="0">
                  <a:srgbClr val="663300"/>
                </a:gs>
                <a:gs pos="100000">
                  <a:srgbClr val="993300"/>
                </a:gs>
              </a:gsLst>
              <a:lin ang="0" scaled="1"/>
            </a:gradFill>
            <a:ln w="9525">
              <a:noFill/>
              <a:miter lim="800000"/>
              <a:headEnd/>
              <a:tailEnd/>
            </a:ln>
            <a:effectLst/>
          </p:spPr>
          <p:txBody>
            <a:bodyPr wrap="none" anchor="ctr"/>
            <a:lstStyle/>
            <a:p>
              <a:pPr algn="ctr">
                <a:lnSpc>
                  <a:spcPct val="85000"/>
                </a:lnSpc>
              </a:pPr>
              <a:endParaRPr lang="en-US" sz="3200" b="0">
                <a:solidFill>
                  <a:srgbClr val="000099"/>
                </a:solidFill>
                <a:effectLst/>
                <a:latin typeface="Impact" pitchFamily="34" charset="0"/>
              </a:endParaRPr>
            </a:p>
          </p:txBody>
        </p:sp>
      </p:grpSp>
      <p:sp>
        <p:nvSpPr>
          <p:cNvPr id="789528" name="WordArt 24"/>
          <p:cNvSpPr>
            <a:spLocks noChangeArrowheads="1" noChangeShapeType="1"/>
          </p:cNvSpPr>
          <p:nvPr/>
        </p:nvSpPr>
        <p:spPr bwMode="auto">
          <a:xfrm rot="16199246" flipV="1">
            <a:off x="3994150" y="3605213"/>
            <a:ext cx="1570037" cy="74612"/>
          </a:xfrm>
          <a:prstGeom prst="rect">
            <a:avLst/>
          </a:prstGeom>
        </p:spPr>
        <p:txBody>
          <a:bodyPr wrap="none" fromWordArt="1">
            <a:prstTxWarp prst="textPlain">
              <a:avLst>
                <a:gd name="adj" fmla="val 50000"/>
              </a:avLst>
            </a:prstTxWarp>
          </a:bodyPr>
          <a:lstStyle/>
          <a:p>
            <a:pPr algn="ctr">
              <a:lnSpc>
                <a:spcPct val="85000"/>
              </a:lnSpc>
            </a:pPr>
            <a:r>
              <a:rPr lang="en-US" sz="3600" b="0" kern="10">
                <a:ln w="38100">
                  <a:solidFill>
                    <a:srgbClr val="660033"/>
                  </a:solidFill>
                  <a:round/>
                  <a:headEnd/>
                  <a:tailEnd/>
                </a:ln>
                <a:gradFill rotWithShape="0">
                  <a:gsLst>
                    <a:gs pos="0">
                      <a:srgbClr val="000000"/>
                    </a:gs>
                    <a:gs pos="50000">
                      <a:srgbClr val="FFFFFF"/>
                    </a:gs>
                    <a:gs pos="100000">
                      <a:srgbClr val="000000"/>
                    </a:gs>
                  </a:gsLst>
                  <a:lin ang="5400754" scaled="1"/>
                </a:gradFill>
                <a:effectLst/>
                <a:latin typeface="Impact"/>
              </a:rPr>
              <a:t>--------------</a:t>
            </a:r>
          </a:p>
        </p:txBody>
      </p:sp>
      <p:sp>
        <p:nvSpPr>
          <p:cNvPr id="789530" name="AutoShape 26"/>
          <p:cNvSpPr>
            <a:spLocks noChangeArrowheads="1"/>
          </p:cNvSpPr>
          <p:nvPr/>
        </p:nvSpPr>
        <p:spPr bwMode="auto">
          <a:xfrm rot="10800000" flipV="1">
            <a:off x="1236663" y="3627437"/>
            <a:ext cx="1828800" cy="801688"/>
          </a:xfrm>
          <a:prstGeom prst="rtTriangle">
            <a:avLst/>
          </a:prstGeom>
          <a:gradFill rotWithShape="0">
            <a:gsLst>
              <a:gs pos="0">
                <a:srgbClr val="000000"/>
              </a:gs>
              <a:gs pos="100000">
                <a:srgbClr val="663300"/>
              </a:gs>
            </a:gsLst>
            <a:lin ang="0" scaled="1"/>
          </a:gradFill>
          <a:ln w="9525">
            <a:noFill/>
            <a:miter lim="800000"/>
            <a:headEnd/>
            <a:tailEnd/>
          </a:ln>
          <a:effectLst/>
        </p:spPr>
        <p:txBody>
          <a:bodyPr wrap="none" anchor="ctr"/>
          <a:lstStyle/>
          <a:p>
            <a:pPr algn="ctr">
              <a:lnSpc>
                <a:spcPct val="85000"/>
              </a:lnSpc>
            </a:pPr>
            <a:endParaRPr lang="en-US" sz="3200" b="0">
              <a:noFill/>
              <a:effectLst/>
              <a:latin typeface="Impact" pitchFamily="34" charset="0"/>
            </a:endParaRPr>
          </a:p>
        </p:txBody>
      </p:sp>
      <p:sp>
        <p:nvSpPr>
          <p:cNvPr id="789531" name="WordArt 27"/>
          <p:cNvSpPr>
            <a:spLocks noChangeArrowheads="1" noChangeShapeType="1"/>
          </p:cNvSpPr>
          <p:nvPr/>
        </p:nvSpPr>
        <p:spPr bwMode="auto">
          <a:xfrm rot="16199246" flipV="1">
            <a:off x="2625725" y="3990975"/>
            <a:ext cx="803275" cy="76200"/>
          </a:xfrm>
          <a:prstGeom prst="rect">
            <a:avLst/>
          </a:prstGeom>
        </p:spPr>
        <p:txBody>
          <a:bodyPr wrap="none" fromWordArt="1">
            <a:prstTxWarp prst="textPlain">
              <a:avLst>
                <a:gd name="adj" fmla="val 50000"/>
              </a:avLst>
            </a:prstTxWarp>
          </a:bodyPr>
          <a:lstStyle/>
          <a:p>
            <a:pPr algn="ctr">
              <a:lnSpc>
                <a:spcPct val="85000"/>
              </a:lnSpc>
            </a:pPr>
            <a:r>
              <a:rPr lang="en-US" sz="3600" b="0" kern="10">
                <a:ln w="38100">
                  <a:solidFill>
                    <a:srgbClr val="660033"/>
                  </a:solidFill>
                  <a:round/>
                  <a:headEnd/>
                  <a:tailEnd/>
                </a:ln>
                <a:gradFill rotWithShape="0">
                  <a:gsLst>
                    <a:gs pos="0">
                      <a:srgbClr val="660033"/>
                    </a:gs>
                    <a:gs pos="50000">
                      <a:srgbClr val="FFFFFF"/>
                    </a:gs>
                    <a:gs pos="100000">
                      <a:srgbClr val="660033"/>
                    </a:gs>
                  </a:gsLst>
                  <a:lin ang="5400754" scaled="1"/>
                </a:gradFill>
                <a:effectLst/>
                <a:latin typeface="Impact"/>
              </a:rPr>
              <a:t>--------</a:t>
            </a:r>
          </a:p>
        </p:txBody>
      </p:sp>
      <p:grpSp>
        <p:nvGrpSpPr>
          <p:cNvPr id="6" name="Group 106"/>
          <p:cNvGrpSpPr>
            <a:grpSpLocks/>
          </p:cNvGrpSpPr>
          <p:nvPr/>
        </p:nvGrpSpPr>
        <p:grpSpPr bwMode="auto">
          <a:xfrm>
            <a:off x="1371600" y="1187450"/>
            <a:ext cx="533400" cy="533400"/>
            <a:chOff x="864" y="384"/>
            <a:chExt cx="336" cy="336"/>
          </a:xfrm>
        </p:grpSpPr>
        <p:sp>
          <p:nvSpPr>
            <p:cNvPr id="789508" name="Line 4"/>
            <p:cNvSpPr>
              <a:spLocks noChangeShapeType="1"/>
            </p:cNvSpPr>
            <p:nvPr/>
          </p:nvSpPr>
          <p:spPr bwMode="auto">
            <a:xfrm flipV="1">
              <a:off x="864" y="384"/>
              <a:ext cx="336" cy="168"/>
            </a:xfrm>
            <a:prstGeom prst="line">
              <a:avLst/>
            </a:prstGeom>
            <a:noFill/>
            <a:ln w="57150">
              <a:solidFill>
                <a:srgbClr val="660066"/>
              </a:solidFill>
              <a:round/>
              <a:headEnd/>
              <a:tailEnd/>
            </a:ln>
            <a:effectLst/>
          </p:spPr>
          <p:txBody>
            <a:bodyPr/>
            <a:lstStyle/>
            <a:p>
              <a:pPr algn="ctr">
                <a:lnSpc>
                  <a:spcPct val="85000"/>
                </a:lnSpc>
              </a:pPr>
              <a:endParaRPr lang="en-US" sz="3200" b="0">
                <a:solidFill>
                  <a:srgbClr val="000099"/>
                </a:solidFill>
                <a:effectLst/>
                <a:latin typeface="Impact" pitchFamily="34" charset="0"/>
              </a:endParaRPr>
            </a:p>
          </p:txBody>
        </p:sp>
        <p:sp>
          <p:nvSpPr>
            <p:cNvPr id="789509" name="Line 5"/>
            <p:cNvSpPr>
              <a:spLocks noChangeShapeType="1"/>
            </p:cNvSpPr>
            <p:nvPr/>
          </p:nvSpPr>
          <p:spPr bwMode="auto">
            <a:xfrm flipH="1" flipV="1">
              <a:off x="864" y="552"/>
              <a:ext cx="336" cy="168"/>
            </a:xfrm>
            <a:prstGeom prst="line">
              <a:avLst/>
            </a:prstGeom>
            <a:noFill/>
            <a:ln w="57150">
              <a:solidFill>
                <a:srgbClr val="000099"/>
              </a:solidFill>
              <a:round/>
              <a:headEnd/>
              <a:tailEnd/>
            </a:ln>
            <a:effectLst/>
          </p:spPr>
          <p:txBody>
            <a:bodyPr/>
            <a:lstStyle/>
            <a:p>
              <a:pPr algn="ctr">
                <a:lnSpc>
                  <a:spcPct val="85000"/>
                </a:lnSpc>
              </a:pPr>
              <a:endParaRPr lang="en-US" sz="3200" b="0">
                <a:solidFill>
                  <a:srgbClr val="000099"/>
                </a:solidFill>
                <a:effectLst/>
                <a:latin typeface="Impact" pitchFamily="34" charset="0"/>
              </a:endParaRPr>
            </a:p>
          </p:txBody>
        </p:sp>
      </p:grpSp>
      <p:grpSp>
        <p:nvGrpSpPr>
          <p:cNvPr id="7" name="Group 6"/>
          <p:cNvGrpSpPr>
            <a:grpSpLocks/>
          </p:cNvGrpSpPr>
          <p:nvPr/>
        </p:nvGrpSpPr>
        <p:grpSpPr bwMode="auto">
          <a:xfrm>
            <a:off x="381000" y="849313"/>
            <a:ext cx="1143000" cy="1109662"/>
            <a:chOff x="240" y="171"/>
            <a:chExt cx="720" cy="699"/>
          </a:xfrm>
        </p:grpSpPr>
        <p:sp>
          <p:nvSpPr>
            <p:cNvPr id="789511" name="Oval 7"/>
            <p:cNvSpPr>
              <a:spLocks noChangeArrowheads="1"/>
            </p:cNvSpPr>
            <p:nvPr/>
          </p:nvSpPr>
          <p:spPr bwMode="auto">
            <a:xfrm>
              <a:off x="240" y="171"/>
              <a:ext cx="720" cy="699"/>
            </a:xfrm>
            <a:prstGeom prst="ellipse">
              <a:avLst/>
            </a:prstGeom>
            <a:gradFill rotWithShape="0">
              <a:gsLst>
                <a:gs pos="0">
                  <a:schemeClr val="bg1"/>
                </a:gs>
                <a:gs pos="100000">
                  <a:srgbClr val="FFFFFF"/>
                </a:gs>
              </a:gsLst>
              <a:lin ang="5400000" scaled="1"/>
            </a:gradFill>
            <a:ln w="12700">
              <a:round/>
              <a:headEnd/>
              <a:tailEnd/>
            </a:ln>
            <a:effectLst/>
            <a:scene3d>
              <a:camera prst="legacyPerspectiveBottomLeft"/>
              <a:lightRig rig="legacyHarsh3" dir="t"/>
            </a:scene3d>
            <a:sp3d extrusionH="735000" prstMaterial="legacyMatte">
              <a:bevelT w="13500" h="13500" prst="angle"/>
              <a:bevelB w="13500" h="13500" prst="angle"/>
              <a:extrusionClr>
                <a:srgbClr val="FFFFFF"/>
              </a:extrusionClr>
            </a:sp3d>
          </p:spPr>
          <p:txBody>
            <a:bodyPr wrap="none" anchor="ctr">
              <a:flatTx/>
            </a:bodyPr>
            <a:lstStyle/>
            <a:p>
              <a:pPr algn="ctr"/>
              <a:endParaRPr lang="en-US" sz="4800">
                <a:solidFill>
                  <a:srgbClr val="6600CC"/>
                </a:solidFill>
                <a:effectLst/>
                <a:latin typeface="Impact" pitchFamily="34" charset="0"/>
              </a:endParaRPr>
            </a:p>
          </p:txBody>
        </p:sp>
        <p:sp>
          <p:nvSpPr>
            <p:cNvPr id="789512" name="WordArt 8"/>
            <p:cNvSpPr>
              <a:spLocks noChangeArrowheads="1" noChangeShapeType="1" noTextEdit="1"/>
            </p:cNvSpPr>
            <p:nvPr/>
          </p:nvSpPr>
          <p:spPr bwMode="auto">
            <a:xfrm>
              <a:off x="338" y="359"/>
              <a:ext cx="558" cy="306"/>
            </a:xfrm>
            <a:prstGeom prst="rect">
              <a:avLst/>
            </a:prstGeom>
          </p:spPr>
          <p:txBody>
            <a:bodyPr wrap="none" fromWordArt="1">
              <a:prstTxWarp prst="textPlain">
                <a:avLst>
                  <a:gd name="adj" fmla="val 50000"/>
                </a:avLst>
              </a:prstTxWarp>
              <a:scene3d>
                <a:camera prst="legacyPerspectiveBottomLeft"/>
                <a:lightRig rig="legacyHarsh3" dir="t"/>
              </a:scene3d>
              <a:sp3d extrusionH="430200" prstMaterial="legacyMatte">
                <a:extrusionClr>
                  <a:srgbClr val="6600CC"/>
                </a:extrusionClr>
              </a:sp3d>
            </a:bodyPr>
            <a:lstStyle/>
            <a:p>
              <a:pPr algn="ctr">
                <a:lnSpc>
                  <a:spcPct val="85000"/>
                </a:lnSpc>
              </a:pPr>
              <a:r>
                <a:rPr lang="en-US" sz="3600" b="0" kern="10">
                  <a:ln w="28575">
                    <a:round/>
                    <a:headEnd/>
                    <a:tailEnd/>
                  </a:ln>
                  <a:gradFill rotWithShape="0">
                    <a:gsLst>
                      <a:gs pos="0">
                        <a:srgbClr val="6600CC"/>
                      </a:gs>
                      <a:gs pos="50000">
                        <a:srgbClr val="FFFFFF"/>
                      </a:gs>
                      <a:gs pos="100000">
                        <a:srgbClr val="6600CC"/>
                      </a:gs>
                    </a:gsLst>
                    <a:lin ang="2700000" scaled="1"/>
                  </a:gradFill>
                  <a:effectLst/>
                  <a:latin typeface="Impact"/>
                </a:rPr>
                <a:t>God</a:t>
              </a:r>
            </a:p>
          </p:txBody>
        </p:sp>
      </p:grpSp>
      <p:sp>
        <p:nvSpPr>
          <p:cNvPr id="43" name="Text Box 2"/>
          <p:cNvSpPr txBox="1">
            <a:spLocks noChangeArrowheads="1"/>
          </p:cNvSpPr>
          <p:nvPr/>
        </p:nvSpPr>
        <p:spPr bwMode="auto">
          <a:xfrm>
            <a:off x="280988" y="150813"/>
            <a:ext cx="7567612" cy="506412"/>
          </a:xfrm>
          <a:prstGeom prst="rect">
            <a:avLst/>
          </a:prstGeom>
          <a:noFill/>
          <a:ln w="9525">
            <a:noFill/>
            <a:miter lim="800000"/>
            <a:headEnd/>
            <a:tailEnd/>
          </a:ln>
          <a:effectLst>
            <a:outerShdw dist="12700" dir="12000000" algn="ctr" rotWithShape="0">
              <a:srgbClr val="E4E4E4"/>
            </a:outerShdw>
          </a:effectLst>
        </p:spPr>
        <p:txBody>
          <a:bodyPr wrap="square">
            <a:spAutoFit/>
          </a:bodyPr>
          <a:lstStyle/>
          <a:p>
            <a:pPr>
              <a:lnSpc>
                <a:spcPct val="85000"/>
              </a:lnSpc>
            </a:pPr>
            <a:r>
              <a:rPr lang="en-US" sz="3200" b="0" u="sng" dirty="0">
                <a:solidFill>
                  <a:srgbClr val="000099"/>
                </a:solidFill>
                <a:effectLst>
                  <a:outerShdw dist="12700" dir="600000" algn="ctr" rotWithShape="0">
                    <a:srgbClr val="FFFFFF"/>
                  </a:outerShdw>
                </a:effectLst>
                <a:latin typeface="Impact" pitchFamily="34" charset="0"/>
              </a:rPr>
              <a:t>The Last Days, the new truth and our attitude</a:t>
            </a:r>
          </a:p>
        </p:txBody>
      </p:sp>
      <p:grpSp>
        <p:nvGrpSpPr>
          <p:cNvPr id="8" name="Group 81"/>
          <p:cNvGrpSpPr>
            <a:grpSpLocks/>
          </p:cNvGrpSpPr>
          <p:nvPr/>
        </p:nvGrpSpPr>
        <p:grpSpPr bwMode="auto">
          <a:xfrm>
            <a:off x="609600" y="3163887"/>
            <a:ext cx="7620000" cy="1387475"/>
            <a:chOff x="384" y="1680"/>
            <a:chExt cx="4800" cy="874"/>
          </a:xfrm>
        </p:grpSpPr>
        <p:sp>
          <p:nvSpPr>
            <p:cNvPr id="789543" name="AutoShape 39"/>
            <p:cNvSpPr>
              <a:spLocks noChangeArrowheads="1"/>
            </p:cNvSpPr>
            <p:nvPr/>
          </p:nvSpPr>
          <p:spPr bwMode="auto">
            <a:xfrm rot="5400000" flipV="1">
              <a:off x="2989" y="360"/>
              <a:ext cx="117" cy="4272"/>
            </a:xfrm>
            <a:prstGeom prst="downArrow">
              <a:avLst>
                <a:gd name="adj1" fmla="val 54176"/>
                <a:gd name="adj2" fmla="val 703210"/>
              </a:avLst>
            </a:prstGeom>
            <a:solidFill>
              <a:schemeClr val="tx1"/>
            </a:solidFill>
            <a:ln w="38100">
              <a:noFill/>
              <a:miter lim="800000"/>
              <a:headEnd/>
              <a:tailEnd/>
            </a:ln>
            <a:effectLst/>
          </p:spPr>
          <p:txBody>
            <a:bodyPr vert="eaVert" wrap="none" anchor="ctr"/>
            <a:lstStyle/>
            <a:p>
              <a:pPr algn="ctr"/>
              <a:endParaRPr lang="en-US" b="0">
                <a:solidFill>
                  <a:srgbClr val="000000"/>
                </a:solidFill>
                <a:effectLst/>
              </a:endParaRPr>
            </a:p>
          </p:txBody>
        </p:sp>
        <p:sp>
          <p:nvSpPr>
            <p:cNvPr id="789547" name="AutoShape 43"/>
            <p:cNvSpPr>
              <a:spLocks noChangeArrowheads="1"/>
            </p:cNvSpPr>
            <p:nvPr/>
          </p:nvSpPr>
          <p:spPr bwMode="auto">
            <a:xfrm rot="14784023" flipH="1">
              <a:off x="2280" y="-216"/>
              <a:ext cx="144" cy="3935"/>
            </a:xfrm>
            <a:prstGeom prst="downArrow">
              <a:avLst>
                <a:gd name="adj1" fmla="val 50074"/>
                <a:gd name="adj2" fmla="val 492128"/>
              </a:avLst>
            </a:prstGeom>
            <a:solidFill>
              <a:srgbClr val="FF3300"/>
            </a:solidFill>
            <a:ln w="38100">
              <a:solidFill>
                <a:schemeClr val="bg1"/>
              </a:solidFill>
              <a:miter lim="800000"/>
              <a:headEnd/>
              <a:tailEnd/>
            </a:ln>
            <a:effectLst/>
          </p:spPr>
          <p:txBody>
            <a:bodyPr wrap="none" anchor="ctr"/>
            <a:lstStyle/>
            <a:p>
              <a:pPr algn="ctr">
                <a:lnSpc>
                  <a:spcPct val="85000"/>
                </a:lnSpc>
              </a:pPr>
              <a:endParaRPr lang="en-US" sz="3200" b="0">
                <a:solidFill>
                  <a:srgbClr val="000099"/>
                </a:solidFill>
                <a:effectLst/>
                <a:latin typeface="Impact" pitchFamily="34" charset="0"/>
              </a:endParaRPr>
            </a:p>
          </p:txBody>
        </p:sp>
      </p:grpSp>
      <p:sp>
        <p:nvSpPr>
          <p:cNvPr id="39" name="Text Box 5"/>
          <p:cNvSpPr txBox="1">
            <a:spLocks noChangeArrowheads="1"/>
          </p:cNvSpPr>
          <p:nvPr/>
        </p:nvSpPr>
        <p:spPr bwMode="auto">
          <a:xfrm>
            <a:off x="76200" y="4724400"/>
            <a:ext cx="1752600" cy="430887"/>
          </a:xfrm>
          <a:prstGeom prst="rect">
            <a:avLst/>
          </a:prstGeom>
          <a:noFill/>
          <a:ln w="9525">
            <a:noFill/>
            <a:miter lim="800000"/>
            <a:headEnd/>
            <a:tailEnd/>
          </a:ln>
          <a:effectLst>
            <a:outerShdw dist="35921" dir="2700000" algn="ctr" rotWithShape="0">
              <a:schemeClr val="bg1"/>
            </a:outerShdw>
          </a:effectLst>
        </p:spPr>
        <p:txBody>
          <a:bodyPr wrap="square">
            <a:spAutoFit/>
          </a:bodyPr>
          <a:lstStyle/>
          <a:p>
            <a:pPr algn="ctr"/>
            <a:r>
              <a:rPr lang="en-US" sz="2200" b="0">
                <a:solidFill>
                  <a:srgbClr val="000000"/>
                </a:solidFill>
                <a:effectLst/>
                <a:latin typeface="Impact" pitchFamily="34" charset="0"/>
              </a:rPr>
              <a:t>Fallen people</a:t>
            </a:r>
          </a:p>
        </p:txBody>
      </p:sp>
      <p:sp>
        <p:nvSpPr>
          <p:cNvPr id="40" name="Oval 70"/>
          <p:cNvSpPr>
            <a:spLocks noChangeArrowheads="1"/>
          </p:cNvSpPr>
          <p:nvPr/>
        </p:nvSpPr>
        <p:spPr bwMode="auto">
          <a:xfrm>
            <a:off x="190500" y="4002087"/>
            <a:ext cx="1524000" cy="722313"/>
          </a:xfrm>
          <a:prstGeom prst="ellipse">
            <a:avLst/>
          </a:prstGeom>
          <a:gradFill flip="none" rotWithShape="1">
            <a:gsLst>
              <a:gs pos="0">
                <a:schemeClr val="bg1"/>
              </a:gs>
              <a:gs pos="50000">
                <a:schemeClr val="tx1"/>
              </a:gs>
              <a:gs pos="100000">
                <a:schemeClr val="bg1"/>
              </a:gs>
            </a:gsLst>
            <a:lin ang="16200000" scaled="1"/>
            <a:tileRect/>
          </a:gradFill>
          <a:ln w="9525">
            <a:solidFill>
              <a:schemeClr val="tx1"/>
            </a:solidFill>
            <a:round/>
            <a:headEnd/>
            <a:tailEnd/>
          </a:ln>
          <a:effectLst/>
          <a:scene3d>
            <a:camera prst="orthographicFront"/>
            <a:lightRig rig="legacyFlat3" dir="t"/>
          </a:scene3d>
          <a:sp3d extrusionH="730250" prstMaterial="legacyMatte">
            <a:bevelT w="12700" h="12700" prst="angle"/>
            <a:bevelB w="12700" h="12700" prst="angle"/>
            <a:extrusionClr>
              <a:schemeClr val="bg2">
                <a:lumMod val="40000"/>
                <a:lumOff val="60000"/>
              </a:schemeClr>
            </a:extrusionClr>
          </a:sp3d>
        </p:spPr>
        <p:txBody>
          <a:bodyPr wrap="none" anchor="ctr">
            <a:flatTx/>
          </a:bodyPr>
          <a:lstStyle/>
          <a:p>
            <a:pPr algn="ctr">
              <a:lnSpc>
                <a:spcPts val="2400"/>
              </a:lnSpc>
            </a:pPr>
            <a:r>
              <a:rPr lang="en-US" b="0">
                <a:ln>
                  <a:solidFill>
                    <a:sysClr val="windowText" lastClr="000000"/>
                  </a:solidFill>
                </a:ln>
                <a:solidFill>
                  <a:srgbClr val="FFFFFF"/>
                </a:solidFill>
                <a:effectLst/>
                <a:latin typeface="Impact" pitchFamily="34" charset="0"/>
              </a:rPr>
              <a:t>Ignorance</a:t>
            </a:r>
            <a:endParaRPr lang="en-US" b="0" dirty="0">
              <a:ln>
                <a:solidFill>
                  <a:sysClr val="windowText" lastClr="000000"/>
                </a:solidFill>
              </a:ln>
              <a:solidFill>
                <a:srgbClr val="FFFFFF"/>
              </a:solidFill>
              <a:effectLst/>
              <a:latin typeface="Impact" pitchFamily="34" charset="0"/>
            </a:endParaRPr>
          </a:p>
        </p:txBody>
      </p:sp>
      <p:grpSp>
        <p:nvGrpSpPr>
          <p:cNvPr id="53" name="Group 52"/>
          <p:cNvGrpSpPr/>
          <p:nvPr/>
        </p:nvGrpSpPr>
        <p:grpSpPr>
          <a:xfrm>
            <a:off x="2735263" y="3060412"/>
            <a:ext cx="3589337" cy="978188"/>
            <a:chOff x="2735263" y="3060412"/>
            <a:chExt cx="3589337" cy="978188"/>
          </a:xfrm>
        </p:grpSpPr>
        <p:grpSp>
          <p:nvGrpSpPr>
            <p:cNvPr id="41" name="Group 40"/>
            <p:cNvGrpSpPr/>
            <p:nvPr/>
          </p:nvGrpSpPr>
          <p:grpSpPr>
            <a:xfrm>
              <a:off x="3657600" y="3453825"/>
              <a:ext cx="1928812" cy="584775"/>
              <a:chOff x="3657600" y="3443000"/>
              <a:chExt cx="1928812" cy="584775"/>
            </a:xfrm>
          </p:grpSpPr>
          <p:sp>
            <p:nvSpPr>
              <p:cNvPr id="42" name="Rectangle 61"/>
              <p:cNvSpPr>
                <a:spLocks noChangeArrowheads="1"/>
              </p:cNvSpPr>
              <p:nvPr/>
            </p:nvSpPr>
            <p:spPr bwMode="auto">
              <a:xfrm rot="20158660">
                <a:off x="3782269" y="3520681"/>
                <a:ext cx="1679474" cy="429412"/>
              </a:xfrm>
              <a:prstGeom prst="rect">
                <a:avLst/>
              </a:prstGeom>
              <a:solidFill>
                <a:srgbClr val="000099">
                  <a:alpha val="60000"/>
                </a:srgbClr>
              </a:solidFill>
              <a:ln w="3175">
                <a:noFill/>
                <a:miter lim="800000"/>
                <a:headEnd/>
                <a:tailEnd/>
              </a:ln>
              <a:effectLst/>
            </p:spPr>
            <p:txBody>
              <a:bodyPr wrap="none" anchor="ctr"/>
              <a:lstStyle/>
              <a:p>
                <a:pPr algn="ctr"/>
                <a:endParaRPr lang="en-US" sz="3200" b="0">
                  <a:solidFill>
                    <a:srgbClr val="000000"/>
                  </a:solidFill>
                  <a:effectLst>
                    <a:outerShdw blurRad="38100" dist="38100" dir="2700000" algn="tl">
                      <a:srgbClr val="FFFFFF"/>
                    </a:outerShdw>
                  </a:effectLst>
                  <a:latin typeface="Fette Engschrift" pitchFamily="2" charset="0"/>
                </a:endParaRPr>
              </a:p>
            </p:txBody>
          </p:sp>
          <p:sp>
            <p:nvSpPr>
              <p:cNvPr id="46" name="Text Box 62"/>
              <p:cNvSpPr txBox="1">
                <a:spLocks noChangeArrowheads="1"/>
              </p:cNvSpPr>
              <p:nvPr/>
            </p:nvSpPr>
            <p:spPr bwMode="auto">
              <a:xfrm rot="20158660">
                <a:off x="3657600" y="3443000"/>
                <a:ext cx="1928812" cy="584775"/>
              </a:xfrm>
              <a:prstGeom prst="rect">
                <a:avLst/>
              </a:prstGeom>
              <a:noFill/>
              <a:ln w="3175">
                <a:noFill/>
                <a:miter lim="800000"/>
                <a:headEnd/>
                <a:tailEnd/>
              </a:ln>
              <a:effectLst/>
            </p:spPr>
            <p:txBody>
              <a:bodyPr>
                <a:spAutoFit/>
              </a:bodyPr>
              <a:lstStyle/>
              <a:p>
                <a:pPr algn="ctr"/>
                <a:r>
                  <a:rPr lang="en-US" sz="3200" b="0">
                    <a:solidFill>
                      <a:srgbClr val="FFFFFF"/>
                    </a:solidFill>
                    <a:effectLst>
                      <a:outerShdw blurRad="38100" dist="38100" dir="2700000" algn="tl">
                        <a:srgbClr val="000000"/>
                      </a:outerShdw>
                    </a:effectLst>
                    <a:latin typeface="Fette Engschrift" pitchFamily="2" charset="0"/>
                  </a:rPr>
                  <a:t>and intellect</a:t>
                </a:r>
              </a:p>
            </p:txBody>
          </p:sp>
        </p:grpSp>
        <p:grpSp>
          <p:nvGrpSpPr>
            <p:cNvPr id="50" name="Group 49"/>
            <p:cNvGrpSpPr/>
            <p:nvPr/>
          </p:nvGrpSpPr>
          <p:grpSpPr>
            <a:xfrm>
              <a:off x="2735263" y="3060412"/>
              <a:ext cx="3589337" cy="584775"/>
              <a:chOff x="2735263" y="3060412"/>
              <a:chExt cx="3589337" cy="584775"/>
            </a:xfrm>
          </p:grpSpPr>
          <p:sp>
            <p:nvSpPr>
              <p:cNvPr id="51" name="Rectangle 64"/>
              <p:cNvSpPr>
                <a:spLocks noChangeArrowheads="1"/>
              </p:cNvSpPr>
              <p:nvPr/>
            </p:nvSpPr>
            <p:spPr bwMode="auto">
              <a:xfrm rot="20158660">
                <a:off x="2830331" y="3154880"/>
                <a:ext cx="3399200" cy="395839"/>
              </a:xfrm>
              <a:prstGeom prst="rect">
                <a:avLst/>
              </a:prstGeom>
              <a:solidFill>
                <a:srgbClr val="000099">
                  <a:alpha val="60000"/>
                </a:srgbClr>
              </a:solidFill>
              <a:ln w="3175">
                <a:noFill/>
                <a:miter lim="800000"/>
                <a:headEnd/>
                <a:tailEnd/>
              </a:ln>
              <a:effectLst/>
            </p:spPr>
            <p:txBody>
              <a:bodyPr wrap="none" anchor="ctr"/>
              <a:lstStyle/>
              <a:p>
                <a:pPr algn="ctr"/>
                <a:endParaRPr lang="en-US" sz="3200" b="0">
                  <a:solidFill>
                    <a:srgbClr val="000099"/>
                  </a:solidFill>
                  <a:effectLst/>
                  <a:latin typeface="Impact" pitchFamily="34" charset="0"/>
                </a:endParaRPr>
              </a:p>
            </p:txBody>
          </p:sp>
          <p:sp>
            <p:nvSpPr>
              <p:cNvPr id="52" name="Text Box 65"/>
              <p:cNvSpPr txBox="1">
                <a:spLocks noChangeArrowheads="1"/>
              </p:cNvSpPr>
              <p:nvPr/>
            </p:nvSpPr>
            <p:spPr bwMode="auto">
              <a:xfrm rot="20158660">
                <a:off x="2735263" y="3060412"/>
                <a:ext cx="3589337" cy="584775"/>
              </a:xfrm>
              <a:prstGeom prst="rect">
                <a:avLst/>
              </a:prstGeom>
              <a:noFill/>
              <a:ln w="3175">
                <a:noFill/>
                <a:miter lim="800000"/>
                <a:headEnd/>
                <a:tailEnd/>
              </a:ln>
              <a:effectLst/>
            </p:spPr>
            <p:txBody>
              <a:bodyPr>
                <a:spAutoFit/>
              </a:bodyPr>
              <a:lstStyle/>
              <a:p>
                <a:pPr algn="ctr"/>
                <a:r>
                  <a:rPr lang="en-US" sz="3200" b="0" dirty="0">
                    <a:solidFill>
                      <a:srgbClr val="FFFFFF"/>
                    </a:solidFill>
                    <a:effectLst>
                      <a:outerShdw blurRad="38100" dist="38100" dir="2700000" algn="tl">
                        <a:srgbClr val="000000"/>
                      </a:outerShdw>
                    </a:effectLst>
                    <a:latin typeface="Fette Engschrift" pitchFamily="2" charset="0"/>
                  </a:rPr>
                  <a:t>Development of spirituality</a:t>
                </a:r>
              </a:p>
            </p:txBody>
          </p:sp>
        </p:grpSp>
      </p:grpSp>
      <p:sp>
        <p:nvSpPr>
          <p:cNvPr id="58" name="Text Box 53"/>
          <p:cNvSpPr txBox="1">
            <a:spLocks noChangeArrowheads="1"/>
          </p:cNvSpPr>
          <p:nvPr/>
        </p:nvSpPr>
        <p:spPr bwMode="auto">
          <a:xfrm>
            <a:off x="6151245" y="4572000"/>
            <a:ext cx="2480310" cy="492443"/>
          </a:xfrm>
          <a:prstGeom prst="rect">
            <a:avLst/>
          </a:prstGeom>
          <a:noFill/>
          <a:ln w="9525">
            <a:noFill/>
            <a:miter lim="800000"/>
            <a:headEnd/>
            <a:tailEnd/>
          </a:ln>
          <a:effectLst>
            <a:outerShdw dist="25400" dir="2700000" algn="ctr" rotWithShape="0">
              <a:srgbClr val="C5C5FF"/>
            </a:outerShdw>
          </a:effectLst>
        </p:spPr>
        <p:txBody>
          <a:bodyPr wrap="square">
            <a:spAutoFit/>
          </a:bodyPr>
          <a:lstStyle/>
          <a:p>
            <a:pPr algn="ctr">
              <a:spcBef>
                <a:spcPts val="0"/>
              </a:spcBef>
            </a:pPr>
            <a:r>
              <a:rPr lang="en-US" sz="2600" b="0" spc="-150" dirty="0">
                <a:solidFill>
                  <a:srgbClr val="000099"/>
                </a:solidFill>
                <a:effectLst/>
                <a:latin typeface="Arial Black" pitchFamily="34" charset="0"/>
              </a:rPr>
              <a:t>Present age</a:t>
            </a:r>
          </a:p>
        </p:txBody>
      </p:sp>
      <p:sp>
        <p:nvSpPr>
          <p:cNvPr id="59" name="Text Box 54"/>
          <p:cNvSpPr txBox="1">
            <a:spLocks noChangeArrowheads="1"/>
          </p:cNvSpPr>
          <p:nvPr/>
        </p:nvSpPr>
        <p:spPr bwMode="auto">
          <a:xfrm>
            <a:off x="6096000" y="4947663"/>
            <a:ext cx="2590800" cy="492443"/>
          </a:xfrm>
          <a:prstGeom prst="rect">
            <a:avLst/>
          </a:prstGeom>
          <a:noFill/>
          <a:ln w="9525">
            <a:noFill/>
            <a:miter lim="800000"/>
            <a:headEnd/>
            <a:tailEnd/>
          </a:ln>
          <a:effectLst>
            <a:outerShdw dist="35921" dir="2700000" algn="ctr" rotWithShape="0">
              <a:schemeClr val="bg1"/>
            </a:outerShdw>
          </a:effectLst>
        </p:spPr>
        <p:txBody>
          <a:bodyPr wrap="square">
            <a:spAutoFit/>
          </a:bodyPr>
          <a:lstStyle/>
          <a:p>
            <a:pPr algn="ctr">
              <a:spcBef>
                <a:spcPts val="0"/>
              </a:spcBef>
            </a:pPr>
            <a:r>
              <a:rPr lang="en-US" sz="2600" spc="-150" dirty="0">
                <a:solidFill>
                  <a:srgbClr val="660066"/>
                </a:solidFill>
                <a:effectLst>
                  <a:outerShdw dist="12700" dir="2700000" algn="tl">
                    <a:srgbClr val="7030A0">
                      <a:alpha val="39000"/>
                    </a:srgbClr>
                  </a:outerShdw>
                </a:effectLst>
                <a:latin typeface="Arial" pitchFamily="34" charset="0"/>
                <a:cs typeface="Arial" pitchFamily="34" charset="0"/>
              </a:rPr>
              <a:t>(</a:t>
            </a:r>
            <a:r>
              <a:rPr lang="en-US" sz="2600" spc="-150" dirty="0">
                <a:solidFill>
                  <a:srgbClr val="660066"/>
                </a:solidFill>
                <a:effectLst>
                  <a:outerShdw dist="12700" dir="2700000" algn="tl">
                    <a:srgbClr val="7030A0">
                      <a:alpha val="39000"/>
                    </a:srgbClr>
                  </a:outerShdw>
                </a:effectLst>
                <a:latin typeface="Arial Black" pitchFamily="34" charset="0"/>
              </a:rPr>
              <a:t>Last Days</a:t>
            </a:r>
            <a:r>
              <a:rPr lang="en-US" sz="2600" spc="-150" dirty="0">
                <a:solidFill>
                  <a:srgbClr val="660066"/>
                </a:solidFill>
                <a:effectLst>
                  <a:outerShdw dist="12700" dir="2700000" algn="tl">
                    <a:srgbClr val="7030A0">
                      <a:alpha val="39000"/>
                    </a:srgbClr>
                  </a:outerShdw>
                </a:effectLst>
                <a:latin typeface="Arial" pitchFamily="34" charset="0"/>
                <a:cs typeface="Arial" pitchFamily="34" charset="0"/>
              </a:rPr>
              <a:t>)</a:t>
            </a:r>
          </a:p>
        </p:txBody>
      </p:sp>
      <p:sp>
        <p:nvSpPr>
          <p:cNvPr id="60" name="Text Box 38"/>
          <p:cNvSpPr txBox="1">
            <a:spLocks noChangeArrowheads="1"/>
          </p:cNvSpPr>
          <p:nvPr/>
        </p:nvSpPr>
        <p:spPr bwMode="auto">
          <a:xfrm>
            <a:off x="6553200" y="3095113"/>
            <a:ext cx="2514600" cy="486287"/>
          </a:xfrm>
          <a:prstGeom prst="rect">
            <a:avLst/>
          </a:prstGeom>
          <a:noFill/>
          <a:ln w="9525">
            <a:noFill/>
            <a:miter lim="800000"/>
            <a:headEnd/>
            <a:tailEnd/>
          </a:ln>
          <a:effectLst>
            <a:outerShdw dist="25400" dir="2700000" algn="ctr" rotWithShape="0">
              <a:srgbClr val="C5C5FF"/>
            </a:outerShdw>
          </a:effectLst>
        </p:spPr>
        <p:txBody>
          <a:bodyPr wrap="square">
            <a:spAutoFit/>
          </a:bodyPr>
          <a:lstStyle/>
          <a:p>
            <a:pPr>
              <a:lnSpc>
                <a:spcPct val="80000"/>
              </a:lnSpc>
            </a:pPr>
            <a:r>
              <a:rPr lang="en-US" sz="3200" dirty="0">
                <a:solidFill>
                  <a:srgbClr val="000099"/>
                </a:solidFill>
                <a:effectLst/>
                <a:latin typeface="Fette Engschrift" pitchFamily="2" charset="0"/>
              </a:rPr>
              <a:t>Degree and scope</a:t>
            </a:r>
          </a:p>
        </p:txBody>
      </p:sp>
      <p:sp>
        <p:nvSpPr>
          <p:cNvPr id="62" name="Text Box 9"/>
          <p:cNvSpPr txBox="1">
            <a:spLocks noChangeArrowheads="1"/>
          </p:cNvSpPr>
          <p:nvPr/>
        </p:nvSpPr>
        <p:spPr bwMode="auto">
          <a:xfrm>
            <a:off x="1905000" y="882650"/>
            <a:ext cx="1676400" cy="584775"/>
          </a:xfrm>
          <a:prstGeom prst="rect">
            <a:avLst/>
          </a:prstGeom>
          <a:noFill/>
          <a:ln w="9525">
            <a:noFill/>
            <a:miter lim="800000"/>
            <a:headEnd/>
            <a:tailEnd/>
          </a:ln>
          <a:effectLst>
            <a:outerShdw dist="12700" dir="600000" algn="ctr" rotWithShape="0">
              <a:schemeClr val="bg1"/>
            </a:outerShdw>
          </a:effectLst>
        </p:spPr>
        <p:txBody>
          <a:bodyPr>
            <a:spAutoFit/>
          </a:bodyPr>
          <a:lstStyle/>
          <a:p>
            <a:r>
              <a:rPr lang="en-US" sz="3200" b="0" spc="-150" dirty="0">
                <a:ln>
                  <a:solidFill>
                    <a:srgbClr val="FFFFFF"/>
                  </a:solidFill>
                </a:ln>
                <a:solidFill>
                  <a:srgbClr val="580058"/>
                </a:solidFill>
                <a:effectLst/>
                <a:latin typeface="Arial Black" pitchFamily="34" charset="0"/>
              </a:rPr>
              <a:t>Spirit</a:t>
            </a:r>
          </a:p>
        </p:txBody>
      </p:sp>
      <p:sp>
        <p:nvSpPr>
          <p:cNvPr id="63" name="Text Box 10"/>
          <p:cNvSpPr txBox="1">
            <a:spLocks noChangeArrowheads="1"/>
          </p:cNvSpPr>
          <p:nvPr/>
        </p:nvSpPr>
        <p:spPr bwMode="auto">
          <a:xfrm>
            <a:off x="1905000" y="1416050"/>
            <a:ext cx="1592263" cy="584775"/>
          </a:xfrm>
          <a:prstGeom prst="rect">
            <a:avLst/>
          </a:prstGeom>
          <a:noFill/>
          <a:ln w="9525">
            <a:noFill/>
            <a:miter lim="800000"/>
            <a:headEnd/>
            <a:tailEnd/>
          </a:ln>
          <a:effectLst>
            <a:outerShdw dist="12700" dir="600000" algn="ctr" rotWithShape="0">
              <a:schemeClr val="bg1"/>
            </a:outerShdw>
          </a:effectLst>
        </p:spPr>
        <p:txBody>
          <a:bodyPr>
            <a:spAutoFit/>
          </a:bodyPr>
          <a:lstStyle/>
          <a:p>
            <a:r>
              <a:rPr lang="en-US" sz="3200" b="0" spc="-150" dirty="0">
                <a:ln>
                  <a:solidFill>
                    <a:srgbClr val="FFFFFF"/>
                  </a:solidFill>
                </a:ln>
                <a:solidFill>
                  <a:srgbClr val="000099"/>
                </a:solidFill>
                <a:effectLst/>
                <a:latin typeface="Arial Black" pitchFamily="34" charset="0"/>
              </a:rPr>
              <a:t>Truth</a:t>
            </a: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 calcmode="lin" valueType="num">
                                      <p:cBhvr>
                                        <p:cTn id="12" dur="1000" fill="hold"/>
                                        <p:tgtEl>
                                          <p:spTgt spid="60"/>
                                        </p:tgtEl>
                                        <p:attrNameLst>
                                          <p:attrName>ppt_w</p:attrName>
                                        </p:attrNameLst>
                                      </p:cBhvr>
                                      <p:tavLst>
                                        <p:tav tm="0">
                                          <p:val>
                                            <p:fltVal val="0"/>
                                          </p:val>
                                        </p:tav>
                                        <p:tav tm="100000">
                                          <p:val>
                                            <p:strVal val="#ppt_w"/>
                                          </p:val>
                                        </p:tav>
                                      </p:tavLst>
                                    </p:anim>
                                    <p:anim calcmode="lin" valueType="num">
                                      <p:cBhvr>
                                        <p:cTn id="13" dur="1000" fill="hold"/>
                                        <p:tgtEl>
                                          <p:spTgt spid="60"/>
                                        </p:tgtEl>
                                        <p:attrNameLst>
                                          <p:attrName>ppt_h</p:attrName>
                                        </p:attrNameLst>
                                      </p:cBhvr>
                                      <p:tavLst>
                                        <p:tav tm="0">
                                          <p:val>
                                            <p:strVal val="#ppt_h"/>
                                          </p:val>
                                        </p:tav>
                                        <p:tav tm="100000">
                                          <p:val>
                                            <p:strVal val="#ppt_h"/>
                                          </p:val>
                                        </p:tav>
                                      </p:tavLst>
                                    </p:anim>
                                  </p:childTnLst>
                                </p:cTn>
                              </p:par>
                              <p:par>
                                <p:cTn id="14" presetID="10" presetClass="exit" presetSubtype="0" fill="hold" nodeType="withEffect">
                                  <p:stCondLst>
                                    <p:cond delay="0"/>
                                  </p:stCondLst>
                                  <p:childTnLst>
                                    <p:animEffect transition="out" filter="fade">
                                      <p:cBhvr>
                                        <p:cTn id="15" dur="1000"/>
                                        <p:tgtEl>
                                          <p:spTgt spid="61"/>
                                        </p:tgtEl>
                                      </p:cBhvr>
                                    </p:animEffect>
                                    <p:set>
                                      <p:cBhvr>
                                        <p:cTn id="16" dur="1" fill="hold">
                                          <p:stCondLst>
                                            <p:cond delay="999"/>
                                          </p:stCondLst>
                                        </p:cTn>
                                        <p:tgtEl>
                                          <p:spTgt spid="61"/>
                                        </p:tgtEl>
                                        <p:attrNameLst>
                                          <p:attrName>style.visibility</p:attrName>
                                        </p:attrNameLst>
                                      </p:cBhvr>
                                      <p:to>
                                        <p:strVal val="hidden"/>
                                      </p:to>
                                    </p:set>
                                  </p:childTnLst>
                                </p:cTn>
                              </p:par>
                              <p:par>
                                <p:cTn id="17" presetID="22" presetClass="entr" presetSubtype="8"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000"/>
                                        <p:tgtEl>
                                          <p:spTgt spid="8"/>
                                        </p:tgtEl>
                                      </p:cBhvr>
                                    </p:animEffect>
                                  </p:childTnLst>
                                </p:cTn>
                              </p:par>
                              <p:par>
                                <p:cTn id="20" presetID="16" presetClass="entr" presetSubtype="42" fill="hold" nodeType="withEffect">
                                  <p:stCondLst>
                                    <p:cond delay="0"/>
                                  </p:stCondLst>
                                  <p:childTnLst>
                                    <p:set>
                                      <p:cBhvr>
                                        <p:cTn id="21" dur="1" fill="hold">
                                          <p:stCondLst>
                                            <p:cond delay="0"/>
                                          </p:stCondLst>
                                        </p:cTn>
                                        <p:tgtEl>
                                          <p:spTgt spid="789531"/>
                                        </p:tgtEl>
                                        <p:attrNameLst>
                                          <p:attrName>style.visibility</p:attrName>
                                        </p:attrNameLst>
                                      </p:cBhvr>
                                      <p:to>
                                        <p:strVal val="visible"/>
                                      </p:to>
                                    </p:set>
                                    <p:animEffect transition="in" filter="barn(outHorizontal)">
                                      <p:cBhvr>
                                        <p:cTn id="22" dur="500"/>
                                        <p:tgtEl>
                                          <p:spTgt spid="789531"/>
                                        </p:tgtEl>
                                      </p:cBhvr>
                                    </p:animEffect>
                                  </p:childTnLst>
                                </p:cTn>
                              </p:par>
                              <p:par>
                                <p:cTn id="23" presetID="16" presetClass="entr" presetSubtype="42" fill="hold" nodeType="withEffect">
                                  <p:stCondLst>
                                    <p:cond delay="0"/>
                                  </p:stCondLst>
                                  <p:childTnLst>
                                    <p:set>
                                      <p:cBhvr>
                                        <p:cTn id="24" dur="1" fill="hold">
                                          <p:stCondLst>
                                            <p:cond delay="0"/>
                                          </p:stCondLst>
                                        </p:cTn>
                                        <p:tgtEl>
                                          <p:spTgt spid="789528"/>
                                        </p:tgtEl>
                                        <p:attrNameLst>
                                          <p:attrName>style.visibility</p:attrName>
                                        </p:attrNameLst>
                                      </p:cBhvr>
                                      <p:to>
                                        <p:strVal val="visible"/>
                                      </p:to>
                                    </p:set>
                                    <p:animEffect transition="in" filter="barn(outHorizontal)">
                                      <p:cBhvr>
                                        <p:cTn id="25" dur="500"/>
                                        <p:tgtEl>
                                          <p:spTgt spid="789528"/>
                                        </p:tgtEl>
                                      </p:cBhvr>
                                    </p:animEffect>
                                  </p:childTnLst>
                                </p:cTn>
                              </p:par>
                              <p:par>
                                <p:cTn id="26" presetID="16" presetClass="entr" presetSubtype="42" fill="hold" nodeType="withEffect">
                                  <p:stCondLst>
                                    <p:cond delay="0"/>
                                  </p:stCondLst>
                                  <p:childTnLst>
                                    <p:set>
                                      <p:cBhvr>
                                        <p:cTn id="27" dur="1" fill="hold">
                                          <p:stCondLst>
                                            <p:cond delay="0"/>
                                          </p:stCondLst>
                                        </p:cTn>
                                        <p:tgtEl>
                                          <p:spTgt spid="789517"/>
                                        </p:tgtEl>
                                        <p:attrNameLst>
                                          <p:attrName>style.visibility</p:attrName>
                                        </p:attrNameLst>
                                      </p:cBhvr>
                                      <p:to>
                                        <p:strVal val="visible"/>
                                      </p:to>
                                    </p:set>
                                    <p:animEffect transition="in" filter="barn(outHorizontal)">
                                      <p:cBhvr>
                                        <p:cTn id="28" dur="500"/>
                                        <p:tgtEl>
                                          <p:spTgt spid="7895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2000"/>
                                        <p:tgtEl>
                                          <p:spTgt spid="5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fade">
                                      <p:cBhvr>
                                        <p:cTn id="34" dur="2000"/>
                                        <p:tgtEl>
                                          <p:spTgt spid="59"/>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6" fill="hold" grpId="0" nodeType="clickEffect">
                                  <p:stCondLst>
                                    <p:cond delay="0"/>
                                  </p:stCondLst>
                                  <p:childTnLst>
                                    <p:set>
                                      <p:cBhvr>
                                        <p:cTn id="38" dur="1" fill="hold">
                                          <p:stCondLst>
                                            <p:cond delay="0"/>
                                          </p:stCondLst>
                                        </p:cTn>
                                        <p:tgtEl>
                                          <p:spTgt spid="789530"/>
                                        </p:tgtEl>
                                        <p:attrNameLst>
                                          <p:attrName>style.visibility</p:attrName>
                                        </p:attrNameLst>
                                      </p:cBhvr>
                                      <p:to>
                                        <p:strVal val="visible"/>
                                      </p:to>
                                    </p:set>
                                    <p:animEffect transition="in" filter="strips(downRight)">
                                      <p:cBhvr>
                                        <p:cTn id="39" dur="500"/>
                                        <p:tgtEl>
                                          <p:spTgt spid="789530"/>
                                        </p:tgtEl>
                                      </p:cBhvr>
                                    </p:animEffect>
                                  </p:childTnLst>
                                </p:cTn>
                              </p:par>
                              <p:par>
                                <p:cTn id="40" presetID="18" presetClass="entr" presetSubtype="6" fill="hold" nodeType="withEffect">
                                  <p:stCondLst>
                                    <p:cond delay="500"/>
                                  </p:stCondLst>
                                  <p:childTnLst>
                                    <p:set>
                                      <p:cBhvr>
                                        <p:cTn id="41" dur="1" fill="hold">
                                          <p:stCondLst>
                                            <p:cond delay="0"/>
                                          </p:stCondLst>
                                        </p:cTn>
                                        <p:tgtEl>
                                          <p:spTgt spid="4"/>
                                        </p:tgtEl>
                                        <p:attrNameLst>
                                          <p:attrName>style.visibility</p:attrName>
                                        </p:attrNameLst>
                                      </p:cBhvr>
                                      <p:to>
                                        <p:strVal val="visible"/>
                                      </p:to>
                                    </p:set>
                                    <p:animEffect transition="in" filter="strips(downRight)">
                                      <p:cBhvr>
                                        <p:cTn id="42" dur="500"/>
                                        <p:tgtEl>
                                          <p:spTgt spid="4"/>
                                        </p:tgtEl>
                                      </p:cBhvr>
                                    </p:animEffect>
                                  </p:childTnLst>
                                </p:cTn>
                              </p:par>
                            </p:childTnLst>
                          </p:cTn>
                        </p:par>
                        <p:par>
                          <p:cTn id="43" fill="hold">
                            <p:stCondLst>
                              <p:cond delay="1000"/>
                            </p:stCondLst>
                            <p:childTnLst>
                              <p:par>
                                <p:cTn id="44" presetID="18" presetClass="entr" presetSubtype="6"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strips(downRight)">
                                      <p:cBhvr>
                                        <p:cTn id="46" dur="500"/>
                                        <p:tgtEl>
                                          <p:spTgt spid="3"/>
                                        </p:tgtEl>
                                      </p:cBhvr>
                                    </p:animEffect>
                                  </p:childTnLst>
                                </p:cTn>
                              </p:par>
                              <p:par>
                                <p:cTn id="47" presetID="10" presetClass="entr" presetSubtype="0" fill="hold" nodeType="with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fade">
                                      <p:cBhvr>
                                        <p:cTn id="49" dur="1000"/>
                                        <p:tgtEl>
                                          <p:spTgt spid="53"/>
                                        </p:tgtEl>
                                      </p:cBhvr>
                                    </p:animEffect>
                                  </p:childTnLst>
                                </p:cTn>
                              </p:par>
                            </p:childTnLst>
                          </p:cTn>
                        </p:par>
                      </p:childTnLst>
                    </p:cTn>
                  </p:par>
                  <p:par>
                    <p:cTn id="50" fill="hold">
                      <p:stCondLst>
                        <p:cond delay="indefinite"/>
                      </p:stCondLst>
                      <p:childTnLst>
                        <p:par>
                          <p:cTn id="51" fill="hold">
                            <p:stCondLst>
                              <p:cond delay="0"/>
                            </p:stCondLst>
                            <p:childTnLst>
                              <p:par>
                                <p:cTn id="52" presetID="17" presetClass="entr" presetSubtype="10" fill="hold" grpId="0" nodeType="clickEffect">
                                  <p:stCondLst>
                                    <p:cond delay="0"/>
                                  </p:stCondLst>
                                  <p:childTnLst>
                                    <p:set>
                                      <p:cBhvr>
                                        <p:cTn id="53" dur="1" fill="hold">
                                          <p:stCondLst>
                                            <p:cond delay="0"/>
                                          </p:stCondLst>
                                        </p:cTn>
                                        <p:tgtEl>
                                          <p:spTgt spid="39"/>
                                        </p:tgtEl>
                                        <p:attrNameLst>
                                          <p:attrName>style.visibility</p:attrName>
                                        </p:attrNameLst>
                                      </p:cBhvr>
                                      <p:to>
                                        <p:strVal val="visible"/>
                                      </p:to>
                                    </p:set>
                                    <p:anim calcmode="lin" valueType="num">
                                      <p:cBhvr>
                                        <p:cTn id="54" dur="500" fill="hold"/>
                                        <p:tgtEl>
                                          <p:spTgt spid="39"/>
                                        </p:tgtEl>
                                        <p:attrNameLst>
                                          <p:attrName>ppt_w</p:attrName>
                                        </p:attrNameLst>
                                      </p:cBhvr>
                                      <p:tavLst>
                                        <p:tav tm="0">
                                          <p:val>
                                            <p:fltVal val="0"/>
                                          </p:val>
                                        </p:tav>
                                        <p:tav tm="100000">
                                          <p:val>
                                            <p:strVal val="#ppt_w"/>
                                          </p:val>
                                        </p:tav>
                                      </p:tavLst>
                                    </p:anim>
                                    <p:anim calcmode="lin" valueType="num">
                                      <p:cBhvr>
                                        <p:cTn id="55" dur="500" fill="hold"/>
                                        <p:tgtEl>
                                          <p:spTgt spid="39"/>
                                        </p:tgtEl>
                                        <p:attrNameLst>
                                          <p:attrName>ppt_h</p:attrName>
                                        </p:attrNameLst>
                                      </p:cBhvr>
                                      <p:tavLst>
                                        <p:tav tm="0">
                                          <p:val>
                                            <p:strVal val="#ppt_h"/>
                                          </p:val>
                                        </p:tav>
                                        <p:tav tm="100000">
                                          <p:val>
                                            <p:strVal val="#ppt_h"/>
                                          </p:val>
                                        </p:tav>
                                      </p:tavLst>
                                    </p:anim>
                                  </p:childTnLst>
                                </p:cTn>
                              </p:par>
                              <p:par>
                                <p:cTn id="56" presetID="10" presetClass="entr" presetSubtype="0" fill="hold" nodeType="with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530" grpId="0" animBg="1"/>
      <p:bldP spid="39" grpId="0"/>
      <p:bldP spid="58" grpId="0"/>
      <p:bldP spid="59" grpId="0"/>
      <p:bldP spid="60" grpId="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B3C5FF"/>
            </a:gs>
            <a:gs pos="100000">
              <a:schemeClr val="bg1"/>
            </a:gs>
          </a:gsLst>
          <a:lin ang="5400000" scaled="1"/>
        </a:gradFill>
        <a:effectLst/>
      </p:bgPr>
    </p:bg>
    <p:spTree>
      <p:nvGrpSpPr>
        <p:cNvPr id="1" name=""/>
        <p:cNvGrpSpPr/>
        <p:nvPr/>
      </p:nvGrpSpPr>
      <p:grpSpPr>
        <a:xfrm>
          <a:off x="0" y="0"/>
          <a:ext cx="0" cy="0"/>
          <a:chOff x="0" y="0"/>
          <a:chExt cx="0" cy="0"/>
        </a:xfrm>
      </p:grpSpPr>
      <p:sp>
        <p:nvSpPr>
          <p:cNvPr id="48" name="Text Box 2"/>
          <p:cNvSpPr txBox="1">
            <a:spLocks noChangeArrowheads="1"/>
          </p:cNvSpPr>
          <p:nvPr/>
        </p:nvSpPr>
        <p:spPr bwMode="auto">
          <a:xfrm>
            <a:off x="280988" y="150813"/>
            <a:ext cx="7567612" cy="506412"/>
          </a:xfrm>
          <a:prstGeom prst="rect">
            <a:avLst/>
          </a:prstGeom>
          <a:noFill/>
          <a:ln w="9525">
            <a:noFill/>
            <a:miter lim="800000"/>
            <a:headEnd/>
            <a:tailEnd/>
          </a:ln>
          <a:effectLst>
            <a:outerShdw dist="12700" dir="12000000" algn="ctr" rotWithShape="0">
              <a:srgbClr val="E4E4E4"/>
            </a:outerShdw>
          </a:effectLst>
        </p:spPr>
        <p:txBody>
          <a:bodyPr wrap="square">
            <a:spAutoFit/>
          </a:bodyPr>
          <a:lstStyle/>
          <a:p>
            <a:pPr>
              <a:lnSpc>
                <a:spcPct val="85000"/>
              </a:lnSpc>
            </a:pPr>
            <a:r>
              <a:rPr lang="en-US" sz="3200" b="0" u="sng" dirty="0">
                <a:solidFill>
                  <a:srgbClr val="000099"/>
                </a:solidFill>
                <a:effectLst>
                  <a:outerShdw dist="12700" dir="600000" algn="ctr" rotWithShape="0">
                    <a:srgbClr val="FFFFFF"/>
                  </a:outerShdw>
                </a:effectLst>
                <a:latin typeface="Impact" pitchFamily="34" charset="0"/>
              </a:rPr>
              <a:t>The Last Days, the new truth and our attitude</a:t>
            </a:r>
          </a:p>
        </p:txBody>
      </p:sp>
      <p:pic>
        <p:nvPicPr>
          <p:cNvPr id="62" name="Picture 61" descr="WWPI_280S-1.jpg"/>
          <p:cNvPicPr>
            <a:picLocks noChangeAspect="1"/>
          </p:cNvPicPr>
          <p:nvPr/>
        </p:nvPicPr>
        <p:blipFill>
          <a:blip r:embed="rId3" cstate="print">
            <a:duotone>
              <a:prstClr val="black"/>
              <a:srgbClr val="FFFFF3">
                <a:tint val="45000"/>
                <a:satMod val="400000"/>
              </a:srgbClr>
            </a:duotone>
            <a:lum bright="10000" contrast="10000"/>
          </a:blip>
          <a:srcRect l="28" t="-2173" r="4853" b="4578"/>
          <a:stretch>
            <a:fillRect/>
          </a:stretch>
        </p:blipFill>
        <p:spPr>
          <a:xfrm>
            <a:off x="-76200" y="2362200"/>
            <a:ext cx="2819401" cy="1973581"/>
          </a:xfrm>
          <a:prstGeom prst="ellipse">
            <a:avLst/>
          </a:prstGeom>
          <a:ln>
            <a:noFill/>
          </a:ln>
          <a:effectLst>
            <a:softEdge rad="112500"/>
          </a:effectLst>
        </p:spPr>
      </p:pic>
      <p:sp>
        <p:nvSpPr>
          <p:cNvPr id="61" name="Rectangle 66"/>
          <p:cNvSpPr>
            <a:spLocks noChangeArrowheads="1"/>
          </p:cNvSpPr>
          <p:nvPr/>
        </p:nvSpPr>
        <p:spPr bwMode="auto">
          <a:xfrm>
            <a:off x="669925" y="1727335"/>
            <a:ext cx="6188075" cy="400110"/>
          </a:xfrm>
          <a:prstGeom prst="rect">
            <a:avLst/>
          </a:prstGeom>
          <a:noFill/>
          <a:ln w="9525">
            <a:noFill/>
            <a:miter lim="800000"/>
            <a:headEnd/>
            <a:tailEnd/>
          </a:ln>
          <a:effectLst/>
        </p:spPr>
        <p:txBody>
          <a:bodyPr>
            <a:spAutoFit/>
          </a:bodyPr>
          <a:lstStyle/>
          <a:p>
            <a:pPr>
              <a:lnSpc>
                <a:spcPts val="2300"/>
              </a:lnSpc>
            </a:pPr>
            <a:r>
              <a:rPr lang="en-US">
                <a:ln w="19050">
                  <a:solidFill>
                    <a:srgbClr val="0000CC"/>
                  </a:solidFill>
                </a:ln>
                <a:solidFill>
                  <a:srgbClr val="000099"/>
                </a:solidFill>
                <a:effectLst/>
                <a:latin typeface="Latin Wide" pitchFamily="2" charset="0"/>
              </a:rPr>
              <a:t>__________________________________</a:t>
            </a:r>
          </a:p>
        </p:txBody>
      </p:sp>
      <p:pic>
        <p:nvPicPr>
          <p:cNvPr id="56" name="Picture 55" descr="People in color copy 2.gif"/>
          <p:cNvPicPr>
            <a:picLocks noChangeAspect="1"/>
          </p:cNvPicPr>
          <p:nvPr/>
        </p:nvPicPr>
        <p:blipFill>
          <a:blip r:embed="rId4" cstate="print">
            <a:clrChange>
              <a:clrFrom>
                <a:srgbClr val="FFFFFF"/>
              </a:clrFrom>
              <a:clrTo>
                <a:srgbClr val="FFFFFF">
                  <a:alpha val="0"/>
                </a:srgbClr>
              </a:clrTo>
            </a:clrChange>
          </a:blip>
          <a:stretch>
            <a:fillRect/>
          </a:stretch>
        </p:blipFill>
        <p:spPr>
          <a:xfrm>
            <a:off x="6766270" y="609600"/>
            <a:ext cx="1996730" cy="2514600"/>
          </a:xfrm>
          <a:prstGeom prst="rect">
            <a:avLst/>
          </a:prstGeom>
        </p:spPr>
      </p:pic>
      <p:sp>
        <p:nvSpPr>
          <p:cNvPr id="790530" name="Rectangle 2"/>
          <p:cNvSpPr>
            <a:spLocks noChangeArrowheads="1"/>
          </p:cNvSpPr>
          <p:nvPr/>
        </p:nvSpPr>
        <p:spPr bwMode="auto">
          <a:xfrm>
            <a:off x="0" y="5562600"/>
            <a:ext cx="9144000" cy="1287463"/>
          </a:xfrm>
          <a:prstGeom prst="rect">
            <a:avLst/>
          </a:prstGeom>
          <a:solidFill>
            <a:schemeClr val="tx1"/>
          </a:solidFill>
          <a:ln w="9525">
            <a:solidFill>
              <a:schemeClr val="tx1"/>
            </a:solidFill>
            <a:miter lim="800000"/>
            <a:headEnd/>
            <a:tailEnd/>
          </a:ln>
          <a:effectLst/>
        </p:spPr>
        <p:txBody>
          <a:bodyPr wrap="none" anchor="ctr"/>
          <a:lstStyle/>
          <a:p>
            <a:pPr algn="ctr">
              <a:lnSpc>
                <a:spcPct val="85000"/>
              </a:lnSpc>
            </a:pPr>
            <a:endParaRPr lang="en-US" sz="3200" b="0">
              <a:solidFill>
                <a:srgbClr val="000099"/>
              </a:solidFill>
              <a:effectLst/>
              <a:latin typeface="Impact" pitchFamily="34" charset="0"/>
            </a:endParaRPr>
          </a:p>
        </p:txBody>
      </p:sp>
      <p:grpSp>
        <p:nvGrpSpPr>
          <p:cNvPr id="2" name="Group 58"/>
          <p:cNvGrpSpPr>
            <a:grpSpLocks/>
          </p:cNvGrpSpPr>
          <p:nvPr/>
        </p:nvGrpSpPr>
        <p:grpSpPr bwMode="auto">
          <a:xfrm>
            <a:off x="838200" y="5697537"/>
            <a:ext cx="7315200" cy="931863"/>
            <a:chOff x="432" y="3264"/>
            <a:chExt cx="4608" cy="587"/>
          </a:xfrm>
        </p:grpSpPr>
        <p:sp>
          <p:nvSpPr>
            <p:cNvPr id="790574" name="Text Box 46"/>
            <p:cNvSpPr txBox="1">
              <a:spLocks noChangeArrowheads="1"/>
            </p:cNvSpPr>
            <p:nvPr/>
          </p:nvSpPr>
          <p:spPr bwMode="auto">
            <a:xfrm>
              <a:off x="672" y="3298"/>
              <a:ext cx="4368" cy="553"/>
            </a:xfrm>
            <a:prstGeom prst="rect">
              <a:avLst/>
            </a:prstGeom>
            <a:noFill/>
            <a:ln w="9525">
              <a:noFill/>
              <a:miter lim="800000"/>
              <a:headEnd/>
              <a:tailEnd/>
            </a:ln>
            <a:effectLst/>
            <a:scene3d>
              <a:camera prst="orthographicFront"/>
              <a:lightRig rig="threePt" dir="t"/>
            </a:scene3d>
            <a:sp3d/>
          </p:spPr>
          <p:txBody>
            <a:bodyPr wrap="square">
              <a:spAutoFit/>
            </a:bodyPr>
            <a:lstStyle/>
            <a:p>
              <a:pPr>
                <a:lnSpc>
                  <a:spcPct val="85000"/>
                </a:lnSpc>
              </a:pPr>
              <a:r>
                <a:rPr lang="en-US" sz="2000" dirty="0">
                  <a:solidFill>
                    <a:srgbClr val="FFFFFF"/>
                  </a:solidFill>
                  <a:effectLst/>
                  <a:latin typeface="Arial Narrow" pitchFamily="34" charset="0"/>
                </a:rPr>
                <a:t>For </a:t>
              </a:r>
              <a:r>
                <a:rPr lang="en-US" sz="2000" u="sng" dirty="0">
                  <a:solidFill>
                    <a:srgbClr val="FFFFFF"/>
                  </a:solidFill>
                  <a:effectLst/>
                  <a:latin typeface="Arial Narrow" pitchFamily="34" charset="0"/>
                </a:rPr>
                <a:t>modern</a:t>
              </a:r>
              <a:r>
                <a:rPr lang="en-US" sz="2000" dirty="0">
                  <a:solidFill>
                    <a:srgbClr val="FFFFFF"/>
                  </a:solidFill>
                  <a:effectLst/>
                  <a:latin typeface="Arial Narrow" pitchFamily="34" charset="0"/>
                </a:rPr>
                <a:t>, intellectual people to be enlightened in the truth, there must appear another textbook of higher and richer content, with a more specific method of expression. We call this the </a:t>
              </a:r>
              <a:r>
                <a:rPr lang="en-US" sz="2000" u="sng" dirty="0">
                  <a:solidFill>
                    <a:srgbClr val="FFFFFF"/>
                  </a:solidFill>
                  <a:effectLst/>
                  <a:latin typeface="Arial Narrow" pitchFamily="34" charset="0"/>
                </a:rPr>
                <a:t>new truth</a:t>
              </a:r>
              <a:r>
                <a:rPr lang="en-US" sz="2000" dirty="0">
                  <a:solidFill>
                    <a:srgbClr val="FFFFFF"/>
                  </a:solidFill>
                  <a:effectLst/>
                  <a:latin typeface="Arial Narrow" pitchFamily="34" charset="0"/>
                </a:rPr>
                <a:t>.</a:t>
              </a:r>
            </a:p>
          </p:txBody>
        </p:sp>
        <p:sp>
          <p:nvSpPr>
            <p:cNvPr id="790575" name="Text Box 47"/>
            <p:cNvSpPr txBox="1">
              <a:spLocks noChangeArrowheads="1"/>
            </p:cNvSpPr>
            <p:nvPr/>
          </p:nvSpPr>
          <p:spPr bwMode="auto">
            <a:xfrm>
              <a:off x="432" y="3264"/>
              <a:ext cx="288" cy="369"/>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64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grpSp>
        <p:nvGrpSpPr>
          <p:cNvPr id="3" name="Group 72"/>
          <p:cNvGrpSpPr>
            <a:grpSpLocks/>
          </p:cNvGrpSpPr>
          <p:nvPr/>
        </p:nvGrpSpPr>
        <p:grpSpPr bwMode="auto">
          <a:xfrm>
            <a:off x="1371600" y="1187450"/>
            <a:ext cx="533400" cy="533400"/>
            <a:chOff x="864" y="384"/>
            <a:chExt cx="336" cy="336"/>
          </a:xfrm>
        </p:grpSpPr>
        <p:sp>
          <p:nvSpPr>
            <p:cNvPr id="790601" name="Line 73"/>
            <p:cNvSpPr>
              <a:spLocks noChangeShapeType="1"/>
            </p:cNvSpPr>
            <p:nvPr/>
          </p:nvSpPr>
          <p:spPr bwMode="auto">
            <a:xfrm flipV="1">
              <a:off x="864" y="384"/>
              <a:ext cx="336" cy="168"/>
            </a:xfrm>
            <a:prstGeom prst="line">
              <a:avLst/>
            </a:prstGeom>
            <a:noFill/>
            <a:ln w="57150">
              <a:solidFill>
                <a:srgbClr val="660066"/>
              </a:solidFill>
              <a:round/>
              <a:headEnd/>
              <a:tailEnd/>
            </a:ln>
            <a:effectLst/>
          </p:spPr>
          <p:txBody>
            <a:bodyPr/>
            <a:lstStyle/>
            <a:p>
              <a:pPr algn="ctr">
                <a:lnSpc>
                  <a:spcPct val="85000"/>
                </a:lnSpc>
              </a:pPr>
              <a:endParaRPr lang="en-US" sz="3200" b="0">
                <a:solidFill>
                  <a:srgbClr val="000099"/>
                </a:solidFill>
                <a:effectLst/>
                <a:latin typeface="Impact" pitchFamily="34" charset="0"/>
              </a:endParaRPr>
            </a:p>
          </p:txBody>
        </p:sp>
        <p:sp>
          <p:nvSpPr>
            <p:cNvPr id="790602" name="Line 74"/>
            <p:cNvSpPr>
              <a:spLocks noChangeShapeType="1"/>
            </p:cNvSpPr>
            <p:nvPr/>
          </p:nvSpPr>
          <p:spPr bwMode="auto">
            <a:xfrm flipH="1" flipV="1">
              <a:off x="864" y="552"/>
              <a:ext cx="336" cy="168"/>
            </a:xfrm>
            <a:prstGeom prst="line">
              <a:avLst/>
            </a:prstGeom>
            <a:noFill/>
            <a:ln w="57150">
              <a:solidFill>
                <a:srgbClr val="000099"/>
              </a:solidFill>
              <a:round/>
              <a:headEnd/>
              <a:tailEnd/>
            </a:ln>
            <a:effectLst/>
          </p:spPr>
          <p:txBody>
            <a:bodyPr/>
            <a:lstStyle/>
            <a:p>
              <a:pPr algn="ctr">
                <a:lnSpc>
                  <a:spcPct val="85000"/>
                </a:lnSpc>
              </a:pPr>
              <a:endParaRPr lang="en-US" sz="3200" b="0">
                <a:solidFill>
                  <a:srgbClr val="000099"/>
                </a:solidFill>
                <a:effectLst/>
                <a:latin typeface="Impact" pitchFamily="34" charset="0"/>
              </a:endParaRPr>
            </a:p>
          </p:txBody>
        </p:sp>
      </p:grpSp>
      <p:sp>
        <p:nvSpPr>
          <p:cNvPr id="790533" name="Text Box 5"/>
          <p:cNvSpPr txBox="1">
            <a:spLocks noChangeArrowheads="1"/>
          </p:cNvSpPr>
          <p:nvPr/>
        </p:nvSpPr>
        <p:spPr bwMode="auto">
          <a:xfrm>
            <a:off x="76200" y="4724400"/>
            <a:ext cx="1752600" cy="430887"/>
          </a:xfrm>
          <a:prstGeom prst="rect">
            <a:avLst/>
          </a:prstGeom>
          <a:noFill/>
          <a:ln w="9525">
            <a:noFill/>
            <a:miter lim="800000"/>
            <a:headEnd/>
            <a:tailEnd/>
          </a:ln>
          <a:effectLst>
            <a:outerShdw dist="35921" dir="2700000" algn="ctr" rotWithShape="0">
              <a:schemeClr val="bg1"/>
            </a:outerShdw>
          </a:effectLst>
        </p:spPr>
        <p:txBody>
          <a:bodyPr wrap="square">
            <a:spAutoFit/>
          </a:bodyPr>
          <a:lstStyle/>
          <a:p>
            <a:pPr algn="ctr"/>
            <a:r>
              <a:rPr lang="en-US" sz="2200" b="0">
                <a:solidFill>
                  <a:srgbClr val="000000"/>
                </a:solidFill>
                <a:effectLst/>
                <a:latin typeface="Impact" pitchFamily="34" charset="0"/>
              </a:rPr>
              <a:t>Fallen people</a:t>
            </a:r>
          </a:p>
        </p:txBody>
      </p:sp>
      <p:sp>
        <p:nvSpPr>
          <p:cNvPr id="790534" name="WordArt 6"/>
          <p:cNvSpPr>
            <a:spLocks noChangeArrowheads="1" noChangeShapeType="1"/>
          </p:cNvSpPr>
          <p:nvPr/>
        </p:nvSpPr>
        <p:spPr bwMode="auto">
          <a:xfrm rot="16199246" flipV="1">
            <a:off x="5390356" y="3250406"/>
            <a:ext cx="2281238" cy="76200"/>
          </a:xfrm>
          <a:prstGeom prst="rect">
            <a:avLst/>
          </a:prstGeom>
        </p:spPr>
        <p:txBody>
          <a:bodyPr wrap="none" fromWordArt="1">
            <a:prstTxWarp prst="textPlain">
              <a:avLst>
                <a:gd name="adj" fmla="val 50000"/>
              </a:avLst>
            </a:prstTxWarp>
          </a:bodyPr>
          <a:lstStyle/>
          <a:p>
            <a:pPr algn="ctr">
              <a:lnSpc>
                <a:spcPct val="85000"/>
              </a:lnSpc>
            </a:pPr>
            <a:r>
              <a:rPr lang="en-US" sz="3600" b="0" kern="10">
                <a:ln w="38100">
                  <a:solidFill>
                    <a:srgbClr val="660033"/>
                  </a:solidFill>
                  <a:round/>
                  <a:headEnd/>
                  <a:tailEnd/>
                </a:ln>
                <a:gradFill rotWithShape="0">
                  <a:gsLst>
                    <a:gs pos="0">
                      <a:srgbClr val="660033"/>
                    </a:gs>
                    <a:gs pos="50000">
                      <a:srgbClr val="FFFFFF"/>
                    </a:gs>
                    <a:gs pos="100000">
                      <a:srgbClr val="660033"/>
                    </a:gs>
                  </a:gsLst>
                  <a:lin ang="5400754" scaled="1"/>
                </a:gradFill>
                <a:effectLst/>
                <a:latin typeface="Impact"/>
              </a:rPr>
              <a:t>---------------</a:t>
            </a:r>
          </a:p>
        </p:txBody>
      </p:sp>
      <p:grpSp>
        <p:nvGrpSpPr>
          <p:cNvPr id="4" name="Group 7"/>
          <p:cNvGrpSpPr>
            <a:grpSpLocks/>
          </p:cNvGrpSpPr>
          <p:nvPr/>
        </p:nvGrpSpPr>
        <p:grpSpPr bwMode="auto">
          <a:xfrm>
            <a:off x="4818063" y="2085975"/>
            <a:ext cx="1676400" cy="2343150"/>
            <a:chOff x="3072" y="576"/>
            <a:chExt cx="1056" cy="1872"/>
          </a:xfrm>
        </p:grpSpPr>
        <p:sp>
          <p:nvSpPr>
            <p:cNvPr id="790536" name="AutoShape 8"/>
            <p:cNvSpPr>
              <a:spLocks noChangeArrowheads="1"/>
            </p:cNvSpPr>
            <p:nvPr/>
          </p:nvSpPr>
          <p:spPr bwMode="auto">
            <a:xfrm rot="10800000" flipV="1">
              <a:off x="3072" y="576"/>
              <a:ext cx="1056" cy="624"/>
            </a:xfrm>
            <a:prstGeom prst="rtTriangle">
              <a:avLst/>
            </a:prstGeom>
            <a:gradFill rotWithShape="0">
              <a:gsLst>
                <a:gs pos="0">
                  <a:srgbClr val="993300"/>
                </a:gs>
                <a:gs pos="100000">
                  <a:srgbClr val="FF9900"/>
                </a:gs>
              </a:gsLst>
              <a:lin ang="0" scaled="1"/>
            </a:gradFill>
            <a:ln w="9525">
              <a:noFill/>
              <a:miter lim="800000"/>
              <a:headEnd/>
              <a:tailEnd/>
            </a:ln>
            <a:effectLst/>
          </p:spPr>
          <p:txBody>
            <a:bodyPr wrap="none" anchor="ctr"/>
            <a:lstStyle/>
            <a:p>
              <a:pPr algn="ctr">
                <a:lnSpc>
                  <a:spcPct val="85000"/>
                </a:lnSpc>
              </a:pPr>
              <a:endParaRPr lang="en-US" sz="3200" b="0">
                <a:solidFill>
                  <a:srgbClr val="000099"/>
                </a:solidFill>
                <a:effectLst/>
                <a:latin typeface="Impact" pitchFamily="34" charset="0"/>
              </a:endParaRPr>
            </a:p>
          </p:txBody>
        </p:sp>
        <p:sp>
          <p:nvSpPr>
            <p:cNvPr id="790537" name="Rectangle 9"/>
            <p:cNvSpPr>
              <a:spLocks noChangeArrowheads="1"/>
            </p:cNvSpPr>
            <p:nvPr/>
          </p:nvSpPr>
          <p:spPr bwMode="auto">
            <a:xfrm>
              <a:off x="3072" y="1200"/>
              <a:ext cx="1056" cy="1248"/>
            </a:xfrm>
            <a:prstGeom prst="rect">
              <a:avLst/>
            </a:prstGeom>
            <a:gradFill rotWithShape="0">
              <a:gsLst>
                <a:gs pos="0">
                  <a:srgbClr val="993300"/>
                </a:gs>
                <a:gs pos="100000">
                  <a:srgbClr val="FF9900"/>
                </a:gs>
              </a:gsLst>
              <a:lin ang="0" scaled="1"/>
            </a:gradFill>
            <a:ln w="9525">
              <a:noFill/>
              <a:miter lim="800000"/>
              <a:headEnd/>
              <a:tailEnd/>
            </a:ln>
            <a:effectLst/>
          </p:spPr>
          <p:txBody>
            <a:bodyPr wrap="none" anchor="ctr"/>
            <a:lstStyle/>
            <a:p>
              <a:pPr algn="ctr">
                <a:lnSpc>
                  <a:spcPct val="85000"/>
                </a:lnSpc>
              </a:pPr>
              <a:endParaRPr lang="en-US" sz="3200" b="0">
                <a:solidFill>
                  <a:srgbClr val="000099"/>
                </a:solidFill>
                <a:effectLst/>
                <a:latin typeface="Impact" pitchFamily="34" charset="0"/>
              </a:endParaRPr>
            </a:p>
          </p:txBody>
        </p:sp>
      </p:grpSp>
      <p:grpSp>
        <p:nvGrpSpPr>
          <p:cNvPr id="5" name="Group 13"/>
          <p:cNvGrpSpPr>
            <a:grpSpLocks/>
          </p:cNvGrpSpPr>
          <p:nvPr/>
        </p:nvGrpSpPr>
        <p:grpSpPr bwMode="auto">
          <a:xfrm>
            <a:off x="3065463" y="2825750"/>
            <a:ext cx="1676400" cy="1603375"/>
            <a:chOff x="1968" y="1200"/>
            <a:chExt cx="1056" cy="1248"/>
          </a:xfrm>
        </p:grpSpPr>
        <p:sp>
          <p:nvSpPr>
            <p:cNvPr id="790542" name="AutoShape 14"/>
            <p:cNvSpPr>
              <a:spLocks noChangeArrowheads="1"/>
            </p:cNvSpPr>
            <p:nvPr/>
          </p:nvSpPr>
          <p:spPr bwMode="auto">
            <a:xfrm rot="10800000" flipV="1">
              <a:off x="1968" y="1200"/>
              <a:ext cx="1056" cy="624"/>
            </a:xfrm>
            <a:prstGeom prst="rtTriangle">
              <a:avLst/>
            </a:prstGeom>
            <a:gradFill rotWithShape="0">
              <a:gsLst>
                <a:gs pos="0">
                  <a:srgbClr val="663300"/>
                </a:gs>
                <a:gs pos="100000">
                  <a:srgbClr val="993300"/>
                </a:gs>
              </a:gsLst>
              <a:lin ang="0" scaled="1"/>
            </a:gradFill>
            <a:ln w="9525">
              <a:noFill/>
              <a:miter lim="800000"/>
              <a:headEnd/>
              <a:tailEnd/>
            </a:ln>
            <a:effectLst/>
          </p:spPr>
          <p:txBody>
            <a:bodyPr wrap="none" anchor="ctr"/>
            <a:lstStyle/>
            <a:p>
              <a:pPr algn="ctr">
                <a:lnSpc>
                  <a:spcPct val="85000"/>
                </a:lnSpc>
              </a:pPr>
              <a:endParaRPr lang="en-US" sz="3200" b="0">
                <a:solidFill>
                  <a:srgbClr val="000099"/>
                </a:solidFill>
                <a:effectLst/>
                <a:latin typeface="Impact" pitchFamily="34" charset="0"/>
              </a:endParaRPr>
            </a:p>
          </p:txBody>
        </p:sp>
        <p:sp>
          <p:nvSpPr>
            <p:cNvPr id="790543" name="Rectangle 15"/>
            <p:cNvSpPr>
              <a:spLocks noChangeArrowheads="1"/>
            </p:cNvSpPr>
            <p:nvPr/>
          </p:nvSpPr>
          <p:spPr bwMode="auto">
            <a:xfrm>
              <a:off x="1968" y="1824"/>
              <a:ext cx="1056" cy="624"/>
            </a:xfrm>
            <a:prstGeom prst="rect">
              <a:avLst/>
            </a:prstGeom>
            <a:gradFill rotWithShape="0">
              <a:gsLst>
                <a:gs pos="0">
                  <a:srgbClr val="663300"/>
                </a:gs>
                <a:gs pos="100000">
                  <a:srgbClr val="993300"/>
                </a:gs>
              </a:gsLst>
              <a:lin ang="0" scaled="1"/>
            </a:gradFill>
            <a:ln w="9525">
              <a:noFill/>
              <a:miter lim="800000"/>
              <a:headEnd/>
              <a:tailEnd/>
            </a:ln>
            <a:effectLst/>
          </p:spPr>
          <p:txBody>
            <a:bodyPr wrap="none" anchor="ctr"/>
            <a:lstStyle/>
            <a:p>
              <a:pPr algn="ctr">
                <a:lnSpc>
                  <a:spcPct val="85000"/>
                </a:lnSpc>
              </a:pPr>
              <a:endParaRPr lang="en-US" sz="3200" b="0">
                <a:solidFill>
                  <a:srgbClr val="000099"/>
                </a:solidFill>
                <a:effectLst/>
                <a:latin typeface="Impact" pitchFamily="34" charset="0"/>
              </a:endParaRPr>
            </a:p>
          </p:txBody>
        </p:sp>
      </p:grpSp>
      <p:sp>
        <p:nvSpPr>
          <p:cNvPr id="790544" name="WordArt 16"/>
          <p:cNvSpPr>
            <a:spLocks noChangeArrowheads="1" noChangeShapeType="1"/>
          </p:cNvSpPr>
          <p:nvPr/>
        </p:nvSpPr>
        <p:spPr bwMode="auto">
          <a:xfrm rot="16199246" flipV="1">
            <a:off x="3994150" y="3605213"/>
            <a:ext cx="1570037" cy="74612"/>
          </a:xfrm>
          <a:prstGeom prst="rect">
            <a:avLst/>
          </a:prstGeom>
        </p:spPr>
        <p:txBody>
          <a:bodyPr wrap="none" fromWordArt="1">
            <a:prstTxWarp prst="textPlain">
              <a:avLst>
                <a:gd name="adj" fmla="val 50000"/>
              </a:avLst>
            </a:prstTxWarp>
          </a:bodyPr>
          <a:lstStyle/>
          <a:p>
            <a:pPr algn="ctr">
              <a:lnSpc>
                <a:spcPct val="85000"/>
              </a:lnSpc>
            </a:pPr>
            <a:r>
              <a:rPr lang="en-US" sz="3600" b="0" kern="10">
                <a:ln w="38100">
                  <a:solidFill>
                    <a:srgbClr val="660033"/>
                  </a:solidFill>
                  <a:round/>
                  <a:headEnd/>
                  <a:tailEnd/>
                </a:ln>
                <a:gradFill rotWithShape="0">
                  <a:gsLst>
                    <a:gs pos="0">
                      <a:srgbClr val="000000"/>
                    </a:gs>
                    <a:gs pos="50000">
                      <a:srgbClr val="FFFFFF"/>
                    </a:gs>
                    <a:gs pos="100000">
                      <a:srgbClr val="000000"/>
                    </a:gs>
                  </a:gsLst>
                  <a:lin ang="5400754" scaled="1"/>
                </a:gradFill>
                <a:effectLst/>
                <a:latin typeface="Impact"/>
              </a:rPr>
              <a:t>--------------</a:t>
            </a:r>
          </a:p>
        </p:txBody>
      </p:sp>
      <p:sp>
        <p:nvSpPr>
          <p:cNvPr id="790545" name="AutoShape 17"/>
          <p:cNvSpPr>
            <a:spLocks noChangeArrowheads="1"/>
          </p:cNvSpPr>
          <p:nvPr/>
        </p:nvSpPr>
        <p:spPr bwMode="auto">
          <a:xfrm rot="10800000" flipV="1">
            <a:off x="1236663" y="3627437"/>
            <a:ext cx="1828800" cy="801688"/>
          </a:xfrm>
          <a:prstGeom prst="rtTriangle">
            <a:avLst/>
          </a:prstGeom>
          <a:gradFill rotWithShape="0">
            <a:gsLst>
              <a:gs pos="0">
                <a:srgbClr val="000000"/>
              </a:gs>
              <a:gs pos="100000">
                <a:srgbClr val="663300"/>
              </a:gs>
            </a:gsLst>
            <a:lin ang="0" scaled="1"/>
          </a:gradFill>
          <a:ln w="9525">
            <a:noFill/>
            <a:miter lim="800000"/>
            <a:headEnd/>
            <a:tailEnd/>
          </a:ln>
          <a:effectLst/>
        </p:spPr>
        <p:txBody>
          <a:bodyPr wrap="none" anchor="ctr"/>
          <a:lstStyle/>
          <a:p>
            <a:pPr algn="ctr">
              <a:lnSpc>
                <a:spcPct val="85000"/>
              </a:lnSpc>
            </a:pPr>
            <a:endParaRPr lang="en-US" sz="3200" b="0">
              <a:solidFill>
                <a:srgbClr val="000099"/>
              </a:solidFill>
              <a:effectLst/>
              <a:latin typeface="Impact" pitchFamily="34" charset="0"/>
            </a:endParaRPr>
          </a:p>
        </p:txBody>
      </p:sp>
      <p:sp>
        <p:nvSpPr>
          <p:cNvPr id="790546" name="WordArt 18"/>
          <p:cNvSpPr>
            <a:spLocks noChangeArrowheads="1" noChangeShapeType="1"/>
          </p:cNvSpPr>
          <p:nvPr/>
        </p:nvSpPr>
        <p:spPr bwMode="auto">
          <a:xfrm rot="16199246" flipV="1">
            <a:off x="2625725" y="3990975"/>
            <a:ext cx="803275" cy="76200"/>
          </a:xfrm>
          <a:prstGeom prst="rect">
            <a:avLst/>
          </a:prstGeom>
        </p:spPr>
        <p:txBody>
          <a:bodyPr wrap="none" fromWordArt="1">
            <a:prstTxWarp prst="textPlain">
              <a:avLst>
                <a:gd name="adj" fmla="val 50000"/>
              </a:avLst>
            </a:prstTxWarp>
          </a:bodyPr>
          <a:lstStyle/>
          <a:p>
            <a:pPr algn="ctr">
              <a:lnSpc>
                <a:spcPct val="85000"/>
              </a:lnSpc>
            </a:pPr>
            <a:r>
              <a:rPr lang="en-US" sz="3600" b="0" kern="10">
                <a:ln w="38100">
                  <a:solidFill>
                    <a:srgbClr val="660033"/>
                  </a:solidFill>
                  <a:round/>
                  <a:headEnd/>
                  <a:tailEnd/>
                </a:ln>
                <a:gradFill rotWithShape="0">
                  <a:gsLst>
                    <a:gs pos="0">
                      <a:srgbClr val="660033"/>
                    </a:gs>
                    <a:gs pos="50000">
                      <a:srgbClr val="FFFFFF"/>
                    </a:gs>
                    <a:gs pos="100000">
                      <a:srgbClr val="660033"/>
                    </a:gs>
                  </a:gsLst>
                  <a:lin ang="5400754" scaled="1"/>
                </a:gradFill>
                <a:effectLst/>
                <a:latin typeface="Impact"/>
              </a:rPr>
              <a:t>--------</a:t>
            </a:r>
          </a:p>
        </p:txBody>
      </p:sp>
      <p:grpSp>
        <p:nvGrpSpPr>
          <p:cNvPr id="7" name="Group 33"/>
          <p:cNvGrpSpPr>
            <a:grpSpLocks/>
          </p:cNvGrpSpPr>
          <p:nvPr/>
        </p:nvGrpSpPr>
        <p:grpSpPr bwMode="auto">
          <a:xfrm>
            <a:off x="609600" y="3163887"/>
            <a:ext cx="7620000" cy="1387475"/>
            <a:chOff x="384" y="1680"/>
            <a:chExt cx="4800" cy="874"/>
          </a:xfrm>
        </p:grpSpPr>
        <p:sp>
          <p:nvSpPr>
            <p:cNvPr id="790562" name="AutoShape 34"/>
            <p:cNvSpPr>
              <a:spLocks noChangeArrowheads="1"/>
            </p:cNvSpPr>
            <p:nvPr/>
          </p:nvSpPr>
          <p:spPr bwMode="auto">
            <a:xfrm rot="5400000" flipV="1">
              <a:off x="2989" y="360"/>
              <a:ext cx="117" cy="4272"/>
            </a:xfrm>
            <a:prstGeom prst="downArrow">
              <a:avLst>
                <a:gd name="adj1" fmla="val 54176"/>
                <a:gd name="adj2" fmla="val 703210"/>
              </a:avLst>
            </a:prstGeom>
            <a:solidFill>
              <a:schemeClr val="tx1"/>
            </a:solidFill>
            <a:ln w="38100">
              <a:noFill/>
              <a:miter lim="800000"/>
              <a:headEnd/>
              <a:tailEnd/>
            </a:ln>
            <a:effectLst/>
          </p:spPr>
          <p:txBody>
            <a:bodyPr vert="eaVert" wrap="none" anchor="ctr"/>
            <a:lstStyle/>
            <a:p>
              <a:pPr algn="ctr"/>
              <a:endParaRPr lang="en-US" b="0">
                <a:solidFill>
                  <a:srgbClr val="000000"/>
                </a:solidFill>
                <a:effectLst/>
              </a:endParaRPr>
            </a:p>
          </p:txBody>
        </p:sp>
        <p:sp>
          <p:nvSpPr>
            <p:cNvPr id="790563" name="AutoShape 35"/>
            <p:cNvSpPr>
              <a:spLocks noChangeArrowheads="1"/>
            </p:cNvSpPr>
            <p:nvPr/>
          </p:nvSpPr>
          <p:spPr bwMode="auto">
            <a:xfrm rot="14784023" flipH="1">
              <a:off x="2280" y="-216"/>
              <a:ext cx="144" cy="3935"/>
            </a:xfrm>
            <a:prstGeom prst="downArrow">
              <a:avLst>
                <a:gd name="adj1" fmla="val 50074"/>
                <a:gd name="adj2" fmla="val 492128"/>
              </a:avLst>
            </a:prstGeom>
            <a:solidFill>
              <a:srgbClr val="FF3300"/>
            </a:solidFill>
            <a:ln w="38100">
              <a:solidFill>
                <a:schemeClr val="bg1"/>
              </a:solidFill>
              <a:miter lim="800000"/>
              <a:headEnd/>
              <a:tailEnd/>
            </a:ln>
            <a:effectLst/>
          </p:spPr>
          <p:txBody>
            <a:bodyPr wrap="none" anchor="ctr"/>
            <a:lstStyle/>
            <a:p>
              <a:pPr algn="ctr">
                <a:lnSpc>
                  <a:spcPct val="85000"/>
                </a:lnSpc>
              </a:pPr>
              <a:endParaRPr lang="en-US" sz="3200" b="0">
                <a:solidFill>
                  <a:srgbClr val="000099"/>
                </a:solidFill>
                <a:effectLst/>
                <a:latin typeface="Impact" pitchFamily="34" charset="0"/>
              </a:endParaRPr>
            </a:p>
          </p:txBody>
        </p:sp>
      </p:grpSp>
      <p:sp>
        <p:nvSpPr>
          <p:cNvPr id="790581" name="Text Box 53"/>
          <p:cNvSpPr txBox="1">
            <a:spLocks noChangeArrowheads="1"/>
          </p:cNvSpPr>
          <p:nvPr/>
        </p:nvSpPr>
        <p:spPr bwMode="auto">
          <a:xfrm>
            <a:off x="6151245" y="4572000"/>
            <a:ext cx="2480310" cy="492443"/>
          </a:xfrm>
          <a:prstGeom prst="rect">
            <a:avLst/>
          </a:prstGeom>
          <a:noFill/>
          <a:ln w="9525">
            <a:noFill/>
            <a:miter lim="800000"/>
            <a:headEnd/>
            <a:tailEnd/>
          </a:ln>
          <a:effectLst>
            <a:outerShdw dist="25400" dir="2700000" algn="ctr" rotWithShape="0">
              <a:srgbClr val="C5C5FF"/>
            </a:outerShdw>
          </a:effectLst>
        </p:spPr>
        <p:txBody>
          <a:bodyPr wrap="square">
            <a:spAutoFit/>
          </a:bodyPr>
          <a:lstStyle/>
          <a:p>
            <a:pPr algn="ctr">
              <a:spcBef>
                <a:spcPts val="0"/>
              </a:spcBef>
            </a:pPr>
            <a:r>
              <a:rPr lang="en-US" sz="2600" b="0" spc="-150" dirty="0">
                <a:solidFill>
                  <a:srgbClr val="000099"/>
                </a:solidFill>
                <a:effectLst/>
                <a:latin typeface="Arial Black" pitchFamily="34" charset="0"/>
              </a:rPr>
              <a:t>Present age</a:t>
            </a:r>
          </a:p>
        </p:txBody>
      </p:sp>
      <p:sp>
        <p:nvSpPr>
          <p:cNvPr id="790582" name="Text Box 54"/>
          <p:cNvSpPr txBox="1">
            <a:spLocks noChangeArrowheads="1"/>
          </p:cNvSpPr>
          <p:nvPr/>
        </p:nvSpPr>
        <p:spPr bwMode="auto">
          <a:xfrm>
            <a:off x="6096000" y="4947663"/>
            <a:ext cx="2590800" cy="492443"/>
          </a:xfrm>
          <a:prstGeom prst="rect">
            <a:avLst/>
          </a:prstGeom>
          <a:noFill/>
          <a:ln w="9525">
            <a:noFill/>
            <a:miter lim="800000"/>
            <a:headEnd/>
            <a:tailEnd/>
          </a:ln>
          <a:effectLst>
            <a:outerShdw dist="35921" dir="2700000" algn="ctr" rotWithShape="0">
              <a:schemeClr val="bg1"/>
            </a:outerShdw>
          </a:effectLst>
        </p:spPr>
        <p:txBody>
          <a:bodyPr wrap="square">
            <a:spAutoFit/>
          </a:bodyPr>
          <a:lstStyle/>
          <a:p>
            <a:pPr algn="ctr">
              <a:spcBef>
                <a:spcPts val="0"/>
              </a:spcBef>
            </a:pPr>
            <a:r>
              <a:rPr lang="en-US" sz="2600" spc="-150" dirty="0">
                <a:solidFill>
                  <a:srgbClr val="660066"/>
                </a:solidFill>
                <a:effectLst>
                  <a:outerShdw dist="12700" dir="2700000" algn="tl">
                    <a:srgbClr val="7030A0">
                      <a:alpha val="39000"/>
                    </a:srgbClr>
                  </a:outerShdw>
                </a:effectLst>
                <a:latin typeface="Arial" pitchFamily="34" charset="0"/>
                <a:cs typeface="Arial" pitchFamily="34" charset="0"/>
              </a:rPr>
              <a:t>(</a:t>
            </a:r>
            <a:r>
              <a:rPr lang="en-US" sz="2600" spc="-150" dirty="0">
                <a:solidFill>
                  <a:srgbClr val="660066"/>
                </a:solidFill>
                <a:effectLst>
                  <a:outerShdw dist="12700" dir="2700000" algn="tl">
                    <a:srgbClr val="7030A0">
                      <a:alpha val="39000"/>
                    </a:srgbClr>
                  </a:outerShdw>
                </a:effectLst>
                <a:latin typeface="Arial Black" pitchFamily="34" charset="0"/>
              </a:rPr>
              <a:t>Last Days</a:t>
            </a:r>
            <a:r>
              <a:rPr lang="en-US" sz="2600" spc="-150" dirty="0">
                <a:solidFill>
                  <a:srgbClr val="660066"/>
                </a:solidFill>
                <a:effectLst>
                  <a:outerShdw dist="12700" dir="2700000" algn="tl">
                    <a:srgbClr val="7030A0">
                      <a:alpha val="39000"/>
                    </a:srgbClr>
                  </a:outerShdw>
                </a:effectLst>
                <a:latin typeface="Arial" pitchFamily="34" charset="0"/>
                <a:cs typeface="Arial" pitchFamily="34" charset="0"/>
              </a:rPr>
              <a:t>)</a:t>
            </a:r>
          </a:p>
        </p:txBody>
      </p:sp>
      <p:sp>
        <p:nvSpPr>
          <p:cNvPr id="790583" name="Oval 55"/>
          <p:cNvSpPr>
            <a:spLocks noChangeArrowheads="1"/>
          </p:cNvSpPr>
          <p:nvPr/>
        </p:nvSpPr>
        <p:spPr bwMode="auto">
          <a:xfrm>
            <a:off x="6342063" y="1831975"/>
            <a:ext cx="363537" cy="355600"/>
          </a:xfrm>
          <a:prstGeom prst="ellipse">
            <a:avLst/>
          </a:prstGeom>
          <a:solidFill>
            <a:schemeClr val="bg1"/>
          </a:solidFill>
          <a:ln w="76200">
            <a:solidFill>
              <a:srgbClr val="0000CC"/>
            </a:solidFill>
            <a:round/>
            <a:headEnd/>
            <a:tailEnd/>
          </a:ln>
          <a:effectLst/>
        </p:spPr>
        <p:txBody>
          <a:bodyPr wrap="none" anchor="ctr"/>
          <a:lstStyle/>
          <a:p>
            <a:pPr algn="ctr"/>
            <a:endParaRPr lang="en-US">
              <a:solidFill>
                <a:srgbClr val="6600CC"/>
              </a:solidFill>
              <a:effectLst>
                <a:outerShdw blurRad="38100" dist="38100" dir="2700000" algn="tl">
                  <a:srgbClr val="C0C0C0"/>
                </a:outerShdw>
              </a:effectLst>
              <a:latin typeface="Arial" charset="0"/>
            </a:endParaRPr>
          </a:p>
        </p:txBody>
      </p:sp>
      <p:grpSp>
        <p:nvGrpSpPr>
          <p:cNvPr id="55" name="Group 54"/>
          <p:cNvGrpSpPr/>
          <p:nvPr/>
        </p:nvGrpSpPr>
        <p:grpSpPr>
          <a:xfrm>
            <a:off x="3657600" y="3453825"/>
            <a:ext cx="1928812" cy="584775"/>
            <a:chOff x="3657600" y="3443000"/>
            <a:chExt cx="1928812" cy="584775"/>
          </a:xfrm>
        </p:grpSpPr>
        <p:sp>
          <p:nvSpPr>
            <p:cNvPr id="790589" name="Rectangle 61"/>
            <p:cNvSpPr>
              <a:spLocks noChangeArrowheads="1"/>
            </p:cNvSpPr>
            <p:nvPr/>
          </p:nvSpPr>
          <p:spPr bwMode="auto">
            <a:xfrm rot="20158660">
              <a:off x="3782269" y="3520681"/>
              <a:ext cx="1679474" cy="429412"/>
            </a:xfrm>
            <a:prstGeom prst="rect">
              <a:avLst/>
            </a:prstGeom>
            <a:solidFill>
              <a:srgbClr val="000099">
                <a:alpha val="60000"/>
              </a:srgbClr>
            </a:solidFill>
            <a:ln w="3175">
              <a:noFill/>
              <a:miter lim="800000"/>
              <a:headEnd/>
              <a:tailEnd/>
            </a:ln>
            <a:effectLst/>
          </p:spPr>
          <p:txBody>
            <a:bodyPr wrap="none" anchor="ctr"/>
            <a:lstStyle/>
            <a:p>
              <a:pPr algn="ctr"/>
              <a:endParaRPr lang="en-US" sz="3200" b="0">
                <a:solidFill>
                  <a:srgbClr val="000000"/>
                </a:solidFill>
                <a:effectLst>
                  <a:outerShdw blurRad="38100" dist="38100" dir="2700000" algn="tl">
                    <a:srgbClr val="FFFFFF"/>
                  </a:outerShdw>
                </a:effectLst>
                <a:latin typeface="Fette Engschrift" pitchFamily="2" charset="0"/>
              </a:endParaRPr>
            </a:p>
          </p:txBody>
        </p:sp>
        <p:sp>
          <p:nvSpPr>
            <p:cNvPr id="790590" name="Text Box 62"/>
            <p:cNvSpPr txBox="1">
              <a:spLocks noChangeArrowheads="1"/>
            </p:cNvSpPr>
            <p:nvPr/>
          </p:nvSpPr>
          <p:spPr bwMode="auto">
            <a:xfrm rot="20158660">
              <a:off x="3657600" y="3443000"/>
              <a:ext cx="1928812" cy="584775"/>
            </a:xfrm>
            <a:prstGeom prst="rect">
              <a:avLst/>
            </a:prstGeom>
            <a:noFill/>
            <a:ln w="3175">
              <a:noFill/>
              <a:miter lim="800000"/>
              <a:headEnd/>
              <a:tailEnd/>
            </a:ln>
            <a:effectLst/>
          </p:spPr>
          <p:txBody>
            <a:bodyPr>
              <a:spAutoFit/>
            </a:bodyPr>
            <a:lstStyle/>
            <a:p>
              <a:pPr algn="ctr"/>
              <a:r>
                <a:rPr lang="en-US" sz="3200" b="0">
                  <a:solidFill>
                    <a:srgbClr val="FFFFFF"/>
                  </a:solidFill>
                  <a:effectLst>
                    <a:outerShdw blurRad="38100" dist="38100" dir="2700000" algn="tl">
                      <a:srgbClr val="000000"/>
                    </a:outerShdw>
                  </a:effectLst>
                  <a:latin typeface="Fette Engschrift" pitchFamily="2" charset="0"/>
                </a:rPr>
                <a:t>and intellect</a:t>
              </a:r>
            </a:p>
          </p:txBody>
        </p:sp>
      </p:grpSp>
      <p:grpSp>
        <p:nvGrpSpPr>
          <p:cNvPr id="52" name="Group 51"/>
          <p:cNvGrpSpPr/>
          <p:nvPr/>
        </p:nvGrpSpPr>
        <p:grpSpPr>
          <a:xfrm>
            <a:off x="2735263" y="3060412"/>
            <a:ext cx="3589337" cy="584775"/>
            <a:chOff x="2735263" y="3060412"/>
            <a:chExt cx="3589337" cy="584775"/>
          </a:xfrm>
        </p:grpSpPr>
        <p:sp>
          <p:nvSpPr>
            <p:cNvPr id="790592" name="Rectangle 64"/>
            <p:cNvSpPr>
              <a:spLocks noChangeArrowheads="1"/>
            </p:cNvSpPr>
            <p:nvPr/>
          </p:nvSpPr>
          <p:spPr bwMode="auto">
            <a:xfrm rot="20158660">
              <a:off x="2830331" y="3154880"/>
              <a:ext cx="3399200" cy="395839"/>
            </a:xfrm>
            <a:prstGeom prst="rect">
              <a:avLst/>
            </a:prstGeom>
            <a:solidFill>
              <a:srgbClr val="000099">
                <a:alpha val="60000"/>
              </a:srgbClr>
            </a:solidFill>
            <a:ln w="3175">
              <a:noFill/>
              <a:miter lim="800000"/>
              <a:headEnd/>
              <a:tailEnd/>
            </a:ln>
            <a:effectLst/>
          </p:spPr>
          <p:txBody>
            <a:bodyPr wrap="none" anchor="ctr"/>
            <a:lstStyle/>
            <a:p>
              <a:pPr algn="ctr"/>
              <a:endParaRPr lang="en-US" sz="3200" b="0">
                <a:solidFill>
                  <a:srgbClr val="000099"/>
                </a:solidFill>
                <a:effectLst/>
                <a:latin typeface="Impact" pitchFamily="34" charset="0"/>
              </a:endParaRPr>
            </a:p>
          </p:txBody>
        </p:sp>
        <p:sp>
          <p:nvSpPr>
            <p:cNvPr id="790593" name="Text Box 65"/>
            <p:cNvSpPr txBox="1">
              <a:spLocks noChangeArrowheads="1"/>
            </p:cNvSpPr>
            <p:nvPr/>
          </p:nvSpPr>
          <p:spPr bwMode="auto">
            <a:xfrm rot="20158660">
              <a:off x="2735263" y="3060412"/>
              <a:ext cx="3589337" cy="584775"/>
            </a:xfrm>
            <a:prstGeom prst="rect">
              <a:avLst/>
            </a:prstGeom>
            <a:noFill/>
            <a:ln w="3175">
              <a:noFill/>
              <a:miter lim="800000"/>
              <a:headEnd/>
              <a:tailEnd/>
            </a:ln>
            <a:effectLst/>
          </p:spPr>
          <p:txBody>
            <a:bodyPr>
              <a:spAutoFit/>
            </a:bodyPr>
            <a:lstStyle/>
            <a:p>
              <a:pPr algn="ctr"/>
              <a:r>
                <a:rPr lang="en-US" sz="3200" b="0" dirty="0">
                  <a:solidFill>
                    <a:srgbClr val="FFFFFF"/>
                  </a:solidFill>
                  <a:effectLst>
                    <a:outerShdw blurRad="38100" dist="38100" dir="2700000" algn="tl">
                      <a:srgbClr val="000000"/>
                    </a:outerShdw>
                  </a:effectLst>
                  <a:latin typeface="Fette Engschrift" pitchFamily="2" charset="0"/>
                </a:rPr>
                <a:t>Development of spirituality</a:t>
              </a:r>
            </a:p>
          </p:txBody>
        </p:sp>
      </p:grpSp>
      <p:sp>
        <p:nvSpPr>
          <p:cNvPr id="790598" name="Oval 70"/>
          <p:cNvSpPr>
            <a:spLocks noChangeArrowheads="1"/>
          </p:cNvSpPr>
          <p:nvPr/>
        </p:nvSpPr>
        <p:spPr bwMode="auto">
          <a:xfrm>
            <a:off x="190500" y="4002087"/>
            <a:ext cx="1524000" cy="722313"/>
          </a:xfrm>
          <a:prstGeom prst="ellipse">
            <a:avLst/>
          </a:prstGeom>
          <a:gradFill flip="none" rotWithShape="1">
            <a:gsLst>
              <a:gs pos="0">
                <a:schemeClr val="bg1"/>
              </a:gs>
              <a:gs pos="50000">
                <a:schemeClr val="tx1"/>
              </a:gs>
              <a:gs pos="100000">
                <a:schemeClr val="bg1"/>
              </a:gs>
            </a:gsLst>
            <a:lin ang="16200000" scaled="1"/>
            <a:tileRect/>
          </a:gradFill>
          <a:ln w="9525">
            <a:solidFill>
              <a:schemeClr val="tx1"/>
            </a:solidFill>
            <a:round/>
            <a:headEnd/>
            <a:tailEnd/>
          </a:ln>
          <a:effectLst/>
          <a:scene3d>
            <a:camera prst="orthographicFront"/>
            <a:lightRig rig="legacyFlat3" dir="t"/>
          </a:scene3d>
          <a:sp3d extrusionH="730250" prstMaterial="legacyMatte">
            <a:bevelT w="12700" h="12700" prst="angle"/>
            <a:bevelB w="12700" h="12700" prst="angle"/>
            <a:extrusionClr>
              <a:schemeClr val="bg2">
                <a:lumMod val="40000"/>
                <a:lumOff val="60000"/>
              </a:schemeClr>
            </a:extrusionClr>
          </a:sp3d>
        </p:spPr>
        <p:txBody>
          <a:bodyPr wrap="none" anchor="ctr">
            <a:flatTx/>
          </a:bodyPr>
          <a:lstStyle/>
          <a:p>
            <a:pPr algn="ctr">
              <a:lnSpc>
                <a:spcPts val="2400"/>
              </a:lnSpc>
            </a:pPr>
            <a:r>
              <a:rPr lang="en-US" b="0">
                <a:ln>
                  <a:solidFill>
                    <a:sysClr val="windowText" lastClr="000000"/>
                  </a:solidFill>
                </a:ln>
                <a:solidFill>
                  <a:srgbClr val="FFFFFF"/>
                </a:solidFill>
                <a:effectLst/>
                <a:latin typeface="Impact" pitchFamily="34" charset="0"/>
              </a:rPr>
              <a:t>Ignorance</a:t>
            </a:r>
            <a:endParaRPr lang="en-US" b="0" dirty="0">
              <a:ln>
                <a:solidFill>
                  <a:sysClr val="windowText" lastClr="000000"/>
                </a:solidFill>
              </a:ln>
              <a:solidFill>
                <a:srgbClr val="FFFFFF"/>
              </a:solidFill>
              <a:effectLst/>
              <a:latin typeface="Impact" pitchFamily="34" charset="0"/>
            </a:endParaRPr>
          </a:p>
        </p:txBody>
      </p:sp>
      <p:sp>
        <p:nvSpPr>
          <p:cNvPr id="790580" name="Rectangle 52"/>
          <p:cNvSpPr>
            <a:spLocks noChangeArrowheads="1"/>
          </p:cNvSpPr>
          <p:nvPr/>
        </p:nvSpPr>
        <p:spPr bwMode="auto">
          <a:xfrm>
            <a:off x="6799263" y="1755775"/>
            <a:ext cx="1981200" cy="493712"/>
          </a:xfrm>
          <a:prstGeom prst="rect">
            <a:avLst/>
          </a:prstGeom>
          <a:gradFill rotWithShape="0">
            <a:gsLst>
              <a:gs pos="0">
                <a:schemeClr val="bg1">
                  <a:alpha val="70000"/>
                </a:schemeClr>
              </a:gs>
              <a:gs pos="100000">
                <a:srgbClr val="FFFFFF">
                  <a:alpha val="70000"/>
                </a:srgbClr>
              </a:gs>
            </a:gsLst>
            <a:lin ang="5400000" scaled="1"/>
          </a:gradFill>
          <a:ln w="12700">
            <a:solidFill>
              <a:srgbClr val="0000CC">
                <a:alpha val="40000"/>
              </a:srgbClr>
            </a:solidFill>
            <a:miter lim="800000"/>
            <a:headEnd/>
            <a:tailEnd/>
          </a:ln>
          <a:effectLst/>
          <a:scene3d>
            <a:camera prst="orthographicFront"/>
            <a:lightRig rig="legacyFlat3" dir="b"/>
          </a:scene3d>
          <a:sp3d extrusionH="290500" prstMaterial="legacyMatte">
            <a:bevelB w="13500" h="13500" prst="angle"/>
            <a:extrusionClr>
              <a:srgbClr val="6699FF"/>
            </a:extrusionClr>
          </a:sp3d>
        </p:spPr>
        <p:txBody>
          <a:bodyPr wrap="none" anchor="ctr">
            <a:flatTx/>
          </a:bodyPr>
          <a:lstStyle/>
          <a:p>
            <a:pPr algn="ctr"/>
            <a:r>
              <a:rPr lang="en-US" sz="2800" b="0" spc="-150" dirty="0">
                <a:solidFill>
                  <a:srgbClr val="0000CC"/>
                </a:solidFill>
                <a:effectLst/>
                <a:latin typeface="Arial Black" pitchFamily="34" charset="0"/>
              </a:rPr>
              <a:t>New truth</a:t>
            </a:r>
          </a:p>
        </p:txBody>
      </p:sp>
      <p:sp>
        <p:nvSpPr>
          <p:cNvPr id="51" name="Text Box 38"/>
          <p:cNvSpPr txBox="1">
            <a:spLocks noChangeArrowheads="1"/>
          </p:cNvSpPr>
          <p:nvPr/>
        </p:nvSpPr>
        <p:spPr bwMode="auto">
          <a:xfrm>
            <a:off x="6553200" y="3095113"/>
            <a:ext cx="2514600" cy="486287"/>
          </a:xfrm>
          <a:prstGeom prst="rect">
            <a:avLst/>
          </a:prstGeom>
          <a:noFill/>
          <a:ln w="9525">
            <a:noFill/>
            <a:miter lim="800000"/>
            <a:headEnd/>
            <a:tailEnd/>
          </a:ln>
          <a:effectLst>
            <a:outerShdw dist="25400" dir="2700000" algn="ctr" rotWithShape="0">
              <a:srgbClr val="C5C5FF"/>
            </a:outerShdw>
          </a:effectLst>
        </p:spPr>
        <p:txBody>
          <a:bodyPr wrap="square">
            <a:spAutoFit/>
          </a:bodyPr>
          <a:lstStyle/>
          <a:p>
            <a:pPr>
              <a:lnSpc>
                <a:spcPct val="80000"/>
              </a:lnSpc>
            </a:pPr>
            <a:r>
              <a:rPr lang="en-US" sz="3200" dirty="0">
                <a:solidFill>
                  <a:srgbClr val="000099"/>
                </a:solidFill>
                <a:effectLst/>
                <a:latin typeface="Fette Engschrift" pitchFamily="2" charset="0"/>
              </a:rPr>
              <a:t>Degree and scope</a:t>
            </a:r>
          </a:p>
        </p:txBody>
      </p:sp>
      <p:grpSp>
        <p:nvGrpSpPr>
          <p:cNvPr id="11" name="Group 6"/>
          <p:cNvGrpSpPr>
            <a:grpSpLocks/>
          </p:cNvGrpSpPr>
          <p:nvPr/>
        </p:nvGrpSpPr>
        <p:grpSpPr bwMode="auto">
          <a:xfrm>
            <a:off x="381000" y="849313"/>
            <a:ext cx="1143000" cy="1109662"/>
            <a:chOff x="240" y="171"/>
            <a:chExt cx="720" cy="699"/>
          </a:xfrm>
        </p:grpSpPr>
        <p:sp>
          <p:nvSpPr>
            <p:cNvPr id="53" name="Oval 7"/>
            <p:cNvSpPr>
              <a:spLocks noChangeArrowheads="1"/>
            </p:cNvSpPr>
            <p:nvPr/>
          </p:nvSpPr>
          <p:spPr bwMode="auto">
            <a:xfrm>
              <a:off x="240" y="171"/>
              <a:ext cx="720" cy="699"/>
            </a:xfrm>
            <a:prstGeom prst="ellipse">
              <a:avLst/>
            </a:prstGeom>
            <a:gradFill rotWithShape="0">
              <a:gsLst>
                <a:gs pos="0">
                  <a:schemeClr val="bg1"/>
                </a:gs>
                <a:gs pos="100000">
                  <a:srgbClr val="FFFFFF"/>
                </a:gs>
              </a:gsLst>
              <a:lin ang="5400000" scaled="1"/>
            </a:gradFill>
            <a:ln w="12700">
              <a:round/>
              <a:headEnd/>
              <a:tailEnd/>
            </a:ln>
            <a:effectLst/>
            <a:scene3d>
              <a:camera prst="legacyPerspectiveBottomLeft"/>
              <a:lightRig rig="legacyHarsh3" dir="t"/>
            </a:scene3d>
            <a:sp3d extrusionH="735000" prstMaterial="legacyMatte">
              <a:bevelT w="13500" h="13500" prst="angle"/>
              <a:bevelB w="13500" h="13500" prst="angle"/>
              <a:extrusionClr>
                <a:srgbClr val="FFFFFF"/>
              </a:extrusionClr>
            </a:sp3d>
          </p:spPr>
          <p:txBody>
            <a:bodyPr wrap="none" anchor="ctr">
              <a:flatTx/>
            </a:bodyPr>
            <a:lstStyle/>
            <a:p>
              <a:pPr algn="ctr"/>
              <a:endParaRPr lang="en-US" sz="4800">
                <a:solidFill>
                  <a:srgbClr val="6600CC"/>
                </a:solidFill>
                <a:effectLst/>
                <a:latin typeface="Impact" pitchFamily="34" charset="0"/>
              </a:endParaRPr>
            </a:p>
          </p:txBody>
        </p:sp>
        <p:sp>
          <p:nvSpPr>
            <p:cNvPr id="54" name="WordArt 8"/>
            <p:cNvSpPr>
              <a:spLocks noChangeArrowheads="1" noChangeShapeType="1" noTextEdit="1"/>
            </p:cNvSpPr>
            <p:nvPr/>
          </p:nvSpPr>
          <p:spPr bwMode="auto">
            <a:xfrm>
              <a:off x="338" y="359"/>
              <a:ext cx="558" cy="306"/>
            </a:xfrm>
            <a:prstGeom prst="rect">
              <a:avLst/>
            </a:prstGeom>
          </p:spPr>
          <p:txBody>
            <a:bodyPr wrap="none" fromWordArt="1">
              <a:prstTxWarp prst="textPlain">
                <a:avLst>
                  <a:gd name="adj" fmla="val 50000"/>
                </a:avLst>
              </a:prstTxWarp>
              <a:scene3d>
                <a:camera prst="legacyPerspectiveBottomLeft"/>
                <a:lightRig rig="legacyHarsh3" dir="t"/>
              </a:scene3d>
              <a:sp3d extrusionH="430200" prstMaterial="legacyMatte">
                <a:extrusionClr>
                  <a:srgbClr val="6600CC"/>
                </a:extrusionClr>
              </a:sp3d>
            </a:bodyPr>
            <a:lstStyle/>
            <a:p>
              <a:pPr algn="ctr">
                <a:lnSpc>
                  <a:spcPct val="85000"/>
                </a:lnSpc>
              </a:pPr>
              <a:r>
                <a:rPr lang="en-US" sz="3600" b="0" kern="10">
                  <a:ln w="28575">
                    <a:round/>
                    <a:headEnd/>
                    <a:tailEnd/>
                  </a:ln>
                  <a:gradFill rotWithShape="0">
                    <a:gsLst>
                      <a:gs pos="0">
                        <a:srgbClr val="6600CC"/>
                      </a:gs>
                      <a:gs pos="50000">
                        <a:srgbClr val="FFFFFF"/>
                      </a:gs>
                      <a:gs pos="100000">
                        <a:srgbClr val="6600CC"/>
                      </a:gs>
                    </a:gsLst>
                    <a:lin ang="2700000" scaled="1"/>
                  </a:gradFill>
                  <a:effectLst/>
                  <a:latin typeface="Impact"/>
                </a:rPr>
                <a:t>God</a:t>
              </a:r>
            </a:p>
          </p:txBody>
        </p:sp>
      </p:grpSp>
      <p:sp>
        <p:nvSpPr>
          <p:cNvPr id="59" name="Text Box 9"/>
          <p:cNvSpPr txBox="1">
            <a:spLocks noChangeArrowheads="1"/>
          </p:cNvSpPr>
          <p:nvPr/>
        </p:nvSpPr>
        <p:spPr bwMode="auto">
          <a:xfrm>
            <a:off x="1905000" y="882650"/>
            <a:ext cx="1676400" cy="584775"/>
          </a:xfrm>
          <a:prstGeom prst="rect">
            <a:avLst/>
          </a:prstGeom>
          <a:noFill/>
          <a:ln w="9525">
            <a:noFill/>
            <a:miter lim="800000"/>
            <a:headEnd/>
            <a:tailEnd/>
          </a:ln>
          <a:effectLst>
            <a:outerShdw dist="12700" dir="600000" algn="ctr" rotWithShape="0">
              <a:schemeClr val="bg1"/>
            </a:outerShdw>
          </a:effectLst>
        </p:spPr>
        <p:txBody>
          <a:bodyPr>
            <a:spAutoFit/>
          </a:bodyPr>
          <a:lstStyle/>
          <a:p>
            <a:r>
              <a:rPr lang="en-US" sz="3200" b="0" spc="-150" dirty="0">
                <a:ln>
                  <a:solidFill>
                    <a:srgbClr val="FFFFFF"/>
                  </a:solidFill>
                </a:ln>
                <a:solidFill>
                  <a:srgbClr val="580058"/>
                </a:solidFill>
                <a:effectLst/>
                <a:latin typeface="Arial Black" pitchFamily="34" charset="0"/>
              </a:rPr>
              <a:t>Spirit</a:t>
            </a:r>
          </a:p>
        </p:txBody>
      </p:sp>
      <p:sp>
        <p:nvSpPr>
          <p:cNvPr id="60" name="Text Box 10"/>
          <p:cNvSpPr txBox="1">
            <a:spLocks noChangeArrowheads="1"/>
          </p:cNvSpPr>
          <p:nvPr/>
        </p:nvSpPr>
        <p:spPr bwMode="auto">
          <a:xfrm>
            <a:off x="1905000" y="1416050"/>
            <a:ext cx="1592263" cy="584775"/>
          </a:xfrm>
          <a:prstGeom prst="rect">
            <a:avLst/>
          </a:prstGeom>
          <a:noFill/>
          <a:ln w="9525">
            <a:noFill/>
            <a:miter lim="800000"/>
            <a:headEnd/>
            <a:tailEnd/>
          </a:ln>
          <a:effectLst>
            <a:outerShdw dist="12700" dir="600000" algn="ctr" rotWithShape="0">
              <a:schemeClr val="bg1"/>
            </a:outerShdw>
          </a:effectLst>
        </p:spPr>
        <p:txBody>
          <a:bodyPr>
            <a:spAutoFit/>
          </a:bodyPr>
          <a:lstStyle/>
          <a:p>
            <a:r>
              <a:rPr lang="en-US" sz="3200" b="0" spc="-150" dirty="0">
                <a:ln>
                  <a:solidFill>
                    <a:srgbClr val="FFFFFF"/>
                  </a:solidFill>
                </a:ln>
                <a:solidFill>
                  <a:srgbClr val="000099"/>
                </a:solidFill>
                <a:effectLst/>
                <a:latin typeface="Arial Black" pitchFamily="34" charset="0"/>
              </a:rPr>
              <a:t>Truth</a:t>
            </a: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strVal val="#ppt_w*0.70"/>
                                          </p:val>
                                        </p:tav>
                                        <p:tav tm="100000">
                                          <p:val>
                                            <p:strVal val="#ppt_w"/>
                                          </p:val>
                                        </p:tav>
                                      </p:tavLst>
                                    </p:anim>
                                    <p:anim calcmode="lin" valueType="num">
                                      <p:cBhvr>
                                        <p:cTn id="13" dur="500" fill="hold"/>
                                        <p:tgtEl>
                                          <p:spTgt spid="56"/>
                                        </p:tgtEl>
                                        <p:attrNameLst>
                                          <p:attrName>ppt_h</p:attrName>
                                        </p:attrNameLst>
                                      </p:cBhvr>
                                      <p:tavLst>
                                        <p:tav tm="0">
                                          <p:val>
                                            <p:strVal val="#ppt_h"/>
                                          </p:val>
                                        </p:tav>
                                        <p:tav tm="100000">
                                          <p:val>
                                            <p:strVal val="#ppt_h"/>
                                          </p:val>
                                        </p:tav>
                                      </p:tavLst>
                                    </p:anim>
                                    <p:animEffect transition="in" filter="fade">
                                      <p:cBhvr>
                                        <p:cTn id="14" dur="500"/>
                                        <p:tgtEl>
                                          <p:spTgt spid="56"/>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790580"/>
                                        </p:tgtEl>
                                        <p:attrNameLst>
                                          <p:attrName>style.visibility</p:attrName>
                                        </p:attrNameLst>
                                      </p:cBhvr>
                                      <p:to>
                                        <p:strVal val="visible"/>
                                      </p:to>
                                    </p:set>
                                    <p:anim calcmode="lin" valueType="num">
                                      <p:cBhvr>
                                        <p:cTn id="19" dur="1000" fill="hold"/>
                                        <p:tgtEl>
                                          <p:spTgt spid="790580"/>
                                        </p:tgtEl>
                                        <p:attrNameLst>
                                          <p:attrName>ppt_w</p:attrName>
                                        </p:attrNameLst>
                                      </p:cBhvr>
                                      <p:tavLst>
                                        <p:tav tm="0">
                                          <p:val>
                                            <p:strVal val="2/3*#ppt_w"/>
                                          </p:val>
                                        </p:tav>
                                        <p:tav tm="100000">
                                          <p:val>
                                            <p:strVal val="#ppt_w"/>
                                          </p:val>
                                        </p:tav>
                                      </p:tavLst>
                                    </p:anim>
                                    <p:anim calcmode="lin" valueType="num">
                                      <p:cBhvr>
                                        <p:cTn id="20" dur="1000" fill="hold"/>
                                        <p:tgtEl>
                                          <p:spTgt spid="790580"/>
                                        </p:tgtEl>
                                        <p:attrNameLst>
                                          <p:attrName>ppt_h</p:attrName>
                                        </p:attrNameLst>
                                      </p:cBhvr>
                                      <p:tavLst>
                                        <p:tav tm="0">
                                          <p:val>
                                            <p:strVal val="2/3*#ppt_h"/>
                                          </p:val>
                                        </p:tav>
                                        <p:tav tm="100000">
                                          <p:val>
                                            <p:strVal val="#ppt_h"/>
                                          </p:val>
                                        </p:tav>
                                      </p:tavLst>
                                    </p:anim>
                                  </p:childTnLst>
                                </p:cTn>
                              </p:par>
                              <p:par>
                                <p:cTn id="21" presetID="23" presetClass="entr" presetSubtype="288" fill="hold" nodeType="withEffect">
                                  <p:stCondLst>
                                    <p:cond delay="0"/>
                                  </p:stCondLst>
                                  <p:childTnLst>
                                    <p:set>
                                      <p:cBhvr>
                                        <p:cTn id="22" dur="1" fill="hold">
                                          <p:stCondLst>
                                            <p:cond delay="0"/>
                                          </p:stCondLst>
                                        </p:cTn>
                                        <p:tgtEl>
                                          <p:spTgt spid="790583"/>
                                        </p:tgtEl>
                                        <p:attrNameLst>
                                          <p:attrName>style.visibility</p:attrName>
                                        </p:attrNameLst>
                                      </p:cBhvr>
                                      <p:to>
                                        <p:strVal val="visible"/>
                                      </p:to>
                                    </p:set>
                                    <p:anim calcmode="lin" valueType="num">
                                      <p:cBhvr>
                                        <p:cTn id="23" dur="1000" fill="hold"/>
                                        <p:tgtEl>
                                          <p:spTgt spid="790583"/>
                                        </p:tgtEl>
                                        <p:attrNameLst>
                                          <p:attrName>ppt_w</p:attrName>
                                        </p:attrNameLst>
                                      </p:cBhvr>
                                      <p:tavLst>
                                        <p:tav tm="0">
                                          <p:val>
                                            <p:strVal val="4/3*#ppt_w"/>
                                          </p:val>
                                        </p:tav>
                                        <p:tav tm="100000">
                                          <p:val>
                                            <p:strVal val="#ppt_w"/>
                                          </p:val>
                                        </p:tav>
                                      </p:tavLst>
                                    </p:anim>
                                    <p:anim calcmode="lin" valueType="num">
                                      <p:cBhvr>
                                        <p:cTn id="24" dur="1000" fill="hold"/>
                                        <p:tgtEl>
                                          <p:spTgt spid="79058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580"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685800"/>
            <a:ext cx="7772400" cy="1143000"/>
          </a:xfrm>
        </p:spPr>
        <p:txBody>
          <a:bodyPr/>
          <a:lstStyle/>
          <a:p>
            <a:r>
              <a:rPr lang="en-US" sz="4800" dirty="0">
                <a:solidFill>
                  <a:schemeClr val="bg1"/>
                </a:solidFill>
                <a:latin typeface="Arial Black" pitchFamily="34" charset="0"/>
                <a:cs typeface="Arial" pitchFamily="34" charset="0"/>
              </a:rPr>
              <a:t>Key Points</a:t>
            </a:r>
          </a:p>
        </p:txBody>
      </p:sp>
      <p:sp>
        <p:nvSpPr>
          <p:cNvPr id="3" name="Text Placeholder 2"/>
          <p:cNvSpPr>
            <a:spLocks noGrp="1"/>
          </p:cNvSpPr>
          <p:nvPr>
            <p:ph type="body" idx="4294967295"/>
          </p:nvPr>
        </p:nvSpPr>
        <p:spPr>
          <a:xfrm>
            <a:off x="533400" y="2133600"/>
            <a:ext cx="8001000" cy="3352800"/>
          </a:xfrm>
        </p:spPr>
        <p:txBody>
          <a:bodyPr/>
          <a:lstStyle/>
          <a:p>
            <a:pPr>
              <a:buFont typeface="Wingdings" pitchFamily="2" charset="2"/>
              <a:buChar char="Ø"/>
            </a:pPr>
            <a:r>
              <a:rPr lang="en-US" b="1" dirty="0">
                <a:solidFill>
                  <a:schemeClr val="bg1"/>
                </a:solidFill>
                <a:latin typeface="Arial" pitchFamily="34" charset="0"/>
                <a:cs typeface="Arial" pitchFamily="34" charset="0"/>
              </a:rPr>
              <a:t>Last days = end of Satan’s control and establishment of God’s dominion</a:t>
            </a:r>
          </a:p>
          <a:p>
            <a:pPr>
              <a:buFont typeface="Wingdings" pitchFamily="2" charset="2"/>
              <a:buChar char="Ø"/>
            </a:pPr>
            <a:r>
              <a:rPr lang="en-US" b="1" dirty="0">
                <a:solidFill>
                  <a:schemeClr val="bg1"/>
                </a:solidFill>
                <a:latin typeface="Arial" pitchFamily="34" charset="0"/>
                <a:cs typeface="Arial" pitchFamily="34" charset="0"/>
              </a:rPr>
              <a:t>Not a fiery apocalypse but judgment by the Word of Truth</a:t>
            </a:r>
          </a:p>
          <a:p>
            <a:pPr>
              <a:buFont typeface="Wingdings" pitchFamily="2" charset="2"/>
              <a:buChar char="Ø"/>
            </a:pPr>
            <a:r>
              <a:rPr lang="en-US" b="1" dirty="0">
                <a:solidFill>
                  <a:schemeClr val="bg1"/>
                </a:solidFill>
                <a:latin typeface="Arial" pitchFamily="34" charset="0"/>
                <a:cs typeface="Arial" pitchFamily="34" charset="0"/>
              </a:rPr>
              <a:t>God reveals truth according to the age and culture</a:t>
            </a:r>
          </a:p>
          <a:p>
            <a:endParaRPr lang="en-US"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222438694"/>
      </p:ext>
    </p:extLst>
  </p:cSld>
  <p:clrMapOvr>
    <a:masterClrMapping/>
  </p:clrMapOvr>
  <p:transition spd="slow">
    <p:dissolve/>
  </p:transition>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spd="slow">
    <p:dissolve/>
  </p:transition>
</p:sld>
</file>

<file path=ppt/slides/slide10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E6C1"/>
            </a:gs>
          </a:gsLst>
          <a:path path="shape">
            <a:fillToRect l="50000" t="50000" r="50000" b="50000"/>
          </a:path>
        </a:gradFill>
        <a:effectLst/>
      </p:bgPr>
    </p:bg>
    <p:spTree>
      <p:nvGrpSpPr>
        <p:cNvPr id="1" name=""/>
        <p:cNvGrpSpPr/>
        <p:nvPr/>
      </p:nvGrpSpPr>
      <p:grpSpPr>
        <a:xfrm>
          <a:off x="0" y="0"/>
          <a:ext cx="0" cy="0"/>
          <a:chOff x="0" y="0"/>
          <a:chExt cx="0" cy="0"/>
        </a:xfrm>
      </p:grpSpPr>
      <p:sp>
        <p:nvSpPr>
          <p:cNvPr id="12" name="Oval 23"/>
          <p:cNvSpPr>
            <a:spLocks noChangeArrowheads="1"/>
          </p:cNvSpPr>
          <p:nvPr/>
        </p:nvSpPr>
        <p:spPr bwMode="auto">
          <a:xfrm>
            <a:off x="870229" y="1142999"/>
            <a:ext cx="7359371" cy="5181599"/>
          </a:xfrm>
          <a:prstGeom prst="ellipse">
            <a:avLst/>
          </a:prstGeom>
          <a:blipFill>
            <a:blip r:embed="rId3" cstate="print"/>
            <a:stretch>
              <a:fillRect/>
            </a:stretch>
          </a:blipFill>
          <a:ln w="57150">
            <a:noFill/>
            <a:round/>
            <a:headEnd/>
            <a:tailEnd/>
          </a:ln>
          <a:effectLst/>
        </p:spPr>
        <p:txBody>
          <a:bodyPr wrap="none" anchor="ctr"/>
          <a:lstStyle/>
          <a:p>
            <a:pPr algn="ctr"/>
            <a:endParaRPr lang="en-US" b="0">
              <a:solidFill>
                <a:srgbClr val="000000"/>
              </a:solidFill>
              <a:effectLst/>
            </a:endParaRPr>
          </a:p>
        </p:txBody>
      </p:sp>
      <p:grpSp>
        <p:nvGrpSpPr>
          <p:cNvPr id="2" name="Group 17"/>
          <p:cNvGrpSpPr>
            <a:grpSpLocks/>
          </p:cNvGrpSpPr>
          <p:nvPr/>
        </p:nvGrpSpPr>
        <p:grpSpPr bwMode="auto">
          <a:xfrm>
            <a:off x="2667000" y="152400"/>
            <a:ext cx="3810000" cy="762000"/>
            <a:chOff x="598" y="240"/>
            <a:chExt cx="4564" cy="1008"/>
          </a:xfrm>
        </p:grpSpPr>
        <p:sp>
          <p:nvSpPr>
            <p:cNvPr id="26628" name="AutoShape 4"/>
            <p:cNvSpPr>
              <a:spLocks noChangeArrowheads="1"/>
            </p:cNvSpPr>
            <p:nvPr/>
          </p:nvSpPr>
          <p:spPr bwMode="auto">
            <a:xfrm>
              <a:off x="598" y="240"/>
              <a:ext cx="4564" cy="1008"/>
            </a:xfrm>
            <a:prstGeom prst="roundRect">
              <a:avLst>
                <a:gd name="adj" fmla="val 16667"/>
              </a:avLst>
            </a:prstGeom>
            <a:gradFill rotWithShape="0">
              <a:gsLst>
                <a:gs pos="0">
                  <a:schemeClr val="bg1"/>
                </a:gs>
                <a:gs pos="100000">
                  <a:srgbClr val="FFFF00"/>
                </a:gs>
              </a:gsLst>
              <a:path path="shape">
                <a:fillToRect l="50000" t="50000" r="50000" b="50000"/>
              </a:path>
            </a:gradFill>
            <a:ln w="9525">
              <a:solidFill>
                <a:srgbClr val="000099"/>
              </a:solidFill>
              <a:round/>
              <a:headEnd/>
              <a:tailEnd/>
            </a:ln>
            <a:effectLst/>
          </p:spPr>
          <p:txBody>
            <a:bodyPr wrap="none" anchor="ctr"/>
            <a:lstStyle/>
            <a:p>
              <a:pPr algn="ctr"/>
              <a:endParaRPr lang="en-US" sz="3600">
                <a:solidFill>
                  <a:srgbClr val="000000"/>
                </a:solidFill>
                <a:effectLst>
                  <a:outerShdw blurRad="38100" dist="38100" dir="2700000" algn="tl">
                    <a:srgbClr val="FFFFFF"/>
                  </a:outerShdw>
                </a:effectLst>
                <a:latin typeface="Arial Black" pitchFamily="34" charset="0"/>
              </a:endParaRPr>
            </a:p>
          </p:txBody>
        </p:sp>
        <p:sp>
          <p:nvSpPr>
            <p:cNvPr id="26627" name="WordArt 3"/>
            <p:cNvSpPr>
              <a:spLocks noChangeArrowheads="1" noChangeShapeType="1" noTextEdit="1"/>
            </p:cNvSpPr>
            <p:nvPr/>
          </p:nvSpPr>
          <p:spPr bwMode="auto">
            <a:xfrm>
              <a:off x="744" y="464"/>
              <a:ext cx="4272" cy="628"/>
            </a:xfrm>
            <a:prstGeom prst="rect">
              <a:avLst/>
            </a:prstGeom>
          </p:spPr>
          <p:txBody>
            <a:bodyPr wrap="none" fromWordArt="1">
              <a:prstTxWarp prst="textPlain">
                <a:avLst>
                  <a:gd name="adj" fmla="val 50000"/>
                </a:avLst>
              </a:prstTxWarp>
            </a:bodyPr>
            <a:lstStyle/>
            <a:p>
              <a:pPr algn="ctr"/>
              <a:r>
                <a:rPr lang="en-US" sz="3600" kern="10" spc="300">
                  <a:ln w="19050">
                    <a:solidFill>
                      <a:srgbClr val="FFFFFF"/>
                    </a:solidFill>
                    <a:round/>
                    <a:headEnd/>
                    <a:tailEnd/>
                  </a:ln>
                  <a:solidFill>
                    <a:srgbClr val="0000FF"/>
                  </a:solidFill>
                  <a:effectLst>
                    <a:outerShdw blurRad="25400" dist="25400" dir="1593903" algn="ctr" rotWithShape="0">
                      <a:srgbClr val="2D2DB9">
                        <a:lumMod val="40000"/>
                        <a:lumOff val="60000"/>
                      </a:srgbClr>
                    </a:outerShdw>
                  </a:effectLst>
                  <a:latin typeface="Impact"/>
                </a:rPr>
                <a:t>Chapter 4</a:t>
              </a:r>
            </a:p>
          </p:txBody>
        </p:sp>
      </p:grpSp>
      <p:sp>
        <p:nvSpPr>
          <p:cNvPr id="26638" name="WordArt 14"/>
          <p:cNvSpPr>
            <a:spLocks noChangeArrowheads="1" noChangeShapeType="1" noTextEdit="1"/>
          </p:cNvSpPr>
          <p:nvPr/>
        </p:nvSpPr>
        <p:spPr bwMode="auto">
          <a:xfrm>
            <a:off x="990600" y="2743200"/>
            <a:ext cx="7162800" cy="1828800"/>
          </a:xfrm>
          <a:prstGeom prst="rect">
            <a:avLst/>
          </a:prstGeom>
        </p:spPr>
        <p:txBody>
          <a:bodyPr wrap="none" fromWordArt="1">
            <a:prstTxWarp prst="textCurveDown">
              <a:avLst>
                <a:gd name="adj" fmla="val 50664"/>
              </a:avLst>
            </a:prstTxWarp>
          </a:bodyPr>
          <a:lstStyle/>
          <a:p>
            <a:pPr algn="ctr"/>
            <a:r>
              <a:rPr lang="en-US" sz="3600" kern="10" dirty="0">
                <a:ln w="28575">
                  <a:solidFill>
                    <a:srgbClr val="0000CC"/>
                  </a:solidFill>
                  <a:round/>
                  <a:headEnd/>
                  <a:tailEnd/>
                </a:ln>
                <a:gradFill rotWithShape="0">
                  <a:gsLst>
                    <a:gs pos="0">
                      <a:srgbClr val="FFFF00"/>
                    </a:gs>
                    <a:gs pos="100000">
                      <a:srgbClr val="FF9933"/>
                    </a:gs>
                  </a:gsLst>
                  <a:path path="rect">
                    <a:fillToRect l="50000" t="50000" r="50000" b="50000"/>
                  </a:path>
                </a:gradFill>
                <a:effectLst/>
                <a:latin typeface="Impact"/>
              </a:rPr>
              <a:t>The Messiah</a:t>
            </a:r>
          </a:p>
        </p:txBody>
      </p:sp>
      <p:sp>
        <p:nvSpPr>
          <p:cNvPr id="10" name="Oval 9"/>
          <p:cNvSpPr/>
          <p:nvPr/>
        </p:nvSpPr>
        <p:spPr bwMode="auto">
          <a:xfrm>
            <a:off x="1447800" y="2209800"/>
            <a:ext cx="6477000" cy="31242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Arial"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6638"/>
                                        </p:tgtEl>
                                        <p:attrNameLst>
                                          <p:attrName>style.visibility</p:attrName>
                                        </p:attrNameLst>
                                      </p:cBhvr>
                                      <p:to>
                                        <p:strVal val="visible"/>
                                      </p:to>
                                    </p:set>
                                    <p:anim calcmode="lin" valueType="num">
                                      <p:cBhvr>
                                        <p:cTn id="7" dur="1000" fill="hold"/>
                                        <p:tgtEl>
                                          <p:spTgt spid="26638"/>
                                        </p:tgtEl>
                                        <p:attrNameLst>
                                          <p:attrName>ppt_w</p:attrName>
                                        </p:attrNameLst>
                                      </p:cBhvr>
                                      <p:tavLst>
                                        <p:tav tm="0">
                                          <p:val>
                                            <p:strVal val="#ppt_w*0.70"/>
                                          </p:val>
                                        </p:tav>
                                        <p:tav tm="100000">
                                          <p:val>
                                            <p:strVal val="#ppt_w"/>
                                          </p:val>
                                        </p:tav>
                                      </p:tavLst>
                                    </p:anim>
                                    <p:anim calcmode="lin" valueType="num">
                                      <p:cBhvr>
                                        <p:cTn id="8" dur="1000" fill="hold"/>
                                        <p:tgtEl>
                                          <p:spTgt spid="26638"/>
                                        </p:tgtEl>
                                        <p:attrNameLst>
                                          <p:attrName>ppt_h</p:attrName>
                                        </p:attrNameLst>
                                      </p:cBhvr>
                                      <p:tavLst>
                                        <p:tav tm="0">
                                          <p:val>
                                            <p:strVal val="#ppt_h"/>
                                          </p:val>
                                        </p:tav>
                                        <p:tav tm="100000">
                                          <p:val>
                                            <p:strVal val="#ppt_h"/>
                                          </p:val>
                                        </p:tav>
                                      </p:tavLst>
                                    </p:anim>
                                    <p:animEffect transition="in" filter="fade">
                                      <p:cBhvr>
                                        <p:cTn id="9" dur="1000"/>
                                        <p:tgtEl>
                                          <p:spTgt spid="26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8"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E6C1"/>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2" name="Group 13"/>
          <p:cNvGrpSpPr/>
          <p:nvPr/>
        </p:nvGrpSpPr>
        <p:grpSpPr>
          <a:xfrm>
            <a:off x="1143000" y="533400"/>
            <a:ext cx="6855537" cy="4953000"/>
            <a:chOff x="1447799" y="685800"/>
            <a:chExt cx="6462927" cy="4572000"/>
          </a:xfrm>
        </p:grpSpPr>
        <p:pic>
          <p:nvPicPr>
            <p:cNvPr id="788519" name="Picture 39" descr="Wise men worshipping Jesus - by William Hole"/>
            <p:cNvPicPr>
              <a:picLocks noChangeAspect="1" noChangeArrowheads="1"/>
            </p:cNvPicPr>
            <p:nvPr/>
          </p:nvPicPr>
          <p:blipFill>
            <a:blip r:embed="rId3" cstate="print"/>
            <a:srcRect l="393" b="14844"/>
            <a:stretch>
              <a:fillRect/>
            </a:stretch>
          </p:blipFill>
          <p:spPr bwMode="auto">
            <a:xfrm>
              <a:off x="1447799" y="685800"/>
              <a:ext cx="3197448" cy="2381078"/>
            </a:xfrm>
            <a:prstGeom prst="rect">
              <a:avLst/>
            </a:prstGeom>
            <a:noFill/>
          </p:spPr>
        </p:pic>
        <p:pic>
          <p:nvPicPr>
            <p:cNvPr id="788520" name="Picture 40" descr="Simeon blessing Jesus in the Temple - by William Hole"/>
            <p:cNvPicPr>
              <a:picLocks noChangeAspect="1" noChangeArrowheads="1"/>
            </p:cNvPicPr>
            <p:nvPr/>
          </p:nvPicPr>
          <p:blipFill>
            <a:blip r:embed="rId4" cstate="print"/>
            <a:srcRect l="57" r="7272"/>
            <a:stretch>
              <a:fillRect/>
            </a:stretch>
          </p:blipFill>
          <p:spPr bwMode="auto">
            <a:xfrm>
              <a:off x="1447799" y="3114434"/>
              <a:ext cx="3197448" cy="2143365"/>
            </a:xfrm>
            <a:prstGeom prst="rect">
              <a:avLst/>
            </a:prstGeom>
            <a:noFill/>
          </p:spPr>
        </p:pic>
        <p:pic>
          <p:nvPicPr>
            <p:cNvPr id="788521" name="Picture 41" descr="The boy Jesus asking questions in the Temple - by William Hole"/>
            <p:cNvPicPr>
              <a:picLocks noChangeAspect="1" noChangeArrowheads="1"/>
            </p:cNvPicPr>
            <p:nvPr/>
          </p:nvPicPr>
          <p:blipFill>
            <a:blip r:embed="rId5" cstate="print"/>
            <a:srcRect t="2433" b="12411"/>
            <a:stretch>
              <a:fillRect/>
            </a:stretch>
          </p:blipFill>
          <p:spPr bwMode="auto">
            <a:xfrm>
              <a:off x="4689830" y="685800"/>
              <a:ext cx="3220896" cy="2381078"/>
            </a:xfrm>
            <a:prstGeom prst="rect">
              <a:avLst/>
            </a:prstGeom>
            <a:noFill/>
          </p:spPr>
        </p:pic>
        <p:pic>
          <p:nvPicPr>
            <p:cNvPr id="788522" name="Picture 42" descr="Jesus teaching crowds on a high plain - by William Hole"/>
            <p:cNvPicPr>
              <a:picLocks noChangeAspect="1" noChangeArrowheads="1"/>
            </p:cNvPicPr>
            <p:nvPr/>
          </p:nvPicPr>
          <p:blipFill>
            <a:blip r:embed="rId6" cstate="print"/>
            <a:srcRect t="950" b="19033"/>
            <a:stretch>
              <a:fillRect/>
            </a:stretch>
          </p:blipFill>
          <p:spPr bwMode="auto">
            <a:xfrm>
              <a:off x="4695252" y="3114435"/>
              <a:ext cx="3210051" cy="2143365"/>
            </a:xfrm>
            <a:prstGeom prst="rect">
              <a:avLst/>
            </a:prstGeom>
            <a:noFill/>
          </p:spPr>
        </p:pic>
      </p:grpSp>
      <p:sp>
        <p:nvSpPr>
          <p:cNvPr id="788482" name="Rectangle 2"/>
          <p:cNvSpPr>
            <a:spLocks noChangeArrowheads="1"/>
          </p:cNvSpPr>
          <p:nvPr/>
        </p:nvSpPr>
        <p:spPr bwMode="auto">
          <a:xfrm>
            <a:off x="0" y="5486400"/>
            <a:ext cx="9144000" cy="13716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grpSp>
        <p:nvGrpSpPr>
          <p:cNvPr id="3" name="Group 36"/>
          <p:cNvGrpSpPr>
            <a:grpSpLocks/>
          </p:cNvGrpSpPr>
          <p:nvPr/>
        </p:nvGrpSpPr>
        <p:grpSpPr bwMode="auto">
          <a:xfrm>
            <a:off x="1752600" y="5715003"/>
            <a:ext cx="5687844" cy="685801"/>
            <a:chOff x="829" y="3383"/>
            <a:chExt cx="3002" cy="432"/>
          </a:xfrm>
        </p:grpSpPr>
        <p:sp>
          <p:nvSpPr>
            <p:cNvPr id="788484" name="Text Box 4"/>
            <p:cNvSpPr txBox="1">
              <a:spLocks noChangeArrowheads="1"/>
            </p:cNvSpPr>
            <p:nvPr/>
          </p:nvSpPr>
          <p:spPr bwMode="auto">
            <a:xfrm>
              <a:off x="987" y="3408"/>
              <a:ext cx="2844" cy="407"/>
            </a:xfrm>
            <a:prstGeom prst="rect">
              <a:avLst/>
            </a:prstGeom>
            <a:noFill/>
            <a:ln w="9525">
              <a:noFill/>
              <a:miter lim="800000"/>
              <a:headEnd/>
              <a:tailEnd/>
            </a:ln>
            <a:effectLst/>
          </p:spPr>
          <p:txBody>
            <a:bodyPr wrap="square">
              <a:spAutoFit/>
            </a:bodyPr>
            <a:lstStyle/>
            <a:p>
              <a:pPr>
                <a:lnSpc>
                  <a:spcPct val="90000"/>
                </a:lnSpc>
              </a:pPr>
              <a:r>
                <a:rPr lang="en-US" sz="2000">
                  <a:solidFill>
                    <a:srgbClr val="FFFFFF"/>
                  </a:solidFill>
                  <a:effectLst/>
                  <a:latin typeface="Arial Narrow" pitchFamily="34" charset="0"/>
                </a:rPr>
                <a:t>Jesus came as the Messiah in order to establish the Kingdom of Heaven on the earth.</a:t>
              </a:r>
              <a:endParaRPr lang="en-US" sz="2000" u="sng" dirty="0">
                <a:solidFill>
                  <a:srgbClr val="FFFFFF"/>
                </a:solidFill>
                <a:effectLst/>
                <a:latin typeface="Arial Narrow" pitchFamily="34" charset="0"/>
              </a:endParaRPr>
            </a:p>
          </p:txBody>
        </p:sp>
        <p:sp>
          <p:nvSpPr>
            <p:cNvPr id="788485" name="Text Box 5"/>
            <p:cNvSpPr txBox="1">
              <a:spLocks noChangeArrowheads="1"/>
            </p:cNvSpPr>
            <p:nvPr/>
          </p:nvSpPr>
          <p:spPr bwMode="auto">
            <a:xfrm>
              <a:off x="829" y="3383"/>
              <a:ext cx="227" cy="376"/>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65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18" name="Rectangle 17"/>
          <p:cNvSpPr/>
          <p:nvPr/>
        </p:nvSpPr>
        <p:spPr>
          <a:xfrm>
            <a:off x="228600" y="76200"/>
            <a:ext cx="5334000" cy="477054"/>
          </a:xfrm>
          <a:prstGeom prst="rect">
            <a:avLst/>
          </a:prstGeom>
        </p:spPr>
        <p:txBody>
          <a:bodyPr wrap="square">
            <a:spAutoFit/>
          </a:bodyPr>
          <a:lstStyle/>
          <a:p>
            <a:r>
              <a:rPr lang="en-US" sz="2500" b="0" u="sng">
                <a:ln w="3175">
                  <a:solidFill>
                    <a:srgbClr val="FFFFFF"/>
                  </a:solidFill>
                </a:ln>
                <a:solidFill>
                  <a:srgbClr val="000099"/>
                </a:solidFill>
                <a:effectLst/>
                <a:latin typeface="Impact" pitchFamily="34" charset="0"/>
              </a:rPr>
              <a:t>Salvation through the Cross</a:t>
            </a:r>
            <a:endParaRPr lang="en-US" sz="2500" b="0" u="sng" dirty="0">
              <a:ln w="3175">
                <a:solidFill>
                  <a:srgbClr val="FFFFFF"/>
                </a:solidFill>
              </a:ln>
              <a:solidFill>
                <a:srgbClr val="000000"/>
              </a:solidFill>
              <a:latin typeface="Arial" charset="0"/>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0.70"/>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outVertical)">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C5C5FF"/>
            </a:gs>
            <a:gs pos="100000">
              <a:schemeClr val="bg1"/>
            </a:gs>
          </a:gsLst>
          <a:lin ang="5400000" scaled="1"/>
        </a:gradFill>
        <a:effectLst/>
      </p:bgPr>
    </p:bg>
    <p:spTree>
      <p:nvGrpSpPr>
        <p:cNvPr id="1" name=""/>
        <p:cNvGrpSpPr/>
        <p:nvPr/>
      </p:nvGrpSpPr>
      <p:grpSpPr>
        <a:xfrm>
          <a:off x="0" y="0"/>
          <a:ext cx="0" cy="0"/>
          <a:chOff x="0" y="0"/>
          <a:chExt cx="0" cy="0"/>
        </a:xfrm>
      </p:grpSpPr>
      <p:pic>
        <p:nvPicPr>
          <p:cNvPr id="29" name="Picture 29" descr="A man with two heads fighting himself, like Paul in Romans 7"/>
          <p:cNvPicPr>
            <a:picLocks noChangeAspect="1" noChangeArrowheads="1"/>
          </p:cNvPicPr>
          <p:nvPr/>
        </p:nvPicPr>
        <p:blipFill>
          <a:blip r:embed="rId3" cstate="print"/>
          <a:stretch>
            <a:fillRect/>
          </a:stretch>
        </p:blipFill>
        <p:spPr bwMode="auto">
          <a:xfrm>
            <a:off x="3124200" y="381000"/>
            <a:ext cx="2819400" cy="4437243"/>
          </a:xfrm>
          <a:prstGeom prst="rect">
            <a:avLst/>
          </a:prstGeom>
          <a:noFill/>
          <a:ln>
            <a:noFill/>
          </a:ln>
        </p:spPr>
      </p:pic>
      <p:sp>
        <p:nvSpPr>
          <p:cNvPr id="430082" name="Rectangle 2"/>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FFFFCC"/>
              </a:solidFill>
              <a:effectLst>
                <a:outerShdw blurRad="38100" dist="38100" dir="2700000" algn="tl">
                  <a:srgbClr val="FFFFFF"/>
                </a:outerShdw>
              </a:effectLst>
            </a:endParaRPr>
          </a:p>
        </p:txBody>
      </p:sp>
      <p:grpSp>
        <p:nvGrpSpPr>
          <p:cNvPr id="3" name="Group 46"/>
          <p:cNvGrpSpPr/>
          <p:nvPr/>
        </p:nvGrpSpPr>
        <p:grpSpPr>
          <a:xfrm>
            <a:off x="5815012" y="2099228"/>
            <a:ext cx="2893059" cy="523220"/>
            <a:chOff x="5815012" y="2023028"/>
            <a:chExt cx="2893059" cy="523220"/>
          </a:xfrm>
        </p:grpSpPr>
        <p:sp>
          <p:nvSpPr>
            <p:cNvPr id="430097" name="AutoShape 17"/>
            <p:cNvSpPr>
              <a:spLocks noChangeArrowheads="1"/>
            </p:cNvSpPr>
            <p:nvPr/>
          </p:nvSpPr>
          <p:spPr bwMode="auto">
            <a:xfrm>
              <a:off x="5815012" y="2168751"/>
              <a:ext cx="738188" cy="231775"/>
            </a:xfrm>
            <a:prstGeom prst="rightArrow">
              <a:avLst>
                <a:gd name="adj1" fmla="val 50000"/>
                <a:gd name="adj2" fmla="val 50000"/>
              </a:avLst>
            </a:prstGeom>
            <a:solidFill>
              <a:schemeClr val="bg2"/>
            </a:solidFill>
            <a:ln w="38100">
              <a:solidFill>
                <a:schemeClr val="tx1"/>
              </a:solidFill>
              <a:miter lim="800000"/>
              <a:headEnd/>
              <a:tailEnd/>
            </a:ln>
            <a:effectLst/>
          </p:spPr>
          <p:txBody>
            <a:bodyPr wrap="none" anchor="ctr"/>
            <a:lstStyle/>
            <a:p>
              <a:endParaRPr lang="en-US"/>
            </a:p>
          </p:txBody>
        </p:sp>
        <p:sp>
          <p:nvSpPr>
            <p:cNvPr id="430098" name="Text Box 18"/>
            <p:cNvSpPr txBox="1">
              <a:spLocks noChangeArrowheads="1"/>
            </p:cNvSpPr>
            <p:nvPr/>
          </p:nvSpPr>
          <p:spPr bwMode="auto">
            <a:xfrm>
              <a:off x="6705600" y="2023028"/>
              <a:ext cx="2002471" cy="523220"/>
            </a:xfrm>
            <a:prstGeom prst="rect">
              <a:avLst/>
            </a:prstGeom>
            <a:noFill/>
            <a:ln w="9525">
              <a:noFill/>
              <a:miter lim="800000"/>
              <a:headEnd/>
              <a:tailEnd/>
            </a:ln>
            <a:effectLst/>
          </p:spPr>
          <p:txBody>
            <a:bodyPr wrap="none">
              <a:spAutoFit/>
            </a:bodyPr>
            <a:lstStyle/>
            <a:p>
              <a:r>
                <a:rPr lang="en-US" sz="2800" b="0" dirty="0">
                  <a:effectLst/>
                  <a:latin typeface="Impact" pitchFamily="34" charset="0"/>
                </a:rPr>
                <a:t>Wickedness</a:t>
              </a:r>
            </a:p>
          </p:txBody>
        </p:sp>
      </p:grpSp>
      <p:grpSp>
        <p:nvGrpSpPr>
          <p:cNvPr id="4" name="Group 45"/>
          <p:cNvGrpSpPr/>
          <p:nvPr/>
        </p:nvGrpSpPr>
        <p:grpSpPr>
          <a:xfrm>
            <a:off x="609600" y="2099228"/>
            <a:ext cx="2490788" cy="523220"/>
            <a:chOff x="609600" y="2023028"/>
            <a:chExt cx="2490788" cy="523220"/>
          </a:xfrm>
        </p:grpSpPr>
        <p:sp>
          <p:nvSpPr>
            <p:cNvPr id="430101" name="AutoShape 21"/>
            <p:cNvSpPr>
              <a:spLocks noChangeArrowheads="1"/>
            </p:cNvSpPr>
            <p:nvPr/>
          </p:nvSpPr>
          <p:spPr bwMode="auto">
            <a:xfrm flipH="1">
              <a:off x="2362200" y="2168751"/>
              <a:ext cx="738188" cy="231775"/>
            </a:xfrm>
            <a:prstGeom prst="rightArrow">
              <a:avLst>
                <a:gd name="adj1" fmla="val 50000"/>
                <a:gd name="adj2" fmla="val 50000"/>
              </a:avLst>
            </a:prstGeom>
            <a:solidFill>
              <a:srgbClr val="FFCCCC"/>
            </a:solidFill>
            <a:ln w="38100">
              <a:solidFill>
                <a:srgbClr val="0000FF"/>
              </a:solidFill>
              <a:miter lim="800000"/>
              <a:headEnd/>
              <a:tailEnd/>
            </a:ln>
            <a:effectLst/>
          </p:spPr>
          <p:txBody>
            <a:bodyPr wrap="none" anchor="ctr"/>
            <a:lstStyle/>
            <a:p>
              <a:endParaRPr lang="en-US"/>
            </a:p>
          </p:txBody>
        </p:sp>
        <p:sp>
          <p:nvSpPr>
            <p:cNvPr id="430102" name="Text Box 22"/>
            <p:cNvSpPr txBox="1">
              <a:spLocks noChangeArrowheads="1"/>
            </p:cNvSpPr>
            <p:nvPr/>
          </p:nvSpPr>
          <p:spPr bwMode="auto">
            <a:xfrm>
              <a:off x="609600" y="2023028"/>
              <a:ext cx="1645002" cy="523220"/>
            </a:xfrm>
            <a:prstGeom prst="rect">
              <a:avLst/>
            </a:prstGeom>
            <a:noFill/>
            <a:ln w="9525">
              <a:noFill/>
              <a:miter lim="800000"/>
              <a:headEnd/>
              <a:tailEnd/>
            </a:ln>
            <a:effectLst/>
          </p:spPr>
          <p:txBody>
            <a:bodyPr wrap="none">
              <a:spAutoFit/>
            </a:bodyPr>
            <a:lstStyle/>
            <a:p>
              <a:r>
                <a:rPr lang="en-US" sz="2800" b="0">
                  <a:solidFill>
                    <a:srgbClr val="0000FF"/>
                  </a:solidFill>
                  <a:effectLst/>
                  <a:latin typeface="Impact" pitchFamily="34" charset="0"/>
                </a:rPr>
                <a:t>Goodness</a:t>
              </a:r>
            </a:p>
          </p:txBody>
        </p:sp>
      </p:grpSp>
      <p:sp>
        <p:nvSpPr>
          <p:cNvPr id="30" name="Text Box 140"/>
          <p:cNvSpPr txBox="1">
            <a:spLocks noChangeArrowheads="1"/>
          </p:cNvSpPr>
          <p:nvPr/>
        </p:nvSpPr>
        <p:spPr bwMode="auto">
          <a:xfrm>
            <a:off x="4572000" y="2032980"/>
            <a:ext cx="756937" cy="634020"/>
          </a:xfrm>
          <a:prstGeom prst="rect">
            <a:avLst/>
          </a:prstGeom>
          <a:noFill/>
          <a:ln w="9525">
            <a:noFill/>
            <a:miter lim="800000"/>
            <a:headEnd/>
            <a:tailEnd/>
          </a:ln>
          <a:effectLst/>
        </p:spPr>
        <p:txBody>
          <a:bodyPr wrap="none">
            <a:spAutoFit/>
          </a:bodyPr>
          <a:lstStyle/>
          <a:p>
            <a:pPr algn="ctr">
              <a:lnSpc>
                <a:spcPct val="80000"/>
              </a:lnSpc>
            </a:pPr>
            <a:r>
              <a:rPr lang="en-US" sz="2200" b="0">
                <a:ln>
                  <a:solidFill>
                    <a:schemeClr val="tx1"/>
                  </a:solidFill>
                </a:ln>
                <a:solidFill>
                  <a:schemeClr val="bg1"/>
                </a:solidFill>
                <a:effectLst/>
                <a:latin typeface="Impact" pitchFamily="34" charset="0"/>
              </a:rPr>
              <a:t>Evil</a:t>
            </a:r>
          </a:p>
          <a:p>
            <a:pPr algn="ctr">
              <a:lnSpc>
                <a:spcPct val="80000"/>
              </a:lnSpc>
            </a:pPr>
            <a:r>
              <a:rPr lang="en-US" sz="2200" b="0">
                <a:ln>
                  <a:solidFill>
                    <a:schemeClr val="tx1"/>
                  </a:solidFill>
                </a:ln>
                <a:solidFill>
                  <a:schemeClr val="bg1"/>
                </a:solidFill>
                <a:effectLst/>
                <a:latin typeface="Impact" pitchFamily="34" charset="0"/>
              </a:rPr>
              <a:t>Mind</a:t>
            </a:r>
          </a:p>
        </p:txBody>
      </p:sp>
      <p:sp>
        <p:nvSpPr>
          <p:cNvPr id="31" name="Text Box 146"/>
          <p:cNvSpPr txBox="1">
            <a:spLocks noChangeArrowheads="1"/>
          </p:cNvSpPr>
          <p:nvPr/>
        </p:nvSpPr>
        <p:spPr bwMode="auto">
          <a:xfrm>
            <a:off x="3386979" y="2032980"/>
            <a:ext cx="1106392" cy="634020"/>
          </a:xfrm>
          <a:prstGeom prst="rect">
            <a:avLst/>
          </a:prstGeom>
          <a:noFill/>
          <a:ln w="9525">
            <a:noFill/>
            <a:miter lim="800000"/>
            <a:headEnd/>
            <a:tailEnd/>
          </a:ln>
          <a:effectLst/>
        </p:spPr>
        <p:txBody>
          <a:bodyPr wrap="none">
            <a:spAutoFit/>
          </a:bodyPr>
          <a:lstStyle/>
          <a:p>
            <a:pPr algn="ctr">
              <a:lnSpc>
                <a:spcPct val="80000"/>
              </a:lnSpc>
            </a:pPr>
            <a:r>
              <a:rPr lang="en-US" sz="2200" b="0">
                <a:ln>
                  <a:solidFill>
                    <a:schemeClr val="bg1"/>
                  </a:solidFill>
                </a:ln>
                <a:solidFill>
                  <a:srgbClr val="000099"/>
                </a:solidFill>
                <a:effectLst/>
                <a:latin typeface="Impact" pitchFamily="34" charset="0"/>
              </a:rPr>
              <a:t>Original</a:t>
            </a:r>
          </a:p>
          <a:p>
            <a:pPr algn="ctr">
              <a:lnSpc>
                <a:spcPct val="80000"/>
              </a:lnSpc>
            </a:pPr>
            <a:r>
              <a:rPr lang="en-US" sz="2200">
                <a:ln>
                  <a:solidFill>
                    <a:schemeClr val="bg1"/>
                  </a:solidFill>
                </a:ln>
                <a:solidFill>
                  <a:srgbClr val="000099"/>
                </a:solidFill>
                <a:effectLst/>
                <a:latin typeface="Impact" pitchFamily="34" charset="0"/>
              </a:rPr>
              <a:t> Mind</a:t>
            </a:r>
          </a:p>
        </p:txBody>
      </p:sp>
      <p:grpSp>
        <p:nvGrpSpPr>
          <p:cNvPr id="23" name="Group 162"/>
          <p:cNvGrpSpPr>
            <a:grpSpLocks/>
          </p:cNvGrpSpPr>
          <p:nvPr/>
        </p:nvGrpSpPr>
        <p:grpSpPr bwMode="auto">
          <a:xfrm>
            <a:off x="1524000" y="5662612"/>
            <a:ext cx="6248400" cy="661988"/>
            <a:chOff x="432" y="3504"/>
            <a:chExt cx="3936" cy="417"/>
          </a:xfrm>
        </p:grpSpPr>
        <p:sp>
          <p:nvSpPr>
            <p:cNvPr id="24" name="Text Box 159"/>
            <p:cNvSpPr txBox="1">
              <a:spLocks noChangeArrowheads="1"/>
            </p:cNvSpPr>
            <p:nvPr/>
          </p:nvSpPr>
          <p:spPr bwMode="auto">
            <a:xfrm>
              <a:off x="625" y="3533"/>
              <a:ext cx="3743" cy="388"/>
            </a:xfrm>
            <a:prstGeom prst="rect">
              <a:avLst/>
            </a:prstGeom>
            <a:noFill/>
            <a:ln w="9525">
              <a:noFill/>
              <a:miter lim="800000"/>
              <a:headEnd/>
              <a:tailEnd/>
            </a:ln>
            <a:effectLst/>
          </p:spPr>
          <p:txBody>
            <a:bodyPr>
              <a:spAutoFit/>
            </a:bodyPr>
            <a:lstStyle/>
            <a:p>
              <a:pPr>
                <a:lnSpc>
                  <a:spcPct val="85000"/>
                </a:lnSpc>
              </a:pPr>
              <a:r>
                <a:rPr lang="en-US" sz="2000" dirty="0">
                  <a:solidFill>
                    <a:schemeClr val="bg1"/>
                  </a:solidFill>
                  <a:effectLst/>
                  <a:latin typeface="Arial Narrow" pitchFamily="34" charset="0"/>
                </a:rPr>
                <a:t>Any being possessing such a </a:t>
              </a:r>
              <a:r>
                <a:rPr lang="en-US" sz="2000" u="sng" dirty="0">
                  <a:solidFill>
                    <a:schemeClr val="bg1"/>
                  </a:solidFill>
                  <a:effectLst/>
                  <a:latin typeface="Arial Narrow" pitchFamily="34" charset="0"/>
                </a:rPr>
                <a:t>contradiction</a:t>
              </a:r>
              <a:r>
                <a:rPr lang="en-US" sz="2000" dirty="0">
                  <a:solidFill>
                    <a:schemeClr val="bg1"/>
                  </a:solidFill>
                  <a:effectLst/>
                  <a:latin typeface="Arial Narrow" pitchFamily="34" charset="0"/>
                </a:rPr>
                <a:t> within itself is doomed to perish.</a:t>
              </a:r>
              <a:endParaRPr lang="en-US" sz="2000" b="0" dirty="0">
                <a:solidFill>
                  <a:schemeClr val="bg1"/>
                </a:solidFill>
                <a:effectLst/>
                <a:latin typeface="Arial" charset="0"/>
              </a:endParaRPr>
            </a:p>
          </p:txBody>
        </p:sp>
        <p:sp>
          <p:nvSpPr>
            <p:cNvPr id="25" name="Text Box 160"/>
            <p:cNvSpPr txBox="1">
              <a:spLocks noChangeArrowheads="1"/>
            </p:cNvSpPr>
            <p:nvPr/>
          </p:nvSpPr>
          <p:spPr bwMode="auto">
            <a:xfrm>
              <a:off x="432" y="3504"/>
              <a:ext cx="192" cy="376"/>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65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26" name="AutoShape 79"/>
          <p:cNvSpPr>
            <a:spLocks noChangeArrowheads="1"/>
          </p:cNvSpPr>
          <p:nvPr/>
        </p:nvSpPr>
        <p:spPr bwMode="auto">
          <a:xfrm>
            <a:off x="2667000" y="3505200"/>
            <a:ext cx="3657600" cy="685800"/>
          </a:xfrm>
          <a:prstGeom prst="roundRect">
            <a:avLst>
              <a:gd name="adj" fmla="val 16667"/>
            </a:avLst>
          </a:prstGeom>
          <a:solidFill>
            <a:srgbClr val="808080">
              <a:alpha val="80000"/>
            </a:srgbClr>
          </a:solidFill>
          <a:ln w="9525">
            <a:solidFill>
              <a:srgbClr val="808080"/>
            </a:solidFill>
            <a:round/>
            <a:headEnd/>
            <a:tailEnd/>
          </a:ln>
          <a:effectLst/>
        </p:spPr>
        <p:txBody>
          <a:bodyPr wrap="none" anchor="ctr"/>
          <a:lstStyle/>
          <a:p>
            <a:pPr algn="ctr"/>
            <a:r>
              <a:rPr lang="en-US" sz="3600" b="0" dirty="0">
                <a:ln w="12700">
                  <a:solidFill>
                    <a:schemeClr val="tx1"/>
                  </a:solidFill>
                </a:ln>
                <a:solidFill>
                  <a:schemeClr val="bg1"/>
                </a:solidFill>
                <a:effectLst/>
                <a:latin typeface="Arial Black" pitchFamily="34" charset="0"/>
              </a:rPr>
              <a:t>contradiction</a:t>
            </a:r>
          </a:p>
        </p:txBody>
      </p:sp>
      <p:sp>
        <p:nvSpPr>
          <p:cNvPr id="16" name="TextBox 15"/>
          <p:cNvSpPr txBox="1"/>
          <p:nvPr/>
        </p:nvSpPr>
        <p:spPr>
          <a:xfrm>
            <a:off x="3422358" y="4343400"/>
            <a:ext cx="2299284" cy="631686"/>
          </a:xfrm>
          <a:prstGeom prst="rect">
            <a:avLst/>
          </a:prstGeom>
          <a:noFill/>
        </p:spPr>
        <p:txBody>
          <a:bodyPr wrap="none" rtlCol="0">
            <a:prstTxWarp prst="textCurveDown">
              <a:avLst/>
            </a:prstTxWarp>
            <a:spAutoFit/>
          </a:bodyPr>
          <a:lstStyle/>
          <a:p>
            <a:r>
              <a:rPr lang="en-US" sz="4000" dirty="0">
                <a:solidFill>
                  <a:srgbClr val="5B00E2"/>
                </a:solidFill>
                <a:effectLst/>
                <a:latin typeface="Arial Black" pitchFamily="34" charset="0"/>
              </a:rPr>
              <a:t>Desires</a:t>
            </a:r>
          </a:p>
        </p:txBody>
      </p:sp>
      <p:grpSp>
        <p:nvGrpSpPr>
          <p:cNvPr id="8" name="Group 1069">
            <a:extLst>
              <a:ext uri="{FF2B5EF4-FFF2-40B4-BE49-F238E27FC236}">
                <a16:creationId xmlns:a16="http://schemas.microsoft.com/office/drawing/2014/main" id="{CAB8E3B3-4322-E83A-C2AE-1971D90E4D2E}"/>
              </a:ext>
            </a:extLst>
          </p:cNvPr>
          <p:cNvGrpSpPr>
            <a:grpSpLocks/>
          </p:cNvGrpSpPr>
          <p:nvPr/>
        </p:nvGrpSpPr>
        <p:grpSpPr bwMode="auto">
          <a:xfrm>
            <a:off x="609600" y="228600"/>
            <a:ext cx="8000650" cy="5276877"/>
            <a:chOff x="555" y="302"/>
            <a:chExt cx="3988" cy="3433"/>
          </a:xfrm>
        </p:grpSpPr>
        <p:sp>
          <p:nvSpPr>
            <p:cNvPr id="9" name="AutoShape 1070">
              <a:extLst>
                <a:ext uri="{FF2B5EF4-FFF2-40B4-BE49-F238E27FC236}">
                  <a16:creationId xmlns:a16="http://schemas.microsoft.com/office/drawing/2014/main" id="{B90D26C5-C555-E303-EFBC-9DF023C32D98}"/>
                </a:ext>
              </a:extLst>
            </p:cNvPr>
            <p:cNvSpPr>
              <a:spLocks noChangeArrowheads="1"/>
            </p:cNvSpPr>
            <p:nvPr/>
          </p:nvSpPr>
          <p:spPr bwMode="auto">
            <a:xfrm>
              <a:off x="555" y="302"/>
              <a:ext cx="3988" cy="3433"/>
            </a:xfrm>
            <a:prstGeom prst="horizontalScroll">
              <a:avLst>
                <a:gd name="adj" fmla="val 13252"/>
              </a:avLst>
            </a:prstGeom>
            <a:gradFill rotWithShape="0">
              <a:gsLst>
                <a:gs pos="0">
                  <a:srgbClr val="FFCCCC"/>
                </a:gs>
                <a:gs pos="50000">
                  <a:srgbClr val="CCCCFF"/>
                </a:gs>
                <a:gs pos="100000">
                  <a:srgbClr val="FFCCCC"/>
                </a:gs>
              </a:gsLst>
              <a:lin ang="2700000" scaled="1"/>
            </a:gradFill>
            <a:ln w="38100">
              <a:solidFill>
                <a:schemeClr val="accent2">
                  <a:lumMod val="75000"/>
                </a:schemeClr>
              </a:solidFill>
              <a:round/>
              <a:headEnd/>
              <a:tailEnd/>
            </a:ln>
            <a:effectLst/>
          </p:spPr>
          <p:txBody>
            <a:bodyPr wrap="none" anchor="ctr"/>
            <a:lstStyle/>
            <a:p>
              <a:pPr algn="ctr"/>
              <a:endParaRPr lang="en-US" sz="800">
                <a:solidFill>
                  <a:srgbClr val="0000FF"/>
                </a:solidFill>
                <a:effectLst>
                  <a:outerShdw blurRad="38100" dist="38100" dir="2700000" algn="tl">
                    <a:srgbClr val="000000"/>
                  </a:outerShdw>
                </a:effectLst>
                <a:latin typeface="Arial Black" pitchFamily="34" charset="0"/>
              </a:endParaRPr>
            </a:p>
            <a:p>
              <a:pPr algn="ctr"/>
              <a:endParaRPr lang="en-US" sz="1200">
                <a:solidFill>
                  <a:srgbClr val="CC0099"/>
                </a:solidFill>
                <a:effectLst>
                  <a:outerShdw blurRad="38100" dist="38100" dir="2700000" algn="tl">
                    <a:srgbClr val="000000"/>
                  </a:outerShdw>
                </a:effectLst>
              </a:endParaRPr>
            </a:p>
            <a:p>
              <a:pPr algn="ctr"/>
              <a:endParaRPr lang="en-US" sz="2800" b="0">
                <a:solidFill>
                  <a:srgbClr val="0000FF"/>
                </a:solidFill>
                <a:effectLst/>
              </a:endParaRPr>
            </a:p>
            <a:p>
              <a:pPr algn="ctr"/>
              <a:endParaRPr lang="en-US" sz="1400">
                <a:solidFill>
                  <a:srgbClr val="CC0099"/>
                </a:solidFill>
                <a:effectLst>
                  <a:outerShdw blurRad="38100" dist="38100" dir="2700000" algn="tl">
                    <a:srgbClr val="000000"/>
                  </a:outerShdw>
                </a:effectLst>
              </a:endParaRPr>
            </a:p>
          </p:txBody>
        </p:sp>
        <p:sp>
          <p:nvSpPr>
            <p:cNvPr id="10" name="Text Box 1071">
              <a:extLst>
                <a:ext uri="{FF2B5EF4-FFF2-40B4-BE49-F238E27FC236}">
                  <a16:creationId xmlns:a16="http://schemas.microsoft.com/office/drawing/2014/main" id="{D2E63CBC-1E27-A690-2D8A-54AC90CA43B8}"/>
                </a:ext>
              </a:extLst>
            </p:cNvPr>
            <p:cNvSpPr txBox="1">
              <a:spLocks noChangeArrowheads="1"/>
            </p:cNvSpPr>
            <p:nvPr/>
          </p:nvSpPr>
          <p:spPr bwMode="auto">
            <a:xfrm>
              <a:off x="1022" y="1081"/>
              <a:ext cx="3380" cy="1762"/>
            </a:xfrm>
            <a:prstGeom prst="rect">
              <a:avLst/>
            </a:prstGeom>
            <a:noFill/>
            <a:ln w="9525">
              <a:noFill/>
              <a:miter lim="800000"/>
              <a:headEnd/>
              <a:tailEnd/>
            </a:ln>
            <a:effectLst/>
          </p:spPr>
          <p:txBody>
            <a:bodyPr wrap="square">
              <a:spAutoFit/>
            </a:bodyPr>
            <a:lstStyle/>
            <a:p>
              <a:pPr>
                <a:lnSpc>
                  <a:spcPts val="3400"/>
                </a:lnSpc>
              </a:pPr>
              <a:r>
                <a:rPr lang="en-US" sz="2600" dirty="0">
                  <a:solidFill>
                    <a:srgbClr val="000099"/>
                  </a:solidFill>
                  <a:latin typeface="Papyrus" pitchFamily="66" charset="0"/>
                </a:rPr>
                <a:t>[22] For I delight in the law of God, in my inmost self, </a:t>
              </a:r>
            </a:p>
            <a:p>
              <a:pPr>
                <a:lnSpc>
                  <a:spcPts val="3400"/>
                </a:lnSpc>
              </a:pPr>
              <a:r>
                <a:rPr lang="en-US" sz="2600" dirty="0">
                  <a:solidFill>
                    <a:srgbClr val="000099"/>
                  </a:solidFill>
                  <a:latin typeface="Papyrus" pitchFamily="66" charset="0"/>
                </a:rPr>
                <a:t>[23] but I see in my members another law at war with the law of my mind and making me captive to the law of sin which dwells in my members. </a:t>
              </a:r>
            </a:p>
            <a:p>
              <a:pPr>
                <a:lnSpc>
                  <a:spcPts val="3400"/>
                </a:lnSpc>
              </a:pPr>
              <a:r>
                <a:rPr lang="en-US" sz="2600" dirty="0">
                  <a:solidFill>
                    <a:srgbClr val="000099"/>
                  </a:solidFill>
                  <a:latin typeface="Papyrus" pitchFamily="66" charset="0"/>
                </a:rPr>
                <a:t>[24] Wretched man that I am! …</a:t>
              </a:r>
            </a:p>
          </p:txBody>
        </p:sp>
        <p:sp>
          <p:nvSpPr>
            <p:cNvPr id="11" name="Text Box 1072">
              <a:extLst>
                <a:ext uri="{FF2B5EF4-FFF2-40B4-BE49-F238E27FC236}">
                  <a16:creationId xmlns:a16="http://schemas.microsoft.com/office/drawing/2014/main" id="{E96828CF-AC15-2F0A-E1BB-7CAB9949B840}"/>
                </a:ext>
              </a:extLst>
            </p:cNvPr>
            <p:cNvSpPr txBox="1">
              <a:spLocks noChangeArrowheads="1"/>
            </p:cNvSpPr>
            <p:nvPr/>
          </p:nvSpPr>
          <p:spPr bwMode="auto">
            <a:xfrm>
              <a:off x="3024" y="2843"/>
              <a:ext cx="1292" cy="300"/>
            </a:xfrm>
            <a:prstGeom prst="rect">
              <a:avLst/>
            </a:prstGeom>
            <a:noFill/>
            <a:ln w="9525">
              <a:noFill/>
              <a:miter lim="800000"/>
              <a:headEnd/>
              <a:tailEnd/>
            </a:ln>
            <a:effectLst/>
          </p:spPr>
          <p:txBody>
            <a:bodyPr wrap="square">
              <a:spAutoFit/>
            </a:bodyPr>
            <a:lstStyle/>
            <a:p>
              <a:pPr algn="ctr"/>
              <a:r>
                <a:rPr lang="en-US" dirty="0">
                  <a:solidFill>
                    <a:srgbClr val="000099"/>
                  </a:solidFill>
                  <a:effectLst/>
                  <a:latin typeface="Palatino Linotype" pitchFamily="18" charset="0"/>
                </a:rPr>
                <a:t>Romans 7:22-24</a:t>
              </a:r>
            </a:p>
          </p:txBody>
        </p:sp>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ox(ou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out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E6C1"/>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2" name="Group 13"/>
          <p:cNvGrpSpPr/>
          <p:nvPr/>
        </p:nvGrpSpPr>
        <p:grpSpPr>
          <a:xfrm>
            <a:off x="1143000" y="533400"/>
            <a:ext cx="6855537" cy="4953000"/>
            <a:chOff x="1447799" y="685800"/>
            <a:chExt cx="6462927" cy="4572000"/>
          </a:xfrm>
        </p:grpSpPr>
        <p:pic>
          <p:nvPicPr>
            <p:cNvPr id="39" name="Picture 39" descr="Wise men worshipping Jesus - by William Hole"/>
            <p:cNvPicPr>
              <a:picLocks noChangeAspect="1" noChangeArrowheads="1"/>
            </p:cNvPicPr>
            <p:nvPr/>
          </p:nvPicPr>
          <p:blipFill>
            <a:blip r:embed="rId3" cstate="print"/>
            <a:srcRect l="393" b="14844"/>
            <a:stretch>
              <a:fillRect/>
            </a:stretch>
          </p:blipFill>
          <p:spPr bwMode="auto">
            <a:xfrm>
              <a:off x="1447799" y="685800"/>
              <a:ext cx="3197448" cy="2381078"/>
            </a:xfrm>
            <a:prstGeom prst="rect">
              <a:avLst/>
            </a:prstGeom>
            <a:noFill/>
          </p:spPr>
        </p:pic>
        <p:pic>
          <p:nvPicPr>
            <p:cNvPr id="40" name="Picture 40" descr="Simeon blessing Jesus in the Temple - by William Hole"/>
            <p:cNvPicPr>
              <a:picLocks noChangeAspect="1" noChangeArrowheads="1"/>
            </p:cNvPicPr>
            <p:nvPr/>
          </p:nvPicPr>
          <p:blipFill>
            <a:blip r:embed="rId4" cstate="print"/>
            <a:srcRect l="57" r="7272"/>
            <a:stretch>
              <a:fillRect/>
            </a:stretch>
          </p:blipFill>
          <p:spPr bwMode="auto">
            <a:xfrm>
              <a:off x="1447799" y="3114434"/>
              <a:ext cx="3197448" cy="2143365"/>
            </a:xfrm>
            <a:prstGeom prst="rect">
              <a:avLst/>
            </a:prstGeom>
            <a:noFill/>
          </p:spPr>
        </p:pic>
        <p:pic>
          <p:nvPicPr>
            <p:cNvPr id="41" name="Picture 41" descr="The boy Jesus asking questions in the Temple - by William Hole"/>
            <p:cNvPicPr>
              <a:picLocks noChangeAspect="1" noChangeArrowheads="1"/>
            </p:cNvPicPr>
            <p:nvPr/>
          </p:nvPicPr>
          <p:blipFill>
            <a:blip r:embed="rId5" cstate="print"/>
            <a:srcRect t="2433" b="12411"/>
            <a:stretch>
              <a:fillRect/>
            </a:stretch>
          </p:blipFill>
          <p:spPr bwMode="auto">
            <a:xfrm>
              <a:off x="4689830" y="685800"/>
              <a:ext cx="3220896" cy="2381078"/>
            </a:xfrm>
            <a:prstGeom prst="rect">
              <a:avLst/>
            </a:prstGeom>
            <a:noFill/>
          </p:spPr>
        </p:pic>
        <p:pic>
          <p:nvPicPr>
            <p:cNvPr id="42" name="Picture 42" descr="Jesus teaching crowds on a high plain - by William Hole"/>
            <p:cNvPicPr>
              <a:picLocks noChangeAspect="1" noChangeArrowheads="1"/>
            </p:cNvPicPr>
            <p:nvPr/>
          </p:nvPicPr>
          <p:blipFill>
            <a:blip r:embed="rId6" cstate="print"/>
            <a:srcRect t="950" b="19033"/>
            <a:stretch>
              <a:fillRect/>
            </a:stretch>
          </p:blipFill>
          <p:spPr bwMode="auto">
            <a:xfrm>
              <a:off x="4695252" y="3114435"/>
              <a:ext cx="3210051" cy="2143365"/>
            </a:xfrm>
            <a:prstGeom prst="rect">
              <a:avLst/>
            </a:prstGeom>
            <a:noFill/>
          </p:spPr>
        </p:pic>
      </p:grpSp>
      <p:pic>
        <p:nvPicPr>
          <p:cNvPr id="790677" name="Picture 149" descr="Early Christians worshipping - by William Hole"/>
          <p:cNvPicPr>
            <a:picLocks noChangeAspect="1" noChangeArrowheads="1"/>
          </p:cNvPicPr>
          <p:nvPr/>
        </p:nvPicPr>
        <p:blipFill>
          <a:blip r:embed="rId7" cstate="print"/>
          <a:srcRect t="17656"/>
          <a:stretch>
            <a:fillRect/>
          </a:stretch>
        </p:blipFill>
        <p:spPr bwMode="auto">
          <a:xfrm>
            <a:off x="0" y="0"/>
            <a:ext cx="9144000" cy="5867400"/>
          </a:xfrm>
          <a:prstGeom prst="rect">
            <a:avLst/>
          </a:prstGeom>
          <a:noFill/>
        </p:spPr>
      </p:pic>
      <p:pic>
        <p:nvPicPr>
          <p:cNvPr id="790572" name="Picture 44" descr="CTY50027"/>
          <p:cNvPicPr>
            <a:picLocks noChangeAspect="1" noChangeArrowheads="1"/>
          </p:cNvPicPr>
          <p:nvPr/>
        </p:nvPicPr>
        <p:blipFill>
          <a:blip r:embed="rId8" cstate="print">
            <a:lum bright="12000" contrast="-54000"/>
          </a:blip>
          <a:srcRect l="446" t="7058" r="10940" b="53506"/>
          <a:stretch>
            <a:fillRect/>
          </a:stretch>
        </p:blipFill>
        <p:spPr bwMode="auto">
          <a:xfrm>
            <a:off x="0" y="0"/>
            <a:ext cx="9143999" cy="5532437"/>
          </a:xfrm>
          <a:prstGeom prst="rect">
            <a:avLst/>
          </a:prstGeom>
          <a:noFill/>
        </p:spPr>
      </p:pic>
      <p:sp>
        <p:nvSpPr>
          <p:cNvPr id="790530" name="Rectangle 2"/>
          <p:cNvSpPr>
            <a:spLocks noChangeArrowheads="1"/>
          </p:cNvSpPr>
          <p:nvPr/>
        </p:nvSpPr>
        <p:spPr bwMode="auto">
          <a:xfrm>
            <a:off x="0" y="5486400"/>
            <a:ext cx="9144000" cy="13716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sp>
        <p:nvSpPr>
          <p:cNvPr id="790555" name="AutoShape 27"/>
          <p:cNvSpPr>
            <a:spLocks noChangeArrowheads="1"/>
          </p:cNvSpPr>
          <p:nvPr/>
        </p:nvSpPr>
        <p:spPr bwMode="auto">
          <a:xfrm flipV="1">
            <a:off x="1371600" y="1731963"/>
            <a:ext cx="381000" cy="914400"/>
          </a:xfrm>
          <a:prstGeom prst="downArrow">
            <a:avLst>
              <a:gd name="adj1" fmla="val 44176"/>
              <a:gd name="adj2" fmla="val 73578"/>
            </a:avLst>
          </a:prstGeom>
          <a:gradFill rotWithShape="0">
            <a:gsLst>
              <a:gs pos="0">
                <a:srgbClr val="0000FF"/>
              </a:gs>
              <a:gs pos="100000">
                <a:srgbClr val="996633"/>
              </a:gs>
            </a:gsLst>
            <a:lin ang="5400000" scaled="1"/>
          </a:gradFill>
          <a:ln w="38100">
            <a:solidFill>
              <a:schemeClr val="bg1"/>
            </a:solidFill>
            <a:miter lim="800000"/>
            <a:headEnd/>
            <a:tailEnd/>
          </a:ln>
          <a:effectLst/>
        </p:spPr>
        <p:txBody>
          <a:bodyPr wrap="none" anchor="ctr"/>
          <a:lstStyle/>
          <a:p>
            <a:pPr algn="ctr"/>
            <a:endParaRPr lang="en-US">
              <a:solidFill>
                <a:srgbClr val="000000"/>
              </a:solidFill>
              <a:latin typeface="Arial" charset="0"/>
            </a:endParaRPr>
          </a:p>
        </p:txBody>
      </p:sp>
      <p:sp>
        <p:nvSpPr>
          <p:cNvPr id="790559" name="AutoShape 31"/>
          <p:cNvSpPr>
            <a:spLocks noChangeArrowheads="1"/>
          </p:cNvSpPr>
          <p:nvPr/>
        </p:nvSpPr>
        <p:spPr bwMode="auto">
          <a:xfrm flipV="1">
            <a:off x="1371600" y="3352800"/>
            <a:ext cx="381000" cy="685800"/>
          </a:xfrm>
          <a:prstGeom prst="downArrow">
            <a:avLst>
              <a:gd name="adj1" fmla="val 44176"/>
              <a:gd name="adj2" fmla="val 73578"/>
            </a:avLst>
          </a:prstGeom>
          <a:gradFill rotWithShape="0">
            <a:gsLst>
              <a:gs pos="0">
                <a:srgbClr val="0000FF"/>
              </a:gs>
              <a:gs pos="100000">
                <a:srgbClr val="C87700"/>
              </a:gs>
            </a:gsLst>
            <a:lin ang="5400000" scaled="1"/>
          </a:gradFill>
          <a:ln w="38100">
            <a:solidFill>
              <a:schemeClr val="bg1"/>
            </a:solidFill>
            <a:miter lim="800000"/>
            <a:headEnd/>
            <a:tailEnd/>
          </a:ln>
          <a:effectLst/>
        </p:spPr>
        <p:txBody>
          <a:bodyPr wrap="none" anchor="ctr"/>
          <a:lstStyle/>
          <a:p>
            <a:pPr algn="ctr"/>
            <a:endParaRPr lang="en-US">
              <a:solidFill>
                <a:srgbClr val="000000"/>
              </a:solidFill>
              <a:latin typeface="Arial" charset="0"/>
            </a:endParaRPr>
          </a:p>
        </p:txBody>
      </p:sp>
      <p:sp>
        <p:nvSpPr>
          <p:cNvPr id="790563" name="AutoShape 35"/>
          <p:cNvSpPr>
            <a:spLocks noChangeArrowheads="1"/>
          </p:cNvSpPr>
          <p:nvPr/>
        </p:nvSpPr>
        <p:spPr bwMode="auto">
          <a:xfrm>
            <a:off x="4305300" y="762000"/>
            <a:ext cx="4343400" cy="685800"/>
          </a:xfrm>
          <a:prstGeom prst="roundRect">
            <a:avLst>
              <a:gd name="adj" fmla="val 16667"/>
            </a:avLst>
          </a:prstGeom>
          <a:gradFill rotWithShape="0">
            <a:gsLst>
              <a:gs pos="0">
                <a:schemeClr val="bg1"/>
              </a:gs>
              <a:gs pos="100000">
                <a:srgbClr val="FFCCCC"/>
              </a:gs>
            </a:gsLst>
            <a:path path="shape">
              <a:fillToRect l="50000" t="50000" r="50000" b="50000"/>
            </a:path>
          </a:gradFill>
          <a:ln w="28575">
            <a:solidFill>
              <a:srgbClr val="9900FF"/>
            </a:solidFill>
            <a:round/>
            <a:headEnd/>
            <a:tailEnd/>
          </a:ln>
          <a:effectLst/>
        </p:spPr>
        <p:txBody>
          <a:bodyPr wrap="none" anchor="ctr"/>
          <a:lstStyle/>
          <a:p>
            <a:pPr algn="ctr"/>
            <a:r>
              <a:rPr lang="en-US" sz="4000" b="0">
                <a:solidFill>
                  <a:srgbClr val="660066"/>
                </a:solidFill>
                <a:effectLst/>
                <a:latin typeface="Impact" pitchFamily="34" charset="0"/>
              </a:rPr>
              <a:t>Kingdom of Heaven</a:t>
            </a:r>
          </a:p>
        </p:txBody>
      </p:sp>
      <p:grpSp>
        <p:nvGrpSpPr>
          <p:cNvPr id="3" name="Group 37"/>
          <p:cNvGrpSpPr>
            <a:grpSpLocks/>
          </p:cNvGrpSpPr>
          <p:nvPr/>
        </p:nvGrpSpPr>
        <p:grpSpPr bwMode="auto">
          <a:xfrm>
            <a:off x="2971800" y="2209800"/>
            <a:ext cx="925513" cy="1371600"/>
            <a:chOff x="3648" y="480"/>
            <a:chExt cx="1737" cy="2574"/>
          </a:xfrm>
        </p:grpSpPr>
        <p:sp>
          <p:nvSpPr>
            <p:cNvPr id="790566" name="Freeform 38"/>
            <p:cNvSpPr>
              <a:spLocks/>
            </p:cNvSpPr>
            <p:nvPr/>
          </p:nvSpPr>
          <p:spPr bwMode="auto">
            <a:xfrm>
              <a:off x="3648" y="480"/>
              <a:ext cx="1737" cy="2574"/>
            </a:xfrm>
            <a:custGeom>
              <a:avLst/>
              <a:gdLst/>
              <a:ahLst/>
              <a:cxnLst>
                <a:cxn ang="0">
                  <a:pos x="2302" y="2153"/>
                </a:cxn>
                <a:cxn ang="0">
                  <a:pos x="3022" y="2153"/>
                </a:cxn>
                <a:cxn ang="0">
                  <a:pos x="3472" y="2153"/>
                </a:cxn>
                <a:cxn ang="0">
                  <a:pos x="3472" y="1985"/>
                </a:cxn>
                <a:cxn ang="0">
                  <a:pos x="3470" y="1091"/>
                </a:cxn>
                <a:cxn ang="0">
                  <a:pos x="3448" y="1069"/>
                </a:cxn>
                <a:cxn ang="0">
                  <a:pos x="2727" y="1069"/>
                </a:cxn>
                <a:cxn ang="0">
                  <a:pos x="2279" y="1069"/>
                </a:cxn>
                <a:cxn ang="0">
                  <a:pos x="2279" y="902"/>
                </a:cxn>
                <a:cxn ang="0">
                  <a:pos x="2277" y="22"/>
                </a:cxn>
                <a:cxn ang="0">
                  <a:pos x="2257" y="0"/>
                </a:cxn>
                <a:cxn ang="0">
                  <a:pos x="1601" y="0"/>
                </a:cxn>
                <a:cxn ang="0">
                  <a:pos x="1195" y="0"/>
                </a:cxn>
                <a:cxn ang="0">
                  <a:pos x="1195" y="168"/>
                </a:cxn>
                <a:cxn ang="0">
                  <a:pos x="1193" y="1048"/>
                </a:cxn>
                <a:cxn ang="0">
                  <a:pos x="1170" y="1069"/>
                </a:cxn>
                <a:cxn ang="0">
                  <a:pos x="450" y="1069"/>
                </a:cxn>
                <a:cxn ang="0">
                  <a:pos x="2" y="1069"/>
                </a:cxn>
                <a:cxn ang="0">
                  <a:pos x="2" y="1238"/>
                </a:cxn>
                <a:cxn ang="0">
                  <a:pos x="0" y="2132"/>
                </a:cxn>
                <a:cxn ang="0">
                  <a:pos x="24" y="2153"/>
                </a:cxn>
                <a:cxn ang="0">
                  <a:pos x="745" y="2153"/>
                </a:cxn>
                <a:cxn ang="0">
                  <a:pos x="1195" y="2153"/>
                </a:cxn>
                <a:cxn ang="0">
                  <a:pos x="1195" y="2621"/>
                </a:cxn>
                <a:cxn ang="0">
                  <a:pos x="1193" y="5088"/>
                </a:cxn>
                <a:cxn ang="0">
                  <a:pos x="1215" y="5146"/>
                </a:cxn>
                <a:cxn ang="0">
                  <a:pos x="1871" y="5146"/>
                </a:cxn>
                <a:cxn ang="0">
                  <a:pos x="2279" y="5146"/>
                </a:cxn>
                <a:cxn ang="0">
                  <a:pos x="2279" y="4679"/>
                </a:cxn>
                <a:cxn ang="0">
                  <a:pos x="2277" y="2213"/>
                </a:cxn>
                <a:cxn ang="0">
                  <a:pos x="2277" y="2153"/>
                </a:cxn>
                <a:cxn ang="0">
                  <a:pos x="2277" y="2153"/>
                </a:cxn>
              </a:cxnLst>
              <a:rect l="0" t="0" r="r" b="b"/>
              <a:pathLst>
                <a:path w="3472" h="5146">
                  <a:moveTo>
                    <a:pt x="2279" y="2153"/>
                  </a:moveTo>
                  <a:lnTo>
                    <a:pt x="2302" y="2153"/>
                  </a:lnTo>
                  <a:lnTo>
                    <a:pt x="2465" y="2153"/>
                  </a:lnTo>
                  <a:lnTo>
                    <a:pt x="3022" y="2153"/>
                  </a:lnTo>
                  <a:lnTo>
                    <a:pt x="3448" y="2153"/>
                  </a:lnTo>
                  <a:lnTo>
                    <a:pt x="3472" y="2153"/>
                  </a:lnTo>
                  <a:lnTo>
                    <a:pt x="3470" y="2132"/>
                  </a:lnTo>
                  <a:lnTo>
                    <a:pt x="3472" y="1985"/>
                  </a:lnTo>
                  <a:lnTo>
                    <a:pt x="3470" y="1477"/>
                  </a:lnTo>
                  <a:lnTo>
                    <a:pt x="3470" y="1091"/>
                  </a:lnTo>
                  <a:lnTo>
                    <a:pt x="3472" y="1069"/>
                  </a:lnTo>
                  <a:lnTo>
                    <a:pt x="3448" y="1069"/>
                  </a:lnTo>
                  <a:lnTo>
                    <a:pt x="3285" y="1069"/>
                  </a:lnTo>
                  <a:lnTo>
                    <a:pt x="2727" y="1069"/>
                  </a:lnTo>
                  <a:lnTo>
                    <a:pt x="2302" y="1069"/>
                  </a:lnTo>
                  <a:lnTo>
                    <a:pt x="2279" y="1069"/>
                  </a:lnTo>
                  <a:lnTo>
                    <a:pt x="2277" y="1048"/>
                  </a:lnTo>
                  <a:lnTo>
                    <a:pt x="2279" y="902"/>
                  </a:lnTo>
                  <a:lnTo>
                    <a:pt x="2277" y="403"/>
                  </a:lnTo>
                  <a:lnTo>
                    <a:pt x="2277" y="22"/>
                  </a:lnTo>
                  <a:lnTo>
                    <a:pt x="2279" y="0"/>
                  </a:lnTo>
                  <a:lnTo>
                    <a:pt x="2257" y="0"/>
                  </a:lnTo>
                  <a:lnTo>
                    <a:pt x="2109" y="0"/>
                  </a:lnTo>
                  <a:lnTo>
                    <a:pt x="1601" y="0"/>
                  </a:lnTo>
                  <a:lnTo>
                    <a:pt x="1215" y="0"/>
                  </a:lnTo>
                  <a:lnTo>
                    <a:pt x="1195" y="0"/>
                  </a:lnTo>
                  <a:lnTo>
                    <a:pt x="1193" y="22"/>
                  </a:lnTo>
                  <a:lnTo>
                    <a:pt x="1195" y="168"/>
                  </a:lnTo>
                  <a:lnTo>
                    <a:pt x="1193" y="667"/>
                  </a:lnTo>
                  <a:lnTo>
                    <a:pt x="1193" y="1048"/>
                  </a:lnTo>
                  <a:lnTo>
                    <a:pt x="1195" y="1069"/>
                  </a:lnTo>
                  <a:lnTo>
                    <a:pt x="1170" y="1069"/>
                  </a:lnTo>
                  <a:lnTo>
                    <a:pt x="1007" y="1069"/>
                  </a:lnTo>
                  <a:lnTo>
                    <a:pt x="450" y="1069"/>
                  </a:lnTo>
                  <a:lnTo>
                    <a:pt x="24" y="1069"/>
                  </a:lnTo>
                  <a:lnTo>
                    <a:pt x="2" y="1069"/>
                  </a:lnTo>
                  <a:lnTo>
                    <a:pt x="0" y="1091"/>
                  </a:lnTo>
                  <a:lnTo>
                    <a:pt x="2" y="1238"/>
                  </a:lnTo>
                  <a:lnTo>
                    <a:pt x="0" y="1746"/>
                  </a:lnTo>
                  <a:lnTo>
                    <a:pt x="0" y="2132"/>
                  </a:lnTo>
                  <a:lnTo>
                    <a:pt x="2" y="2153"/>
                  </a:lnTo>
                  <a:lnTo>
                    <a:pt x="24" y="2153"/>
                  </a:lnTo>
                  <a:lnTo>
                    <a:pt x="187" y="2153"/>
                  </a:lnTo>
                  <a:lnTo>
                    <a:pt x="745" y="2153"/>
                  </a:lnTo>
                  <a:lnTo>
                    <a:pt x="1170" y="2153"/>
                  </a:lnTo>
                  <a:lnTo>
                    <a:pt x="1195" y="2153"/>
                  </a:lnTo>
                  <a:lnTo>
                    <a:pt x="1193" y="2213"/>
                  </a:lnTo>
                  <a:lnTo>
                    <a:pt x="1195" y="2621"/>
                  </a:lnTo>
                  <a:lnTo>
                    <a:pt x="1193" y="4021"/>
                  </a:lnTo>
                  <a:lnTo>
                    <a:pt x="1193" y="5088"/>
                  </a:lnTo>
                  <a:lnTo>
                    <a:pt x="1195" y="5146"/>
                  </a:lnTo>
                  <a:lnTo>
                    <a:pt x="1215" y="5146"/>
                  </a:lnTo>
                  <a:lnTo>
                    <a:pt x="1363" y="5146"/>
                  </a:lnTo>
                  <a:lnTo>
                    <a:pt x="1871" y="5146"/>
                  </a:lnTo>
                  <a:lnTo>
                    <a:pt x="2257" y="5146"/>
                  </a:lnTo>
                  <a:lnTo>
                    <a:pt x="2279" y="5146"/>
                  </a:lnTo>
                  <a:lnTo>
                    <a:pt x="2277" y="5088"/>
                  </a:lnTo>
                  <a:lnTo>
                    <a:pt x="2279" y="4679"/>
                  </a:lnTo>
                  <a:lnTo>
                    <a:pt x="2277" y="3280"/>
                  </a:lnTo>
                  <a:lnTo>
                    <a:pt x="2277" y="2213"/>
                  </a:lnTo>
                  <a:lnTo>
                    <a:pt x="2279" y="2153"/>
                  </a:lnTo>
                  <a:lnTo>
                    <a:pt x="2277" y="2153"/>
                  </a:lnTo>
                  <a:lnTo>
                    <a:pt x="2279" y="2153"/>
                  </a:lnTo>
                  <a:lnTo>
                    <a:pt x="2277" y="2153"/>
                  </a:lnTo>
                  <a:lnTo>
                    <a:pt x="2279" y="2153"/>
                  </a:lnTo>
                </a:path>
              </a:pathLst>
            </a:custGeom>
            <a:gradFill rotWithShape="0">
              <a:gsLst>
                <a:gs pos="0">
                  <a:srgbClr val="9900FF"/>
                </a:gs>
                <a:gs pos="100000">
                  <a:srgbClr val="FFFFFF"/>
                </a:gs>
              </a:gsLst>
              <a:path path="rect">
                <a:fillToRect l="50000" t="50000" r="50000" b="50000"/>
              </a:path>
            </a:gradFill>
            <a:ln w="28575" cmpd="sng">
              <a:noFill/>
              <a:prstDash val="solid"/>
              <a:round/>
              <a:headEnd/>
              <a:tailEnd/>
            </a:ln>
          </p:spPr>
          <p:txBody>
            <a:bodyPr/>
            <a:lstStyle/>
            <a:p>
              <a:pPr algn="ctr"/>
              <a:endParaRPr lang="en-US">
                <a:solidFill>
                  <a:srgbClr val="000000"/>
                </a:solidFill>
                <a:latin typeface="Arial" charset="0"/>
              </a:endParaRPr>
            </a:p>
          </p:txBody>
        </p:sp>
        <p:sp>
          <p:nvSpPr>
            <p:cNvPr id="790567" name="Freeform 39"/>
            <p:cNvSpPr>
              <a:spLocks/>
            </p:cNvSpPr>
            <p:nvPr/>
          </p:nvSpPr>
          <p:spPr bwMode="auto">
            <a:xfrm>
              <a:off x="3744" y="576"/>
              <a:ext cx="1541" cy="2378"/>
            </a:xfrm>
            <a:custGeom>
              <a:avLst/>
              <a:gdLst/>
              <a:ahLst/>
              <a:cxnLst>
                <a:cxn ang="0">
                  <a:pos x="1925" y="1779"/>
                </a:cxn>
                <a:cxn ang="0">
                  <a:pos x="2636" y="1779"/>
                </a:cxn>
                <a:cxn ang="0">
                  <a:pos x="3080" y="1779"/>
                </a:cxn>
                <a:cxn ang="0">
                  <a:pos x="3080" y="1666"/>
                </a:cxn>
                <a:cxn ang="0">
                  <a:pos x="3079" y="1069"/>
                </a:cxn>
                <a:cxn ang="0">
                  <a:pos x="3056" y="1054"/>
                </a:cxn>
                <a:cxn ang="0">
                  <a:pos x="2346" y="1054"/>
                </a:cxn>
                <a:cxn ang="0">
                  <a:pos x="1903" y="1054"/>
                </a:cxn>
                <a:cxn ang="0">
                  <a:pos x="1903" y="891"/>
                </a:cxn>
                <a:cxn ang="0">
                  <a:pos x="1901" y="23"/>
                </a:cxn>
                <a:cxn ang="0">
                  <a:pos x="1888" y="0"/>
                </a:cxn>
                <a:cxn ang="0">
                  <a:pos x="1450" y="0"/>
                </a:cxn>
                <a:cxn ang="0">
                  <a:pos x="1179" y="0"/>
                </a:cxn>
                <a:cxn ang="0">
                  <a:pos x="1179" y="165"/>
                </a:cxn>
                <a:cxn ang="0">
                  <a:pos x="1177" y="1033"/>
                </a:cxn>
                <a:cxn ang="0">
                  <a:pos x="1155" y="1054"/>
                </a:cxn>
                <a:cxn ang="0">
                  <a:pos x="444" y="1054"/>
                </a:cxn>
                <a:cxn ang="0">
                  <a:pos x="1" y="1054"/>
                </a:cxn>
                <a:cxn ang="0">
                  <a:pos x="1" y="1169"/>
                </a:cxn>
                <a:cxn ang="0">
                  <a:pos x="0" y="1766"/>
                </a:cxn>
                <a:cxn ang="0">
                  <a:pos x="24" y="1779"/>
                </a:cxn>
                <a:cxn ang="0">
                  <a:pos x="734" y="1779"/>
                </a:cxn>
                <a:cxn ang="0">
                  <a:pos x="1179" y="1779"/>
                </a:cxn>
                <a:cxn ang="0">
                  <a:pos x="1179" y="2246"/>
                </a:cxn>
                <a:cxn ang="0">
                  <a:pos x="1177" y="4697"/>
                </a:cxn>
                <a:cxn ang="0">
                  <a:pos x="1192" y="4756"/>
                </a:cxn>
                <a:cxn ang="0">
                  <a:pos x="1630" y="4756"/>
                </a:cxn>
                <a:cxn ang="0">
                  <a:pos x="1903" y="4756"/>
                </a:cxn>
                <a:cxn ang="0">
                  <a:pos x="1903" y="4291"/>
                </a:cxn>
                <a:cxn ang="0">
                  <a:pos x="1901" y="1839"/>
                </a:cxn>
                <a:cxn ang="0">
                  <a:pos x="1901" y="1779"/>
                </a:cxn>
                <a:cxn ang="0">
                  <a:pos x="1901" y="1779"/>
                </a:cxn>
                <a:cxn ang="0">
                  <a:pos x="1903" y="1779"/>
                </a:cxn>
              </a:cxnLst>
              <a:rect l="0" t="0" r="r" b="b"/>
              <a:pathLst>
                <a:path w="3080" h="4756">
                  <a:moveTo>
                    <a:pt x="1903" y="1779"/>
                  </a:moveTo>
                  <a:lnTo>
                    <a:pt x="1925" y="1779"/>
                  </a:lnTo>
                  <a:lnTo>
                    <a:pt x="2087" y="1779"/>
                  </a:lnTo>
                  <a:lnTo>
                    <a:pt x="2636" y="1779"/>
                  </a:lnTo>
                  <a:lnTo>
                    <a:pt x="3056" y="1779"/>
                  </a:lnTo>
                  <a:lnTo>
                    <a:pt x="3080" y="1779"/>
                  </a:lnTo>
                  <a:lnTo>
                    <a:pt x="3079" y="1766"/>
                  </a:lnTo>
                  <a:lnTo>
                    <a:pt x="3080" y="1666"/>
                  </a:lnTo>
                  <a:lnTo>
                    <a:pt x="3079" y="1328"/>
                  </a:lnTo>
                  <a:lnTo>
                    <a:pt x="3079" y="1069"/>
                  </a:lnTo>
                  <a:lnTo>
                    <a:pt x="3080" y="1054"/>
                  </a:lnTo>
                  <a:lnTo>
                    <a:pt x="3056" y="1054"/>
                  </a:lnTo>
                  <a:lnTo>
                    <a:pt x="2895" y="1054"/>
                  </a:lnTo>
                  <a:lnTo>
                    <a:pt x="2346" y="1054"/>
                  </a:lnTo>
                  <a:lnTo>
                    <a:pt x="1925" y="1054"/>
                  </a:lnTo>
                  <a:lnTo>
                    <a:pt x="1903" y="1054"/>
                  </a:lnTo>
                  <a:lnTo>
                    <a:pt x="1901" y="1033"/>
                  </a:lnTo>
                  <a:lnTo>
                    <a:pt x="1903" y="891"/>
                  </a:lnTo>
                  <a:lnTo>
                    <a:pt x="1901" y="397"/>
                  </a:lnTo>
                  <a:lnTo>
                    <a:pt x="1901" y="23"/>
                  </a:lnTo>
                  <a:lnTo>
                    <a:pt x="1903" y="0"/>
                  </a:lnTo>
                  <a:lnTo>
                    <a:pt x="1888" y="0"/>
                  </a:lnTo>
                  <a:lnTo>
                    <a:pt x="1790" y="0"/>
                  </a:lnTo>
                  <a:lnTo>
                    <a:pt x="1450" y="0"/>
                  </a:lnTo>
                  <a:lnTo>
                    <a:pt x="1192" y="0"/>
                  </a:lnTo>
                  <a:lnTo>
                    <a:pt x="1179" y="0"/>
                  </a:lnTo>
                  <a:lnTo>
                    <a:pt x="1177" y="23"/>
                  </a:lnTo>
                  <a:lnTo>
                    <a:pt x="1179" y="165"/>
                  </a:lnTo>
                  <a:lnTo>
                    <a:pt x="1177" y="659"/>
                  </a:lnTo>
                  <a:lnTo>
                    <a:pt x="1177" y="1033"/>
                  </a:lnTo>
                  <a:lnTo>
                    <a:pt x="1179" y="1054"/>
                  </a:lnTo>
                  <a:lnTo>
                    <a:pt x="1155" y="1054"/>
                  </a:lnTo>
                  <a:lnTo>
                    <a:pt x="993" y="1054"/>
                  </a:lnTo>
                  <a:lnTo>
                    <a:pt x="444" y="1054"/>
                  </a:lnTo>
                  <a:lnTo>
                    <a:pt x="24" y="1054"/>
                  </a:lnTo>
                  <a:lnTo>
                    <a:pt x="1" y="1054"/>
                  </a:lnTo>
                  <a:lnTo>
                    <a:pt x="0" y="1069"/>
                  </a:lnTo>
                  <a:lnTo>
                    <a:pt x="1" y="1169"/>
                  </a:lnTo>
                  <a:lnTo>
                    <a:pt x="0" y="1507"/>
                  </a:lnTo>
                  <a:lnTo>
                    <a:pt x="0" y="1766"/>
                  </a:lnTo>
                  <a:lnTo>
                    <a:pt x="1" y="1779"/>
                  </a:lnTo>
                  <a:lnTo>
                    <a:pt x="24" y="1779"/>
                  </a:lnTo>
                  <a:lnTo>
                    <a:pt x="185" y="1779"/>
                  </a:lnTo>
                  <a:lnTo>
                    <a:pt x="734" y="1779"/>
                  </a:lnTo>
                  <a:lnTo>
                    <a:pt x="1155" y="1779"/>
                  </a:lnTo>
                  <a:lnTo>
                    <a:pt x="1179" y="1779"/>
                  </a:lnTo>
                  <a:lnTo>
                    <a:pt x="1177" y="1839"/>
                  </a:lnTo>
                  <a:lnTo>
                    <a:pt x="1179" y="2246"/>
                  </a:lnTo>
                  <a:lnTo>
                    <a:pt x="1177" y="3637"/>
                  </a:lnTo>
                  <a:lnTo>
                    <a:pt x="1177" y="4697"/>
                  </a:lnTo>
                  <a:lnTo>
                    <a:pt x="1179" y="4756"/>
                  </a:lnTo>
                  <a:lnTo>
                    <a:pt x="1192" y="4756"/>
                  </a:lnTo>
                  <a:lnTo>
                    <a:pt x="1290" y="4756"/>
                  </a:lnTo>
                  <a:lnTo>
                    <a:pt x="1630" y="4756"/>
                  </a:lnTo>
                  <a:lnTo>
                    <a:pt x="1888" y="4756"/>
                  </a:lnTo>
                  <a:lnTo>
                    <a:pt x="1903" y="4756"/>
                  </a:lnTo>
                  <a:lnTo>
                    <a:pt x="1901" y="4697"/>
                  </a:lnTo>
                  <a:lnTo>
                    <a:pt x="1903" y="4291"/>
                  </a:lnTo>
                  <a:lnTo>
                    <a:pt x="1901" y="2899"/>
                  </a:lnTo>
                  <a:lnTo>
                    <a:pt x="1901" y="1839"/>
                  </a:lnTo>
                  <a:lnTo>
                    <a:pt x="1903" y="1779"/>
                  </a:lnTo>
                  <a:lnTo>
                    <a:pt x="1901" y="1779"/>
                  </a:lnTo>
                  <a:lnTo>
                    <a:pt x="1903" y="1779"/>
                  </a:lnTo>
                  <a:lnTo>
                    <a:pt x="1901" y="1779"/>
                  </a:lnTo>
                  <a:lnTo>
                    <a:pt x="1903" y="1779"/>
                  </a:lnTo>
                  <a:lnTo>
                    <a:pt x="1903" y="1779"/>
                  </a:lnTo>
                  <a:close/>
                </a:path>
              </a:pathLst>
            </a:custGeom>
            <a:gradFill rotWithShape="0">
              <a:gsLst>
                <a:gs pos="0">
                  <a:srgbClr val="FFFFFF"/>
                </a:gs>
                <a:gs pos="100000">
                  <a:srgbClr val="660066"/>
                </a:gs>
              </a:gsLst>
              <a:path path="rect">
                <a:fillToRect l="50000" t="50000" r="50000" b="50000"/>
              </a:path>
            </a:gradFill>
            <a:ln w="9525">
              <a:noFill/>
              <a:round/>
              <a:headEnd/>
              <a:tailEnd/>
            </a:ln>
          </p:spPr>
          <p:txBody>
            <a:bodyPr/>
            <a:lstStyle/>
            <a:p>
              <a:pPr algn="ctr"/>
              <a:endParaRPr lang="en-US">
                <a:solidFill>
                  <a:srgbClr val="000000"/>
                </a:solidFill>
                <a:latin typeface="Arial" charset="0"/>
              </a:endParaRPr>
            </a:p>
          </p:txBody>
        </p:sp>
      </p:grpSp>
      <p:sp>
        <p:nvSpPr>
          <p:cNvPr id="790568" name="AutoShape 40"/>
          <p:cNvSpPr>
            <a:spLocks noChangeArrowheads="1"/>
          </p:cNvSpPr>
          <p:nvPr/>
        </p:nvSpPr>
        <p:spPr bwMode="auto">
          <a:xfrm rot="-8580481">
            <a:off x="2743200" y="3017838"/>
            <a:ext cx="331788" cy="868362"/>
          </a:xfrm>
          <a:prstGeom prst="downArrow">
            <a:avLst>
              <a:gd name="adj1" fmla="val 35000"/>
              <a:gd name="adj2" fmla="val 64970"/>
            </a:avLst>
          </a:prstGeom>
          <a:solidFill>
            <a:srgbClr val="993300"/>
          </a:solidFill>
          <a:ln w="3175">
            <a:solidFill>
              <a:schemeClr val="bg1"/>
            </a:solidFill>
            <a:miter lim="800000"/>
            <a:headEnd/>
            <a:tailEnd/>
          </a:ln>
          <a:effectLst/>
        </p:spPr>
        <p:txBody>
          <a:bodyPr wrap="none" anchor="ctr"/>
          <a:lstStyle/>
          <a:p>
            <a:pPr algn="ctr"/>
            <a:endParaRPr lang="en-US">
              <a:solidFill>
                <a:srgbClr val="000000"/>
              </a:solidFill>
              <a:latin typeface="Arial" charset="0"/>
            </a:endParaRPr>
          </a:p>
        </p:txBody>
      </p:sp>
      <p:sp>
        <p:nvSpPr>
          <p:cNvPr id="790569" name="AutoShape 41"/>
          <p:cNvSpPr>
            <a:spLocks noChangeArrowheads="1"/>
          </p:cNvSpPr>
          <p:nvPr/>
        </p:nvSpPr>
        <p:spPr bwMode="auto">
          <a:xfrm rot="-8755978">
            <a:off x="3832225" y="1371600"/>
            <a:ext cx="358775" cy="1066800"/>
          </a:xfrm>
          <a:prstGeom prst="downArrow">
            <a:avLst>
              <a:gd name="adj1" fmla="val 35000"/>
              <a:gd name="adj2" fmla="val 73813"/>
            </a:avLst>
          </a:prstGeom>
          <a:solidFill>
            <a:srgbClr val="9900CC"/>
          </a:solidFill>
          <a:ln w="19050">
            <a:solidFill>
              <a:schemeClr val="bg1">
                <a:alpha val="65000"/>
              </a:schemeClr>
            </a:solidFill>
            <a:miter lim="800000"/>
            <a:headEnd/>
            <a:tailEnd/>
          </a:ln>
          <a:effectLst/>
        </p:spPr>
        <p:txBody>
          <a:bodyPr wrap="none" anchor="ctr"/>
          <a:lstStyle/>
          <a:p>
            <a:pPr algn="ctr"/>
            <a:endParaRPr lang="en-US">
              <a:solidFill>
                <a:srgbClr val="000000"/>
              </a:solidFill>
              <a:latin typeface="Arial" charset="0"/>
            </a:endParaRPr>
          </a:p>
        </p:txBody>
      </p:sp>
      <p:sp>
        <p:nvSpPr>
          <p:cNvPr id="790575" name="WordArt 47"/>
          <p:cNvSpPr>
            <a:spLocks noChangeArrowheads="1" noChangeShapeType="1" noTextEdit="1"/>
          </p:cNvSpPr>
          <p:nvPr/>
        </p:nvSpPr>
        <p:spPr bwMode="auto">
          <a:xfrm>
            <a:off x="2895600" y="1066800"/>
            <a:ext cx="1266825" cy="152400"/>
          </a:xfrm>
          <a:prstGeom prst="rect">
            <a:avLst/>
          </a:prstGeom>
        </p:spPr>
        <p:txBody>
          <a:bodyPr wrap="none" fromWordArt="1">
            <a:prstTxWarp prst="textPlain">
              <a:avLst>
                <a:gd name="adj" fmla="val 50000"/>
              </a:avLst>
            </a:prstTxWarp>
          </a:bodyPr>
          <a:lstStyle/>
          <a:p>
            <a:pPr algn="ctr"/>
            <a:r>
              <a:rPr lang="en-US" sz="3600" kern="10">
                <a:ln w="9525">
                  <a:solidFill>
                    <a:srgbClr val="660033"/>
                  </a:solidFill>
                  <a:round/>
                  <a:headEnd/>
                  <a:tailEnd/>
                </a:ln>
                <a:solidFill>
                  <a:srgbClr val="00FFFF"/>
                </a:solidFill>
                <a:effectLst>
                  <a:outerShdw dist="35921" dir="2700000" algn="ctr" rotWithShape="0">
                    <a:srgbClr val="C0C0C0"/>
                  </a:outerShdw>
                </a:effectLst>
                <a:latin typeface="Impact"/>
              </a:rPr>
              <a:t>::::::</a:t>
            </a:r>
          </a:p>
        </p:txBody>
      </p:sp>
      <p:grpSp>
        <p:nvGrpSpPr>
          <p:cNvPr id="4" name="Group 151"/>
          <p:cNvGrpSpPr>
            <a:grpSpLocks/>
          </p:cNvGrpSpPr>
          <p:nvPr/>
        </p:nvGrpSpPr>
        <p:grpSpPr bwMode="auto">
          <a:xfrm>
            <a:off x="1066800" y="5738812"/>
            <a:ext cx="7162800" cy="661988"/>
            <a:chOff x="590" y="3551"/>
            <a:chExt cx="4512" cy="417"/>
          </a:xfrm>
        </p:grpSpPr>
        <p:sp>
          <p:nvSpPr>
            <p:cNvPr id="790580" name="Text Box 52"/>
            <p:cNvSpPr txBox="1">
              <a:spLocks noChangeArrowheads="1"/>
            </p:cNvSpPr>
            <p:nvPr/>
          </p:nvSpPr>
          <p:spPr bwMode="auto">
            <a:xfrm>
              <a:off x="782" y="3580"/>
              <a:ext cx="4320" cy="388"/>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Did Jesus’ </a:t>
              </a:r>
              <a:r>
                <a:rPr lang="en-US" sz="2000" u="sng" dirty="0">
                  <a:solidFill>
                    <a:srgbClr val="FFFFFF"/>
                  </a:solidFill>
                  <a:effectLst/>
                  <a:latin typeface="Arial Narrow" pitchFamily="34" charset="0"/>
                </a:rPr>
                <a:t>crucifixion</a:t>
              </a:r>
              <a:r>
                <a:rPr lang="en-US" sz="2000" dirty="0">
                  <a:solidFill>
                    <a:srgbClr val="FFFFFF"/>
                  </a:solidFill>
                  <a:effectLst/>
                  <a:latin typeface="Arial Narrow" pitchFamily="34" charset="0"/>
                </a:rPr>
                <a:t> enable faithful </a:t>
              </a:r>
              <a:r>
                <a:rPr lang="en-US" sz="2000" u="sng" dirty="0">
                  <a:solidFill>
                    <a:srgbClr val="FFFFFF"/>
                  </a:solidFill>
                  <a:effectLst/>
                  <a:latin typeface="Arial Narrow" pitchFamily="34" charset="0"/>
                </a:rPr>
                <a:t>believers</a:t>
              </a:r>
              <a:r>
                <a:rPr lang="en-US" sz="2000" dirty="0">
                  <a:solidFill>
                    <a:srgbClr val="FFFFFF"/>
                  </a:solidFill>
                  <a:effectLst/>
                  <a:latin typeface="Arial Narrow" pitchFamily="34" charset="0"/>
                </a:rPr>
                <a:t> in Jesus to become </a:t>
              </a:r>
              <a:r>
                <a:rPr lang="en-US" sz="2000" u="sng" dirty="0">
                  <a:solidFill>
                    <a:srgbClr val="FFFFFF"/>
                  </a:solidFill>
                  <a:effectLst/>
                  <a:latin typeface="Arial Narrow" pitchFamily="34" charset="0"/>
                </a:rPr>
                <a:t>perfect</a:t>
              </a:r>
              <a:r>
                <a:rPr lang="en-US" sz="2000" dirty="0">
                  <a:solidFill>
                    <a:srgbClr val="FFFFFF"/>
                  </a:solidFill>
                  <a:effectLst/>
                  <a:latin typeface="Arial Narrow" pitchFamily="34" charset="0"/>
                </a:rPr>
                <a:t> and build the </a:t>
              </a:r>
              <a:r>
                <a:rPr lang="en-US" sz="2000" u="sng" dirty="0">
                  <a:solidFill>
                    <a:srgbClr val="FFFFFF"/>
                  </a:solidFill>
                  <a:effectLst/>
                  <a:latin typeface="Arial Narrow" pitchFamily="34" charset="0"/>
                </a:rPr>
                <a:t>Kingdom of Heaven on earth</a:t>
              </a:r>
              <a:r>
                <a:rPr lang="en-US" sz="2000" dirty="0">
                  <a:solidFill>
                    <a:srgbClr val="FFFFFF"/>
                  </a:solidFill>
                  <a:effectLst/>
                  <a:latin typeface="Arial Narrow" pitchFamily="34" charset="0"/>
                </a:rPr>
                <a:t>?</a:t>
              </a:r>
              <a:endParaRPr lang="en-US" sz="1600" b="0" u="sng" dirty="0">
                <a:solidFill>
                  <a:srgbClr val="FFFFFF"/>
                </a:solidFill>
                <a:effectLst/>
                <a:latin typeface="Arial Narrow" pitchFamily="34" charset="0"/>
              </a:endParaRPr>
            </a:p>
          </p:txBody>
        </p:sp>
        <p:sp>
          <p:nvSpPr>
            <p:cNvPr id="790581" name="Text Box 53"/>
            <p:cNvSpPr txBox="1">
              <a:spLocks noChangeArrowheads="1"/>
            </p:cNvSpPr>
            <p:nvPr/>
          </p:nvSpPr>
          <p:spPr bwMode="auto">
            <a:xfrm>
              <a:off x="590" y="3551"/>
              <a:ext cx="230" cy="369"/>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63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790556" name="Oval 28"/>
          <p:cNvSpPr>
            <a:spLocks noChangeArrowheads="1"/>
          </p:cNvSpPr>
          <p:nvPr/>
        </p:nvSpPr>
        <p:spPr bwMode="auto">
          <a:xfrm>
            <a:off x="382588" y="2286000"/>
            <a:ext cx="2360612" cy="963613"/>
          </a:xfrm>
          <a:prstGeom prst="ellipse">
            <a:avLst/>
          </a:prstGeom>
          <a:solidFill>
            <a:srgbClr val="FFFF66"/>
          </a:solidFill>
          <a:ln w="28575">
            <a:solidFill>
              <a:srgbClr val="0000FF"/>
            </a:solidFill>
            <a:round/>
            <a:headEnd/>
            <a:tailEnd/>
          </a:ln>
          <a:effectLst/>
        </p:spPr>
        <p:txBody>
          <a:bodyPr wrap="none" anchor="ctr"/>
          <a:lstStyle/>
          <a:p>
            <a:r>
              <a:rPr lang="en-US" sz="5400" b="0" dirty="0">
                <a:solidFill>
                  <a:srgbClr val="0000FF"/>
                </a:solidFill>
                <a:effectLst/>
                <a:latin typeface="Impact" pitchFamily="34" charset="0"/>
              </a:rPr>
              <a:t>Jesus</a:t>
            </a:r>
          </a:p>
        </p:txBody>
      </p:sp>
      <p:grpSp>
        <p:nvGrpSpPr>
          <p:cNvPr id="5" name="Group 25"/>
          <p:cNvGrpSpPr/>
          <p:nvPr/>
        </p:nvGrpSpPr>
        <p:grpSpPr>
          <a:xfrm>
            <a:off x="381000" y="685800"/>
            <a:ext cx="2363788" cy="990600"/>
            <a:chOff x="381000" y="685800"/>
            <a:chExt cx="2363788" cy="990600"/>
          </a:xfrm>
        </p:grpSpPr>
        <p:sp>
          <p:nvSpPr>
            <p:cNvPr id="790578" name="Oval 50"/>
            <p:cNvSpPr>
              <a:spLocks noChangeArrowheads="1"/>
            </p:cNvSpPr>
            <p:nvPr/>
          </p:nvSpPr>
          <p:spPr bwMode="auto">
            <a:xfrm>
              <a:off x="382588" y="685800"/>
              <a:ext cx="2362200" cy="963613"/>
            </a:xfrm>
            <a:prstGeom prst="ellipse">
              <a:avLst/>
            </a:prstGeom>
            <a:gradFill rotWithShape="0">
              <a:gsLst>
                <a:gs pos="0">
                  <a:srgbClr val="FFFFFF"/>
                </a:gs>
                <a:gs pos="100000">
                  <a:srgbClr val="CCFFFF"/>
                </a:gs>
              </a:gsLst>
              <a:path path="shape">
                <a:fillToRect l="50000" t="50000" r="50000" b="50000"/>
              </a:path>
            </a:gradFill>
            <a:ln w="28575">
              <a:solidFill>
                <a:srgbClr val="0066FF"/>
              </a:solidFill>
              <a:round/>
              <a:headEnd/>
              <a:tailEnd/>
            </a:ln>
            <a:effectLst/>
          </p:spPr>
          <p:txBody>
            <a:bodyPr wrap="none" anchor="ctr"/>
            <a:lstStyle/>
            <a:p>
              <a:pPr algn="ctr">
                <a:lnSpc>
                  <a:spcPct val="80000"/>
                </a:lnSpc>
              </a:pPr>
              <a:endParaRPr lang="en-US" sz="600" b="0" dirty="0">
                <a:solidFill>
                  <a:srgbClr val="0000FF"/>
                </a:solidFill>
                <a:effectLst/>
                <a:latin typeface="Impact" pitchFamily="34" charset="0"/>
              </a:endParaRPr>
            </a:p>
          </p:txBody>
        </p:sp>
        <p:sp>
          <p:nvSpPr>
            <p:cNvPr id="25" name="Oval 50"/>
            <p:cNvSpPr>
              <a:spLocks noChangeArrowheads="1"/>
            </p:cNvSpPr>
            <p:nvPr/>
          </p:nvSpPr>
          <p:spPr bwMode="auto">
            <a:xfrm>
              <a:off x="381000" y="712787"/>
              <a:ext cx="2362200" cy="963613"/>
            </a:xfrm>
            <a:prstGeom prst="ellipse">
              <a:avLst/>
            </a:prstGeom>
            <a:noFill/>
            <a:ln w="28575">
              <a:noFill/>
              <a:round/>
              <a:headEnd/>
              <a:tailEnd/>
            </a:ln>
            <a:effectLst/>
          </p:spPr>
          <p:txBody>
            <a:bodyPr wrap="none" anchor="ctr"/>
            <a:lstStyle/>
            <a:p>
              <a:pPr algn="ctr">
                <a:lnSpc>
                  <a:spcPct val="80000"/>
                </a:lnSpc>
              </a:pPr>
              <a:endParaRPr lang="en-US" sz="600" b="0" dirty="0">
                <a:solidFill>
                  <a:srgbClr val="0000FF"/>
                </a:solidFill>
                <a:effectLst/>
                <a:latin typeface="Impact" pitchFamily="34" charset="0"/>
              </a:endParaRPr>
            </a:p>
            <a:p>
              <a:pPr algn="ctr">
                <a:lnSpc>
                  <a:spcPct val="65000"/>
                </a:lnSpc>
              </a:pPr>
              <a:r>
                <a:rPr lang="en-US" sz="3200" b="0" dirty="0">
                  <a:solidFill>
                    <a:srgbClr val="000099"/>
                  </a:solidFill>
                  <a:effectLst/>
                  <a:latin typeface="Impact" pitchFamily="34" charset="0"/>
                </a:rPr>
                <a:t>Perfect</a:t>
              </a:r>
            </a:p>
            <a:p>
              <a:pPr algn="ctr">
                <a:lnSpc>
                  <a:spcPct val="65000"/>
                </a:lnSpc>
              </a:pPr>
              <a:r>
                <a:rPr lang="en-US" sz="3200" b="0" dirty="0">
                  <a:solidFill>
                    <a:srgbClr val="000099"/>
                  </a:solidFill>
                  <a:effectLst/>
                  <a:latin typeface="Impact" pitchFamily="34" charset="0"/>
                </a:rPr>
                <a:t>person</a:t>
              </a:r>
            </a:p>
          </p:txBody>
        </p:sp>
      </p:grpSp>
      <p:sp>
        <p:nvSpPr>
          <p:cNvPr id="27" name="Oval 57"/>
          <p:cNvSpPr>
            <a:spLocks noChangeArrowheads="1"/>
          </p:cNvSpPr>
          <p:nvPr/>
        </p:nvSpPr>
        <p:spPr bwMode="auto">
          <a:xfrm>
            <a:off x="304800" y="3886200"/>
            <a:ext cx="2514600" cy="685800"/>
          </a:xfrm>
          <a:prstGeom prst="ellipse">
            <a:avLst/>
          </a:prstGeom>
          <a:gradFill rotWithShape="0">
            <a:gsLst>
              <a:gs pos="0">
                <a:srgbClr val="C00000"/>
              </a:gs>
              <a:gs pos="100000">
                <a:srgbClr val="FF9900"/>
              </a:gs>
            </a:gsLst>
            <a:path path="shape">
              <a:fillToRect l="50000" t="50000" r="50000" b="50000"/>
            </a:path>
          </a:gradFill>
          <a:ln w="19050">
            <a:solidFill>
              <a:srgbClr val="993300"/>
            </a:solidFill>
            <a:round/>
            <a:headEnd/>
            <a:tailEnd/>
          </a:ln>
          <a:effectLst/>
        </p:spPr>
        <p:txBody>
          <a:bodyPr wrap="none" anchor="ctr"/>
          <a:lstStyle/>
          <a:p>
            <a:pPr algn="ctr">
              <a:lnSpc>
                <a:spcPct val="80000"/>
              </a:lnSpc>
            </a:pPr>
            <a:endParaRPr lang="en-US" sz="1000" b="0" dirty="0">
              <a:solidFill>
                <a:srgbClr val="0000FF"/>
              </a:solidFill>
              <a:effectLst/>
              <a:latin typeface="Impact" pitchFamily="34" charset="0"/>
            </a:endParaRPr>
          </a:p>
          <a:p>
            <a:pPr algn="ctr">
              <a:lnSpc>
                <a:spcPct val="70000"/>
              </a:lnSpc>
            </a:pPr>
            <a:endParaRPr lang="en-US" sz="600" b="0" dirty="0">
              <a:solidFill>
                <a:srgbClr val="FFFFFF"/>
              </a:solidFill>
              <a:effectLst>
                <a:outerShdw blurRad="38100" dist="38100" dir="2700000" algn="tl">
                  <a:srgbClr val="000000"/>
                </a:outerShdw>
              </a:effectLst>
              <a:latin typeface="Impact" pitchFamily="34" charset="0"/>
            </a:endParaRPr>
          </a:p>
          <a:p>
            <a:pPr algn="ctr">
              <a:lnSpc>
                <a:spcPct val="65000"/>
              </a:lnSpc>
            </a:pPr>
            <a:r>
              <a:rPr lang="en-US" sz="3600" b="0" dirty="0">
                <a:solidFill>
                  <a:srgbClr val="FFFFFF"/>
                </a:solidFill>
                <a:effectLst>
                  <a:outerShdw blurRad="38100" dist="38100" dir="2700000" algn="tl">
                    <a:srgbClr val="000000"/>
                  </a:outerShdw>
                </a:effectLst>
                <a:latin typeface="Impact" pitchFamily="34" charset="0"/>
              </a:rPr>
              <a:t>Believers</a:t>
            </a:r>
          </a:p>
        </p:txBody>
      </p:sp>
      <p:sp>
        <p:nvSpPr>
          <p:cNvPr id="36" name="TextBox 35"/>
          <p:cNvSpPr txBox="1"/>
          <p:nvPr/>
        </p:nvSpPr>
        <p:spPr>
          <a:xfrm>
            <a:off x="1905000" y="1654314"/>
            <a:ext cx="304800" cy="707886"/>
          </a:xfrm>
          <a:prstGeom prst="rect">
            <a:avLst/>
          </a:prstGeom>
          <a:noFill/>
        </p:spPr>
        <p:txBody>
          <a:bodyPr wrap="square" rtlCol="0">
            <a:spAutoFit/>
          </a:bodyPr>
          <a:lstStyle/>
          <a:p>
            <a:pPr algn="ctr"/>
            <a:r>
              <a:rPr lang="en-US" sz="4000">
                <a:ln w="12700">
                  <a:solidFill>
                    <a:srgbClr val="3333CC"/>
                  </a:solidFill>
                </a:ln>
                <a:solidFill>
                  <a:srgbClr val="FFFFFF"/>
                </a:solidFill>
                <a:effectLst/>
                <a:latin typeface="Arial Black" pitchFamily="34" charset="0"/>
              </a:rPr>
              <a:t>?</a:t>
            </a:r>
            <a:endParaRPr lang="en-US" sz="4000">
              <a:ln w="12700">
                <a:solidFill>
                  <a:srgbClr val="3333CC"/>
                </a:solidFill>
              </a:ln>
              <a:solidFill>
                <a:srgbClr val="FFFFFF"/>
              </a:solidFill>
              <a:latin typeface="Arial Black" pitchFamily="34" charset="0"/>
            </a:endParaRPr>
          </a:p>
        </p:txBody>
      </p:sp>
      <p:sp>
        <p:nvSpPr>
          <p:cNvPr id="44" name="Rectangle 43"/>
          <p:cNvSpPr/>
          <p:nvPr/>
        </p:nvSpPr>
        <p:spPr bwMode="auto">
          <a:xfrm>
            <a:off x="228600" y="124227"/>
            <a:ext cx="3810000" cy="381000"/>
          </a:xfrm>
          <a:prstGeom prst="rect">
            <a:avLst/>
          </a:prstGeom>
          <a:solidFill>
            <a:srgbClr val="FFD88B">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a:solidFill>
                <a:srgbClr val="000000"/>
              </a:solidFill>
              <a:latin typeface="Arial" charset="0"/>
            </a:endParaRPr>
          </a:p>
        </p:txBody>
      </p:sp>
      <p:sp>
        <p:nvSpPr>
          <p:cNvPr id="45" name="Rectangle 44"/>
          <p:cNvSpPr/>
          <p:nvPr/>
        </p:nvSpPr>
        <p:spPr>
          <a:xfrm>
            <a:off x="228600" y="76200"/>
            <a:ext cx="5334000" cy="477054"/>
          </a:xfrm>
          <a:prstGeom prst="rect">
            <a:avLst/>
          </a:prstGeom>
        </p:spPr>
        <p:txBody>
          <a:bodyPr wrap="square">
            <a:spAutoFit/>
          </a:bodyPr>
          <a:lstStyle/>
          <a:p>
            <a:r>
              <a:rPr lang="en-US" sz="2500" b="0" u="sng">
                <a:ln w="3175">
                  <a:solidFill>
                    <a:srgbClr val="FFFFFF"/>
                  </a:solidFill>
                </a:ln>
                <a:solidFill>
                  <a:srgbClr val="000099"/>
                </a:solidFill>
                <a:effectLst/>
                <a:latin typeface="Impact" pitchFamily="34" charset="0"/>
              </a:rPr>
              <a:t>Salvation through the Cross</a:t>
            </a:r>
            <a:endParaRPr lang="en-US" sz="2500" b="0" u="sng" dirty="0">
              <a:ln w="3175">
                <a:solidFill>
                  <a:srgbClr val="FFFFFF"/>
                </a:solidFill>
              </a:ln>
              <a:solidFill>
                <a:srgbClr val="000000"/>
              </a:solidFill>
              <a:latin typeface="Arial" charset="0"/>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90572"/>
                                        </p:tgtEl>
                                        <p:attrNameLst>
                                          <p:attrName>style.visibility</p:attrName>
                                        </p:attrNameLst>
                                      </p:cBhvr>
                                      <p:to>
                                        <p:strVal val="visible"/>
                                      </p:to>
                                    </p:set>
                                    <p:animEffect transition="in" filter="fade">
                                      <p:cBhvr>
                                        <p:cTn id="10" dur="1000"/>
                                        <p:tgtEl>
                                          <p:spTgt spid="790572"/>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790556"/>
                                        </p:tgtEl>
                                        <p:attrNameLst>
                                          <p:attrName>style.visibility</p:attrName>
                                        </p:attrNameLst>
                                      </p:cBhvr>
                                      <p:to>
                                        <p:strVal val="visible"/>
                                      </p:to>
                                    </p:set>
                                    <p:anim calcmode="lin" valueType="num">
                                      <p:cBhvr>
                                        <p:cTn id="15" dur="1000" fill="hold"/>
                                        <p:tgtEl>
                                          <p:spTgt spid="790556"/>
                                        </p:tgtEl>
                                        <p:attrNameLst>
                                          <p:attrName>ppt_w</p:attrName>
                                        </p:attrNameLst>
                                      </p:cBhvr>
                                      <p:tavLst>
                                        <p:tav tm="0">
                                          <p:val>
                                            <p:strVal val="#ppt_w*0.70"/>
                                          </p:val>
                                        </p:tav>
                                        <p:tav tm="100000">
                                          <p:val>
                                            <p:strVal val="#ppt_w"/>
                                          </p:val>
                                        </p:tav>
                                      </p:tavLst>
                                    </p:anim>
                                    <p:anim calcmode="lin" valueType="num">
                                      <p:cBhvr>
                                        <p:cTn id="16" dur="1000" fill="hold"/>
                                        <p:tgtEl>
                                          <p:spTgt spid="790556"/>
                                        </p:tgtEl>
                                        <p:attrNameLst>
                                          <p:attrName>ppt_h</p:attrName>
                                        </p:attrNameLst>
                                      </p:cBhvr>
                                      <p:tavLst>
                                        <p:tav tm="0">
                                          <p:val>
                                            <p:strVal val="#ppt_h"/>
                                          </p:val>
                                        </p:tav>
                                        <p:tav tm="100000">
                                          <p:val>
                                            <p:strVal val="#ppt_h"/>
                                          </p:val>
                                        </p:tav>
                                      </p:tavLst>
                                    </p:anim>
                                    <p:animEffect transition="in" filter="fade">
                                      <p:cBhvr>
                                        <p:cTn id="17" dur="1000"/>
                                        <p:tgtEl>
                                          <p:spTgt spid="790556"/>
                                        </p:tgtEl>
                                      </p:cBhvr>
                                    </p:animEffec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1000" fill="hold"/>
                                        <p:tgtEl>
                                          <p:spTgt spid="27"/>
                                        </p:tgtEl>
                                        <p:attrNameLst>
                                          <p:attrName>ppt_w</p:attrName>
                                        </p:attrNameLst>
                                      </p:cBhvr>
                                      <p:tavLst>
                                        <p:tav tm="0">
                                          <p:val>
                                            <p:strVal val="#ppt_w*0.70"/>
                                          </p:val>
                                        </p:tav>
                                        <p:tav tm="100000">
                                          <p:val>
                                            <p:strVal val="#ppt_w"/>
                                          </p:val>
                                        </p:tav>
                                      </p:tavLst>
                                    </p:anim>
                                    <p:anim calcmode="lin" valueType="num">
                                      <p:cBhvr>
                                        <p:cTn id="26" dur="1000" fill="hold"/>
                                        <p:tgtEl>
                                          <p:spTgt spid="27"/>
                                        </p:tgtEl>
                                        <p:attrNameLst>
                                          <p:attrName>ppt_h</p:attrName>
                                        </p:attrNameLst>
                                      </p:cBhvr>
                                      <p:tavLst>
                                        <p:tav tm="0">
                                          <p:val>
                                            <p:strVal val="#ppt_h"/>
                                          </p:val>
                                        </p:tav>
                                        <p:tav tm="100000">
                                          <p:val>
                                            <p:strVal val="#ppt_h"/>
                                          </p:val>
                                        </p:tav>
                                      </p:tavLst>
                                    </p:anim>
                                    <p:animEffect transition="in" filter="fade">
                                      <p:cBhvr>
                                        <p:cTn id="27" dur="1000"/>
                                        <p:tgtEl>
                                          <p:spTgt spid="27"/>
                                        </p:tgtEl>
                                      </p:cBhvr>
                                    </p:animEffect>
                                  </p:childTnLst>
                                </p:cTn>
                              </p:par>
                              <p:par>
                                <p:cTn id="28" presetID="10" presetClass="entr" presetSubtype="0" fill="hold" nodeType="withEffect">
                                  <p:stCondLst>
                                    <p:cond delay="0"/>
                                  </p:stCondLst>
                                  <p:childTnLst>
                                    <p:set>
                                      <p:cBhvr>
                                        <p:cTn id="29" dur="1" fill="hold">
                                          <p:stCondLst>
                                            <p:cond delay="0"/>
                                          </p:stCondLst>
                                        </p:cTn>
                                        <p:tgtEl>
                                          <p:spTgt spid="790677"/>
                                        </p:tgtEl>
                                        <p:attrNameLst>
                                          <p:attrName>style.visibility</p:attrName>
                                        </p:attrNameLst>
                                      </p:cBhvr>
                                      <p:to>
                                        <p:strVal val="visible"/>
                                      </p:to>
                                    </p:set>
                                    <p:animEffect transition="in" filter="fade">
                                      <p:cBhvr>
                                        <p:cTn id="30" dur="1000"/>
                                        <p:tgtEl>
                                          <p:spTgt spid="79067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1000"/>
                                        <p:tgtEl>
                                          <p:spTgt spid="4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90559"/>
                                        </p:tgtEl>
                                        <p:attrNameLst>
                                          <p:attrName>style.visibility</p:attrName>
                                        </p:attrNameLst>
                                      </p:cBhvr>
                                      <p:to>
                                        <p:strVal val="visible"/>
                                      </p:to>
                                    </p:set>
                                    <p:animEffect transition="in" filter="fade">
                                      <p:cBhvr>
                                        <p:cTn id="36" dur="1000"/>
                                        <p:tgtEl>
                                          <p:spTgt spid="790559"/>
                                        </p:tgtEl>
                                      </p:cBhvr>
                                    </p:animEffect>
                                  </p:childTnLst>
                                </p:cTn>
                              </p:par>
                              <p:par>
                                <p:cTn id="37" presetID="10" presetClass="exit" presetSubtype="0" fill="hold" nodeType="withEffect">
                                  <p:stCondLst>
                                    <p:cond delay="0"/>
                                  </p:stCondLst>
                                  <p:childTnLst>
                                    <p:animEffect transition="out" filter="fade">
                                      <p:cBhvr>
                                        <p:cTn id="38" dur="2000"/>
                                        <p:tgtEl>
                                          <p:spTgt spid="790572"/>
                                        </p:tgtEl>
                                      </p:cBhvr>
                                    </p:animEffect>
                                    <p:set>
                                      <p:cBhvr>
                                        <p:cTn id="39" dur="1" fill="hold">
                                          <p:stCondLst>
                                            <p:cond delay="1999"/>
                                          </p:stCondLst>
                                        </p:cTn>
                                        <p:tgtEl>
                                          <p:spTgt spid="79057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1000" fill="hold"/>
                                        <p:tgtEl>
                                          <p:spTgt spid="5"/>
                                        </p:tgtEl>
                                        <p:attrNameLst>
                                          <p:attrName>ppt_w</p:attrName>
                                        </p:attrNameLst>
                                      </p:cBhvr>
                                      <p:tavLst>
                                        <p:tav tm="0">
                                          <p:val>
                                            <p:strVal val="#ppt_w*0.70"/>
                                          </p:val>
                                        </p:tav>
                                        <p:tav tm="100000">
                                          <p:val>
                                            <p:strVal val="#ppt_w"/>
                                          </p:val>
                                        </p:tav>
                                      </p:tavLst>
                                    </p:anim>
                                    <p:anim calcmode="lin" valueType="num">
                                      <p:cBhvr>
                                        <p:cTn id="45" dur="1000" fill="hold"/>
                                        <p:tgtEl>
                                          <p:spTgt spid="5"/>
                                        </p:tgtEl>
                                        <p:attrNameLst>
                                          <p:attrName>ppt_h</p:attrName>
                                        </p:attrNameLst>
                                      </p:cBhvr>
                                      <p:tavLst>
                                        <p:tav tm="0">
                                          <p:val>
                                            <p:strVal val="#ppt_h"/>
                                          </p:val>
                                        </p:tav>
                                        <p:tav tm="100000">
                                          <p:val>
                                            <p:strVal val="#ppt_h"/>
                                          </p:val>
                                        </p:tav>
                                      </p:tavLst>
                                    </p:anim>
                                    <p:animEffect transition="in" filter="fade">
                                      <p:cBhvr>
                                        <p:cTn id="46" dur="1000"/>
                                        <p:tgtEl>
                                          <p:spTgt spid="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90555"/>
                                        </p:tgtEl>
                                        <p:attrNameLst>
                                          <p:attrName>style.visibility</p:attrName>
                                        </p:attrNameLst>
                                      </p:cBhvr>
                                      <p:to>
                                        <p:strVal val="visible"/>
                                      </p:to>
                                    </p:set>
                                    <p:animEffect transition="in" filter="fade">
                                      <p:cBhvr>
                                        <p:cTn id="49" dur="500"/>
                                        <p:tgtEl>
                                          <p:spTgt spid="79055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10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23" presetClass="entr" presetSubtype="272" fill="hold" grpId="0" nodeType="clickEffect">
                                  <p:stCondLst>
                                    <p:cond delay="0"/>
                                  </p:stCondLst>
                                  <p:childTnLst>
                                    <p:set>
                                      <p:cBhvr>
                                        <p:cTn id="56" dur="1" fill="hold">
                                          <p:stCondLst>
                                            <p:cond delay="0"/>
                                          </p:stCondLst>
                                        </p:cTn>
                                        <p:tgtEl>
                                          <p:spTgt spid="790563"/>
                                        </p:tgtEl>
                                        <p:attrNameLst>
                                          <p:attrName>style.visibility</p:attrName>
                                        </p:attrNameLst>
                                      </p:cBhvr>
                                      <p:to>
                                        <p:strVal val="visible"/>
                                      </p:to>
                                    </p:set>
                                    <p:anim calcmode="lin" valueType="num">
                                      <p:cBhvr>
                                        <p:cTn id="57" dur="1000" fill="hold"/>
                                        <p:tgtEl>
                                          <p:spTgt spid="790563"/>
                                        </p:tgtEl>
                                        <p:attrNameLst>
                                          <p:attrName>ppt_w</p:attrName>
                                        </p:attrNameLst>
                                      </p:cBhvr>
                                      <p:tavLst>
                                        <p:tav tm="0">
                                          <p:val>
                                            <p:strVal val="2/3*#ppt_w"/>
                                          </p:val>
                                        </p:tav>
                                        <p:tav tm="100000">
                                          <p:val>
                                            <p:strVal val="#ppt_w"/>
                                          </p:val>
                                        </p:tav>
                                      </p:tavLst>
                                    </p:anim>
                                    <p:anim calcmode="lin" valueType="num">
                                      <p:cBhvr>
                                        <p:cTn id="58" dur="1000" fill="hold"/>
                                        <p:tgtEl>
                                          <p:spTgt spid="790563"/>
                                        </p:tgtEl>
                                        <p:attrNameLst>
                                          <p:attrName>ppt_h</p:attrName>
                                        </p:attrNameLst>
                                      </p:cBhvr>
                                      <p:tavLst>
                                        <p:tav tm="0">
                                          <p:val>
                                            <p:strVal val="2/3*#ppt_h"/>
                                          </p:val>
                                        </p:tav>
                                        <p:tav tm="100000">
                                          <p:val>
                                            <p:strVal val="#ppt_h"/>
                                          </p:val>
                                        </p:tav>
                                      </p:tavLst>
                                    </p:anim>
                                  </p:childTnLst>
                                </p:cTn>
                              </p:par>
                              <p:par>
                                <p:cTn id="59" presetID="10" presetClass="entr" presetSubtype="0" fill="hold" grpId="0" nodeType="withEffect">
                                  <p:stCondLst>
                                    <p:cond delay="0"/>
                                  </p:stCondLst>
                                  <p:childTnLst>
                                    <p:set>
                                      <p:cBhvr>
                                        <p:cTn id="60" dur="1" fill="hold">
                                          <p:stCondLst>
                                            <p:cond delay="0"/>
                                          </p:stCondLst>
                                        </p:cTn>
                                        <p:tgtEl>
                                          <p:spTgt spid="790568"/>
                                        </p:tgtEl>
                                        <p:attrNameLst>
                                          <p:attrName>style.visibility</p:attrName>
                                        </p:attrNameLst>
                                      </p:cBhvr>
                                      <p:to>
                                        <p:strVal val="visible"/>
                                      </p:to>
                                    </p:set>
                                    <p:animEffect transition="in" filter="fade">
                                      <p:cBhvr>
                                        <p:cTn id="61" dur="500"/>
                                        <p:tgtEl>
                                          <p:spTgt spid="790568"/>
                                        </p:tgtEl>
                                      </p:cBhvr>
                                    </p:animEffect>
                                  </p:childTnLst>
                                </p:cTn>
                              </p:par>
                              <p:par>
                                <p:cTn id="62" presetID="10" presetClass="entr" presetSubtype="0" fill="hold" grpId="0" nodeType="withEffect">
                                  <p:stCondLst>
                                    <p:cond delay="500"/>
                                  </p:stCondLst>
                                  <p:childTnLst>
                                    <p:set>
                                      <p:cBhvr>
                                        <p:cTn id="63" dur="1" fill="hold">
                                          <p:stCondLst>
                                            <p:cond delay="0"/>
                                          </p:stCondLst>
                                        </p:cTn>
                                        <p:tgtEl>
                                          <p:spTgt spid="790569"/>
                                        </p:tgtEl>
                                        <p:attrNameLst>
                                          <p:attrName>style.visibility</p:attrName>
                                        </p:attrNameLst>
                                      </p:cBhvr>
                                      <p:to>
                                        <p:strVal val="visible"/>
                                      </p:to>
                                    </p:set>
                                    <p:animEffect transition="in" filter="fade">
                                      <p:cBhvr>
                                        <p:cTn id="64" dur="500"/>
                                        <p:tgtEl>
                                          <p:spTgt spid="79056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790575"/>
                                        </p:tgtEl>
                                        <p:attrNameLst>
                                          <p:attrName>style.visibility</p:attrName>
                                        </p:attrNameLst>
                                      </p:cBhvr>
                                      <p:to>
                                        <p:strVal val="visible"/>
                                      </p:to>
                                    </p:set>
                                    <p:animEffect transition="in" filter="fade">
                                      <p:cBhvr>
                                        <p:cTn id="67" dur="500"/>
                                        <p:tgtEl>
                                          <p:spTgt spid="790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555" grpId="0" animBg="1"/>
      <p:bldP spid="790559" grpId="0" animBg="1"/>
      <p:bldP spid="790563" grpId="0" animBg="1" autoUpdateAnimBg="0"/>
      <p:bldP spid="790568" grpId="0" animBg="1"/>
      <p:bldP spid="790569" grpId="0" animBg="1"/>
      <p:bldP spid="790575" grpId="0" animBg="1"/>
      <p:bldP spid="790556" grpId="0" animBg="1" autoUpdateAnimBg="0"/>
      <p:bldP spid="36" grpId="0"/>
      <p:bldP spid="44"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E6C1"/>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52" name="Picture 149" descr="Early Christians worshipping - by William Hole"/>
          <p:cNvPicPr>
            <a:picLocks noChangeAspect="1" noChangeArrowheads="1"/>
          </p:cNvPicPr>
          <p:nvPr/>
        </p:nvPicPr>
        <p:blipFill>
          <a:blip r:embed="rId3" cstate="print"/>
          <a:srcRect t="17656"/>
          <a:stretch>
            <a:fillRect/>
          </a:stretch>
        </p:blipFill>
        <p:spPr bwMode="auto">
          <a:xfrm>
            <a:off x="0" y="0"/>
            <a:ext cx="9144000" cy="5867400"/>
          </a:xfrm>
          <a:prstGeom prst="rect">
            <a:avLst/>
          </a:prstGeom>
          <a:noFill/>
        </p:spPr>
      </p:pic>
      <p:sp>
        <p:nvSpPr>
          <p:cNvPr id="858115" name="Rectangle 3"/>
          <p:cNvSpPr>
            <a:spLocks noChangeArrowheads="1"/>
          </p:cNvSpPr>
          <p:nvPr/>
        </p:nvSpPr>
        <p:spPr bwMode="auto">
          <a:xfrm>
            <a:off x="0" y="5486400"/>
            <a:ext cx="9144000" cy="13716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sp>
        <p:nvSpPr>
          <p:cNvPr id="858119" name="AutoShape 7"/>
          <p:cNvSpPr>
            <a:spLocks noChangeArrowheads="1"/>
          </p:cNvSpPr>
          <p:nvPr/>
        </p:nvSpPr>
        <p:spPr bwMode="auto">
          <a:xfrm>
            <a:off x="4267200" y="1828800"/>
            <a:ext cx="4419600" cy="2895600"/>
          </a:xfrm>
          <a:prstGeom prst="roundRect">
            <a:avLst>
              <a:gd name="adj" fmla="val 16667"/>
            </a:avLst>
          </a:prstGeom>
          <a:solidFill>
            <a:srgbClr val="EAEAEA">
              <a:alpha val="50196"/>
            </a:srgbClr>
          </a:solidFill>
          <a:ln w="28575" algn="ctr">
            <a:noFill/>
            <a:round/>
            <a:headEnd/>
            <a:tailEnd/>
          </a:ln>
          <a:effectLst/>
        </p:spPr>
        <p:txBody>
          <a:bodyPr wrap="none" anchor="ctr"/>
          <a:lstStyle/>
          <a:p>
            <a:pPr algn="ctr"/>
            <a:endParaRPr lang="en-US">
              <a:solidFill>
                <a:srgbClr val="000000"/>
              </a:solidFill>
              <a:latin typeface="Arial" charset="0"/>
            </a:endParaRPr>
          </a:p>
        </p:txBody>
      </p:sp>
      <p:sp>
        <p:nvSpPr>
          <p:cNvPr id="858120" name="Oval 8"/>
          <p:cNvSpPr>
            <a:spLocks noChangeArrowheads="1"/>
          </p:cNvSpPr>
          <p:nvPr/>
        </p:nvSpPr>
        <p:spPr bwMode="auto">
          <a:xfrm>
            <a:off x="4495800" y="2667000"/>
            <a:ext cx="381000" cy="361950"/>
          </a:xfrm>
          <a:prstGeom prst="ellipse">
            <a:avLst/>
          </a:prstGeom>
          <a:solidFill>
            <a:srgbClr val="F8F8F8"/>
          </a:solidFill>
          <a:ln w="12700">
            <a:solidFill>
              <a:srgbClr val="000099"/>
            </a:solidFill>
            <a:round/>
            <a:headEnd/>
            <a:tailEnd/>
          </a:ln>
          <a:effectLst/>
        </p:spPr>
        <p:txBody>
          <a:bodyPr wrap="none" anchor="ctr"/>
          <a:lstStyle/>
          <a:p>
            <a:pPr algn="ctr"/>
            <a:r>
              <a:rPr lang="en-US" b="0">
                <a:solidFill>
                  <a:srgbClr val="000066"/>
                </a:solidFill>
                <a:effectLst>
                  <a:outerShdw blurRad="38100" dist="38100" dir="2700000" algn="tl">
                    <a:srgbClr val="C0C0C0"/>
                  </a:outerShdw>
                </a:effectLst>
                <a:latin typeface="Impact" pitchFamily="34" charset="0"/>
              </a:rPr>
              <a:t>1</a:t>
            </a:r>
          </a:p>
        </p:txBody>
      </p:sp>
      <p:sp>
        <p:nvSpPr>
          <p:cNvPr id="858121" name="Rectangle 9"/>
          <p:cNvSpPr>
            <a:spLocks noChangeArrowheads="1"/>
          </p:cNvSpPr>
          <p:nvPr/>
        </p:nvSpPr>
        <p:spPr bwMode="auto">
          <a:xfrm>
            <a:off x="4876800" y="2667000"/>
            <a:ext cx="3276600" cy="381000"/>
          </a:xfrm>
          <a:prstGeom prst="rect">
            <a:avLst/>
          </a:prstGeom>
          <a:noFill/>
          <a:ln w="9525">
            <a:noFill/>
            <a:miter lim="800000"/>
            <a:headEnd/>
            <a:tailEnd/>
          </a:ln>
          <a:effectLst>
            <a:outerShdw blurRad="25400" dist="17961" dir="1200000" algn="ctr" rotWithShape="0">
              <a:schemeClr val="bg1"/>
            </a:outerShdw>
          </a:effectLst>
        </p:spPr>
        <p:txBody>
          <a:bodyPr wrap="none" anchor="ctr"/>
          <a:lstStyle/>
          <a:p>
            <a:r>
              <a:rPr lang="en-US" sz="3200" b="0" dirty="0">
                <a:ln w="3175">
                  <a:solidFill>
                    <a:srgbClr val="FFFFFF"/>
                  </a:solidFill>
                </a:ln>
                <a:solidFill>
                  <a:srgbClr val="000066"/>
                </a:solidFill>
                <a:effectLst/>
                <a:latin typeface="Impact" pitchFamily="34" charset="0"/>
              </a:rPr>
              <a:t>No oneness with God</a:t>
            </a:r>
          </a:p>
        </p:txBody>
      </p:sp>
      <p:sp>
        <p:nvSpPr>
          <p:cNvPr id="858156" name="AutoShape 44"/>
          <p:cNvSpPr>
            <a:spLocks noChangeArrowheads="1"/>
          </p:cNvSpPr>
          <p:nvPr/>
        </p:nvSpPr>
        <p:spPr bwMode="auto">
          <a:xfrm>
            <a:off x="6286500" y="1066800"/>
            <a:ext cx="381000" cy="685800"/>
          </a:xfrm>
          <a:prstGeom prst="downArrow">
            <a:avLst>
              <a:gd name="adj1" fmla="val 35000"/>
              <a:gd name="adj2" fmla="val 44683"/>
            </a:avLst>
          </a:prstGeom>
          <a:gradFill rotWithShape="0">
            <a:gsLst>
              <a:gs pos="0">
                <a:srgbClr val="FFCCFF"/>
              </a:gs>
              <a:gs pos="100000">
                <a:srgbClr val="9900CC"/>
              </a:gs>
            </a:gsLst>
            <a:path path="rect">
              <a:fillToRect l="50000" t="50000" r="50000" b="50000"/>
            </a:path>
          </a:gradFill>
          <a:ln w="19050">
            <a:solidFill>
              <a:schemeClr val="bg1">
                <a:alpha val="65000"/>
              </a:schemeClr>
            </a:solidFill>
            <a:miter lim="800000"/>
            <a:headEnd/>
            <a:tailEnd/>
          </a:ln>
          <a:effectLst/>
        </p:spPr>
        <p:txBody>
          <a:bodyPr wrap="none" anchor="ctr"/>
          <a:lstStyle/>
          <a:p>
            <a:pPr algn="ctr"/>
            <a:endParaRPr lang="en-US">
              <a:solidFill>
                <a:srgbClr val="000000"/>
              </a:solidFill>
              <a:latin typeface="Arial" charset="0"/>
            </a:endParaRPr>
          </a:p>
        </p:txBody>
      </p:sp>
      <p:grpSp>
        <p:nvGrpSpPr>
          <p:cNvPr id="2" name="Group 46"/>
          <p:cNvGrpSpPr>
            <a:grpSpLocks/>
          </p:cNvGrpSpPr>
          <p:nvPr/>
        </p:nvGrpSpPr>
        <p:grpSpPr bwMode="auto">
          <a:xfrm>
            <a:off x="2971800" y="2209800"/>
            <a:ext cx="925513" cy="1371600"/>
            <a:chOff x="3648" y="480"/>
            <a:chExt cx="1737" cy="2574"/>
          </a:xfrm>
        </p:grpSpPr>
        <p:sp>
          <p:nvSpPr>
            <p:cNvPr id="858159" name="Freeform 47"/>
            <p:cNvSpPr>
              <a:spLocks/>
            </p:cNvSpPr>
            <p:nvPr/>
          </p:nvSpPr>
          <p:spPr bwMode="auto">
            <a:xfrm>
              <a:off x="3648" y="480"/>
              <a:ext cx="1737" cy="2574"/>
            </a:xfrm>
            <a:custGeom>
              <a:avLst/>
              <a:gdLst/>
              <a:ahLst/>
              <a:cxnLst>
                <a:cxn ang="0">
                  <a:pos x="2302" y="2153"/>
                </a:cxn>
                <a:cxn ang="0">
                  <a:pos x="3022" y="2153"/>
                </a:cxn>
                <a:cxn ang="0">
                  <a:pos x="3472" y="2153"/>
                </a:cxn>
                <a:cxn ang="0">
                  <a:pos x="3472" y="1985"/>
                </a:cxn>
                <a:cxn ang="0">
                  <a:pos x="3470" y="1091"/>
                </a:cxn>
                <a:cxn ang="0">
                  <a:pos x="3448" y="1069"/>
                </a:cxn>
                <a:cxn ang="0">
                  <a:pos x="2727" y="1069"/>
                </a:cxn>
                <a:cxn ang="0">
                  <a:pos x="2279" y="1069"/>
                </a:cxn>
                <a:cxn ang="0">
                  <a:pos x="2279" y="902"/>
                </a:cxn>
                <a:cxn ang="0">
                  <a:pos x="2277" y="22"/>
                </a:cxn>
                <a:cxn ang="0">
                  <a:pos x="2257" y="0"/>
                </a:cxn>
                <a:cxn ang="0">
                  <a:pos x="1601" y="0"/>
                </a:cxn>
                <a:cxn ang="0">
                  <a:pos x="1195" y="0"/>
                </a:cxn>
                <a:cxn ang="0">
                  <a:pos x="1195" y="168"/>
                </a:cxn>
                <a:cxn ang="0">
                  <a:pos x="1193" y="1048"/>
                </a:cxn>
                <a:cxn ang="0">
                  <a:pos x="1170" y="1069"/>
                </a:cxn>
                <a:cxn ang="0">
                  <a:pos x="450" y="1069"/>
                </a:cxn>
                <a:cxn ang="0">
                  <a:pos x="2" y="1069"/>
                </a:cxn>
                <a:cxn ang="0">
                  <a:pos x="2" y="1238"/>
                </a:cxn>
                <a:cxn ang="0">
                  <a:pos x="0" y="2132"/>
                </a:cxn>
                <a:cxn ang="0">
                  <a:pos x="24" y="2153"/>
                </a:cxn>
                <a:cxn ang="0">
                  <a:pos x="745" y="2153"/>
                </a:cxn>
                <a:cxn ang="0">
                  <a:pos x="1195" y="2153"/>
                </a:cxn>
                <a:cxn ang="0">
                  <a:pos x="1195" y="2621"/>
                </a:cxn>
                <a:cxn ang="0">
                  <a:pos x="1193" y="5088"/>
                </a:cxn>
                <a:cxn ang="0">
                  <a:pos x="1215" y="5146"/>
                </a:cxn>
                <a:cxn ang="0">
                  <a:pos x="1871" y="5146"/>
                </a:cxn>
                <a:cxn ang="0">
                  <a:pos x="2279" y="5146"/>
                </a:cxn>
                <a:cxn ang="0">
                  <a:pos x="2279" y="4679"/>
                </a:cxn>
                <a:cxn ang="0">
                  <a:pos x="2277" y="2213"/>
                </a:cxn>
                <a:cxn ang="0">
                  <a:pos x="2277" y="2153"/>
                </a:cxn>
                <a:cxn ang="0">
                  <a:pos x="2277" y="2153"/>
                </a:cxn>
              </a:cxnLst>
              <a:rect l="0" t="0" r="r" b="b"/>
              <a:pathLst>
                <a:path w="3472" h="5146">
                  <a:moveTo>
                    <a:pt x="2279" y="2153"/>
                  </a:moveTo>
                  <a:lnTo>
                    <a:pt x="2302" y="2153"/>
                  </a:lnTo>
                  <a:lnTo>
                    <a:pt x="2465" y="2153"/>
                  </a:lnTo>
                  <a:lnTo>
                    <a:pt x="3022" y="2153"/>
                  </a:lnTo>
                  <a:lnTo>
                    <a:pt x="3448" y="2153"/>
                  </a:lnTo>
                  <a:lnTo>
                    <a:pt x="3472" y="2153"/>
                  </a:lnTo>
                  <a:lnTo>
                    <a:pt x="3470" y="2132"/>
                  </a:lnTo>
                  <a:lnTo>
                    <a:pt x="3472" y="1985"/>
                  </a:lnTo>
                  <a:lnTo>
                    <a:pt x="3470" y="1477"/>
                  </a:lnTo>
                  <a:lnTo>
                    <a:pt x="3470" y="1091"/>
                  </a:lnTo>
                  <a:lnTo>
                    <a:pt x="3472" y="1069"/>
                  </a:lnTo>
                  <a:lnTo>
                    <a:pt x="3448" y="1069"/>
                  </a:lnTo>
                  <a:lnTo>
                    <a:pt x="3285" y="1069"/>
                  </a:lnTo>
                  <a:lnTo>
                    <a:pt x="2727" y="1069"/>
                  </a:lnTo>
                  <a:lnTo>
                    <a:pt x="2302" y="1069"/>
                  </a:lnTo>
                  <a:lnTo>
                    <a:pt x="2279" y="1069"/>
                  </a:lnTo>
                  <a:lnTo>
                    <a:pt x="2277" y="1048"/>
                  </a:lnTo>
                  <a:lnTo>
                    <a:pt x="2279" y="902"/>
                  </a:lnTo>
                  <a:lnTo>
                    <a:pt x="2277" y="403"/>
                  </a:lnTo>
                  <a:lnTo>
                    <a:pt x="2277" y="22"/>
                  </a:lnTo>
                  <a:lnTo>
                    <a:pt x="2279" y="0"/>
                  </a:lnTo>
                  <a:lnTo>
                    <a:pt x="2257" y="0"/>
                  </a:lnTo>
                  <a:lnTo>
                    <a:pt x="2109" y="0"/>
                  </a:lnTo>
                  <a:lnTo>
                    <a:pt x="1601" y="0"/>
                  </a:lnTo>
                  <a:lnTo>
                    <a:pt x="1215" y="0"/>
                  </a:lnTo>
                  <a:lnTo>
                    <a:pt x="1195" y="0"/>
                  </a:lnTo>
                  <a:lnTo>
                    <a:pt x="1193" y="22"/>
                  </a:lnTo>
                  <a:lnTo>
                    <a:pt x="1195" y="168"/>
                  </a:lnTo>
                  <a:lnTo>
                    <a:pt x="1193" y="667"/>
                  </a:lnTo>
                  <a:lnTo>
                    <a:pt x="1193" y="1048"/>
                  </a:lnTo>
                  <a:lnTo>
                    <a:pt x="1195" y="1069"/>
                  </a:lnTo>
                  <a:lnTo>
                    <a:pt x="1170" y="1069"/>
                  </a:lnTo>
                  <a:lnTo>
                    <a:pt x="1007" y="1069"/>
                  </a:lnTo>
                  <a:lnTo>
                    <a:pt x="450" y="1069"/>
                  </a:lnTo>
                  <a:lnTo>
                    <a:pt x="24" y="1069"/>
                  </a:lnTo>
                  <a:lnTo>
                    <a:pt x="2" y="1069"/>
                  </a:lnTo>
                  <a:lnTo>
                    <a:pt x="0" y="1091"/>
                  </a:lnTo>
                  <a:lnTo>
                    <a:pt x="2" y="1238"/>
                  </a:lnTo>
                  <a:lnTo>
                    <a:pt x="0" y="1746"/>
                  </a:lnTo>
                  <a:lnTo>
                    <a:pt x="0" y="2132"/>
                  </a:lnTo>
                  <a:lnTo>
                    <a:pt x="2" y="2153"/>
                  </a:lnTo>
                  <a:lnTo>
                    <a:pt x="24" y="2153"/>
                  </a:lnTo>
                  <a:lnTo>
                    <a:pt x="187" y="2153"/>
                  </a:lnTo>
                  <a:lnTo>
                    <a:pt x="745" y="2153"/>
                  </a:lnTo>
                  <a:lnTo>
                    <a:pt x="1170" y="2153"/>
                  </a:lnTo>
                  <a:lnTo>
                    <a:pt x="1195" y="2153"/>
                  </a:lnTo>
                  <a:lnTo>
                    <a:pt x="1193" y="2213"/>
                  </a:lnTo>
                  <a:lnTo>
                    <a:pt x="1195" y="2621"/>
                  </a:lnTo>
                  <a:lnTo>
                    <a:pt x="1193" y="4021"/>
                  </a:lnTo>
                  <a:lnTo>
                    <a:pt x="1193" y="5088"/>
                  </a:lnTo>
                  <a:lnTo>
                    <a:pt x="1195" y="5146"/>
                  </a:lnTo>
                  <a:lnTo>
                    <a:pt x="1215" y="5146"/>
                  </a:lnTo>
                  <a:lnTo>
                    <a:pt x="1363" y="5146"/>
                  </a:lnTo>
                  <a:lnTo>
                    <a:pt x="1871" y="5146"/>
                  </a:lnTo>
                  <a:lnTo>
                    <a:pt x="2257" y="5146"/>
                  </a:lnTo>
                  <a:lnTo>
                    <a:pt x="2279" y="5146"/>
                  </a:lnTo>
                  <a:lnTo>
                    <a:pt x="2277" y="5088"/>
                  </a:lnTo>
                  <a:lnTo>
                    <a:pt x="2279" y="4679"/>
                  </a:lnTo>
                  <a:lnTo>
                    <a:pt x="2277" y="3280"/>
                  </a:lnTo>
                  <a:lnTo>
                    <a:pt x="2277" y="2213"/>
                  </a:lnTo>
                  <a:lnTo>
                    <a:pt x="2279" y="2153"/>
                  </a:lnTo>
                  <a:lnTo>
                    <a:pt x="2277" y="2153"/>
                  </a:lnTo>
                  <a:lnTo>
                    <a:pt x="2279" y="2153"/>
                  </a:lnTo>
                  <a:lnTo>
                    <a:pt x="2277" y="2153"/>
                  </a:lnTo>
                  <a:lnTo>
                    <a:pt x="2279" y="2153"/>
                  </a:lnTo>
                </a:path>
              </a:pathLst>
            </a:custGeom>
            <a:gradFill rotWithShape="0">
              <a:gsLst>
                <a:gs pos="0">
                  <a:srgbClr val="9900FF"/>
                </a:gs>
                <a:gs pos="100000">
                  <a:srgbClr val="FFFFFF"/>
                </a:gs>
              </a:gsLst>
              <a:path path="rect">
                <a:fillToRect l="50000" t="50000" r="50000" b="50000"/>
              </a:path>
            </a:gradFill>
            <a:ln w="28575" cmpd="sng">
              <a:noFill/>
              <a:prstDash val="solid"/>
              <a:round/>
              <a:headEnd/>
              <a:tailEnd/>
            </a:ln>
          </p:spPr>
          <p:txBody>
            <a:bodyPr/>
            <a:lstStyle/>
            <a:p>
              <a:pPr algn="ctr"/>
              <a:endParaRPr lang="en-US">
                <a:solidFill>
                  <a:srgbClr val="000000"/>
                </a:solidFill>
                <a:latin typeface="Arial" charset="0"/>
              </a:endParaRPr>
            </a:p>
          </p:txBody>
        </p:sp>
        <p:sp>
          <p:nvSpPr>
            <p:cNvPr id="858160" name="Freeform 48"/>
            <p:cNvSpPr>
              <a:spLocks/>
            </p:cNvSpPr>
            <p:nvPr/>
          </p:nvSpPr>
          <p:spPr bwMode="auto">
            <a:xfrm>
              <a:off x="3744" y="576"/>
              <a:ext cx="1541" cy="2378"/>
            </a:xfrm>
            <a:custGeom>
              <a:avLst/>
              <a:gdLst/>
              <a:ahLst/>
              <a:cxnLst>
                <a:cxn ang="0">
                  <a:pos x="1925" y="1779"/>
                </a:cxn>
                <a:cxn ang="0">
                  <a:pos x="2636" y="1779"/>
                </a:cxn>
                <a:cxn ang="0">
                  <a:pos x="3080" y="1779"/>
                </a:cxn>
                <a:cxn ang="0">
                  <a:pos x="3080" y="1666"/>
                </a:cxn>
                <a:cxn ang="0">
                  <a:pos x="3079" y="1069"/>
                </a:cxn>
                <a:cxn ang="0">
                  <a:pos x="3056" y="1054"/>
                </a:cxn>
                <a:cxn ang="0">
                  <a:pos x="2346" y="1054"/>
                </a:cxn>
                <a:cxn ang="0">
                  <a:pos x="1903" y="1054"/>
                </a:cxn>
                <a:cxn ang="0">
                  <a:pos x="1903" y="891"/>
                </a:cxn>
                <a:cxn ang="0">
                  <a:pos x="1901" y="23"/>
                </a:cxn>
                <a:cxn ang="0">
                  <a:pos x="1888" y="0"/>
                </a:cxn>
                <a:cxn ang="0">
                  <a:pos x="1450" y="0"/>
                </a:cxn>
                <a:cxn ang="0">
                  <a:pos x="1179" y="0"/>
                </a:cxn>
                <a:cxn ang="0">
                  <a:pos x="1179" y="165"/>
                </a:cxn>
                <a:cxn ang="0">
                  <a:pos x="1177" y="1033"/>
                </a:cxn>
                <a:cxn ang="0">
                  <a:pos x="1155" y="1054"/>
                </a:cxn>
                <a:cxn ang="0">
                  <a:pos x="444" y="1054"/>
                </a:cxn>
                <a:cxn ang="0">
                  <a:pos x="1" y="1054"/>
                </a:cxn>
                <a:cxn ang="0">
                  <a:pos x="1" y="1169"/>
                </a:cxn>
                <a:cxn ang="0">
                  <a:pos x="0" y="1766"/>
                </a:cxn>
                <a:cxn ang="0">
                  <a:pos x="24" y="1779"/>
                </a:cxn>
                <a:cxn ang="0">
                  <a:pos x="734" y="1779"/>
                </a:cxn>
                <a:cxn ang="0">
                  <a:pos x="1179" y="1779"/>
                </a:cxn>
                <a:cxn ang="0">
                  <a:pos x="1179" y="2246"/>
                </a:cxn>
                <a:cxn ang="0">
                  <a:pos x="1177" y="4697"/>
                </a:cxn>
                <a:cxn ang="0">
                  <a:pos x="1192" y="4756"/>
                </a:cxn>
                <a:cxn ang="0">
                  <a:pos x="1630" y="4756"/>
                </a:cxn>
                <a:cxn ang="0">
                  <a:pos x="1903" y="4756"/>
                </a:cxn>
                <a:cxn ang="0">
                  <a:pos x="1903" y="4291"/>
                </a:cxn>
                <a:cxn ang="0">
                  <a:pos x="1901" y="1839"/>
                </a:cxn>
                <a:cxn ang="0">
                  <a:pos x="1901" y="1779"/>
                </a:cxn>
                <a:cxn ang="0">
                  <a:pos x="1901" y="1779"/>
                </a:cxn>
                <a:cxn ang="0">
                  <a:pos x="1903" y="1779"/>
                </a:cxn>
              </a:cxnLst>
              <a:rect l="0" t="0" r="r" b="b"/>
              <a:pathLst>
                <a:path w="3080" h="4756">
                  <a:moveTo>
                    <a:pt x="1903" y="1779"/>
                  </a:moveTo>
                  <a:lnTo>
                    <a:pt x="1925" y="1779"/>
                  </a:lnTo>
                  <a:lnTo>
                    <a:pt x="2087" y="1779"/>
                  </a:lnTo>
                  <a:lnTo>
                    <a:pt x="2636" y="1779"/>
                  </a:lnTo>
                  <a:lnTo>
                    <a:pt x="3056" y="1779"/>
                  </a:lnTo>
                  <a:lnTo>
                    <a:pt x="3080" y="1779"/>
                  </a:lnTo>
                  <a:lnTo>
                    <a:pt x="3079" y="1766"/>
                  </a:lnTo>
                  <a:lnTo>
                    <a:pt x="3080" y="1666"/>
                  </a:lnTo>
                  <a:lnTo>
                    <a:pt x="3079" y="1328"/>
                  </a:lnTo>
                  <a:lnTo>
                    <a:pt x="3079" y="1069"/>
                  </a:lnTo>
                  <a:lnTo>
                    <a:pt x="3080" y="1054"/>
                  </a:lnTo>
                  <a:lnTo>
                    <a:pt x="3056" y="1054"/>
                  </a:lnTo>
                  <a:lnTo>
                    <a:pt x="2895" y="1054"/>
                  </a:lnTo>
                  <a:lnTo>
                    <a:pt x="2346" y="1054"/>
                  </a:lnTo>
                  <a:lnTo>
                    <a:pt x="1925" y="1054"/>
                  </a:lnTo>
                  <a:lnTo>
                    <a:pt x="1903" y="1054"/>
                  </a:lnTo>
                  <a:lnTo>
                    <a:pt x="1901" y="1033"/>
                  </a:lnTo>
                  <a:lnTo>
                    <a:pt x="1903" y="891"/>
                  </a:lnTo>
                  <a:lnTo>
                    <a:pt x="1901" y="397"/>
                  </a:lnTo>
                  <a:lnTo>
                    <a:pt x="1901" y="23"/>
                  </a:lnTo>
                  <a:lnTo>
                    <a:pt x="1903" y="0"/>
                  </a:lnTo>
                  <a:lnTo>
                    <a:pt x="1888" y="0"/>
                  </a:lnTo>
                  <a:lnTo>
                    <a:pt x="1790" y="0"/>
                  </a:lnTo>
                  <a:lnTo>
                    <a:pt x="1450" y="0"/>
                  </a:lnTo>
                  <a:lnTo>
                    <a:pt x="1192" y="0"/>
                  </a:lnTo>
                  <a:lnTo>
                    <a:pt x="1179" y="0"/>
                  </a:lnTo>
                  <a:lnTo>
                    <a:pt x="1177" y="23"/>
                  </a:lnTo>
                  <a:lnTo>
                    <a:pt x="1179" y="165"/>
                  </a:lnTo>
                  <a:lnTo>
                    <a:pt x="1177" y="659"/>
                  </a:lnTo>
                  <a:lnTo>
                    <a:pt x="1177" y="1033"/>
                  </a:lnTo>
                  <a:lnTo>
                    <a:pt x="1179" y="1054"/>
                  </a:lnTo>
                  <a:lnTo>
                    <a:pt x="1155" y="1054"/>
                  </a:lnTo>
                  <a:lnTo>
                    <a:pt x="993" y="1054"/>
                  </a:lnTo>
                  <a:lnTo>
                    <a:pt x="444" y="1054"/>
                  </a:lnTo>
                  <a:lnTo>
                    <a:pt x="24" y="1054"/>
                  </a:lnTo>
                  <a:lnTo>
                    <a:pt x="1" y="1054"/>
                  </a:lnTo>
                  <a:lnTo>
                    <a:pt x="0" y="1069"/>
                  </a:lnTo>
                  <a:lnTo>
                    <a:pt x="1" y="1169"/>
                  </a:lnTo>
                  <a:lnTo>
                    <a:pt x="0" y="1507"/>
                  </a:lnTo>
                  <a:lnTo>
                    <a:pt x="0" y="1766"/>
                  </a:lnTo>
                  <a:lnTo>
                    <a:pt x="1" y="1779"/>
                  </a:lnTo>
                  <a:lnTo>
                    <a:pt x="24" y="1779"/>
                  </a:lnTo>
                  <a:lnTo>
                    <a:pt x="185" y="1779"/>
                  </a:lnTo>
                  <a:lnTo>
                    <a:pt x="734" y="1779"/>
                  </a:lnTo>
                  <a:lnTo>
                    <a:pt x="1155" y="1779"/>
                  </a:lnTo>
                  <a:lnTo>
                    <a:pt x="1179" y="1779"/>
                  </a:lnTo>
                  <a:lnTo>
                    <a:pt x="1177" y="1839"/>
                  </a:lnTo>
                  <a:lnTo>
                    <a:pt x="1179" y="2246"/>
                  </a:lnTo>
                  <a:lnTo>
                    <a:pt x="1177" y="3637"/>
                  </a:lnTo>
                  <a:lnTo>
                    <a:pt x="1177" y="4697"/>
                  </a:lnTo>
                  <a:lnTo>
                    <a:pt x="1179" y="4756"/>
                  </a:lnTo>
                  <a:lnTo>
                    <a:pt x="1192" y="4756"/>
                  </a:lnTo>
                  <a:lnTo>
                    <a:pt x="1290" y="4756"/>
                  </a:lnTo>
                  <a:lnTo>
                    <a:pt x="1630" y="4756"/>
                  </a:lnTo>
                  <a:lnTo>
                    <a:pt x="1888" y="4756"/>
                  </a:lnTo>
                  <a:lnTo>
                    <a:pt x="1903" y="4756"/>
                  </a:lnTo>
                  <a:lnTo>
                    <a:pt x="1901" y="4697"/>
                  </a:lnTo>
                  <a:lnTo>
                    <a:pt x="1903" y="4291"/>
                  </a:lnTo>
                  <a:lnTo>
                    <a:pt x="1901" y="2899"/>
                  </a:lnTo>
                  <a:lnTo>
                    <a:pt x="1901" y="1839"/>
                  </a:lnTo>
                  <a:lnTo>
                    <a:pt x="1903" y="1779"/>
                  </a:lnTo>
                  <a:lnTo>
                    <a:pt x="1901" y="1779"/>
                  </a:lnTo>
                  <a:lnTo>
                    <a:pt x="1903" y="1779"/>
                  </a:lnTo>
                  <a:lnTo>
                    <a:pt x="1901" y="1779"/>
                  </a:lnTo>
                  <a:lnTo>
                    <a:pt x="1903" y="1779"/>
                  </a:lnTo>
                  <a:lnTo>
                    <a:pt x="1903" y="1779"/>
                  </a:lnTo>
                  <a:close/>
                </a:path>
              </a:pathLst>
            </a:custGeom>
            <a:gradFill rotWithShape="0">
              <a:gsLst>
                <a:gs pos="0">
                  <a:srgbClr val="FFFFFF"/>
                </a:gs>
                <a:gs pos="100000">
                  <a:srgbClr val="660066"/>
                </a:gs>
              </a:gsLst>
              <a:path path="rect">
                <a:fillToRect l="50000" t="50000" r="50000" b="50000"/>
              </a:path>
            </a:gradFill>
            <a:ln w="9525">
              <a:noFill/>
              <a:round/>
              <a:headEnd/>
              <a:tailEnd/>
            </a:ln>
          </p:spPr>
          <p:txBody>
            <a:bodyPr/>
            <a:lstStyle/>
            <a:p>
              <a:pPr algn="ctr"/>
              <a:endParaRPr lang="en-US">
                <a:solidFill>
                  <a:srgbClr val="000000"/>
                </a:solidFill>
                <a:latin typeface="Arial" charset="0"/>
              </a:endParaRPr>
            </a:p>
          </p:txBody>
        </p:sp>
      </p:grpSp>
      <p:sp>
        <p:nvSpPr>
          <p:cNvPr id="858161" name="AutoShape 49"/>
          <p:cNvSpPr>
            <a:spLocks noChangeArrowheads="1"/>
          </p:cNvSpPr>
          <p:nvPr/>
        </p:nvSpPr>
        <p:spPr bwMode="auto">
          <a:xfrm rot="-8580481">
            <a:off x="2743200" y="3017838"/>
            <a:ext cx="331788" cy="868362"/>
          </a:xfrm>
          <a:prstGeom prst="downArrow">
            <a:avLst>
              <a:gd name="adj1" fmla="val 35000"/>
              <a:gd name="adj2" fmla="val 64970"/>
            </a:avLst>
          </a:prstGeom>
          <a:solidFill>
            <a:srgbClr val="993300"/>
          </a:solidFill>
          <a:ln w="3175">
            <a:solidFill>
              <a:schemeClr val="bg1"/>
            </a:solidFill>
            <a:miter lim="800000"/>
            <a:headEnd/>
            <a:tailEnd/>
          </a:ln>
          <a:effectLst/>
        </p:spPr>
        <p:txBody>
          <a:bodyPr wrap="none" anchor="ctr"/>
          <a:lstStyle/>
          <a:p>
            <a:pPr algn="ctr"/>
            <a:endParaRPr lang="en-US">
              <a:solidFill>
                <a:srgbClr val="000000"/>
              </a:solidFill>
              <a:latin typeface="Arial" charset="0"/>
            </a:endParaRPr>
          </a:p>
        </p:txBody>
      </p:sp>
      <p:sp>
        <p:nvSpPr>
          <p:cNvPr id="858162" name="AutoShape 50"/>
          <p:cNvSpPr>
            <a:spLocks noChangeArrowheads="1"/>
          </p:cNvSpPr>
          <p:nvPr/>
        </p:nvSpPr>
        <p:spPr bwMode="auto">
          <a:xfrm rot="-8755978">
            <a:off x="3832225" y="1371600"/>
            <a:ext cx="358775" cy="1066800"/>
          </a:xfrm>
          <a:prstGeom prst="downArrow">
            <a:avLst>
              <a:gd name="adj1" fmla="val 35000"/>
              <a:gd name="adj2" fmla="val 73813"/>
            </a:avLst>
          </a:prstGeom>
          <a:solidFill>
            <a:srgbClr val="9900CC"/>
          </a:solidFill>
          <a:ln w="19050">
            <a:solidFill>
              <a:schemeClr val="bg1">
                <a:alpha val="65000"/>
              </a:schemeClr>
            </a:solidFill>
            <a:miter lim="800000"/>
            <a:headEnd/>
            <a:tailEnd/>
          </a:ln>
          <a:effectLst/>
        </p:spPr>
        <p:txBody>
          <a:bodyPr wrap="none" anchor="ctr"/>
          <a:lstStyle/>
          <a:p>
            <a:pPr algn="ctr"/>
            <a:endParaRPr lang="en-US">
              <a:solidFill>
                <a:srgbClr val="000000"/>
              </a:solidFill>
              <a:latin typeface="Arial" charset="0"/>
            </a:endParaRPr>
          </a:p>
        </p:txBody>
      </p:sp>
      <p:sp>
        <p:nvSpPr>
          <p:cNvPr id="858163" name="WordArt 51"/>
          <p:cNvSpPr>
            <a:spLocks noChangeArrowheads="1" noChangeShapeType="1" noTextEdit="1"/>
          </p:cNvSpPr>
          <p:nvPr/>
        </p:nvSpPr>
        <p:spPr bwMode="auto">
          <a:xfrm>
            <a:off x="2895600" y="1066800"/>
            <a:ext cx="1266825" cy="152400"/>
          </a:xfrm>
          <a:prstGeom prst="rect">
            <a:avLst/>
          </a:prstGeom>
        </p:spPr>
        <p:txBody>
          <a:bodyPr wrap="none" fromWordArt="1">
            <a:prstTxWarp prst="textPlain">
              <a:avLst>
                <a:gd name="adj" fmla="val 50000"/>
              </a:avLst>
            </a:prstTxWarp>
          </a:bodyPr>
          <a:lstStyle/>
          <a:p>
            <a:pPr algn="ctr"/>
            <a:r>
              <a:rPr lang="en-US" sz="3600" kern="10">
                <a:ln w="9525">
                  <a:solidFill>
                    <a:srgbClr val="660033"/>
                  </a:solidFill>
                  <a:round/>
                  <a:headEnd/>
                  <a:tailEnd/>
                </a:ln>
                <a:solidFill>
                  <a:srgbClr val="00FFFF"/>
                </a:solidFill>
                <a:effectLst>
                  <a:outerShdw dist="35921" dir="2700000" algn="ctr" rotWithShape="0">
                    <a:srgbClr val="C0C0C0"/>
                  </a:outerShdw>
                </a:effectLst>
                <a:latin typeface="Impact"/>
              </a:rPr>
              <a:t>::::::</a:t>
            </a:r>
          </a:p>
        </p:txBody>
      </p:sp>
      <p:grpSp>
        <p:nvGrpSpPr>
          <p:cNvPr id="3" name="Group 57"/>
          <p:cNvGrpSpPr>
            <a:grpSpLocks/>
          </p:cNvGrpSpPr>
          <p:nvPr/>
        </p:nvGrpSpPr>
        <p:grpSpPr bwMode="auto">
          <a:xfrm>
            <a:off x="1752600" y="5714995"/>
            <a:ext cx="6096000" cy="685800"/>
            <a:chOff x="576" y="3483"/>
            <a:chExt cx="3840" cy="432"/>
          </a:xfrm>
        </p:grpSpPr>
        <p:sp>
          <p:nvSpPr>
            <p:cNvPr id="858117" name="Text Box 5"/>
            <p:cNvSpPr txBox="1">
              <a:spLocks noChangeArrowheads="1"/>
            </p:cNvSpPr>
            <p:nvPr/>
          </p:nvSpPr>
          <p:spPr bwMode="auto">
            <a:xfrm>
              <a:off x="816" y="3527"/>
              <a:ext cx="3600" cy="388"/>
            </a:xfrm>
            <a:prstGeom prst="rect">
              <a:avLst/>
            </a:prstGeom>
            <a:noFill/>
            <a:ln w="9525">
              <a:noFill/>
              <a:miter lim="800000"/>
              <a:headEnd/>
              <a:tailEnd/>
            </a:ln>
            <a:effectLst/>
          </p:spPr>
          <p:txBody>
            <a:bodyPr wrap="square">
              <a:spAutoFit/>
            </a:bodyPr>
            <a:lstStyle/>
            <a:p>
              <a:pPr>
                <a:lnSpc>
                  <a:spcPct val="85000"/>
                </a:lnSpc>
              </a:pPr>
              <a:r>
                <a:rPr lang="en-US" sz="2000">
                  <a:solidFill>
                    <a:srgbClr val="FFFFFF"/>
                  </a:solidFill>
                  <a:effectLst/>
                  <a:latin typeface="Arial Narrow" pitchFamily="34" charset="0"/>
                </a:rPr>
                <a:t>There </a:t>
              </a:r>
              <a:r>
                <a:rPr lang="en-US" sz="2000" dirty="0">
                  <a:solidFill>
                    <a:srgbClr val="FFFFFF"/>
                  </a:solidFill>
                  <a:effectLst/>
                  <a:latin typeface="Arial Narrow" pitchFamily="34" charset="0"/>
                </a:rPr>
                <a:t>has been </a:t>
              </a:r>
              <a:r>
                <a:rPr lang="en-US" sz="2000">
                  <a:solidFill>
                    <a:srgbClr val="FFFFFF"/>
                  </a:solidFill>
                  <a:effectLst/>
                  <a:latin typeface="Arial Narrow" pitchFamily="34" charset="0"/>
                </a:rPr>
                <a:t>no one </a:t>
              </a:r>
              <a:r>
                <a:rPr lang="en-US" sz="2000" dirty="0">
                  <a:solidFill>
                    <a:srgbClr val="FFFFFF"/>
                  </a:solidFill>
                  <a:effectLst/>
                  <a:latin typeface="Arial Narrow" pitchFamily="34" charset="0"/>
                </a:rPr>
                <a:t>who lived </a:t>
              </a:r>
              <a:r>
                <a:rPr lang="en-US" sz="2000">
                  <a:solidFill>
                    <a:srgbClr val="FFFFFF"/>
                  </a:solidFill>
                  <a:effectLst/>
                  <a:latin typeface="Arial Narrow" pitchFamily="34" charset="0"/>
                </a:rPr>
                <a:t>his life </a:t>
              </a:r>
              <a:r>
                <a:rPr lang="en-US" sz="2000" dirty="0">
                  <a:solidFill>
                    <a:srgbClr val="FFFFFF"/>
                  </a:solidFill>
                  <a:effectLst/>
                  <a:latin typeface="Arial Narrow" pitchFamily="34" charset="0"/>
                </a:rPr>
                <a:t>in inseparable </a:t>
              </a:r>
              <a:r>
                <a:rPr lang="en-US" sz="2000" u="sng" dirty="0">
                  <a:solidFill>
                    <a:srgbClr val="FFFFFF"/>
                  </a:solidFill>
                  <a:effectLst/>
                  <a:latin typeface="Arial Narrow" pitchFamily="34" charset="0"/>
                </a:rPr>
                <a:t>oneness with God</a:t>
              </a:r>
              <a:r>
                <a:rPr lang="en-US" sz="2000" dirty="0">
                  <a:solidFill>
                    <a:srgbClr val="FFFFFF"/>
                  </a:solidFill>
                  <a:effectLst/>
                  <a:latin typeface="Arial Narrow" pitchFamily="34" charset="0"/>
                </a:rPr>
                <a:t>. </a:t>
              </a:r>
            </a:p>
          </p:txBody>
        </p:sp>
        <p:sp>
          <p:nvSpPr>
            <p:cNvPr id="858167" name="Oval 55"/>
            <p:cNvSpPr>
              <a:spLocks noChangeArrowheads="1"/>
            </p:cNvSpPr>
            <p:nvPr/>
          </p:nvSpPr>
          <p:spPr bwMode="auto">
            <a:xfrm>
              <a:off x="576" y="3483"/>
              <a:ext cx="240" cy="246"/>
            </a:xfrm>
            <a:prstGeom prst="ellipse">
              <a:avLst/>
            </a:prstGeom>
            <a:solidFill>
              <a:schemeClr val="tx1"/>
            </a:solidFill>
            <a:ln w="12700">
              <a:solidFill>
                <a:schemeClr val="bg1"/>
              </a:solidFill>
              <a:round/>
              <a:headEnd/>
              <a:tailEnd/>
            </a:ln>
            <a:effectLst/>
          </p:spPr>
          <p:txBody>
            <a:bodyPr wrap="none" anchor="ctr"/>
            <a:lstStyle/>
            <a:p>
              <a:pPr algn="ctr"/>
              <a:r>
                <a:rPr lang="en-US" sz="2000">
                  <a:solidFill>
                    <a:srgbClr val="E6E6E6"/>
                  </a:solidFill>
                  <a:effectLst/>
                  <a:latin typeface="Arial" pitchFamily="34" charset="0"/>
                  <a:cs typeface="Arial" pitchFamily="34" charset="0"/>
                </a:rPr>
                <a:t>1</a:t>
              </a:r>
            </a:p>
          </p:txBody>
        </p:sp>
      </p:grpSp>
      <p:sp>
        <p:nvSpPr>
          <p:cNvPr id="34" name="AutoShape 27"/>
          <p:cNvSpPr>
            <a:spLocks noChangeArrowheads="1"/>
          </p:cNvSpPr>
          <p:nvPr/>
        </p:nvSpPr>
        <p:spPr bwMode="auto">
          <a:xfrm flipV="1">
            <a:off x="1371600" y="1731963"/>
            <a:ext cx="381000" cy="914400"/>
          </a:xfrm>
          <a:prstGeom prst="downArrow">
            <a:avLst>
              <a:gd name="adj1" fmla="val 44176"/>
              <a:gd name="adj2" fmla="val 73578"/>
            </a:avLst>
          </a:prstGeom>
          <a:gradFill rotWithShape="0">
            <a:gsLst>
              <a:gs pos="0">
                <a:srgbClr val="0000FF"/>
              </a:gs>
              <a:gs pos="100000">
                <a:srgbClr val="996633"/>
              </a:gs>
            </a:gsLst>
            <a:lin ang="5400000" scaled="1"/>
          </a:gradFill>
          <a:ln w="38100">
            <a:solidFill>
              <a:schemeClr val="bg1"/>
            </a:solidFill>
            <a:miter lim="800000"/>
            <a:headEnd/>
            <a:tailEnd/>
          </a:ln>
          <a:effectLst/>
        </p:spPr>
        <p:txBody>
          <a:bodyPr wrap="none" anchor="ctr"/>
          <a:lstStyle/>
          <a:p>
            <a:pPr algn="ctr"/>
            <a:endParaRPr lang="en-US">
              <a:solidFill>
                <a:srgbClr val="000000"/>
              </a:solidFill>
              <a:latin typeface="Arial" charset="0"/>
            </a:endParaRPr>
          </a:p>
        </p:txBody>
      </p:sp>
      <p:sp>
        <p:nvSpPr>
          <p:cNvPr id="36" name="Oval 28"/>
          <p:cNvSpPr>
            <a:spLocks noChangeArrowheads="1"/>
          </p:cNvSpPr>
          <p:nvPr/>
        </p:nvSpPr>
        <p:spPr bwMode="auto">
          <a:xfrm>
            <a:off x="382588" y="2286000"/>
            <a:ext cx="2360612" cy="963613"/>
          </a:xfrm>
          <a:prstGeom prst="ellipse">
            <a:avLst/>
          </a:prstGeom>
          <a:solidFill>
            <a:srgbClr val="FFFF66"/>
          </a:solidFill>
          <a:ln w="28575">
            <a:solidFill>
              <a:srgbClr val="0000FF"/>
            </a:solidFill>
            <a:round/>
            <a:headEnd/>
            <a:tailEnd/>
          </a:ln>
          <a:effectLst/>
        </p:spPr>
        <p:txBody>
          <a:bodyPr wrap="none" anchor="ctr"/>
          <a:lstStyle/>
          <a:p>
            <a:r>
              <a:rPr lang="en-US" sz="5400" b="0" dirty="0">
                <a:solidFill>
                  <a:srgbClr val="0000FF"/>
                </a:solidFill>
                <a:effectLst/>
                <a:latin typeface="Impact" pitchFamily="34" charset="0"/>
              </a:rPr>
              <a:t>Jesus</a:t>
            </a:r>
          </a:p>
        </p:txBody>
      </p:sp>
      <p:grpSp>
        <p:nvGrpSpPr>
          <p:cNvPr id="4" name="Group 25"/>
          <p:cNvGrpSpPr/>
          <p:nvPr/>
        </p:nvGrpSpPr>
        <p:grpSpPr>
          <a:xfrm>
            <a:off x="381000" y="685800"/>
            <a:ext cx="2363788" cy="990600"/>
            <a:chOff x="381000" y="685800"/>
            <a:chExt cx="2363788" cy="990600"/>
          </a:xfrm>
        </p:grpSpPr>
        <p:sp>
          <p:nvSpPr>
            <p:cNvPr id="38" name="Oval 50"/>
            <p:cNvSpPr>
              <a:spLocks noChangeArrowheads="1"/>
            </p:cNvSpPr>
            <p:nvPr/>
          </p:nvSpPr>
          <p:spPr bwMode="auto">
            <a:xfrm>
              <a:off x="382588" y="685800"/>
              <a:ext cx="2362200" cy="963613"/>
            </a:xfrm>
            <a:prstGeom prst="ellipse">
              <a:avLst/>
            </a:prstGeom>
            <a:gradFill rotWithShape="0">
              <a:gsLst>
                <a:gs pos="0">
                  <a:srgbClr val="FFFFFF"/>
                </a:gs>
                <a:gs pos="100000">
                  <a:srgbClr val="CCFFFF"/>
                </a:gs>
              </a:gsLst>
              <a:path path="shape">
                <a:fillToRect l="50000" t="50000" r="50000" b="50000"/>
              </a:path>
            </a:gradFill>
            <a:ln w="28575">
              <a:solidFill>
                <a:srgbClr val="0066FF"/>
              </a:solidFill>
              <a:round/>
              <a:headEnd/>
              <a:tailEnd/>
            </a:ln>
            <a:effectLst/>
          </p:spPr>
          <p:txBody>
            <a:bodyPr wrap="none" anchor="ctr"/>
            <a:lstStyle/>
            <a:p>
              <a:pPr algn="ctr">
                <a:lnSpc>
                  <a:spcPct val="80000"/>
                </a:lnSpc>
              </a:pPr>
              <a:endParaRPr lang="en-US" sz="600" b="0" dirty="0">
                <a:solidFill>
                  <a:srgbClr val="0000FF"/>
                </a:solidFill>
                <a:effectLst/>
                <a:latin typeface="Impact" pitchFamily="34" charset="0"/>
              </a:endParaRPr>
            </a:p>
          </p:txBody>
        </p:sp>
        <p:sp>
          <p:nvSpPr>
            <p:cNvPr id="39" name="Oval 50"/>
            <p:cNvSpPr>
              <a:spLocks noChangeArrowheads="1"/>
            </p:cNvSpPr>
            <p:nvPr/>
          </p:nvSpPr>
          <p:spPr bwMode="auto">
            <a:xfrm>
              <a:off x="381000" y="712787"/>
              <a:ext cx="2362200" cy="963613"/>
            </a:xfrm>
            <a:prstGeom prst="ellipse">
              <a:avLst/>
            </a:prstGeom>
            <a:noFill/>
            <a:ln w="28575">
              <a:noFill/>
              <a:round/>
              <a:headEnd/>
              <a:tailEnd/>
            </a:ln>
            <a:effectLst/>
          </p:spPr>
          <p:txBody>
            <a:bodyPr wrap="none" anchor="ctr"/>
            <a:lstStyle/>
            <a:p>
              <a:pPr algn="ctr">
                <a:lnSpc>
                  <a:spcPct val="80000"/>
                </a:lnSpc>
              </a:pPr>
              <a:endParaRPr lang="en-US" sz="600" b="0" dirty="0">
                <a:solidFill>
                  <a:srgbClr val="0000FF"/>
                </a:solidFill>
                <a:effectLst/>
                <a:latin typeface="Impact" pitchFamily="34" charset="0"/>
              </a:endParaRPr>
            </a:p>
            <a:p>
              <a:pPr algn="ctr">
                <a:lnSpc>
                  <a:spcPct val="65000"/>
                </a:lnSpc>
              </a:pPr>
              <a:r>
                <a:rPr lang="en-US" sz="3200" b="0" dirty="0">
                  <a:solidFill>
                    <a:srgbClr val="000099"/>
                  </a:solidFill>
                  <a:effectLst/>
                  <a:latin typeface="Impact" pitchFamily="34" charset="0"/>
                </a:rPr>
                <a:t>Perfect</a:t>
              </a:r>
            </a:p>
            <a:p>
              <a:pPr algn="ctr">
                <a:lnSpc>
                  <a:spcPct val="65000"/>
                </a:lnSpc>
              </a:pPr>
              <a:r>
                <a:rPr lang="en-US" sz="3200" b="0" dirty="0">
                  <a:solidFill>
                    <a:srgbClr val="000099"/>
                  </a:solidFill>
                  <a:effectLst/>
                  <a:latin typeface="Impact" pitchFamily="34" charset="0"/>
                </a:rPr>
                <a:t>person</a:t>
              </a:r>
            </a:p>
          </p:txBody>
        </p:sp>
      </p:grpSp>
      <p:sp>
        <p:nvSpPr>
          <p:cNvPr id="46" name="AutoShape 35"/>
          <p:cNvSpPr>
            <a:spLocks noChangeArrowheads="1"/>
          </p:cNvSpPr>
          <p:nvPr/>
        </p:nvSpPr>
        <p:spPr bwMode="auto">
          <a:xfrm>
            <a:off x="4305300" y="762000"/>
            <a:ext cx="4343400" cy="685800"/>
          </a:xfrm>
          <a:prstGeom prst="roundRect">
            <a:avLst>
              <a:gd name="adj" fmla="val 16667"/>
            </a:avLst>
          </a:prstGeom>
          <a:gradFill rotWithShape="0">
            <a:gsLst>
              <a:gs pos="0">
                <a:schemeClr val="bg1"/>
              </a:gs>
              <a:gs pos="100000">
                <a:srgbClr val="FFCCCC"/>
              </a:gs>
            </a:gsLst>
            <a:path path="shape">
              <a:fillToRect l="50000" t="50000" r="50000" b="50000"/>
            </a:path>
          </a:gradFill>
          <a:ln w="28575">
            <a:solidFill>
              <a:srgbClr val="9900FF"/>
            </a:solidFill>
            <a:round/>
            <a:headEnd/>
            <a:tailEnd/>
          </a:ln>
          <a:effectLst/>
        </p:spPr>
        <p:txBody>
          <a:bodyPr wrap="none" anchor="ctr"/>
          <a:lstStyle/>
          <a:p>
            <a:pPr algn="ctr"/>
            <a:r>
              <a:rPr lang="en-US" sz="4000" b="0">
                <a:solidFill>
                  <a:srgbClr val="660066"/>
                </a:solidFill>
                <a:effectLst/>
                <a:latin typeface="Impact" pitchFamily="34" charset="0"/>
              </a:rPr>
              <a:t>Kingdom of Heaven</a:t>
            </a:r>
          </a:p>
        </p:txBody>
      </p:sp>
      <p:sp>
        <p:nvSpPr>
          <p:cNvPr id="48" name="AutoShape 31"/>
          <p:cNvSpPr>
            <a:spLocks noChangeArrowheads="1"/>
          </p:cNvSpPr>
          <p:nvPr/>
        </p:nvSpPr>
        <p:spPr bwMode="auto">
          <a:xfrm flipV="1">
            <a:off x="1371600" y="3352800"/>
            <a:ext cx="381000" cy="685800"/>
          </a:xfrm>
          <a:prstGeom prst="downArrow">
            <a:avLst>
              <a:gd name="adj1" fmla="val 44176"/>
              <a:gd name="adj2" fmla="val 73578"/>
            </a:avLst>
          </a:prstGeom>
          <a:gradFill rotWithShape="0">
            <a:gsLst>
              <a:gs pos="0">
                <a:srgbClr val="0000FF"/>
              </a:gs>
              <a:gs pos="100000">
                <a:srgbClr val="C87700"/>
              </a:gs>
            </a:gsLst>
            <a:lin ang="5400000" scaled="1"/>
          </a:gradFill>
          <a:ln w="38100">
            <a:solidFill>
              <a:schemeClr val="bg1"/>
            </a:solidFill>
            <a:miter lim="800000"/>
            <a:headEnd/>
            <a:tailEnd/>
          </a:ln>
          <a:effectLst/>
        </p:spPr>
        <p:txBody>
          <a:bodyPr wrap="none" anchor="ctr"/>
          <a:lstStyle/>
          <a:p>
            <a:pPr algn="ctr"/>
            <a:endParaRPr lang="en-US">
              <a:solidFill>
                <a:srgbClr val="000000"/>
              </a:solidFill>
              <a:latin typeface="Arial" charset="0"/>
            </a:endParaRPr>
          </a:p>
        </p:txBody>
      </p:sp>
      <p:sp>
        <p:nvSpPr>
          <p:cNvPr id="47" name="Oval 57"/>
          <p:cNvSpPr>
            <a:spLocks noChangeArrowheads="1"/>
          </p:cNvSpPr>
          <p:nvPr/>
        </p:nvSpPr>
        <p:spPr bwMode="auto">
          <a:xfrm>
            <a:off x="304800" y="3886200"/>
            <a:ext cx="2514600" cy="685800"/>
          </a:xfrm>
          <a:prstGeom prst="ellipse">
            <a:avLst/>
          </a:prstGeom>
          <a:gradFill rotWithShape="0">
            <a:gsLst>
              <a:gs pos="0">
                <a:srgbClr val="C00000"/>
              </a:gs>
              <a:gs pos="100000">
                <a:srgbClr val="FF9900"/>
              </a:gs>
            </a:gsLst>
            <a:path path="shape">
              <a:fillToRect l="50000" t="50000" r="50000" b="50000"/>
            </a:path>
          </a:gradFill>
          <a:ln w="19050">
            <a:solidFill>
              <a:srgbClr val="993300"/>
            </a:solidFill>
            <a:round/>
            <a:headEnd/>
            <a:tailEnd/>
          </a:ln>
          <a:effectLst/>
        </p:spPr>
        <p:txBody>
          <a:bodyPr wrap="none" anchor="ctr"/>
          <a:lstStyle/>
          <a:p>
            <a:pPr algn="ctr">
              <a:lnSpc>
                <a:spcPct val="80000"/>
              </a:lnSpc>
            </a:pPr>
            <a:endParaRPr lang="en-US" sz="1000" b="0" dirty="0">
              <a:solidFill>
                <a:srgbClr val="0000FF"/>
              </a:solidFill>
              <a:effectLst/>
              <a:latin typeface="Impact" pitchFamily="34" charset="0"/>
            </a:endParaRPr>
          </a:p>
          <a:p>
            <a:pPr algn="ctr">
              <a:lnSpc>
                <a:spcPct val="70000"/>
              </a:lnSpc>
            </a:pPr>
            <a:endParaRPr lang="en-US" sz="600" b="0" dirty="0">
              <a:solidFill>
                <a:srgbClr val="FFFFFF"/>
              </a:solidFill>
              <a:effectLst>
                <a:outerShdw blurRad="38100" dist="38100" dir="2700000" algn="tl">
                  <a:srgbClr val="000000"/>
                </a:outerShdw>
              </a:effectLst>
              <a:latin typeface="Impact" pitchFamily="34" charset="0"/>
            </a:endParaRPr>
          </a:p>
          <a:p>
            <a:pPr algn="ctr">
              <a:lnSpc>
                <a:spcPct val="65000"/>
              </a:lnSpc>
            </a:pPr>
            <a:r>
              <a:rPr lang="en-US" sz="3600" b="0" dirty="0">
                <a:solidFill>
                  <a:srgbClr val="FFFFFF"/>
                </a:solidFill>
                <a:effectLst>
                  <a:outerShdw blurRad="38100" dist="38100" dir="2700000" algn="tl">
                    <a:srgbClr val="000000"/>
                  </a:outerShdw>
                </a:effectLst>
                <a:latin typeface="Impact" pitchFamily="34" charset="0"/>
              </a:rPr>
              <a:t>Believers</a:t>
            </a:r>
          </a:p>
        </p:txBody>
      </p:sp>
      <p:sp>
        <p:nvSpPr>
          <p:cNvPr id="49" name="TextBox 48"/>
          <p:cNvSpPr txBox="1"/>
          <p:nvPr/>
        </p:nvSpPr>
        <p:spPr>
          <a:xfrm>
            <a:off x="1905000" y="1654314"/>
            <a:ext cx="304800" cy="707886"/>
          </a:xfrm>
          <a:prstGeom prst="rect">
            <a:avLst/>
          </a:prstGeom>
          <a:noFill/>
        </p:spPr>
        <p:txBody>
          <a:bodyPr wrap="square" rtlCol="0">
            <a:spAutoFit/>
          </a:bodyPr>
          <a:lstStyle/>
          <a:p>
            <a:pPr algn="ctr"/>
            <a:r>
              <a:rPr lang="en-US" sz="4000">
                <a:ln w="12700">
                  <a:solidFill>
                    <a:srgbClr val="3333CC"/>
                  </a:solidFill>
                </a:ln>
                <a:solidFill>
                  <a:srgbClr val="FFFFFF"/>
                </a:solidFill>
                <a:effectLst/>
                <a:latin typeface="Arial Black" pitchFamily="34" charset="0"/>
              </a:rPr>
              <a:t>?</a:t>
            </a:r>
            <a:endParaRPr lang="en-US" sz="4000">
              <a:ln w="12700">
                <a:solidFill>
                  <a:srgbClr val="3333CC"/>
                </a:solidFill>
              </a:ln>
              <a:solidFill>
                <a:srgbClr val="FFFFFF"/>
              </a:solidFill>
              <a:latin typeface="Arial Black" pitchFamily="34" charset="0"/>
            </a:endParaRPr>
          </a:p>
        </p:txBody>
      </p:sp>
      <p:sp>
        <p:nvSpPr>
          <p:cNvPr id="53" name="Rectangle 52"/>
          <p:cNvSpPr/>
          <p:nvPr/>
        </p:nvSpPr>
        <p:spPr bwMode="auto">
          <a:xfrm>
            <a:off x="228600" y="124227"/>
            <a:ext cx="3810000" cy="381000"/>
          </a:xfrm>
          <a:prstGeom prst="rect">
            <a:avLst/>
          </a:prstGeom>
          <a:solidFill>
            <a:srgbClr val="FFD88B">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a:solidFill>
                <a:srgbClr val="000000"/>
              </a:solidFill>
              <a:latin typeface="Arial" charset="0"/>
            </a:endParaRPr>
          </a:p>
        </p:txBody>
      </p:sp>
      <p:sp>
        <p:nvSpPr>
          <p:cNvPr id="54" name="Rectangle 53"/>
          <p:cNvSpPr/>
          <p:nvPr/>
        </p:nvSpPr>
        <p:spPr>
          <a:xfrm>
            <a:off x="228600" y="76200"/>
            <a:ext cx="5334000" cy="477054"/>
          </a:xfrm>
          <a:prstGeom prst="rect">
            <a:avLst/>
          </a:prstGeom>
        </p:spPr>
        <p:txBody>
          <a:bodyPr wrap="square">
            <a:spAutoFit/>
          </a:bodyPr>
          <a:lstStyle/>
          <a:p>
            <a:r>
              <a:rPr lang="en-US" sz="2500" b="0" u="sng">
                <a:ln w="3175">
                  <a:solidFill>
                    <a:srgbClr val="FFFFFF"/>
                  </a:solidFill>
                </a:ln>
                <a:solidFill>
                  <a:srgbClr val="000099"/>
                </a:solidFill>
                <a:effectLst/>
                <a:latin typeface="Impact" pitchFamily="34" charset="0"/>
              </a:rPr>
              <a:t>Salvation through the Cross</a:t>
            </a:r>
            <a:endParaRPr lang="en-US" sz="2500" b="0" u="sng" dirty="0">
              <a:ln w="3175">
                <a:solidFill>
                  <a:srgbClr val="FFFFFF"/>
                </a:solidFill>
              </a:ln>
              <a:solidFill>
                <a:srgbClr val="000000"/>
              </a:solidFill>
              <a:latin typeface="Arial" charset="0"/>
            </a:endParaRPr>
          </a:p>
        </p:txBody>
      </p:sp>
      <p:sp>
        <p:nvSpPr>
          <p:cNvPr id="55" name="Oval 57"/>
          <p:cNvSpPr>
            <a:spLocks noChangeArrowheads="1"/>
          </p:cNvSpPr>
          <p:nvPr/>
        </p:nvSpPr>
        <p:spPr bwMode="auto">
          <a:xfrm>
            <a:off x="5181600" y="1905000"/>
            <a:ext cx="2590800" cy="685800"/>
          </a:xfrm>
          <a:prstGeom prst="ellipse">
            <a:avLst/>
          </a:prstGeom>
          <a:gradFill rotWithShape="0">
            <a:gsLst>
              <a:gs pos="0">
                <a:srgbClr val="C00000"/>
              </a:gs>
              <a:gs pos="100000">
                <a:srgbClr val="FF9900"/>
              </a:gs>
            </a:gsLst>
            <a:path path="shape">
              <a:fillToRect l="50000" t="50000" r="50000" b="50000"/>
            </a:path>
          </a:gradFill>
          <a:ln w="19050">
            <a:solidFill>
              <a:srgbClr val="993300"/>
            </a:solidFill>
            <a:round/>
            <a:headEnd/>
            <a:tailEnd/>
          </a:ln>
          <a:effectLst/>
        </p:spPr>
        <p:txBody>
          <a:bodyPr wrap="none" anchor="ctr"/>
          <a:lstStyle/>
          <a:p>
            <a:pPr algn="ctr">
              <a:lnSpc>
                <a:spcPct val="80000"/>
              </a:lnSpc>
            </a:pPr>
            <a:endParaRPr lang="en-US" sz="1000" b="0" dirty="0">
              <a:solidFill>
                <a:srgbClr val="0000FF"/>
              </a:solidFill>
              <a:effectLst/>
              <a:latin typeface="Impact" pitchFamily="34" charset="0"/>
            </a:endParaRPr>
          </a:p>
          <a:p>
            <a:pPr algn="ctr">
              <a:lnSpc>
                <a:spcPct val="70000"/>
              </a:lnSpc>
            </a:pPr>
            <a:endParaRPr lang="en-US" sz="600" b="0" dirty="0">
              <a:solidFill>
                <a:srgbClr val="FFFFFF"/>
              </a:solidFill>
              <a:effectLst>
                <a:outerShdw blurRad="38100" dist="38100" dir="2700000" algn="tl">
                  <a:srgbClr val="000000"/>
                </a:outerShdw>
              </a:effectLst>
              <a:latin typeface="Impact" pitchFamily="34" charset="0"/>
            </a:endParaRPr>
          </a:p>
          <a:p>
            <a:pPr algn="ctr">
              <a:lnSpc>
                <a:spcPct val="65000"/>
              </a:lnSpc>
            </a:pPr>
            <a:r>
              <a:rPr lang="en-US" sz="3600" b="0" dirty="0">
                <a:solidFill>
                  <a:srgbClr val="FFFFFF"/>
                </a:solidFill>
                <a:effectLst>
                  <a:outerShdw blurRad="38100" dist="38100" dir="2700000" algn="tl">
                    <a:srgbClr val="000000"/>
                  </a:outerShdw>
                </a:effectLst>
                <a:latin typeface="Impact" pitchFamily="34" charset="0"/>
              </a:rPr>
              <a:t>Believers</a:t>
            </a: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20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58156"/>
                                        </p:tgtEl>
                                        <p:attrNameLst>
                                          <p:attrName>style.visibility</p:attrName>
                                        </p:attrNameLst>
                                      </p:cBhvr>
                                      <p:to>
                                        <p:strVal val="visible"/>
                                      </p:to>
                                    </p:set>
                                    <p:animEffect transition="in" filter="fade">
                                      <p:cBhvr>
                                        <p:cTn id="13" dur="2000"/>
                                        <p:tgtEl>
                                          <p:spTgt spid="858156"/>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858121"/>
                                        </p:tgtEl>
                                        <p:attrNameLst>
                                          <p:attrName>style.visibility</p:attrName>
                                        </p:attrNameLst>
                                      </p:cBhvr>
                                      <p:to>
                                        <p:strVal val="visible"/>
                                      </p:to>
                                    </p:set>
                                    <p:anim calcmode="lin" valueType="num">
                                      <p:cBhvr>
                                        <p:cTn id="18" dur="1000" fill="hold"/>
                                        <p:tgtEl>
                                          <p:spTgt spid="858121"/>
                                        </p:tgtEl>
                                        <p:attrNameLst>
                                          <p:attrName>ppt_w</p:attrName>
                                        </p:attrNameLst>
                                      </p:cBhvr>
                                      <p:tavLst>
                                        <p:tav tm="0">
                                          <p:val>
                                            <p:strVal val="#ppt_w*0.70"/>
                                          </p:val>
                                        </p:tav>
                                        <p:tav tm="100000">
                                          <p:val>
                                            <p:strVal val="#ppt_w"/>
                                          </p:val>
                                        </p:tav>
                                      </p:tavLst>
                                    </p:anim>
                                    <p:anim calcmode="lin" valueType="num">
                                      <p:cBhvr>
                                        <p:cTn id="19" dur="1000" fill="hold"/>
                                        <p:tgtEl>
                                          <p:spTgt spid="858121"/>
                                        </p:tgtEl>
                                        <p:attrNameLst>
                                          <p:attrName>ppt_h</p:attrName>
                                        </p:attrNameLst>
                                      </p:cBhvr>
                                      <p:tavLst>
                                        <p:tav tm="0">
                                          <p:val>
                                            <p:strVal val="#ppt_h"/>
                                          </p:val>
                                        </p:tav>
                                        <p:tav tm="100000">
                                          <p:val>
                                            <p:strVal val="#ppt_h"/>
                                          </p:val>
                                        </p:tav>
                                      </p:tavLst>
                                    </p:anim>
                                    <p:animEffect transition="in" filter="fade">
                                      <p:cBhvr>
                                        <p:cTn id="20" dur="1000"/>
                                        <p:tgtEl>
                                          <p:spTgt spid="85812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58119"/>
                                        </p:tgtEl>
                                        <p:attrNameLst>
                                          <p:attrName>style.visibility</p:attrName>
                                        </p:attrNameLst>
                                      </p:cBhvr>
                                      <p:to>
                                        <p:strVal val="visible"/>
                                      </p:to>
                                    </p:set>
                                    <p:animEffect transition="in" filter="fade">
                                      <p:cBhvr>
                                        <p:cTn id="23" dur="1000"/>
                                        <p:tgtEl>
                                          <p:spTgt spid="858119"/>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858120"/>
                                        </p:tgtEl>
                                        <p:attrNameLst>
                                          <p:attrName>style.visibility</p:attrName>
                                        </p:attrNameLst>
                                      </p:cBhvr>
                                      <p:to>
                                        <p:strVal val="visible"/>
                                      </p:to>
                                    </p:set>
                                    <p:animEffect transition="in" filter="dissolve">
                                      <p:cBhvr>
                                        <p:cTn id="26" dur="500"/>
                                        <p:tgtEl>
                                          <p:spTgt spid="858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8119" grpId="0" animBg="1"/>
      <p:bldP spid="858120" grpId="0" animBg="1" autoUpdateAnimBg="0"/>
      <p:bldP spid="858121" grpId="0" autoUpdateAnimBg="0"/>
      <p:bldP spid="858156" grpId="0" animBg="1"/>
      <p:bldP spid="55" grpId="0" animBg="1"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E6C1"/>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54" name="Picture 149" descr="Early Christians worshipping - by William Hole"/>
          <p:cNvPicPr>
            <a:picLocks noChangeAspect="1" noChangeArrowheads="1"/>
          </p:cNvPicPr>
          <p:nvPr/>
        </p:nvPicPr>
        <p:blipFill>
          <a:blip r:embed="rId3" cstate="print"/>
          <a:srcRect t="17656"/>
          <a:stretch>
            <a:fillRect/>
          </a:stretch>
        </p:blipFill>
        <p:spPr bwMode="auto">
          <a:xfrm>
            <a:off x="0" y="0"/>
            <a:ext cx="9144000" cy="5867400"/>
          </a:xfrm>
          <a:prstGeom prst="rect">
            <a:avLst/>
          </a:prstGeom>
          <a:noFill/>
        </p:spPr>
      </p:pic>
      <p:sp>
        <p:nvSpPr>
          <p:cNvPr id="791554" name="Rectangle 2"/>
          <p:cNvSpPr>
            <a:spLocks noChangeArrowheads="1"/>
          </p:cNvSpPr>
          <p:nvPr/>
        </p:nvSpPr>
        <p:spPr bwMode="auto">
          <a:xfrm>
            <a:off x="0" y="5486400"/>
            <a:ext cx="9144000" cy="13716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sp>
        <p:nvSpPr>
          <p:cNvPr id="791560" name="AutoShape 8"/>
          <p:cNvSpPr>
            <a:spLocks noChangeArrowheads="1"/>
          </p:cNvSpPr>
          <p:nvPr/>
        </p:nvSpPr>
        <p:spPr bwMode="auto">
          <a:xfrm>
            <a:off x="4267200" y="1828800"/>
            <a:ext cx="4419600" cy="2895600"/>
          </a:xfrm>
          <a:prstGeom prst="roundRect">
            <a:avLst>
              <a:gd name="adj" fmla="val 16667"/>
            </a:avLst>
          </a:prstGeom>
          <a:solidFill>
            <a:srgbClr val="EAEAEA">
              <a:alpha val="50196"/>
            </a:srgbClr>
          </a:solidFill>
          <a:ln w="28575" algn="ctr">
            <a:noFill/>
            <a:round/>
            <a:headEnd/>
            <a:tailEnd/>
          </a:ln>
          <a:effectLst/>
        </p:spPr>
        <p:txBody>
          <a:bodyPr wrap="none" anchor="ctr"/>
          <a:lstStyle/>
          <a:p>
            <a:pPr algn="ctr"/>
            <a:endParaRPr lang="en-US">
              <a:solidFill>
                <a:srgbClr val="000000"/>
              </a:solidFill>
              <a:latin typeface="Arial" charset="0"/>
            </a:endParaRPr>
          </a:p>
        </p:txBody>
      </p:sp>
      <p:sp>
        <p:nvSpPr>
          <p:cNvPr id="791592" name="Oval 40"/>
          <p:cNvSpPr>
            <a:spLocks noChangeArrowheads="1"/>
          </p:cNvSpPr>
          <p:nvPr/>
        </p:nvSpPr>
        <p:spPr bwMode="auto">
          <a:xfrm>
            <a:off x="4495800" y="2667000"/>
            <a:ext cx="381000" cy="361950"/>
          </a:xfrm>
          <a:prstGeom prst="ellipse">
            <a:avLst/>
          </a:prstGeom>
          <a:solidFill>
            <a:srgbClr val="F8F8F8"/>
          </a:solidFill>
          <a:ln w="12700">
            <a:solidFill>
              <a:srgbClr val="000099"/>
            </a:solidFill>
            <a:round/>
            <a:headEnd/>
            <a:tailEnd/>
          </a:ln>
          <a:effectLst/>
        </p:spPr>
        <p:txBody>
          <a:bodyPr wrap="none" anchor="ctr"/>
          <a:lstStyle/>
          <a:p>
            <a:pPr algn="ctr"/>
            <a:r>
              <a:rPr lang="en-US" b="0">
                <a:solidFill>
                  <a:srgbClr val="000066"/>
                </a:solidFill>
                <a:effectLst>
                  <a:outerShdw blurRad="38100" dist="38100" dir="2700000" algn="tl">
                    <a:srgbClr val="C0C0C0"/>
                  </a:outerShdw>
                </a:effectLst>
                <a:latin typeface="Impact" pitchFamily="34" charset="0"/>
              </a:rPr>
              <a:t>1</a:t>
            </a:r>
          </a:p>
        </p:txBody>
      </p:sp>
      <p:sp>
        <p:nvSpPr>
          <p:cNvPr id="791593" name="Rectangle 41"/>
          <p:cNvSpPr>
            <a:spLocks noChangeArrowheads="1"/>
          </p:cNvSpPr>
          <p:nvPr/>
        </p:nvSpPr>
        <p:spPr bwMode="auto">
          <a:xfrm>
            <a:off x="4876800" y="2667000"/>
            <a:ext cx="3276600" cy="381000"/>
          </a:xfrm>
          <a:prstGeom prst="rect">
            <a:avLst/>
          </a:prstGeom>
          <a:noFill/>
          <a:ln w="9525">
            <a:noFill/>
            <a:miter lim="800000"/>
            <a:headEnd/>
            <a:tailEnd/>
          </a:ln>
          <a:effectLst>
            <a:outerShdw blurRad="25400" dist="17961" dir="1200000" algn="ctr" rotWithShape="0">
              <a:schemeClr val="bg1"/>
            </a:outerShdw>
          </a:effectLst>
        </p:spPr>
        <p:txBody>
          <a:bodyPr wrap="none" anchor="ctr"/>
          <a:lstStyle/>
          <a:p>
            <a:r>
              <a:rPr lang="en-US" sz="3200" b="0" dirty="0">
                <a:ln w="3175">
                  <a:solidFill>
                    <a:srgbClr val="FFFFFF"/>
                  </a:solidFill>
                </a:ln>
                <a:solidFill>
                  <a:srgbClr val="000066"/>
                </a:solidFill>
                <a:effectLst/>
                <a:latin typeface="Impact" pitchFamily="34" charset="0"/>
              </a:rPr>
              <a:t>No oneness with God</a:t>
            </a:r>
          </a:p>
        </p:txBody>
      </p:sp>
      <p:sp>
        <p:nvSpPr>
          <p:cNvPr id="791594" name="Rectangle 42"/>
          <p:cNvSpPr>
            <a:spLocks noChangeArrowheads="1"/>
          </p:cNvSpPr>
          <p:nvPr/>
        </p:nvSpPr>
        <p:spPr bwMode="auto">
          <a:xfrm>
            <a:off x="4876800" y="3657600"/>
            <a:ext cx="1295400" cy="381000"/>
          </a:xfrm>
          <a:prstGeom prst="rect">
            <a:avLst/>
          </a:prstGeom>
          <a:noFill/>
          <a:ln w="9525">
            <a:noFill/>
            <a:miter lim="800000"/>
            <a:headEnd/>
            <a:tailEnd/>
          </a:ln>
          <a:effectLst>
            <a:outerShdw blurRad="25400" dist="17961" dir="1200000" algn="ctr" rotWithShape="0">
              <a:schemeClr val="bg1"/>
            </a:outerShdw>
          </a:effectLst>
        </p:spPr>
        <p:txBody>
          <a:bodyPr wrap="none" anchor="ctr"/>
          <a:lstStyle/>
          <a:p>
            <a:pPr>
              <a:lnSpc>
                <a:spcPct val="80000"/>
              </a:lnSpc>
            </a:pPr>
            <a:r>
              <a:rPr lang="en-US" sz="3200" b="0" dirty="0">
                <a:ln w="3175">
                  <a:solidFill>
                    <a:srgbClr val="FFFFFF"/>
                  </a:solidFill>
                </a:ln>
                <a:solidFill>
                  <a:srgbClr val="000066"/>
                </a:solidFill>
                <a:effectLst/>
                <a:latin typeface="Impact" pitchFamily="34" charset="0"/>
              </a:rPr>
              <a:t>prayer, </a:t>
            </a:r>
          </a:p>
        </p:txBody>
      </p:sp>
      <p:sp>
        <p:nvSpPr>
          <p:cNvPr id="791595" name="Rectangle 43"/>
          <p:cNvSpPr>
            <a:spLocks noChangeArrowheads="1"/>
          </p:cNvSpPr>
          <p:nvPr/>
        </p:nvSpPr>
        <p:spPr bwMode="auto">
          <a:xfrm>
            <a:off x="6172200" y="3657600"/>
            <a:ext cx="2057400" cy="381000"/>
          </a:xfrm>
          <a:prstGeom prst="rect">
            <a:avLst/>
          </a:prstGeom>
          <a:noFill/>
          <a:ln w="9525">
            <a:noFill/>
            <a:miter lim="800000"/>
            <a:headEnd/>
            <a:tailEnd/>
          </a:ln>
          <a:effectLst>
            <a:outerShdw blurRad="25400" dist="17961" dir="1200000" algn="ctr" rotWithShape="0">
              <a:schemeClr val="bg1"/>
            </a:outerShdw>
          </a:effectLst>
        </p:spPr>
        <p:txBody>
          <a:bodyPr wrap="none" anchor="ctr"/>
          <a:lstStyle/>
          <a:p>
            <a:pPr>
              <a:lnSpc>
                <a:spcPct val="80000"/>
              </a:lnSpc>
            </a:pPr>
            <a:r>
              <a:rPr lang="en-US" sz="3200" b="0" dirty="0">
                <a:ln w="3175">
                  <a:solidFill>
                    <a:srgbClr val="FFFFFF"/>
                  </a:solidFill>
                </a:ln>
                <a:solidFill>
                  <a:srgbClr val="000066"/>
                </a:solidFill>
                <a:effectLst/>
                <a:latin typeface="Impact" pitchFamily="34" charset="0"/>
              </a:rPr>
              <a:t>and devotion </a:t>
            </a:r>
          </a:p>
        </p:txBody>
      </p:sp>
      <p:sp>
        <p:nvSpPr>
          <p:cNvPr id="791596" name="Oval 44"/>
          <p:cNvSpPr>
            <a:spLocks noChangeArrowheads="1"/>
          </p:cNvSpPr>
          <p:nvPr/>
        </p:nvSpPr>
        <p:spPr bwMode="auto">
          <a:xfrm>
            <a:off x="4495800" y="3214688"/>
            <a:ext cx="381000" cy="361950"/>
          </a:xfrm>
          <a:prstGeom prst="ellipse">
            <a:avLst/>
          </a:prstGeom>
          <a:solidFill>
            <a:srgbClr val="F8F8F8"/>
          </a:solidFill>
          <a:ln w="12700">
            <a:solidFill>
              <a:srgbClr val="000099"/>
            </a:solidFill>
            <a:round/>
            <a:headEnd/>
            <a:tailEnd/>
          </a:ln>
          <a:effectLst/>
        </p:spPr>
        <p:txBody>
          <a:bodyPr wrap="none" anchor="ctr"/>
          <a:lstStyle/>
          <a:p>
            <a:pPr algn="ctr"/>
            <a:r>
              <a:rPr lang="en-US" b="0">
                <a:solidFill>
                  <a:srgbClr val="000066"/>
                </a:solidFill>
                <a:effectLst>
                  <a:outerShdw blurRad="38100" dist="38100" dir="2700000" algn="tl">
                    <a:srgbClr val="C0C0C0"/>
                  </a:outerShdw>
                </a:effectLst>
                <a:latin typeface="Impact" pitchFamily="34" charset="0"/>
              </a:rPr>
              <a:t>2</a:t>
            </a:r>
          </a:p>
        </p:txBody>
      </p:sp>
      <p:sp>
        <p:nvSpPr>
          <p:cNvPr id="791597" name="Rectangle 45"/>
          <p:cNvSpPr>
            <a:spLocks noChangeArrowheads="1"/>
          </p:cNvSpPr>
          <p:nvPr/>
        </p:nvSpPr>
        <p:spPr bwMode="auto">
          <a:xfrm>
            <a:off x="4876800" y="3200400"/>
            <a:ext cx="2895600" cy="390525"/>
          </a:xfrm>
          <a:prstGeom prst="rect">
            <a:avLst/>
          </a:prstGeom>
          <a:noFill/>
          <a:ln w="9525">
            <a:noFill/>
            <a:miter lim="800000"/>
            <a:headEnd/>
            <a:tailEnd/>
          </a:ln>
          <a:effectLst>
            <a:outerShdw blurRad="25400" dist="17961" dir="1200000" algn="ctr" rotWithShape="0">
              <a:schemeClr val="bg1"/>
            </a:outerShdw>
          </a:effectLst>
        </p:spPr>
        <p:txBody>
          <a:bodyPr wrap="none" anchor="ctr"/>
          <a:lstStyle/>
          <a:p>
            <a:r>
              <a:rPr lang="en-US" sz="3200" b="0" dirty="0">
                <a:ln w="3175">
                  <a:solidFill>
                    <a:srgbClr val="FFFFFF"/>
                  </a:solidFill>
                </a:ln>
                <a:solidFill>
                  <a:srgbClr val="000066"/>
                </a:solidFill>
                <a:effectLst/>
                <a:latin typeface="Impact" pitchFamily="34" charset="0"/>
              </a:rPr>
              <a:t>Need redemption,</a:t>
            </a:r>
          </a:p>
        </p:txBody>
      </p:sp>
      <p:sp>
        <p:nvSpPr>
          <p:cNvPr id="791634" name="AutoShape 82"/>
          <p:cNvSpPr>
            <a:spLocks noChangeArrowheads="1"/>
          </p:cNvSpPr>
          <p:nvPr/>
        </p:nvSpPr>
        <p:spPr bwMode="auto">
          <a:xfrm>
            <a:off x="6286500" y="1066800"/>
            <a:ext cx="381000" cy="685800"/>
          </a:xfrm>
          <a:prstGeom prst="downArrow">
            <a:avLst>
              <a:gd name="adj1" fmla="val 35000"/>
              <a:gd name="adj2" fmla="val 44683"/>
            </a:avLst>
          </a:prstGeom>
          <a:gradFill rotWithShape="0">
            <a:gsLst>
              <a:gs pos="0">
                <a:srgbClr val="FFCCFF"/>
              </a:gs>
              <a:gs pos="100000">
                <a:srgbClr val="9900CC"/>
              </a:gs>
            </a:gsLst>
            <a:path path="rect">
              <a:fillToRect l="50000" t="50000" r="50000" b="50000"/>
            </a:path>
          </a:gradFill>
          <a:ln w="19050">
            <a:solidFill>
              <a:schemeClr val="bg1">
                <a:alpha val="65000"/>
              </a:schemeClr>
            </a:solidFill>
            <a:miter lim="800000"/>
            <a:headEnd/>
            <a:tailEnd/>
          </a:ln>
          <a:effectLst/>
        </p:spPr>
        <p:txBody>
          <a:bodyPr wrap="none" anchor="ctr"/>
          <a:lstStyle/>
          <a:p>
            <a:pPr algn="ctr"/>
            <a:endParaRPr lang="en-US">
              <a:solidFill>
                <a:srgbClr val="000000"/>
              </a:solidFill>
              <a:latin typeface="Arial" charset="0"/>
            </a:endParaRPr>
          </a:p>
        </p:txBody>
      </p:sp>
      <p:grpSp>
        <p:nvGrpSpPr>
          <p:cNvPr id="2" name="Group 84"/>
          <p:cNvGrpSpPr>
            <a:grpSpLocks/>
          </p:cNvGrpSpPr>
          <p:nvPr/>
        </p:nvGrpSpPr>
        <p:grpSpPr bwMode="auto">
          <a:xfrm>
            <a:off x="2971800" y="2209800"/>
            <a:ext cx="925513" cy="1371600"/>
            <a:chOff x="3648" y="480"/>
            <a:chExt cx="1737" cy="2574"/>
          </a:xfrm>
        </p:grpSpPr>
        <p:sp>
          <p:nvSpPr>
            <p:cNvPr id="791637" name="Freeform 85"/>
            <p:cNvSpPr>
              <a:spLocks/>
            </p:cNvSpPr>
            <p:nvPr/>
          </p:nvSpPr>
          <p:spPr bwMode="auto">
            <a:xfrm>
              <a:off x="3648" y="480"/>
              <a:ext cx="1737" cy="2574"/>
            </a:xfrm>
            <a:custGeom>
              <a:avLst/>
              <a:gdLst/>
              <a:ahLst/>
              <a:cxnLst>
                <a:cxn ang="0">
                  <a:pos x="2302" y="2153"/>
                </a:cxn>
                <a:cxn ang="0">
                  <a:pos x="3022" y="2153"/>
                </a:cxn>
                <a:cxn ang="0">
                  <a:pos x="3472" y="2153"/>
                </a:cxn>
                <a:cxn ang="0">
                  <a:pos x="3472" y="1985"/>
                </a:cxn>
                <a:cxn ang="0">
                  <a:pos x="3470" y="1091"/>
                </a:cxn>
                <a:cxn ang="0">
                  <a:pos x="3448" y="1069"/>
                </a:cxn>
                <a:cxn ang="0">
                  <a:pos x="2727" y="1069"/>
                </a:cxn>
                <a:cxn ang="0">
                  <a:pos x="2279" y="1069"/>
                </a:cxn>
                <a:cxn ang="0">
                  <a:pos x="2279" y="902"/>
                </a:cxn>
                <a:cxn ang="0">
                  <a:pos x="2277" y="22"/>
                </a:cxn>
                <a:cxn ang="0">
                  <a:pos x="2257" y="0"/>
                </a:cxn>
                <a:cxn ang="0">
                  <a:pos x="1601" y="0"/>
                </a:cxn>
                <a:cxn ang="0">
                  <a:pos x="1195" y="0"/>
                </a:cxn>
                <a:cxn ang="0">
                  <a:pos x="1195" y="168"/>
                </a:cxn>
                <a:cxn ang="0">
                  <a:pos x="1193" y="1048"/>
                </a:cxn>
                <a:cxn ang="0">
                  <a:pos x="1170" y="1069"/>
                </a:cxn>
                <a:cxn ang="0">
                  <a:pos x="450" y="1069"/>
                </a:cxn>
                <a:cxn ang="0">
                  <a:pos x="2" y="1069"/>
                </a:cxn>
                <a:cxn ang="0">
                  <a:pos x="2" y="1238"/>
                </a:cxn>
                <a:cxn ang="0">
                  <a:pos x="0" y="2132"/>
                </a:cxn>
                <a:cxn ang="0">
                  <a:pos x="24" y="2153"/>
                </a:cxn>
                <a:cxn ang="0">
                  <a:pos x="745" y="2153"/>
                </a:cxn>
                <a:cxn ang="0">
                  <a:pos x="1195" y="2153"/>
                </a:cxn>
                <a:cxn ang="0">
                  <a:pos x="1195" y="2621"/>
                </a:cxn>
                <a:cxn ang="0">
                  <a:pos x="1193" y="5088"/>
                </a:cxn>
                <a:cxn ang="0">
                  <a:pos x="1215" y="5146"/>
                </a:cxn>
                <a:cxn ang="0">
                  <a:pos x="1871" y="5146"/>
                </a:cxn>
                <a:cxn ang="0">
                  <a:pos x="2279" y="5146"/>
                </a:cxn>
                <a:cxn ang="0">
                  <a:pos x="2279" y="4679"/>
                </a:cxn>
                <a:cxn ang="0">
                  <a:pos x="2277" y="2213"/>
                </a:cxn>
                <a:cxn ang="0">
                  <a:pos x="2277" y="2153"/>
                </a:cxn>
                <a:cxn ang="0">
                  <a:pos x="2277" y="2153"/>
                </a:cxn>
              </a:cxnLst>
              <a:rect l="0" t="0" r="r" b="b"/>
              <a:pathLst>
                <a:path w="3472" h="5146">
                  <a:moveTo>
                    <a:pt x="2279" y="2153"/>
                  </a:moveTo>
                  <a:lnTo>
                    <a:pt x="2302" y="2153"/>
                  </a:lnTo>
                  <a:lnTo>
                    <a:pt x="2465" y="2153"/>
                  </a:lnTo>
                  <a:lnTo>
                    <a:pt x="3022" y="2153"/>
                  </a:lnTo>
                  <a:lnTo>
                    <a:pt x="3448" y="2153"/>
                  </a:lnTo>
                  <a:lnTo>
                    <a:pt x="3472" y="2153"/>
                  </a:lnTo>
                  <a:lnTo>
                    <a:pt x="3470" y="2132"/>
                  </a:lnTo>
                  <a:lnTo>
                    <a:pt x="3472" y="1985"/>
                  </a:lnTo>
                  <a:lnTo>
                    <a:pt x="3470" y="1477"/>
                  </a:lnTo>
                  <a:lnTo>
                    <a:pt x="3470" y="1091"/>
                  </a:lnTo>
                  <a:lnTo>
                    <a:pt x="3472" y="1069"/>
                  </a:lnTo>
                  <a:lnTo>
                    <a:pt x="3448" y="1069"/>
                  </a:lnTo>
                  <a:lnTo>
                    <a:pt x="3285" y="1069"/>
                  </a:lnTo>
                  <a:lnTo>
                    <a:pt x="2727" y="1069"/>
                  </a:lnTo>
                  <a:lnTo>
                    <a:pt x="2302" y="1069"/>
                  </a:lnTo>
                  <a:lnTo>
                    <a:pt x="2279" y="1069"/>
                  </a:lnTo>
                  <a:lnTo>
                    <a:pt x="2277" y="1048"/>
                  </a:lnTo>
                  <a:lnTo>
                    <a:pt x="2279" y="902"/>
                  </a:lnTo>
                  <a:lnTo>
                    <a:pt x="2277" y="403"/>
                  </a:lnTo>
                  <a:lnTo>
                    <a:pt x="2277" y="22"/>
                  </a:lnTo>
                  <a:lnTo>
                    <a:pt x="2279" y="0"/>
                  </a:lnTo>
                  <a:lnTo>
                    <a:pt x="2257" y="0"/>
                  </a:lnTo>
                  <a:lnTo>
                    <a:pt x="2109" y="0"/>
                  </a:lnTo>
                  <a:lnTo>
                    <a:pt x="1601" y="0"/>
                  </a:lnTo>
                  <a:lnTo>
                    <a:pt x="1215" y="0"/>
                  </a:lnTo>
                  <a:lnTo>
                    <a:pt x="1195" y="0"/>
                  </a:lnTo>
                  <a:lnTo>
                    <a:pt x="1193" y="22"/>
                  </a:lnTo>
                  <a:lnTo>
                    <a:pt x="1195" y="168"/>
                  </a:lnTo>
                  <a:lnTo>
                    <a:pt x="1193" y="667"/>
                  </a:lnTo>
                  <a:lnTo>
                    <a:pt x="1193" y="1048"/>
                  </a:lnTo>
                  <a:lnTo>
                    <a:pt x="1195" y="1069"/>
                  </a:lnTo>
                  <a:lnTo>
                    <a:pt x="1170" y="1069"/>
                  </a:lnTo>
                  <a:lnTo>
                    <a:pt x="1007" y="1069"/>
                  </a:lnTo>
                  <a:lnTo>
                    <a:pt x="450" y="1069"/>
                  </a:lnTo>
                  <a:lnTo>
                    <a:pt x="24" y="1069"/>
                  </a:lnTo>
                  <a:lnTo>
                    <a:pt x="2" y="1069"/>
                  </a:lnTo>
                  <a:lnTo>
                    <a:pt x="0" y="1091"/>
                  </a:lnTo>
                  <a:lnTo>
                    <a:pt x="2" y="1238"/>
                  </a:lnTo>
                  <a:lnTo>
                    <a:pt x="0" y="1746"/>
                  </a:lnTo>
                  <a:lnTo>
                    <a:pt x="0" y="2132"/>
                  </a:lnTo>
                  <a:lnTo>
                    <a:pt x="2" y="2153"/>
                  </a:lnTo>
                  <a:lnTo>
                    <a:pt x="24" y="2153"/>
                  </a:lnTo>
                  <a:lnTo>
                    <a:pt x="187" y="2153"/>
                  </a:lnTo>
                  <a:lnTo>
                    <a:pt x="745" y="2153"/>
                  </a:lnTo>
                  <a:lnTo>
                    <a:pt x="1170" y="2153"/>
                  </a:lnTo>
                  <a:lnTo>
                    <a:pt x="1195" y="2153"/>
                  </a:lnTo>
                  <a:lnTo>
                    <a:pt x="1193" y="2213"/>
                  </a:lnTo>
                  <a:lnTo>
                    <a:pt x="1195" y="2621"/>
                  </a:lnTo>
                  <a:lnTo>
                    <a:pt x="1193" y="4021"/>
                  </a:lnTo>
                  <a:lnTo>
                    <a:pt x="1193" y="5088"/>
                  </a:lnTo>
                  <a:lnTo>
                    <a:pt x="1195" y="5146"/>
                  </a:lnTo>
                  <a:lnTo>
                    <a:pt x="1215" y="5146"/>
                  </a:lnTo>
                  <a:lnTo>
                    <a:pt x="1363" y="5146"/>
                  </a:lnTo>
                  <a:lnTo>
                    <a:pt x="1871" y="5146"/>
                  </a:lnTo>
                  <a:lnTo>
                    <a:pt x="2257" y="5146"/>
                  </a:lnTo>
                  <a:lnTo>
                    <a:pt x="2279" y="5146"/>
                  </a:lnTo>
                  <a:lnTo>
                    <a:pt x="2277" y="5088"/>
                  </a:lnTo>
                  <a:lnTo>
                    <a:pt x="2279" y="4679"/>
                  </a:lnTo>
                  <a:lnTo>
                    <a:pt x="2277" y="3280"/>
                  </a:lnTo>
                  <a:lnTo>
                    <a:pt x="2277" y="2213"/>
                  </a:lnTo>
                  <a:lnTo>
                    <a:pt x="2279" y="2153"/>
                  </a:lnTo>
                  <a:lnTo>
                    <a:pt x="2277" y="2153"/>
                  </a:lnTo>
                  <a:lnTo>
                    <a:pt x="2279" y="2153"/>
                  </a:lnTo>
                  <a:lnTo>
                    <a:pt x="2277" y="2153"/>
                  </a:lnTo>
                  <a:lnTo>
                    <a:pt x="2279" y="2153"/>
                  </a:lnTo>
                </a:path>
              </a:pathLst>
            </a:custGeom>
            <a:gradFill rotWithShape="0">
              <a:gsLst>
                <a:gs pos="0">
                  <a:srgbClr val="9900FF"/>
                </a:gs>
                <a:gs pos="100000">
                  <a:srgbClr val="FFFFFF"/>
                </a:gs>
              </a:gsLst>
              <a:path path="rect">
                <a:fillToRect l="50000" t="50000" r="50000" b="50000"/>
              </a:path>
            </a:gradFill>
            <a:ln w="28575" cmpd="sng">
              <a:noFill/>
              <a:prstDash val="solid"/>
              <a:round/>
              <a:headEnd/>
              <a:tailEnd/>
            </a:ln>
          </p:spPr>
          <p:txBody>
            <a:bodyPr/>
            <a:lstStyle/>
            <a:p>
              <a:pPr algn="ctr"/>
              <a:endParaRPr lang="en-US">
                <a:solidFill>
                  <a:srgbClr val="000000"/>
                </a:solidFill>
                <a:latin typeface="Arial" charset="0"/>
              </a:endParaRPr>
            </a:p>
          </p:txBody>
        </p:sp>
        <p:sp>
          <p:nvSpPr>
            <p:cNvPr id="791638" name="Freeform 86"/>
            <p:cNvSpPr>
              <a:spLocks/>
            </p:cNvSpPr>
            <p:nvPr/>
          </p:nvSpPr>
          <p:spPr bwMode="auto">
            <a:xfrm>
              <a:off x="3744" y="576"/>
              <a:ext cx="1541" cy="2378"/>
            </a:xfrm>
            <a:custGeom>
              <a:avLst/>
              <a:gdLst/>
              <a:ahLst/>
              <a:cxnLst>
                <a:cxn ang="0">
                  <a:pos x="1925" y="1779"/>
                </a:cxn>
                <a:cxn ang="0">
                  <a:pos x="2636" y="1779"/>
                </a:cxn>
                <a:cxn ang="0">
                  <a:pos x="3080" y="1779"/>
                </a:cxn>
                <a:cxn ang="0">
                  <a:pos x="3080" y="1666"/>
                </a:cxn>
                <a:cxn ang="0">
                  <a:pos x="3079" y="1069"/>
                </a:cxn>
                <a:cxn ang="0">
                  <a:pos x="3056" y="1054"/>
                </a:cxn>
                <a:cxn ang="0">
                  <a:pos x="2346" y="1054"/>
                </a:cxn>
                <a:cxn ang="0">
                  <a:pos x="1903" y="1054"/>
                </a:cxn>
                <a:cxn ang="0">
                  <a:pos x="1903" y="891"/>
                </a:cxn>
                <a:cxn ang="0">
                  <a:pos x="1901" y="23"/>
                </a:cxn>
                <a:cxn ang="0">
                  <a:pos x="1888" y="0"/>
                </a:cxn>
                <a:cxn ang="0">
                  <a:pos x="1450" y="0"/>
                </a:cxn>
                <a:cxn ang="0">
                  <a:pos x="1179" y="0"/>
                </a:cxn>
                <a:cxn ang="0">
                  <a:pos x="1179" y="165"/>
                </a:cxn>
                <a:cxn ang="0">
                  <a:pos x="1177" y="1033"/>
                </a:cxn>
                <a:cxn ang="0">
                  <a:pos x="1155" y="1054"/>
                </a:cxn>
                <a:cxn ang="0">
                  <a:pos x="444" y="1054"/>
                </a:cxn>
                <a:cxn ang="0">
                  <a:pos x="1" y="1054"/>
                </a:cxn>
                <a:cxn ang="0">
                  <a:pos x="1" y="1169"/>
                </a:cxn>
                <a:cxn ang="0">
                  <a:pos x="0" y="1766"/>
                </a:cxn>
                <a:cxn ang="0">
                  <a:pos x="24" y="1779"/>
                </a:cxn>
                <a:cxn ang="0">
                  <a:pos x="734" y="1779"/>
                </a:cxn>
                <a:cxn ang="0">
                  <a:pos x="1179" y="1779"/>
                </a:cxn>
                <a:cxn ang="0">
                  <a:pos x="1179" y="2246"/>
                </a:cxn>
                <a:cxn ang="0">
                  <a:pos x="1177" y="4697"/>
                </a:cxn>
                <a:cxn ang="0">
                  <a:pos x="1192" y="4756"/>
                </a:cxn>
                <a:cxn ang="0">
                  <a:pos x="1630" y="4756"/>
                </a:cxn>
                <a:cxn ang="0">
                  <a:pos x="1903" y="4756"/>
                </a:cxn>
                <a:cxn ang="0">
                  <a:pos x="1903" y="4291"/>
                </a:cxn>
                <a:cxn ang="0">
                  <a:pos x="1901" y="1839"/>
                </a:cxn>
                <a:cxn ang="0">
                  <a:pos x="1901" y="1779"/>
                </a:cxn>
                <a:cxn ang="0">
                  <a:pos x="1901" y="1779"/>
                </a:cxn>
                <a:cxn ang="0">
                  <a:pos x="1903" y="1779"/>
                </a:cxn>
              </a:cxnLst>
              <a:rect l="0" t="0" r="r" b="b"/>
              <a:pathLst>
                <a:path w="3080" h="4756">
                  <a:moveTo>
                    <a:pt x="1903" y="1779"/>
                  </a:moveTo>
                  <a:lnTo>
                    <a:pt x="1925" y="1779"/>
                  </a:lnTo>
                  <a:lnTo>
                    <a:pt x="2087" y="1779"/>
                  </a:lnTo>
                  <a:lnTo>
                    <a:pt x="2636" y="1779"/>
                  </a:lnTo>
                  <a:lnTo>
                    <a:pt x="3056" y="1779"/>
                  </a:lnTo>
                  <a:lnTo>
                    <a:pt x="3080" y="1779"/>
                  </a:lnTo>
                  <a:lnTo>
                    <a:pt x="3079" y="1766"/>
                  </a:lnTo>
                  <a:lnTo>
                    <a:pt x="3080" y="1666"/>
                  </a:lnTo>
                  <a:lnTo>
                    <a:pt x="3079" y="1328"/>
                  </a:lnTo>
                  <a:lnTo>
                    <a:pt x="3079" y="1069"/>
                  </a:lnTo>
                  <a:lnTo>
                    <a:pt x="3080" y="1054"/>
                  </a:lnTo>
                  <a:lnTo>
                    <a:pt x="3056" y="1054"/>
                  </a:lnTo>
                  <a:lnTo>
                    <a:pt x="2895" y="1054"/>
                  </a:lnTo>
                  <a:lnTo>
                    <a:pt x="2346" y="1054"/>
                  </a:lnTo>
                  <a:lnTo>
                    <a:pt x="1925" y="1054"/>
                  </a:lnTo>
                  <a:lnTo>
                    <a:pt x="1903" y="1054"/>
                  </a:lnTo>
                  <a:lnTo>
                    <a:pt x="1901" y="1033"/>
                  </a:lnTo>
                  <a:lnTo>
                    <a:pt x="1903" y="891"/>
                  </a:lnTo>
                  <a:lnTo>
                    <a:pt x="1901" y="397"/>
                  </a:lnTo>
                  <a:lnTo>
                    <a:pt x="1901" y="23"/>
                  </a:lnTo>
                  <a:lnTo>
                    <a:pt x="1903" y="0"/>
                  </a:lnTo>
                  <a:lnTo>
                    <a:pt x="1888" y="0"/>
                  </a:lnTo>
                  <a:lnTo>
                    <a:pt x="1790" y="0"/>
                  </a:lnTo>
                  <a:lnTo>
                    <a:pt x="1450" y="0"/>
                  </a:lnTo>
                  <a:lnTo>
                    <a:pt x="1192" y="0"/>
                  </a:lnTo>
                  <a:lnTo>
                    <a:pt x="1179" y="0"/>
                  </a:lnTo>
                  <a:lnTo>
                    <a:pt x="1177" y="23"/>
                  </a:lnTo>
                  <a:lnTo>
                    <a:pt x="1179" y="165"/>
                  </a:lnTo>
                  <a:lnTo>
                    <a:pt x="1177" y="659"/>
                  </a:lnTo>
                  <a:lnTo>
                    <a:pt x="1177" y="1033"/>
                  </a:lnTo>
                  <a:lnTo>
                    <a:pt x="1179" y="1054"/>
                  </a:lnTo>
                  <a:lnTo>
                    <a:pt x="1155" y="1054"/>
                  </a:lnTo>
                  <a:lnTo>
                    <a:pt x="993" y="1054"/>
                  </a:lnTo>
                  <a:lnTo>
                    <a:pt x="444" y="1054"/>
                  </a:lnTo>
                  <a:lnTo>
                    <a:pt x="24" y="1054"/>
                  </a:lnTo>
                  <a:lnTo>
                    <a:pt x="1" y="1054"/>
                  </a:lnTo>
                  <a:lnTo>
                    <a:pt x="0" y="1069"/>
                  </a:lnTo>
                  <a:lnTo>
                    <a:pt x="1" y="1169"/>
                  </a:lnTo>
                  <a:lnTo>
                    <a:pt x="0" y="1507"/>
                  </a:lnTo>
                  <a:lnTo>
                    <a:pt x="0" y="1766"/>
                  </a:lnTo>
                  <a:lnTo>
                    <a:pt x="1" y="1779"/>
                  </a:lnTo>
                  <a:lnTo>
                    <a:pt x="24" y="1779"/>
                  </a:lnTo>
                  <a:lnTo>
                    <a:pt x="185" y="1779"/>
                  </a:lnTo>
                  <a:lnTo>
                    <a:pt x="734" y="1779"/>
                  </a:lnTo>
                  <a:lnTo>
                    <a:pt x="1155" y="1779"/>
                  </a:lnTo>
                  <a:lnTo>
                    <a:pt x="1179" y="1779"/>
                  </a:lnTo>
                  <a:lnTo>
                    <a:pt x="1177" y="1839"/>
                  </a:lnTo>
                  <a:lnTo>
                    <a:pt x="1179" y="2246"/>
                  </a:lnTo>
                  <a:lnTo>
                    <a:pt x="1177" y="3637"/>
                  </a:lnTo>
                  <a:lnTo>
                    <a:pt x="1177" y="4697"/>
                  </a:lnTo>
                  <a:lnTo>
                    <a:pt x="1179" y="4756"/>
                  </a:lnTo>
                  <a:lnTo>
                    <a:pt x="1192" y="4756"/>
                  </a:lnTo>
                  <a:lnTo>
                    <a:pt x="1290" y="4756"/>
                  </a:lnTo>
                  <a:lnTo>
                    <a:pt x="1630" y="4756"/>
                  </a:lnTo>
                  <a:lnTo>
                    <a:pt x="1888" y="4756"/>
                  </a:lnTo>
                  <a:lnTo>
                    <a:pt x="1903" y="4756"/>
                  </a:lnTo>
                  <a:lnTo>
                    <a:pt x="1901" y="4697"/>
                  </a:lnTo>
                  <a:lnTo>
                    <a:pt x="1903" y="4291"/>
                  </a:lnTo>
                  <a:lnTo>
                    <a:pt x="1901" y="2899"/>
                  </a:lnTo>
                  <a:lnTo>
                    <a:pt x="1901" y="1839"/>
                  </a:lnTo>
                  <a:lnTo>
                    <a:pt x="1903" y="1779"/>
                  </a:lnTo>
                  <a:lnTo>
                    <a:pt x="1901" y="1779"/>
                  </a:lnTo>
                  <a:lnTo>
                    <a:pt x="1903" y="1779"/>
                  </a:lnTo>
                  <a:lnTo>
                    <a:pt x="1901" y="1779"/>
                  </a:lnTo>
                  <a:lnTo>
                    <a:pt x="1903" y="1779"/>
                  </a:lnTo>
                  <a:lnTo>
                    <a:pt x="1903" y="1779"/>
                  </a:lnTo>
                  <a:close/>
                </a:path>
              </a:pathLst>
            </a:custGeom>
            <a:gradFill rotWithShape="0">
              <a:gsLst>
                <a:gs pos="0">
                  <a:srgbClr val="FFFFFF"/>
                </a:gs>
                <a:gs pos="100000">
                  <a:srgbClr val="660066"/>
                </a:gs>
              </a:gsLst>
              <a:path path="rect">
                <a:fillToRect l="50000" t="50000" r="50000" b="50000"/>
              </a:path>
            </a:gradFill>
            <a:ln w="9525">
              <a:noFill/>
              <a:round/>
              <a:headEnd/>
              <a:tailEnd/>
            </a:ln>
          </p:spPr>
          <p:txBody>
            <a:bodyPr/>
            <a:lstStyle/>
            <a:p>
              <a:pPr algn="ctr"/>
              <a:endParaRPr lang="en-US">
                <a:solidFill>
                  <a:srgbClr val="000000"/>
                </a:solidFill>
                <a:latin typeface="Arial" charset="0"/>
              </a:endParaRPr>
            </a:p>
          </p:txBody>
        </p:sp>
      </p:grpSp>
      <p:sp>
        <p:nvSpPr>
          <p:cNvPr id="791639" name="AutoShape 87"/>
          <p:cNvSpPr>
            <a:spLocks noChangeArrowheads="1"/>
          </p:cNvSpPr>
          <p:nvPr/>
        </p:nvSpPr>
        <p:spPr bwMode="auto">
          <a:xfrm rot="-8580481">
            <a:off x="2743200" y="3017838"/>
            <a:ext cx="331788" cy="868362"/>
          </a:xfrm>
          <a:prstGeom prst="downArrow">
            <a:avLst>
              <a:gd name="adj1" fmla="val 35000"/>
              <a:gd name="adj2" fmla="val 64970"/>
            </a:avLst>
          </a:prstGeom>
          <a:solidFill>
            <a:srgbClr val="993300"/>
          </a:solidFill>
          <a:ln w="3175">
            <a:solidFill>
              <a:schemeClr val="bg1"/>
            </a:solidFill>
            <a:miter lim="800000"/>
            <a:headEnd/>
            <a:tailEnd/>
          </a:ln>
          <a:effectLst/>
        </p:spPr>
        <p:txBody>
          <a:bodyPr wrap="none" anchor="ctr"/>
          <a:lstStyle/>
          <a:p>
            <a:pPr algn="ctr"/>
            <a:endParaRPr lang="en-US">
              <a:solidFill>
                <a:srgbClr val="000000"/>
              </a:solidFill>
              <a:latin typeface="Arial" charset="0"/>
            </a:endParaRPr>
          </a:p>
        </p:txBody>
      </p:sp>
      <p:sp>
        <p:nvSpPr>
          <p:cNvPr id="791640" name="AutoShape 88"/>
          <p:cNvSpPr>
            <a:spLocks noChangeArrowheads="1"/>
          </p:cNvSpPr>
          <p:nvPr/>
        </p:nvSpPr>
        <p:spPr bwMode="auto">
          <a:xfrm rot="-8755978">
            <a:off x="3832225" y="1371600"/>
            <a:ext cx="358775" cy="1066800"/>
          </a:xfrm>
          <a:prstGeom prst="downArrow">
            <a:avLst>
              <a:gd name="adj1" fmla="val 35000"/>
              <a:gd name="adj2" fmla="val 73813"/>
            </a:avLst>
          </a:prstGeom>
          <a:solidFill>
            <a:srgbClr val="9900CC"/>
          </a:solidFill>
          <a:ln w="19050">
            <a:solidFill>
              <a:schemeClr val="bg1">
                <a:alpha val="65000"/>
              </a:schemeClr>
            </a:solidFill>
            <a:miter lim="800000"/>
            <a:headEnd/>
            <a:tailEnd/>
          </a:ln>
          <a:effectLst/>
        </p:spPr>
        <p:txBody>
          <a:bodyPr wrap="none" anchor="ctr"/>
          <a:lstStyle/>
          <a:p>
            <a:pPr algn="ctr"/>
            <a:endParaRPr lang="en-US">
              <a:solidFill>
                <a:srgbClr val="000000"/>
              </a:solidFill>
              <a:latin typeface="Arial" charset="0"/>
            </a:endParaRPr>
          </a:p>
        </p:txBody>
      </p:sp>
      <p:sp>
        <p:nvSpPr>
          <p:cNvPr id="791641" name="WordArt 89"/>
          <p:cNvSpPr>
            <a:spLocks noChangeArrowheads="1" noChangeShapeType="1" noTextEdit="1"/>
          </p:cNvSpPr>
          <p:nvPr/>
        </p:nvSpPr>
        <p:spPr bwMode="auto">
          <a:xfrm>
            <a:off x="2895600" y="1066800"/>
            <a:ext cx="1266825" cy="152400"/>
          </a:xfrm>
          <a:prstGeom prst="rect">
            <a:avLst/>
          </a:prstGeom>
        </p:spPr>
        <p:txBody>
          <a:bodyPr wrap="none" fromWordArt="1">
            <a:prstTxWarp prst="textPlain">
              <a:avLst>
                <a:gd name="adj" fmla="val 50000"/>
              </a:avLst>
            </a:prstTxWarp>
          </a:bodyPr>
          <a:lstStyle/>
          <a:p>
            <a:pPr algn="ctr"/>
            <a:r>
              <a:rPr lang="en-US" sz="3600" kern="10">
                <a:ln w="9525">
                  <a:solidFill>
                    <a:srgbClr val="660033"/>
                  </a:solidFill>
                  <a:round/>
                  <a:headEnd/>
                  <a:tailEnd/>
                </a:ln>
                <a:solidFill>
                  <a:srgbClr val="00FFFF"/>
                </a:solidFill>
                <a:effectLst>
                  <a:outerShdw dist="35921" dir="2700000" algn="ctr" rotWithShape="0">
                    <a:srgbClr val="C0C0C0"/>
                  </a:outerShdw>
                </a:effectLst>
                <a:latin typeface="Impact"/>
              </a:rPr>
              <a:t>::::::</a:t>
            </a:r>
          </a:p>
        </p:txBody>
      </p:sp>
      <p:sp>
        <p:nvSpPr>
          <p:cNvPr id="37" name="Oval 57"/>
          <p:cNvSpPr>
            <a:spLocks noChangeArrowheads="1"/>
          </p:cNvSpPr>
          <p:nvPr/>
        </p:nvSpPr>
        <p:spPr bwMode="auto">
          <a:xfrm>
            <a:off x="5181600" y="1905000"/>
            <a:ext cx="2590800" cy="685800"/>
          </a:xfrm>
          <a:prstGeom prst="ellipse">
            <a:avLst/>
          </a:prstGeom>
          <a:gradFill rotWithShape="0">
            <a:gsLst>
              <a:gs pos="0">
                <a:srgbClr val="C00000"/>
              </a:gs>
              <a:gs pos="100000">
                <a:srgbClr val="FF9900"/>
              </a:gs>
            </a:gsLst>
            <a:path path="shape">
              <a:fillToRect l="50000" t="50000" r="50000" b="50000"/>
            </a:path>
          </a:gradFill>
          <a:ln w="19050">
            <a:solidFill>
              <a:srgbClr val="993300"/>
            </a:solidFill>
            <a:round/>
            <a:headEnd/>
            <a:tailEnd/>
          </a:ln>
          <a:effectLst/>
        </p:spPr>
        <p:txBody>
          <a:bodyPr wrap="none" anchor="ctr"/>
          <a:lstStyle/>
          <a:p>
            <a:pPr algn="ctr">
              <a:lnSpc>
                <a:spcPct val="80000"/>
              </a:lnSpc>
            </a:pPr>
            <a:endParaRPr lang="en-US" sz="1000" b="0" dirty="0">
              <a:solidFill>
                <a:srgbClr val="0000FF"/>
              </a:solidFill>
              <a:effectLst/>
              <a:latin typeface="Impact" pitchFamily="34" charset="0"/>
            </a:endParaRPr>
          </a:p>
          <a:p>
            <a:pPr algn="ctr">
              <a:lnSpc>
                <a:spcPct val="70000"/>
              </a:lnSpc>
            </a:pPr>
            <a:endParaRPr lang="en-US" sz="600" b="0" dirty="0">
              <a:solidFill>
                <a:srgbClr val="FFFFFF"/>
              </a:solidFill>
              <a:effectLst>
                <a:outerShdw blurRad="38100" dist="38100" dir="2700000" algn="tl">
                  <a:srgbClr val="000000"/>
                </a:outerShdw>
              </a:effectLst>
              <a:latin typeface="Impact" pitchFamily="34" charset="0"/>
            </a:endParaRPr>
          </a:p>
          <a:p>
            <a:pPr algn="ctr">
              <a:lnSpc>
                <a:spcPct val="65000"/>
              </a:lnSpc>
            </a:pPr>
            <a:r>
              <a:rPr lang="en-US" sz="3600" b="0" dirty="0">
                <a:solidFill>
                  <a:srgbClr val="FFFFFF"/>
                </a:solidFill>
                <a:effectLst>
                  <a:outerShdw blurRad="38100" dist="38100" dir="2700000" algn="tl">
                    <a:srgbClr val="000000"/>
                  </a:outerShdw>
                </a:effectLst>
                <a:latin typeface="Impact" pitchFamily="34" charset="0"/>
              </a:rPr>
              <a:t>Believers</a:t>
            </a:r>
          </a:p>
        </p:txBody>
      </p:sp>
      <p:sp>
        <p:nvSpPr>
          <p:cNvPr id="38" name="AutoShape 27"/>
          <p:cNvSpPr>
            <a:spLocks noChangeArrowheads="1"/>
          </p:cNvSpPr>
          <p:nvPr/>
        </p:nvSpPr>
        <p:spPr bwMode="auto">
          <a:xfrm flipV="1">
            <a:off x="1371600" y="1731963"/>
            <a:ext cx="381000" cy="914400"/>
          </a:xfrm>
          <a:prstGeom prst="downArrow">
            <a:avLst>
              <a:gd name="adj1" fmla="val 44176"/>
              <a:gd name="adj2" fmla="val 73578"/>
            </a:avLst>
          </a:prstGeom>
          <a:gradFill rotWithShape="0">
            <a:gsLst>
              <a:gs pos="0">
                <a:srgbClr val="0000FF"/>
              </a:gs>
              <a:gs pos="100000">
                <a:srgbClr val="996633"/>
              </a:gs>
            </a:gsLst>
            <a:lin ang="5400000" scaled="1"/>
          </a:gradFill>
          <a:ln w="38100">
            <a:solidFill>
              <a:schemeClr val="bg1"/>
            </a:solidFill>
            <a:miter lim="800000"/>
            <a:headEnd/>
            <a:tailEnd/>
          </a:ln>
          <a:effectLst/>
        </p:spPr>
        <p:txBody>
          <a:bodyPr wrap="none" anchor="ctr"/>
          <a:lstStyle/>
          <a:p>
            <a:pPr algn="ctr"/>
            <a:endParaRPr lang="en-US">
              <a:solidFill>
                <a:srgbClr val="000000"/>
              </a:solidFill>
              <a:latin typeface="Arial" charset="0"/>
            </a:endParaRPr>
          </a:p>
        </p:txBody>
      </p:sp>
      <p:sp>
        <p:nvSpPr>
          <p:cNvPr id="40" name="Oval 28"/>
          <p:cNvSpPr>
            <a:spLocks noChangeArrowheads="1"/>
          </p:cNvSpPr>
          <p:nvPr/>
        </p:nvSpPr>
        <p:spPr bwMode="auto">
          <a:xfrm>
            <a:off x="382588" y="2286000"/>
            <a:ext cx="2360612" cy="963613"/>
          </a:xfrm>
          <a:prstGeom prst="ellipse">
            <a:avLst/>
          </a:prstGeom>
          <a:solidFill>
            <a:srgbClr val="FFFF66"/>
          </a:solidFill>
          <a:ln w="28575">
            <a:solidFill>
              <a:srgbClr val="0000FF"/>
            </a:solidFill>
            <a:round/>
            <a:headEnd/>
            <a:tailEnd/>
          </a:ln>
          <a:effectLst/>
        </p:spPr>
        <p:txBody>
          <a:bodyPr wrap="none" anchor="ctr"/>
          <a:lstStyle/>
          <a:p>
            <a:r>
              <a:rPr lang="en-US" sz="5400" b="0" dirty="0">
                <a:solidFill>
                  <a:srgbClr val="0000FF"/>
                </a:solidFill>
                <a:effectLst/>
                <a:latin typeface="Impact" pitchFamily="34" charset="0"/>
              </a:rPr>
              <a:t>Jesus</a:t>
            </a:r>
          </a:p>
        </p:txBody>
      </p:sp>
      <p:grpSp>
        <p:nvGrpSpPr>
          <p:cNvPr id="3" name="Group 25"/>
          <p:cNvGrpSpPr/>
          <p:nvPr/>
        </p:nvGrpSpPr>
        <p:grpSpPr>
          <a:xfrm>
            <a:off x="381000" y="685800"/>
            <a:ext cx="2363788" cy="990600"/>
            <a:chOff x="381000" y="685800"/>
            <a:chExt cx="2363788" cy="990600"/>
          </a:xfrm>
        </p:grpSpPr>
        <p:sp>
          <p:nvSpPr>
            <p:cNvPr id="42" name="Oval 50"/>
            <p:cNvSpPr>
              <a:spLocks noChangeArrowheads="1"/>
            </p:cNvSpPr>
            <p:nvPr/>
          </p:nvSpPr>
          <p:spPr bwMode="auto">
            <a:xfrm>
              <a:off x="382588" y="685800"/>
              <a:ext cx="2362200" cy="963613"/>
            </a:xfrm>
            <a:prstGeom prst="ellipse">
              <a:avLst/>
            </a:prstGeom>
            <a:gradFill rotWithShape="0">
              <a:gsLst>
                <a:gs pos="0">
                  <a:srgbClr val="FFFFFF"/>
                </a:gs>
                <a:gs pos="100000">
                  <a:srgbClr val="CCFFFF"/>
                </a:gs>
              </a:gsLst>
              <a:path path="shape">
                <a:fillToRect l="50000" t="50000" r="50000" b="50000"/>
              </a:path>
            </a:gradFill>
            <a:ln w="28575">
              <a:solidFill>
                <a:srgbClr val="0066FF"/>
              </a:solidFill>
              <a:round/>
              <a:headEnd/>
              <a:tailEnd/>
            </a:ln>
            <a:effectLst/>
          </p:spPr>
          <p:txBody>
            <a:bodyPr wrap="none" anchor="ctr"/>
            <a:lstStyle/>
            <a:p>
              <a:pPr algn="ctr">
                <a:lnSpc>
                  <a:spcPct val="80000"/>
                </a:lnSpc>
              </a:pPr>
              <a:endParaRPr lang="en-US" sz="600" b="0" dirty="0">
                <a:solidFill>
                  <a:srgbClr val="0000FF"/>
                </a:solidFill>
                <a:effectLst/>
                <a:latin typeface="Impact" pitchFamily="34" charset="0"/>
              </a:endParaRPr>
            </a:p>
          </p:txBody>
        </p:sp>
        <p:sp>
          <p:nvSpPr>
            <p:cNvPr id="43" name="Oval 50"/>
            <p:cNvSpPr>
              <a:spLocks noChangeArrowheads="1"/>
            </p:cNvSpPr>
            <p:nvPr/>
          </p:nvSpPr>
          <p:spPr bwMode="auto">
            <a:xfrm>
              <a:off x="381000" y="712787"/>
              <a:ext cx="2362200" cy="963613"/>
            </a:xfrm>
            <a:prstGeom prst="ellipse">
              <a:avLst/>
            </a:prstGeom>
            <a:noFill/>
            <a:ln w="28575">
              <a:noFill/>
              <a:round/>
              <a:headEnd/>
              <a:tailEnd/>
            </a:ln>
            <a:effectLst/>
          </p:spPr>
          <p:txBody>
            <a:bodyPr wrap="none" anchor="ctr"/>
            <a:lstStyle/>
            <a:p>
              <a:pPr algn="ctr">
                <a:lnSpc>
                  <a:spcPct val="80000"/>
                </a:lnSpc>
              </a:pPr>
              <a:endParaRPr lang="en-US" sz="600" b="0" dirty="0">
                <a:solidFill>
                  <a:srgbClr val="0000FF"/>
                </a:solidFill>
                <a:effectLst/>
                <a:latin typeface="Impact" pitchFamily="34" charset="0"/>
              </a:endParaRPr>
            </a:p>
            <a:p>
              <a:pPr algn="ctr">
                <a:lnSpc>
                  <a:spcPct val="65000"/>
                </a:lnSpc>
              </a:pPr>
              <a:r>
                <a:rPr lang="en-US" sz="3200" b="0" dirty="0">
                  <a:solidFill>
                    <a:srgbClr val="000099"/>
                  </a:solidFill>
                  <a:effectLst/>
                  <a:latin typeface="Impact" pitchFamily="34" charset="0"/>
                </a:rPr>
                <a:t>Perfect</a:t>
              </a:r>
            </a:p>
            <a:p>
              <a:pPr algn="ctr">
                <a:lnSpc>
                  <a:spcPct val="65000"/>
                </a:lnSpc>
              </a:pPr>
              <a:r>
                <a:rPr lang="en-US" sz="3200" b="0" dirty="0">
                  <a:solidFill>
                    <a:srgbClr val="000099"/>
                  </a:solidFill>
                  <a:effectLst/>
                  <a:latin typeface="Impact" pitchFamily="34" charset="0"/>
                </a:rPr>
                <a:t>person</a:t>
              </a:r>
            </a:p>
          </p:txBody>
        </p:sp>
      </p:grpSp>
      <p:sp>
        <p:nvSpPr>
          <p:cNvPr id="48" name="AutoShape 31"/>
          <p:cNvSpPr>
            <a:spLocks noChangeArrowheads="1"/>
          </p:cNvSpPr>
          <p:nvPr/>
        </p:nvSpPr>
        <p:spPr bwMode="auto">
          <a:xfrm flipV="1">
            <a:off x="1371600" y="3352800"/>
            <a:ext cx="381000" cy="685800"/>
          </a:xfrm>
          <a:prstGeom prst="downArrow">
            <a:avLst>
              <a:gd name="adj1" fmla="val 44176"/>
              <a:gd name="adj2" fmla="val 73578"/>
            </a:avLst>
          </a:prstGeom>
          <a:gradFill rotWithShape="0">
            <a:gsLst>
              <a:gs pos="0">
                <a:srgbClr val="0000FF"/>
              </a:gs>
              <a:gs pos="100000">
                <a:srgbClr val="C87700"/>
              </a:gs>
            </a:gsLst>
            <a:lin ang="5400000" scaled="1"/>
          </a:gradFill>
          <a:ln w="38100">
            <a:solidFill>
              <a:schemeClr val="bg1"/>
            </a:solidFill>
            <a:miter lim="800000"/>
            <a:headEnd/>
            <a:tailEnd/>
          </a:ln>
          <a:effectLst/>
        </p:spPr>
        <p:txBody>
          <a:bodyPr wrap="none" anchor="ctr"/>
          <a:lstStyle/>
          <a:p>
            <a:pPr algn="ctr"/>
            <a:endParaRPr lang="en-US">
              <a:solidFill>
                <a:srgbClr val="000000"/>
              </a:solidFill>
              <a:latin typeface="Arial" charset="0"/>
            </a:endParaRPr>
          </a:p>
        </p:txBody>
      </p:sp>
      <p:sp>
        <p:nvSpPr>
          <p:cNvPr id="50" name="TextBox 49"/>
          <p:cNvSpPr txBox="1"/>
          <p:nvPr/>
        </p:nvSpPr>
        <p:spPr>
          <a:xfrm>
            <a:off x="1905000" y="1654314"/>
            <a:ext cx="304800" cy="707886"/>
          </a:xfrm>
          <a:prstGeom prst="rect">
            <a:avLst/>
          </a:prstGeom>
          <a:noFill/>
        </p:spPr>
        <p:txBody>
          <a:bodyPr wrap="square" rtlCol="0">
            <a:spAutoFit/>
          </a:bodyPr>
          <a:lstStyle/>
          <a:p>
            <a:pPr algn="ctr"/>
            <a:r>
              <a:rPr lang="en-US" sz="4000">
                <a:ln w="12700">
                  <a:solidFill>
                    <a:srgbClr val="3333CC"/>
                  </a:solidFill>
                </a:ln>
                <a:solidFill>
                  <a:srgbClr val="FFFFFF"/>
                </a:solidFill>
                <a:effectLst/>
                <a:latin typeface="Arial Black" pitchFamily="34" charset="0"/>
              </a:rPr>
              <a:t>?</a:t>
            </a:r>
            <a:endParaRPr lang="en-US" sz="4000">
              <a:ln w="12700">
                <a:solidFill>
                  <a:srgbClr val="3333CC"/>
                </a:solidFill>
              </a:ln>
              <a:solidFill>
                <a:srgbClr val="FFFFFF"/>
              </a:solidFill>
              <a:latin typeface="Arial Black" pitchFamily="34" charset="0"/>
            </a:endParaRPr>
          </a:p>
        </p:txBody>
      </p:sp>
      <p:sp>
        <p:nvSpPr>
          <p:cNvPr id="51" name="AutoShape 35"/>
          <p:cNvSpPr>
            <a:spLocks noChangeArrowheads="1"/>
          </p:cNvSpPr>
          <p:nvPr/>
        </p:nvSpPr>
        <p:spPr bwMode="auto">
          <a:xfrm>
            <a:off x="4305300" y="762000"/>
            <a:ext cx="4343400" cy="685800"/>
          </a:xfrm>
          <a:prstGeom prst="roundRect">
            <a:avLst>
              <a:gd name="adj" fmla="val 16667"/>
            </a:avLst>
          </a:prstGeom>
          <a:gradFill rotWithShape="0">
            <a:gsLst>
              <a:gs pos="0">
                <a:schemeClr val="bg1"/>
              </a:gs>
              <a:gs pos="100000">
                <a:srgbClr val="FFCCCC"/>
              </a:gs>
            </a:gsLst>
            <a:path path="shape">
              <a:fillToRect l="50000" t="50000" r="50000" b="50000"/>
            </a:path>
          </a:gradFill>
          <a:ln w="28575">
            <a:solidFill>
              <a:srgbClr val="9900FF"/>
            </a:solidFill>
            <a:round/>
            <a:headEnd/>
            <a:tailEnd/>
          </a:ln>
          <a:effectLst/>
        </p:spPr>
        <p:txBody>
          <a:bodyPr wrap="none" anchor="ctr"/>
          <a:lstStyle/>
          <a:p>
            <a:pPr algn="ctr"/>
            <a:r>
              <a:rPr lang="en-US" sz="4000" b="0">
                <a:solidFill>
                  <a:srgbClr val="660066"/>
                </a:solidFill>
                <a:effectLst/>
                <a:latin typeface="Impact" pitchFamily="34" charset="0"/>
              </a:rPr>
              <a:t>Kingdom of Heaven</a:t>
            </a:r>
          </a:p>
        </p:txBody>
      </p:sp>
      <p:sp>
        <p:nvSpPr>
          <p:cNvPr id="52" name="Oval 57"/>
          <p:cNvSpPr>
            <a:spLocks noChangeArrowheads="1"/>
          </p:cNvSpPr>
          <p:nvPr/>
        </p:nvSpPr>
        <p:spPr bwMode="auto">
          <a:xfrm>
            <a:off x="304800" y="3886200"/>
            <a:ext cx="2514600" cy="685800"/>
          </a:xfrm>
          <a:prstGeom prst="ellipse">
            <a:avLst/>
          </a:prstGeom>
          <a:gradFill rotWithShape="0">
            <a:gsLst>
              <a:gs pos="0">
                <a:srgbClr val="C00000"/>
              </a:gs>
              <a:gs pos="100000">
                <a:srgbClr val="FF9900"/>
              </a:gs>
            </a:gsLst>
            <a:path path="shape">
              <a:fillToRect l="50000" t="50000" r="50000" b="50000"/>
            </a:path>
          </a:gradFill>
          <a:ln w="19050">
            <a:solidFill>
              <a:srgbClr val="993300"/>
            </a:solidFill>
            <a:round/>
            <a:headEnd/>
            <a:tailEnd/>
          </a:ln>
          <a:effectLst/>
        </p:spPr>
        <p:txBody>
          <a:bodyPr wrap="none" anchor="ctr"/>
          <a:lstStyle/>
          <a:p>
            <a:pPr algn="ctr">
              <a:lnSpc>
                <a:spcPct val="80000"/>
              </a:lnSpc>
            </a:pPr>
            <a:endParaRPr lang="en-US" sz="1000" b="0" dirty="0">
              <a:solidFill>
                <a:srgbClr val="0000FF"/>
              </a:solidFill>
              <a:effectLst/>
              <a:latin typeface="Impact" pitchFamily="34" charset="0"/>
            </a:endParaRPr>
          </a:p>
          <a:p>
            <a:pPr algn="ctr">
              <a:lnSpc>
                <a:spcPct val="70000"/>
              </a:lnSpc>
            </a:pPr>
            <a:endParaRPr lang="en-US" sz="600" b="0" dirty="0">
              <a:solidFill>
                <a:srgbClr val="FFFFFF"/>
              </a:solidFill>
              <a:effectLst>
                <a:outerShdw blurRad="38100" dist="38100" dir="2700000" algn="tl">
                  <a:srgbClr val="000000"/>
                </a:outerShdw>
              </a:effectLst>
              <a:latin typeface="Impact" pitchFamily="34" charset="0"/>
            </a:endParaRPr>
          </a:p>
          <a:p>
            <a:pPr algn="ctr">
              <a:lnSpc>
                <a:spcPct val="65000"/>
              </a:lnSpc>
            </a:pPr>
            <a:r>
              <a:rPr lang="en-US" sz="3600" b="0" dirty="0">
                <a:solidFill>
                  <a:srgbClr val="FFFFFF"/>
                </a:solidFill>
                <a:effectLst>
                  <a:outerShdw blurRad="38100" dist="38100" dir="2700000" algn="tl">
                    <a:srgbClr val="000000"/>
                  </a:outerShdw>
                </a:effectLst>
                <a:latin typeface="Impact" pitchFamily="34" charset="0"/>
              </a:rPr>
              <a:t>Believers</a:t>
            </a:r>
          </a:p>
        </p:txBody>
      </p:sp>
      <p:grpSp>
        <p:nvGrpSpPr>
          <p:cNvPr id="4" name="Group 57"/>
          <p:cNvGrpSpPr>
            <a:grpSpLocks/>
          </p:cNvGrpSpPr>
          <p:nvPr/>
        </p:nvGrpSpPr>
        <p:grpSpPr bwMode="auto">
          <a:xfrm>
            <a:off x="1143000" y="5715000"/>
            <a:ext cx="7010400" cy="684213"/>
            <a:chOff x="576" y="3484"/>
            <a:chExt cx="4416" cy="431"/>
          </a:xfrm>
        </p:grpSpPr>
        <p:sp>
          <p:nvSpPr>
            <p:cNvPr id="60" name="Text Box 5"/>
            <p:cNvSpPr txBox="1">
              <a:spLocks noChangeArrowheads="1"/>
            </p:cNvSpPr>
            <p:nvPr/>
          </p:nvSpPr>
          <p:spPr bwMode="auto">
            <a:xfrm>
              <a:off x="816" y="3527"/>
              <a:ext cx="4176" cy="388"/>
            </a:xfrm>
            <a:prstGeom prst="rect">
              <a:avLst/>
            </a:prstGeom>
            <a:noFill/>
            <a:ln w="9525">
              <a:noFill/>
              <a:miter lim="800000"/>
              <a:headEnd/>
              <a:tailEnd/>
            </a:ln>
            <a:effectLst/>
          </p:spPr>
          <p:txBody>
            <a:bodyPr wrap="square">
              <a:spAutoFit/>
            </a:bodyPr>
            <a:lstStyle/>
            <a:p>
              <a:pPr>
                <a:lnSpc>
                  <a:spcPct val="85000"/>
                </a:lnSpc>
              </a:pPr>
              <a:r>
                <a:rPr lang="en-US" sz="2000">
                  <a:solidFill>
                    <a:srgbClr val="FFFFFF"/>
                  </a:solidFill>
                  <a:effectLst/>
                  <a:latin typeface="Arial Narrow" pitchFamily="34" charset="0"/>
                </a:rPr>
                <a:t>There has never been a believer who had no </a:t>
              </a:r>
              <a:r>
                <a:rPr lang="en-US" sz="2000" u="sng">
                  <a:solidFill>
                    <a:srgbClr val="FFFFFF"/>
                  </a:solidFill>
                  <a:effectLst/>
                  <a:latin typeface="Arial Narrow" pitchFamily="34" charset="0"/>
                </a:rPr>
                <a:t>need of redemption</a:t>
              </a:r>
              <a:r>
                <a:rPr lang="en-US" sz="2000">
                  <a:solidFill>
                    <a:srgbClr val="FFFFFF"/>
                  </a:solidFill>
                  <a:effectLst/>
                  <a:latin typeface="Arial Narrow" pitchFamily="34" charset="0"/>
                </a:rPr>
                <a:t> or a life of ardent prayer and devotion.</a:t>
              </a:r>
              <a:endParaRPr lang="en-US" sz="2000" b="0">
                <a:solidFill>
                  <a:srgbClr val="FFFFFF"/>
                </a:solidFill>
                <a:effectLst/>
                <a:latin typeface="Arial Narrow" pitchFamily="34" charset="0"/>
              </a:endParaRPr>
            </a:p>
          </p:txBody>
        </p:sp>
        <p:sp>
          <p:nvSpPr>
            <p:cNvPr id="61" name="Oval 55"/>
            <p:cNvSpPr>
              <a:spLocks noChangeArrowheads="1"/>
            </p:cNvSpPr>
            <p:nvPr/>
          </p:nvSpPr>
          <p:spPr bwMode="auto">
            <a:xfrm>
              <a:off x="576" y="3484"/>
              <a:ext cx="240" cy="246"/>
            </a:xfrm>
            <a:prstGeom prst="ellipse">
              <a:avLst/>
            </a:prstGeom>
            <a:solidFill>
              <a:schemeClr val="tx1"/>
            </a:solidFill>
            <a:ln w="12700">
              <a:solidFill>
                <a:schemeClr val="bg1"/>
              </a:solidFill>
              <a:round/>
              <a:headEnd/>
              <a:tailEnd/>
            </a:ln>
            <a:effectLst/>
          </p:spPr>
          <p:txBody>
            <a:bodyPr wrap="none" anchor="ctr"/>
            <a:lstStyle/>
            <a:p>
              <a:pPr algn="ctr"/>
              <a:r>
                <a:rPr lang="en-US" sz="2000">
                  <a:solidFill>
                    <a:srgbClr val="E6E6E6"/>
                  </a:solidFill>
                  <a:effectLst/>
                  <a:latin typeface="Arial" pitchFamily="34" charset="0"/>
                  <a:cs typeface="Arial" pitchFamily="34" charset="0"/>
                </a:rPr>
                <a:t>2</a:t>
              </a:r>
            </a:p>
          </p:txBody>
        </p:sp>
      </p:grpSp>
      <p:sp>
        <p:nvSpPr>
          <p:cNvPr id="33" name="Rectangle 32"/>
          <p:cNvSpPr/>
          <p:nvPr/>
        </p:nvSpPr>
        <p:spPr bwMode="auto">
          <a:xfrm>
            <a:off x="228600" y="124227"/>
            <a:ext cx="3810000" cy="381000"/>
          </a:xfrm>
          <a:prstGeom prst="rect">
            <a:avLst/>
          </a:prstGeom>
          <a:solidFill>
            <a:srgbClr val="FFD88B">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a:solidFill>
                <a:srgbClr val="000000"/>
              </a:solidFill>
              <a:latin typeface="Arial" charset="0"/>
            </a:endParaRPr>
          </a:p>
        </p:txBody>
      </p:sp>
      <p:sp>
        <p:nvSpPr>
          <p:cNvPr id="34" name="Rectangle 33"/>
          <p:cNvSpPr/>
          <p:nvPr/>
        </p:nvSpPr>
        <p:spPr>
          <a:xfrm>
            <a:off x="228600" y="76200"/>
            <a:ext cx="5334000" cy="477054"/>
          </a:xfrm>
          <a:prstGeom prst="rect">
            <a:avLst/>
          </a:prstGeom>
        </p:spPr>
        <p:txBody>
          <a:bodyPr wrap="square">
            <a:spAutoFit/>
          </a:bodyPr>
          <a:lstStyle/>
          <a:p>
            <a:r>
              <a:rPr lang="en-US" sz="2500" b="0" u="sng">
                <a:ln w="3175">
                  <a:solidFill>
                    <a:srgbClr val="FFFFFF"/>
                  </a:solidFill>
                </a:ln>
                <a:solidFill>
                  <a:srgbClr val="000099"/>
                </a:solidFill>
                <a:effectLst/>
                <a:latin typeface="Impact" pitchFamily="34" charset="0"/>
              </a:rPr>
              <a:t>Salvation through the Cross</a:t>
            </a:r>
            <a:endParaRPr lang="en-US" sz="2500" b="0" u="sng" dirty="0">
              <a:ln w="3175">
                <a:solidFill>
                  <a:srgbClr val="FFFFFF"/>
                </a:solidFill>
              </a:ln>
              <a:solidFill>
                <a:srgbClr val="000000"/>
              </a:solidFill>
              <a:latin typeface="Arial" charset="0"/>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91597"/>
                                        </p:tgtEl>
                                        <p:attrNameLst>
                                          <p:attrName>style.visibility</p:attrName>
                                        </p:attrNameLst>
                                      </p:cBhvr>
                                      <p:to>
                                        <p:strVal val="visible"/>
                                      </p:to>
                                    </p:set>
                                    <p:anim calcmode="lin" valueType="num">
                                      <p:cBhvr>
                                        <p:cTn id="12" dur="1000" fill="hold"/>
                                        <p:tgtEl>
                                          <p:spTgt spid="791597"/>
                                        </p:tgtEl>
                                        <p:attrNameLst>
                                          <p:attrName>ppt_w</p:attrName>
                                        </p:attrNameLst>
                                      </p:cBhvr>
                                      <p:tavLst>
                                        <p:tav tm="0">
                                          <p:val>
                                            <p:strVal val="#ppt_w*0.70"/>
                                          </p:val>
                                        </p:tav>
                                        <p:tav tm="100000">
                                          <p:val>
                                            <p:strVal val="#ppt_w"/>
                                          </p:val>
                                        </p:tav>
                                      </p:tavLst>
                                    </p:anim>
                                    <p:anim calcmode="lin" valueType="num">
                                      <p:cBhvr>
                                        <p:cTn id="13" dur="1000" fill="hold"/>
                                        <p:tgtEl>
                                          <p:spTgt spid="791597"/>
                                        </p:tgtEl>
                                        <p:attrNameLst>
                                          <p:attrName>ppt_h</p:attrName>
                                        </p:attrNameLst>
                                      </p:cBhvr>
                                      <p:tavLst>
                                        <p:tav tm="0">
                                          <p:val>
                                            <p:strVal val="#ppt_h"/>
                                          </p:val>
                                        </p:tav>
                                        <p:tav tm="100000">
                                          <p:val>
                                            <p:strVal val="#ppt_h"/>
                                          </p:val>
                                        </p:tav>
                                      </p:tavLst>
                                    </p:anim>
                                    <p:animEffect transition="in" filter="fade">
                                      <p:cBhvr>
                                        <p:cTn id="14" dur="1000"/>
                                        <p:tgtEl>
                                          <p:spTgt spid="79159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91596"/>
                                        </p:tgtEl>
                                        <p:attrNameLst>
                                          <p:attrName>style.visibility</p:attrName>
                                        </p:attrNameLst>
                                      </p:cBhvr>
                                      <p:to>
                                        <p:strVal val="visible"/>
                                      </p:to>
                                    </p:set>
                                    <p:animEffect transition="in" filter="fade">
                                      <p:cBhvr>
                                        <p:cTn id="17" dur="1000"/>
                                        <p:tgtEl>
                                          <p:spTgt spid="791596"/>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791594"/>
                                        </p:tgtEl>
                                        <p:attrNameLst>
                                          <p:attrName>style.visibility</p:attrName>
                                        </p:attrNameLst>
                                      </p:cBhvr>
                                      <p:to>
                                        <p:strVal val="visible"/>
                                      </p:to>
                                    </p:set>
                                    <p:animEffect transition="in" filter="fade">
                                      <p:cBhvr>
                                        <p:cTn id="21" dur="1000"/>
                                        <p:tgtEl>
                                          <p:spTgt spid="791594"/>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791595"/>
                                        </p:tgtEl>
                                        <p:attrNameLst>
                                          <p:attrName>style.visibility</p:attrName>
                                        </p:attrNameLst>
                                      </p:cBhvr>
                                      <p:to>
                                        <p:strVal val="visible"/>
                                      </p:to>
                                    </p:set>
                                    <p:animEffect transition="in" filter="fade">
                                      <p:cBhvr>
                                        <p:cTn id="24" dur="1000"/>
                                        <p:tgtEl>
                                          <p:spTgt spid="791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1594" grpId="0" autoUpdateAnimBg="0"/>
      <p:bldP spid="791595" grpId="0" autoUpdateAnimBg="0"/>
      <p:bldP spid="791596" grpId="0" animBg="1" autoUpdateAnimBg="0"/>
      <p:bldP spid="791597" grpId="0"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E6C1"/>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54" name="Picture 149" descr="Early Christians worshipping - by William Hole"/>
          <p:cNvPicPr>
            <a:picLocks noChangeAspect="1" noChangeArrowheads="1"/>
          </p:cNvPicPr>
          <p:nvPr/>
        </p:nvPicPr>
        <p:blipFill>
          <a:blip r:embed="rId3" cstate="print"/>
          <a:srcRect t="17656"/>
          <a:stretch>
            <a:fillRect/>
          </a:stretch>
        </p:blipFill>
        <p:spPr bwMode="auto">
          <a:xfrm>
            <a:off x="0" y="0"/>
            <a:ext cx="9144000" cy="5867400"/>
          </a:xfrm>
          <a:prstGeom prst="rect">
            <a:avLst/>
          </a:prstGeom>
          <a:noFill/>
        </p:spPr>
      </p:pic>
      <p:sp>
        <p:nvSpPr>
          <p:cNvPr id="792578" name="Rectangle 2"/>
          <p:cNvSpPr>
            <a:spLocks noChangeArrowheads="1"/>
          </p:cNvSpPr>
          <p:nvPr/>
        </p:nvSpPr>
        <p:spPr bwMode="auto">
          <a:xfrm>
            <a:off x="0" y="5486400"/>
            <a:ext cx="9144000" cy="13716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sp>
        <p:nvSpPr>
          <p:cNvPr id="792584" name="AutoShape 8"/>
          <p:cNvSpPr>
            <a:spLocks noChangeArrowheads="1"/>
          </p:cNvSpPr>
          <p:nvPr/>
        </p:nvSpPr>
        <p:spPr bwMode="auto">
          <a:xfrm>
            <a:off x="4267200" y="1828800"/>
            <a:ext cx="4419600" cy="2895600"/>
          </a:xfrm>
          <a:prstGeom prst="roundRect">
            <a:avLst>
              <a:gd name="adj" fmla="val 16667"/>
            </a:avLst>
          </a:prstGeom>
          <a:solidFill>
            <a:srgbClr val="EAEAEA">
              <a:alpha val="50196"/>
            </a:srgbClr>
          </a:solidFill>
          <a:ln w="28575" algn="ctr">
            <a:noFill/>
            <a:round/>
            <a:headEnd/>
            <a:tailEnd/>
          </a:ln>
          <a:effectLst/>
        </p:spPr>
        <p:txBody>
          <a:bodyPr wrap="none" anchor="ctr"/>
          <a:lstStyle/>
          <a:p>
            <a:pPr algn="ctr"/>
            <a:endParaRPr lang="en-US">
              <a:solidFill>
                <a:srgbClr val="000000"/>
              </a:solidFill>
              <a:latin typeface="Arial" charset="0"/>
            </a:endParaRPr>
          </a:p>
        </p:txBody>
      </p:sp>
      <p:sp>
        <p:nvSpPr>
          <p:cNvPr id="792586" name="Oval 10"/>
          <p:cNvSpPr>
            <a:spLocks noChangeArrowheads="1"/>
          </p:cNvSpPr>
          <p:nvPr/>
        </p:nvSpPr>
        <p:spPr bwMode="auto">
          <a:xfrm>
            <a:off x="4495800" y="2667000"/>
            <a:ext cx="381000" cy="361950"/>
          </a:xfrm>
          <a:prstGeom prst="ellipse">
            <a:avLst/>
          </a:prstGeom>
          <a:solidFill>
            <a:srgbClr val="F8F8F8"/>
          </a:solidFill>
          <a:ln w="12700">
            <a:solidFill>
              <a:srgbClr val="000099"/>
            </a:solidFill>
            <a:round/>
            <a:headEnd/>
            <a:tailEnd/>
          </a:ln>
          <a:effectLst/>
        </p:spPr>
        <p:txBody>
          <a:bodyPr wrap="none" anchor="ctr"/>
          <a:lstStyle/>
          <a:p>
            <a:pPr algn="ctr"/>
            <a:r>
              <a:rPr lang="en-US" b="0">
                <a:solidFill>
                  <a:srgbClr val="000066"/>
                </a:solidFill>
                <a:effectLst>
                  <a:outerShdw blurRad="38100" dist="38100" dir="2700000" algn="tl">
                    <a:srgbClr val="C0C0C0"/>
                  </a:outerShdw>
                </a:effectLst>
                <a:latin typeface="Impact" pitchFamily="34" charset="0"/>
              </a:rPr>
              <a:t>1</a:t>
            </a:r>
          </a:p>
        </p:txBody>
      </p:sp>
      <p:sp>
        <p:nvSpPr>
          <p:cNvPr id="792590" name="Oval 14"/>
          <p:cNvSpPr>
            <a:spLocks noChangeArrowheads="1"/>
          </p:cNvSpPr>
          <p:nvPr/>
        </p:nvSpPr>
        <p:spPr bwMode="auto">
          <a:xfrm>
            <a:off x="4495800" y="4200525"/>
            <a:ext cx="381000" cy="361950"/>
          </a:xfrm>
          <a:prstGeom prst="ellipse">
            <a:avLst/>
          </a:prstGeom>
          <a:solidFill>
            <a:srgbClr val="F8F8F8"/>
          </a:solidFill>
          <a:ln w="12700">
            <a:solidFill>
              <a:srgbClr val="000099"/>
            </a:solidFill>
            <a:round/>
            <a:headEnd/>
            <a:tailEnd/>
          </a:ln>
          <a:effectLst/>
        </p:spPr>
        <p:txBody>
          <a:bodyPr wrap="none" anchor="ctr"/>
          <a:lstStyle/>
          <a:p>
            <a:pPr algn="ctr"/>
            <a:r>
              <a:rPr lang="en-US" b="0">
                <a:solidFill>
                  <a:srgbClr val="000066"/>
                </a:solidFill>
                <a:effectLst>
                  <a:outerShdw blurRad="38100" dist="38100" dir="2700000" algn="tl">
                    <a:srgbClr val="C0C0C0"/>
                  </a:outerShdw>
                </a:effectLst>
                <a:latin typeface="Impact" pitchFamily="34" charset="0"/>
              </a:rPr>
              <a:t>3</a:t>
            </a:r>
          </a:p>
        </p:txBody>
      </p:sp>
      <p:sp>
        <p:nvSpPr>
          <p:cNvPr id="792591" name="Rectangle 15"/>
          <p:cNvSpPr>
            <a:spLocks noChangeArrowheads="1"/>
          </p:cNvSpPr>
          <p:nvPr/>
        </p:nvSpPr>
        <p:spPr bwMode="auto">
          <a:xfrm>
            <a:off x="4876800" y="4191000"/>
            <a:ext cx="3276600" cy="381000"/>
          </a:xfrm>
          <a:prstGeom prst="rect">
            <a:avLst/>
          </a:prstGeom>
          <a:noFill/>
          <a:ln w="9525">
            <a:noFill/>
            <a:miter lim="800000"/>
            <a:headEnd/>
            <a:tailEnd/>
          </a:ln>
          <a:effectLst>
            <a:outerShdw blurRad="25400" dist="17961" dir="1200000" algn="ctr" rotWithShape="0">
              <a:schemeClr val="bg1"/>
            </a:outerShdw>
          </a:effectLst>
        </p:spPr>
        <p:txBody>
          <a:bodyPr wrap="none" anchor="ctr"/>
          <a:lstStyle/>
          <a:p>
            <a:r>
              <a:rPr lang="en-US" sz="3200" b="0" dirty="0">
                <a:ln w="3175">
                  <a:solidFill>
                    <a:srgbClr val="FFFFFF"/>
                  </a:solidFill>
                </a:ln>
                <a:solidFill>
                  <a:srgbClr val="000066"/>
                </a:solidFill>
                <a:effectLst/>
                <a:latin typeface="Impact" pitchFamily="34" charset="0"/>
              </a:rPr>
              <a:t>Transmit original sin</a:t>
            </a:r>
          </a:p>
        </p:txBody>
      </p:sp>
      <p:sp>
        <p:nvSpPr>
          <p:cNvPr id="792607" name="Oval 31"/>
          <p:cNvSpPr>
            <a:spLocks noChangeArrowheads="1"/>
          </p:cNvSpPr>
          <p:nvPr/>
        </p:nvSpPr>
        <p:spPr bwMode="auto">
          <a:xfrm>
            <a:off x="4495800" y="3214688"/>
            <a:ext cx="381000" cy="361950"/>
          </a:xfrm>
          <a:prstGeom prst="ellipse">
            <a:avLst/>
          </a:prstGeom>
          <a:solidFill>
            <a:srgbClr val="F8F8F8"/>
          </a:solidFill>
          <a:ln w="12700">
            <a:solidFill>
              <a:srgbClr val="000099"/>
            </a:solidFill>
            <a:round/>
            <a:headEnd/>
            <a:tailEnd/>
          </a:ln>
          <a:effectLst/>
        </p:spPr>
        <p:txBody>
          <a:bodyPr wrap="none" anchor="ctr"/>
          <a:lstStyle/>
          <a:p>
            <a:pPr algn="ctr"/>
            <a:r>
              <a:rPr lang="en-US" b="0">
                <a:solidFill>
                  <a:srgbClr val="000066"/>
                </a:solidFill>
                <a:effectLst>
                  <a:outerShdw blurRad="38100" dist="38100" dir="2700000" algn="tl">
                    <a:srgbClr val="C0C0C0"/>
                  </a:outerShdw>
                </a:effectLst>
                <a:latin typeface="Impact" pitchFamily="34" charset="0"/>
              </a:rPr>
              <a:t>2</a:t>
            </a:r>
          </a:p>
        </p:txBody>
      </p:sp>
      <p:sp>
        <p:nvSpPr>
          <p:cNvPr id="792608" name="Rectangle 32"/>
          <p:cNvSpPr>
            <a:spLocks noChangeArrowheads="1"/>
          </p:cNvSpPr>
          <p:nvPr/>
        </p:nvSpPr>
        <p:spPr bwMode="auto">
          <a:xfrm>
            <a:off x="4876800" y="3200400"/>
            <a:ext cx="2895600" cy="390525"/>
          </a:xfrm>
          <a:prstGeom prst="rect">
            <a:avLst/>
          </a:prstGeom>
          <a:noFill/>
          <a:ln w="9525">
            <a:noFill/>
            <a:miter lim="800000"/>
            <a:headEnd/>
            <a:tailEnd/>
          </a:ln>
          <a:effectLst>
            <a:outerShdw blurRad="25400" dist="17961" dir="1200000" algn="ctr" rotWithShape="0">
              <a:schemeClr val="bg1"/>
            </a:outerShdw>
          </a:effectLst>
        </p:spPr>
        <p:txBody>
          <a:bodyPr wrap="none" anchor="ctr"/>
          <a:lstStyle/>
          <a:p>
            <a:r>
              <a:rPr lang="en-US" sz="3200" b="0">
                <a:ln w="3175">
                  <a:solidFill>
                    <a:srgbClr val="FFFFFF"/>
                  </a:solidFill>
                </a:ln>
                <a:solidFill>
                  <a:srgbClr val="000066"/>
                </a:solidFill>
                <a:effectLst/>
                <a:latin typeface="Impact" pitchFamily="34" charset="0"/>
              </a:rPr>
              <a:t>Need redemption,</a:t>
            </a:r>
          </a:p>
        </p:txBody>
      </p:sp>
      <p:sp>
        <p:nvSpPr>
          <p:cNvPr id="792609" name="Rectangle 33"/>
          <p:cNvSpPr>
            <a:spLocks noChangeArrowheads="1"/>
          </p:cNvSpPr>
          <p:nvPr/>
        </p:nvSpPr>
        <p:spPr bwMode="auto">
          <a:xfrm>
            <a:off x="4876800" y="3657600"/>
            <a:ext cx="1295400" cy="381000"/>
          </a:xfrm>
          <a:prstGeom prst="rect">
            <a:avLst/>
          </a:prstGeom>
          <a:noFill/>
          <a:ln w="9525">
            <a:noFill/>
            <a:miter lim="800000"/>
            <a:headEnd/>
            <a:tailEnd/>
          </a:ln>
          <a:effectLst>
            <a:outerShdw blurRad="25400" dist="17961" dir="1200000" algn="ctr" rotWithShape="0">
              <a:schemeClr val="bg1"/>
            </a:outerShdw>
          </a:effectLst>
        </p:spPr>
        <p:txBody>
          <a:bodyPr wrap="none" anchor="ctr"/>
          <a:lstStyle/>
          <a:p>
            <a:pPr>
              <a:lnSpc>
                <a:spcPct val="80000"/>
              </a:lnSpc>
            </a:pPr>
            <a:r>
              <a:rPr lang="en-US" sz="3200" b="0">
                <a:ln w="3175">
                  <a:solidFill>
                    <a:srgbClr val="FFFFFF"/>
                  </a:solidFill>
                </a:ln>
                <a:solidFill>
                  <a:srgbClr val="000066"/>
                </a:solidFill>
                <a:effectLst/>
                <a:latin typeface="Impact" pitchFamily="34" charset="0"/>
              </a:rPr>
              <a:t>prayer, </a:t>
            </a:r>
          </a:p>
        </p:txBody>
      </p:sp>
      <p:sp>
        <p:nvSpPr>
          <p:cNvPr id="792610" name="Rectangle 34"/>
          <p:cNvSpPr>
            <a:spLocks noChangeArrowheads="1"/>
          </p:cNvSpPr>
          <p:nvPr/>
        </p:nvSpPr>
        <p:spPr bwMode="auto">
          <a:xfrm>
            <a:off x="6172200" y="3657600"/>
            <a:ext cx="2057400" cy="381000"/>
          </a:xfrm>
          <a:prstGeom prst="rect">
            <a:avLst/>
          </a:prstGeom>
          <a:noFill/>
          <a:ln w="9525">
            <a:noFill/>
            <a:miter lim="800000"/>
            <a:headEnd/>
            <a:tailEnd/>
          </a:ln>
          <a:effectLst>
            <a:outerShdw blurRad="25400" dist="17961" dir="1200000" algn="ctr" rotWithShape="0">
              <a:schemeClr val="bg1"/>
            </a:outerShdw>
          </a:effectLst>
        </p:spPr>
        <p:txBody>
          <a:bodyPr wrap="none" anchor="ctr"/>
          <a:lstStyle/>
          <a:p>
            <a:pPr>
              <a:lnSpc>
                <a:spcPct val="80000"/>
              </a:lnSpc>
            </a:pPr>
            <a:r>
              <a:rPr lang="en-US" sz="3200" b="0">
                <a:ln w="3175">
                  <a:solidFill>
                    <a:srgbClr val="FFFFFF"/>
                  </a:solidFill>
                </a:ln>
                <a:solidFill>
                  <a:srgbClr val="000066"/>
                </a:solidFill>
                <a:effectLst/>
                <a:latin typeface="Impact" pitchFamily="34" charset="0"/>
              </a:rPr>
              <a:t>and devotion </a:t>
            </a:r>
          </a:p>
        </p:txBody>
      </p:sp>
      <p:sp>
        <p:nvSpPr>
          <p:cNvPr id="792638" name="AutoShape 62"/>
          <p:cNvSpPr>
            <a:spLocks noChangeArrowheads="1"/>
          </p:cNvSpPr>
          <p:nvPr/>
        </p:nvSpPr>
        <p:spPr bwMode="auto">
          <a:xfrm>
            <a:off x="6286500" y="1066800"/>
            <a:ext cx="381000" cy="685800"/>
          </a:xfrm>
          <a:prstGeom prst="downArrow">
            <a:avLst>
              <a:gd name="adj1" fmla="val 35000"/>
              <a:gd name="adj2" fmla="val 44683"/>
            </a:avLst>
          </a:prstGeom>
          <a:gradFill rotWithShape="0">
            <a:gsLst>
              <a:gs pos="0">
                <a:srgbClr val="FFCCFF"/>
              </a:gs>
              <a:gs pos="100000">
                <a:srgbClr val="9900CC"/>
              </a:gs>
            </a:gsLst>
            <a:path path="rect">
              <a:fillToRect l="50000" t="50000" r="50000" b="50000"/>
            </a:path>
          </a:gradFill>
          <a:ln w="19050">
            <a:solidFill>
              <a:schemeClr val="bg1">
                <a:alpha val="65000"/>
              </a:schemeClr>
            </a:solidFill>
            <a:miter lim="800000"/>
            <a:headEnd/>
            <a:tailEnd/>
          </a:ln>
          <a:effectLst/>
        </p:spPr>
        <p:txBody>
          <a:bodyPr wrap="none" anchor="ctr"/>
          <a:lstStyle/>
          <a:p>
            <a:pPr algn="ctr"/>
            <a:endParaRPr lang="en-US">
              <a:solidFill>
                <a:srgbClr val="000000"/>
              </a:solidFill>
              <a:latin typeface="Arial" charset="0"/>
            </a:endParaRPr>
          </a:p>
        </p:txBody>
      </p:sp>
      <p:grpSp>
        <p:nvGrpSpPr>
          <p:cNvPr id="2" name="Group 64"/>
          <p:cNvGrpSpPr>
            <a:grpSpLocks/>
          </p:cNvGrpSpPr>
          <p:nvPr/>
        </p:nvGrpSpPr>
        <p:grpSpPr bwMode="auto">
          <a:xfrm>
            <a:off x="2971800" y="2209800"/>
            <a:ext cx="925513" cy="1371600"/>
            <a:chOff x="3648" y="480"/>
            <a:chExt cx="1737" cy="2574"/>
          </a:xfrm>
        </p:grpSpPr>
        <p:sp>
          <p:nvSpPr>
            <p:cNvPr id="792641" name="Freeform 65"/>
            <p:cNvSpPr>
              <a:spLocks/>
            </p:cNvSpPr>
            <p:nvPr/>
          </p:nvSpPr>
          <p:spPr bwMode="auto">
            <a:xfrm>
              <a:off x="3648" y="480"/>
              <a:ext cx="1737" cy="2574"/>
            </a:xfrm>
            <a:custGeom>
              <a:avLst/>
              <a:gdLst/>
              <a:ahLst/>
              <a:cxnLst>
                <a:cxn ang="0">
                  <a:pos x="2302" y="2153"/>
                </a:cxn>
                <a:cxn ang="0">
                  <a:pos x="3022" y="2153"/>
                </a:cxn>
                <a:cxn ang="0">
                  <a:pos x="3472" y="2153"/>
                </a:cxn>
                <a:cxn ang="0">
                  <a:pos x="3472" y="1985"/>
                </a:cxn>
                <a:cxn ang="0">
                  <a:pos x="3470" y="1091"/>
                </a:cxn>
                <a:cxn ang="0">
                  <a:pos x="3448" y="1069"/>
                </a:cxn>
                <a:cxn ang="0">
                  <a:pos x="2727" y="1069"/>
                </a:cxn>
                <a:cxn ang="0">
                  <a:pos x="2279" y="1069"/>
                </a:cxn>
                <a:cxn ang="0">
                  <a:pos x="2279" y="902"/>
                </a:cxn>
                <a:cxn ang="0">
                  <a:pos x="2277" y="22"/>
                </a:cxn>
                <a:cxn ang="0">
                  <a:pos x="2257" y="0"/>
                </a:cxn>
                <a:cxn ang="0">
                  <a:pos x="1601" y="0"/>
                </a:cxn>
                <a:cxn ang="0">
                  <a:pos x="1195" y="0"/>
                </a:cxn>
                <a:cxn ang="0">
                  <a:pos x="1195" y="168"/>
                </a:cxn>
                <a:cxn ang="0">
                  <a:pos x="1193" y="1048"/>
                </a:cxn>
                <a:cxn ang="0">
                  <a:pos x="1170" y="1069"/>
                </a:cxn>
                <a:cxn ang="0">
                  <a:pos x="450" y="1069"/>
                </a:cxn>
                <a:cxn ang="0">
                  <a:pos x="2" y="1069"/>
                </a:cxn>
                <a:cxn ang="0">
                  <a:pos x="2" y="1238"/>
                </a:cxn>
                <a:cxn ang="0">
                  <a:pos x="0" y="2132"/>
                </a:cxn>
                <a:cxn ang="0">
                  <a:pos x="24" y="2153"/>
                </a:cxn>
                <a:cxn ang="0">
                  <a:pos x="745" y="2153"/>
                </a:cxn>
                <a:cxn ang="0">
                  <a:pos x="1195" y="2153"/>
                </a:cxn>
                <a:cxn ang="0">
                  <a:pos x="1195" y="2621"/>
                </a:cxn>
                <a:cxn ang="0">
                  <a:pos x="1193" y="5088"/>
                </a:cxn>
                <a:cxn ang="0">
                  <a:pos x="1215" y="5146"/>
                </a:cxn>
                <a:cxn ang="0">
                  <a:pos x="1871" y="5146"/>
                </a:cxn>
                <a:cxn ang="0">
                  <a:pos x="2279" y="5146"/>
                </a:cxn>
                <a:cxn ang="0">
                  <a:pos x="2279" y="4679"/>
                </a:cxn>
                <a:cxn ang="0">
                  <a:pos x="2277" y="2213"/>
                </a:cxn>
                <a:cxn ang="0">
                  <a:pos x="2277" y="2153"/>
                </a:cxn>
                <a:cxn ang="0">
                  <a:pos x="2277" y="2153"/>
                </a:cxn>
              </a:cxnLst>
              <a:rect l="0" t="0" r="r" b="b"/>
              <a:pathLst>
                <a:path w="3472" h="5146">
                  <a:moveTo>
                    <a:pt x="2279" y="2153"/>
                  </a:moveTo>
                  <a:lnTo>
                    <a:pt x="2302" y="2153"/>
                  </a:lnTo>
                  <a:lnTo>
                    <a:pt x="2465" y="2153"/>
                  </a:lnTo>
                  <a:lnTo>
                    <a:pt x="3022" y="2153"/>
                  </a:lnTo>
                  <a:lnTo>
                    <a:pt x="3448" y="2153"/>
                  </a:lnTo>
                  <a:lnTo>
                    <a:pt x="3472" y="2153"/>
                  </a:lnTo>
                  <a:lnTo>
                    <a:pt x="3470" y="2132"/>
                  </a:lnTo>
                  <a:lnTo>
                    <a:pt x="3472" y="1985"/>
                  </a:lnTo>
                  <a:lnTo>
                    <a:pt x="3470" y="1477"/>
                  </a:lnTo>
                  <a:lnTo>
                    <a:pt x="3470" y="1091"/>
                  </a:lnTo>
                  <a:lnTo>
                    <a:pt x="3472" y="1069"/>
                  </a:lnTo>
                  <a:lnTo>
                    <a:pt x="3448" y="1069"/>
                  </a:lnTo>
                  <a:lnTo>
                    <a:pt x="3285" y="1069"/>
                  </a:lnTo>
                  <a:lnTo>
                    <a:pt x="2727" y="1069"/>
                  </a:lnTo>
                  <a:lnTo>
                    <a:pt x="2302" y="1069"/>
                  </a:lnTo>
                  <a:lnTo>
                    <a:pt x="2279" y="1069"/>
                  </a:lnTo>
                  <a:lnTo>
                    <a:pt x="2277" y="1048"/>
                  </a:lnTo>
                  <a:lnTo>
                    <a:pt x="2279" y="902"/>
                  </a:lnTo>
                  <a:lnTo>
                    <a:pt x="2277" y="403"/>
                  </a:lnTo>
                  <a:lnTo>
                    <a:pt x="2277" y="22"/>
                  </a:lnTo>
                  <a:lnTo>
                    <a:pt x="2279" y="0"/>
                  </a:lnTo>
                  <a:lnTo>
                    <a:pt x="2257" y="0"/>
                  </a:lnTo>
                  <a:lnTo>
                    <a:pt x="2109" y="0"/>
                  </a:lnTo>
                  <a:lnTo>
                    <a:pt x="1601" y="0"/>
                  </a:lnTo>
                  <a:lnTo>
                    <a:pt x="1215" y="0"/>
                  </a:lnTo>
                  <a:lnTo>
                    <a:pt x="1195" y="0"/>
                  </a:lnTo>
                  <a:lnTo>
                    <a:pt x="1193" y="22"/>
                  </a:lnTo>
                  <a:lnTo>
                    <a:pt x="1195" y="168"/>
                  </a:lnTo>
                  <a:lnTo>
                    <a:pt x="1193" y="667"/>
                  </a:lnTo>
                  <a:lnTo>
                    <a:pt x="1193" y="1048"/>
                  </a:lnTo>
                  <a:lnTo>
                    <a:pt x="1195" y="1069"/>
                  </a:lnTo>
                  <a:lnTo>
                    <a:pt x="1170" y="1069"/>
                  </a:lnTo>
                  <a:lnTo>
                    <a:pt x="1007" y="1069"/>
                  </a:lnTo>
                  <a:lnTo>
                    <a:pt x="450" y="1069"/>
                  </a:lnTo>
                  <a:lnTo>
                    <a:pt x="24" y="1069"/>
                  </a:lnTo>
                  <a:lnTo>
                    <a:pt x="2" y="1069"/>
                  </a:lnTo>
                  <a:lnTo>
                    <a:pt x="0" y="1091"/>
                  </a:lnTo>
                  <a:lnTo>
                    <a:pt x="2" y="1238"/>
                  </a:lnTo>
                  <a:lnTo>
                    <a:pt x="0" y="1746"/>
                  </a:lnTo>
                  <a:lnTo>
                    <a:pt x="0" y="2132"/>
                  </a:lnTo>
                  <a:lnTo>
                    <a:pt x="2" y="2153"/>
                  </a:lnTo>
                  <a:lnTo>
                    <a:pt x="24" y="2153"/>
                  </a:lnTo>
                  <a:lnTo>
                    <a:pt x="187" y="2153"/>
                  </a:lnTo>
                  <a:lnTo>
                    <a:pt x="745" y="2153"/>
                  </a:lnTo>
                  <a:lnTo>
                    <a:pt x="1170" y="2153"/>
                  </a:lnTo>
                  <a:lnTo>
                    <a:pt x="1195" y="2153"/>
                  </a:lnTo>
                  <a:lnTo>
                    <a:pt x="1193" y="2213"/>
                  </a:lnTo>
                  <a:lnTo>
                    <a:pt x="1195" y="2621"/>
                  </a:lnTo>
                  <a:lnTo>
                    <a:pt x="1193" y="4021"/>
                  </a:lnTo>
                  <a:lnTo>
                    <a:pt x="1193" y="5088"/>
                  </a:lnTo>
                  <a:lnTo>
                    <a:pt x="1195" y="5146"/>
                  </a:lnTo>
                  <a:lnTo>
                    <a:pt x="1215" y="5146"/>
                  </a:lnTo>
                  <a:lnTo>
                    <a:pt x="1363" y="5146"/>
                  </a:lnTo>
                  <a:lnTo>
                    <a:pt x="1871" y="5146"/>
                  </a:lnTo>
                  <a:lnTo>
                    <a:pt x="2257" y="5146"/>
                  </a:lnTo>
                  <a:lnTo>
                    <a:pt x="2279" y="5146"/>
                  </a:lnTo>
                  <a:lnTo>
                    <a:pt x="2277" y="5088"/>
                  </a:lnTo>
                  <a:lnTo>
                    <a:pt x="2279" y="4679"/>
                  </a:lnTo>
                  <a:lnTo>
                    <a:pt x="2277" y="3280"/>
                  </a:lnTo>
                  <a:lnTo>
                    <a:pt x="2277" y="2213"/>
                  </a:lnTo>
                  <a:lnTo>
                    <a:pt x="2279" y="2153"/>
                  </a:lnTo>
                  <a:lnTo>
                    <a:pt x="2277" y="2153"/>
                  </a:lnTo>
                  <a:lnTo>
                    <a:pt x="2279" y="2153"/>
                  </a:lnTo>
                  <a:lnTo>
                    <a:pt x="2277" y="2153"/>
                  </a:lnTo>
                  <a:lnTo>
                    <a:pt x="2279" y="2153"/>
                  </a:lnTo>
                </a:path>
              </a:pathLst>
            </a:custGeom>
            <a:gradFill rotWithShape="0">
              <a:gsLst>
                <a:gs pos="0">
                  <a:srgbClr val="9900FF"/>
                </a:gs>
                <a:gs pos="100000">
                  <a:srgbClr val="FFFFFF"/>
                </a:gs>
              </a:gsLst>
              <a:path path="rect">
                <a:fillToRect l="50000" t="50000" r="50000" b="50000"/>
              </a:path>
            </a:gradFill>
            <a:ln w="28575" cmpd="sng">
              <a:noFill/>
              <a:prstDash val="solid"/>
              <a:round/>
              <a:headEnd/>
              <a:tailEnd/>
            </a:ln>
          </p:spPr>
          <p:txBody>
            <a:bodyPr/>
            <a:lstStyle/>
            <a:p>
              <a:pPr algn="ctr"/>
              <a:endParaRPr lang="en-US">
                <a:solidFill>
                  <a:srgbClr val="000000"/>
                </a:solidFill>
                <a:latin typeface="Arial" charset="0"/>
              </a:endParaRPr>
            </a:p>
          </p:txBody>
        </p:sp>
        <p:sp>
          <p:nvSpPr>
            <p:cNvPr id="792642" name="Freeform 66"/>
            <p:cNvSpPr>
              <a:spLocks/>
            </p:cNvSpPr>
            <p:nvPr/>
          </p:nvSpPr>
          <p:spPr bwMode="auto">
            <a:xfrm>
              <a:off x="3744" y="576"/>
              <a:ext cx="1541" cy="2378"/>
            </a:xfrm>
            <a:custGeom>
              <a:avLst/>
              <a:gdLst/>
              <a:ahLst/>
              <a:cxnLst>
                <a:cxn ang="0">
                  <a:pos x="1925" y="1779"/>
                </a:cxn>
                <a:cxn ang="0">
                  <a:pos x="2636" y="1779"/>
                </a:cxn>
                <a:cxn ang="0">
                  <a:pos x="3080" y="1779"/>
                </a:cxn>
                <a:cxn ang="0">
                  <a:pos x="3080" y="1666"/>
                </a:cxn>
                <a:cxn ang="0">
                  <a:pos x="3079" y="1069"/>
                </a:cxn>
                <a:cxn ang="0">
                  <a:pos x="3056" y="1054"/>
                </a:cxn>
                <a:cxn ang="0">
                  <a:pos x="2346" y="1054"/>
                </a:cxn>
                <a:cxn ang="0">
                  <a:pos x="1903" y="1054"/>
                </a:cxn>
                <a:cxn ang="0">
                  <a:pos x="1903" y="891"/>
                </a:cxn>
                <a:cxn ang="0">
                  <a:pos x="1901" y="23"/>
                </a:cxn>
                <a:cxn ang="0">
                  <a:pos x="1888" y="0"/>
                </a:cxn>
                <a:cxn ang="0">
                  <a:pos x="1450" y="0"/>
                </a:cxn>
                <a:cxn ang="0">
                  <a:pos x="1179" y="0"/>
                </a:cxn>
                <a:cxn ang="0">
                  <a:pos x="1179" y="165"/>
                </a:cxn>
                <a:cxn ang="0">
                  <a:pos x="1177" y="1033"/>
                </a:cxn>
                <a:cxn ang="0">
                  <a:pos x="1155" y="1054"/>
                </a:cxn>
                <a:cxn ang="0">
                  <a:pos x="444" y="1054"/>
                </a:cxn>
                <a:cxn ang="0">
                  <a:pos x="1" y="1054"/>
                </a:cxn>
                <a:cxn ang="0">
                  <a:pos x="1" y="1169"/>
                </a:cxn>
                <a:cxn ang="0">
                  <a:pos x="0" y="1766"/>
                </a:cxn>
                <a:cxn ang="0">
                  <a:pos x="24" y="1779"/>
                </a:cxn>
                <a:cxn ang="0">
                  <a:pos x="734" y="1779"/>
                </a:cxn>
                <a:cxn ang="0">
                  <a:pos x="1179" y="1779"/>
                </a:cxn>
                <a:cxn ang="0">
                  <a:pos x="1179" y="2246"/>
                </a:cxn>
                <a:cxn ang="0">
                  <a:pos x="1177" y="4697"/>
                </a:cxn>
                <a:cxn ang="0">
                  <a:pos x="1192" y="4756"/>
                </a:cxn>
                <a:cxn ang="0">
                  <a:pos x="1630" y="4756"/>
                </a:cxn>
                <a:cxn ang="0">
                  <a:pos x="1903" y="4756"/>
                </a:cxn>
                <a:cxn ang="0">
                  <a:pos x="1903" y="4291"/>
                </a:cxn>
                <a:cxn ang="0">
                  <a:pos x="1901" y="1839"/>
                </a:cxn>
                <a:cxn ang="0">
                  <a:pos x="1901" y="1779"/>
                </a:cxn>
                <a:cxn ang="0">
                  <a:pos x="1901" y="1779"/>
                </a:cxn>
                <a:cxn ang="0">
                  <a:pos x="1903" y="1779"/>
                </a:cxn>
              </a:cxnLst>
              <a:rect l="0" t="0" r="r" b="b"/>
              <a:pathLst>
                <a:path w="3080" h="4756">
                  <a:moveTo>
                    <a:pt x="1903" y="1779"/>
                  </a:moveTo>
                  <a:lnTo>
                    <a:pt x="1925" y="1779"/>
                  </a:lnTo>
                  <a:lnTo>
                    <a:pt x="2087" y="1779"/>
                  </a:lnTo>
                  <a:lnTo>
                    <a:pt x="2636" y="1779"/>
                  </a:lnTo>
                  <a:lnTo>
                    <a:pt x="3056" y="1779"/>
                  </a:lnTo>
                  <a:lnTo>
                    <a:pt x="3080" y="1779"/>
                  </a:lnTo>
                  <a:lnTo>
                    <a:pt x="3079" y="1766"/>
                  </a:lnTo>
                  <a:lnTo>
                    <a:pt x="3080" y="1666"/>
                  </a:lnTo>
                  <a:lnTo>
                    <a:pt x="3079" y="1328"/>
                  </a:lnTo>
                  <a:lnTo>
                    <a:pt x="3079" y="1069"/>
                  </a:lnTo>
                  <a:lnTo>
                    <a:pt x="3080" y="1054"/>
                  </a:lnTo>
                  <a:lnTo>
                    <a:pt x="3056" y="1054"/>
                  </a:lnTo>
                  <a:lnTo>
                    <a:pt x="2895" y="1054"/>
                  </a:lnTo>
                  <a:lnTo>
                    <a:pt x="2346" y="1054"/>
                  </a:lnTo>
                  <a:lnTo>
                    <a:pt x="1925" y="1054"/>
                  </a:lnTo>
                  <a:lnTo>
                    <a:pt x="1903" y="1054"/>
                  </a:lnTo>
                  <a:lnTo>
                    <a:pt x="1901" y="1033"/>
                  </a:lnTo>
                  <a:lnTo>
                    <a:pt x="1903" y="891"/>
                  </a:lnTo>
                  <a:lnTo>
                    <a:pt x="1901" y="397"/>
                  </a:lnTo>
                  <a:lnTo>
                    <a:pt x="1901" y="23"/>
                  </a:lnTo>
                  <a:lnTo>
                    <a:pt x="1903" y="0"/>
                  </a:lnTo>
                  <a:lnTo>
                    <a:pt x="1888" y="0"/>
                  </a:lnTo>
                  <a:lnTo>
                    <a:pt x="1790" y="0"/>
                  </a:lnTo>
                  <a:lnTo>
                    <a:pt x="1450" y="0"/>
                  </a:lnTo>
                  <a:lnTo>
                    <a:pt x="1192" y="0"/>
                  </a:lnTo>
                  <a:lnTo>
                    <a:pt x="1179" y="0"/>
                  </a:lnTo>
                  <a:lnTo>
                    <a:pt x="1177" y="23"/>
                  </a:lnTo>
                  <a:lnTo>
                    <a:pt x="1179" y="165"/>
                  </a:lnTo>
                  <a:lnTo>
                    <a:pt x="1177" y="659"/>
                  </a:lnTo>
                  <a:lnTo>
                    <a:pt x="1177" y="1033"/>
                  </a:lnTo>
                  <a:lnTo>
                    <a:pt x="1179" y="1054"/>
                  </a:lnTo>
                  <a:lnTo>
                    <a:pt x="1155" y="1054"/>
                  </a:lnTo>
                  <a:lnTo>
                    <a:pt x="993" y="1054"/>
                  </a:lnTo>
                  <a:lnTo>
                    <a:pt x="444" y="1054"/>
                  </a:lnTo>
                  <a:lnTo>
                    <a:pt x="24" y="1054"/>
                  </a:lnTo>
                  <a:lnTo>
                    <a:pt x="1" y="1054"/>
                  </a:lnTo>
                  <a:lnTo>
                    <a:pt x="0" y="1069"/>
                  </a:lnTo>
                  <a:lnTo>
                    <a:pt x="1" y="1169"/>
                  </a:lnTo>
                  <a:lnTo>
                    <a:pt x="0" y="1507"/>
                  </a:lnTo>
                  <a:lnTo>
                    <a:pt x="0" y="1766"/>
                  </a:lnTo>
                  <a:lnTo>
                    <a:pt x="1" y="1779"/>
                  </a:lnTo>
                  <a:lnTo>
                    <a:pt x="24" y="1779"/>
                  </a:lnTo>
                  <a:lnTo>
                    <a:pt x="185" y="1779"/>
                  </a:lnTo>
                  <a:lnTo>
                    <a:pt x="734" y="1779"/>
                  </a:lnTo>
                  <a:lnTo>
                    <a:pt x="1155" y="1779"/>
                  </a:lnTo>
                  <a:lnTo>
                    <a:pt x="1179" y="1779"/>
                  </a:lnTo>
                  <a:lnTo>
                    <a:pt x="1177" y="1839"/>
                  </a:lnTo>
                  <a:lnTo>
                    <a:pt x="1179" y="2246"/>
                  </a:lnTo>
                  <a:lnTo>
                    <a:pt x="1177" y="3637"/>
                  </a:lnTo>
                  <a:lnTo>
                    <a:pt x="1177" y="4697"/>
                  </a:lnTo>
                  <a:lnTo>
                    <a:pt x="1179" y="4756"/>
                  </a:lnTo>
                  <a:lnTo>
                    <a:pt x="1192" y="4756"/>
                  </a:lnTo>
                  <a:lnTo>
                    <a:pt x="1290" y="4756"/>
                  </a:lnTo>
                  <a:lnTo>
                    <a:pt x="1630" y="4756"/>
                  </a:lnTo>
                  <a:lnTo>
                    <a:pt x="1888" y="4756"/>
                  </a:lnTo>
                  <a:lnTo>
                    <a:pt x="1903" y="4756"/>
                  </a:lnTo>
                  <a:lnTo>
                    <a:pt x="1901" y="4697"/>
                  </a:lnTo>
                  <a:lnTo>
                    <a:pt x="1903" y="4291"/>
                  </a:lnTo>
                  <a:lnTo>
                    <a:pt x="1901" y="2899"/>
                  </a:lnTo>
                  <a:lnTo>
                    <a:pt x="1901" y="1839"/>
                  </a:lnTo>
                  <a:lnTo>
                    <a:pt x="1903" y="1779"/>
                  </a:lnTo>
                  <a:lnTo>
                    <a:pt x="1901" y="1779"/>
                  </a:lnTo>
                  <a:lnTo>
                    <a:pt x="1903" y="1779"/>
                  </a:lnTo>
                  <a:lnTo>
                    <a:pt x="1901" y="1779"/>
                  </a:lnTo>
                  <a:lnTo>
                    <a:pt x="1903" y="1779"/>
                  </a:lnTo>
                  <a:lnTo>
                    <a:pt x="1903" y="1779"/>
                  </a:lnTo>
                  <a:close/>
                </a:path>
              </a:pathLst>
            </a:custGeom>
            <a:gradFill rotWithShape="0">
              <a:gsLst>
                <a:gs pos="0">
                  <a:srgbClr val="FFFFFF"/>
                </a:gs>
                <a:gs pos="100000">
                  <a:srgbClr val="660066"/>
                </a:gs>
              </a:gsLst>
              <a:path path="rect">
                <a:fillToRect l="50000" t="50000" r="50000" b="50000"/>
              </a:path>
            </a:gradFill>
            <a:ln w="9525">
              <a:noFill/>
              <a:round/>
              <a:headEnd/>
              <a:tailEnd/>
            </a:ln>
          </p:spPr>
          <p:txBody>
            <a:bodyPr/>
            <a:lstStyle/>
            <a:p>
              <a:pPr algn="ctr"/>
              <a:endParaRPr lang="en-US">
                <a:solidFill>
                  <a:srgbClr val="000000"/>
                </a:solidFill>
                <a:latin typeface="Arial" charset="0"/>
              </a:endParaRPr>
            </a:p>
          </p:txBody>
        </p:sp>
      </p:grpSp>
      <p:sp>
        <p:nvSpPr>
          <p:cNvPr id="792643" name="AutoShape 67"/>
          <p:cNvSpPr>
            <a:spLocks noChangeArrowheads="1"/>
          </p:cNvSpPr>
          <p:nvPr/>
        </p:nvSpPr>
        <p:spPr bwMode="auto">
          <a:xfrm rot="-8580481">
            <a:off x="2743200" y="3017838"/>
            <a:ext cx="331788" cy="868362"/>
          </a:xfrm>
          <a:prstGeom prst="downArrow">
            <a:avLst>
              <a:gd name="adj1" fmla="val 35000"/>
              <a:gd name="adj2" fmla="val 64970"/>
            </a:avLst>
          </a:prstGeom>
          <a:solidFill>
            <a:srgbClr val="993300"/>
          </a:solidFill>
          <a:ln w="3175">
            <a:solidFill>
              <a:schemeClr val="bg1"/>
            </a:solidFill>
            <a:miter lim="800000"/>
            <a:headEnd/>
            <a:tailEnd/>
          </a:ln>
          <a:effectLst/>
        </p:spPr>
        <p:txBody>
          <a:bodyPr wrap="none" anchor="ctr"/>
          <a:lstStyle/>
          <a:p>
            <a:pPr algn="ctr"/>
            <a:endParaRPr lang="en-US">
              <a:solidFill>
                <a:srgbClr val="000000"/>
              </a:solidFill>
              <a:latin typeface="Arial" charset="0"/>
            </a:endParaRPr>
          </a:p>
        </p:txBody>
      </p:sp>
      <p:sp>
        <p:nvSpPr>
          <p:cNvPr id="792644" name="AutoShape 68"/>
          <p:cNvSpPr>
            <a:spLocks noChangeArrowheads="1"/>
          </p:cNvSpPr>
          <p:nvPr/>
        </p:nvSpPr>
        <p:spPr bwMode="auto">
          <a:xfrm rot="-8755978">
            <a:off x="3832225" y="1371600"/>
            <a:ext cx="358775" cy="1066800"/>
          </a:xfrm>
          <a:prstGeom prst="downArrow">
            <a:avLst>
              <a:gd name="adj1" fmla="val 35000"/>
              <a:gd name="adj2" fmla="val 73813"/>
            </a:avLst>
          </a:prstGeom>
          <a:solidFill>
            <a:srgbClr val="9900CC"/>
          </a:solidFill>
          <a:ln w="19050">
            <a:solidFill>
              <a:schemeClr val="bg1">
                <a:alpha val="65000"/>
              </a:schemeClr>
            </a:solidFill>
            <a:miter lim="800000"/>
            <a:headEnd/>
            <a:tailEnd/>
          </a:ln>
          <a:effectLst/>
        </p:spPr>
        <p:txBody>
          <a:bodyPr wrap="none" anchor="ctr"/>
          <a:lstStyle/>
          <a:p>
            <a:pPr algn="ctr"/>
            <a:endParaRPr lang="en-US">
              <a:solidFill>
                <a:srgbClr val="000000"/>
              </a:solidFill>
              <a:latin typeface="Arial" charset="0"/>
            </a:endParaRPr>
          </a:p>
        </p:txBody>
      </p:sp>
      <p:sp>
        <p:nvSpPr>
          <p:cNvPr id="792645" name="WordArt 69"/>
          <p:cNvSpPr>
            <a:spLocks noChangeArrowheads="1" noChangeShapeType="1" noTextEdit="1"/>
          </p:cNvSpPr>
          <p:nvPr/>
        </p:nvSpPr>
        <p:spPr bwMode="auto">
          <a:xfrm>
            <a:off x="2895600" y="1066800"/>
            <a:ext cx="1266825" cy="152400"/>
          </a:xfrm>
          <a:prstGeom prst="rect">
            <a:avLst/>
          </a:prstGeom>
        </p:spPr>
        <p:txBody>
          <a:bodyPr wrap="none" fromWordArt="1">
            <a:prstTxWarp prst="textPlain">
              <a:avLst>
                <a:gd name="adj" fmla="val 50000"/>
              </a:avLst>
            </a:prstTxWarp>
          </a:bodyPr>
          <a:lstStyle/>
          <a:p>
            <a:pPr algn="ctr"/>
            <a:r>
              <a:rPr lang="en-US" sz="3600" kern="10">
                <a:ln w="9525">
                  <a:solidFill>
                    <a:srgbClr val="660033"/>
                  </a:solidFill>
                  <a:round/>
                  <a:headEnd/>
                  <a:tailEnd/>
                </a:ln>
                <a:solidFill>
                  <a:srgbClr val="00FFFF"/>
                </a:solidFill>
                <a:effectLst>
                  <a:outerShdw dist="35921" dir="2700000" algn="ctr" rotWithShape="0">
                    <a:srgbClr val="C0C0C0"/>
                  </a:outerShdw>
                </a:effectLst>
                <a:latin typeface="Impact"/>
              </a:rPr>
              <a:t>::::::</a:t>
            </a:r>
          </a:p>
        </p:txBody>
      </p:sp>
      <p:sp>
        <p:nvSpPr>
          <p:cNvPr id="792653" name="Rectangle 77"/>
          <p:cNvSpPr>
            <a:spLocks noChangeArrowheads="1"/>
          </p:cNvSpPr>
          <p:nvPr/>
        </p:nvSpPr>
        <p:spPr bwMode="auto">
          <a:xfrm>
            <a:off x="4876800" y="2667000"/>
            <a:ext cx="3276600" cy="381000"/>
          </a:xfrm>
          <a:prstGeom prst="rect">
            <a:avLst/>
          </a:prstGeom>
          <a:noFill/>
          <a:ln w="9525">
            <a:noFill/>
            <a:miter lim="800000"/>
            <a:headEnd/>
            <a:tailEnd/>
          </a:ln>
          <a:effectLst>
            <a:outerShdw blurRad="25400" dist="17961" dir="1200000" algn="ctr" rotWithShape="0">
              <a:schemeClr val="bg1"/>
            </a:outerShdw>
          </a:effectLst>
        </p:spPr>
        <p:txBody>
          <a:bodyPr wrap="none" anchor="ctr"/>
          <a:lstStyle/>
          <a:p>
            <a:r>
              <a:rPr lang="en-US" sz="3200" b="0">
                <a:ln w="3175">
                  <a:solidFill>
                    <a:srgbClr val="FFFFFF"/>
                  </a:solidFill>
                </a:ln>
                <a:solidFill>
                  <a:srgbClr val="000066"/>
                </a:solidFill>
                <a:effectLst/>
                <a:latin typeface="Impact" pitchFamily="34" charset="0"/>
              </a:rPr>
              <a:t>No oneness with God</a:t>
            </a:r>
          </a:p>
        </p:txBody>
      </p:sp>
      <p:sp>
        <p:nvSpPr>
          <p:cNvPr id="39" name="AutoShape 27"/>
          <p:cNvSpPr>
            <a:spLocks noChangeArrowheads="1"/>
          </p:cNvSpPr>
          <p:nvPr/>
        </p:nvSpPr>
        <p:spPr bwMode="auto">
          <a:xfrm flipV="1">
            <a:off x="1371600" y="1731963"/>
            <a:ext cx="381000" cy="914400"/>
          </a:xfrm>
          <a:prstGeom prst="downArrow">
            <a:avLst>
              <a:gd name="adj1" fmla="val 44176"/>
              <a:gd name="adj2" fmla="val 73578"/>
            </a:avLst>
          </a:prstGeom>
          <a:gradFill rotWithShape="0">
            <a:gsLst>
              <a:gs pos="0">
                <a:srgbClr val="0000FF"/>
              </a:gs>
              <a:gs pos="100000">
                <a:srgbClr val="996633"/>
              </a:gs>
            </a:gsLst>
            <a:lin ang="5400000" scaled="1"/>
          </a:gradFill>
          <a:ln w="38100">
            <a:solidFill>
              <a:schemeClr val="bg1"/>
            </a:solidFill>
            <a:miter lim="800000"/>
            <a:headEnd/>
            <a:tailEnd/>
          </a:ln>
          <a:effectLst/>
        </p:spPr>
        <p:txBody>
          <a:bodyPr wrap="none" anchor="ctr"/>
          <a:lstStyle/>
          <a:p>
            <a:pPr algn="ctr"/>
            <a:endParaRPr lang="en-US">
              <a:solidFill>
                <a:srgbClr val="000000"/>
              </a:solidFill>
              <a:latin typeface="Arial" charset="0"/>
            </a:endParaRPr>
          </a:p>
        </p:txBody>
      </p:sp>
      <p:sp>
        <p:nvSpPr>
          <p:cNvPr id="41" name="Oval 28"/>
          <p:cNvSpPr>
            <a:spLocks noChangeArrowheads="1"/>
          </p:cNvSpPr>
          <p:nvPr/>
        </p:nvSpPr>
        <p:spPr bwMode="auto">
          <a:xfrm>
            <a:off x="382588" y="2286000"/>
            <a:ext cx="2360612" cy="963613"/>
          </a:xfrm>
          <a:prstGeom prst="ellipse">
            <a:avLst/>
          </a:prstGeom>
          <a:solidFill>
            <a:srgbClr val="FFFF66"/>
          </a:solidFill>
          <a:ln w="28575">
            <a:solidFill>
              <a:srgbClr val="0000FF"/>
            </a:solidFill>
            <a:round/>
            <a:headEnd/>
            <a:tailEnd/>
          </a:ln>
          <a:effectLst/>
        </p:spPr>
        <p:txBody>
          <a:bodyPr wrap="none" anchor="ctr"/>
          <a:lstStyle/>
          <a:p>
            <a:r>
              <a:rPr lang="en-US" sz="5400" b="0" dirty="0">
                <a:solidFill>
                  <a:srgbClr val="0000FF"/>
                </a:solidFill>
                <a:effectLst/>
                <a:latin typeface="Impact" pitchFamily="34" charset="0"/>
              </a:rPr>
              <a:t>Jesus</a:t>
            </a:r>
          </a:p>
        </p:txBody>
      </p:sp>
      <p:grpSp>
        <p:nvGrpSpPr>
          <p:cNvPr id="3" name="Group 25"/>
          <p:cNvGrpSpPr/>
          <p:nvPr/>
        </p:nvGrpSpPr>
        <p:grpSpPr>
          <a:xfrm>
            <a:off x="381000" y="685800"/>
            <a:ext cx="2363788" cy="990600"/>
            <a:chOff x="381000" y="685800"/>
            <a:chExt cx="2363788" cy="990600"/>
          </a:xfrm>
        </p:grpSpPr>
        <p:sp>
          <p:nvSpPr>
            <p:cNvPr id="43" name="Oval 50"/>
            <p:cNvSpPr>
              <a:spLocks noChangeArrowheads="1"/>
            </p:cNvSpPr>
            <p:nvPr/>
          </p:nvSpPr>
          <p:spPr bwMode="auto">
            <a:xfrm>
              <a:off x="382588" y="685800"/>
              <a:ext cx="2362200" cy="963613"/>
            </a:xfrm>
            <a:prstGeom prst="ellipse">
              <a:avLst/>
            </a:prstGeom>
            <a:gradFill rotWithShape="0">
              <a:gsLst>
                <a:gs pos="0">
                  <a:srgbClr val="FFFFFF"/>
                </a:gs>
                <a:gs pos="100000">
                  <a:srgbClr val="CCFFFF"/>
                </a:gs>
              </a:gsLst>
              <a:path path="shape">
                <a:fillToRect l="50000" t="50000" r="50000" b="50000"/>
              </a:path>
            </a:gradFill>
            <a:ln w="28575">
              <a:solidFill>
                <a:srgbClr val="0066FF"/>
              </a:solidFill>
              <a:round/>
              <a:headEnd/>
              <a:tailEnd/>
            </a:ln>
            <a:effectLst/>
          </p:spPr>
          <p:txBody>
            <a:bodyPr wrap="none" anchor="ctr"/>
            <a:lstStyle/>
            <a:p>
              <a:pPr algn="ctr">
                <a:lnSpc>
                  <a:spcPct val="80000"/>
                </a:lnSpc>
              </a:pPr>
              <a:endParaRPr lang="en-US" sz="600" b="0" dirty="0">
                <a:solidFill>
                  <a:srgbClr val="0000FF"/>
                </a:solidFill>
                <a:effectLst/>
                <a:latin typeface="Impact" pitchFamily="34" charset="0"/>
              </a:endParaRPr>
            </a:p>
          </p:txBody>
        </p:sp>
        <p:sp>
          <p:nvSpPr>
            <p:cNvPr id="44" name="Oval 50"/>
            <p:cNvSpPr>
              <a:spLocks noChangeArrowheads="1"/>
            </p:cNvSpPr>
            <p:nvPr/>
          </p:nvSpPr>
          <p:spPr bwMode="auto">
            <a:xfrm>
              <a:off x="381000" y="712787"/>
              <a:ext cx="2362200" cy="963613"/>
            </a:xfrm>
            <a:prstGeom prst="ellipse">
              <a:avLst/>
            </a:prstGeom>
            <a:noFill/>
            <a:ln w="28575">
              <a:noFill/>
              <a:round/>
              <a:headEnd/>
              <a:tailEnd/>
            </a:ln>
            <a:effectLst/>
          </p:spPr>
          <p:txBody>
            <a:bodyPr wrap="none" anchor="ctr"/>
            <a:lstStyle/>
            <a:p>
              <a:pPr algn="ctr">
                <a:lnSpc>
                  <a:spcPct val="80000"/>
                </a:lnSpc>
              </a:pPr>
              <a:endParaRPr lang="en-US" sz="600" b="0" dirty="0">
                <a:solidFill>
                  <a:srgbClr val="0000FF"/>
                </a:solidFill>
                <a:effectLst/>
                <a:latin typeface="Impact" pitchFamily="34" charset="0"/>
              </a:endParaRPr>
            </a:p>
            <a:p>
              <a:pPr algn="ctr">
                <a:lnSpc>
                  <a:spcPct val="65000"/>
                </a:lnSpc>
              </a:pPr>
              <a:r>
                <a:rPr lang="en-US" sz="3200" b="0" dirty="0">
                  <a:solidFill>
                    <a:srgbClr val="000099"/>
                  </a:solidFill>
                  <a:effectLst/>
                  <a:latin typeface="Impact" pitchFamily="34" charset="0"/>
                </a:rPr>
                <a:t>Perfect</a:t>
              </a:r>
            </a:p>
            <a:p>
              <a:pPr algn="ctr">
                <a:lnSpc>
                  <a:spcPct val="65000"/>
                </a:lnSpc>
              </a:pPr>
              <a:r>
                <a:rPr lang="en-US" sz="3200" b="0" dirty="0">
                  <a:solidFill>
                    <a:srgbClr val="000099"/>
                  </a:solidFill>
                  <a:effectLst/>
                  <a:latin typeface="Impact" pitchFamily="34" charset="0"/>
                </a:rPr>
                <a:t>person</a:t>
              </a:r>
            </a:p>
          </p:txBody>
        </p:sp>
      </p:grpSp>
      <p:sp>
        <p:nvSpPr>
          <p:cNvPr id="47" name="AutoShape 31"/>
          <p:cNvSpPr>
            <a:spLocks noChangeArrowheads="1"/>
          </p:cNvSpPr>
          <p:nvPr/>
        </p:nvSpPr>
        <p:spPr bwMode="auto">
          <a:xfrm flipV="1">
            <a:off x="1371600" y="3352800"/>
            <a:ext cx="381000" cy="685800"/>
          </a:xfrm>
          <a:prstGeom prst="downArrow">
            <a:avLst>
              <a:gd name="adj1" fmla="val 44176"/>
              <a:gd name="adj2" fmla="val 73578"/>
            </a:avLst>
          </a:prstGeom>
          <a:gradFill rotWithShape="0">
            <a:gsLst>
              <a:gs pos="0">
                <a:srgbClr val="0000FF"/>
              </a:gs>
              <a:gs pos="100000">
                <a:srgbClr val="C87700"/>
              </a:gs>
            </a:gsLst>
            <a:lin ang="5400000" scaled="1"/>
          </a:gradFill>
          <a:ln w="38100">
            <a:solidFill>
              <a:schemeClr val="bg1"/>
            </a:solidFill>
            <a:miter lim="800000"/>
            <a:headEnd/>
            <a:tailEnd/>
          </a:ln>
          <a:effectLst/>
        </p:spPr>
        <p:txBody>
          <a:bodyPr wrap="none" anchor="ctr"/>
          <a:lstStyle/>
          <a:p>
            <a:pPr algn="ctr"/>
            <a:endParaRPr lang="en-US">
              <a:solidFill>
                <a:srgbClr val="000000"/>
              </a:solidFill>
              <a:latin typeface="Arial" charset="0"/>
            </a:endParaRPr>
          </a:p>
        </p:txBody>
      </p:sp>
      <p:sp>
        <p:nvSpPr>
          <p:cNvPr id="49" name="TextBox 48"/>
          <p:cNvSpPr txBox="1"/>
          <p:nvPr/>
        </p:nvSpPr>
        <p:spPr>
          <a:xfrm>
            <a:off x="1905000" y="1654314"/>
            <a:ext cx="304800" cy="707886"/>
          </a:xfrm>
          <a:prstGeom prst="rect">
            <a:avLst/>
          </a:prstGeom>
          <a:noFill/>
        </p:spPr>
        <p:txBody>
          <a:bodyPr wrap="square" rtlCol="0">
            <a:spAutoFit/>
          </a:bodyPr>
          <a:lstStyle/>
          <a:p>
            <a:pPr algn="ctr"/>
            <a:r>
              <a:rPr lang="en-US" sz="4000">
                <a:ln w="12700">
                  <a:solidFill>
                    <a:srgbClr val="3333CC"/>
                  </a:solidFill>
                </a:ln>
                <a:solidFill>
                  <a:srgbClr val="FFFFFF"/>
                </a:solidFill>
                <a:effectLst/>
                <a:latin typeface="Arial Black" pitchFamily="34" charset="0"/>
              </a:rPr>
              <a:t>?</a:t>
            </a:r>
            <a:endParaRPr lang="en-US" sz="4000">
              <a:ln w="12700">
                <a:solidFill>
                  <a:srgbClr val="3333CC"/>
                </a:solidFill>
              </a:ln>
              <a:solidFill>
                <a:srgbClr val="FFFFFF"/>
              </a:solidFill>
              <a:latin typeface="Arial Black" pitchFamily="34" charset="0"/>
            </a:endParaRPr>
          </a:p>
        </p:txBody>
      </p:sp>
      <p:sp>
        <p:nvSpPr>
          <p:cNvPr id="50" name="Oval 57"/>
          <p:cNvSpPr>
            <a:spLocks noChangeArrowheads="1"/>
          </p:cNvSpPr>
          <p:nvPr/>
        </p:nvSpPr>
        <p:spPr bwMode="auto">
          <a:xfrm>
            <a:off x="5181600" y="1905000"/>
            <a:ext cx="2590800" cy="685800"/>
          </a:xfrm>
          <a:prstGeom prst="ellipse">
            <a:avLst/>
          </a:prstGeom>
          <a:gradFill rotWithShape="0">
            <a:gsLst>
              <a:gs pos="0">
                <a:srgbClr val="C00000"/>
              </a:gs>
              <a:gs pos="100000">
                <a:srgbClr val="FF9900"/>
              </a:gs>
            </a:gsLst>
            <a:path path="shape">
              <a:fillToRect l="50000" t="50000" r="50000" b="50000"/>
            </a:path>
          </a:gradFill>
          <a:ln w="19050">
            <a:solidFill>
              <a:srgbClr val="993300"/>
            </a:solidFill>
            <a:round/>
            <a:headEnd/>
            <a:tailEnd/>
          </a:ln>
          <a:effectLst/>
        </p:spPr>
        <p:txBody>
          <a:bodyPr wrap="none" anchor="ctr"/>
          <a:lstStyle/>
          <a:p>
            <a:pPr algn="ctr">
              <a:lnSpc>
                <a:spcPct val="80000"/>
              </a:lnSpc>
            </a:pPr>
            <a:endParaRPr lang="en-US" sz="1000" b="0">
              <a:solidFill>
                <a:srgbClr val="0000FF"/>
              </a:solidFill>
              <a:effectLst/>
              <a:latin typeface="Impact" pitchFamily="34" charset="0"/>
            </a:endParaRPr>
          </a:p>
          <a:p>
            <a:pPr algn="ctr">
              <a:lnSpc>
                <a:spcPct val="70000"/>
              </a:lnSpc>
            </a:pPr>
            <a:endParaRPr lang="en-US" sz="600" b="0" dirty="0">
              <a:solidFill>
                <a:srgbClr val="FFFFFF"/>
              </a:solidFill>
              <a:effectLst>
                <a:outerShdw blurRad="38100" dist="38100" dir="2700000" algn="tl">
                  <a:srgbClr val="000000"/>
                </a:outerShdw>
              </a:effectLst>
              <a:latin typeface="Impact" pitchFamily="34" charset="0"/>
            </a:endParaRPr>
          </a:p>
          <a:p>
            <a:pPr algn="ctr">
              <a:lnSpc>
                <a:spcPct val="65000"/>
              </a:lnSpc>
            </a:pPr>
            <a:r>
              <a:rPr lang="en-US" sz="3600" b="0" dirty="0">
                <a:solidFill>
                  <a:srgbClr val="FFFFFF"/>
                </a:solidFill>
                <a:effectLst>
                  <a:outerShdw blurRad="38100" dist="38100" dir="2700000" algn="tl">
                    <a:srgbClr val="000000"/>
                  </a:outerShdw>
                </a:effectLst>
                <a:latin typeface="Impact" pitchFamily="34" charset="0"/>
              </a:rPr>
              <a:t>Believers</a:t>
            </a:r>
          </a:p>
        </p:txBody>
      </p:sp>
      <p:sp>
        <p:nvSpPr>
          <p:cNvPr id="51" name="AutoShape 35"/>
          <p:cNvSpPr>
            <a:spLocks noChangeArrowheads="1"/>
          </p:cNvSpPr>
          <p:nvPr/>
        </p:nvSpPr>
        <p:spPr bwMode="auto">
          <a:xfrm>
            <a:off x="4305300" y="762000"/>
            <a:ext cx="4343400" cy="685800"/>
          </a:xfrm>
          <a:prstGeom prst="roundRect">
            <a:avLst>
              <a:gd name="adj" fmla="val 16667"/>
            </a:avLst>
          </a:prstGeom>
          <a:gradFill rotWithShape="0">
            <a:gsLst>
              <a:gs pos="0">
                <a:schemeClr val="bg1"/>
              </a:gs>
              <a:gs pos="100000">
                <a:srgbClr val="FFCCCC"/>
              </a:gs>
            </a:gsLst>
            <a:path path="shape">
              <a:fillToRect l="50000" t="50000" r="50000" b="50000"/>
            </a:path>
          </a:gradFill>
          <a:ln w="28575">
            <a:solidFill>
              <a:srgbClr val="9900FF"/>
            </a:solidFill>
            <a:round/>
            <a:headEnd/>
            <a:tailEnd/>
          </a:ln>
          <a:effectLst/>
        </p:spPr>
        <p:txBody>
          <a:bodyPr wrap="none" anchor="ctr"/>
          <a:lstStyle/>
          <a:p>
            <a:pPr algn="ctr"/>
            <a:r>
              <a:rPr lang="en-US" sz="4000" b="0">
                <a:solidFill>
                  <a:srgbClr val="660066"/>
                </a:solidFill>
                <a:effectLst/>
                <a:latin typeface="Impact" pitchFamily="34" charset="0"/>
              </a:rPr>
              <a:t>Kingdom of Heaven</a:t>
            </a:r>
          </a:p>
        </p:txBody>
      </p:sp>
      <p:sp>
        <p:nvSpPr>
          <p:cNvPr id="52" name="Oval 57"/>
          <p:cNvSpPr>
            <a:spLocks noChangeArrowheads="1"/>
          </p:cNvSpPr>
          <p:nvPr/>
        </p:nvSpPr>
        <p:spPr bwMode="auto">
          <a:xfrm>
            <a:off x="304800" y="3886200"/>
            <a:ext cx="2514600" cy="685800"/>
          </a:xfrm>
          <a:prstGeom prst="ellipse">
            <a:avLst/>
          </a:prstGeom>
          <a:gradFill rotWithShape="0">
            <a:gsLst>
              <a:gs pos="0">
                <a:srgbClr val="C00000"/>
              </a:gs>
              <a:gs pos="100000">
                <a:srgbClr val="FF9900"/>
              </a:gs>
            </a:gsLst>
            <a:path path="shape">
              <a:fillToRect l="50000" t="50000" r="50000" b="50000"/>
            </a:path>
          </a:gradFill>
          <a:ln w="19050">
            <a:solidFill>
              <a:srgbClr val="993300"/>
            </a:solidFill>
            <a:round/>
            <a:headEnd/>
            <a:tailEnd/>
          </a:ln>
          <a:effectLst/>
        </p:spPr>
        <p:txBody>
          <a:bodyPr wrap="none" anchor="ctr"/>
          <a:lstStyle/>
          <a:p>
            <a:pPr algn="ctr">
              <a:lnSpc>
                <a:spcPct val="80000"/>
              </a:lnSpc>
            </a:pPr>
            <a:endParaRPr lang="en-US" sz="1000" b="0" dirty="0">
              <a:solidFill>
                <a:srgbClr val="0000FF"/>
              </a:solidFill>
              <a:effectLst/>
              <a:latin typeface="Impact" pitchFamily="34" charset="0"/>
            </a:endParaRPr>
          </a:p>
          <a:p>
            <a:pPr algn="ctr">
              <a:lnSpc>
                <a:spcPct val="70000"/>
              </a:lnSpc>
            </a:pPr>
            <a:endParaRPr lang="en-US" sz="600" b="0" dirty="0">
              <a:solidFill>
                <a:srgbClr val="FFFFFF"/>
              </a:solidFill>
              <a:effectLst>
                <a:outerShdw blurRad="38100" dist="38100" dir="2700000" algn="tl">
                  <a:srgbClr val="000000"/>
                </a:outerShdw>
              </a:effectLst>
              <a:latin typeface="Impact" pitchFamily="34" charset="0"/>
            </a:endParaRPr>
          </a:p>
          <a:p>
            <a:pPr algn="ctr">
              <a:lnSpc>
                <a:spcPct val="65000"/>
              </a:lnSpc>
            </a:pPr>
            <a:r>
              <a:rPr lang="en-US" sz="3600" b="0" dirty="0">
                <a:solidFill>
                  <a:srgbClr val="FFFFFF"/>
                </a:solidFill>
                <a:effectLst>
                  <a:outerShdw blurRad="38100" dist="38100" dir="2700000" algn="tl">
                    <a:srgbClr val="000000"/>
                  </a:outerShdw>
                </a:effectLst>
                <a:latin typeface="Impact" pitchFamily="34" charset="0"/>
              </a:rPr>
              <a:t>Believers</a:t>
            </a:r>
          </a:p>
        </p:txBody>
      </p:sp>
      <p:grpSp>
        <p:nvGrpSpPr>
          <p:cNvPr id="4" name="Group 57"/>
          <p:cNvGrpSpPr>
            <a:grpSpLocks/>
          </p:cNvGrpSpPr>
          <p:nvPr/>
        </p:nvGrpSpPr>
        <p:grpSpPr bwMode="auto">
          <a:xfrm>
            <a:off x="1676400" y="5715000"/>
            <a:ext cx="5867400" cy="684213"/>
            <a:chOff x="576" y="3484"/>
            <a:chExt cx="3696" cy="431"/>
          </a:xfrm>
        </p:grpSpPr>
        <p:sp>
          <p:nvSpPr>
            <p:cNvPr id="60" name="Text Box 5"/>
            <p:cNvSpPr txBox="1">
              <a:spLocks noChangeArrowheads="1"/>
            </p:cNvSpPr>
            <p:nvPr/>
          </p:nvSpPr>
          <p:spPr bwMode="auto">
            <a:xfrm>
              <a:off x="816" y="3527"/>
              <a:ext cx="3456" cy="388"/>
            </a:xfrm>
            <a:prstGeom prst="rect">
              <a:avLst/>
            </a:prstGeom>
            <a:noFill/>
            <a:ln w="9525">
              <a:noFill/>
              <a:miter lim="800000"/>
              <a:headEnd/>
              <a:tailEnd/>
            </a:ln>
            <a:effectLst/>
          </p:spPr>
          <p:txBody>
            <a:bodyPr wrap="square">
              <a:spAutoFit/>
            </a:bodyPr>
            <a:lstStyle/>
            <a:p>
              <a:pPr>
                <a:lnSpc>
                  <a:spcPct val="85000"/>
                </a:lnSpc>
              </a:pPr>
              <a:r>
                <a:rPr lang="en-US" sz="2000">
                  <a:solidFill>
                    <a:srgbClr val="FFFFFF"/>
                  </a:solidFill>
                  <a:effectLst/>
                  <a:latin typeface="Arial Narrow" pitchFamily="34" charset="0"/>
                </a:rPr>
                <a:t>Christian parents continue to </a:t>
              </a:r>
              <a:r>
                <a:rPr lang="en-US" sz="2000" u="sng">
                  <a:solidFill>
                    <a:srgbClr val="FFFFFF"/>
                  </a:solidFill>
                  <a:effectLst/>
                  <a:latin typeface="Arial Narrow" pitchFamily="34" charset="0"/>
                </a:rPr>
                <a:t>transmit the original sin</a:t>
              </a:r>
              <a:r>
                <a:rPr lang="en-US" sz="2000">
                  <a:solidFill>
                    <a:srgbClr val="FFFFFF"/>
                  </a:solidFill>
                  <a:effectLst/>
                  <a:latin typeface="Arial Narrow" pitchFamily="34" charset="0"/>
                </a:rPr>
                <a:t> to their children.</a:t>
              </a:r>
              <a:endParaRPr lang="en-US" sz="2000" b="0">
                <a:solidFill>
                  <a:srgbClr val="FFFFFF"/>
                </a:solidFill>
                <a:effectLst/>
                <a:latin typeface="Arial Narrow" pitchFamily="34" charset="0"/>
              </a:endParaRPr>
            </a:p>
          </p:txBody>
        </p:sp>
        <p:sp>
          <p:nvSpPr>
            <p:cNvPr id="61" name="Oval 55"/>
            <p:cNvSpPr>
              <a:spLocks noChangeArrowheads="1"/>
            </p:cNvSpPr>
            <p:nvPr/>
          </p:nvSpPr>
          <p:spPr bwMode="auto">
            <a:xfrm>
              <a:off x="576" y="3484"/>
              <a:ext cx="240" cy="246"/>
            </a:xfrm>
            <a:prstGeom prst="ellipse">
              <a:avLst/>
            </a:prstGeom>
            <a:solidFill>
              <a:schemeClr val="tx1"/>
            </a:solidFill>
            <a:ln w="12700">
              <a:solidFill>
                <a:schemeClr val="bg1"/>
              </a:solidFill>
              <a:round/>
              <a:headEnd/>
              <a:tailEnd/>
            </a:ln>
            <a:effectLst/>
          </p:spPr>
          <p:txBody>
            <a:bodyPr wrap="none" anchor="ctr"/>
            <a:lstStyle/>
            <a:p>
              <a:pPr algn="ctr"/>
              <a:r>
                <a:rPr lang="en-US" sz="2000">
                  <a:solidFill>
                    <a:srgbClr val="E6E6E6"/>
                  </a:solidFill>
                  <a:effectLst/>
                  <a:latin typeface="Arial" pitchFamily="34" charset="0"/>
                  <a:cs typeface="Arial" pitchFamily="34" charset="0"/>
                </a:rPr>
                <a:t>3</a:t>
              </a:r>
            </a:p>
          </p:txBody>
        </p:sp>
      </p:grpSp>
      <p:sp>
        <p:nvSpPr>
          <p:cNvPr id="35" name="Rectangle 34"/>
          <p:cNvSpPr/>
          <p:nvPr/>
        </p:nvSpPr>
        <p:spPr bwMode="auto">
          <a:xfrm>
            <a:off x="228600" y="124227"/>
            <a:ext cx="3810000" cy="381000"/>
          </a:xfrm>
          <a:prstGeom prst="rect">
            <a:avLst/>
          </a:prstGeom>
          <a:solidFill>
            <a:srgbClr val="FFD88B">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a:solidFill>
                <a:srgbClr val="000000"/>
              </a:solidFill>
              <a:latin typeface="Arial" charset="0"/>
            </a:endParaRPr>
          </a:p>
        </p:txBody>
      </p:sp>
      <p:sp>
        <p:nvSpPr>
          <p:cNvPr id="36" name="Rectangle 35"/>
          <p:cNvSpPr/>
          <p:nvPr/>
        </p:nvSpPr>
        <p:spPr>
          <a:xfrm>
            <a:off x="228600" y="76200"/>
            <a:ext cx="5334000" cy="477054"/>
          </a:xfrm>
          <a:prstGeom prst="rect">
            <a:avLst/>
          </a:prstGeom>
        </p:spPr>
        <p:txBody>
          <a:bodyPr wrap="square">
            <a:spAutoFit/>
          </a:bodyPr>
          <a:lstStyle/>
          <a:p>
            <a:r>
              <a:rPr lang="en-US" sz="2500" b="0" u="sng">
                <a:ln w="3175">
                  <a:solidFill>
                    <a:srgbClr val="FFFFFF"/>
                  </a:solidFill>
                </a:ln>
                <a:solidFill>
                  <a:srgbClr val="000099"/>
                </a:solidFill>
                <a:effectLst/>
                <a:latin typeface="Impact" pitchFamily="34" charset="0"/>
              </a:rPr>
              <a:t>Salvation through the Cross</a:t>
            </a:r>
            <a:endParaRPr lang="en-US" sz="2500" b="0" u="sng" dirty="0">
              <a:ln w="3175">
                <a:solidFill>
                  <a:srgbClr val="FFFFFF"/>
                </a:solidFill>
              </a:ln>
              <a:solidFill>
                <a:srgbClr val="000000"/>
              </a:solidFill>
              <a:latin typeface="Arial" charset="0"/>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92590"/>
                                        </p:tgtEl>
                                        <p:attrNameLst>
                                          <p:attrName>style.visibility</p:attrName>
                                        </p:attrNameLst>
                                      </p:cBhvr>
                                      <p:to>
                                        <p:strVal val="visible"/>
                                      </p:to>
                                    </p:set>
                                    <p:animEffect transition="in" filter="fade">
                                      <p:cBhvr>
                                        <p:cTn id="12" dur="1000"/>
                                        <p:tgtEl>
                                          <p:spTgt spid="792590"/>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792591"/>
                                        </p:tgtEl>
                                        <p:attrNameLst>
                                          <p:attrName>style.visibility</p:attrName>
                                        </p:attrNameLst>
                                      </p:cBhvr>
                                      <p:to>
                                        <p:strVal val="visible"/>
                                      </p:to>
                                    </p:set>
                                    <p:anim calcmode="lin" valueType="num">
                                      <p:cBhvr>
                                        <p:cTn id="15" dur="1000" fill="hold"/>
                                        <p:tgtEl>
                                          <p:spTgt spid="792591"/>
                                        </p:tgtEl>
                                        <p:attrNameLst>
                                          <p:attrName>ppt_w</p:attrName>
                                        </p:attrNameLst>
                                      </p:cBhvr>
                                      <p:tavLst>
                                        <p:tav tm="0">
                                          <p:val>
                                            <p:strVal val="#ppt_w*0.70"/>
                                          </p:val>
                                        </p:tav>
                                        <p:tav tm="100000">
                                          <p:val>
                                            <p:strVal val="#ppt_w"/>
                                          </p:val>
                                        </p:tav>
                                      </p:tavLst>
                                    </p:anim>
                                    <p:anim calcmode="lin" valueType="num">
                                      <p:cBhvr>
                                        <p:cTn id="16" dur="1000" fill="hold"/>
                                        <p:tgtEl>
                                          <p:spTgt spid="792591"/>
                                        </p:tgtEl>
                                        <p:attrNameLst>
                                          <p:attrName>ppt_h</p:attrName>
                                        </p:attrNameLst>
                                      </p:cBhvr>
                                      <p:tavLst>
                                        <p:tav tm="0">
                                          <p:val>
                                            <p:strVal val="#ppt_h"/>
                                          </p:val>
                                        </p:tav>
                                        <p:tav tm="100000">
                                          <p:val>
                                            <p:strVal val="#ppt_h"/>
                                          </p:val>
                                        </p:tav>
                                      </p:tavLst>
                                    </p:anim>
                                    <p:animEffect transition="in" filter="fade">
                                      <p:cBhvr>
                                        <p:cTn id="17" dur="1000"/>
                                        <p:tgtEl>
                                          <p:spTgt spid="792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2590" grpId="0" animBg="1" autoUpdateAnimBg="0"/>
      <p:bldP spid="792591" grpId="0"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E6C1"/>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58" name="Picture 149" descr="Early Christians worshipping - by William Hole"/>
          <p:cNvPicPr>
            <a:picLocks noChangeAspect="1" noChangeArrowheads="1"/>
          </p:cNvPicPr>
          <p:nvPr/>
        </p:nvPicPr>
        <p:blipFill>
          <a:blip r:embed="rId3" cstate="print"/>
          <a:srcRect t="17656"/>
          <a:stretch>
            <a:fillRect/>
          </a:stretch>
        </p:blipFill>
        <p:spPr bwMode="auto">
          <a:xfrm>
            <a:off x="0" y="0"/>
            <a:ext cx="9144000" cy="5867400"/>
          </a:xfrm>
          <a:prstGeom prst="rect">
            <a:avLst/>
          </a:prstGeom>
          <a:noFill/>
        </p:spPr>
      </p:pic>
      <p:sp>
        <p:nvSpPr>
          <p:cNvPr id="859143" name="AutoShape 7"/>
          <p:cNvSpPr>
            <a:spLocks noChangeArrowheads="1"/>
          </p:cNvSpPr>
          <p:nvPr/>
        </p:nvSpPr>
        <p:spPr bwMode="auto">
          <a:xfrm>
            <a:off x="4267200" y="1828800"/>
            <a:ext cx="4419600" cy="2895600"/>
          </a:xfrm>
          <a:prstGeom prst="roundRect">
            <a:avLst>
              <a:gd name="adj" fmla="val 16667"/>
            </a:avLst>
          </a:prstGeom>
          <a:solidFill>
            <a:srgbClr val="EAEAEA">
              <a:alpha val="50196"/>
            </a:srgbClr>
          </a:solidFill>
          <a:ln w="28575" algn="ctr">
            <a:noFill/>
            <a:round/>
            <a:headEnd/>
            <a:tailEnd/>
          </a:ln>
          <a:effectLst/>
        </p:spPr>
        <p:txBody>
          <a:bodyPr wrap="none" anchor="ctr"/>
          <a:lstStyle/>
          <a:p>
            <a:pPr algn="ctr"/>
            <a:endParaRPr lang="en-US">
              <a:solidFill>
                <a:srgbClr val="000000"/>
              </a:solidFill>
              <a:latin typeface="Arial" charset="0"/>
            </a:endParaRPr>
          </a:p>
        </p:txBody>
      </p:sp>
      <p:sp>
        <p:nvSpPr>
          <p:cNvPr id="859144" name="Oval 8"/>
          <p:cNvSpPr>
            <a:spLocks noChangeArrowheads="1"/>
          </p:cNvSpPr>
          <p:nvPr/>
        </p:nvSpPr>
        <p:spPr bwMode="auto">
          <a:xfrm>
            <a:off x="4495800" y="2667000"/>
            <a:ext cx="381000" cy="361950"/>
          </a:xfrm>
          <a:prstGeom prst="ellipse">
            <a:avLst/>
          </a:prstGeom>
          <a:solidFill>
            <a:srgbClr val="F8F8F8"/>
          </a:solidFill>
          <a:ln w="12700">
            <a:solidFill>
              <a:srgbClr val="000099"/>
            </a:solidFill>
            <a:round/>
            <a:headEnd/>
            <a:tailEnd/>
          </a:ln>
          <a:effectLst/>
        </p:spPr>
        <p:txBody>
          <a:bodyPr wrap="none" anchor="ctr"/>
          <a:lstStyle/>
          <a:p>
            <a:pPr algn="ctr"/>
            <a:r>
              <a:rPr lang="en-US" b="0">
                <a:solidFill>
                  <a:srgbClr val="000066"/>
                </a:solidFill>
                <a:effectLst>
                  <a:outerShdw blurRad="38100" dist="38100" dir="2700000" algn="tl">
                    <a:srgbClr val="C0C0C0"/>
                  </a:outerShdw>
                </a:effectLst>
                <a:latin typeface="Impact" pitchFamily="34" charset="0"/>
              </a:rPr>
              <a:t>1</a:t>
            </a:r>
          </a:p>
        </p:txBody>
      </p:sp>
      <p:sp>
        <p:nvSpPr>
          <p:cNvPr id="859146" name="Oval 10"/>
          <p:cNvSpPr>
            <a:spLocks noChangeArrowheads="1"/>
          </p:cNvSpPr>
          <p:nvPr/>
        </p:nvSpPr>
        <p:spPr bwMode="auto">
          <a:xfrm>
            <a:off x="4495800" y="4200525"/>
            <a:ext cx="381000" cy="361950"/>
          </a:xfrm>
          <a:prstGeom prst="ellipse">
            <a:avLst/>
          </a:prstGeom>
          <a:solidFill>
            <a:srgbClr val="F8F8F8"/>
          </a:solidFill>
          <a:ln w="12700">
            <a:solidFill>
              <a:srgbClr val="000099"/>
            </a:solidFill>
            <a:round/>
            <a:headEnd/>
            <a:tailEnd/>
          </a:ln>
          <a:effectLst/>
        </p:spPr>
        <p:txBody>
          <a:bodyPr wrap="none" anchor="ctr"/>
          <a:lstStyle/>
          <a:p>
            <a:pPr algn="ctr"/>
            <a:r>
              <a:rPr lang="en-US" b="0">
                <a:solidFill>
                  <a:srgbClr val="000066"/>
                </a:solidFill>
                <a:effectLst>
                  <a:outerShdw blurRad="38100" dist="38100" dir="2700000" algn="tl">
                    <a:srgbClr val="C0C0C0"/>
                  </a:outerShdw>
                </a:effectLst>
                <a:latin typeface="Impact" pitchFamily="34" charset="0"/>
              </a:rPr>
              <a:t>3</a:t>
            </a:r>
          </a:p>
        </p:txBody>
      </p:sp>
      <p:sp>
        <p:nvSpPr>
          <p:cNvPr id="859148" name="Oval 12"/>
          <p:cNvSpPr>
            <a:spLocks noChangeArrowheads="1"/>
          </p:cNvSpPr>
          <p:nvPr/>
        </p:nvSpPr>
        <p:spPr bwMode="auto">
          <a:xfrm>
            <a:off x="4495800" y="3214688"/>
            <a:ext cx="381000" cy="361950"/>
          </a:xfrm>
          <a:prstGeom prst="ellipse">
            <a:avLst/>
          </a:prstGeom>
          <a:solidFill>
            <a:srgbClr val="F8F8F8"/>
          </a:solidFill>
          <a:ln w="12700">
            <a:solidFill>
              <a:srgbClr val="000099"/>
            </a:solidFill>
            <a:round/>
            <a:headEnd/>
            <a:tailEnd/>
          </a:ln>
          <a:effectLst/>
        </p:spPr>
        <p:txBody>
          <a:bodyPr wrap="none" anchor="ctr"/>
          <a:lstStyle/>
          <a:p>
            <a:pPr algn="ctr"/>
            <a:r>
              <a:rPr lang="en-US" b="0">
                <a:solidFill>
                  <a:srgbClr val="000066"/>
                </a:solidFill>
                <a:effectLst>
                  <a:outerShdw blurRad="38100" dist="38100" dir="2700000" algn="tl">
                    <a:srgbClr val="C0C0C0"/>
                  </a:outerShdw>
                </a:effectLst>
                <a:latin typeface="Impact" pitchFamily="34" charset="0"/>
              </a:rPr>
              <a:t>2</a:t>
            </a:r>
          </a:p>
        </p:txBody>
      </p:sp>
      <p:sp>
        <p:nvSpPr>
          <p:cNvPr id="859172" name="Rectangle 36"/>
          <p:cNvSpPr>
            <a:spLocks noChangeArrowheads="1"/>
          </p:cNvSpPr>
          <p:nvPr/>
        </p:nvSpPr>
        <p:spPr bwMode="auto">
          <a:xfrm>
            <a:off x="1371600" y="4876800"/>
            <a:ext cx="6400800" cy="533400"/>
          </a:xfrm>
          <a:prstGeom prst="rect">
            <a:avLst/>
          </a:prstGeom>
          <a:solidFill>
            <a:srgbClr val="0000CC">
              <a:alpha val="40000"/>
            </a:srgbClr>
          </a:solidFill>
          <a:ln w="28575">
            <a:noFill/>
            <a:miter lim="800000"/>
            <a:headEnd/>
            <a:tailEnd/>
          </a:ln>
          <a:effectLst/>
        </p:spPr>
        <p:txBody>
          <a:bodyPr wrap="none" anchor="ctr"/>
          <a:lstStyle/>
          <a:p>
            <a:pPr algn="ctr"/>
            <a:r>
              <a:rPr lang="en-US" sz="3200" b="0">
                <a:ln w="3175">
                  <a:solidFill>
                    <a:srgbClr val="000099"/>
                  </a:solidFill>
                </a:ln>
                <a:solidFill>
                  <a:srgbClr val="FFFFFF"/>
                </a:solidFill>
                <a:effectLst>
                  <a:outerShdw blurRad="38100" dist="38100" dir="2700000" algn="tl">
                    <a:srgbClr val="000000"/>
                  </a:outerShdw>
                </a:effectLst>
                <a:latin typeface="Impact" pitchFamily="34" charset="0"/>
              </a:rPr>
              <a:t>Not perfectly restored o</a:t>
            </a:r>
            <a:r>
              <a:rPr lang="en-US" sz="3200" b="0">
                <a:ln w="3175">
                  <a:solidFill>
                    <a:srgbClr val="000099"/>
                  </a:solidFill>
                </a:ln>
                <a:solidFill>
                  <a:srgbClr val="FFFFFF"/>
                </a:solidFill>
                <a:effectLst/>
                <a:latin typeface="Impact" pitchFamily="34" charset="0"/>
              </a:rPr>
              <a:t>riginal nature</a:t>
            </a:r>
            <a:endParaRPr lang="en-US" sz="3200" b="0" dirty="0">
              <a:ln w="3175">
                <a:solidFill>
                  <a:srgbClr val="000099"/>
                </a:solidFill>
              </a:ln>
              <a:solidFill>
                <a:srgbClr val="FFFFFF"/>
              </a:solidFill>
              <a:effectLst/>
              <a:latin typeface="Impact" pitchFamily="34" charset="0"/>
            </a:endParaRPr>
          </a:p>
        </p:txBody>
      </p:sp>
      <p:sp>
        <p:nvSpPr>
          <p:cNvPr id="859181" name="AutoShape 45"/>
          <p:cNvSpPr>
            <a:spLocks noChangeArrowheads="1"/>
          </p:cNvSpPr>
          <p:nvPr/>
        </p:nvSpPr>
        <p:spPr bwMode="auto">
          <a:xfrm>
            <a:off x="6286500" y="1066800"/>
            <a:ext cx="381000" cy="685800"/>
          </a:xfrm>
          <a:prstGeom prst="downArrow">
            <a:avLst>
              <a:gd name="adj1" fmla="val 35000"/>
              <a:gd name="adj2" fmla="val 44683"/>
            </a:avLst>
          </a:prstGeom>
          <a:gradFill rotWithShape="0">
            <a:gsLst>
              <a:gs pos="0">
                <a:srgbClr val="FFCCFF"/>
              </a:gs>
              <a:gs pos="100000">
                <a:srgbClr val="9900CC"/>
              </a:gs>
            </a:gsLst>
            <a:path path="rect">
              <a:fillToRect l="50000" t="50000" r="50000" b="50000"/>
            </a:path>
          </a:gradFill>
          <a:ln w="19050">
            <a:solidFill>
              <a:schemeClr val="bg1">
                <a:alpha val="65000"/>
              </a:schemeClr>
            </a:solidFill>
            <a:miter lim="800000"/>
            <a:headEnd/>
            <a:tailEnd/>
          </a:ln>
          <a:effectLst/>
        </p:spPr>
        <p:txBody>
          <a:bodyPr wrap="none" anchor="ctr"/>
          <a:lstStyle/>
          <a:p>
            <a:pPr algn="ctr"/>
            <a:endParaRPr lang="en-US">
              <a:solidFill>
                <a:srgbClr val="000000"/>
              </a:solidFill>
              <a:latin typeface="Arial" charset="0"/>
            </a:endParaRPr>
          </a:p>
        </p:txBody>
      </p:sp>
      <p:grpSp>
        <p:nvGrpSpPr>
          <p:cNvPr id="2" name="Group 47"/>
          <p:cNvGrpSpPr>
            <a:grpSpLocks/>
          </p:cNvGrpSpPr>
          <p:nvPr/>
        </p:nvGrpSpPr>
        <p:grpSpPr bwMode="auto">
          <a:xfrm>
            <a:off x="2971800" y="2209800"/>
            <a:ext cx="925513" cy="1371600"/>
            <a:chOff x="3648" y="480"/>
            <a:chExt cx="1737" cy="2574"/>
          </a:xfrm>
        </p:grpSpPr>
        <p:sp>
          <p:nvSpPr>
            <p:cNvPr id="859184" name="Freeform 48"/>
            <p:cNvSpPr>
              <a:spLocks/>
            </p:cNvSpPr>
            <p:nvPr/>
          </p:nvSpPr>
          <p:spPr bwMode="auto">
            <a:xfrm>
              <a:off x="3648" y="480"/>
              <a:ext cx="1737" cy="2574"/>
            </a:xfrm>
            <a:custGeom>
              <a:avLst/>
              <a:gdLst/>
              <a:ahLst/>
              <a:cxnLst>
                <a:cxn ang="0">
                  <a:pos x="2302" y="2153"/>
                </a:cxn>
                <a:cxn ang="0">
                  <a:pos x="3022" y="2153"/>
                </a:cxn>
                <a:cxn ang="0">
                  <a:pos x="3472" y="2153"/>
                </a:cxn>
                <a:cxn ang="0">
                  <a:pos x="3472" y="1985"/>
                </a:cxn>
                <a:cxn ang="0">
                  <a:pos x="3470" y="1091"/>
                </a:cxn>
                <a:cxn ang="0">
                  <a:pos x="3448" y="1069"/>
                </a:cxn>
                <a:cxn ang="0">
                  <a:pos x="2727" y="1069"/>
                </a:cxn>
                <a:cxn ang="0">
                  <a:pos x="2279" y="1069"/>
                </a:cxn>
                <a:cxn ang="0">
                  <a:pos x="2279" y="902"/>
                </a:cxn>
                <a:cxn ang="0">
                  <a:pos x="2277" y="22"/>
                </a:cxn>
                <a:cxn ang="0">
                  <a:pos x="2257" y="0"/>
                </a:cxn>
                <a:cxn ang="0">
                  <a:pos x="1601" y="0"/>
                </a:cxn>
                <a:cxn ang="0">
                  <a:pos x="1195" y="0"/>
                </a:cxn>
                <a:cxn ang="0">
                  <a:pos x="1195" y="168"/>
                </a:cxn>
                <a:cxn ang="0">
                  <a:pos x="1193" y="1048"/>
                </a:cxn>
                <a:cxn ang="0">
                  <a:pos x="1170" y="1069"/>
                </a:cxn>
                <a:cxn ang="0">
                  <a:pos x="450" y="1069"/>
                </a:cxn>
                <a:cxn ang="0">
                  <a:pos x="2" y="1069"/>
                </a:cxn>
                <a:cxn ang="0">
                  <a:pos x="2" y="1238"/>
                </a:cxn>
                <a:cxn ang="0">
                  <a:pos x="0" y="2132"/>
                </a:cxn>
                <a:cxn ang="0">
                  <a:pos x="24" y="2153"/>
                </a:cxn>
                <a:cxn ang="0">
                  <a:pos x="745" y="2153"/>
                </a:cxn>
                <a:cxn ang="0">
                  <a:pos x="1195" y="2153"/>
                </a:cxn>
                <a:cxn ang="0">
                  <a:pos x="1195" y="2621"/>
                </a:cxn>
                <a:cxn ang="0">
                  <a:pos x="1193" y="5088"/>
                </a:cxn>
                <a:cxn ang="0">
                  <a:pos x="1215" y="5146"/>
                </a:cxn>
                <a:cxn ang="0">
                  <a:pos x="1871" y="5146"/>
                </a:cxn>
                <a:cxn ang="0">
                  <a:pos x="2279" y="5146"/>
                </a:cxn>
                <a:cxn ang="0">
                  <a:pos x="2279" y="4679"/>
                </a:cxn>
                <a:cxn ang="0">
                  <a:pos x="2277" y="2213"/>
                </a:cxn>
                <a:cxn ang="0">
                  <a:pos x="2277" y="2153"/>
                </a:cxn>
                <a:cxn ang="0">
                  <a:pos x="2277" y="2153"/>
                </a:cxn>
              </a:cxnLst>
              <a:rect l="0" t="0" r="r" b="b"/>
              <a:pathLst>
                <a:path w="3472" h="5146">
                  <a:moveTo>
                    <a:pt x="2279" y="2153"/>
                  </a:moveTo>
                  <a:lnTo>
                    <a:pt x="2302" y="2153"/>
                  </a:lnTo>
                  <a:lnTo>
                    <a:pt x="2465" y="2153"/>
                  </a:lnTo>
                  <a:lnTo>
                    <a:pt x="3022" y="2153"/>
                  </a:lnTo>
                  <a:lnTo>
                    <a:pt x="3448" y="2153"/>
                  </a:lnTo>
                  <a:lnTo>
                    <a:pt x="3472" y="2153"/>
                  </a:lnTo>
                  <a:lnTo>
                    <a:pt x="3470" y="2132"/>
                  </a:lnTo>
                  <a:lnTo>
                    <a:pt x="3472" y="1985"/>
                  </a:lnTo>
                  <a:lnTo>
                    <a:pt x="3470" y="1477"/>
                  </a:lnTo>
                  <a:lnTo>
                    <a:pt x="3470" y="1091"/>
                  </a:lnTo>
                  <a:lnTo>
                    <a:pt x="3472" y="1069"/>
                  </a:lnTo>
                  <a:lnTo>
                    <a:pt x="3448" y="1069"/>
                  </a:lnTo>
                  <a:lnTo>
                    <a:pt x="3285" y="1069"/>
                  </a:lnTo>
                  <a:lnTo>
                    <a:pt x="2727" y="1069"/>
                  </a:lnTo>
                  <a:lnTo>
                    <a:pt x="2302" y="1069"/>
                  </a:lnTo>
                  <a:lnTo>
                    <a:pt x="2279" y="1069"/>
                  </a:lnTo>
                  <a:lnTo>
                    <a:pt x="2277" y="1048"/>
                  </a:lnTo>
                  <a:lnTo>
                    <a:pt x="2279" y="902"/>
                  </a:lnTo>
                  <a:lnTo>
                    <a:pt x="2277" y="403"/>
                  </a:lnTo>
                  <a:lnTo>
                    <a:pt x="2277" y="22"/>
                  </a:lnTo>
                  <a:lnTo>
                    <a:pt x="2279" y="0"/>
                  </a:lnTo>
                  <a:lnTo>
                    <a:pt x="2257" y="0"/>
                  </a:lnTo>
                  <a:lnTo>
                    <a:pt x="2109" y="0"/>
                  </a:lnTo>
                  <a:lnTo>
                    <a:pt x="1601" y="0"/>
                  </a:lnTo>
                  <a:lnTo>
                    <a:pt x="1215" y="0"/>
                  </a:lnTo>
                  <a:lnTo>
                    <a:pt x="1195" y="0"/>
                  </a:lnTo>
                  <a:lnTo>
                    <a:pt x="1193" y="22"/>
                  </a:lnTo>
                  <a:lnTo>
                    <a:pt x="1195" y="168"/>
                  </a:lnTo>
                  <a:lnTo>
                    <a:pt x="1193" y="667"/>
                  </a:lnTo>
                  <a:lnTo>
                    <a:pt x="1193" y="1048"/>
                  </a:lnTo>
                  <a:lnTo>
                    <a:pt x="1195" y="1069"/>
                  </a:lnTo>
                  <a:lnTo>
                    <a:pt x="1170" y="1069"/>
                  </a:lnTo>
                  <a:lnTo>
                    <a:pt x="1007" y="1069"/>
                  </a:lnTo>
                  <a:lnTo>
                    <a:pt x="450" y="1069"/>
                  </a:lnTo>
                  <a:lnTo>
                    <a:pt x="24" y="1069"/>
                  </a:lnTo>
                  <a:lnTo>
                    <a:pt x="2" y="1069"/>
                  </a:lnTo>
                  <a:lnTo>
                    <a:pt x="0" y="1091"/>
                  </a:lnTo>
                  <a:lnTo>
                    <a:pt x="2" y="1238"/>
                  </a:lnTo>
                  <a:lnTo>
                    <a:pt x="0" y="1746"/>
                  </a:lnTo>
                  <a:lnTo>
                    <a:pt x="0" y="2132"/>
                  </a:lnTo>
                  <a:lnTo>
                    <a:pt x="2" y="2153"/>
                  </a:lnTo>
                  <a:lnTo>
                    <a:pt x="24" y="2153"/>
                  </a:lnTo>
                  <a:lnTo>
                    <a:pt x="187" y="2153"/>
                  </a:lnTo>
                  <a:lnTo>
                    <a:pt x="745" y="2153"/>
                  </a:lnTo>
                  <a:lnTo>
                    <a:pt x="1170" y="2153"/>
                  </a:lnTo>
                  <a:lnTo>
                    <a:pt x="1195" y="2153"/>
                  </a:lnTo>
                  <a:lnTo>
                    <a:pt x="1193" y="2213"/>
                  </a:lnTo>
                  <a:lnTo>
                    <a:pt x="1195" y="2621"/>
                  </a:lnTo>
                  <a:lnTo>
                    <a:pt x="1193" y="4021"/>
                  </a:lnTo>
                  <a:lnTo>
                    <a:pt x="1193" y="5088"/>
                  </a:lnTo>
                  <a:lnTo>
                    <a:pt x="1195" y="5146"/>
                  </a:lnTo>
                  <a:lnTo>
                    <a:pt x="1215" y="5146"/>
                  </a:lnTo>
                  <a:lnTo>
                    <a:pt x="1363" y="5146"/>
                  </a:lnTo>
                  <a:lnTo>
                    <a:pt x="1871" y="5146"/>
                  </a:lnTo>
                  <a:lnTo>
                    <a:pt x="2257" y="5146"/>
                  </a:lnTo>
                  <a:lnTo>
                    <a:pt x="2279" y="5146"/>
                  </a:lnTo>
                  <a:lnTo>
                    <a:pt x="2277" y="5088"/>
                  </a:lnTo>
                  <a:lnTo>
                    <a:pt x="2279" y="4679"/>
                  </a:lnTo>
                  <a:lnTo>
                    <a:pt x="2277" y="3280"/>
                  </a:lnTo>
                  <a:lnTo>
                    <a:pt x="2277" y="2213"/>
                  </a:lnTo>
                  <a:lnTo>
                    <a:pt x="2279" y="2153"/>
                  </a:lnTo>
                  <a:lnTo>
                    <a:pt x="2277" y="2153"/>
                  </a:lnTo>
                  <a:lnTo>
                    <a:pt x="2279" y="2153"/>
                  </a:lnTo>
                  <a:lnTo>
                    <a:pt x="2277" y="2153"/>
                  </a:lnTo>
                  <a:lnTo>
                    <a:pt x="2279" y="2153"/>
                  </a:lnTo>
                </a:path>
              </a:pathLst>
            </a:custGeom>
            <a:gradFill rotWithShape="0">
              <a:gsLst>
                <a:gs pos="0">
                  <a:srgbClr val="9900FF"/>
                </a:gs>
                <a:gs pos="100000">
                  <a:srgbClr val="FFFFFF"/>
                </a:gs>
              </a:gsLst>
              <a:path path="rect">
                <a:fillToRect l="50000" t="50000" r="50000" b="50000"/>
              </a:path>
            </a:gradFill>
            <a:ln w="28575" cmpd="sng">
              <a:noFill/>
              <a:prstDash val="solid"/>
              <a:round/>
              <a:headEnd/>
              <a:tailEnd/>
            </a:ln>
          </p:spPr>
          <p:txBody>
            <a:bodyPr/>
            <a:lstStyle/>
            <a:p>
              <a:pPr algn="ctr"/>
              <a:endParaRPr lang="en-US">
                <a:solidFill>
                  <a:srgbClr val="000000"/>
                </a:solidFill>
                <a:latin typeface="Arial" charset="0"/>
              </a:endParaRPr>
            </a:p>
          </p:txBody>
        </p:sp>
        <p:sp>
          <p:nvSpPr>
            <p:cNvPr id="859185" name="Freeform 49"/>
            <p:cNvSpPr>
              <a:spLocks/>
            </p:cNvSpPr>
            <p:nvPr/>
          </p:nvSpPr>
          <p:spPr bwMode="auto">
            <a:xfrm>
              <a:off x="3744" y="576"/>
              <a:ext cx="1541" cy="2378"/>
            </a:xfrm>
            <a:custGeom>
              <a:avLst/>
              <a:gdLst/>
              <a:ahLst/>
              <a:cxnLst>
                <a:cxn ang="0">
                  <a:pos x="1925" y="1779"/>
                </a:cxn>
                <a:cxn ang="0">
                  <a:pos x="2636" y="1779"/>
                </a:cxn>
                <a:cxn ang="0">
                  <a:pos x="3080" y="1779"/>
                </a:cxn>
                <a:cxn ang="0">
                  <a:pos x="3080" y="1666"/>
                </a:cxn>
                <a:cxn ang="0">
                  <a:pos x="3079" y="1069"/>
                </a:cxn>
                <a:cxn ang="0">
                  <a:pos x="3056" y="1054"/>
                </a:cxn>
                <a:cxn ang="0">
                  <a:pos x="2346" y="1054"/>
                </a:cxn>
                <a:cxn ang="0">
                  <a:pos x="1903" y="1054"/>
                </a:cxn>
                <a:cxn ang="0">
                  <a:pos x="1903" y="891"/>
                </a:cxn>
                <a:cxn ang="0">
                  <a:pos x="1901" y="23"/>
                </a:cxn>
                <a:cxn ang="0">
                  <a:pos x="1888" y="0"/>
                </a:cxn>
                <a:cxn ang="0">
                  <a:pos x="1450" y="0"/>
                </a:cxn>
                <a:cxn ang="0">
                  <a:pos x="1179" y="0"/>
                </a:cxn>
                <a:cxn ang="0">
                  <a:pos x="1179" y="165"/>
                </a:cxn>
                <a:cxn ang="0">
                  <a:pos x="1177" y="1033"/>
                </a:cxn>
                <a:cxn ang="0">
                  <a:pos x="1155" y="1054"/>
                </a:cxn>
                <a:cxn ang="0">
                  <a:pos x="444" y="1054"/>
                </a:cxn>
                <a:cxn ang="0">
                  <a:pos x="1" y="1054"/>
                </a:cxn>
                <a:cxn ang="0">
                  <a:pos x="1" y="1169"/>
                </a:cxn>
                <a:cxn ang="0">
                  <a:pos x="0" y="1766"/>
                </a:cxn>
                <a:cxn ang="0">
                  <a:pos x="24" y="1779"/>
                </a:cxn>
                <a:cxn ang="0">
                  <a:pos x="734" y="1779"/>
                </a:cxn>
                <a:cxn ang="0">
                  <a:pos x="1179" y="1779"/>
                </a:cxn>
                <a:cxn ang="0">
                  <a:pos x="1179" y="2246"/>
                </a:cxn>
                <a:cxn ang="0">
                  <a:pos x="1177" y="4697"/>
                </a:cxn>
                <a:cxn ang="0">
                  <a:pos x="1192" y="4756"/>
                </a:cxn>
                <a:cxn ang="0">
                  <a:pos x="1630" y="4756"/>
                </a:cxn>
                <a:cxn ang="0">
                  <a:pos x="1903" y="4756"/>
                </a:cxn>
                <a:cxn ang="0">
                  <a:pos x="1903" y="4291"/>
                </a:cxn>
                <a:cxn ang="0">
                  <a:pos x="1901" y="1839"/>
                </a:cxn>
                <a:cxn ang="0">
                  <a:pos x="1901" y="1779"/>
                </a:cxn>
                <a:cxn ang="0">
                  <a:pos x="1901" y="1779"/>
                </a:cxn>
                <a:cxn ang="0">
                  <a:pos x="1903" y="1779"/>
                </a:cxn>
              </a:cxnLst>
              <a:rect l="0" t="0" r="r" b="b"/>
              <a:pathLst>
                <a:path w="3080" h="4756">
                  <a:moveTo>
                    <a:pt x="1903" y="1779"/>
                  </a:moveTo>
                  <a:lnTo>
                    <a:pt x="1925" y="1779"/>
                  </a:lnTo>
                  <a:lnTo>
                    <a:pt x="2087" y="1779"/>
                  </a:lnTo>
                  <a:lnTo>
                    <a:pt x="2636" y="1779"/>
                  </a:lnTo>
                  <a:lnTo>
                    <a:pt x="3056" y="1779"/>
                  </a:lnTo>
                  <a:lnTo>
                    <a:pt x="3080" y="1779"/>
                  </a:lnTo>
                  <a:lnTo>
                    <a:pt x="3079" y="1766"/>
                  </a:lnTo>
                  <a:lnTo>
                    <a:pt x="3080" y="1666"/>
                  </a:lnTo>
                  <a:lnTo>
                    <a:pt x="3079" y="1328"/>
                  </a:lnTo>
                  <a:lnTo>
                    <a:pt x="3079" y="1069"/>
                  </a:lnTo>
                  <a:lnTo>
                    <a:pt x="3080" y="1054"/>
                  </a:lnTo>
                  <a:lnTo>
                    <a:pt x="3056" y="1054"/>
                  </a:lnTo>
                  <a:lnTo>
                    <a:pt x="2895" y="1054"/>
                  </a:lnTo>
                  <a:lnTo>
                    <a:pt x="2346" y="1054"/>
                  </a:lnTo>
                  <a:lnTo>
                    <a:pt x="1925" y="1054"/>
                  </a:lnTo>
                  <a:lnTo>
                    <a:pt x="1903" y="1054"/>
                  </a:lnTo>
                  <a:lnTo>
                    <a:pt x="1901" y="1033"/>
                  </a:lnTo>
                  <a:lnTo>
                    <a:pt x="1903" y="891"/>
                  </a:lnTo>
                  <a:lnTo>
                    <a:pt x="1901" y="397"/>
                  </a:lnTo>
                  <a:lnTo>
                    <a:pt x="1901" y="23"/>
                  </a:lnTo>
                  <a:lnTo>
                    <a:pt x="1903" y="0"/>
                  </a:lnTo>
                  <a:lnTo>
                    <a:pt x="1888" y="0"/>
                  </a:lnTo>
                  <a:lnTo>
                    <a:pt x="1790" y="0"/>
                  </a:lnTo>
                  <a:lnTo>
                    <a:pt x="1450" y="0"/>
                  </a:lnTo>
                  <a:lnTo>
                    <a:pt x="1192" y="0"/>
                  </a:lnTo>
                  <a:lnTo>
                    <a:pt x="1179" y="0"/>
                  </a:lnTo>
                  <a:lnTo>
                    <a:pt x="1177" y="23"/>
                  </a:lnTo>
                  <a:lnTo>
                    <a:pt x="1179" y="165"/>
                  </a:lnTo>
                  <a:lnTo>
                    <a:pt x="1177" y="659"/>
                  </a:lnTo>
                  <a:lnTo>
                    <a:pt x="1177" y="1033"/>
                  </a:lnTo>
                  <a:lnTo>
                    <a:pt x="1179" y="1054"/>
                  </a:lnTo>
                  <a:lnTo>
                    <a:pt x="1155" y="1054"/>
                  </a:lnTo>
                  <a:lnTo>
                    <a:pt x="993" y="1054"/>
                  </a:lnTo>
                  <a:lnTo>
                    <a:pt x="444" y="1054"/>
                  </a:lnTo>
                  <a:lnTo>
                    <a:pt x="24" y="1054"/>
                  </a:lnTo>
                  <a:lnTo>
                    <a:pt x="1" y="1054"/>
                  </a:lnTo>
                  <a:lnTo>
                    <a:pt x="0" y="1069"/>
                  </a:lnTo>
                  <a:lnTo>
                    <a:pt x="1" y="1169"/>
                  </a:lnTo>
                  <a:lnTo>
                    <a:pt x="0" y="1507"/>
                  </a:lnTo>
                  <a:lnTo>
                    <a:pt x="0" y="1766"/>
                  </a:lnTo>
                  <a:lnTo>
                    <a:pt x="1" y="1779"/>
                  </a:lnTo>
                  <a:lnTo>
                    <a:pt x="24" y="1779"/>
                  </a:lnTo>
                  <a:lnTo>
                    <a:pt x="185" y="1779"/>
                  </a:lnTo>
                  <a:lnTo>
                    <a:pt x="734" y="1779"/>
                  </a:lnTo>
                  <a:lnTo>
                    <a:pt x="1155" y="1779"/>
                  </a:lnTo>
                  <a:lnTo>
                    <a:pt x="1179" y="1779"/>
                  </a:lnTo>
                  <a:lnTo>
                    <a:pt x="1177" y="1839"/>
                  </a:lnTo>
                  <a:lnTo>
                    <a:pt x="1179" y="2246"/>
                  </a:lnTo>
                  <a:lnTo>
                    <a:pt x="1177" y="3637"/>
                  </a:lnTo>
                  <a:lnTo>
                    <a:pt x="1177" y="4697"/>
                  </a:lnTo>
                  <a:lnTo>
                    <a:pt x="1179" y="4756"/>
                  </a:lnTo>
                  <a:lnTo>
                    <a:pt x="1192" y="4756"/>
                  </a:lnTo>
                  <a:lnTo>
                    <a:pt x="1290" y="4756"/>
                  </a:lnTo>
                  <a:lnTo>
                    <a:pt x="1630" y="4756"/>
                  </a:lnTo>
                  <a:lnTo>
                    <a:pt x="1888" y="4756"/>
                  </a:lnTo>
                  <a:lnTo>
                    <a:pt x="1903" y="4756"/>
                  </a:lnTo>
                  <a:lnTo>
                    <a:pt x="1901" y="4697"/>
                  </a:lnTo>
                  <a:lnTo>
                    <a:pt x="1903" y="4291"/>
                  </a:lnTo>
                  <a:lnTo>
                    <a:pt x="1901" y="2899"/>
                  </a:lnTo>
                  <a:lnTo>
                    <a:pt x="1901" y="1839"/>
                  </a:lnTo>
                  <a:lnTo>
                    <a:pt x="1903" y="1779"/>
                  </a:lnTo>
                  <a:lnTo>
                    <a:pt x="1901" y="1779"/>
                  </a:lnTo>
                  <a:lnTo>
                    <a:pt x="1903" y="1779"/>
                  </a:lnTo>
                  <a:lnTo>
                    <a:pt x="1901" y="1779"/>
                  </a:lnTo>
                  <a:lnTo>
                    <a:pt x="1903" y="1779"/>
                  </a:lnTo>
                  <a:lnTo>
                    <a:pt x="1903" y="1779"/>
                  </a:lnTo>
                  <a:close/>
                </a:path>
              </a:pathLst>
            </a:custGeom>
            <a:gradFill rotWithShape="0">
              <a:gsLst>
                <a:gs pos="0">
                  <a:srgbClr val="FFFFFF"/>
                </a:gs>
                <a:gs pos="100000">
                  <a:srgbClr val="660066"/>
                </a:gs>
              </a:gsLst>
              <a:path path="rect">
                <a:fillToRect l="50000" t="50000" r="50000" b="50000"/>
              </a:path>
            </a:gradFill>
            <a:ln w="9525">
              <a:noFill/>
              <a:round/>
              <a:headEnd/>
              <a:tailEnd/>
            </a:ln>
          </p:spPr>
          <p:txBody>
            <a:bodyPr/>
            <a:lstStyle/>
            <a:p>
              <a:pPr algn="ctr"/>
              <a:endParaRPr lang="en-US">
                <a:solidFill>
                  <a:srgbClr val="000000"/>
                </a:solidFill>
                <a:latin typeface="Arial" charset="0"/>
              </a:endParaRPr>
            </a:p>
          </p:txBody>
        </p:sp>
      </p:grpSp>
      <p:sp>
        <p:nvSpPr>
          <p:cNvPr id="859186" name="AutoShape 50"/>
          <p:cNvSpPr>
            <a:spLocks noChangeArrowheads="1"/>
          </p:cNvSpPr>
          <p:nvPr/>
        </p:nvSpPr>
        <p:spPr bwMode="auto">
          <a:xfrm rot="-8580481">
            <a:off x="2743200" y="3017838"/>
            <a:ext cx="331788" cy="868362"/>
          </a:xfrm>
          <a:prstGeom prst="downArrow">
            <a:avLst>
              <a:gd name="adj1" fmla="val 35000"/>
              <a:gd name="adj2" fmla="val 64970"/>
            </a:avLst>
          </a:prstGeom>
          <a:solidFill>
            <a:srgbClr val="993300"/>
          </a:solidFill>
          <a:ln w="3175">
            <a:solidFill>
              <a:schemeClr val="bg1"/>
            </a:solidFill>
            <a:miter lim="800000"/>
            <a:headEnd/>
            <a:tailEnd/>
          </a:ln>
          <a:effectLst/>
        </p:spPr>
        <p:txBody>
          <a:bodyPr wrap="none" anchor="ctr"/>
          <a:lstStyle/>
          <a:p>
            <a:pPr algn="ctr"/>
            <a:endParaRPr lang="en-US">
              <a:solidFill>
                <a:srgbClr val="000000"/>
              </a:solidFill>
              <a:latin typeface="Arial" charset="0"/>
            </a:endParaRPr>
          </a:p>
        </p:txBody>
      </p:sp>
      <p:sp>
        <p:nvSpPr>
          <p:cNvPr id="859187" name="AutoShape 51"/>
          <p:cNvSpPr>
            <a:spLocks noChangeArrowheads="1"/>
          </p:cNvSpPr>
          <p:nvPr/>
        </p:nvSpPr>
        <p:spPr bwMode="auto">
          <a:xfrm rot="-8755978">
            <a:off x="3832225" y="1371600"/>
            <a:ext cx="358775" cy="1066800"/>
          </a:xfrm>
          <a:prstGeom prst="downArrow">
            <a:avLst>
              <a:gd name="adj1" fmla="val 35000"/>
              <a:gd name="adj2" fmla="val 73813"/>
            </a:avLst>
          </a:prstGeom>
          <a:solidFill>
            <a:srgbClr val="9900CC"/>
          </a:solidFill>
          <a:ln w="19050">
            <a:solidFill>
              <a:schemeClr val="bg1">
                <a:alpha val="65000"/>
              </a:schemeClr>
            </a:solidFill>
            <a:miter lim="800000"/>
            <a:headEnd/>
            <a:tailEnd/>
          </a:ln>
          <a:effectLst/>
        </p:spPr>
        <p:txBody>
          <a:bodyPr wrap="none" anchor="ctr"/>
          <a:lstStyle/>
          <a:p>
            <a:pPr algn="ctr"/>
            <a:endParaRPr lang="en-US">
              <a:solidFill>
                <a:srgbClr val="000000"/>
              </a:solidFill>
              <a:latin typeface="Arial" charset="0"/>
            </a:endParaRPr>
          </a:p>
        </p:txBody>
      </p:sp>
      <p:sp>
        <p:nvSpPr>
          <p:cNvPr id="859188" name="WordArt 52"/>
          <p:cNvSpPr>
            <a:spLocks noChangeArrowheads="1" noChangeShapeType="1" noTextEdit="1"/>
          </p:cNvSpPr>
          <p:nvPr/>
        </p:nvSpPr>
        <p:spPr bwMode="auto">
          <a:xfrm>
            <a:off x="2895600" y="1066800"/>
            <a:ext cx="1266825" cy="152400"/>
          </a:xfrm>
          <a:prstGeom prst="rect">
            <a:avLst/>
          </a:prstGeom>
        </p:spPr>
        <p:txBody>
          <a:bodyPr wrap="none" fromWordArt="1">
            <a:prstTxWarp prst="textPlain">
              <a:avLst>
                <a:gd name="adj" fmla="val 50000"/>
              </a:avLst>
            </a:prstTxWarp>
          </a:bodyPr>
          <a:lstStyle/>
          <a:p>
            <a:pPr algn="ctr"/>
            <a:r>
              <a:rPr lang="en-US" sz="3600" kern="10" dirty="0">
                <a:ln w="9525">
                  <a:solidFill>
                    <a:srgbClr val="660033"/>
                  </a:solidFill>
                  <a:round/>
                  <a:headEnd/>
                  <a:tailEnd/>
                </a:ln>
                <a:solidFill>
                  <a:srgbClr val="00FFFF"/>
                </a:solidFill>
                <a:effectLst>
                  <a:outerShdw dist="35921" dir="2700000" algn="ctr" rotWithShape="0">
                    <a:srgbClr val="C0C0C0"/>
                  </a:outerShdw>
                </a:effectLst>
                <a:latin typeface="Impact"/>
              </a:rPr>
              <a:t>::::::</a:t>
            </a:r>
          </a:p>
        </p:txBody>
      </p:sp>
      <p:sp>
        <p:nvSpPr>
          <p:cNvPr id="859139" name="Rectangle 3"/>
          <p:cNvSpPr>
            <a:spLocks noChangeArrowheads="1"/>
          </p:cNvSpPr>
          <p:nvPr/>
        </p:nvSpPr>
        <p:spPr bwMode="auto">
          <a:xfrm>
            <a:off x="0" y="5486400"/>
            <a:ext cx="9144000" cy="13716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sp>
        <p:nvSpPr>
          <p:cNvPr id="859193" name="Rectangle 57"/>
          <p:cNvSpPr>
            <a:spLocks noChangeArrowheads="1"/>
          </p:cNvSpPr>
          <p:nvPr/>
        </p:nvSpPr>
        <p:spPr bwMode="auto">
          <a:xfrm>
            <a:off x="4876800" y="4191000"/>
            <a:ext cx="3276600" cy="381000"/>
          </a:xfrm>
          <a:prstGeom prst="rect">
            <a:avLst/>
          </a:prstGeom>
          <a:noFill/>
          <a:ln w="9525">
            <a:noFill/>
            <a:miter lim="800000"/>
            <a:headEnd/>
            <a:tailEnd/>
          </a:ln>
          <a:effectLst>
            <a:outerShdw blurRad="25400" dist="17961" dir="1200000" algn="ctr" rotWithShape="0">
              <a:schemeClr val="bg1"/>
            </a:outerShdw>
          </a:effectLst>
        </p:spPr>
        <p:txBody>
          <a:bodyPr wrap="none" anchor="ctr"/>
          <a:lstStyle/>
          <a:p>
            <a:r>
              <a:rPr lang="en-US" sz="3200" b="0">
                <a:ln w="3175">
                  <a:solidFill>
                    <a:srgbClr val="FFFFFF"/>
                  </a:solidFill>
                </a:ln>
                <a:solidFill>
                  <a:srgbClr val="000066"/>
                </a:solidFill>
                <a:effectLst/>
                <a:latin typeface="Impact" pitchFamily="34" charset="0"/>
              </a:rPr>
              <a:t>Transmit original sin</a:t>
            </a:r>
          </a:p>
        </p:txBody>
      </p:sp>
      <p:sp>
        <p:nvSpPr>
          <p:cNvPr id="859194" name="Rectangle 58"/>
          <p:cNvSpPr>
            <a:spLocks noChangeArrowheads="1"/>
          </p:cNvSpPr>
          <p:nvPr/>
        </p:nvSpPr>
        <p:spPr bwMode="auto">
          <a:xfrm>
            <a:off x="4876800" y="3200400"/>
            <a:ext cx="2895600" cy="390525"/>
          </a:xfrm>
          <a:prstGeom prst="rect">
            <a:avLst/>
          </a:prstGeom>
          <a:noFill/>
          <a:ln w="9525">
            <a:noFill/>
            <a:miter lim="800000"/>
            <a:headEnd/>
            <a:tailEnd/>
          </a:ln>
          <a:effectLst>
            <a:outerShdw blurRad="25400" dist="17961" dir="1200000" algn="ctr" rotWithShape="0">
              <a:schemeClr val="bg1"/>
            </a:outerShdw>
          </a:effectLst>
        </p:spPr>
        <p:txBody>
          <a:bodyPr wrap="none" anchor="ctr"/>
          <a:lstStyle/>
          <a:p>
            <a:r>
              <a:rPr lang="en-US" sz="3200" b="0">
                <a:ln w="3175">
                  <a:solidFill>
                    <a:srgbClr val="FFFFFF"/>
                  </a:solidFill>
                </a:ln>
                <a:solidFill>
                  <a:srgbClr val="000066"/>
                </a:solidFill>
                <a:effectLst/>
                <a:latin typeface="Impact" pitchFamily="34" charset="0"/>
              </a:rPr>
              <a:t>Need redemption,</a:t>
            </a:r>
          </a:p>
        </p:txBody>
      </p:sp>
      <p:sp>
        <p:nvSpPr>
          <p:cNvPr id="859195" name="Rectangle 59"/>
          <p:cNvSpPr>
            <a:spLocks noChangeArrowheads="1"/>
          </p:cNvSpPr>
          <p:nvPr/>
        </p:nvSpPr>
        <p:spPr bwMode="auto">
          <a:xfrm>
            <a:off x="4876800" y="3657600"/>
            <a:ext cx="1295400" cy="381000"/>
          </a:xfrm>
          <a:prstGeom prst="rect">
            <a:avLst/>
          </a:prstGeom>
          <a:noFill/>
          <a:ln w="9525">
            <a:noFill/>
            <a:miter lim="800000"/>
            <a:headEnd/>
            <a:tailEnd/>
          </a:ln>
          <a:effectLst>
            <a:outerShdw blurRad="25400" dist="17961" dir="1200000" algn="ctr" rotWithShape="0">
              <a:schemeClr val="bg1"/>
            </a:outerShdw>
          </a:effectLst>
        </p:spPr>
        <p:txBody>
          <a:bodyPr wrap="none" anchor="ctr"/>
          <a:lstStyle/>
          <a:p>
            <a:pPr>
              <a:lnSpc>
                <a:spcPct val="80000"/>
              </a:lnSpc>
            </a:pPr>
            <a:r>
              <a:rPr lang="en-US" sz="3200" b="0">
                <a:ln w="3175">
                  <a:solidFill>
                    <a:srgbClr val="FFFFFF"/>
                  </a:solidFill>
                </a:ln>
                <a:solidFill>
                  <a:srgbClr val="000066"/>
                </a:solidFill>
                <a:effectLst/>
                <a:latin typeface="Impact" pitchFamily="34" charset="0"/>
              </a:rPr>
              <a:t>prayer, </a:t>
            </a:r>
          </a:p>
        </p:txBody>
      </p:sp>
      <p:sp>
        <p:nvSpPr>
          <p:cNvPr id="859196" name="Rectangle 60"/>
          <p:cNvSpPr>
            <a:spLocks noChangeArrowheads="1"/>
          </p:cNvSpPr>
          <p:nvPr/>
        </p:nvSpPr>
        <p:spPr bwMode="auto">
          <a:xfrm>
            <a:off x="6172200" y="3657600"/>
            <a:ext cx="2057400" cy="381000"/>
          </a:xfrm>
          <a:prstGeom prst="rect">
            <a:avLst/>
          </a:prstGeom>
          <a:noFill/>
          <a:ln w="9525">
            <a:noFill/>
            <a:miter lim="800000"/>
            <a:headEnd/>
            <a:tailEnd/>
          </a:ln>
          <a:effectLst>
            <a:outerShdw blurRad="25400" dist="17961" dir="1200000" algn="ctr" rotWithShape="0">
              <a:schemeClr val="bg1"/>
            </a:outerShdw>
          </a:effectLst>
        </p:spPr>
        <p:txBody>
          <a:bodyPr wrap="none" anchor="ctr"/>
          <a:lstStyle/>
          <a:p>
            <a:pPr>
              <a:lnSpc>
                <a:spcPct val="80000"/>
              </a:lnSpc>
            </a:pPr>
            <a:r>
              <a:rPr lang="en-US" sz="3200" b="0">
                <a:ln w="3175">
                  <a:solidFill>
                    <a:srgbClr val="FFFFFF"/>
                  </a:solidFill>
                </a:ln>
                <a:solidFill>
                  <a:srgbClr val="000066"/>
                </a:solidFill>
                <a:effectLst/>
                <a:latin typeface="Impact" pitchFamily="34" charset="0"/>
              </a:rPr>
              <a:t>and devotion </a:t>
            </a:r>
          </a:p>
        </p:txBody>
      </p:sp>
      <p:sp>
        <p:nvSpPr>
          <p:cNvPr id="859197" name="Rectangle 61"/>
          <p:cNvSpPr>
            <a:spLocks noChangeArrowheads="1"/>
          </p:cNvSpPr>
          <p:nvPr/>
        </p:nvSpPr>
        <p:spPr bwMode="auto">
          <a:xfrm>
            <a:off x="4876800" y="2667000"/>
            <a:ext cx="3276600" cy="381000"/>
          </a:xfrm>
          <a:prstGeom prst="rect">
            <a:avLst/>
          </a:prstGeom>
          <a:noFill/>
          <a:ln w="9525">
            <a:noFill/>
            <a:miter lim="800000"/>
            <a:headEnd/>
            <a:tailEnd/>
          </a:ln>
          <a:effectLst>
            <a:outerShdw blurRad="25400" dist="17961" dir="1200000" algn="ctr" rotWithShape="0">
              <a:schemeClr val="bg1"/>
            </a:outerShdw>
          </a:effectLst>
        </p:spPr>
        <p:txBody>
          <a:bodyPr wrap="none" anchor="ctr"/>
          <a:lstStyle/>
          <a:p>
            <a:r>
              <a:rPr lang="en-US" sz="3200" b="0" dirty="0">
                <a:ln w="3175">
                  <a:solidFill>
                    <a:srgbClr val="FFFFFF"/>
                  </a:solidFill>
                </a:ln>
                <a:solidFill>
                  <a:srgbClr val="000066"/>
                </a:solidFill>
                <a:effectLst/>
                <a:latin typeface="Impact" pitchFamily="34" charset="0"/>
              </a:rPr>
              <a:t>No oneness with God</a:t>
            </a:r>
          </a:p>
        </p:txBody>
      </p:sp>
      <p:sp>
        <p:nvSpPr>
          <p:cNvPr id="40" name="AutoShape 27"/>
          <p:cNvSpPr>
            <a:spLocks noChangeArrowheads="1"/>
          </p:cNvSpPr>
          <p:nvPr/>
        </p:nvSpPr>
        <p:spPr bwMode="auto">
          <a:xfrm flipV="1">
            <a:off x="1371600" y="1731963"/>
            <a:ext cx="381000" cy="914400"/>
          </a:xfrm>
          <a:prstGeom prst="downArrow">
            <a:avLst>
              <a:gd name="adj1" fmla="val 44176"/>
              <a:gd name="adj2" fmla="val 73578"/>
            </a:avLst>
          </a:prstGeom>
          <a:gradFill rotWithShape="0">
            <a:gsLst>
              <a:gs pos="0">
                <a:srgbClr val="0000FF"/>
              </a:gs>
              <a:gs pos="100000">
                <a:srgbClr val="996633"/>
              </a:gs>
            </a:gsLst>
            <a:lin ang="5400000" scaled="1"/>
          </a:gradFill>
          <a:ln w="38100">
            <a:solidFill>
              <a:schemeClr val="bg1"/>
            </a:solidFill>
            <a:miter lim="800000"/>
            <a:headEnd/>
            <a:tailEnd/>
          </a:ln>
          <a:effectLst/>
        </p:spPr>
        <p:txBody>
          <a:bodyPr wrap="none" anchor="ctr"/>
          <a:lstStyle/>
          <a:p>
            <a:pPr algn="ctr"/>
            <a:endParaRPr lang="en-US">
              <a:solidFill>
                <a:srgbClr val="000000"/>
              </a:solidFill>
              <a:latin typeface="Arial" charset="0"/>
            </a:endParaRPr>
          </a:p>
        </p:txBody>
      </p:sp>
      <p:sp>
        <p:nvSpPr>
          <p:cNvPr id="42" name="Oval 28"/>
          <p:cNvSpPr>
            <a:spLocks noChangeArrowheads="1"/>
          </p:cNvSpPr>
          <p:nvPr/>
        </p:nvSpPr>
        <p:spPr bwMode="auto">
          <a:xfrm>
            <a:off x="382588" y="2286000"/>
            <a:ext cx="2360612" cy="963613"/>
          </a:xfrm>
          <a:prstGeom prst="ellipse">
            <a:avLst/>
          </a:prstGeom>
          <a:solidFill>
            <a:srgbClr val="FFFF66"/>
          </a:solidFill>
          <a:ln w="28575">
            <a:solidFill>
              <a:srgbClr val="0000FF"/>
            </a:solidFill>
            <a:round/>
            <a:headEnd/>
            <a:tailEnd/>
          </a:ln>
          <a:effectLst/>
        </p:spPr>
        <p:txBody>
          <a:bodyPr wrap="none" anchor="ctr"/>
          <a:lstStyle/>
          <a:p>
            <a:r>
              <a:rPr lang="en-US" sz="5400" b="0" dirty="0">
                <a:solidFill>
                  <a:srgbClr val="0000FF"/>
                </a:solidFill>
                <a:effectLst/>
                <a:latin typeface="Impact" pitchFamily="34" charset="0"/>
              </a:rPr>
              <a:t>Jesus</a:t>
            </a:r>
          </a:p>
        </p:txBody>
      </p:sp>
      <p:grpSp>
        <p:nvGrpSpPr>
          <p:cNvPr id="3" name="Group 25"/>
          <p:cNvGrpSpPr/>
          <p:nvPr/>
        </p:nvGrpSpPr>
        <p:grpSpPr>
          <a:xfrm>
            <a:off x="381000" y="685800"/>
            <a:ext cx="2363788" cy="990600"/>
            <a:chOff x="381000" y="685800"/>
            <a:chExt cx="2363788" cy="990600"/>
          </a:xfrm>
        </p:grpSpPr>
        <p:sp>
          <p:nvSpPr>
            <p:cNvPr id="44" name="Oval 50"/>
            <p:cNvSpPr>
              <a:spLocks noChangeArrowheads="1"/>
            </p:cNvSpPr>
            <p:nvPr/>
          </p:nvSpPr>
          <p:spPr bwMode="auto">
            <a:xfrm>
              <a:off x="382588" y="685800"/>
              <a:ext cx="2362200" cy="963613"/>
            </a:xfrm>
            <a:prstGeom prst="ellipse">
              <a:avLst/>
            </a:prstGeom>
            <a:gradFill rotWithShape="0">
              <a:gsLst>
                <a:gs pos="0">
                  <a:srgbClr val="FFFFFF"/>
                </a:gs>
                <a:gs pos="100000">
                  <a:srgbClr val="CCFFFF"/>
                </a:gs>
              </a:gsLst>
              <a:path path="shape">
                <a:fillToRect l="50000" t="50000" r="50000" b="50000"/>
              </a:path>
            </a:gradFill>
            <a:ln w="28575">
              <a:solidFill>
                <a:srgbClr val="0066FF"/>
              </a:solidFill>
              <a:round/>
              <a:headEnd/>
              <a:tailEnd/>
            </a:ln>
            <a:effectLst/>
          </p:spPr>
          <p:txBody>
            <a:bodyPr wrap="none" anchor="ctr"/>
            <a:lstStyle/>
            <a:p>
              <a:pPr algn="ctr">
                <a:lnSpc>
                  <a:spcPct val="80000"/>
                </a:lnSpc>
              </a:pPr>
              <a:endParaRPr lang="en-US" sz="600" b="0" dirty="0">
                <a:solidFill>
                  <a:srgbClr val="0000FF"/>
                </a:solidFill>
                <a:effectLst/>
                <a:latin typeface="Impact" pitchFamily="34" charset="0"/>
              </a:endParaRPr>
            </a:p>
          </p:txBody>
        </p:sp>
        <p:sp>
          <p:nvSpPr>
            <p:cNvPr id="45" name="Oval 50"/>
            <p:cNvSpPr>
              <a:spLocks noChangeArrowheads="1"/>
            </p:cNvSpPr>
            <p:nvPr/>
          </p:nvSpPr>
          <p:spPr bwMode="auto">
            <a:xfrm>
              <a:off x="381000" y="712787"/>
              <a:ext cx="2362200" cy="963613"/>
            </a:xfrm>
            <a:prstGeom prst="ellipse">
              <a:avLst/>
            </a:prstGeom>
            <a:noFill/>
            <a:ln w="28575">
              <a:noFill/>
              <a:round/>
              <a:headEnd/>
              <a:tailEnd/>
            </a:ln>
            <a:effectLst/>
          </p:spPr>
          <p:txBody>
            <a:bodyPr wrap="none" anchor="ctr"/>
            <a:lstStyle/>
            <a:p>
              <a:pPr algn="ctr">
                <a:lnSpc>
                  <a:spcPct val="80000"/>
                </a:lnSpc>
              </a:pPr>
              <a:endParaRPr lang="en-US" sz="600" b="0" dirty="0">
                <a:solidFill>
                  <a:srgbClr val="0000FF"/>
                </a:solidFill>
                <a:effectLst/>
                <a:latin typeface="Impact" pitchFamily="34" charset="0"/>
              </a:endParaRPr>
            </a:p>
            <a:p>
              <a:pPr algn="ctr">
                <a:lnSpc>
                  <a:spcPct val="65000"/>
                </a:lnSpc>
              </a:pPr>
              <a:r>
                <a:rPr lang="en-US" sz="3200" b="0" dirty="0">
                  <a:solidFill>
                    <a:srgbClr val="000099"/>
                  </a:solidFill>
                  <a:effectLst/>
                  <a:latin typeface="Impact" pitchFamily="34" charset="0"/>
                </a:rPr>
                <a:t>Perfect</a:t>
              </a:r>
            </a:p>
            <a:p>
              <a:pPr algn="ctr">
                <a:lnSpc>
                  <a:spcPct val="65000"/>
                </a:lnSpc>
              </a:pPr>
              <a:r>
                <a:rPr lang="en-US" sz="3200" b="0" dirty="0">
                  <a:solidFill>
                    <a:srgbClr val="000099"/>
                  </a:solidFill>
                  <a:effectLst/>
                  <a:latin typeface="Impact" pitchFamily="34" charset="0"/>
                </a:rPr>
                <a:t>person</a:t>
              </a:r>
            </a:p>
          </p:txBody>
        </p:sp>
      </p:grpSp>
      <p:sp>
        <p:nvSpPr>
          <p:cNvPr id="50" name="TextBox 49"/>
          <p:cNvSpPr txBox="1"/>
          <p:nvPr/>
        </p:nvSpPr>
        <p:spPr>
          <a:xfrm>
            <a:off x="1905000" y="1654314"/>
            <a:ext cx="304800" cy="707886"/>
          </a:xfrm>
          <a:prstGeom prst="rect">
            <a:avLst/>
          </a:prstGeom>
          <a:noFill/>
        </p:spPr>
        <p:txBody>
          <a:bodyPr wrap="square" rtlCol="0">
            <a:spAutoFit/>
          </a:bodyPr>
          <a:lstStyle/>
          <a:p>
            <a:pPr algn="ctr"/>
            <a:r>
              <a:rPr lang="en-US" sz="4000">
                <a:ln w="12700">
                  <a:solidFill>
                    <a:srgbClr val="3333CC"/>
                  </a:solidFill>
                </a:ln>
                <a:solidFill>
                  <a:srgbClr val="FFFFFF"/>
                </a:solidFill>
                <a:effectLst/>
                <a:latin typeface="Arial Black" pitchFamily="34" charset="0"/>
              </a:rPr>
              <a:t>?</a:t>
            </a:r>
            <a:endParaRPr lang="en-US" sz="4000">
              <a:ln w="12700">
                <a:solidFill>
                  <a:srgbClr val="3333CC"/>
                </a:solidFill>
              </a:ln>
              <a:solidFill>
                <a:srgbClr val="FFFFFF"/>
              </a:solidFill>
              <a:latin typeface="Arial Black" pitchFamily="34" charset="0"/>
            </a:endParaRPr>
          </a:p>
        </p:txBody>
      </p:sp>
      <p:sp>
        <p:nvSpPr>
          <p:cNvPr id="52" name="AutoShape 31"/>
          <p:cNvSpPr>
            <a:spLocks noChangeArrowheads="1"/>
          </p:cNvSpPr>
          <p:nvPr/>
        </p:nvSpPr>
        <p:spPr bwMode="auto">
          <a:xfrm flipV="1">
            <a:off x="1371600" y="3352800"/>
            <a:ext cx="381000" cy="685800"/>
          </a:xfrm>
          <a:prstGeom prst="downArrow">
            <a:avLst>
              <a:gd name="adj1" fmla="val 44176"/>
              <a:gd name="adj2" fmla="val 73578"/>
            </a:avLst>
          </a:prstGeom>
          <a:gradFill rotWithShape="0">
            <a:gsLst>
              <a:gs pos="0">
                <a:srgbClr val="0000FF"/>
              </a:gs>
              <a:gs pos="100000">
                <a:srgbClr val="C87700"/>
              </a:gs>
            </a:gsLst>
            <a:lin ang="5400000" scaled="1"/>
          </a:gradFill>
          <a:ln w="38100">
            <a:solidFill>
              <a:schemeClr val="bg1"/>
            </a:solidFill>
            <a:miter lim="800000"/>
            <a:headEnd/>
            <a:tailEnd/>
          </a:ln>
          <a:effectLst/>
        </p:spPr>
        <p:txBody>
          <a:bodyPr wrap="none" anchor="ctr"/>
          <a:lstStyle/>
          <a:p>
            <a:pPr algn="ctr"/>
            <a:endParaRPr lang="en-US">
              <a:solidFill>
                <a:srgbClr val="000000"/>
              </a:solidFill>
              <a:latin typeface="Arial" charset="0"/>
            </a:endParaRPr>
          </a:p>
        </p:txBody>
      </p:sp>
      <p:sp>
        <p:nvSpPr>
          <p:cNvPr id="55" name="AutoShape 35"/>
          <p:cNvSpPr>
            <a:spLocks noChangeArrowheads="1"/>
          </p:cNvSpPr>
          <p:nvPr/>
        </p:nvSpPr>
        <p:spPr bwMode="auto">
          <a:xfrm>
            <a:off x="4305300" y="762000"/>
            <a:ext cx="4343400" cy="685800"/>
          </a:xfrm>
          <a:prstGeom prst="roundRect">
            <a:avLst>
              <a:gd name="adj" fmla="val 16667"/>
            </a:avLst>
          </a:prstGeom>
          <a:gradFill rotWithShape="0">
            <a:gsLst>
              <a:gs pos="0">
                <a:schemeClr val="bg1"/>
              </a:gs>
              <a:gs pos="100000">
                <a:srgbClr val="FFCCCC"/>
              </a:gs>
            </a:gsLst>
            <a:path path="shape">
              <a:fillToRect l="50000" t="50000" r="50000" b="50000"/>
            </a:path>
          </a:gradFill>
          <a:ln w="28575">
            <a:solidFill>
              <a:srgbClr val="9900FF"/>
            </a:solidFill>
            <a:round/>
            <a:headEnd/>
            <a:tailEnd/>
          </a:ln>
          <a:effectLst/>
        </p:spPr>
        <p:txBody>
          <a:bodyPr wrap="none" anchor="ctr"/>
          <a:lstStyle/>
          <a:p>
            <a:pPr algn="ctr"/>
            <a:r>
              <a:rPr lang="en-US" sz="4000" b="0">
                <a:solidFill>
                  <a:srgbClr val="660066"/>
                </a:solidFill>
                <a:effectLst/>
                <a:latin typeface="Impact" pitchFamily="34" charset="0"/>
              </a:rPr>
              <a:t>Kingdom of Heaven</a:t>
            </a:r>
          </a:p>
        </p:txBody>
      </p:sp>
      <p:sp>
        <p:nvSpPr>
          <p:cNvPr id="56" name="Oval 57"/>
          <p:cNvSpPr>
            <a:spLocks noChangeArrowheads="1"/>
          </p:cNvSpPr>
          <p:nvPr/>
        </p:nvSpPr>
        <p:spPr bwMode="auto">
          <a:xfrm>
            <a:off x="304800" y="3886200"/>
            <a:ext cx="2514600" cy="685800"/>
          </a:xfrm>
          <a:prstGeom prst="ellipse">
            <a:avLst/>
          </a:prstGeom>
          <a:gradFill rotWithShape="0">
            <a:gsLst>
              <a:gs pos="0">
                <a:srgbClr val="C00000"/>
              </a:gs>
              <a:gs pos="100000">
                <a:srgbClr val="FF9900"/>
              </a:gs>
            </a:gsLst>
            <a:path path="shape">
              <a:fillToRect l="50000" t="50000" r="50000" b="50000"/>
            </a:path>
          </a:gradFill>
          <a:ln w="19050">
            <a:solidFill>
              <a:srgbClr val="993300"/>
            </a:solidFill>
            <a:round/>
            <a:headEnd/>
            <a:tailEnd/>
          </a:ln>
          <a:effectLst/>
        </p:spPr>
        <p:txBody>
          <a:bodyPr wrap="none" anchor="ctr"/>
          <a:lstStyle/>
          <a:p>
            <a:pPr algn="ctr">
              <a:lnSpc>
                <a:spcPct val="80000"/>
              </a:lnSpc>
            </a:pPr>
            <a:endParaRPr lang="en-US" sz="1000" b="0" dirty="0">
              <a:solidFill>
                <a:srgbClr val="0000FF"/>
              </a:solidFill>
              <a:effectLst/>
              <a:latin typeface="Impact" pitchFamily="34" charset="0"/>
            </a:endParaRPr>
          </a:p>
          <a:p>
            <a:pPr algn="ctr">
              <a:lnSpc>
                <a:spcPct val="70000"/>
              </a:lnSpc>
            </a:pPr>
            <a:endParaRPr lang="en-US" sz="600" b="0" dirty="0">
              <a:solidFill>
                <a:srgbClr val="FFFFFF"/>
              </a:solidFill>
              <a:effectLst>
                <a:outerShdw blurRad="38100" dist="38100" dir="2700000" algn="tl">
                  <a:srgbClr val="000000"/>
                </a:outerShdw>
              </a:effectLst>
              <a:latin typeface="Impact" pitchFamily="34" charset="0"/>
            </a:endParaRPr>
          </a:p>
          <a:p>
            <a:pPr algn="ctr">
              <a:lnSpc>
                <a:spcPct val="65000"/>
              </a:lnSpc>
            </a:pPr>
            <a:r>
              <a:rPr lang="en-US" sz="3600" b="0" dirty="0">
                <a:solidFill>
                  <a:srgbClr val="FFFFFF"/>
                </a:solidFill>
                <a:effectLst>
                  <a:outerShdw blurRad="38100" dist="38100" dir="2700000" algn="tl">
                    <a:srgbClr val="000000"/>
                  </a:outerShdw>
                </a:effectLst>
                <a:latin typeface="Impact" pitchFamily="34" charset="0"/>
              </a:rPr>
              <a:t>Believers</a:t>
            </a:r>
          </a:p>
        </p:txBody>
      </p:sp>
      <p:grpSp>
        <p:nvGrpSpPr>
          <p:cNvPr id="4" name="Group 36"/>
          <p:cNvGrpSpPr>
            <a:grpSpLocks/>
          </p:cNvGrpSpPr>
          <p:nvPr/>
        </p:nvGrpSpPr>
        <p:grpSpPr bwMode="auto">
          <a:xfrm>
            <a:off x="2209269" y="5734050"/>
            <a:ext cx="4801131" cy="673100"/>
            <a:chOff x="829" y="3372"/>
            <a:chExt cx="2534" cy="424"/>
          </a:xfrm>
        </p:grpSpPr>
        <p:sp>
          <p:nvSpPr>
            <p:cNvPr id="62" name="Text Box 4"/>
            <p:cNvSpPr txBox="1">
              <a:spLocks noChangeArrowheads="1"/>
            </p:cNvSpPr>
            <p:nvPr/>
          </p:nvSpPr>
          <p:spPr bwMode="auto">
            <a:xfrm>
              <a:off x="987" y="3408"/>
              <a:ext cx="2376" cy="388"/>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This teaches us that the cross has</a:t>
              </a:r>
            </a:p>
            <a:p>
              <a:pPr>
                <a:lnSpc>
                  <a:spcPct val="85000"/>
                </a:lnSpc>
              </a:pPr>
              <a:r>
                <a:rPr lang="en-US" sz="2000" u="sng" dirty="0">
                  <a:solidFill>
                    <a:srgbClr val="FFFFFF"/>
                  </a:solidFill>
                  <a:effectLst/>
                  <a:latin typeface="Arial Narrow" pitchFamily="34" charset="0"/>
                </a:rPr>
                <a:t>not perfectly restored our original nature.</a:t>
              </a:r>
              <a:endParaRPr lang="en-US" sz="2000" b="0" u="sng" dirty="0">
                <a:solidFill>
                  <a:srgbClr val="FFFFFF"/>
                </a:solidFill>
                <a:effectLst/>
                <a:latin typeface="Arial Narrow" pitchFamily="34" charset="0"/>
              </a:endParaRPr>
            </a:p>
          </p:txBody>
        </p:sp>
        <p:sp>
          <p:nvSpPr>
            <p:cNvPr id="63" name="Text Box 5"/>
            <p:cNvSpPr txBox="1">
              <a:spLocks noChangeArrowheads="1"/>
            </p:cNvSpPr>
            <p:nvPr/>
          </p:nvSpPr>
          <p:spPr bwMode="auto">
            <a:xfrm>
              <a:off x="829" y="3372"/>
              <a:ext cx="227" cy="390"/>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69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64" name="Oval 57"/>
          <p:cNvSpPr>
            <a:spLocks noChangeArrowheads="1"/>
          </p:cNvSpPr>
          <p:nvPr/>
        </p:nvSpPr>
        <p:spPr bwMode="auto">
          <a:xfrm>
            <a:off x="5181600" y="1905000"/>
            <a:ext cx="2590800" cy="685800"/>
          </a:xfrm>
          <a:prstGeom prst="ellipse">
            <a:avLst/>
          </a:prstGeom>
          <a:gradFill rotWithShape="0">
            <a:gsLst>
              <a:gs pos="0">
                <a:srgbClr val="C00000"/>
              </a:gs>
              <a:gs pos="100000">
                <a:srgbClr val="FF9900"/>
              </a:gs>
            </a:gsLst>
            <a:path path="shape">
              <a:fillToRect l="50000" t="50000" r="50000" b="50000"/>
            </a:path>
          </a:gradFill>
          <a:ln w="19050">
            <a:solidFill>
              <a:srgbClr val="993300"/>
            </a:solidFill>
            <a:round/>
            <a:headEnd/>
            <a:tailEnd/>
          </a:ln>
          <a:effectLst/>
        </p:spPr>
        <p:txBody>
          <a:bodyPr wrap="none" anchor="ctr"/>
          <a:lstStyle/>
          <a:p>
            <a:pPr algn="ctr">
              <a:lnSpc>
                <a:spcPct val="80000"/>
              </a:lnSpc>
            </a:pPr>
            <a:endParaRPr lang="en-US" sz="1000" b="0">
              <a:solidFill>
                <a:srgbClr val="0000FF"/>
              </a:solidFill>
              <a:effectLst/>
              <a:latin typeface="Impact" pitchFamily="34" charset="0"/>
            </a:endParaRPr>
          </a:p>
          <a:p>
            <a:pPr algn="ctr">
              <a:lnSpc>
                <a:spcPct val="70000"/>
              </a:lnSpc>
            </a:pPr>
            <a:endParaRPr lang="en-US" sz="600" b="0" dirty="0">
              <a:solidFill>
                <a:srgbClr val="FFFFFF"/>
              </a:solidFill>
              <a:effectLst>
                <a:outerShdw blurRad="38100" dist="38100" dir="2700000" algn="tl">
                  <a:srgbClr val="000000"/>
                </a:outerShdw>
              </a:effectLst>
              <a:latin typeface="Impact" pitchFamily="34" charset="0"/>
            </a:endParaRPr>
          </a:p>
          <a:p>
            <a:pPr algn="ctr">
              <a:lnSpc>
                <a:spcPct val="65000"/>
              </a:lnSpc>
            </a:pPr>
            <a:r>
              <a:rPr lang="en-US" sz="3600" b="0" dirty="0">
                <a:solidFill>
                  <a:srgbClr val="FFFFFF"/>
                </a:solidFill>
                <a:effectLst>
                  <a:outerShdw blurRad="38100" dist="38100" dir="2700000" algn="tl">
                    <a:srgbClr val="000000"/>
                  </a:outerShdw>
                </a:effectLst>
                <a:latin typeface="Impact" pitchFamily="34" charset="0"/>
              </a:rPr>
              <a:t>Believers</a:t>
            </a:r>
          </a:p>
        </p:txBody>
      </p:sp>
      <p:sp>
        <p:nvSpPr>
          <p:cNvPr id="36" name="Rectangle 35"/>
          <p:cNvSpPr/>
          <p:nvPr/>
        </p:nvSpPr>
        <p:spPr bwMode="auto">
          <a:xfrm>
            <a:off x="228600" y="124227"/>
            <a:ext cx="3810000" cy="381000"/>
          </a:xfrm>
          <a:prstGeom prst="rect">
            <a:avLst/>
          </a:prstGeom>
          <a:solidFill>
            <a:srgbClr val="FFD88B">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a:solidFill>
                <a:srgbClr val="000000"/>
              </a:solidFill>
              <a:latin typeface="Arial" charset="0"/>
            </a:endParaRPr>
          </a:p>
        </p:txBody>
      </p:sp>
      <p:sp>
        <p:nvSpPr>
          <p:cNvPr id="37" name="Rectangle 36"/>
          <p:cNvSpPr/>
          <p:nvPr/>
        </p:nvSpPr>
        <p:spPr>
          <a:xfrm>
            <a:off x="228600" y="76200"/>
            <a:ext cx="5334000" cy="477054"/>
          </a:xfrm>
          <a:prstGeom prst="rect">
            <a:avLst/>
          </a:prstGeom>
        </p:spPr>
        <p:txBody>
          <a:bodyPr wrap="square">
            <a:spAutoFit/>
          </a:bodyPr>
          <a:lstStyle/>
          <a:p>
            <a:r>
              <a:rPr lang="en-US" sz="2500" b="0" u="sng">
                <a:ln w="3175">
                  <a:solidFill>
                    <a:srgbClr val="FFFFFF"/>
                  </a:solidFill>
                </a:ln>
                <a:solidFill>
                  <a:srgbClr val="000099"/>
                </a:solidFill>
                <a:effectLst/>
                <a:latin typeface="Impact" pitchFamily="34" charset="0"/>
              </a:rPr>
              <a:t>Salvation through the Cross</a:t>
            </a:r>
            <a:endParaRPr lang="en-US" sz="2500" b="0" u="sng" dirty="0">
              <a:ln w="3175">
                <a:solidFill>
                  <a:srgbClr val="FFFFFF"/>
                </a:solidFill>
              </a:ln>
              <a:solidFill>
                <a:srgbClr val="000000"/>
              </a:solidFill>
              <a:latin typeface="Arial" charset="0"/>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72" fill="hold" grpId="0" nodeType="clickEffect">
                                  <p:stCondLst>
                                    <p:cond delay="0"/>
                                  </p:stCondLst>
                                  <p:childTnLst>
                                    <p:set>
                                      <p:cBhvr>
                                        <p:cTn id="11" dur="1" fill="hold">
                                          <p:stCondLst>
                                            <p:cond delay="0"/>
                                          </p:stCondLst>
                                        </p:cTn>
                                        <p:tgtEl>
                                          <p:spTgt spid="859172"/>
                                        </p:tgtEl>
                                        <p:attrNameLst>
                                          <p:attrName>style.visibility</p:attrName>
                                        </p:attrNameLst>
                                      </p:cBhvr>
                                      <p:to>
                                        <p:strVal val="visible"/>
                                      </p:to>
                                    </p:set>
                                    <p:anim calcmode="lin" valueType="num">
                                      <p:cBhvr>
                                        <p:cTn id="12" dur="2000" fill="hold"/>
                                        <p:tgtEl>
                                          <p:spTgt spid="859172"/>
                                        </p:tgtEl>
                                        <p:attrNameLst>
                                          <p:attrName>ppt_w</p:attrName>
                                        </p:attrNameLst>
                                      </p:cBhvr>
                                      <p:tavLst>
                                        <p:tav tm="0">
                                          <p:val>
                                            <p:strVal val="2/3*#ppt_w"/>
                                          </p:val>
                                        </p:tav>
                                        <p:tav tm="100000">
                                          <p:val>
                                            <p:strVal val="#ppt_w"/>
                                          </p:val>
                                        </p:tav>
                                      </p:tavLst>
                                    </p:anim>
                                    <p:anim calcmode="lin" valueType="num">
                                      <p:cBhvr>
                                        <p:cTn id="13" dur="2000" fill="hold"/>
                                        <p:tgtEl>
                                          <p:spTgt spid="85917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172" grpId="0" animBg="1"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E6C1"/>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873474" name="Picture 2" descr="CTY50027"/>
          <p:cNvPicPr>
            <a:picLocks noChangeAspect="1" noChangeArrowheads="1"/>
          </p:cNvPicPr>
          <p:nvPr/>
        </p:nvPicPr>
        <p:blipFill>
          <a:blip r:embed="rId3" cstate="print">
            <a:lum bright="12000" contrast="-54000"/>
          </a:blip>
          <a:srcRect l="446" t="1627" r="105" b="53506"/>
          <a:stretch>
            <a:fillRect/>
          </a:stretch>
        </p:blipFill>
        <p:spPr bwMode="auto">
          <a:xfrm>
            <a:off x="0" y="0"/>
            <a:ext cx="9144000" cy="5608638"/>
          </a:xfrm>
          <a:prstGeom prst="rect">
            <a:avLst/>
          </a:prstGeom>
          <a:noFill/>
          <a:ln w="9525" algn="ctr">
            <a:noFill/>
            <a:miter lim="800000"/>
            <a:headEnd/>
            <a:tailEnd/>
          </a:ln>
          <a:effectLst/>
        </p:spPr>
      </p:pic>
      <p:sp>
        <p:nvSpPr>
          <p:cNvPr id="873479" name="Rectangle 7"/>
          <p:cNvSpPr>
            <a:spLocks noChangeArrowheads="1"/>
          </p:cNvSpPr>
          <p:nvPr/>
        </p:nvSpPr>
        <p:spPr bwMode="auto">
          <a:xfrm>
            <a:off x="0" y="5486400"/>
            <a:ext cx="9144000" cy="13716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sp>
        <p:nvSpPr>
          <p:cNvPr id="873497" name="Text Box 25"/>
          <p:cNvSpPr txBox="1">
            <a:spLocks noChangeArrowheads="1"/>
          </p:cNvSpPr>
          <p:nvPr/>
        </p:nvSpPr>
        <p:spPr bwMode="auto">
          <a:xfrm>
            <a:off x="381000" y="153988"/>
            <a:ext cx="4724400" cy="537070"/>
          </a:xfrm>
          <a:prstGeom prst="rect">
            <a:avLst/>
          </a:prstGeom>
          <a:noFill/>
          <a:ln w="9525">
            <a:noFill/>
            <a:miter lim="800000"/>
            <a:headEnd/>
            <a:tailEnd/>
          </a:ln>
          <a:effectLst/>
        </p:spPr>
        <p:txBody>
          <a:bodyPr wrap="square">
            <a:spAutoFit/>
          </a:bodyPr>
          <a:lstStyle/>
          <a:p>
            <a:pPr>
              <a:lnSpc>
                <a:spcPct val="85000"/>
              </a:lnSpc>
            </a:pPr>
            <a:r>
              <a:rPr lang="en-US" sz="3400" b="0" u="sng">
                <a:ln w="3175">
                  <a:solidFill>
                    <a:srgbClr val="000000"/>
                  </a:solidFill>
                </a:ln>
                <a:solidFill>
                  <a:srgbClr val="FFFFFF"/>
                </a:solidFill>
                <a:effectLst>
                  <a:outerShdw blurRad="38100" dist="38100" dir="2700000" algn="tl">
                    <a:srgbClr val="000000"/>
                  </a:outerShdw>
                </a:effectLst>
                <a:latin typeface="Impact" pitchFamily="34" charset="0"/>
              </a:rPr>
              <a:t>Jesus’ death on the cross</a:t>
            </a:r>
          </a:p>
        </p:txBody>
      </p:sp>
      <p:grpSp>
        <p:nvGrpSpPr>
          <p:cNvPr id="2" name="Group 36"/>
          <p:cNvGrpSpPr>
            <a:grpSpLocks/>
          </p:cNvGrpSpPr>
          <p:nvPr/>
        </p:nvGrpSpPr>
        <p:grpSpPr bwMode="auto">
          <a:xfrm>
            <a:off x="1295400" y="5891218"/>
            <a:ext cx="6629503" cy="585788"/>
            <a:chOff x="829" y="3401"/>
            <a:chExt cx="3499" cy="369"/>
          </a:xfrm>
        </p:grpSpPr>
        <p:sp>
          <p:nvSpPr>
            <p:cNvPr id="9" name="Text Box 4"/>
            <p:cNvSpPr txBox="1">
              <a:spLocks noChangeArrowheads="1"/>
            </p:cNvSpPr>
            <p:nvPr/>
          </p:nvSpPr>
          <p:spPr bwMode="auto">
            <a:xfrm>
              <a:off x="987" y="3408"/>
              <a:ext cx="3341" cy="242"/>
            </a:xfrm>
            <a:prstGeom prst="rect">
              <a:avLst/>
            </a:prstGeom>
            <a:noFill/>
            <a:ln w="9525">
              <a:noFill/>
              <a:miter lim="800000"/>
              <a:headEnd/>
              <a:tailEnd/>
            </a:ln>
            <a:effectLst/>
          </p:spPr>
          <p:txBody>
            <a:bodyPr wrap="square">
              <a:spAutoFit/>
            </a:bodyPr>
            <a:lstStyle/>
            <a:p>
              <a:pPr>
                <a:lnSpc>
                  <a:spcPct val="95000"/>
                </a:lnSpc>
              </a:pPr>
              <a:r>
                <a:rPr lang="en-US" sz="2000" dirty="0">
                  <a:solidFill>
                    <a:srgbClr val="FFFFFF"/>
                  </a:solidFill>
                  <a:effectLst/>
                  <a:latin typeface="Arial Narrow" pitchFamily="34" charset="0"/>
                </a:rPr>
                <a:t>Was Jesus’ death on the cross the most desired Will of God?</a:t>
              </a:r>
              <a:endParaRPr lang="en-US" sz="2000" b="0" dirty="0">
                <a:solidFill>
                  <a:srgbClr val="FFFFFF"/>
                </a:solidFill>
                <a:effectLst/>
                <a:latin typeface="Arial Narrow" pitchFamily="34" charset="0"/>
              </a:endParaRPr>
            </a:p>
          </p:txBody>
        </p:sp>
        <p:sp>
          <p:nvSpPr>
            <p:cNvPr id="10" name="Text Box 5"/>
            <p:cNvSpPr txBox="1">
              <a:spLocks noChangeArrowheads="1"/>
            </p:cNvSpPr>
            <p:nvPr/>
          </p:nvSpPr>
          <p:spPr bwMode="auto">
            <a:xfrm>
              <a:off x="829" y="3401"/>
              <a:ext cx="227" cy="369"/>
            </a:xfrm>
            <a:prstGeom prst="rect">
              <a:avLst/>
            </a:prstGeom>
            <a:noFill/>
            <a:ln w="9525">
              <a:noFill/>
              <a:miter lim="800000"/>
              <a:headEnd/>
              <a:tailEnd/>
            </a:ln>
            <a:effectLst/>
          </p:spPr>
          <p:txBody>
            <a:bodyPr wrap="square">
              <a:spAutoFit/>
            </a:bodyPr>
            <a:lstStyle/>
            <a:p>
              <a:pPr marL="0" marR="0" lvl="0" indent="0" defTabSz="914400" rtl="0" eaLnBrk="0" fontAlgn="base" latinLnBrk="0" hangingPunct="0">
                <a:lnSpc>
                  <a:spcPct val="63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873497"/>
                                        </p:tgtEl>
                                        <p:attrNameLst>
                                          <p:attrName>style.visibility</p:attrName>
                                        </p:attrNameLst>
                                      </p:cBhvr>
                                      <p:to>
                                        <p:strVal val="visible"/>
                                      </p:to>
                                    </p:set>
                                    <p:anim calcmode="lin" valueType="num">
                                      <p:cBhvr>
                                        <p:cTn id="7" dur="1000" fill="hold"/>
                                        <p:tgtEl>
                                          <p:spTgt spid="873497"/>
                                        </p:tgtEl>
                                        <p:attrNameLst>
                                          <p:attrName>ppt_w</p:attrName>
                                        </p:attrNameLst>
                                      </p:cBhvr>
                                      <p:tavLst>
                                        <p:tav tm="0">
                                          <p:val>
                                            <p:strVal val="#ppt_w*0.70"/>
                                          </p:val>
                                        </p:tav>
                                        <p:tav tm="100000">
                                          <p:val>
                                            <p:strVal val="#ppt_w"/>
                                          </p:val>
                                        </p:tav>
                                      </p:tavLst>
                                    </p:anim>
                                    <p:anim calcmode="lin" valueType="num">
                                      <p:cBhvr>
                                        <p:cTn id="8" dur="1000" fill="hold"/>
                                        <p:tgtEl>
                                          <p:spTgt spid="873497"/>
                                        </p:tgtEl>
                                        <p:attrNameLst>
                                          <p:attrName>ppt_h</p:attrName>
                                        </p:attrNameLst>
                                      </p:cBhvr>
                                      <p:tavLst>
                                        <p:tav tm="0">
                                          <p:val>
                                            <p:strVal val="#ppt_h"/>
                                          </p:val>
                                        </p:tav>
                                        <p:tav tm="100000">
                                          <p:val>
                                            <p:strVal val="#ppt_h"/>
                                          </p:val>
                                        </p:tav>
                                      </p:tavLst>
                                    </p:anim>
                                    <p:animEffect transition="in" filter="fade">
                                      <p:cBhvr>
                                        <p:cTn id="9" dur="1000"/>
                                        <p:tgtEl>
                                          <p:spTgt spid="87349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out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3497"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E6C1"/>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873474" name="Picture 2" descr="CTY50027"/>
          <p:cNvPicPr>
            <a:picLocks noChangeAspect="1" noChangeArrowheads="1"/>
          </p:cNvPicPr>
          <p:nvPr/>
        </p:nvPicPr>
        <p:blipFill>
          <a:blip r:embed="rId3" cstate="print">
            <a:lum bright="12000" contrast="-54000"/>
          </a:blip>
          <a:srcRect l="446" t="1627" r="105" b="53506"/>
          <a:stretch>
            <a:fillRect/>
          </a:stretch>
        </p:blipFill>
        <p:spPr bwMode="auto">
          <a:xfrm>
            <a:off x="0" y="0"/>
            <a:ext cx="9144000" cy="5608638"/>
          </a:xfrm>
          <a:prstGeom prst="rect">
            <a:avLst/>
          </a:prstGeom>
          <a:noFill/>
          <a:ln w="9525" algn="ctr">
            <a:noFill/>
            <a:miter lim="800000"/>
            <a:headEnd/>
            <a:tailEnd/>
          </a:ln>
          <a:effectLst/>
        </p:spPr>
      </p:pic>
      <p:sp>
        <p:nvSpPr>
          <p:cNvPr id="873479" name="Rectangle 7"/>
          <p:cNvSpPr>
            <a:spLocks noChangeArrowheads="1"/>
          </p:cNvSpPr>
          <p:nvPr/>
        </p:nvSpPr>
        <p:spPr bwMode="auto">
          <a:xfrm>
            <a:off x="0" y="5486400"/>
            <a:ext cx="9144000" cy="13716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grpSp>
        <p:nvGrpSpPr>
          <p:cNvPr id="2" name="Group 57"/>
          <p:cNvGrpSpPr>
            <a:grpSpLocks/>
          </p:cNvGrpSpPr>
          <p:nvPr/>
        </p:nvGrpSpPr>
        <p:grpSpPr bwMode="auto">
          <a:xfrm>
            <a:off x="1066800" y="5638800"/>
            <a:ext cx="7086600" cy="990600"/>
            <a:chOff x="576" y="3485"/>
            <a:chExt cx="4464" cy="624"/>
          </a:xfrm>
        </p:grpSpPr>
        <p:sp>
          <p:nvSpPr>
            <p:cNvPr id="17" name="Text Box 5"/>
            <p:cNvSpPr txBox="1">
              <a:spLocks noChangeArrowheads="1"/>
            </p:cNvSpPr>
            <p:nvPr/>
          </p:nvSpPr>
          <p:spPr bwMode="auto">
            <a:xfrm>
              <a:off x="816" y="3527"/>
              <a:ext cx="4224" cy="582"/>
            </a:xfrm>
            <a:prstGeom prst="rect">
              <a:avLst/>
            </a:prstGeom>
            <a:noFill/>
            <a:ln w="9525">
              <a:noFill/>
              <a:miter lim="800000"/>
              <a:headEnd/>
              <a:tailEnd/>
            </a:ln>
            <a:effectLst/>
          </p:spPr>
          <p:txBody>
            <a:bodyPr wrap="square">
              <a:spAutoFit/>
            </a:bodyPr>
            <a:lstStyle/>
            <a:p>
              <a:pPr>
                <a:lnSpc>
                  <a:spcPct val="90000"/>
                </a:lnSpc>
              </a:pPr>
              <a:r>
                <a:rPr lang="en-US" sz="2000" dirty="0">
                  <a:solidFill>
                    <a:srgbClr val="FFFFFF"/>
                  </a:solidFill>
                  <a:effectLst/>
                  <a:latin typeface="Arial Narrow" pitchFamily="34" charset="0"/>
                </a:rPr>
                <a:t>Judging from the </a:t>
              </a:r>
              <a:r>
                <a:rPr lang="en-US" sz="2000" u="sng" dirty="0">
                  <a:solidFill>
                    <a:srgbClr val="FFFFFF"/>
                  </a:solidFill>
                  <a:effectLst/>
                  <a:latin typeface="Arial Narrow" pitchFamily="34" charset="0"/>
                </a:rPr>
                <a:t>words and deeds of the disciples</a:t>
              </a:r>
              <a:r>
                <a:rPr lang="en-US" sz="2000" dirty="0">
                  <a:solidFill>
                    <a:srgbClr val="FFFFFF"/>
                  </a:solidFill>
                  <a:effectLst/>
                  <a:latin typeface="Arial Narrow" pitchFamily="34" charset="0"/>
                </a:rPr>
                <a:t> as recorded in the Bible, concerning the death of Jesus, they were </a:t>
              </a:r>
              <a:r>
                <a:rPr lang="en-US" sz="2000">
                  <a:solidFill>
                    <a:srgbClr val="FFFFFF"/>
                  </a:solidFill>
                  <a:effectLst/>
                  <a:latin typeface="Arial Narrow" pitchFamily="34" charset="0"/>
                </a:rPr>
                <a:t>unanimously grief-stricken </a:t>
              </a:r>
              <a:r>
                <a:rPr lang="en-US" sz="2000" dirty="0">
                  <a:solidFill>
                    <a:srgbClr val="FFFFFF"/>
                  </a:solidFill>
                  <a:effectLst/>
                  <a:latin typeface="Arial Narrow" pitchFamily="34" charset="0"/>
                </a:rPr>
                <a:t>and indignant  (Acts 7:51-53).</a:t>
              </a:r>
              <a:endParaRPr lang="en-US" sz="2000" b="0" dirty="0">
                <a:solidFill>
                  <a:srgbClr val="FFFFFF"/>
                </a:solidFill>
                <a:effectLst/>
                <a:latin typeface="Arial Narrow" pitchFamily="34" charset="0"/>
              </a:endParaRPr>
            </a:p>
          </p:txBody>
        </p:sp>
        <p:sp>
          <p:nvSpPr>
            <p:cNvPr id="18" name="Oval 55"/>
            <p:cNvSpPr>
              <a:spLocks noChangeArrowheads="1"/>
            </p:cNvSpPr>
            <p:nvPr/>
          </p:nvSpPr>
          <p:spPr bwMode="auto">
            <a:xfrm>
              <a:off x="576" y="3485"/>
              <a:ext cx="240" cy="246"/>
            </a:xfrm>
            <a:prstGeom prst="ellipse">
              <a:avLst/>
            </a:prstGeom>
            <a:solidFill>
              <a:schemeClr val="tx1"/>
            </a:solidFill>
            <a:ln w="12700">
              <a:solidFill>
                <a:schemeClr val="bg1"/>
              </a:solidFill>
              <a:round/>
              <a:headEnd/>
              <a:tailEnd/>
            </a:ln>
            <a:effectLst/>
          </p:spPr>
          <p:txBody>
            <a:bodyPr wrap="none" anchor="ctr"/>
            <a:lstStyle/>
            <a:p>
              <a:pPr algn="ctr"/>
              <a:r>
                <a:rPr lang="en-US" sz="2000">
                  <a:solidFill>
                    <a:srgbClr val="E6E6E6"/>
                  </a:solidFill>
                  <a:effectLst/>
                  <a:latin typeface="Arial" pitchFamily="34" charset="0"/>
                  <a:cs typeface="Arial" pitchFamily="34" charset="0"/>
                </a:rPr>
                <a:t>1</a:t>
              </a:r>
            </a:p>
          </p:txBody>
        </p:sp>
      </p:grpSp>
      <p:sp>
        <p:nvSpPr>
          <p:cNvPr id="27" name="Text Box 25"/>
          <p:cNvSpPr txBox="1">
            <a:spLocks noChangeArrowheads="1"/>
          </p:cNvSpPr>
          <p:nvPr/>
        </p:nvSpPr>
        <p:spPr bwMode="auto">
          <a:xfrm>
            <a:off x="381000" y="153988"/>
            <a:ext cx="4724400" cy="537070"/>
          </a:xfrm>
          <a:prstGeom prst="rect">
            <a:avLst/>
          </a:prstGeom>
          <a:noFill/>
          <a:ln w="9525">
            <a:noFill/>
            <a:miter lim="800000"/>
            <a:headEnd/>
            <a:tailEnd/>
          </a:ln>
          <a:effectLst/>
        </p:spPr>
        <p:txBody>
          <a:bodyPr wrap="square">
            <a:spAutoFit/>
          </a:bodyPr>
          <a:lstStyle/>
          <a:p>
            <a:pPr>
              <a:lnSpc>
                <a:spcPct val="85000"/>
              </a:lnSpc>
            </a:pPr>
            <a:r>
              <a:rPr lang="en-US" sz="3400" b="0" u="sng">
                <a:ln w="3175">
                  <a:solidFill>
                    <a:srgbClr val="000000"/>
                  </a:solidFill>
                </a:ln>
                <a:solidFill>
                  <a:srgbClr val="FFFFFF"/>
                </a:solidFill>
                <a:effectLst>
                  <a:outerShdw blurRad="38100" dist="38100" dir="2700000" algn="tl">
                    <a:srgbClr val="000000"/>
                  </a:outerShdw>
                </a:effectLst>
                <a:latin typeface="Impact" pitchFamily="34" charset="0"/>
              </a:rPr>
              <a:t>Jesus’ death on the cross</a:t>
            </a:r>
          </a:p>
        </p:txBody>
      </p:sp>
      <p:sp>
        <p:nvSpPr>
          <p:cNvPr id="28" name="Oval 18"/>
          <p:cNvSpPr>
            <a:spLocks noChangeArrowheads="1"/>
          </p:cNvSpPr>
          <p:nvPr/>
        </p:nvSpPr>
        <p:spPr bwMode="auto">
          <a:xfrm>
            <a:off x="762000" y="1319213"/>
            <a:ext cx="457200" cy="434975"/>
          </a:xfrm>
          <a:prstGeom prst="ellipse">
            <a:avLst/>
          </a:prstGeom>
          <a:noFill/>
          <a:ln w="28575">
            <a:solidFill>
              <a:srgbClr val="000099"/>
            </a:solidFill>
            <a:round/>
            <a:headEnd/>
            <a:tailEnd/>
          </a:ln>
          <a:effectLst/>
        </p:spPr>
        <p:txBody>
          <a:bodyPr wrap="none" anchor="ctr"/>
          <a:lstStyle/>
          <a:p>
            <a:pPr algn="ctr"/>
            <a:r>
              <a:rPr lang="en-US" sz="2800" b="0">
                <a:solidFill>
                  <a:srgbClr val="000099"/>
                </a:solidFill>
                <a:effectLst/>
                <a:latin typeface="Impact" pitchFamily="34" charset="0"/>
              </a:rPr>
              <a:t>1</a:t>
            </a:r>
          </a:p>
        </p:txBody>
      </p:sp>
      <p:sp>
        <p:nvSpPr>
          <p:cNvPr id="35" name="Oval 30"/>
          <p:cNvSpPr>
            <a:spLocks noChangeArrowheads="1"/>
          </p:cNvSpPr>
          <p:nvPr/>
        </p:nvSpPr>
        <p:spPr bwMode="auto">
          <a:xfrm>
            <a:off x="1346200" y="1066800"/>
            <a:ext cx="1549400" cy="939800"/>
          </a:xfrm>
          <a:prstGeom prst="ellipse">
            <a:avLst/>
          </a:prstGeom>
          <a:gradFill rotWithShape="0">
            <a:gsLst>
              <a:gs pos="0">
                <a:srgbClr val="993366"/>
              </a:gs>
              <a:gs pos="100000">
                <a:srgbClr val="660033"/>
              </a:gs>
            </a:gsLst>
            <a:path path="shape">
              <a:fillToRect l="50000" t="50000" r="50000" b="50000"/>
            </a:path>
          </a:gradFill>
          <a:ln w="9525">
            <a:solidFill>
              <a:srgbClr val="FFCC00"/>
            </a:solidFill>
            <a:round/>
            <a:headEnd/>
            <a:tailEnd/>
          </a:ln>
          <a:effectLst/>
        </p:spPr>
        <p:txBody>
          <a:bodyPr wrap="none" anchor="ctr"/>
          <a:lstStyle/>
          <a:p>
            <a:pPr algn="ctr">
              <a:lnSpc>
                <a:spcPct val="80000"/>
              </a:lnSpc>
            </a:pPr>
            <a:r>
              <a:rPr lang="en-US" sz="3600" b="0">
                <a:solidFill>
                  <a:srgbClr val="FFFFFF"/>
                </a:solidFill>
                <a:effectLst>
                  <a:outerShdw blurRad="38100" dist="38100" dir="2700000" algn="tl">
                    <a:srgbClr val="000000"/>
                  </a:outerShdw>
                </a:effectLst>
                <a:latin typeface="Haettenschweiler" pitchFamily="34" charset="0"/>
              </a:rPr>
              <a:t>Disciples</a:t>
            </a:r>
          </a:p>
        </p:txBody>
      </p:sp>
      <p:sp>
        <p:nvSpPr>
          <p:cNvPr id="36" name="Text Box 39"/>
          <p:cNvSpPr txBox="1">
            <a:spLocks noChangeArrowheads="1"/>
          </p:cNvSpPr>
          <p:nvPr/>
        </p:nvSpPr>
        <p:spPr bwMode="auto">
          <a:xfrm>
            <a:off x="3124200" y="1219200"/>
            <a:ext cx="2133600" cy="584775"/>
          </a:xfrm>
          <a:prstGeom prst="rect">
            <a:avLst/>
          </a:prstGeom>
          <a:noFill/>
          <a:ln w="9525">
            <a:noFill/>
            <a:miter lim="800000"/>
            <a:headEnd/>
            <a:tailEnd/>
          </a:ln>
          <a:effectLst/>
        </p:spPr>
        <p:txBody>
          <a:bodyPr wrap="square">
            <a:spAutoFit/>
          </a:bodyPr>
          <a:lstStyle/>
          <a:p>
            <a:r>
              <a:rPr lang="en-US" sz="3200" b="0">
                <a:ln w="6350">
                  <a:solidFill>
                    <a:srgbClr val="FFFFFF"/>
                  </a:solidFill>
                </a:ln>
                <a:solidFill>
                  <a:srgbClr val="4E0027"/>
                </a:solidFill>
                <a:effectLst/>
                <a:latin typeface="Fette Engschrift" pitchFamily="2" charset="0"/>
              </a:rPr>
              <a:t>(</a:t>
            </a:r>
            <a:r>
              <a:rPr lang="en-US" sz="2800" b="0">
                <a:ln w="6350">
                  <a:solidFill>
                    <a:srgbClr val="FFFFFF"/>
                  </a:solidFill>
                </a:ln>
                <a:solidFill>
                  <a:srgbClr val="4E0027"/>
                </a:solidFill>
                <a:effectLst/>
                <a:latin typeface="Impact" pitchFamily="34" charset="0"/>
              </a:rPr>
              <a:t>Acts 7:51-53</a:t>
            </a:r>
            <a:r>
              <a:rPr lang="en-US" sz="3200" b="0">
                <a:ln w="6350">
                  <a:solidFill>
                    <a:srgbClr val="FFFFFF"/>
                  </a:solidFill>
                </a:ln>
                <a:solidFill>
                  <a:srgbClr val="4E0027"/>
                </a:solidFill>
                <a:effectLst/>
                <a:latin typeface="Fette Engschrift" pitchFamily="2" charset="0"/>
              </a:rPr>
              <a:t>)</a:t>
            </a:r>
          </a:p>
        </p:txBody>
      </p:sp>
      <p:grpSp>
        <p:nvGrpSpPr>
          <p:cNvPr id="15" name="Group 14"/>
          <p:cNvGrpSpPr/>
          <p:nvPr/>
        </p:nvGrpSpPr>
        <p:grpSpPr>
          <a:xfrm>
            <a:off x="457200" y="152400"/>
            <a:ext cx="8229600" cy="5638800"/>
            <a:chOff x="457200" y="152400"/>
            <a:chExt cx="8229600" cy="5638800"/>
          </a:xfrm>
        </p:grpSpPr>
        <p:sp>
          <p:nvSpPr>
            <p:cNvPr id="22" name="AutoShape 77"/>
            <p:cNvSpPr>
              <a:spLocks noChangeArrowheads="1"/>
            </p:cNvSpPr>
            <p:nvPr/>
          </p:nvSpPr>
          <p:spPr bwMode="auto">
            <a:xfrm>
              <a:off x="457200" y="152400"/>
              <a:ext cx="8229600" cy="5638800"/>
            </a:xfrm>
            <a:prstGeom prst="horizontalScroll">
              <a:avLst>
                <a:gd name="adj" fmla="val 11070"/>
              </a:avLst>
            </a:prstGeom>
            <a:gradFill flip="none" rotWithShape="1">
              <a:gsLst>
                <a:gs pos="0">
                  <a:srgbClr val="FFCC00"/>
                </a:gs>
                <a:gs pos="50000">
                  <a:schemeClr val="bg1"/>
                </a:gs>
                <a:gs pos="100000">
                  <a:srgbClr val="FFCC00"/>
                </a:gs>
              </a:gsLst>
              <a:lin ang="5400000" scaled="1"/>
              <a:tileRect/>
            </a:gradFill>
            <a:ln w="38100">
              <a:solidFill>
                <a:srgbClr val="660033"/>
              </a:solidFill>
              <a:round/>
              <a:headEnd/>
              <a:tailEnd/>
            </a:ln>
            <a:effectLst/>
          </p:spPr>
          <p:txBody>
            <a:bodyPr wrap="none" anchor="ctr"/>
            <a:lstStyle/>
            <a:p>
              <a:pPr algn="ctr"/>
              <a:endParaRPr lang="en-US">
                <a:solidFill>
                  <a:srgbClr val="000000"/>
                </a:solidFill>
                <a:effectLst/>
                <a:latin typeface="Palatino Linotype" pitchFamily="18" charset="0"/>
              </a:endParaRPr>
            </a:p>
          </p:txBody>
        </p:sp>
        <p:sp>
          <p:nvSpPr>
            <p:cNvPr id="23" name="Text Box 78"/>
            <p:cNvSpPr txBox="1">
              <a:spLocks noChangeArrowheads="1"/>
            </p:cNvSpPr>
            <p:nvPr/>
          </p:nvSpPr>
          <p:spPr bwMode="auto">
            <a:xfrm>
              <a:off x="1295400" y="1143000"/>
              <a:ext cx="7086600" cy="3552825"/>
            </a:xfrm>
            <a:prstGeom prst="rect">
              <a:avLst/>
            </a:prstGeom>
            <a:noFill/>
            <a:ln w="9525">
              <a:noFill/>
              <a:miter lim="800000"/>
              <a:headEnd/>
              <a:tailEnd/>
            </a:ln>
            <a:effectLst/>
          </p:spPr>
          <p:txBody>
            <a:bodyPr wrap="square">
              <a:spAutoFit/>
            </a:bodyPr>
            <a:lstStyle/>
            <a:p>
              <a:pPr>
                <a:lnSpc>
                  <a:spcPct val="96000"/>
                </a:lnSpc>
              </a:pPr>
              <a:r>
                <a:rPr lang="en-US" dirty="0">
                  <a:solidFill>
                    <a:srgbClr val="660033"/>
                  </a:solidFill>
                  <a:effectLst/>
                  <a:latin typeface="Palatino Linotype" pitchFamily="18" charset="0"/>
                </a:rPr>
                <a:t>51</a:t>
              </a:r>
              <a:r>
                <a:rPr lang="en-US" sz="2600" dirty="0">
                  <a:solidFill>
                    <a:srgbClr val="660033"/>
                  </a:solidFill>
                  <a:effectLst/>
                  <a:latin typeface="Papyrus" pitchFamily="66" charset="0"/>
                </a:rPr>
                <a:t>  "You stiff-necked people, uncircumcised in heart and ears, you always resist the Holy Spirit. As your fathers did, so do you. ”</a:t>
              </a:r>
            </a:p>
            <a:p>
              <a:pPr>
                <a:lnSpc>
                  <a:spcPct val="96000"/>
                </a:lnSpc>
              </a:pPr>
              <a:r>
                <a:rPr lang="en-US" dirty="0">
                  <a:solidFill>
                    <a:srgbClr val="660033"/>
                  </a:solidFill>
                  <a:effectLst/>
                  <a:latin typeface="Palatino Linotype" pitchFamily="18" charset="0"/>
                </a:rPr>
                <a:t>52</a:t>
              </a:r>
              <a:r>
                <a:rPr lang="en-US" sz="2600" dirty="0">
                  <a:solidFill>
                    <a:srgbClr val="660033"/>
                  </a:solidFill>
                  <a:effectLst/>
                  <a:latin typeface="Papyrus" pitchFamily="66" charset="0"/>
                </a:rPr>
                <a:t>  Which of the prophets did not your fathers persecute? And they killed those who announced beforehand the coming of the Righteous One, whom you have now betrayed and murdered, </a:t>
              </a:r>
            </a:p>
            <a:p>
              <a:pPr>
                <a:lnSpc>
                  <a:spcPct val="96000"/>
                </a:lnSpc>
              </a:pPr>
              <a:r>
                <a:rPr lang="en-US" dirty="0">
                  <a:solidFill>
                    <a:srgbClr val="660033"/>
                  </a:solidFill>
                  <a:effectLst/>
                  <a:latin typeface="Palatino Linotype" pitchFamily="18" charset="0"/>
                </a:rPr>
                <a:t>53</a:t>
              </a:r>
              <a:r>
                <a:rPr lang="en-US" sz="2600" dirty="0">
                  <a:solidFill>
                    <a:srgbClr val="660033"/>
                  </a:solidFill>
                  <a:effectLst/>
                  <a:latin typeface="Papyrus" pitchFamily="66" charset="0"/>
                </a:rPr>
                <a:t>  you who received the law as delivered by angels and did not keep it." </a:t>
              </a:r>
            </a:p>
          </p:txBody>
        </p:sp>
        <p:sp>
          <p:nvSpPr>
            <p:cNvPr id="24" name="Text Box 79"/>
            <p:cNvSpPr txBox="1">
              <a:spLocks noChangeArrowheads="1"/>
            </p:cNvSpPr>
            <p:nvPr/>
          </p:nvSpPr>
          <p:spPr bwMode="auto">
            <a:xfrm>
              <a:off x="5410200" y="4572000"/>
              <a:ext cx="2667000" cy="461963"/>
            </a:xfrm>
            <a:prstGeom prst="rect">
              <a:avLst/>
            </a:prstGeom>
            <a:noFill/>
            <a:ln w="9525">
              <a:noFill/>
              <a:miter lim="800000"/>
              <a:headEnd/>
              <a:tailEnd/>
            </a:ln>
            <a:effectLst/>
          </p:spPr>
          <p:txBody>
            <a:bodyPr wrap="square">
              <a:spAutoFit/>
            </a:bodyPr>
            <a:lstStyle/>
            <a:p>
              <a:pPr algn="ctr"/>
              <a:r>
                <a:rPr lang="en-US" sz="1800">
                  <a:solidFill>
                    <a:srgbClr val="660033"/>
                  </a:solidFill>
                  <a:effectLst/>
                  <a:latin typeface="Palatino Linotype" pitchFamily="18" charset="0"/>
                </a:rPr>
                <a:t>RSV</a:t>
              </a:r>
              <a:r>
                <a:rPr lang="en-US">
                  <a:solidFill>
                    <a:srgbClr val="660033"/>
                  </a:solidFill>
                  <a:effectLst/>
                  <a:latin typeface="Palatino Linotype" pitchFamily="18" charset="0"/>
                </a:rPr>
                <a:t> (Acts. 7:51-53)</a:t>
              </a:r>
            </a:p>
          </p:txBody>
        </p:sp>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1000" fill="hold"/>
                                        <p:tgtEl>
                                          <p:spTgt spid="35"/>
                                        </p:tgtEl>
                                        <p:attrNameLst>
                                          <p:attrName>ppt_w</p:attrName>
                                        </p:attrNameLst>
                                      </p:cBhvr>
                                      <p:tavLst>
                                        <p:tav tm="0">
                                          <p:val>
                                            <p:strVal val="#ppt_w*0.70"/>
                                          </p:val>
                                        </p:tav>
                                        <p:tav tm="100000">
                                          <p:val>
                                            <p:strVal val="#ppt_w"/>
                                          </p:val>
                                        </p:tav>
                                      </p:tavLst>
                                    </p:anim>
                                    <p:anim calcmode="lin" valueType="num">
                                      <p:cBhvr>
                                        <p:cTn id="13" dur="1000" fill="hold"/>
                                        <p:tgtEl>
                                          <p:spTgt spid="35"/>
                                        </p:tgtEl>
                                        <p:attrNameLst>
                                          <p:attrName>ppt_h</p:attrName>
                                        </p:attrNameLst>
                                      </p:cBhvr>
                                      <p:tavLst>
                                        <p:tav tm="0">
                                          <p:val>
                                            <p:strVal val="#ppt_h"/>
                                          </p:val>
                                        </p:tav>
                                        <p:tav tm="100000">
                                          <p:val>
                                            <p:strVal val="#ppt_h"/>
                                          </p:val>
                                        </p:tav>
                                      </p:tavLst>
                                    </p:anim>
                                    <p:animEffect transition="in" filter="fade">
                                      <p:cBhvr>
                                        <p:cTn id="14" dur="1000"/>
                                        <p:tgtEl>
                                          <p:spTgt spid="3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20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out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5" grpId="0" animBg="1"/>
      <p:bldP spid="36" grpId="0"/>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E6C1"/>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873474" name="Picture 2" descr="CTY50027"/>
          <p:cNvPicPr>
            <a:picLocks noChangeAspect="1" noChangeArrowheads="1"/>
          </p:cNvPicPr>
          <p:nvPr/>
        </p:nvPicPr>
        <p:blipFill>
          <a:blip r:embed="rId3" cstate="print">
            <a:lum bright="12000" contrast="-54000"/>
          </a:blip>
          <a:srcRect l="446" t="1627" r="105" b="53506"/>
          <a:stretch>
            <a:fillRect/>
          </a:stretch>
        </p:blipFill>
        <p:spPr bwMode="auto">
          <a:xfrm>
            <a:off x="0" y="0"/>
            <a:ext cx="9144000" cy="5608638"/>
          </a:xfrm>
          <a:prstGeom prst="rect">
            <a:avLst/>
          </a:prstGeom>
          <a:noFill/>
          <a:ln w="9525" algn="ctr">
            <a:noFill/>
            <a:miter lim="800000"/>
            <a:headEnd/>
            <a:tailEnd/>
          </a:ln>
          <a:effectLst/>
        </p:spPr>
      </p:pic>
      <p:sp>
        <p:nvSpPr>
          <p:cNvPr id="873479" name="Rectangle 7"/>
          <p:cNvSpPr>
            <a:spLocks noChangeArrowheads="1"/>
          </p:cNvSpPr>
          <p:nvPr/>
        </p:nvSpPr>
        <p:spPr bwMode="auto">
          <a:xfrm>
            <a:off x="0" y="5486400"/>
            <a:ext cx="9144000" cy="13716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grpSp>
        <p:nvGrpSpPr>
          <p:cNvPr id="2" name="Group 57"/>
          <p:cNvGrpSpPr>
            <a:grpSpLocks/>
          </p:cNvGrpSpPr>
          <p:nvPr/>
        </p:nvGrpSpPr>
        <p:grpSpPr bwMode="auto">
          <a:xfrm>
            <a:off x="990600" y="5781675"/>
            <a:ext cx="7162800" cy="695325"/>
            <a:chOff x="576" y="3496"/>
            <a:chExt cx="4512" cy="438"/>
          </a:xfrm>
        </p:grpSpPr>
        <p:sp>
          <p:nvSpPr>
            <p:cNvPr id="18" name="Text Box 5"/>
            <p:cNvSpPr txBox="1">
              <a:spLocks noChangeArrowheads="1"/>
            </p:cNvSpPr>
            <p:nvPr/>
          </p:nvSpPr>
          <p:spPr bwMode="auto">
            <a:xfrm>
              <a:off x="816" y="3527"/>
              <a:ext cx="4272" cy="407"/>
            </a:xfrm>
            <a:prstGeom prst="rect">
              <a:avLst/>
            </a:prstGeom>
            <a:noFill/>
            <a:ln w="9525">
              <a:noFill/>
              <a:miter lim="800000"/>
              <a:headEnd/>
              <a:tailEnd/>
            </a:ln>
            <a:effectLst/>
          </p:spPr>
          <p:txBody>
            <a:bodyPr wrap="square">
              <a:spAutoFit/>
            </a:bodyPr>
            <a:lstStyle/>
            <a:p>
              <a:pPr>
                <a:lnSpc>
                  <a:spcPct val="90000"/>
                </a:lnSpc>
              </a:pPr>
              <a:r>
                <a:rPr lang="en-US" sz="2000" dirty="0">
                  <a:solidFill>
                    <a:srgbClr val="FFFFFF"/>
                  </a:solidFill>
                  <a:effectLst/>
                  <a:latin typeface="Arial Narrow" pitchFamily="34" charset="0"/>
                </a:rPr>
                <a:t>Judging from the </a:t>
              </a:r>
              <a:r>
                <a:rPr lang="en-US" sz="2000" u="sng" dirty="0">
                  <a:solidFill>
                    <a:srgbClr val="FFFFFF"/>
                  </a:solidFill>
                  <a:effectLst/>
                  <a:latin typeface="Arial Narrow" pitchFamily="34" charset="0"/>
                </a:rPr>
                <a:t>viewpoint of God’s providence</a:t>
              </a:r>
              <a:r>
                <a:rPr lang="en-US" sz="2000" dirty="0">
                  <a:solidFill>
                    <a:srgbClr val="FFFFFF"/>
                  </a:solidFill>
                  <a:effectLst/>
                  <a:latin typeface="Arial Narrow" pitchFamily="34" charset="0"/>
                </a:rPr>
                <a:t>, God called the chosen people of Israel and prepared them to receive the Messiah.</a:t>
              </a:r>
              <a:endParaRPr lang="en-US" sz="2000" b="0" dirty="0">
                <a:solidFill>
                  <a:srgbClr val="FFFFFF"/>
                </a:solidFill>
                <a:effectLst/>
                <a:latin typeface="Arial Narrow" pitchFamily="34" charset="0"/>
              </a:endParaRPr>
            </a:p>
          </p:txBody>
        </p:sp>
        <p:sp>
          <p:nvSpPr>
            <p:cNvPr id="19" name="Oval 55"/>
            <p:cNvSpPr>
              <a:spLocks noChangeArrowheads="1"/>
            </p:cNvSpPr>
            <p:nvPr/>
          </p:nvSpPr>
          <p:spPr bwMode="auto">
            <a:xfrm>
              <a:off x="576" y="3496"/>
              <a:ext cx="240" cy="246"/>
            </a:xfrm>
            <a:prstGeom prst="ellipse">
              <a:avLst/>
            </a:prstGeom>
            <a:solidFill>
              <a:schemeClr val="tx1"/>
            </a:solidFill>
            <a:ln w="12700">
              <a:solidFill>
                <a:schemeClr val="bg1"/>
              </a:solidFill>
              <a:round/>
              <a:headEnd/>
              <a:tailEnd/>
            </a:ln>
            <a:effectLst/>
          </p:spPr>
          <p:txBody>
            <a:bodyPr wrap="none" anchor="ctr"/>
            <a:lstStyle/>
            <a:p>
              <a:pPr algn="ctr"/>
              <a:r>
                <a:rPr lang="en-US" sz="2000">
                  <a:solidFill>
                    <a:srgbClr val="E6E6E6"/>
                  </a:solidFill>
                  <a:effectLst/>
                  <a:latin typeface="Arial" pitchFamily="34" charset="0"/>
                  <a:cs typeface="Arial" pitchFamily="34" charset="0"/>
                </a:rPr>
                <a:t>2</a:t>
              </a:r>
            </a:p>
          </p:txBody>
        </p:sp>
      </p:grpSp>
      <p:sp>
        <p:nvSpPr>
          <p:cNvPr id="26" name="Text Box 25"/>
          <p:cNvSpPr txBox="1">
            <a:spLocks noChangeArrowheads="1"/>
          </p:cNvSpPr>
          <p:nvPr/>
        </p:nvSpPr>
        <p:spPr bwMode="auto">
          <a:xfrm>
            <a:off x="381000" y="153988"/>
            <a:ext cx="4724400" cy="537070"/>
          </a:xfrm>
          <a:prstGeom prst="rect">
            <a:avLst/>
          </a:prstGeom>
          <a:noFill/>
          <a:ln w="9525">
            <a:noFill/>
            <a:miter lim="800000"/>
            <a:headEnd/>
            <a:tailEnd/>
          </a:ln>
          <a:effectLst/>
        </p:spPr>
        <p:txBody>
          <a:bodyPr wrap="square">
            <a:spAutoFit/>
          </a:bodyPr>
          <a:lstStyle/>
          <a:p>
            <a:pPr>
              <a:lnSpc>
                <a:spcPct val="85000"/>
              </a:lnSpc>
            </a:pPr>
            <a:r>
              <a:rPr lang="en-US" sz="3400" b="0" u="sng">
                <a:ln w="3175">
                  <a:solidFill>
                    <a:srgbClr val="000000"/>
                  </a:solidFill>
                </a:ln>
                <a:solidFill>
                  <a:srgbClr val="FFFFFF"/>
                </a:solidFill>
                <a:effectLst>
                  <a:outerShdw blurRad="38100" dist="38100" dir="2700000" algn="tl">
                    <a:srgbClr val="000000"/>
                  </a:outerShdw>
                </a:effectLst>
                <a:latin typeface="Impact" pitchFamily="34" charset="0"/>
              </a:rPr>
              <a:t>Jesus’ death on the cross</a:t>
            </a:r>
          </a:p>
        </p:txBody>
      </p:sp>
      <p:sp>
        <p:nvSpPr>
          <p:cNvPr id="27" name="Oval 18"/>
          <p:cNvSpPr>
            <a:spLocks noChangeArrowheads="1"/>
          </p:cNvSpPr>
          <p:nvPr/>
        </p:nvSpPr>
        <p:spPr bwMode="auto">
          <a:xfrm>
            <a:off x="762000" y="1319213"/>
            <a:ext cx="457200" cy="434975"/>
          </a:xfrm>
          <a:prstGeom prst="ellipse">
            <a:avLst/>
          </a:prstGeom>
          <a:noFill/>
          <a:ln w="28575">
            <a:solidFill>
              <a:srgbClr val="000099"/>
            </a:solidFill>
            <a:round/>
            <a:headEnd/>
            <a:tailEnd/>
          </a:ln>
          <a:effectLst/>
        </p:spPr>
        <p:txBody>
          <a:bodyPr wrap="none" anchor="ctr"/>
          <a:lstStyle/>
          <a:p>
            <a:pPr algn="ctr"/>
            <a:r>
              <a:rPr lang="en-US" sz="2800" b="0">
                <a:solidFill>
                  <a:srgbClr val="000099"/>
                </a:solidFill>
                <a:effectLst/>
                <a:latin typeface="Impact" pitchFamily="34" charset="0"/>
              </a:rPr>
              <a:t>1</a:t>
            </a:r>
          </a:p>
        </p:txBody>
      </p:sp>
      <p:sp>
        <p:nvSpPr>
          <p:cNvPr id="28" name="Oval 19"/>
          <p:cNvSpPr>
            <a:spLocks noChangeArrowheads="1"/>
          </p:cNvSpPr>
          <p:nvPr/>
        </p:nvSpPr>
        <p:spPr bwMode="auto">
          <a:xfrm>
            <a:off x="762000" y="2784475"/>
            <a:ext cx="457200" cy="434975"/>
          </a:xfrm>
          <a:prstGeom prst="ellipse">
            <a:avLst/>
          </a:prstGeom>
          <a:noFill/>
          <a:ln w="28575">
            <a:solidFill>
              <a:srgbClr val="000099"/>
            </a:solidFill>
            <a:round/>
            <a:headEnd/>
            <a:tailEnd/>
          </a:ln>
          <a:effectLst/>
        </p:spPr>
        <p:txBody>
          <a:bodyPr wrap="none" anchor="ctr"/>
          <a:lstStyle/>
          <a:p>
            <a:pPr algn="ctr"/>
            <a:r>
              <a:rPr lang="en-US" sz="2800" b="0">
                <a:solidFill>
                  <a:srgbClr val="000099"/>
                </a:solidFill>
                <a:effectLst/>
                <a:latin typeface="Impact" pitchFamily="34" charset="0"/>
              </a:rPr>
              <a:t>2</a:t>
            </a:r>
          </a:p>
        </p:txBody>
      </p:sp>
      <p:grpSp>
        <p:nvGrpSpPr>
          <p:cNvPr id="3" name="Group 22"/>
          <p:cNvGrpSpPr>
            <a:grpSpLocks/>
          </p:cNvGrpSpPr>
          <p:nvPr/>
        </p:nvGrpSpPr>
        <p:grpSpPr bwMode="auto">
          <a:xfrm>
            <a:off x="1447800" y="2489200"/>
            <a:ext cx="1143000" cy="1023938"/>
            <a:chOff x="576" y="1472"/>
            <a:chExt cx="720" cy="645"/>
          </a:xfrm>
        </p:grpSpPr>
        <p:sp>
          <p:nvSpPr>
            <p:cNvPr id="32" name="Oval 23"/>
            <p:cNvSpPr>
              <a:spLocks noChangeArrowheads="1"/>
            </p:cNvSpPr>
            <p:nvPr/>
          </p:nvSpPr>
          <p:spPr bwMode="auto">
            <a:xfrm>
              <a:off x="576" y="1472"/>
              <a:ext cx="720" cy="645"/>
            </a:xfrm>
            <a:prstGeom prst="ellipse">
              <a:avLst/>
            </a:prstGeom>
            <a:gradFill rotWithShape="0">
              <a:gsLst>
                <a:gs pos="0">
                  <a:schemeClr val="bg1"/>
                </a:gs>
                <a:gs pos="100000">
                  <a:srgbClr val="FFFFFF"/>
                </a:gs>
              </a:gsLst>
              <a:lin ang="5400000" scaled="1"/>
            </a:gradFill>
            <a:ln w="12700">
              <a:round/>
              <a:headEnd/>
              <a:tailEnd/>
            </a:ln>
            <a:effectLst/>
            <a:scene3d>
              <a:camera prst="legacyPerspectiveBottomLeft"/>
              <a:lightRig rig="legacyHarsh3" dir="t"/>
            </a:scene3d>
            <a:sp3d extrusionH="887400" prstMaterial="legacyMatte">
              <a:bevelT w="13500" h="13500" prst="angle"/>
              <a:bevelB w="13500" h="13500" prst="angle"/>
              <a:extrusionClr>
                <a:srgbClr val="FFFFFF"/>
              </a:extrusionClr>
            </a:sp3d>
          </p:spPr>
          <p:txBody>
            <a:bodyPr wrap="none" anchor="ctr">
              <a:flatTx/>
            </a:bodyPr>
            <a:lstStyle/>
            <a:p>
              <a:pPr algn="ctr"/>
              <a:endParaRPr lang="en-US" sz="4800">
                <a:solidFill>
                  <a:srgbClr val="6600CC"/>
                </a:solidFill>
                <a:effectLst/>
                <a:latin typeface="Impact" pitchFamily="34" charset="0"/>
              </a:endParaRPr>
            </a:p>
          </p:txBody>
        </p:sp>
        <p:sp>
          <p:nvSpPr>
            <p:cNvPr id="33" name="WordArt 24"/>
            <p:cNvSpPr>
              <a:spLocks noChangeArrowheads="1" noChangeShapeType="1" noTextEdit="1"/>
            </p:cNvSpPr>
            <p:nvPr/>
          </p:nvSpPr>
          <p:spPr bwMode="auto">
            <a:xfrm>
              <a:off x="673" y="1632"/>
              <a:ext cx="558" cy="314"/>
            </a:xfrm>
            <a:prstGeom prst="rect">
              <a:avLst/>
            </a:prstGeom>
          </p:spPr>
          <p:txBody>
            <a:bodyPr wrap="none" fromWordArt="1">
              <a:prstTxWarp prst="textPlain">
                <a:avLst>
                  <a:gd name="adj" fmla="val 50000"/>
                </a:avLst>
              </a:prstTxWarp>
              <a:scene3d>
                <a:camera prst="legacyPerspectiveBottomLeft"/>
                <a:lightRig rig="legacyHarsh3" dir="t"/>
              </a:scene3d>
              <a:sp3d extrusionH="430200" prstMaterial="legacyMatte">
                <a:extrusionClr>
                  <a:srgbClr val="6600CC"/>
                </a:extrusionClr>
              </a:sp3d>
            </a:bodyPr>
            <a:lstStyle/>
            <a:p>
              <a:pPr algn="ctr"/>
              <a:r>
                <a:rPr lang="en-US" sz="3600" kern="10">
                  <a:ln w="28575">
                    <a:round/>
                    <a:headEnd/>
                    <a:tailEnd/>
                  </a:ln>
                  <a:gradFill rotWithShape="0">
                    <a:gsLst>
                      <a:gs pos="0">
                        <a:srgbClr val="6600CC"/>
                      </a:gs>
                      <a:gs pos="50000">
                        <a:srgbClr val="FFFFFF"/>
                      </a:gs>
                      <a:gs pos="100000">
                        <a:srgbClr val="6600CC"/>
                      </a:gs>
                    </a:gsLst>
                    <a:lin ang="2700000" scaled="1"/>
                  </a:gradFill>
                  <a:effectLst/>
                  <a:latin typeface="Impact"/>
                </a:rPr>
                <a:t>God</a:t>
              </a:r>
            </a:p>
          </p:txBody>
        </p:sp>
      </p:grpSp>
      <p:sp>
        <p:nvSpPr>
          <p:cNvPr id="34" name="Oval 30"/>
          <p:cNvSpPr>
            <a:spLocks noChangeArrowheads="1"/>
          </p:cNvSpPr>
          <p:nvPr/>
        </p:nvSpPr>
        <p:spPr bwMode="auto">
          <a:xfrm>
            <a:off x="1346200" y="1066800"/>
            <a:ext cx="1549400" cy="939800"/>
          </a:xfrm>
          <a:prstGeom prst="ellipse">
            <a:avLst/>
          </a:prstGeom>
          <a:gradFill rotWithShape="0">
            <a:gsLst>
              <a:gs pos="0">
                <a:srgbClr val="993366"/>
              </a:gs>
              <a:gs pos="100000">
                <a:srgbClr val="660033"/>
              </a:gs>
            </a:gsLst>
            <a:path path="shape">
              <a:fillToRect l="50000" t="50000" r="50000" b="50000"/>
            </a:path>
          </a:gradFill>
          <a:ln w="9525">
            <a:solidFill>
              <a:srgbClr val="FFCC00"/>
            </a:solidFill>
            <a:round/>
            <a:headEnd/>
            <a:tailEnd/>
          </a:ln>
          <a:effectLst/>
        </p:spPr>
        <p:txBody>
          <a:bodyPr wrap="none" anchor="ctr"/>
          <a:lstStyle/>
          <a:p>
            <a:pPr algn="ctr">
              <a:lnSpc>
                <a:spcPct val="80000"/>
              </a:lnSpc>
            </a:pPr>
            <a:r>
              <a:rPr lang="en-US" sz="3600" b="0">
                <a:solidFill>
                  <a:srgbClr val="FFFFFF"/>
                </a:solidFill>
                <a:effectLst>
                  <a:outerShdw blurRad="38100" dist="38100" dir="2700000" algn="tl">
                    <a:srgbClr val="000000"/>
                  </a:outerShdw>
                </a:effectLst>
                <a:latin typeface="Haettenschweiler" pitchFamily="34" charset="0"/>
              </a:rPr>
              <a:t>Disciples</a:t>
            </a:r>
          </a:p>
        </p:txBody>
      </p:sp>
      <p:sp>
        <p:nvSpPr>
          <p:cNvPr id="35" name="Text Box 39"/>
          <p:cNvSpPr txBox="1">
            <a:spLocks noChangeArrowheads="1"/>
          </p:cNvSpPr>
          <p:nvPr/>
        </p:nvSpPr>
        <p:spPr bwMode="auto">
          <a:xfrm>
            <a:off x="3124200" y="1219200"/>
            <a:ext cx="2133600" cy="584775"/>
          </a:xfrm>
          <a:prstGeom prst="rect">
            <a:avLst/>
          </a:prstGeom>
          <a:noFill/>
          <a:ln w="9525">
            <a:noFill/>
            <a:miter lim="800000"/>
            <a:headEnd/>
            <a:tailEnd/>
          </a:ln>
          <a:effectLst/>
        </p:spPr>
        <p:txBody>
          <a:bodyPr wrap="square">
            <a:spAutoFit/>
          </a:bodyPr>
          <a:lstStyle/>
          <a:p>
            <a:r>
              <a:rPr lang="en-US" sz="3200" b="0">
                <a:ln w="6350">
                  <a:solidFill>
                    <a:srgbClr val="FFFFFF"/>
                  </a:solidFill>
                </a:ln>
                <a:solidFill>
                  <a:srgbClr val="4E0027"/>
                </a:solidFill>
                <a:effectLst/>
                <a:latin typeface="Fette Engschrift" pitchFamily="2" charset="0"/>
              </a:rPr>
              <a:t>(</a:t>
            </a:r>
            <a:r>
              <a:rPr lang="en-US" sz="2800" b="0">
                <a:ln w="6350">
                  <a:solidFill>
                    <a:srgbClr val="FFFFFF"/>
                  </a:solidFill>
                </a:ln>
                <a:solidFill>
                  <a:srgbClr val="4E0027"/>
                </a:solidFill>
                <a:effectLst/>
                <a:latin typeface="Impact" pitchFamily="34" charset="0"/>
              </a:rPr>
              <a:t>Acts 7:51-53</a:t>
            </a:r>
            <a:r>
              <a:rPr lang="en-US" sz="3200" b="0">
                <a:ln w="6350">
                  <a:solidFill>
                    <a:srgbClr val="FFFFFF"/>
                  </a:solidFill>
                </a:ln>
                <a:solidFill>
                  <a:srgbClr val="4E0027"/>
                </a:solidFill>
                <a:effectLst/>
                <a:latin typeface="Fette Engschrift" pitchFamily="2" charset="0"/>
              </a:rPr>
              <a:t>)</a:t>
            </a: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E6C1"/>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873474" name="Picture 2" descr="CTY50027"/>
          <p:cNvPicPr>
            <a:picLocks noChangeAspect="1" noChangeArrowheads="1"/>
          </p:cNvPicPr>
          <p:nvPr/>
        </p:nvPicPr>
        <p:blipFill>
          <a:blip r:embed="rId3" cstate="print">
            <a:lum bright="12000" contrast="-54000"/>
          </a:blip>
          <a:srcRect l="446" t="1627" r="105" b="53506"/>
          <a:stretch>
            <a:fillRect/>
          </a:stretch>
        </p:blipFill>
        <p:spPr bwMode="auto">
          <a:xfrm>
            <a:off x="0" y="0"/>
            <a:ext cx="9144000" cy="5608638"/>
          </a:xfrm>
          <a:prstGeom prst="rect">
            <a:avLst/>
          </a:prstGeom>
          <a:noFill/>
          <a:ln w="9525" algn="ctr">
            <a:noFill/>
            <a:miter lim="800000"/>
            <a:headEnd/>
            <a:tailEnd/>
          </a:ln>
          <a:effectLst/>
        </p:spPr>
      </p:pic>
      <p:sp>
        <p:nvSpPr>
          <p:cNvPr id="873479" name="Rectangle 7"/>
          <p:cNvSpPr>
            <a:spLocks noChangeArrowheads="1"/>
          </p:cNvSpPr>
          <p:nvPr/>
        </p:nvSpPr>
        <p:spPr bwMode="auto">
          <a:xfrm>
            <a:off x="0" y="5486400"/>
            <a:ext cx="9144000" cy="13716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sp>
        <p:nvSpPr>
          <p:cNvPr id="873490" name="Oval 18"/>
          <p:cNvSpPr>
            <a:spLocks noChangeArrowheads="1"/>
          </p:cNvSpPr>
          <p:nvPr/>
        </p:nvSpPr>
        <p:spPr bwMode="auto">
          <a:xfrm>
            <a:off x="762000" y="1319213"/>
            <a:ext cx="457200" cy="434975"/>
          </a:xfrm>
          <a:prstGeom prst="ellipse">
            <a:avLst/>
          </a:prstGeom>
          <a:noFill/>
          <a:ln w="28575">
            <a:solidFill>
              <a:srgbClr val="000099"/>
            </a:solidFill>
            <a:round/>
            <a:headEnd/>
            <a:tailEnd/>
          </a:ln>
          <a:effectLst/>
        </p:spPr>
        <p:txBody>
          <a:bodyPr wrap="none" anchor="ctr"/>
          <a:lstStyle/>
          <a:p>
            <a:pPr algn="ctr"/>
            <a:r>
              <a:rPr lang="en-US" sz="2800" b="0">
                <a:solidFill>
                  <a:srgbClr val="000099"/>
                </a:solidFill>
                <a:effectLst/>
                <a:latin typeface="Impact" pitchFamily="34" charset="0"/>
              </a:rPr>
              <a:t>1</a:t>
            </a:r>
          </a:p>
        </p:txBody>
      </p:sp>
      <p:sp>
        <p:nvSpPr>
          <p:cNvPr id="873491" name="Oval 19"/>
          <p:cNvSpPr>
            <a:spLocks noChangeArrowheads="1"/>
          </p:cNvSpPr>
          <p:nvPr/>
        </p:nvSpPr>
        <p:spPr bwMode="auto">
          <a:xfrm>
            <a:off x="762000" y="2784475"/>
            <a:ext cx="457200" cy="434975"/>
          </a:xfrm>
          <a:prstGeom prst="ellipse">
            <a:avLst/>
          </a:prstGeom>
          <a:noFill/>
          <a:ln w="28575">
            <a:solidFill>
              <a:srgbClr val="000099"/>
            </a:solidFill>
            <a:round/>
            <a:headEnd/>
            <a:tailEnd/>
          </a:ln>
          <a:effectLst/>
        </p:spPr>
        <p:txBody>
          <a:bodyPr wrap="none" anchor="ctr"/>
          <a:lstStyle/>
          <a:p>
            <a:pPr algn="ctr"/>
            <a:r>
              <a:rPr lang="en-US" sz="2800" b="0">
                <a:solidFill>
                  <a:srgbClr val="000099"/>
                </a:solidFill>
                <a:effectLst/>
                <a:latin typeface="Impact" pitchFamily="34" charset="0"/>
              </a:rPr>
              <a:t>2</a:t>
            </a:r>
          </a:p>
        </p:txBody>
      </p:sp>
      <p:sp>
        <p:nvSpPr>
          <p:cNvPr id="873492" name="Oval 20"/>
          <p:cNvSpPr>
            <a:spLocks noChangeArrowheads="1"/>
          </p:cNvSpPr>
          <p:nvPr/>
        </p:nvSpPr>
        <p:spPr bwMode="auto">
          <a:xfrm>
            <a:off x="762000" y="4265613"/>
            <a:ext cx="457200" cy="434975"/>
          </a:xfrm>
          <a:prstGeom prst="ellipse">
            <a:avLst/>
          </a:prstGeom>
          <a:noFill/>
          <a:ln w="28575">
            <a:solidFill>
              <a:srgbClr val="000099"/>
            </a:solidFill>
            <a:round/>
            <a:headEnd/>
            <a:tailEnd/>
          </a:ln>
          <a:effectLst/>
        </p:spPr>
        <p:txBody>
          <a:bodyPr wrap="none" anchor="ctr"/>
          <a:lstStyle/>
          <a:p>
            <a:pPr algn="ctr"/>
            <a:r>
              <a:rPr lang="en-US" sz="2800" b="0">
                <a:solidFill>
                  <a:srgbClr val="000099"/>
                </a:solidFill>
                <a:effectLst/>
                <a:latin typeface="Impact" pitchFamily="34" charset="0"/>
              </a:rPr>
              <a:t>3</a:t>
            </a:r>
          </a:p>
        </p:txBody>
      </p:sp>
      <p:sp>
        <p:nvSpPr>
          <p:cNvPr id="873493" name="Oval 21"/>
          <p:cNvSpPr>
            <a:spLocks noChangeArrowheads="1"/>
          </p:cNvSpPr>
          <p:nvPr/>
        </p:nvSpPr>
        <p:spPr bwMode="auto">
          <a:xfrm>
            <a:off x="1346200" y="4013200"/>
            <a:ext cx="1549400" cy="939800"/>
          </a:xfrm>
          <a:prstGeom prst="ellipse">
            <a:avLst/>
          </a:prstGeom>
          <a:solidFill>
            <a:srgbClr val="FFFF66"/>
          </a:solidFill>
          <a:ln w="28575">
            <a:solidFill>
              <a:srgbClr val="0000FF"/>
            </a:solidFill>
            <a:round/>
            <a:headEnd/>
            <a:tailEnd/>
          </a:ln>
          <a:effectLst/>
        </p:spPr>
        <p:txBody>
          <a:bodyPr wrap="none" anchor="ctr"/>
          <a:lstStyle/>
          <a:p>
            <a:pPr algn="ctr"/>
            <a:r>
              <a:rPr lang="en-US" sz="4000" b="0">
                <a:solidFill>
                  <a:srgbClr val="0000FF"/>
                </a:solidFill>
                <a:effectLst/>
                <a:latin typeface="Impact" pitchFamily="34" charset="0"/>
              </a:rPr>
              <a:t>Jesus</a:t>
            </a:r>
          </a:p>
        </p:txBody>
      </p:sp>
      <p:grpSp>
        <p:nvGrpSpPr>
          <p:cNvPr id="2" name="Group 22"/>
          <p:cNvGrpSpPr>
            <a:grpSpLocks/>
          </p:cNvGrpSpPr>
          <p:nvPr/>
        </p:nvGrpSpPr>
        <p:grpSpPr bwMode="auto">
          <a:xfrm>
            <a:off x="1447800" y="2489200"/>
            <a:ext cx="1143000" cy="1023938"/>
            <a:chOff x="576" y="1472"/>
            <a:chExt cx="720" cy="645"/>
          </a:xfrm>
        </p:grpSpPr>
        <p:sp>
          <p:nvSpPr>
            <p:cNvPr id="873495" name="Oval 23"/>
            <p:cNvSpPr>
              <a:spLocks noChangeArrowheads="1"/>
            </p:cNvSpPr>
            <p:nvPr/>
          </p:nvSpPr>
          <p:spPr bwMode="auto">
            <a:xfrm>
              <a:off x="576" y="1472"/>
              <a:ext cx="720" cy="645"/>
            </a:xfrm>
            <a:prstGeom prst="ellipse">
              <a:avLst/>
            </a:prstGeom>
            <a:gradFill rotWithShape="0">
              <a:gsLst>
                <a:gs pos="0">
                  <a:schemeClr val="bg1"/>
                </a:gs>
                <a:gs pos="100000">
                  <a:srgbClr val="FFFFFF"/>
                </a:gs>
              </a:gsLst>
              <a:lin ang="5400000" scaled="1"/>
            </a:gradFill>
            <a:ln w="12700">
              <a:round/>
              <a:headEnd/>
              <a:tailEnd/>
            </a:ln>
            <a:effectLst/>
            <a:scene3d>
              <a:camera prst="legacyPerspectiveBottomLeft"/>
              <a:lightRig rig="legacyHarsh3" dir="t"/>
            </a:scene3d>
            <a:sp3d extrusionH="887400" prstMaterial="legacyMatte">
              <a:bevelT w="13500" h="13500" prst="angle"/>
              <a:bevelB w="13500" h="13500" prst="angle"/>
              <a:extrusionClr>
                <a:srgbClr val="FFFFFF"/>
              </a:extrusionClr>
            </a:sp3d>
          </p:spPr>
          <p:txBody>
            <a:bodyPr wrap="none" anchor="ctr">
              <a:flatTx/>
            </a:bodyPr>
            <a:lstStyle/>
            <a:p>
              <a:pPr algn="ctr"/>
              <a:endParaRPr lang="en-US" sz="4800">
                <a:solidFill>
                  <a:srgbClr val="6600CC"/>
                </a:solidFill>
                <a:effectLst/>
                <a:latin typeface="Impact" pitchFamily="34" charset="0"/>
              </a:endParaRPr>
            </a:p>
          </p:txBody>
        </p:sp>
        <p:sp>
          <p:nvSpPr>
            <p:cNvPr id="873496" name="WordArt 24"/>
            <p:cNvSpPr>
              <a:spLocks noChangeArrowheads="1" noChangeShapeType="1" noTextEdit="1"/>
            </p:cNvSpPr>
            <p:nvPr/>
          </p:nvSpPr>
          <p:spPr bwMode="auto">
            <a:xfrm>
              <a:off x="673" y="1632"/>
              <a:ext cx="558" cy="314"/>
            </a:xfrm>
            <a:prstGeom prst="rect">
              <a:avLst/>
            </a:prstGeom>
          </p:spPr>
          <p:txBody>
            <a:bodyPr wrap="none" fromWordArt="1">
              <a:prstTxWarp prst="textPlain">
                <a:avLst>
                  <a:gd name="adj" fmla="val 50000"/>
                </a:avLst>
              </a:prstTxWarp>
              <a:scene3d>
                <a:camera prst="legacyPerspectiveBottomLeft"/>
                <a:lightRig rig="legacyHarsh3" dir="t"/>
              </a:scene3d>
              <a:sp3d extrusionH="430200" prstMaterial="legacyMatte">
                <a:extrusionClr>
                  <a:srgbClr val="6600CC"/>
                </a:extrusionClr>
              </a:sp3d>
            </a:bodyPr>
            <a:lstStyle/>
            <a:p>
              <a:pPr algn="ctr"/>
              <a:r>
                <a:rPr lang="en-US" sz="3600" kern="10">
                  <a:ln w="28575">
                    <a:round/>
                    <a:headEnd/>
                    <a:tailEnd/>
                  </a:ln>
                  <a:gradFill rotWithShape="0">
                    <a:gsLst>
                      <a:gs pos="0">
                        <a:srgbClr val="6600CC"/>
                      </a:gs>
                      <a:gs pos="50000">
                        <a:srgbClr val="FFFFFF"/>
                      </a:gs>
                      <a:gs pos="100000">
                        <a:srgbClr val="6600CC"/>
                      </a:gs>
                    </a:gsLst>
                    <a:lin ang="2700000" scaled="1"/>
                  </a:gradFill>
                  <a:effectLst/>
                  <a:latin typeface="Impact"/>
                </a:rPr>
                <a:t>God</a:t>
              </a:r>
            </a:p>
          </p:txBody>
        </p:sp>
      </p:grpSp>
      <p:sp>
        <p:nvSpPr>
          <p:cNvPr id="873502" name="Oval 30"/>
          <p:cNvSpPr>
            <a:spLocks noChangeArrowheads="1"/>
          </p:cNvSpPr>
          <p:nvPr/>
        </p:nvSpPr>
        <p:spPr bwMode="auto">
          <a:xfrm>
            <a:off x="1346200" y="1066800"/>
            <a:ext cx="1549400" cy="939800"/>
          </a:xfrm>
          <a:prstGeom prst="ellipse">
            <a:avLst/>
          </a:prstGeom>
          <a:gradFill rotWithShape="0">
            <a:gsLst>
              <a:gs pos="0">
                <a:srgbClr val="993366"/>
              </a:gs>
              <a:gs pos="100000">
                <a:srgbClr val="660033"/>
              </a:gs>
            </a:gsLst>
            <a:path path="shape">
              <a:fillToRect l="50000" t="50000" r="50000" b="50000"/>
            </a:path>
          </a:gradFill>
          <a:ln w="9525">
            <a:solidFill>
              <a:srgbClr val="FFCC00"/>
            </a:solidFill>
            <a:round/>
            <a:headEnd/>
            <a:tailEnd/>
          </a:ln>
          <a:effectLst/>
        </p:spPr>
        <p:txBody>
          <a:bodyPr wrap="none" anchor="ctr"/>
          <a:lstStyle/>
          <a:p>
            <a:pPr algn="ctr">
              <a:lnSpc>
                <a:spcPct val="80000"/>
              </a:lnSpc>
            </a:pPr>
            <a:r>
              <a:rPr lang="en-US" sz="3600" b="0">
                <a:solidFill>
                  <a:srgbClr val="FFFFFF"/>
                </a:solidFill>
                <a:effectLst>
                  <a:outerShdw blurRad="38100" dist="38100" dir="2700000" algn="tl">
                    <a:srgbClr val="000000"/>
                  </a:outerShdw>
                </a:effectLst>
                <a:latin typeface="Haettenschweiler" pitchFamily="34" charset="0"/>
              </a:rPr>
              <a:t>Disciples</a:t>
            </a:r>
          </a:p>
        </p:txBody>
      </p:sp>
      <p:grpSp>
        <p:nvGrpSpPr>
          <p:cNvPr id="3" name="Group 57"/>
          <p:cNvGrpSpPr>
            <a:grpSpLocks/>
          </p:cNvGrpSpPr>
          <p:nvPr/>
        </p:nvGrpSpPr>
        <p:grpSpPr bwMode="auto">
          <a:xfrm>
            <a:off x="1676400" y="5688012"/>
            <a:ext cx="5867400" cy="941388"/>
            <a:chOff x="576" y="3484"/>
            <a:chExt cx="3696" cy="593"/>
          </a:xfrm>
        </p:grpSpPr>
        <p:sp>
          <p:nvSpPr>
            <p:cNvPr id="20" name="Text Box 5"/>
            <p:cNvSpPr txBox="1">
              <a:spLocks noChangeArrowheads="1"/>
            </p:cNvSpPr>
            <p:nvPr/>
          </p:nvSpPr>
          <p:spPr bwMode="auto">
            <a:xfrm>
              <a:off x="816" y="3484"/>
              <a:ext cx="3456" cy="593"/>
            </a:xfrm>
            <a:prstGeom prst="rect">
              <a:avLst/>
            </a:prstGeom>
            <a:noFill/>
            <a:ln w="9525">
              <a:noFill/>
              <a:miter lim="800000"/>
              <a:headEnd/>
              <a:tailEnd/>
            </a:ln>
            <a:effectLst/>
          </p:spPr>
          <p:txBody>
            <a:bodyPr wrap="square">
              <a:spAutoFit/>
            </a:bodyPr>
            <a:lstStyle/>
            <a:p>
              <a:pPr>
                <a:lnSpc>
                  <a:spcPct val="92000"/>
                </a:lnSpc>
              </a:pPr>
              <a:r>
                <a:rPr lang="en-US" sz="2000" dirty="0">
                  <a:solidFill>
                    <a:srgbClr val="FFFFFF"/>
                  </a:solidFill>
                  <a:effectLst/>
                  <a:latin typeface="Arial Narrow" pitchFamily="34" charset="0"/>
                </a:rPr>
                <a:t>The </a:t>
              </a:r>
              <a:r>
                <a:rPr lang="en-US" sz="2000" u="sng" dirty="0">
                  <a:solidFill>
                    <a:srgbClr val="FFFFFF"/>
                  </a:solidFill>
                  <a:effectLst/>
                  <a:latin typeface="Arial Narrow" pitchFamily="34" charset="0"/>
                </a:rPr>
                <a:t>words and deeds of Jesus</a:t>
              </a:r>
              <a:r>
                <a:rPr lang="en-US" sz="2000" dirty="0">
                  <a:solidFill>
                    <a:srgbClr val="FFFFFF"/>
                  </a:solidFill>
                  <a:effectLst/>
                  <a:latin typeface="Arial Narrow" pitchFamily="34" charset="0"/>
                </a:rPr>
                <a:t> himself were meant to engender belief on the part of the people that he was the Messiah (John 6:29, Matt. 23:37, John 10:38).</a:t>
              </a:r>
              <a:endParaRPr lang="en-US" sz="2000" b="0" dirty="0">
                <a:solidFill>
                  <a:srgbClr val="FFFFFF"/>
                </a:solidFill>
                <a:effectLst/>
                <a:latin typeface="Arial Narrow" pitchFamily="34" charset="0"/>
              </a:endParaRPr>
            </a:p>
          </p:txBody>
        </p:sp>
        <p:sp>
          <p:nvSpPr>
            <p:cNvPr id="21" name="Oval 55"/>
            <p:cNvSpPr>
              <a:spLocks noChangeArrowheads="1"/>
            </p:cNvSpPr>
            <p:nvPr/>
          </p:nvSpPr>
          <p:spPr bwMode="auto">
            <a:xfrm>
              <a:off x="576" y="3484"/>
              <a:ext cx="240" cy="246"/>
            </a:xfrm>
            <a:prstGeom prst="ellipse">
              <a:avLst/>
            </a:prstGeom>
            <a:solidFill>
              <a:schemeClr val="tx1"/>
            </a:solidFill>
            <a:ln w="12700">
              <a:solidFill>
                <a:schemeClr val="bg1"/>
              </a:solidFill>
              <a:round/>
              <a:headEnd/>
              <a:tailEnd/>
            </a:ln>
            <a:effectLst/>
          </p:spPr>
          <p:txBody>
            <a:bodyPr wrap="none" anchor="ctr"/>
            <a:lstStyle/>
            <a:p>
              <a:pPr algn="ctr"/>
              <a:r>
                <a:rPr lang="en-US" sz="2000">
                  <a:solidFill>
                    <a:srgbClr val="E6E6E6"/>
                  </a:solidFill>
                  <a:effectLst/>
                  <a:latin typeface="Arial" pitchFamily="34" charset="0"/>
                  <a:cs typeface="Arial" pitchFamily="34" charset="0"/>
                </a:rPr>
                <a:t>3</a:t>
              </a:r>
            </a:p>
          </p:txBody>
        </p:sp>
      </p:grpSp>
      <p:sp>
        <p:nvSpPr>
          <p:cNvPr id="27" name="Text Box 39"/>
          <p:cNvSpPr txBox="1">
            <a:spLocks noChangeArrowheads="1"/>
          </p:cNvSpPr>
          <p:nvPr/>
        </p:nvSpPr>
        <p:spPr bwMode="auto">
          <a:xfrm>
            <a:off x="3124200" y="4191000"/>
            <a:ext cx="5105400" cy="584775"/>
          </a:xfrm>
          <a:prstGeom prst="rect">
            <a:avLst/>
          </a:prstGeom>
          <a:noFill/>
          <a:ln w="9525">
            <a:noFill/>
            <a:miter lim="800000"/>
            <a:headEnd/>
            <a:tailEnd/>
          </a:ln>
          <a:effectLst/>
        </p:spPr>
        <p:txBody>
          <a:bodyPr wrap="square">
            <a:spAutoFit/>
          </a:bodyPr>
          <a:lstStyle/>
          <a:p>
            <a:r>
              <a:rPr lang="en-US" sz="3200" b="0">
                <a:ln w="6350">
                  <a:solidFill>
                    <a:srgbClr val="FFFFFF"/>
                  </a:solidFill>
                </a:ln>
                <a:solidFill>
                  <a:srgbClr val="4E0027"/>
                </a:solidFill>
                <a:effectLst/>
                <a:latin typeface="Fette Engschrift" pitchFamily="2" charset="0"/>
              </a:rPr>
              <a:t>(</a:t>
            </a:r>
            <a:r>
              <a:rPr lang="en-US" sz="2800" b="0">
                <a:ln w="6350">
                  <a:solidFill>
                    <a:srgbClr val="FFFFFF"/>
                  </a:solidFill>
                </a:ln>
                <a:solidFill>
                  <a:srgbClr val="4E0027"/>
                </a:solidFill>
                <a:effectLst/>
                <a:latin typeface="Impact" pitchFamily="34" charset="0"/>
              </a:rPr>
              <a:t>John 6:29, Matt. 23:37, John 10:38</a:t>
            </a:r>
            <a:r>
              <a:rPr lang="en-US" sz="3200" b="0">
                <a:ln w="6350">
                  <a:solidFill>
                    <a:srgbClr val="FFFFFF"/>
                  </a:solidFill>
                </a:ln>
                <a:solidFill>
                  <a:srgbClr val="4E0027"/>
                </a:solidFill>
                <a:effectLst/>
                <a:latin typeface="Fette Engschrift" pitchFamily="2" charset="0"/>
              </a:rPr>
              <a:t>)</a:t>
            </a:r>
          </a:p>
        </p:txBody>
      </p:sp>
      <p:sp>
        <p:nvSpPr>
          <p:cNvPr id="30" name="Text Box 39"/>
          <p:cNvSpPr txBox="1">
            <a:spLocks noChangeArrowheads="1"/>
          </p:cNvSpPr>
          <p:nvPr/>
        </p:nvSpPr>
        <p:spPr bwMode="auto">
          <a:xfrm>
            <a:off x="3124200" y="1219200"/>
            <a:ext cx="2133600" cy="584775"/>
          </a:xfrm>
          <a:prstGeom prst="rect">
            <a:avLst/>
          </a:prstGeom>
          <a:noFill/>
          <a:ln w="9525">
            <a:noFill/>
            <a:miter lim="800000"/>
            <a:headEnd/>
            <a:tailEnd/>
          </a:ln>
          <a:effectLst/>
        </p:spPr>
        <p:txBody>
          <a:bodyPr wrap="square">
            <a:spAutoFit/>
          </a:bodyPr>
          <a:lstStyle/>
          <a:p>
            <a:r>
              <a:rPr lang="en-US" sz="3200" b="0">
                <a:ln w="6350">
                  <a:solidFill>
                    <a:srgbClr val="FFFFFF"/>
                  </a:solidFill>
                </a:ln>
                <a:solidFill>
                  <a:srgbClr val="4E0027"/>
                </a:solidFill>
                <a:effectLst/>
                <a:latin typeface="Fette Engschrift" pitchFamily="2" charset="0"/>
              </a:rPr>
              <a:t>(</a:t>
            </a:r>
            <a:r>
              <a:rPr lang="en-US" sz="2800" b="0">
                <a:ln w="6350">
                  <a:solidFill>
                    <a:srgbClr val="FFFFFF"/>
                  </a:solidFill>
                </a:ln>
                <a:solidFill>
                  <a:srgbClr val="4E0027"/>
                </a:solidFill>
                <a:effectLst/>
                <a:latin typeface="Impact" pitchFamily="34" charset="0"/>
              </a:rPr>
              <a:t>Acts 7:51-53</a:t>
            </a:r>
            <a:r>
              <a:rPr lang="en-US" sz="3200" b="0">
                <a:ln w="6350">
                  <a:solidFill>
                    <a:srgbClr val="FFFFFF"/>
                  </a:solidFill>
                </a:ln>
                <a:solidFill>
                  <a:srgbClr val="4E0027"/>
                </a:solidFill>
                <a:effectLst/>
                <a:latin typeface="Fette Engschrift" pitchFamily="2" charset="0"/>
              </a:rPr>
              <a:t>)</a:t>
            </a:r>
          </a:p>
        </p:txBody>
      </p:sp>
      <p:sp>
        <p:nvSpPr>
          <p:cNvPr id="35" name="Text Box 25"/>
          <p:cNvSpPr txBox="1">
            <a:spLocks noChangeArrowheads="1"/>
          </p:cNvSpPr>
          <p:nvPr/>
        </p:nvSpPr>
        <p:spPr bwMode="auto">
          <a:xfrm>
            <a:off x="381000" y="153988"/>
            <a:ext cx="4724400" cy="537070"/>
          </a:xfrm>
          <a:prstGeom prst="rect">
            <a:avLst/>
          </a:prstGeom>
          <a:noFill/>
          <a:ln w="9525">
            <a:noFill/>
            <a:miter lim="800000"/>
            <a:headEnd/>
            <a:tailEnd/>
          </a:ln>
          <a:effectLst/>
        </p:spPr>
        <p:txBody>
          <a:bodyPr wrap="square">
            <a:spAutoFit/>
          </a:bodyPr>
          <a:lstStyle/>
          <a:p>
            <a:pPr>
              <a:lnSpc>
                <a:spcPct val="85000"/>
              </a:lnSpc>
            </a:pPr>
            <a:r>
              <a:rPr lang="en-US" sz="3400" b="0" u="sng">
                <a:ln w="3175">
                  <a:solidFill>
                    <a:srgbClr val="000000"/>
                  </a:solidFill>
                </a:ln>
                <a:solidFill>
                  <a:srgbClr val="FFFFFF"/>
                </a:solidFill>
                <a:effectLst>
                  <a:outerShdw blurRad="38100" dist="38100" dir="2700000" algn="tl">
                    <a:srgbClr val="000000"/>
                  </a:outerShdw>
                </a:effectLst>
                <a:latin typeface="Impact" pitchFamily="34" charset="0"/>
              </a:rPr>
              <a:t>Jesus’ death on the cross</a:t>
            </a:r>
          </a:p>
        </p:txBody>
      </p:sp>
      <p:grpSp>
        <p:nvGrpSpPr>
          <p:cNvPr id="22" name="Group 21"/>
          <p:cNvGrpSpPr/>
          <p:nvPr/>
        </p:nvGrpSpPr>
        <p:grpSpPr>
          <a:xfrm>
            <a:off x="685800" y="761482"/>
            <a:ext cx="7772400" cy="4191518"/>
            <a:chOff x="685800" y="761482"/>
            <a:chExt cx="7772400" cy="4191518"/>
          </a:xfrm>
        </p:grpSpPr>
        <p:sp>
          <p:nvSpPr>
            <p:cNvPr id="37" name="AutoShape 77"/>
            <p:cNvSpPr>
              <a:spLocks noChangeArrowheads="1"/>
            </p:cNvSpPr>
            <p:nvPr/>
          </p:nvSpPr>
          <p:spPr bwMode="auto">
            <a:xfrm>
              <a:off x="685800" y="761482"/>
              <a:ext cx="7772400" cy="4191518"/>
            </a:xfrm>
            <a:prstGeom prst="horizontalScroll">
              <a:avLst>
                <a:gd name="adj" fmla="val 14236"/>
              </a:avLst>
            </a:prstGeom>
            <a:gradFill flip="none" rotWithShape="1">
              <a:gsLst>
                <a:gs pos="0">
                  <a:srgbClr val="FFCC00"/>
                </a:gs>
                <a:gs pos="50000">
                  <a:schemeClr val="bg1"/>
                </a:gs>
                <a:gs pos="100000">
                  <a:srgbClr val="FFCC00"/>
                </a:gs>
              </a:gsLst>
              <a:lin ang="5400000" scaled="1"/>
              <a:tileRect/>
            </a:gradFill>
            <a:ln w="38100">
              <a:solidFill>
                <a:srgbClr val="660033"/>
              </a:solidFill>
              <a:round/>
              <a:headEnd/>
              <a:tailEnd/>
            </a:ln>
            <a:effectLst/>
          </p:spPr>
          <p:txBody>
            <a:bodyPr wrap="none" anchor="ctr"/>
            <a:lstStyle/>
            <a:p>
              <a:pPr algn="ctr"/>
              <a:endParaRPr lang="en-US">
                <a:solidFill>
                  <a:srgbClr val="000000"/>
                </a:solidFill>
                <a:effectLst/>
                <a:latin typeface="Palatino Linotype" pitchFamily="18" charset="0"/>
              </a:endParaRPr>
            </a:p>
          </p:txBody>
        </p:sp>
        <p:sp>
          <p:nvSpPr>
            <p:cNvPr id="38" name="Text Box 78"/>
            <p:cNvSpPr txBox="1">
              <a:spLocks noChangeArrowheads="1"/>
            </p:cNvSpPr>
            <p:nvPr/>
          </p:nvSpPr>
          <p:spPr bwMode="auto">
            <a:xfrm>
              <a:off x="1447800" y="1947506"/>
              <a:ext cx="6705600" cy="1518108"/>
            </a:xfrm>
            <a:prstGeom prst="rect">
              <a:avLst/>
            </a:prstGeom>
            <a:noFill/>
            <a:ln w="9525">
              <a:noFill/>
              <a:miter lim="800000"/>
              <a:headEnd/>
              <a:tailEnd/>
            </a:ln>
            <a:effectLst/>
          </p:spPr>
          <p:txBody>
            <a:bodyPr wrap="square">
              <a:spAutoFit/>
            </a:bodyPr>
            <a:lstStyle/>
            <a:p>
              <a:pPr>
                <a:lnSpc>
                  <a:spcPct val="90000"/>
                </a:lnSpc>
              </a:pPr>
              <a:r>
                <a:rPr lang="en-US" sz="3400">
                  <a:solidFill>
                    <a:srgbClr val="660033"/>
                  </a:solidFill>
                  <a:effectLst/>
                  <a:latin typeface="Papyrus" pitchFamily="66" charset="0"/>
                </a:rPr>
                <a:t>Jesus answered them, "This is the work of God, that you believe in him whom he has sent." </a:t>
              </a:r>
            </a:p>
          </p:txBody>
        </p:sp>
        <p:sp>
          <p:nvSpPr>
            <p:cNvPr id="39" name="Text Box 79"/>
            <p:cNvSpPr txBox="1">
              <a:spLocks noChangeArrowheads="1"/>
            </p:cNvSpPr>
            <p:nvPr/>
          </p:nvSpPr>
          <p:spPr bwMode="auto">
            <a:xfrm>
              <a:off x="5105400" y="3504163"/>
              <a:ext cx="2590800" cy="523220"/>
            </a:xfrm>
            <a:prstGeom prst="rect">
              <a:avLst/>
            </a:prstGeom>
            <a:noFill/>
            <a:ln w="9525">
              <a:noFill/>
              <a:miter lim="800000"/>
              <a:headEnd/>
              <a:tailEnd/>
            </a:ln>
            <a:effectLst/>
          </p:spPr>
          <p:txBody>
            <a:bodyPr wrap="square">
              <a:spAutoFit/>
            </a:bodyPr>
            <a:lstStyle/>
            <a:p>
              <a:pPr algn="ctr"/>
              <a:r>
                <a:rPr lang="en-US" sz="2000" b="0">
                  <a:solidFill>
                    <a:srgbClr val="660033"/>
                  </a:solidFill>
                  <a:effectLst/>
                  <a:latin typeface="Palatino Linotype" pitchFamily="18" charset="0"/>
                </a:rPr>
                <a:t>RSV</a:t>
              </a:r>
              <a:r>
                <a:rPr lang="en-US" sz="2800">
                  <a:solidFill>
                    <a:srgbClr val="660033"/>
                  </a:solidFill>
                  <a:effectLst/>
                  <a:latin typeface="Palatino Linotype" pitchFamily="18" charset="0"/>
                </a:rPr>
                <a:t> (John 6:29)</a:t>
              </a:r>
            </a:p>
          </p:txBody>
        </p:sp>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873493"/>
                                        </p:tgtEl>
                                        <p:attrNameLst>
                                          <p:attrName>style.visibility</p:attrName>
                                        </p:attrNameLst>
                                      </p:cBhvr>
                                      <p:to>
                                        <p:strVal val="visible"/>
                                      </p:to>
                                    </p:set>
                                    <p:anim calcmode="lin" valueType="num">
                                      <p:cBhvr>
                                        <p:cTn id="12" dur="1000" fill="hold"/>
                                        <p:tgtEl>
                                          <p:spTgt spid="873493"/>
                                        </p:tgtEl>
                                        <p:attrNameLst>
                                          <p:attrName>ppt_w</p:attrName>
                                        </p:attrNameLst>
                                      </p:cBhvr>
                                      <p:tavLst>
                                        <p:tav tm="0">
                                          <p:val>
                                            <p:strVal val="#ppt_w*0.70"/>
                                          </p:val>
                                        </p:tav>
                                        <p:tav tm="100000">
                                          <p:val>
                                            <p:strVal val="#ppt_w"/>
                                          </p:val>
                                        </p:tav>
                                      </p:tavLst>
                                    </p:anim>
                                    <p:anim calcmode="lin" valueType="num">
                                      <p:cBhvr>
                                        <p:cTn id="13" dur="1000" fill="hold"/>
                                        <p:tgtEl>
                                          <p:spTgt spid="873493"/>
                                        </p:tgtEl>
                                        <p:attrNameLst>
                                          <p:attrName>ppt_h</p:attrName>
                                        </p:attrNameLst>
                                      </p:cBhvr>
                                      <p:tavLst>
                                        <p:tav tm="0">
                                          <p:val>
                                            <p:strVal val="#ppt_h"/>
                                          </p:val>
                                        </p:tav>
                                        <p:tav tm="100000">
                                          <p:val>
                                            <p:strVal val="#ppt_h"/>
                                          </p:val>
                                        </p:tav>
                                      </p:tavLst>
                                    </p:anim>
                                    <p:animEffect transition="in" filter="fade">
                                      <p:cBhvr>
                                        <p:cTn id="14" dur="1000"/>
                                        <p:tgtEl>
                                          <p:spTgt spid="873493"/>
                                        </p:tgtEl>
                                      </p:cBhvr>
                                    </p:animEffect>
                                  </p:childTnLst>
                                </p:cTn>
                              </p:par>
                              <p:par>
                                <p:cTn id="15" presetID="10" presetClass="entr" presetSubtype="0" fill="hold" nodeType="withEffect">
                                  <p:stCondLst>
                                    <p:cond delay="0"/>
                                  </p:stCondLst>
                                  <p:childTnLst>
                                    <p:set>
                                      <p:cBhvr>
                                        <p:cTn id="16" dur="1" fill="hold">
                                          <p:stCondLst>
                                            <p:cond delay="0"/>
                                          </p:stCondLst>
                                        </p:cTn>
                                        <p:tgtEl>
                                          <p:spTgt spid="873492"/>
                                        </p:tgtEl>
                                        <p:attrNameLst>
                                          <p:attrName>style.visibility</p:attrName>
                                        </p:attrNameLst>
                                      </p:cBhvr>
                                      <p:to>
                                        <p:strVal val="visible"/>
                                      </p:to>
                                    </p:set>
                                    <p:animEffect transition="in" filter="fade">
                                      <p:cBhvr>
                                        <p:cTn id="17" dur="1000"/>
                                        <p:tgtEl>
                                          <p:spTgt spid="873492"/>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20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outVertic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3493" grpId="0" animBg="1" autoUpdateAnimBg="0"/>
      <p:bldP spid="27" grpId="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E6C1"/>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873474" name="Picture 2" descr="CTY50027"/>
          <p:cNvPicPr>
            <a:picLocks noChangeAspect="1" noChangeArrowheads="1"/>
          </p:cNvPicPr>
          <p:nvPr/>
        </p:nvPicPr>
        <p:blipFill>
          <a:blip r:embed="rId3" cstate="print">
            <a:lum bright="12000" contrast="-54000"/>
          </a:blip>
          <a:srcRect l="446" t="1627" r="105" b="53506"/>
          <a:stretch>
            <a:fillRect/>
          </a:stretch>
        </p:blipFill>
        <p:spPr bwMode="auto">
          <a:xfrm>
            <a:off x="0" y="0"/>
            <a:ext cx="9144000" cy="5608638"/>
          </a:xfrm>
          <a:prstGeom prst="rect">
            <a:avLst/>
          </a:prstGeom>
          <a:noFill/>
          <a:ln w="9525" algn="ctr">
            <a:noFill/>
            <a:miter lim="800000"/>
            <a:headEnd/>
            <a:tailEnd/>
          </a:ln>
          <a:effectLst/>
        </p:spPr>
      </p:pic>
      <p:sp>
        <p:nvSpPr>
          <p:cNvPr id="873479" name="Rectangle 7"/>
          <p:cNvSpPr>
            <a:spLocks noChangeArrowheads="1"/>
          </p:cNvSpPr>
          <p:nvPr/>
        </p:nvSpPr>
        <p:spPr bwMode="auto">
          <a:xfrm>
            <a:off x="0" y="5486400"/>
            <a:ext cx="9144000" cy="13716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sp>
        <p:nvSpPr>
          <p:cNvPr id="873490" name="Oval 18"/>
          <p:cNvSpPr>
            <a:spLocks noChangeArrowheads="1"/>
          </p:cNvSpPr>
          <p:nvPr/>
        </p:nvSpPr>
        <p:spPr bwMode="auto">
          <a:xfrm>
            <a:off x="762000" y="1319213"/>
            <a:ext cx="457200" cy="434975"/>
          </a:xfrm>
          <a:prstGeom prst="ellipse">
            <a:avLst/>
          </a:prstGeom>
          <a:noFill/>
          <a:ln w="28575">
            <a:solidFill>
              <a:srgbClr val="000099"/>
            </a:solidFill>
            <a:round/>
            <a:headEnd/>
            <a:tailEnd/>
          </a:ln>
          <a:effectLst/>
        </p:spPr>
        <p:txBody>
          <a:bodyPr wrap="none" anchor="ctr"/>
          <a:lstStyle/>
          <a:p>
            <a:pPr algn="ctr"/>
            <a:r>
              <a:rPr lang="en-US" sz="2800" b="0">
                <a:solidFill>
                  <a:srgbClr val="000099"/>
                </a:solidFill>
                <a:effectLst/>
                <a:latin typeface="Impact" pitchFamily="34" charset="0"/>
              </a:rPr>
              <a:t>1</a:t>
            </a:r>
          </a:p>
        </p:txBody>
      </p:sp>
      <p:sp>
        <p:nvSpPr>
          <p:cNvPr id="873491" name="Oval 19"/>
          <p:cNvSpPr>
            <a:spLocks noChangeArrowheads="1"/>
          </p:cNvSpPr>
          <p:nvPr/>
        </p:nvSpPr>
        <p:spPr bwMode="auto">
          <a:xfrm>
            <a:off x="762000" y="2784475"/>
            <a:ext cx="457200" cy="434975"/>
          </a:xfrm>
          <a:prstGeom prst="ellipse">
            <a:avLst/>
          </a:prstGeom>
          <a:noFill/>
          <a:ln w="28575">
            <a:solidFill>
              <a:srgbClr val="000099"/>
            </a:solidFill>
            <a:round/>
            <a:headEnd/>
            <a:tailEnd/>
          </a:ln>
          <a:effectLst/>
        </p:spPr>
        <p:txBody>
          <a:bodyPr wrap="none" anchor="ctr"/>
          <a:lstStyle/>
          <a:p>
            <a:pPr algn="ctr"/>
            <a:r>
              <a:rPr lang="en-US" sz="2800" b="0">
                <a:solidFill>
                  <a:srgbClr val="000099"/>
                </a:solidFill>
                <a:effectLst/>
                <a:latin typeface="Impact" pitchFamily="34" charset="0"/>
              </a:rPr>
              <a:t>2</a:t>
            </a:r>
          </a:p>
        </p:txBody>
      </p:sp>
      <p:sp>
        <p:nvSpPr>
          <p:cNvPr id="873492" name="Oval 20"/>
          <p:cNvSpPr>
            <a:spLocks noChangeArrowheads="1"/>
          </p:cNvSpPr>
          <p:nvPr/>
        </p:nvSpPr>
        <p:spPr bwMode="auto">
          <a:xfrm>
            <a:off x="762000" y="4265613"/>
            <a:ext cx="457200" cy="434975"/>
          </a:xfrm>
          <a:prstGeom prst="ellipse">
            <a:avLst/>
          </a:prstGeom>
          <a:noFill/>
          <a:ln w="28575">
            <a:solidFill>
              <a:srgbClr val="000099"/>
            </a:solidFill>
            <a:round/>
            <a:headEnd/>
            <a:tailEnd/>
          </a:ln>
          <a:effectLst/>
        </p:spPr>
        <p:txBody>
          <a:bodyPr wrap="none" anchor="ctr"/>
          <a:lstStyle/>
          <a:p>
            <a:pPr algn="ctr"/>
            <a:r>
              <a:rPr lang="en-US" sz="2800" b="0">
                <a:solidFill>
                  <a:srgbClr val="000099"/>
                </a:solidFill>
                <a:effectLst/>
                <a:latin typeface="Impact" pitchFamily="34" charset="0"/>
              </a:rPr>
              <a:t>3</a:t>
            </a:r>
          </a:p>
        </p:txBody>
      </p:sp>
      <p:sp>
        <p:nvSpPr>
          <p:cNvPr id="873493" name="Oval 21"/>
          <p:cNvSpPr>
            <a:spLocks noChangeArrowheads="1"/>
          </p:cNvSpPr>
          <p:nvPr/>
        </p:nvSpPr>
        <p:spPr bwMode="auto">
          <a:xfrm>
            <a:off x="1346200" y="4013200"/>
            <a:ext cx="1549400" cy="939800"/>
          </a:xfrm>
          <a:prstGeom prst="ellipse">
            <a:avLst/>
          </a:prstGeom>
          <a:solidFill>
            <a:srgbClr val="FFFF66"/>
          </a:solidFill>
          <a:ln w="28575">
            <a:solidFill>
              <a:srgbClr val="0000FF"/>
            </a:solidFill>
            <a:round/>
            <a:headEnd/>
            <a:tailEnd/>
          </a:ln>
          <a:effectLst/>
        </p:spPr>
        <p:txBody>
          <a:bodyPr wrap="none" anchor="ctr"/>
          <a:lstStyle/>
          <a:p>
            <a:pPr algn="ctr"/>
            <a:r>
              <a:rPr lang="en-US" sz="4000" b="0">
                <a:solidFill>
                  <a:srgbClr val="0000FF"/>
                </a:solidFill>
                <a:effectLst/>
                <a:latin typeface="Impact" pitchFamily="34" charset="0"/>
              </a:rPr>
              <a:t>Jesus</a:t>
            </a:r>
          </a:p>
        </p:txBody>
      </p:sp>
      <p:grpSp>
        <p:nvGrpSpPr>
          <p:cNvPr id="2" name="Group 22"/>
          <p:cNvGrpSpPr>
            <a:grpSpLocks/>
          </p:cNvGrpSpPr>
          <p:nvPr/>
        </p:nvGrpSpPr>
        <p:grpSpPr bwMode="auto">
          <a:xfrm>
            <a:off x="1447800" y="2489200"/>
            <a:ext cx="1143000" cy="1023938"/>
            <a:chOff x="576" y="1472"/>
            <a:chExt cx="720" cy="645"/>
          </a:xfrm>
        </p:grpSpPr>
        <p:sp>
          <p:nvSpPr>
            <p:cNvPr id="873495" name="Oval 23"/>
            <p:cNvSpPr>
              <a:spLocks noChangeArrowheads="1"/>
            </p:cNvSpPr>
            <p:nvPr/>
          </p:nvSpPr>
          <p:spPr bwMode="auto">
            <a:xfrm>
              <a:off x="576" y="1472"/>
              <a:ext cx="720" cy="645"/>
            </a:xfrm>
            <a:prstGeom prst="ellipse">
              <a:avLst/>
            </a:prstGeom>
            <a:gradFill rotWithShape="0">
              <a:gsLst>
                <a:gs pos="0">
                  <a:schemeClr val="bg1"/>
                </a:gs>
                <a:gs pos="100000">
                  <a:srgbClr val="FFFFFF"/>
                </a:gs>
              </a:gsLst>
              <a:lin ang="5400000" scaled="1"/>
            </a:gradFill>
            <a:ln w="12700">
              <a:round/>
              <a:headEnd/>
              <a:tailEnd/>
            </a:ln>
            <a:effectLst/>
            <a:scene3d>
              <a:camera prst="legacyPerspectiveBottomLeft"/>
              <a:lightRig rig="legacyHarsh3" dir="t"/>
            </a:scene3d>
            <a:sp3d extrusionH="887400" prstMaterial="legacyMatte">
              <a:bevelT w="13500" h="13500" prst="angle"/>
              <a:bevelB w="13500" h="13500" prst="angle"/>
              <a:extrusionClr>
                <a:srgbClr val="FFFFFF"/>
              </a:extrusionClr>
            </a:sp3d>
          </p:spPr>
          <p:txBody>
            <a:bodyPr wrap="none" anchor="ctr">
              <a:flatTx/>
            </a:bodyPr>
            <a:lstStyle/>
            <a:p>
              <a:pPr algn="ctr"/>
              <a:endParaRPr lang="en-US" sz="4800">
                <a:solidFill>
                  <a:srgbClr val="6600CC"/>
                </a:solidFill>
                <a:effectLst/>
                <a:latin typeface="Impact" pitchFamily="34" charset="0"/>
              </a:endParaRPr>
            </a:p>
          </p:txBody>
        </p:sp>
        <p:sp>
          <p:nvSpPr>
            <p:cNvPr id="873496" name="WordArt 24"/>
            <p:cNvSpPr>
              <a:spLocks noChangeArrowheads="1" noChangeShapeType="1" noTextEdit="1"/>
            </p:cNvSpPr>
            <p:nvPr/>
          </p:nvSpPr>
          <p:spPr bwMode="auto">
            <a:xfrm>
              <a:off x="673" y="1632"/>
              <a:ext cx="558" cy="314"/>
            </a:xfrm>
            <a:prstGeom prst="rect">
              <a:avLst/>
            </a:prstGeom>
          </p:spPr>
          <p:txBody>
            <a:bodyPr wrap="none" fromWordArt="1">
              <a:prstTxWarp prst="textPlain">
                <a:avLst>
                  <a:gd name="adj" fmla="val 50000"/>
                </a:avLst>
              </a:prstTxWarp>
              <a:scene3d>
                <a:camera prst="legacyPerspectiveBottomLeft"/>
                <a:lightRig rig="legacyHarsh3" dir="t"/>
              </a:scene3d>
              <a:sp3d extrusionH="430200" prstMaterial="legacyMatte">
                <a:extrusionClr>
                  <a:srgbClr val="6600CC"/>
                </a:extrusionClr>
              </a:sp3d>
            </a:bodyPr>
            <a:lstStyle/>
            <a:p>
              <a:pPr algn="ctr"/>
              <a:r>
                <a:rPr lang="en-US" sz="3600" kern="10">
                  <a:ln w="28575">
                    <a:round/>
                    <a:headEnd/>
                    <a:tailEnd/>
                  </a:ln>
                  <a:gradFill rotWithShape="0">
                    <a:gsLst>
                      <a:gs pos="0">
                        <a:srgbClr val="6600CC"/>
                      </a:gs>
                      <a:gs pos="50000">
                        <a:srgbClr val="FFFFFF"/>
                      </a:gs>
                      <a:gs pos="100000">
                        <a:srgbClr val="6600CC"/>
                      </a:gs>
                    </a:gsLst>
                    <a:lin ang="2700000" scaled="1"/>
                  </a:gradFill>
                  <a:effectLst/>
                  <a:latin typeface="Impact"/>
                </a:rPr>
                <a:t>God</a:t>
              </a:r>
            </a:p>
          </p:txBody>
        </p:sp>
      </p:grpSp>
      <p:sp>
        <p:nvSpPr>
          <p:cNvPr id="873502" name="Oval 30"/>
          <p:cNvSpPr>
            <a:spLocks noChangeArrowheads="1"/>
          </p:cNvSpPr>
          <p:nvPr/>
        </p:nvSpPr>
        <p:spPr bwMode="auto">
          <a:xfrm>
            <a:off x="1346200" y="1066800"/>
            <a:ext cx="1549400" cy="939800"/>
          </a:xfrm>
          <a:prstGeom prst="ellipse">
            <a:avLst/>
          </a:prstGeom>
          <a:gradFill rotWithShape="0">
            <a:gsLst>
              <a:gs pos="0">
                <a:srgbClr val="993366"/>
              </a:gs>
              <a:gs pos="100000">
                <a:srgbClr val="660033"/>
              </a:gs>
            </a:gsLst>
            <a:path path="shape">
              <a:fillToRect l="50000" t="50000" r="50000" b="50000"/>
            </a:path>
          </a:gradFill>
          <a:ln w="9525">
            <a:solidFill>
              <a:srgbClr val="FFCC00"/>
            </a:solidFill>
            <a:round/>
            <a:headEnd/>
            <a:tailEnd/>
          </a:ln>
          <a:effectLst/>
        </p:spPr>
        <p:txBody>
          <a:bodyPr wrap="none" anchor="ctr"/>
          <a:lstStyle/>
          <a:p>
            <a:pPr algn="ctr">
              <a:lnSpc>
                <a:spcPct val="80000"/>
              </a:lnSpc>
            </a:pPr>
            <a:r>
              <a:rPr lang="en-US" sz="3600" b="0">
                <a:solidFill>
                  <a:srgbClr val="FFFFFF"/>
                </a:solidFill>
                <a:effectLst>
                  <a:outerShdw blurRad="38100" dist="38100" dir="2700000" algn="tl">
                    <a:srgbClr val="000000"/>
                  </a:outerShdw>
                </a:effectLst>
                <a:latin typeface="Haettenschweiler" pitchFamily="34" charset="0"/>
              </a:rPr>
              <a:t>Disciples</a:t>
            </a:r>
          </a:p>
        </p:txBody>
      </p:sp>
      <p:grpSp>
        <p:nvGrpSpPr>
          <p:cNvPr id="3" name="Group 57"/>
          <p:cNvGrpSpPr>
            <a:grpSpLocks/>
          </p:cNvGrpSpPr>
          <p:nvPr/>
        </p:nvGrpSpPr>
        <p:grpSpPr bwMode="auto">
          <a:xfrm>
            <a:off x="1676400" y="5688012"/>
            <a:ext cx="5867400" cy="941388"/>
            <a:chOff x="576" y="3484"/>
            <a:chExt cx="3696" cy="593"/>
          </a:xfrm>
        </p:grpSpPr>
        <p:sp>
          <p:nvSpPr>
            <p:cNvPr id="20" name="Text Box 5"/>
            <p:cNvSpPr txBox="1">
              <a:spLocks noChangeArrowheads="1"/>
            </p:cNvSpPr>
            <p:nvPr/>
          </p:nvSpPr>
          <p:spPr bwMode="auto">
            <a:xfrm>
              <a:off x="816" y="3484"/>
              <a:ext cx="3456" cy="593"/>
            </a:xfrm>
            <a:prstGeom prst="rect">
              <a:avLst/>
            </a:prstGeom>
            <a:noFill/>
            <a:ln w="9525">
              <a:noFill/>
              <a:miter lim="800000"/>
              <a:headEnd/>
              <a:tailEnd/>
            </a:ln>
            <a:effectLst/>
          </p:spPr>
          <p:txBody>
            <a:bodyPr wrap="square">
              <a:spAutoFit/>
            </a:bodyPr>
            <a:lstStyle/>
            <a:p>
              <a:pPr>
                <a:lnSpc>
                  <a:spcPct val="92000"/>
                </a:lnSpc>
              </a:pPr>
              <a:r>
                <a:rPr lang="en-US" sz="2000" dirty="0">
                  <a:solidFill>
                    <a:srgbClr val="FFFFFF"/>
                  </a:solidFill>
                  <a:effectLst/>
                  <a:latin typeface="Arial Narrow" pitchFamily="34" charset="0"/>
                </a:rPr>
                <a:t>The </a:t>
              </a:r>
              <a:r>
                <a:rPr lang="en-US" sz="2000" u="sng" dirty="0">
                  <a:solidFill>
                    <a:srgbClr val="FFFFFF"/>
                  </a:solidFill>
                  <a:effectLst/>
                  <a:latin typeface="Arial Narrow" pitchFamily="34" charset="0"/>
                </a:rPr>
                <a:t>words and deeds of Jesus</a:t>
              </a:r>
              <a:r>
                <a:rPr lang="en-US" sz="2000" dirty="0">
                  <a:solidFill>
                    <a:srgbClr val="FFFFFF"/>
                  </a:solidFill>
                  <a:effectLst/>
                  <a:latin typeface="Arial Narrow" pitchFamily="34" charset="0"/>
                </a:rPr>
                <a:t> himself were meant to engender belief on the part of the people that he was the Messiah (John 6:29, Matt. 23:37, John 10:38).</a:t>
              </a:r>
              <a:endParaRPr lang="en-US" sz="2000" b="0" dirty="0">
                <a:solidFill>
                  <a:srgbClr val="FFFFFF"/>
                </a:solidFill>
                <a:effectLst/>
                <a:latin typeface="Arial Narrow" pitchFamily="34" charset="0"/>
              </a:endParaRPr>
            </a:p>
          </p:txBody>
        </p:sp>
        <p:sp>
          <p:nvSpPr>
            <p:cNvPr id="21" name="Oval 55"/>
            <p:cNvSpPr>
              <a:spLocks noChangeArrowheads="1"/>
            </p:cNvSpPr>
            <p:nvPr/>
          </p:nvSpPr>
          <p:spPr bwMode="auto">
            <a:xfrm>
              <a:off x="576" y="3484"/>
              <a:ext cx="240" cy="246"/>
            </a:xfrm>
            <a:prstGeom prst="ellipse">
              <a:avLst/>
            </a:prstGeom>
            <a:solidFill>
              <a:schemeClr val="tx1"/>
            </a:solidFill>
            <a:ln w="12700">
              <a:solidFill>
                <a:schemeClr val="bg1"/>
              </a:solidFill>
              <a:round/>
              <a:headEnd/>
              <a:tailEnd/>
            </a:ln>
            <a:effectLst/>
          </p:spPr>
          <p:txBody>
            <a:bodyPr wrap="none" anchor="ctr"/>
            <a:lstStyle/>
            <a:p>
              <a:pPr algn="ctr"/>
              <a:r>
                <a:rPr lang="en-US" sz="2000">
                  <a:solidFill>
                    <a:srgbClr val="E6E6E6"/>
                  </a:solidFill>
                  <a:effectLst/>
                  <a:latin typeface="Arial" pitchFamily="34" charset="0"/>
                  <a:cs typeface="Arial" pitchFamily="34" charset="0"/>
                </a:rPr>
                <a:t>3</a:t>
              </a:r>
            </a:p>
          </p:txBody>
        </p:sp>
      </p:grpSp>
      <p:sp>
        <p:nvSpPr>
          <p:cNvPr id="27" name="Text Box 39"/>
          <p:cNvSpPr txBox="1">
            <a:spLocks noChangeArrowheads="1"/>
          </p:cNvSpPr>
          <p:nvPr/>
        </p:nvSpPr>
        <p:spPr bwMode="auto">
          <a:xfrm>
            <a:off x="3124200" y="4191000"/>
            <a:ext cx="5105400" cy="584775"/>
          </a:xfrm>
          <a:prstGeom prst="rect">
            <a:avLst/>
          </a:prstGeom>
          <a:noFill/>
          <a:ln w="9525">
            <a:noFill/>
            <a:miter lim="800000"/>
            <a:headEnd/>
            <a:tailEnd/>
          </a:ln>
          <a:effectLst/>
        </p:spPr>
        <p:txBody>
          <a:bodyPr wrap="square">
            <a:spAutoFit/>
          </a:bodyPr>
          <a:lstStyle/>
          <a:p>
            <a:r>
              <a:rPr lang="en-US" sz="3200" b="0">
                <a:ln w="6350">
                  <a:solidFill>
                    <a:srgbClr val="FFFFFF"/>
                  </a:solidFill>
                </a:ln>
                <a:solidFill>
                  <a:srgbClr val="4E0027"/>
                </a:solidFill>
                <a:effectLst/>
                <a:latin typeface="Fette Engschrift" pitchFamily="2" charset="0"/>
              </a:rPr>
              <a:t>(</a:t>
            </a:r>
            <a:r>
              <a:rPr lang="en-US" sz="2800" b="0">
                <a:ln w="6350">
                  <a:solidFill>
                    <a:srgbClr val="FFFFFF"/>
                  </a:solidFill>
                </a:ln>
                <a:solidFill>
                  <a:srgbClr val="4E0027"/>
                </a:solidFill>
                <a:effectLst/>
                <a:latin typeface="Impact" pitchFamily="34" charset="0"/>
              </a:rPr>
              <a:t>John 6:29, Matt. 23:37, John 10:38</a:t>
            </a:r>
            <a:r>
              <a:rPr lang="en-US" sz="3200" b="0">
                <a:ln w="6350">
                  <a:solidFill>
                    <a:srgbClr val="FFFFFF"/>
                  </a:solidFill>
                </a:ln>
                <a:solidFill>
                  <a:srgbClr val="4E0027"/>
                </a:solidFill>
                <a:effectLst/>
                <a:latin typeface="Fette Engschrift" pitchFamily="2" charset="0"/>
              </a:rPr>
              <a:t>)</a:t>
            </a:r>
          </a:p>
        </p:txBody>
      </p:sp>
      <p:sp>
        <p:nvSpPr>
          <p:cNvPr id="30" name="Text Box 39"/>
          <p:cNvSpPr txBox="1">
            <a:spLocks noChangeArrowheads="1"/>
          </p:cNvSpPr>
          <p:nvPr/>
        </p:nvSpPr>
        <p:spPr bwMode="auto">
          <a:xfrm>
            <a:off x="3124200" y="1219200"/>
            <a:ext cx="2133600" cy="584775"/>
          </a:xfrm>
          <a:prstGeom prst="rect">
            <a:avLst/>
          </a:prstGeom>
          <a:noFill/>
          <a:ln w="9525">
            <a:noFill/>
            <a:miter lim="800000"/>
            <a:headEnd/>
            <a:tailEnd/>
          </a:ln>
          <a:effectLst/>
        </p:spPr>
        <p:txBody>
          <a:bodyPr wrap="square">
            <a:spAutoFit/>
          </a:bodyPr>
          <a:lstStyle/>
          <a:p>
            <a:r>
              <a:rPr lang="en-US" sz="3200" b="0">
                <a:ln w="6350">
                  <a:solidFill>
                    <a:srgbClr val="FFFFFF"/>
                  </a:solidFill>
                </a:ln>
                <a:solidFill>
                  <a:srgbClr val="4E0027"/>
                </a:solidFill>
                <a:effectLst/>
                <a:latin typeface="Fette Engschrift" pitchFamily="2" charset="0"/>
              </a:rPr>
              <a:t>(</a:t>
            </a:r>
            <a:r>
              <a:rPr lang="en-US" sz="2800" b="0">
                <a:ln w="6350">
                  <a:solidFill>
                    <a:srgbClr val="FFFFFF"/>
                  </a:solidFill>
                </a:ln>
                <a:solidFill>
                  <a:srgbClr val="4E0027"/>
                </a:solidFill>
                <a:effectLst/>
                <a:latin typeface="Impact" pitchFamily="34" charset="0"/>
              </a:rPr>
              <a:t>Acts 7:51-53</a:t>
            </a:r>
            <a:r>
              <a:rPr lang="en-US" sz="3200" b="0">
                <a:ln w="6350">
                  <a:solidFill>
                    <a:srgbClr val="FFFFFF"/>
                  </a:solidFill>
                </a:ln>
                <a:solidFill>
                  <a:srgbClr val="4E0027"/>
                </a:solidFill>
                <a:effectLst/>
                <a:latin typeface="Fette Engschrift" pitchFamily="2" charset="0"/>
              </a:rPr>
              <a:t>)</a:t>
            </a:r>
          </a:p>
        </p:txBody>
      </p:sp>
      <p:sp>
        <p:nvSpPr>
          <p:cNvPr id="35" name="Text Box 25"/>
          <p:cNvSpPr txBox="1">
            <a:spLocks noChangeArrowheads="1"/>
          </p:cNvSpPr>
          <p:nvPr/>
        </p:nvSpPr>
        <p:spPr bwMode="auto">
          <a:xfrm>
            <a:off x="381000" y="153988"/>
            <a:ext cx="4724400" cy="537070"/>
          </a:xfrm>
          <a:prstGeom prst="rect">
            <a:avLst/>
          </a:prstGeom>
          <a:noFill/>
          <a:ln w="9525">
            <a:noFill/>
            <a:miter lim="800000"/>
            <a:headEnd/>
            <a:tailEnd/>
          </a:ln>
          <a:effectLst/>
        </p:spPr>
        <p:txBody>
          <a:bodyPr wrap="square">
            <a:spAutoFit/>
          </a:bodyPr>
          <a:lstStyle/>
          <a:p>
            <a:pPr>
              <a:lnSpc>
                <a:spcPct val="85000"/>
              </a:lnSpc>
            </a:pPr>
            <a:r>
              <a:rPr lang="en-US" sz="3400" b="0" u="sng">
                <a:ln w="3175">
                  <a:solidFill>
                    <a:srgbClr val="000000"/>
                  </a:solidFill>
                </a:ln>
                <a:solidFill>
                  <a:srgbClr val="FFFFFF"/>
                </a:solidFill>
                <a:effectLst>
                  <a:outerShdw blurRad="38100" dist="38100" dir="2700000" algn="tl">
                    <a:srgbClr val="000000"/>
                  </a:outerShdw>
                </a:effectLst>
                <a:latin typeface="Impact" pitchFamily="34" charset="0"/>
              </a:rPr>
              <a:t>Jesus’ death on the cross</a:t>
            </a:r>
          </a:p>
        </p:txBody>
      </p:sp>
      <p:grpSp>
        <p:nvGrpSpPr>
          <p:cNvPr id="22" name="Group 21"/>
          <p:cNvGrpSpPr/>
          <p:nvPr/>
        </p:nvGrpSpPr>
        <p:grpSpPr>
          <a:xfrm>
            <a:off x="685800" y="457135"/>
            <a:ext cx="7772400" cy="5181234"/>
            <a:chOff x="685800" y="457135"/>
            <a:chExt cx="7772400" cy="5181234"/>
          </a:xfrm>
        </p:grpSpPr>
        <p:sp>
          <p:nvSpPr>
            <p:cNvPr id="37" name="AutoShape 77"/>
            <p:cNvSpPr>
              <a:spLocks noChangeArrowheads="1"/>
            </p:cNvSpPr>
            <p:nvPr/>
          </p:nvSpPr>
          <p:spPr bwMode="auto">
            <a:xfrm>
              <a:off x="685800" y="457135"/>
              <a:ext cx="7772400" cy="5181234"/>
            </a:xfrm>
            <a:prstGeom prst="horizontalScroll">
              <a:avLst>
                <a:gd name="adj" fmla="val 11496"/>
              </a:avLst>
            </a:prstGeom>
            <a:gradFill flip="none" rotWithShape="1">
              <a:gsLst>
                <a:gs pos="0">
                  <a:srgbClr val="FFCC00"/>
                </a:gs>
                <a:gs pos="50000">
                  <a:schemeClr val="bg1"/>
                </a:gs>
                <a:gs pos="100000">
                  <a:srgbClr val="FFCC00"/>
                </a:gs>
              </a:gsLst>
              <a:lin ang="5400000" scaled="1"/>
              <a:tileRect/>
            </a:gradFill>
            <a:ln w="38100">
              <a:solidFill>
                <a:srgbClr val="660033"/>
              </a:solidFill>
              <a:round/>
              <a:headEnd/>
              <a:tailEnd/>
            </a:ln>
            <a:effectLst/>
          </p:spPr>
          <p:txBody>
            <a:bodyPr wrap="none" anchor="ctr"/>
            <a:lstStyle/>
            <a:p>
              <a:pPr algn="ctr"/>
              <a:endParaRPr lang="en-US">
                <a:solidFill>
                  <a:srgbClr val="000000"/>
                </a:solidFill>
                <a:effectLst/>
                <a:latin typeface="Palatino Linotype" pitchFamily="18" charset="0"/>
              </a:endParaRPr>
            </a:p>
          </p:txBody>
        </p:sp>
        <p:sp>
          <p:nvSpPr>
            <p:cNvPr id="38" name="Text Box 78"/>
            <p:cNvSpPr txBox="1">
              <a:spLocks noChangeArrowheads="1"/>
            </p:cNvSpPr>
            <p:nvPr/>
          </p:nvSpPr>
          <p:spPr bwMode="auto">
            <a:xfrm>
              <a:off x="1600200" y="1503293"/>
              <a:ext cx="6629400" cy="2751211"/>
            </a:xfrm>
            <a:prstGeom prst="rect">
              <a:avLst/>
            </a:prstGeom>
            <a:noFill/>
            <a:ln w="9525">
              <a:noFill/>
              <a:miter lim="800000"/>
              <a:headEnd/>
              <a:tailEnd/>
            </a:ln>
            <a:effectLst/>
          </p:spPr>
          <p:txBody>
            <a:bodyPr wrap="square">
              <a:spAutoFit/>
            </a:bodyPr>
            <a:lstStyle/>
            <a:p>
              <a:pPr>
                <a:lnSpc>
                  <a:spcPct val="90000"/>
                </a:lnSpc>
              </a:pPr>
              <a:r>
                <a:rPr lang="en-US" sz="3200">
                  <a:solidFill>
                    <a:srgbClr val="660033"/>
                  </a:solidFill>
                  <a:effectLst/>
                  <a:latin typeface="Papyrus" pitchFamily="66" charset="0"/>
                </a:rPr>
                <a:t>"O Jerusalem, Jerusalem, killing the prophets and stoning those who are sent to you! How often would I have gathered your children together as a hen gathers her brood under her wings, and you would not! </a:t>
              </a:r>
            </a:p>
          </p:txBody>
        </p:sp>
        <p:sp>
          <p:nvSpPr>
            <p:cNvPr id="39" name="Text Box 79"/>
            <p:cNvSpPr txBox="1">
              <a:spLocks noChangeArrowheads="1"/>
            </p:cNvSpPr>
            <p:nvPr/>
          </p:nvSpPr>
          <p:spPr bwMode="auto">
            <a:xfrm>
              <a:off x="4953000" y="4267352"/>
              <a:ext cx="3048000" cy="523220"/>
            </a:xfrm>
            <a:prstGeom prst="rect">
              <a:avLst/>
            </a:prstGeom>
            <a:noFill/>
            <a:ln w="9525">
              <a:noFill/>
              <a:miter lim="800000"/>
              <a:headEnd/>
              <a:tailEnd/>
            </a:ln>
            <a:effectLst/>
          </p:spPr>
          <p:txBody>
            <a:bodyPr wrap="square">
              <a:spAutoFit/>
            </a:bodyPr>
            <a:lstStyle/>
            <a:p>
              <a:pPr algn="ctr"/>
              <a:r>
                <a:rPr lang="en-US" sz="2000" b="0">
                  <a:solidFill>
                    <a:srgbClr val="660033"/>
                  </a:solidFill>
                  <a:effectLst/>
                  <a:latin typeface="Palatino Linotype" pitchFamily="18" charset="0"/>
                </a:rPr>
                <a:t>RSV</a:t>
              </a:r>
              <a:r>
                <a:rPr lang="en-US" sz="2800">
                  <a:solidFill>
                    <a:srgbClr val="660033"/>
                  </a:solidFill>
                  <a:effectLst/>
                  <a:latin typeface="Palatino Linotype" pitchFamily="18" charset="0"/>
                </a:rPr>
                <a:t> (Matt. 23:37)</a:t>
              </a:r>
            </a:p>
          </p:txBody>
        </p:sp>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C5C5FF"/>
            </a:gs>
            <a:gs pos="100000">
              <a:schemeClr val="bg1"/>
            </a:gs>
          </a:gsLst>
          <a:lin ang="5400000" scaled="1"/>
        </a:gradFill>
        <a:effectLst/>
      </p:bgPr>
    </p:bg>
    <p:spTree>
      <p:nvGrpSpPr>
        <p:cNvPr id="1" name=""/>
        <p:cNvGrpSpPr/>
        <p:nvPr/>
      </p:nvGrpSpPr>
      <p:grpSpPr>
        <a:xfrm>
          <a:off x="0" y="0"/>
          <a:ext cx="0" cy="0"/>
          <a:chOff x="0" y="0"/>
          <a:chExt cx="0" cy="0"/>
        </a:xfrm>
      </p:grpSpPr>
      <p:pic>
        <p:nvPicPr>
          <p:cNvPr id="29" name="Picture 29" descr="A man with two heads fighting himself, like Paul in Romans 7"/>
          <p:cNvPicPr>
            <a:picLocks noChangeAspect="1" noChangeArrowheads="1"/>
          </p:cNvPicPr>
          <p:nvPr/>
        </p:nvPicPr>
        <p:blipFill>
          <a:blip r:embed="rId3" cstate="print"/>
          <a:stretch>
            <a:fillRect/>
          </a:stretch>
        </p:blipFill>
        <p:spPr bwMode="auto">
          <a:xfrm>
            <a:off x="3124200" y="381000"/>
            <a:ext cx="2819400" cy="4437243"/>
          </a:xfrm>
          <a:prstGeom prst="rect">
            <a:avLst/>
          </a:prstGeom>
          <a:noFill/>
          <a:ln>
            <a:noFill/>
          </a:ln>
        </p:spPr>
      </p:pic>
      <p:grpSp>
        <p:nvGrpSpPr>
          <p:cNvPr id="2" name="Group 136"/>
          <p:cNvGrpSpPr>
            <a:grpSpLocks/>
          </p:cNvGrpSpPr>
          <p:nvPr/>
        </p:nvGrpSpPr>
        <p:grpSpPr bwMode="auto">
          <a:xfrm>
            <a:off x="4476750" y="1676400"/>
            <a:ext cx="1200150" cy="1676400"/>
            <a:chOff x="3408" y="912"/>
            <a:chExt cx="1392" cy="2760"/>
          </a:xfrm>
        </p:grpSpPr>
        <p:sp>
          <p:nvSpPr>
            <p:cNvPr id="34" name="AutoShape 137"/>
            <p:cNvSpPr>
              <a:spLocks noChangeArrowheads="1"/>
            </p:cNvSpPr>
            <p:nvPr/>
          </p:nvSpPr>
          <p:spPr bwMode="auto">
            <a:xfrm flipV="1">
              <a:off x="3408" y="1968"/>
              <a:ext cx="1296" cy="1704"/>
            </a:xfrm>
            <a:prstGeom prst="rtTriangle">
              <a:avLst/>
            </a:prstGeom>
            <a:solidFill>
              <a:schemeClr val="tx2"/>
            </a:solidFill>
            <a:ln w="9525">
              <a:noFill/>
              <a:miter lim="800000"/>
              <a:headEnd/>
              <a:tailEnd/>
            </a:ln>
            <a:effectLst/>
          </p:spPr>
          <p:txBody>
            <a:bodyPr wrap="none" anchor="ctr"/>
            <a:lstStyle/>
            <a:p>
              <a:endParaRPr lang="en-US"/>
            </a:p>
          </p:txBody>
        </p:sp>
        <p:sp>
          <p:nvSpPr>
            <p:cNvPr id="35" name="Oval 138"/>
            <p:cNvSpPr>
              <a:spLocks noChangeArrowheads="1"/>
            </p:cNvSpPr>
            <p:nvPr/>
          </p:nvSpPr>
          <p:spPr bwMode="auto">
            <a:xfrm>
              <a:off x="3408" y="912"/>
              <a:ext cx="1392" cy="1392"/>
            </a:xfrm>
            <a:prstGeom prst="ellipse">
              <a:avLst/>
            </a:prstGeom>
            <a:solidFill>
              <a:schemeClr val="tx2"/>
            </a:solidFill>
            <a:ln w="9525">
              <a:noFill/>
              <a:round/>
              <a:headEnd/>
              <a:tailEnd/>
            </a:ln>
            <a:effectLst/>
          </p:spPr>
          <p:txBody>
            <a:bodyPr wrap="none" anchor="ctr"/>
            <a:lstStyle/>
            <a:p>
              <a:endParaRPr lang="en-US"/>
            </a:p>
          </p:txBody>
        </p:sp>
        <p:sp>
          <p:nvSpPr>
            <p:cNvPr id="36" name="Rectangle 139"/>
            <p:cNvSpPr>
              <a:spLocks noChangeArrowheads="1"/>
            </p:cNvSpPr>
            <p:nvPr/>
          </p:nvSpPr>
          <p:spPr bwMode="auto">
            <a:xfrm>
              <a:off x="3408" y="1680"/>
              <a:ext cx="240" cy="432"/>
            </a:xfrm>
            <a:prstGeom prst="rect">
              <a:avLst/>
            </a:prstGeom>
            <a:solidFill>
              <a:schemeClr val="tx2"/>
            </a:solidFill>
            <a:ln w="9525">
              <a:noFill/>
              <a:miter lim="800000"/>
              <a:headEnd/>
              <a:tailEnd/>
            </a:ln>
            <a:effectLst/>
          </p:spPr>
          <p:txBody>
            <a:bodyPr wrap="none" anchor="ctr"/>
            <a:lstStyle/>
            <a:p>
              <a:endParaRPr lang="en-US"/>
            </a:p>
          </p:txBody>
        </p:sp>
      </p:grpSp>
      <p:sp>
        <p:nvSpPr>
          <p:cNvPr id="430082" name="Rectangle 2"/>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FFFFCC"/>
              </a:solidFill>
              <a:effectLst>
                <a:outerShdw blurRad="38100" dist="38100" dir="2700000" algn="tl">
                  <a:srgbClr val="FFFFFF"/>
                </a:outerShdw>
              </a:effectLst>
            </a:endParaRPr>
          </a:p>
        </p:txBody>
      </p:sp>
      <p:grpSp>
        <p:nvGrpSpPr>
          <p:cNvPr id="3" name="Group 46"/>
          <p:cNvGrpSpPr/>
          <p:nvPr/>
        </p:nvGrpSpPr>
        <p:grpSpPr>
          <a:xfrm>
            <a:off x="5815012" y="2099228"/>
            <a:ext cx="2893059" cy="523220"/>
            <a:chOff x="5815012" y="2023028"/>
            <a:chExt cx="2893059" cy="523220"/>
          </a:xfrm>
        </p:grpSpPr>
        <p:sp>
          <p:nvSpPr>
            <p:cNvPr id="430097" name="AutoShape 17"/>
            <p:cNvSpPr>
              <a:spLocks noChangeArrowheads="1"/>
            </p:cNvSpPr>
            <p:nvPr/>
          </p:nvSpPr>
          <p:spPr bwMode="auto">
            <a:xfrm>
              <a:off x="5815012" y="2168751"/>
              <a:ext cx="738188" cy="231775"/>
            </a:xfrm>
            <a:prstGeom prst="rightArrow">
              <a:avLst>
                <a:gd name="adj1" fmla="val 50000"/>
                <a:gd name="adj2" fmla="val 50000"/>
              </a:avLst>
            </a:prstGeom>
            <a:solidFill>
              <a:schemeClr val="bg2"/>
            </a:solidFill>
            <a:ln w="38100">
              <a:solidFill>
                <a:schemeClr val="tx1"/>
              </a:solidFill>
              <a:miter lim="800000"/>
              <a:headEnd/>
              <a:tailEnd/>
            </a:ln>
            <a:effectLst/>
          </p:spPr>
          <p:txBody>
            <a:bodyPr wrap="none" anchor="ctr"/>
            <a:lstStyle/>
            <a:p>
              <a:endParaRPr lang="en-US"/>
            </a:p>
          </p:txBody>
        </p:sp>
        <p:sp>
          <p:nvSpPr>
            <p:cNvPr id="430098" name="Text Box 18"/>
            <p:cNvSpPr txBox="1">
              <a:spLocks noChangeArrowheads="1"/>
            </p:cNvSpPr>
            <p:nvPr/>
          </p:nvSpPr>
          <p:spPr bwMode="auto">
            <a:xfrm>
              <a:off x="6705600" y="2023028"/>
              <a:ext cx="2002471" cy="523220"/>
            </a:xfrm>
            <a:prstGeom prst="rect">
              <a:avLst/>
            </a:prstGeom>
            <a:noFill/>
            <a:ln w="9525">
              <a:noFill/>
              <a:miter lim="800000"/>
              <a:headEnd/>
              <a:tailEnd/>
            </a:ln>
            <a:effectLst/>
          </p:spPr>
          <p:txBody>
            <a:bodyPr wrap="none">
              <a:spAutoFit/>
            </a:bodyPr>
            <a:lstStyle/>
            <a:p>
              <a:r>
                <a:rPr lang="en-US" sz="2800" b="0" dirty="0">
                  <a:effectLst/>
                  <a:latin typeface="Impact" pitchFamily="34" charset="0"/>
                </a:rPr>
                <a:t>Wickedness</a:t>
              </a:r>
            </a:p>
          </p:txBody>
        </p:sp>
      </p:grpSp>
      <p:grpSp>
        <p:nvGrpSpPr>
          <p:cNvPr id="4" name="Group 45"/>
          <p:cNvGrpSpPr/>
          <p:nvPr/>
        </p:nvGrpSpPr>
        <p:grpSpPr>
          <a:xfrm>
            <a:off x="609600" y="2099228"/>
            <a:ext cx="2490788" cy="523220"/>
            <a:chOff x="609600" y="2023028"/>
            <a:chExt cx="2490788" cy="523220"/>
          </a:xfrm>
        </p:grpSpPr>
        <p:sp>
          <p:nvSpPr>
            <p:cNvPr id="430101" name="AutoShape 21"/>
            <p:cNvSpPr>
              <a:spLocks noChangeArrowheads="1"/>
            </p:cNvSpPr>
            <p:nvPr/>
          </p:nvSpPr>
          <p:spPr bwMode="auto">
            <a:xfrm flipH="1">
              <a:off x="2362200" y="2168751"/>
              <a:ext cx="738188" cy="231775"/>
            </a:xfrm>
            <a:prstGeom prst="rightArrow">
              <a:avLst>
                <a:gd name="adj1" fmla="val 50000"/>
                <a:gd name="adj2" fmla="val 50000"/>
              </a:avLst>
            </a:prstGeom>
            <a:solidFill>
              <a:srgbClr val="FFCCCC"/>
            </a:solidFill>
            <a:ln w="38100">
              <a:solidFill>
                <a:srgbClr val="0000FF"/>
              </a:solidFill>
              <a:miter lim="800000"/>
              <a:headEnd/>
              <a:tailEnd/>
            </a:ln>
            <a:effectLst/>
          </p:spPr>
          <p:txBody>
            <a:bodyPr wrap="none" anchor="ctr"/>
            <a:lstStyle/>
            <a:p>
              <a:endParaRPr lang="en-US"/>
            </a:p>
          </p:txBody>
        </p:sp>
        <p:sp>
          <p:nvSpPr>
            <p:cNvPr id="430102" name="Text Box 22"/>
            <p:cNvSpPr txBox="1">
              <a:spLocks noChangeArrowheads="1"/>
            </p:cNvSpPr>
            <p:nvPr/>
          </p:nvSpPr>
          <p:spPr bwMode="auto">
            <a:xfrm>
              <a:off x="609600" y="2023028"/>
              <a:ext cx="1645002" cy="523220"/>
            </a:xfrm>
            <a:prstGeom prst="rect">
              <a:avLst/>
            </a:prstGeom>
            <a:noFill/>
            <a:ln w="9525">
              <a:noFill/>
              <a:miter lim="800000"/>
              <a:headEnd/>
              <a:tailEnd/>
            </a:ln>
            <a:effectLst/>
          </p:spPr>
          <p:txBody>
            <a:bodyPr wrap="none">
              <a:spAutoFit/>
            </a:bodyPr>
            <a:lstStyle/>
            <a:p>
              <a:r>
                <a:rPr lang="en-US" sz="2800" b="0">
                  <a:solidFill>
                    <a:srgbClr val="0000FF"/>
                  </a:solidFill>
                  <a:effectLst/>
                  <a:latin typeface="Impact" pitchFamily="34" charset="0"/>
                </a:rPr>
                <a:t>Goodness</a:t>
              </a:r>
            </a:p>
          </p:txBody>
        </p:sp>
      </p:grpSp>
      <p:grpSp>
        <p:nvGrpSpPr>
          <p:cNvPr id="5" name="Group 142"/>
          <p:cNvGrpSpPr>
            <a:grpSpLocks/>
          </p:cNvGrpSpPr>
          <p:nvPr/>
        </p:nvGrpSpPr>
        <p:grpSpPr bwMode="auto">
          <a:xfrm flipH="1">
            <a:off x="3275011" y="1676400"/>
            <a:ext cx="1200150" cy="1676400"/>
            <a:chOff x="3407" y="912"/>
            <a:chExt cx="1391" cy="2760"/>
          </a:xfrm>
        </p:grpSpPr>
        <p:sp>
          <p:nvSpPr>
            <p:cNvPr id="40" name="AutoShape 143"/>
            <p:cNvSpPr>
              <a:spLocks noChangeArrowheads="1"/>
            </p:cNvSpPr>
            <p:nvPr/>
          </p:nvSpPr>
          <p:spPr bwMode="auto">
            <a:xfrm flipV="1">
              <a:off x="3408" y="1968"/>
              <a:ext cx="1296" cy="1704"/>
            </a:xfrm>
            <a:prstGeom prst="rtTriangle">
              <a:avLst/>
            </a:prstGeom>
            <a:solidFill>
              <a:srgbClr val="FFCCCC"/>
            </a:solidFill>
            <a:ln w="9525">
              <a:noFill/>
              <a:miter lim="800000"/>
              <a:headEnd/>
              <a:tailEnd/>
            </a:ln>
            <a:effectLst/>
          </p:spPr>
          <p:txBody>
            <a:bodyPr wrap="none" anchor="ctr"/>
            <a:lstStyle/>
            <a:p>
              <a:endParaRPr lang="en-US"/>
            </a:p>
          </p:txBody>
        </p:sp>
        <p:sp>
          <p:nvSpPr>
            <p:cNvPr id="41" name="Oval 144"/>
            <p:cNvSpPr>
              <a:spLocks noChangeArrowheads="1"/>
            </p:cNvSpPr>
            <p:nvPr/>
          </p:nvSpPr>
          <p:spPr bwMode="auto">
            <a:xfrm>
              <a:off x="3407" y="912"/>
              <a:ext cx="1391" cy="1392"/>
            </a:xfrm>
            <a:prstGeom prst="ellipse">
              <a:avLst/>
            </a:prstGeom>
            <a:solidFill>
              <a:srgbClr val="FFCCCC"/>
            </a:solidFill>
            <a:ln w="9525">
              <a:noFill/>
              <a:round/>
              <a:headEnd/>
              <a:tailEnd/>
            </a:ln>
            <a:effectLst/>
          </p:spPr>
          <p:txBody>
            <a:bodyPr wrap="none" anchor="ctr"/>
            <a:lstStyle/>
            <a:p>
              <a:endParaRPr lang="en-US"/>
            </a:p>
          </p:txBody>
        </p:sp>
        <p:sp>
          <p:nvSpPr>
            <p:cNvPr id="42" name="Rectangle 145"/>
            <p:cNvSpPr>
              <a:spLocks noChangeArrowheads="1"/>
            </p:cNvSpPr>
            <p:nvPr/>
          </p:nvSpPr>
          <p:spPr bwMode="auto">
            <a:xfrm>
              <a:off x="3408" y="1680"/>
              <a:ext cx="240" cy="432"/>
            </a:xfrm>
            <a:prstGeom prst="rect">
              <a:avLst/>
            </a:prstGeom>
            <a:solidFill>
              <a:srgbClr val="FFCCCC"/>
            </a:solidFill>
            <a:ln w="9525">
              <a:noFill/>
              <a:miter lim="800000"/>
              <a:headEnd/>
              <a:tailEnd/>
            </a:ln>
            <a:effectLst/>
          </p:spPr>
          <p:txBody>
            <a:bodyPr wrap="none" anchor="ctr"/>
            <a:lstStyle/>
            <a:p>
              <a:endParaRPr lang="en-US"/>
            </a:p>
          </p:txBody>
        </p:sp>
      </p:grpSp>
      <p:sp>
        <p:nvSpPr>
          <p:cNvPr id="30" name="Text Box 140"/>
          <p:cNvSpPr txBox="1">
            <a:spLocks noChangeArrowheads="1"/>
          </p:cNvSpPr>
          <p:nvPr/>
        </p:nvSpPr>
        <p:spPr bwMode="auto">
          <a:xfrm>
            <a:off x="4572000" y="2032980"/>
            <a:ext cx="756937" cy="634020"/>
          </a:xfrm>
          <a:prstGeom prst="rect">
            <a:avLst/>
          </a:prstGeom>
          <a:noFill/>
          <a:ln w="9525">
            <a:noFill/>
            <a:miter lim="800000"/>
            <a:headEnd/>
            <a:tailEnd/>
          </a:ln>
          <a:effectLst/>
        </p:spPr>
        <p:txBody>
          <a:bodyPr wrap="none">
            <a:spAutoFit/>
          </a:bodyPr>
          <a:lstStyle/>
          <a:p>
            <a:pPr algn="ctr">
              <a:lnSpc>
                <a:spcPct val="80000"/>
              </a:lnSpc>
            </a:pPr>
            <a:r>
              <a:rPr lang="en-US" sz="2200" b="0">
                <a:ln>
                  <a:solidFill>
                    <a:schemeClr val="tx1"/>
                  </a:solidFill>
                </a:ln>
                <a:solidFill>
                  <a:schemeClr val="bg1"/>
                </a:solidFill>
                <a:effectLst/>
                <a:latin typeface="Impact" pitchFamily="34" charset="0"/>
              </a:rPr>
              <a:t>Evil</a:t>
            </a:r>
          </a:p>
          <a:p>
            <a:pPr algn="ctr">
              <a:lnSpc>
                <a:spcPct val="80000"/>
              </a:lnSpc>
            </a:pPr>
            <a:r>
              <a:rPr lang="en-US" sz="2200" b="0">
                <a:ln>
                  <a:solidFill>
                    <a:schemeClr val="tx1"/>
                  </a:solidFill>
                </a:ln>
                <a:solidFill>
                  <a:schemeClr val="bg1"/>
                </a:solidFill>
                <a:effectLst/>
                <a:latin typeface="Impact" pitchFamily="34" charset="0"/>
              </a:rPr>
              <a:t>Mind</a:t>
            </a:r>
          </a:p>
        </p:txBody>
      </p:sp>
      <p:sp>
        <p:nvSpPr>
          <p:cNvPr id="31" name="Text Box 146"/>
          <p:cNvSpPr txBox="1">
            <a:spLocks noChangeArrowheads="1"/>
          </p:cNvSpPr>
          <p:nvPr/>
        </p:nvSpPr>
        <p:spPr bwMode="auto">
          <a:xfrm>
            <a:off x="3386979" y="2032980"/>
            <a:ext cx="1106392" cy="634020"/>
          </a:xfrm>
          <a:prstGeom prst="rect">
            <a:avLst/>
          </a:prstGeom>
          <a:noFill/>
          <a:ln w="9525">
            <a:noFill/>
            <a:miter lim="800000"/>
            <a:headEnd/>
            <a:tailEnd/>
          </a:ln>
          <a:effectLst/>
        </p:spPr>
        <p:txBody>
          <a:bodyPr wrap="none">
            <a:spAutoFit/>
          </a:bodyPr>
          <a:lstStyle/>
          <a:p>
            <a:pPr algn="ctr">
              <a:lnSpc>
                <a:spcPct val="80000"/>
              </a:lnSpc>
            </a:pPr>
            <a:r>
              <a:rPr lang="en-US" sz="2200" b="0">
                <a:ln>
                  <a:solidFill>
                    <a:schemeClr val="bg1"/>
                  </a:solidFill>
                </a:ln>
                <a:solidFill>
                  <a:srgbClr val="000099"/>
                </a:solidFill>
                <a:effectLst/>
                <a:latin typeface="Impact" pitchFamily="34" charset="0"/>
              </a:rPr>
              <a:t>Original</a:t>
            </a:r>
          </a:p>
          <a:p>
            <a:pPr algn="ctr">
              <a:lnSpc>
                <a:spcPct val="80000"/>
              </a:lnSpc>
            </a:pPr>
            <a:r>
              <a:rPr lang="en-US" sz="2200">
                <a:ln>
                  <a:solidFill>
                    <a:schemeClr val="bg1"/>
                  </a:solidFill>
                </a:ln>
                <a:solidFill>
                  <a:srgbClr val="000099"/>
                </a:solidFill>
                <a:effectLst/>
                <a:latin typeface="Impact" pitchFamily="34" charset="0"/>
              </a:rPr>
              <a:t> Mind</a:t>
            </a:r>
          </a:p>
        </p:txBody>
      </p:sp>
      <p:sp>
        <p:nvSpPr>
          <p:cNvPr id="26" name="AutoShape 79"/>
          <p:cNvSpPr>
            <a:spLocks noChangeArrowheads="1"/>
          </p:cNvSpPr>
          <p:nvPr/>
        </p:nvSpPr>
        <p:spPr bwMode="auto">
          <a:xfrm>
            <a:off x="2667000" y="3505200"/>
            <a:ext cx="3657600" cy="685800"/>
          </a:xfrm>
          <a:prstGeom prst="roundRect">
            <a:avLst>
              <a:gd name="adj" fmla="val 16667"/>
            </a:avLst>
          </a:prstGeom>
          <a:solidFill>
            <a:srgbClr val="808080">
              <a:alpha val="80000"/>
            </a:srgbClr>
          </a:solidFill>
          <a:ln w="9525">
            <a:solidFill>
              <a:srgbClr val="808080"/>
            </a:solidFill>
            <a:round/>
            <a:headEnd/>
            <a:tailEnd/>
          </a:ln>
          <a:effectLst/>
        </p:spPr>
        <p:txBody>
          <a:bodyPr wrap="none" anchor="ctr"/>
          <a:lstStyle/>
          <a:p>
            <a:pPr algn="ctr"/>
            <a:r>
              <a:rPr lang="en-US" sz="3600" b="0" dirty="0">
                <a:ln w="12700">
                  <a:solidFill>
                    <a:schemeClr val="tx1"/>
                  </a:solidFill>
                </a:ln>
                <a:solidFill>
                  <a:schemeClr val="bg1"/>
                </a:solidFill>
                <a:effectLst/>
                <a:latin typeface="Arial Black" pitchFamily="34" charset="0"/>
              </a:rPr>
              <a:t>contradiction</a:t>
            </a:r>
          </a:p>
        </p:txBody>
      </p:sp>
      <p:grpSp>
        <p:nvGrpSpPr>
          <p:cNvPr id="27" name="Group 162"/>
          <p:cNvGrpSpPr>
            <a:grpSpLocks/>
          </p:cNvGrpSpPr>
          <p:nvPr/>
        </p:nvGrpSpPr>
        <p:grpSpPr bwMode="auto">
          <a:xfrm>
            <a:off x="1371600" y="5668963"/>
            <a:ext cx="6477000" cy="687387"/>
            <a:chOff x="576" y="3571"/>
            <a:chExt cx="4080" cy="433"/>
          </a:xfrm>
        </p:grpSpPr>
        <p:sp>
          <p:nvSpPr>
            <p:cNvPr id="28" name="Text Box 29"/>
            <p:cNvSpPr txBox="1">
              <a:spLocks noChangeArrowheads="1"/>
            </p:cNvSpPr>
            <p:nvPr/>
          </p:nvSpPr>
          <p:spPr bwMode="auto">
            <a:xfrm>
              <a:off x="768" y="3600"/>
              <a:ext cx="3888" cy="404"/>
            </a:xfrm>
            <a:prstGeom prst="rect">
              <a:avLst/>
            </a:prstGeom>
            <a:solidFill>
              <a:schemeClr val="tx1"/>
            </a:solidFill>
            <a:ln w="9525">
              <a:noFill/>
              <a:miter lim="800000"/>
              <a:headEnd/>
              <a:tailEnd/>
            </a:ln>
            <a:effectLst/>
          </p:spPr>
          <p:txBody>
            <a:bodyPr wrap="square">
              <a:spAutoFit/>
            </a:bodyPr>
            <a:lstStyle/>
            <a:p>
              <a:pPr>
                <a:lnSpc>
                  <a:spcPct val="90000"/>
                </a:lnSpc>
              </a:pPr>
              <a:r>
                <a:rPr lang="en-US" sz="2000" dirty="0">
                  <a:solidFill>
                    <a:schemeClr val="bg1"/>
                  </a:solidFill>
                  <a:effectLst/>
                  <a:latin typeface="Arial Narrow" pitchFamily="34" charset="0"/>
                </a:rPr>
                <a:t>Christianity sees this </a:t>
              </a:r>
              <a:r>
                <a:rPr lang="en-US" sz="2000" u="sng" dirty="0">
                  <a:solidFill>
                    <a:schemeClr val="bg1"/>
                  </a:solidFill>
                  <a:effectLst/>
                  <a:latin typeface="Arial Narrow" pitchFamily="34" charset="0"/>
                </a:rPr>
                <a:t>state of destruction</a:t>
              </a:r>
              <a:r>
                <a:rPr lang="en-US" sz="2000" dirty="0">
                  <a:solidFill>
                    <a:schemeClr val="bg1"/>
                  </a:solidFill>
                  <a:effectLst/>
                  <a:latin typeface="Arial Narrow" pitchFamily="34" charset="0"/>
                </a:rPr>
                <a:t> as the result of the </a:t>
              </a:r>
              <a:r>
                <a:rPr lang="en-US" sz="2000" u="sng" dirty="0">
                  <a:solidFill>
                    <a:schemeClr val="bg1"/>
                  </a:solidFill>
                  <a:effectLst/>
                  <a:latin typeface="Arial Narrow" pitchFamily="34" charset="0"/>
                </a:rPr>
                <a:t>human Fall</a:t>
              </a:r>
              <a:r>
                <a:rPr lang="en-US" sz="2000" dirty="0">
                  <a:solidFill>
                    <a:schemeClr val="bg1"/>
                  </a:solidFill>
                  <a:effectLst/>
                  <a:latin typeface="Arial Narrow" pitchFamily="34" charset="0"/>
                </a:rPr>
                <a:t>.</a:t>
              </a:r>
            </a:p>
          </p:txBody>
        </p:sp>
        <p:sp>
          <p:nvSpPr>
            <p:cNvPr id="32" name="Text Box 35"/>
            <p:cNvSpPr txBox="1">
              <a:spLocks noChangeArrowheads="1"/>
            </p:cNvSpPr>
            <p:nvPr/>
          </p:nvSpPr>
          <p:spPr bwMode="auto">
            <a:xfrm>
              <a:off x="576" y="3571"/>
              <a:ext cx="192" cy="376"/>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65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33" name="AutoShape 25"/>
          <p:cNvSpPr>
            <a:spLocks noChangeArrowheads="1"/>
          </p:cNvSpPr>
          <p:nvPr/>
        </p:nvSpPr>
        <p:spPr bwMode="auto">
          <a:xfrm>
            <a:off x="4191000" y="4267200"/>
            <a:ext cx="609600" cy="304800"/>
          </a:xfrm>
          <a:prstGeom prst="downArrow">
            <a:avLst>
              <a:gd name="adj1" fmla="val 50000"/>
              <a:gd name="adj2" fmla="val 43750"/>
            </a:avLst>
          </a:prstGeom>
          <a:solidFill>
            <a:srgbClr val="C0C0C0"/>
          </a:solidFill>
          <a:ln w="9525">
            <a:solidFill>
              <a:schemeClr val="tx1"/>
            </a:solidFill>
            <a:miter lim="800000"/>
            <a:headEnd/>
            <a:tailEnd/>
          </a:ln>
          <a:effectLst/>
        </p:spPr>
        <p:txBody>
          <a:bodyPr wrap="none" anchor="ctr"/>
          <a:lstStyle/>
          <a:p>
            <a:endParaRPr lang="en-US"/>
          </a:p>
        </p:txBody>
      </p:sp>
      <p:sp>
        <p:nvSpPr>
          <p:cNvPr id="37" name="Text Box 26"/>
          <p:cNvSpPr txBox="1">
            <a:spLocks noChangeArrowheads="1"/>
          </p:cNvSpPr>
          <p:nvPr/>
        </p:nvSpPr>
        <p:spPr bwMode="auto">
          <a:xfrm>
            <a:off x="1533525" y="4579938"/>
            <a:ext cx="3527425" cy="579437"/>
          </a:xfrm>
          <a:prstGeom prst="rect">
            <a:avLst/>
          </a:prstGeom>
          <a:noFill/>
          <a:ln w="9525">
            <a:noFill/>
            <a:miter lim="800000"/>
            <a:headEnd/>
            <a:tailEnd/>
          </a:ln>
          <a:effectLst/>
        </p:spPr>
        <p:txBody>
          <a:bodyPr wrap="none">
            <a:spAutoFit/>
          </a:bodyPr>
          <a:lstStyle/>
          <a:p>
            <a:r>
              <a:rPr lang="en-US" sz="3200" b="0" dirty="0">
                <a:effectLst/>
                <a:latin typeface="Impact" pitchFamily="34" charset="0"/>
              </a:rPr>
              <a:t>state of destruction </a:t>
            </a:r>
          </a:p>
        </p:txBody>
      </p:sp>
      <p:sp>
        <p:nvSpPr>
          <p:cNvPr id="38" name="Text Box 27"/>
          <p:cNvSpPr txBox="1">
            <a:spLocks noChangeArrowheads="1"/>
          </p:cNvSpPr>
          <p:nvPr/>
        </p:nvSpPr>
        <p:spPr bwMode="auto">
          <a:xfrm>
            <a:off x="4962525" y="4495800"/>
            <a:ext cx="1066800" cy="579438"/>
          </a:xfrm>
          <a:prstGeom prst="rect">
            <a:avLst/>
          </a:prstGeom>
          <a:noFill/>
          <a:ln w="9525">
            <a:noFill/>
            <a:miter lim="800000"/>
            <a:headEnd/>
            <a:tailEnd/>
          </a:ln>
          <a:effectLst/>
        </p:spPr>
        <p:txBody>
          <a:bodyPr>
            <a:spAutoFit/>
          </a:bodyPr>
          <a:lstStyle/>
          <a:p>
            <a:pPr algn="ctr"/>
            <a:r>
              <a:rPr lang="en-US" sz="3200">
                <a:effectLst/>
              </a:rPr>
              <a:t>...…</a:t>
            </a:r>
          </a:p>
        </p:txBody>
      </p:sp>
      <p:sp>
        <p:nvSpPr>
          <p:cNvPr id="39" name="Text Box 28"/>
          <p:cNvSpPr txBox="1">
            <a:spLocks noChangeArrowheads="1"/>
          </p:cNvSpPr>
          <p:nvPr/>
        </p:nvSpPr>
        <p:spPr bwMode="auto">
          <a:xfrm>
            <a:off x="5854700" y="4572000"/>
            <a:ext cx="1460500" cy="579438"/>
          </a:xfrm>
          <a:prstGeom prst="rect">
            <a:avLst/>
          </a:prstGeom>
          <a:noFill/>
          <a:ln w="9525">
            <a:noFill/>
            <a:miter lim="800000"/>
            <a:headEnd/>
            <a:tailEnd/>
          </a:ln>
          <a:effectLst/>
        </p:spPr>
        <p:txBody>
          <a:bodyPr wrap="none">
            <a:spAutoFit/>
          </a:bodyPr>
          <a:lstStyle/>
          <a:p>
            <a:r>
              <a:rPr lang="en-US" sz="3200" b="0">
                <a:effectLst/>
                <a:latin typeface="Impact" pitchFamily="34" charset="0"/>
              </a:rPr>
              <a:t>the Fall </a:t>
            </a:r>
          </a:p>
        </p:txBody>
      </p:sp>
      <p:sp>
        <p:nvSpPr>
          <p:cNvPr id="43" name="TextBox 42"/>
          <p:cNvSpPr txBox="1"/>
          <p:nvPr/>
        </p:nvSpPr>
        <p:spPr>
          <a:xfrm>
            <a:off x="3422358" y="4343400"/>
            <a:ext cx="2299284" cy="631686"/>
          </a:xfrm>
          <a:prstGeom prst="rect">
            <a:avLst/>
          </a:prstGeom>
          <a:noFill/>
        </p:spPr>
        <p:txBody>
          <a:bodyPr wrap="none" rtlCol="0">
            <a:prstTxWarp prst="textCurveDown">
              <a:avLst/>
            </a:prstTxWarp>
            <a:spAutoFit/>
          </a:bodyPr>
          <a:lstStyle/>
          <a:p>
            <a:r>
              <a:rPr lang="en-US" sz="4000" dirty="0">
                <a:solidFill>
                  <a:srgbClr val="5B00E2"/>
                </a:solidFill>
                <a:effectLst/>
                <a:latin typeface="Arial Black" pitchFamily="34" charset="0"/>
              </a:rPr>
              <a:t>Desires</a:t>
            </a: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childTnLst>
                                </p:cTn>
                              </p:par>
                              <p:par>
                                <p:cTn id="13" presetID="17"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p:cTn id="15" dur="500" fill="hold"/>
                                        <p:tgtEl>
                                          <p:spTgt spid="37"/>
                                        </p:tgtEl>
                                        <p:attrNameLst>
                                          <p:attrName>ppt_w</p:attrName>
                                        </p:attrNameLst>
                                      </p:cBhvr>
                                      <p:tavLst>
                                        <p:tav tm="0">
                                          <p:val>
                                            <p:fltVal val="0"/>
                                          </p:val>
                                        </p:tav>
                                        <p:tav tm="100000">
                                          <p:val>
                                            <p:strVal val="#ppt_w"/>
                                          </p:val>
                                        </p:tav>
                                      </p:tavLst>
                                    </p:anim>
                                    <p:anim calcmode="lin" valueType="num">
                                      <p:cBhvr>
                                        <p:cTn id="16" dur="500" fill="hold"/>
                                        <p:tgtEl>
                                          <p:spTgt spid="37"/>
                                        </p:tgtEl>
                                        <p:attrNameLst>
                                          <p:attrName>ppt_h</p:attrName>
                                        </p:attrNameLst>
                                      </p:cBhvr>
                                      <p:tavLst>
                                        <p:tav tm="0">
                                          <p:val>
                                            <p:strVal val="#ppt_h"/>
                                          </p:val>
                                        </p:tav>
                                        <p:tav tm="100000">
                                          <p:val>
                                            <p:strVal val="#ppt_h"/>
                                          </p:val>
                                        </p:tav>
                                      </p:tavLst>
                                    </p:anim>
                                  </p:childTnLst>
                                </p:cTn>
                              </p:par>
                              <p:par>
                                <p:cTn id="17" presetID="10" presetClass="exit" presetSubtype="0" fill="hold" grpId="0" nodeType="withEffect">
                                  <p:stCondLst>
                                    <p:cond delay="0"/>
                                  </p:stCondLst>
                                  <p:childTnLst>
                                    <p:animEffect transition="out" filter="fade">
                                      <p:cBhvr>
                                        <p:cTn id="18" dur="500"/>
                                        <p:tgtEl>
                                          <p:spTgt spid="43"/>
                                        </p:tgtEl>
                                      </p:cBhvr>
                                    </p:animEffect>
                                    <p:set>
                                      <p:cBhvr>
                                        <p:cTn id="19" dur="1" fill="hold">
                                          <p:stCondLst>
                                            <p:cond delay="499"/>
                                          </p:stCondLst>
                                        </p:cTn>
                                        <p:tgtEl>
                                          <p:spTgt spid="4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1000"/>
                                        <p:tgtEl>
                                          <p:spTgt spid="38"/>
                                        </p:tgtEl>
                                      </p:cBhvr>
                                    </p:animEffect>
                                  </p:childTnLst>
                                </p:cTn>
                              </p:par>
                              <p:par>
                                <p:cTn id="25" presetID="17" presetClass="entr" presetSubtype="1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500" fill="hold"/>
                                        <p:tgtEl>
                                          <p:spTgt spid="39"/>
                                        </p:tgtEl>
                                        <p:attrNameLst>
                                          <p:attrName>ppt_w</p:attrName>
                                        </p:attrNameLst>
                                      </p:cBhvr>
                                      <p:tavLst>
                                        <p:tav tm="0">
                                          <p:val>
                                            <p:fltVal val="0"/>
                                          </p:val>
                                        </p:tav>
                                        <p:tav tm="100000">
                                          <p:val>
                                            <p:strVal val="#ppt_w"/>
                                          </p:val>
                                        </p:tav>
                                      </p:tavLst>
                                    </p:anim>
                                    <p:anim calcmode="lin" valueType="num">
                                      <p:cBhvr>
                                        <p:cTn id="28" dur="500" fill="hold"/>
                                        <p:tgtEl>
                                          <p:spTgt spid="39"/>
                                        </p:tgtEl>
                                        <p:attrNameLst>
                                          <p:attrName>ppt_h</p:attrName>
                                        </p:attrNameLst>
                                      </p:cBhvr>
                                      <p:tavLst>
                                        <p:tav tm="0">
                                          <p:val>
                                            <p:strVal val="#ppt_h"/>
                                          </p:val>
                                        </p:tav>
                                        <p:tav tm="100000">
                                          <p:val>
                                            <p:strVal val="#ppt_h"/>
                                          </p:val>
                                        </p:tav>
                                      </p:tavLst>
                                    </p:anim>
                                  </p:childTnLst>
                                </p:cTn>
                              </p:par>
                              <p:par>
                                <p:cTn id="29" presetID="10" presetClass="exit" presetSubtype="0" fill="hold" nodeType="withEffect">
                                  <p:stCondLst>
                                    <p:cond delay="0"/>
                                  </p:stCondLst>
                                  <p:childTnLst>
                                    <p:animEffect transition="out" filter="fade">
                                      <p:cBhvr>
                                        <p:cTn id="30" dur="1000"/>
                                        <p:tgtEl>
                                          <p:spTgt spid="29"/>
                                        </p:tgtEl>
                                      </p:cBhvr>
                                    </p:animEffect>
                                    <p:set>
                                      <p:cBhvr>
                                        <p:cTn id="31" dur="1" fill="hold">
                                          <p:stCondLst>
                                            <p:cond delay="999"/>
                                          </p:stCondLst>
                                        </p:cTn>
                                        <p:tgtEl>
                                          <p:spTgt spid="29"/>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childTnLst>
                                </p:cTn>
                              </p:par>
                              <p:par>
                                <p:cTn id="35" presetID="10"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7" grpId="0" autoUpdateAnimBg="0"/>
      <p:bldP spid="38" grpId="0" autoUpdateAnimBg="0"/>
      <p:bldP spid="39" grpId="0" autoUpdateAnimBg="0"/>
      <p:bldP spid="43"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E6C1"/>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873474" name="Picture 2" descr="CTY50027"/>
          <p:cNvPicPr>
            <a:picLocks noChangeAspect="1" noChangeArrowheads="1"/>
          </p:cNvPicPr>
          <p:nvPr/>
        </p:nvPicPr>
        <p:blipFill>
          <a:blip r:embed="rId3" cstate="print">
            <a:lum bright="12000" contrast="-54000"/>
          </a:blip>
          <a:srcRect l="446" t="1627" r="105" b="53506"/>
          <a:stretch>
            <a:fillRect/>
          </a:stretch>
        </p:blipFill>
        <p:spPr bwMode="auto">
          <a:xfrm>
            <a:off x="0" y="0"/>
            <a:ext cx="9144000" cy="5608638"/>
          </a:xfrm>
          <a:prstGeom prst="rect">
            <a:avLst/>
          </a:prstGeom>
          <a:noFill/>
          <a:ln w="9525" algn="ctr">
            <a:noFill/>
            <a:miter lim="800000"/>
            <a:headEnd/>
            <a:tailEnd/>
          </a:ln>
          <a:effectLst/>
        </p:spPr>
      </p:pic>
      <p:sp>
        <p:nvSpPr>
          <p:cNvPr id="873479" name="Rectangle 7"/>
          <p:cNvSpPr>
            <a:spLocks noChangeArrowheads="1"/>
          </p:cNvSpPr>
          <p:nvPr/>
        </p:nvSpPr>
        <p:spPr bwMode="auto">
          <a:xfrm>
            <a:off x="0" y="5486400"/>
            <a:ext cx="9144000" cy="13716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sp>
        <p:nvSpPr>
          <p:cNvPr id="873490" name="Oval 18"/>
          <p:cNvSpPr>
            <a:spLocks noChangeArrowheads="1"/>
          </p:cNvSpPr>
          <p:nvPr/>
        </p:nvSpPr>
        <p:spPr bwMode="auto">
          <a:xfrm>
            <a:off x="762000" y="1319213"/>
            <a:ext cx="457200" cy="434975"/>
          </a:xfrm>
          <a:prstGeom prst="ellipse">
            <a:avLst/>
          </a:prstGeom>
          <a:noFill/>
          <a:ln w="28575">
            <a:solidFill>
              <a:srgbClr val="000099"/>
            </a:solidFill>
            <a:round/>
            <a:headEnd/>
            <a:tailEnd/>
          </a:ln>
          <a:effectLst/>
        </p:spPr>
        <p:txBody>
          <a:bodyPr wrap="none" anchor="ctr"/>
          <a:lstStyle/>
          <a:p>
            <a:pPr algn="ctr"/>
            <a:r>
              <a:rPr lang="en-US" sz="2800" b="0">
                <a:solidFill>
                  <a:srgbClr val="000099"/>
                </a:solidFill>
                <a:effectLst/>
                <a:latin typeface="Impact" pitchFamily="34" charset="0"/>
              </a:rPr>
              <a:t>1</a:t>
            </a:r>
          </a:p>
        </p:txBody>
      </p:sp>
      <p:sp>
        <p:nvSpPr>
          <p:cNvPr id="873491" name="Oval 19"/>
          <p:cNvSpPr>
            <a:spLocks noChangeArrowheads="1"/>
          </p:cNvSpPr>
          <p:nvPr/>
        </p:nvSpPr>
        <p:spPr bwMode="auto">
          <a:xfrm>
            <a:off x="762000" y="2784475"/>
            <a:ext cx="457200" cy="434975"/>
          </a:xfrm>
          <a:prstGeom prst="ellipse">
            <a:avLst/>
          </a:prstGeom>
          <a:noFill/>
          <a:ln w="28575">
            <a:solidFill>
              <a:srgbClr val="000099"/>
            </a:solidFill>
            <a:round/>
            <a:headEnd/>
            <a:tailEnd/>
          </a:ln>
          <a:effectLst/>
        </p:spPr>
        <p:txBody>
          <a:bodyPr wrap="none" anchor="ctr"/>
          <a:lstStyle/>
          <a:p>
            <a:pPr algn="ctr"/>
            <a:r>
              <a:rPr lang="en-US" sz="2800" b="0">
                <a:solidFill>
                  <a:srgbClr val="000099"/>
                </a:solidFill>
                <a:effectLst/>
                <a:latin typeface="Impact" pitchFamily="34" charset="0"/>
              </a:rPr>
              <a:t>2</a:t>
            </a:r>
          </a:p>
        </p:txBody>
      </p:sp>
      <p:sp>
        <p:nvSpPr>
          <p:cNvPr id="873492" name="Oval 20"/>
          <p:cNvSpPr>
            <a:spLocks noChangeArrowheads="1"/>
          </p:cNvSpPr>
          <p:nvPr/>
        </p:nvSpPr>
        <p:spPr bwMode="auto">
          <a:xfrm>
            <a:off x="762000" y="4265613"/>
            <a:ext cx="457200" cy="434975"/>
          </a:xfrm>
          <a:prstGeom prst="ellipse">
            <a:avLst/>
          </a:prstGeom>
          <a:noFill/>
          <a:ln w="28575">
            <a:solidFill>
              <a:srgbClr val="000099"/>
            </a:solidFill>
            <a:round/>
            <a:headEnd/>
            <a:tailEnd/>
          </a:ln>
          <a:effectLst/>
        </p:spPr>
        <p:txBody>
          <a:bodyPr wrap="none" anchor="ctr"/>
          <a:lstStyle/>
          <a:p>
            <a:pPr algn="ctr"/>
            <a:r>
              <a:rPr lang="en-US" sz="2800" b="0">
                <a:solidFill>
                  <a:srgbClr val="000099"/>
                </a:solidFill>
                <a:effectLst/>
                <a:latin typeface="Impact" pitchFamily="34" charset="0"/>
              </a:rPr>
              <a:t>3</a:t>
            </a:r>
          </a:p>
        </p:txBody>
      </p:sp>
      <p:sp>
        <p:nvSpPr>
          <p:cNvPr id="873493" name="Oval 21"/>
          <p:cNvSpPr>
            <a:spLocks noChangeArrowheads="1"/>
          </p:cNvSpPr>
          <p:nvPr/>
        </p:nvSpPr>
        <p:spPr bwMode="auto">
          <a:xfrm>
            <a:off x="1346200" y="4013200"/>
            <a:ext cx="1549400" cy="939800"/>
          </a:xfrm>
          <a:prstGeom prst="ellipse">
            <a:avLst/>
          </a:prstGeom>
          <a:solidFill>
            <a:srgbClr val="FFFF66"/>
          </a:solidFill>
          <a:ln w="28575">
            <a:solidFill>
              <a:srgbClr val="0000FF"/>
            </a:solidFill>
            <a:round/>
            <a:headEnd/>
            <a:tailEnd/>
          </a:ln>
          <a:effectLst/>
        </p:spPr>
        <p:txBody>
          <a:bodyPr wrap="none" anchor="ctr"/>
          <a:lstStyle/>
          <a:p>
            <a:pPr algn="ctr"/>
            <a:r>
              <a:rPr lang="en-US" sz="4000" b="0">
                <a:solidFill>
                  <a:srgbClr val="0000FF"/>
                </a:solidFill>
                <a:effectLst/>
                <a:latin typeface="Impact" pitchFamily="34" charset="0"/>
              </a:rPr>
              <a:t>Jesus</a:t>
            </a:r>
          </a:p>
        </p:txBody>
      </p:sp>
      <p:grpSp>
        <p:nvGrpSpPr>
          <p:cNvPr id="2" name="Group 22"/>
          <p:cNvGrpSpPr>
            <a:grpSpLocks/>
          </p:cNvGrpSpPr>
          <p:nvPr/>
        </p:nvGrpSpPr>
        <p:grpSpPr bwMode="auto">
          <a:xfrm>
            <a:off x="1447800" y="2489200"/>
            <a:ext cx="1143000" cy="1023938"/>
            <a:chOff x="576" y="1472"/>
            <a:chExt cx="720" cy="645"/>
          </a:xfrm>
        </p:grpSpPr>
        <p:sp>
          <p:nvSpPr>
            <p:cNvPr id="873495" name="Oval 23"/>
            <p:cNvSpPr>
              <a:spLocks noChangeArrowheads="1"/>
            </p:cNvSpPr>
            <p:nvPr/>
          </p:nvSpPr>
          <p:spPr bwMode="auto">
            <a:xfrm>
              <a:off x="576" y="1472"/>
              <a:ext cx="720" cy="645"/>
            </a:xfrm>
            <a:prstGeom prst="ellipse">
              <a:avLst/>
            </a:prstGeom>
            <a:gradFill rotWithShape="0">
              <a:gsLst>
                <a:gs pos="0">
                  <a:schemeClr val="bg1"/>
                </a:gs>
                <a:gs pos="100000">
                  <a:srgbClr val="FFFFFF"/>
                </a:gs>
              </a:gsLst>
              <a:lin ang="5400000" scaled="1"/>
            </a:gradFill>
            <a:ln w="12700">
              <a:round/>
              <a:headEnd/>
              <a:tailEnd/>
            </a:ln>
            <a:effectLst/>
            <a:scene3d>
              <a:camera prst="legacyPerspectiveBottomLeft"/>
              <a:lightRig rig="legacyHarsh3" dir="t"/>
            </a:scene3d>
            <a:sp3d extrusionH="887400" prstMaterial="legacyMatte">
              <a:bevelT w="13500" h="13500" prst="angle"/>
              <a:bevelB w="13500" h="13500" prst="angle"/>
              <a:extrusionClr>
                <a:srgbClr val="FFFFFF"/>
              </a:extrusionClr>
            </a:sp3d>
          </p:spPr>
          <p:txBody>
            <a:bodyPr wrap="none" anchor="ctr">
              <a:flatTx/>
            </a:bodyPr>
            <a:lstStyle/>
            <a:p>
              <a:pPr algn="ctr"/>
              <a:endParaRPr lang="en-US" sz="4800">
                <a:solidFill>
                  <a:srgbClr val="6600CC"/>
                </a:solidFill>
                <a:effectLst/>
                <a:latin typeface="Impact" pitchFamily="34" charset="0"/>
              </a:endParaRPr>
            </a:p>
          </p:txBody>
        </p:sp>
        <p:sp>
          <p:nvSpPr>
            <p:cNvPr id="873496" name="WordArt 24"/>
            <p:cNvSpPr>
              <a:spLocks noChangeArrowheads="1" noChangeShapeType="1" noTextEdit="1"/>
            </p:cNvSpPr>
            <p:nvPr/>
          </p:nvSpPr>
          <p:spPr bwMode="auto">
            <a:xfrm>
              <a:off x="673" y="1632"/>
              <a:ext cx="558" cy="314"/>
            </a:xfrm>
            <a:prstGeom prst="rect">
              <a:avLst/>
            </a:prstGeom>
          </p:spPr>
          <p:txBody>
            <a:bodyPr wrap="none" fromWordArt="1">
              <a:prstTxWarp prst="textPlain">
                <a:avLst>
                  <a:gd name="adj" fmla="val 50000"/>
                </a:avLst>
              </a:prstTxWarp>
              <a:scene3d>
                <a:camera prst="legacyPerspectiveBottomLeft"/>
                <a:lightRig rig="legacyHarsh3" dir="t"/>
              </a:scene3d>
              <a:sp3d extrusionH="430200" prstMaterial="legacyMatte">
                <a:extrusionClr>
                  <a:srgbClr val="6600CC"/>
                </a:extrusionClr>
              </a:sp3d>
            </a:bodyPr>
            <a:lstStyle/>
            <a:p>
              <a:pPr algn="ctr"/>
              <a:r>
                <a:rPr lang="en-US" sz="3600" kern="10">
                  <a:ln w="28575">
                    <a:round/>
                    <a:headEnd/>
                    <a:tailEnd/>
                  </a:ln>
                  <a:gradFill rotWithShape="0">
                    <a:gsLst>
                      <a:gs pos="0">
                        <a:srgbClr val="6600CC"/>
                      </a:gs>
                      <a:gs pos="50000">
                        <a:srgbClr val="FFFFFF"/>
                      </a:gs>
                      <a:gs pos="100000">
                        <a:srgbClr val="6600CC"/>
                      </a:gs>
                    </a:gsLst>
                    <a:lin ang="2700000" scaled="1"/>
                  </a:gradFill>
                  <a:effectLst/>
                  <a:latin typeface="Impact"/>
                </a:rPr>
                <a:t>God</a:t>
              </a:r>
            </a:p>
          </p:txBody>
        </p:sp>
      </p:grpSp>
      <p:sp>
        <p:nvSpPr>
          <p:cNvPr id="873502" name="Oval 30"/>
          <p:cNvSpPr>
            <a:spLocks noChangeArrowheads="1"/>
          </p:cNvSpPr>
          <p:nvPr/>
        </p:nvSpPr>
        <p:spPr bwMode="auto">
          <a:xfrm>
            <a:off x="1346200" y="1066800"/>
            <a:ext cx="1549400" cy="939800"/>
          </a:xfrm>
          <a:prstGeom prst="ellipse">
            <a:avLst/>
          </a:prstGeom>
          <a:gradFill rotWithShape="0">
            <a:gsLst>
              <a:gs pos="0">
                <a:srgbClr val="993366"/>
              </a:gs>
              <a:gs pos="100000">
                <a:srgbClr val="660033"/>
              </a:gs>
            </a:gsLst>
            <a:path path="shape">
              <a:fillToRect l="50000" t="50000" r="50000" b="50000"/>
            </a:path>
          </a:gradFill>
          <a:ln w="9525">
            <a:solidFill>
              <a:srgbClr val="FFCC00"/>
            </a:solidFill>
            <a:round/>
            <a:headEnd/>
            <a:tailEnd/>
          </a:ln>
          <a:effectLst/>
        </p:spPr>
        <p:txBody>
          <a:bodyPr wrap="none" anchor="ctr"/>
          <a:lstStyle/>
          <a:p>
            <a:pPr algn="ctr">
              <a:lnSpc>
                <a:spcPct val="80000"/>
              </a:lnSpc>
            </a:pPr>
            <a:r>
              <a:rPr lang="en-US" sz="3600" b="0">
                <a:solidFill>
                  <a:srgbClr val="FFFFFF"/>
                </a:solidFill>
                <a:effectLst>
                  <a:outerShdw blurRad="38100" dist="38100" dir="2700000" algn="tl">
                    <a:srgbClr val="000000"/>
                  </a:outerShdw>
                </a:effectLst>
                <a:latin typeface="Haettenschweiler" pitchFamily="34" charset="0"/>
              </a:rPr>
              <a:t>Disciples</a:t>
            </a:r>
          </a:p>
        </p:txBody>
      </p:sp>
      <p:grpSp>
        <p:nvGrpSpPr>
          <p:cNvPr id="3" name="Group 57"/>
          <p:cNvGrpSpPr>
            <a:grpSpLocks/>
          </p:cNvGrpSpPr>
          <p:nvPr/>
        </p:nvGrpSpPr>
        <p:grpSpPr bwMode="auto">
          <a:xfrm>
            <a:off x="1676400" y="5688012"/>
            <a:ext cx="5867400" cy="941388"/>
            <a:chOff x="576" y="3484"/>
            <a:chExt cx="3696" cy="593"/>
          </a:xfrm>
        </p:grpSpPr>
        <p:sp>
          <p:nvSpPr>
            <p:cNvPr id="20" name="Text Box 5"/>
            <p:cNvSpPr txBox="1">
              <a:spLocks noChangeArrowheads="1"/>
            </p:cNvSpPr>
            <p:nvPr/>
          </p:nvSpPr>
          <p:spPr bwMode="auto">
            <a:xfrm>
              <a:off x="816" y="3484"/>
              <a:ext cx="3456" cy="593"/>
            </a:xfrm>
            <a:prstGeom prst="rect">
              <a:avLst/>
            </a:prstGeom>
            <a:noFill/>
            <a:ln w="9525">
              <a:noFill/>
              <a:miter lim="800000"/>
              <a:headEnd/>
              <a:tailEnd/>
            </a:ln>
            <a:effectLst/>
          </p:spPr>
          <p:txBody>
            <a:bodyPr wrap="square">
              <a:spAutoFit/>
            </a:bodyPr>
            <a:lstStyle/>
            <a:p>
              <a:pPr>
                <a:lnSpc>
                  <a:spcPct val="92000"/>
                </a:lnSpc>
              </a:pPr>
              <a:r>
                <a:rPr lang="en-US" sz="2000" dirty="0">
                  <a:solidFill>
                    <a:srgbClr val="FFFFFF"/>
                  </a:solidFill>
                  <a:effectLst/>
                  <a:latin typeface="Arial Narrow" pitchFamily="34" charset="0"/>
                </a:rPr>
                <a:t>The </a:t>
              </a:r>
              <a:r>
                <a:rPr lang="en-US" sz="2000" u="sng" dirty="0">
                  <a:solidFill>
                    <a:srgbClr val="FFFFFF"/>
                  </a:solidFill>
                  <a:effectLst/>
                  <a:latin typeface="Arial Narrow" pitchFamily="34" charset="0"/>
                </a:rPr>
                <a:t>words and deeds of Jesus</a:t>
              </a:r>
              <a:r>
                <a:rPr lang="en-US" sz="2000" dirty="0">
                  <a:solidFill>
                    <a:srgbClr val="FFFFFF"/>
                  </a:solidFill>
                  <a:effectLst/>
                  <a:latin typeface="Arial Narrow" pitchFamily="34" charset="0"/>
                </a:rPr>
                <a:t> himself were meant to engender belief on the part of the people that he was the Messiah (John 6:29, Matt. 23:37, John 10:38).</a:t>
              </a:r>
              <a:endParaRPr lang="en-US" sz="2000" b="0" dirty="0">
                <a:solidFill>
                  <a:srgbClr val="FFFFFF"/>
                </a:solidFill>
                <a:effectLst/>
                <a:latin typeface="Arial Narrow" pitchFamily="34" charset="0"/>
              </a:endParaRPr>
            </a:p>
          </p:txBody>
        </p:sp>
        <p:sp>
          <p:nvSpPr>
            <p:cNvPr id="21" name="Oval 55"/>
            <p:cNvSpPr>
              <a:spLocks noChangeArrowheads="1"/>
            </p:cNvSpPr>
            <p:nvPr/>
          </p:nvSpPr>
          <p:spPr bwMode="auto">
            <a:xfrm>
              <a:off x="576" y="3484"/>
              <a:ext cx="240" cy="246"/>
            </a:xfrm>
            <a:prstGeom prst="ellipse">
              <a:avLst/>
            </a:prstGeom>
            <a:solidFill>
              <a:schemeClr val="tx1"/>
            </a:solidFill>
            <a:ln w="12700">
              <a:solidFill>
                <a:schemeClr val="bg1"/>
              </a:solidFill>
              <a:round/>
              <a:headEnd/>
              <a:tailEnd/>
            </a:ln>
            <a:effectLst/>
          </p:spPr>
          <p:txBody>
            <a:bodyPr wrap="none" anchor="ctr"/>
            <a:lstStyle/>
            <a:p>
              <a:pPr algn="ctr"/>
              <a:r>
                <a:rPr lang="en-US" sz="2000">
                  <a:solidFill>
                    <a:srgbClr val="E6E6E6"/>
                  </a:solidFill>
                  <a:effectLst/>
                  <a:latin typeface="Arial" pitchFamily="34" charset="0"/>
                  <a:cs typeface="Arial" pitchFamily="34" charset="0"/>
                </a:rPr>
                <a:t>3</a:t>
              </a:r>
            </a:p>
          </p:txBody>
        </p:sp>
      </p:grpSp>
      <p:sp>
        <p:nvSpPr>
          <p:cNvPr id="27" name="Text Box 39"/>
          <p:cNvSpPr txBox="1">
            <a:spLocks noChangeArrowheads="1"/>
          </p:cNvSpPr>
          <p:nvPr/>
        </p:nvSpPr>
        <p:spPr bwMode="auto">
          <a:xfrm>
            <a:off x="3124200" y="4191000"/>
            <a:ext cx="5105400" cy="584775"/>
          </a:xfrm>
          <a:prstGeom prst="rect">
            <a:avLst/>
          </a:prstGeom>
          <a:noFill/>
          <a:ln w="9525">
            <a:noFill/>
            <a:miter lim="800000"/>
            <a:headEnd/>
            <a:tailEnd/>
          </a:ln>
          <a:effectLst/>
        </p:spPr>
        <p:txBody>
          <a:bodyPr wrap="square">
            <a:spAutoFit/>
          </a:bodyPr>
          <a:lstStyle/>
          <a:p>
            <a:r>
              <a:rPr lang="en-US" sz="3200" b="0">
                <a:ln w="6350">
                  <a:solidFill>
                    <a:srgbClr val="FFFFFF"/>
                  </a:solidFill>
                </a:ln>
                <a:solidFill>
                  <a:srgbClr val="4E0027"/>
                </a:solidFill>
                <a:effectLst/>
                <a:latin typeface="Fette Engschrift" pitchFamily="2" charset="0"/>
              </a:rPr>
              <a:t>(</a:t>
            </a:r>
            <a:r>
              <a:rPr lang="en-US" sz="2800" b="0">
                <a:ln w="6350">
                  <a:solidFill>
                    <a:srgbClr val="FFFFFF"/>
                  </a:solidFill>
                </a:ln>
                <a:solidFill>
                  <a:srgbClr val="4E0027"/>
                </a:solidFill>
                <a:effectLst/>
                <a:latin typeface="Impact" pitchFamily="34" charset="0"/>
              </a:rPr>
              <a:t>John 6:29, Matt. 23:37, John 10:38</a:t>
            </a:r>
            <a:r>
              <a:rPr lang="en-US" sz="3200" b="0">
                <a:ln w="6350">
                  <a:solidFill>
                    <a:srgbClr val="FFFFFF"/>
                  </a:solidFill>
                </a:ln>
                <a:solidFill>
                  <a:srgbClr val="4E0027"/>
                </a:solidFill>
                <a:effectLst/>
                <a:latin typeface="Fette Engschrift" pitchFamily="2" charset="0"/>
              </a:rPr>
              <a:t>)</a:t>
            </a:r>
          </a:p>
        </p:txBody>
      </p:sp>
      <p:sp>
        <p:nvSpPr>
          <p:cNvPr id="30" name="Text Box 39"/>
          <p:cNvSpPr txBox="1">
            <a:spLocks noChangeArrowheads="1"/>
          </p:cNvSpPr>
          <p:nvPr/>
        </p:nvSpPr>
        <p:spPr bwMode="auto">
          <a:xfrm>
            <a:off x="3124200" y="1219200"/>
            <a:ext cx="2133600" cy="584775"/>
          </a:xfrm>
          <a:prstGeom prst="rect">
            <a:avLst/>
          </a:prstGeom>
          <a:noFill/>
          <a:ln w="9525">
            <a:noFill/>
            <a:miter lim="800000"/>
            <a:headEnd/>
            <a:tailEnd/>
          </a:ln>
          <a:effectLst/>
        </p:spPr>
        <p:txBody>
          <a:bodyPr wrap="square">
            <a:spAutoFit/>
          </a:bodyPr>
          <a:lstStyle/>
          <a:p>
            <a:r>
              <a:rPr lang="en-US" sz="3200" b="0">
                <a:ln w="6350">
                  <a:solidFill>
                    <a:srgbClr val="FFFFFF"/>
                  </a:solidFill>
                </a:ln>
                <a:solidFill>
                  <a:srgbClr val="4E0027"/>
                </a:solidFill>
                <a:effectLst/>
                <a:latin typeface="Fette Engschrift" pitchFamily="2" charset="0"/>
              </a:rPr>
              <a:t>(</a:t>
            </a:r>
            <a:r>
              <a:rPr lang="en-US" sz="2800" b="0">
                <a:ln w="6350">
                  <a:solidFill>
                    <a:srgbClr val="FFFFFF"/>
                  </a:solidFill>
                </a:ln>
                <a:solidFill>
                  <a:srgbClr val="4E0027"/>
                </a:solidFill>
                <a:effectLst/>
                <a:latin typeface="Impact" pitchFamily="34" charset="0"/>
              </a:rPr>
              <a:t>Acts 7:51-53</a:t>
            </a:r>
            <a:r>
              <a:rPr lang="en-US" sz="3200" b="0">
                <a:ln w="6350">
                  <a:solidFill>
                    <a:srgbClr val="FFFFFF"/>
                  </a:solidFill>
                </a:ln>
                <a:solidFill>
                  <a:srgbClr val="4E0027"/>
                </a:solidFill>
                <a:effectLst/>
                <a:latin typeface="Fette Engschrift" pitchFamily="2" charset="0"/>
              </a:rPr>
              <a:t>)</a:t>
            </a:r>
          </a:p>
        </p:txBody>
      </p:sp>
      <p:sp>
        <p:nvSpPr>
          <p:cNvPr id="35" name="Text Box 25"/>
          <p:cNvSpPr txBox="1">
            <a:spLocks noChangeArrowheads="1"/>
          </p:cNvSpPr>
          <p:nvPr/>
        </p:nvSpPr>
        <p:spPr bwMode="auto">
          <a:xfrm>
            <a:off x="381000" y="153988"/>
            <a:ext cx="4724400" cy="537070"/>
          </a:xfrm>
          <a:prstGeom prst="rect">
            <a:avLst/>
          </a:prstGeom>
          <a:noFill/>
          <a:ln w="9525">
            <a:noFill/>
            <a:miter lim="800000"/>
            <a:headEnd/>
            <a:tailEnd/>
          </a:ln>
          <a:effectLst/>
        </p:spPr>
        <p:txBody>
          <a:bodyPr wrap="square">
            <a:spAutoFit/>
          </a:bodyPr>
          <a:lstStyle/>
          <a:p>
            <a:pPr>
              <a:lnSpc>
                <a:spcPct val="85000"/>
              </a:lnSpc>
            </a:pPr>
            <a:r>
              <a:rPr lang="en-US" sz="3400" b="0" u="sng">
                <a:ln w="3175">
                  <a:solidFill>
                    <a:srgbClr val="000000"/>
                  </a:solidFill>
                </a:ln>
                <a:solidFill>
                  <a:srgbClr val="FFFFFF"/>
                </a:solidFill>
                <a:effectLst>
                  <a:outerShdw blurRad="38100" dist="38100" dir="2700000" algn="tl">
                    <a:srgbClr val="000000"/>
                  </a:outerShdw>
                </a:effectLst>
                <a:latin typeface="Impact" pitchFamily="34" charset="0"/>
              </a:rPr>
              <a:t>Jesus’ death on the cross</a:t>
            </a:r>
          </a:p>
        </p:txBody>
      </p:sp>
      <p:grpSp>
        <p:nvGrpSpPr>
          <p:cNvPr id="4" name="Group 76"/>
          <p:cNvGrpSpPr>
            <a:grpSpLocks/>
          </p:cNvGrpSpPr>
          <p:nvPr/>
        </p:nvGrpSpPr>
        <p:grpSpPr bwMode="auto">
          <a:xfrm>
            <a:off x="685800" y="760964"/>
            <a:ext cx="7772400" cy="4420636"/>
            <a:chOff x="480" y="153"/>
            <a:chExt cx="4896" cy="2624"/>
          </a:xfrm>
        </p:grpSpPr>
        <p:sp>
          <p:nvSpPr>
            <p:cNvPr id="37" name="AutoShape 77"/>
            <p:cNvSpPr>
              <a:spLocks noChangeArrowheads="1"/>
            </p:cNvSpPr>
            <p:nvPr/>
          </p:nvSpPr>
          <p:spPr bwMode="auto">
            <a:xfrm>
              <a:off x="480" y="153"/>
              <a:ext cx="4896" cy="2624"/>
            </a:xfrm>
            <a:prstGeom prst="horizontalScroll">
              <a:avLst>
                <a:gd name="adj" fmla="val 14236"/>
              </a:avLst>
            </a:prstGeom>
            <a:gradFill flip="none" rotWithShape="1">
              <a:gsLst>
                <a:gs pos="0">
                  <a:srgbClr val="FFCC00"/>
                </a:gs>
                <a:gs pos="50000">
                  <a:schemeClr val="bg1"/>
                </a:gs>
                <a:gs pos="100000">
                  <a:srgbClr val="FFCC00"/>
                </a:gs>
              </a:gsLst>
              <a:lin ang="5400000" scaled="1"/>
              <a:tileRect/>
            </a:gradFill>
            <a:ln w="38100">
              <a:solidFill>
                <a:srgbClr val="660033"/>
              </a:solidFill>
              <a:round/>
              <a:headEnd/>
              <a:tailEnd/>
            </a:ln>
            <a:effectLst/>
          </p:spPr>
          <p:txBody>
            <a:bodyPr wrap="none" anchor="ctr"/>
            <a:lstStyle/>
            <a:p>
              <a:pPr algn="ctr"/>
              <a:endParaRPr lang="en-US">
                <a:solidFill>
                  <a:srgbClr val="000000"/>
                </a:solidFill>
                <a:effectLst/>
                <a:latin typeface="Palatino Linotype" pitchFamily="18" charset="0"/>
              </a:endParaRPr>
            </a:p>
          </p:txBody>
        </p:sp>
        <p:sp>
          <p:nvSpPr>
            <p:cNvPr id="38" name="Text Box 78"/>
            <p:cNvSpPr txBox="1">
              <a:spLocks noChangeArrowheads="1"/>
            </p:cNvSpPr>
            <p:nvPr/>
          </p:nvSpPr>
          <p:spPr bwMode="auto">
            <a:xfrm>
              <a:off x="1008" y="741"/>
              <a:ext cx="4224" cy="1452"/>
            </a:xfrm>
            <a:prstGeom prst="rect">
              <a:avLst/>
            </a:prstGeom>
            <a:noFill/>
            <a:ln w="9525">
              <a:noFill/>
              <a:miter lim="800000"/>
              <a:headEnd/>
              <a:tailEnd/>
            </a:ln>
            <a:effectLst/>
          </p:spPr>
          <p:txBody>
            <a:bodyPr wrap="square">
              <a:spAutoFit/>
            </a:bodyPr>
            <a:lstStyle/>
            <a:p>
              <a:pPr>
                <a:lnSpc>
                  <a:spcPct val="90000"/>
                </a:lnSpc>
              </a:pPr>
              <a:r>
                <a:rPr lang="en-US" sz="3400">
                  <a:solidFill>
                    <a:srgbClr val="660033"/>
                  </a:solidFill>
                  <a:effectLst/>
                  <a:latin typeface="Papyrus" pitchFamily="66" charset="0"/>
                </a:rPr>
                <a:t>but if I do them, even though you do not believe me, believe the works, that you may know and understand that the Father is in me and I am in the Father."</a:t>
              </a:r>
            </a:p>
          </p:txBody>
        </p:sp>
        <p:sp>
          <p:nvSpPr>
            <p:cNvPr id="39" name="Text Box 79"/>
            <p:cNvSpPr txBox="1">
              <a:spLocks noChangeArrowheads="1"/>
            </p:cNvSpPr>
            <p:nvPr/>
          </p:nvSpPr>
          <p:spPr bwMode="auto">
            <a:xfrm>
              <a:off x="3360" y="2014"/>
              <a:ext cx="1680" cy="311"/>
            </a:xfrm>
            <a:prstGeom prst="rect">
              <a:avLst/>
            </a:prstGeom>
            <a:noFill/>
            <a:ln w="9525">
              <a:noFill/>
              <a:miter lim="800000"/>
              <a:headEnd/>
              <a:tailEnd/>
            </a:ln>
            <a:effectLst/>
          </p:spPr>
          <p:txBody>
            <a:bodyPr wrap="square">
              <a:spAutoFit/>
            </a:bodyPr>
            <a:lstStyle/>
            <a:p>
              <a:pPr algn="ctr"/>
              <a:r>
                <a:rPr lang="en-US" sz="2000" b="0">
                  <a:solidFill>
                    <a:srgbClr val="660033"/>
                  </a:solidFill>
                  <a:effectLst/>
                  <a:latin typeface="Palatino Linotype" pitchFamily="18" charset="0"/>
                </a:rPr>
                <a:t>RSV</a:t>
              </a:r>
              <a:r>
                <a:rPr lang="en-US" sz="2800">
                  <a:solidFill>
                    <a:srgbClr val="660033"/>
                  </a:solidFill>
                  <a:effectLst/>
                  <a:latin typeface="Palatino Linotype" pitchFamily="18" charset="0"/>
                </a:rPr>
                <a:t> (John 10:38)</a:t>
              </a:r>
            </a:p>
          </p:txBody>
        </p:sp>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E6C1"/>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873474" name="Picture 2" descr="CTY50027"/>
          <p:cNvPicPr>
            <a:picLocks noChangeAspect="1" noChangeArrowheads="1"/>
          </p:cNvPicPr>
          <p:nvPr/>
        </p:nvPicPr>
        <p:blipFill>
          <a:blip r:embed="rId3" cstate="print">
            <a:lum bright="12000" contrast="-54000"/>
          </a:blip>
          <a:srcRect l="446" t="1627" r="105" b="53506"/>
          <a:stretch>
            <a:fillRect/>
          </a:stretch>
        </p:blipFill>
        <p:spPr bwMode="auto">
          <a:xfrm>
            <a:off x="0" y="0"/>
            <a:ext cx="9144000" cy="5608638"/>
          </a:xfrm>
          <a:prstGeom prst="rect">
            <a:avLst/>
          </a:prstGeom>
          <a:noFill/>
          <a:ln w="9525" algn="ctr">
            <a:noFill/>
            <a:miter lim="800000"/>
            <a:headEnd/>
            <a:tailEnd/>
          </a:ln>
          <a:effectLst/>
        </p:spPr>
      </p:pic>
      <p:sp>
        <p:nvSpPr>
          <p:cNvPr id="873479" name="Rectangle 7"/>
          <p:cNvSpPr>
            <a:spLocks noChangeArrowheads="1"/>
          </p:cNvSpPr>
          <p:nvPr/>
        </p:nvSpPr>
        <p:spPr bwMode="auto">
          <a:xfrm>
            <a:off x="0" y="5486400"/>
            <a:ext cx="9144000" cy="13716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grpSp>
        <p:nvGrpSpPr>
          <p:cNvPr id="2" name="Group 48"/>
          <p:cNvGrpSpPr/>
          <p:nvPr/>
        </p:nvGrpSpPr>
        <p:grpSpPr>
          <a:xfrm>
            <a:off x="2286001" y="1701800"/>
            <a:ext cx="1066800" cy="2565400"/>
            <a:chOff x="2286001" y="1549400"/>
            <a:chExt cx="1066800" cy="2565400"/>
          </a:xfrm>
        </p:grpSpPr>
        <p:sp>
          <p:nvSpPr>
            <p:cNvPr id="31" name="AutoShape 4"/>
            <p:cNvSpPr>
              <a:spLocks noChangeArrowheads="1"/>
            </p:cNvSpPr>
            <p:nvPr/>
          </p:nvSpPr>
          <p:spPr bwMode="auto">
            <a:xfrm rot="13740399">
              <a:off x="2640013" y="3402013"/>
              <a:ext cx="358775" cy="1066800"/>
            </a:xfrm>
            <a:prstGeom prst="downArrow">
              <a:avLst>
                <a:gd name="adj1" fmla="val 35000"/>
                <a:gd name="adj2" fmla="val 73813"/>
              </a:avLst>
            </a:prstGeom>
            <a:gradFill rotWithShape="0">
              <a:gsLst>
                <a:gs pos="0">
                  <a:srgbClr val="FFCCFF"/>
                </a:gs>
                <a:gs pos="100000">
                  <a:srgbClr val="9900CC"/>
                </a:gs>
              </a:gsLst>
              <a:path path="rect">
                <a:fillToRect l="50000" t="50000" r="50000" b="50000"/>
              </a:path>
            </a:gradFill>
            <a:ln w="9525">
              <a:solidFill>
                <a:srgbClr val="9900CC"/>
              </a:solidFill>
              <a:miter lim="800000"/>
              <a:headEnd/>
              <a:tailEnd/>
            </a:ln>
            <a:effectLst/>
          </p:spPr>
          <p:txBody>
            <a:bodyPr wrap="none" anchor="ctr"/>
            <a:lstStyle/>
            <a:p>
              <a:pPr algn="ctr"/>
              <a:endParaRPr lang="en-US">
                <a:solidFill>
                  <a:srgbClr val="000000"/>
                </a:solidFill>
                <a:latin typeface="Arial" charset="0"/>
              </a:endParaRPr>
            </a:p>
          </p:txBody>
        </p:sp>
        <p:sp>
          <p:nvSpPr>
            <p:cNvPr id="32" name="AutoShape 5"/>
            <p:cNvSpPr>
              <a:spLocks noChangeArrowheads="1"/>
            </p:cNvSpPr>
            <p:nvPr/>
          </p:nvSpPr>
          <p:spPr bwMode="auto">
            <a:xfrm rot="16200000">
              <a:off x="2667000" y="2552701"/>
              <a:ext cx="381000" cy="685800"/>
            </a:xfrm>
            <a:prstGeom prst="downArrow">
              <a:avLst>
                <a:gd name="adj1" fmla="val 33333"/>
                <a:gd name="adj2" fmla="val 82925"/>
              </a:avLst>
            </a:prstGeom>
            <a:gradFill rotWithShape="0">
              <a:gsLst>
                <a:gs pos="0">
                  <a:srgbClr val="FFCCFF"/>
                </a:gs>
                <a:gs pos="100000">
                  <a:srgbClr val="9900CC"/>
                </a:gs>
              </a:gsLst>
              <a:path path="rect">
                <a:fillToRect l="50000" t="50000" r="50000" b="50000"/>
              </a:path>
            </a:gradFill>
            <a:ln w="9525">
              <a:solidFill>
                <a:srgbClr val="9900CC"/>
              </a:solidFill>
              <a:miter lim="800000"/>
              <a:headEnd/>
              <a:tailEnd/>
            </a:ln>
            <a:effectLst/>
          </p:spPr>
          <p:txBody>
            <a:bodyPr wrap="none" anchor="ctr"/>
            <a:lstStyle/>
            <a:p>
              <a:pPr algn="ctr"/>
              <a:endParaRPr lang="en-US">
                <a:solidFill>
                  <a:srgbClr val="000000"/>
                </a:solidFill>
                <a:latin typeface="Arial" charset="0"/>
              </a:endParaRPr>
            </a:p>
          </p:txBody>
        </p:sp>
        <p:sp>
          <p:nvSpPr>
            <p:cNvPr id="33" name="AutoShape 6"/>
            <p:cNvSpPr>
              <a:spLocks noChangeArrowheads="1"/>
            </p:cNvSpPr>
            <p:nvPr/>
          </p:nvSpPr>
          <p:spPr bwMode="auto">
            <a:xfrm rot="18666134">
              <a:off x="2640013" y="1195388"/>
              <a:ext cx="358775" cy="1066800"/>
            </a:xfrm>
            <a:prstGeom prst="downArrow">
              <a:avLst>
                <a:gd name="adj1" fmla="val 35000"/>
                <a:gd name="adj2" fmla="val 73813"/>
              </a:avLst>
            </a:prstGeom>
            <a:gradFill rotWithShape="0">
              <a:gsLst>
                <a:gs pos="0">
                  <a:srgbClr val="FFCCFF"/>
                </a:gs>
                <a:gs pos="100000">
                  <a:srgbClr val="9900CC"/>
                </a:gs>
              </a:gsLst>
              <a:path path="rect">
                <a:fillToRect l="50000" t="50000" r="50000" b="50000"/>
              </a:path>
            </a:gradFill>
            <a:ln w="9525">
              <a:solidFill>
                <a:srgbClr val="9900CC"/>
              </a:solidFill>
              <a:miter lim="800000"/>
              <a:headEnd/>
              <a:tailEnd/>
            </a:ln>
            <a:effectLst/>
          </p:spPr>
          <p:txBody>
            <a:bodyPr wrap="none" anchor="ctr"/>
            <a:lstStyle/>
            <a:p>
              <a:pPr algn="ctr"/>
              <a:endParaRPr lang="en-US">
                <a:solidFill>
                  <a:srgbClr val="000000"/>
                </a:solidFill>
                <a:latin typeface="Arial" charset="0"/>
              </a:endParaRPr>
            </a:p>
          </p:txBody>
        </p:sp>
      </p:grpSp>
      <p:sp>
        <p:nvSpPr>
          <p:cNvPr id="873502" name="Oval 30"/>
          <p:cNvSpPr>
            <a:spLocks noChangeArrowheads="1"/>
          </p:cNvSpPr>
          <p:nvPr/>
        </p:nvSpPr>
        <p:spPr bwMode="auto">
          <a:xfrm>
            <a:off x="1346200" y="1066800"/>
            <a:ext cx="1549400" cy="939800"/>
          </a:xfrm>
          <a:prstGeom prst="ellipse">
            <a:avLst/>
          </a:prstGeom>
          <a:gradFill rotWithShape="0">
            <a:gsLst>
              <a:gs pos="0">
                <a:srgbClr val="993366"/>
              </a:gs>
              <a:gs pos="100000">
                <a:srgbClr val="660033"/>
              </a:gs>
            </a:gsLst>
            <a:path path="shape">
              <a:fillToRect l="50000" t="50000" r="50000" b="50000"/>
            </a:path>
          </a:gradFill>
          <a:ln w="9525">
            <a:solidFill>
              <a:srgbClr val="FFCC00"/>
            </a:solidFill>
            <a:round/>
            <a:headEnd/>
            <a:tailEnd/>
          </a:ln>
          <a:effectLst/>
        </p:spPr>
        <p:txBody>
          <a:bodyPr wrap="none" anchor="ctr"/>
          <a:lstStyle/>
          <a:p>
            <a:pPr algn="ctr">
              <a:lnSpc>
                <a:spcPct val="80000"/>
              </a:lnSpc>
            </a:pPr>
            <a:r>
              <a:rPr lang="en-US" sz="3600" b="0">
                <a:solidFill>
                  <a:srgbClr val="FFFFFF"/>
                </a:solidFill>
                <a:effectLst>
                  <a:outerShdw blurRad="38100" dist="38100" dir="2700000" algn="tl">
                    <a:srgbClr val="000000"/>
                  </a:outerShdw>
                </a:effectLst>
                <a:latin typeface="Haettenschweiler" pitchFamily="34" charset="0"/>
              </a:rPr>
              <a:t>Disciples</a:t>
            </a:r>
          </a:p>
        </p:txBody>
      </p:sp>
      <p:sp>
        <p:nvSpPr>
          <p:cNvPr id="873493" name="Oval 21"/>
          <p:cNvSpPr>
            <a:spLocks noChangeArrowheads="1"/>
          </p:cNvSpPr>
          <p:nvPr/>
        </p:nvSpPr>
        <p:spPr bwMode="auto">
          <a:xfrm>
            <a:off x="1346200" y="4013200"/>
            <a:ext cx="1549400" cy="939800"/>
          </a:xfrm>
          <a:prstGeom prst="ellipse">
            <a:avLst/>
          </a:prstGeom>
          <a:solidFill>
            <a:srgbClr val="FFFF66"/>
          </a:solidFill>
          <a:ln w="28575">
            <a:solidFill>
              <a:srgbClr val="0000FF"/>
            </a:solidFill>
            <a:round/>
            <a:headEnd/>
            <a:tailEnd/>
          </a:ln>
          <a:effectLst/>
        </p:spPr>
        <p:txBody>
          <a:bodyPr wrap="none" anchor="ctr"/>
          <a:lstStyle/>
          <a:p>
            <a:pPr algn="ctr"/>
            <a:r>
              <a:rPr lang="en-US" sz="4000" b="0">
                <a:solidFill>
                  <a:srgbClr val="0000FF"/>
                </a:solidFill>
                <a:effectLst/>
                <a:latin typeface="Impact" pitchFamily="34" charset="0"/>
              </a:rPr>
              <a:t>Jesus</a:t>
            </a:r>
          </a:p>
        </p:txBody>
      </p:sp>
      <p:sp>
        <p:nvSpPr>
          <p:cNvPr id="42" name="Text Box 25"/>
          <p:cNvSpPr txBox="1">
            <a:spLocks noChangeArrowheads="1"/>
          </p:cNvSpPr>
          <p:nvPr/>
        </p:nvSpPr>
        <p:spPr bwMode="auto">
          <a:xfrm>
            <a:off x="381000" y="153988"/>
            <a:ext cx="4724400" cy="537070"/>
          </a:xfrm>
          <a:prstGeom prst="rect">
            <a:avLst/>
          </a:prstGeom>
          <a:noFill/>
          <a:ln w="9525">
            <a:noFill/>
            <a:miter lim="800000"/>
            <a:headEnd/>
            <a:tailEnd/>
          </a:ln>
          <a:effectLst/>
        </p:spPr>
        <p:txBody>
          <a:bodyPr wrap="square">
            <a:spAutoFit/>
          </a:bodyPr>
          <a:lstStyle/>
          <a:p>
            <a:pPr>
              <a:lnSpc>
                <a:spcPct val="85000"/>
              </a:lnSpc>
            </a:pPr>
            <a:r>
              <a:rPr lang="en-US" sz="3400" b="0" u="sng">
                <a:ln w="3175">
                  <a:solidFill>
                    <a:srgbClr val="000000"/>
                  </a:solidFill>
                </a:ln>
                <a:solidFill>
                  <a:srgbClr val="FFFFFF"/>
                </a:solidFill>
                <a:effectLst>
                  <a:outerShdw blurRad="38100" dist="38100" dir="2700000" algn="tl">
                    <a:srgbClr val="000000"/>
                  </a:outerShdw>
                </a:effectLst>
                <a:latin typeface="Impact" pitchFamily="34" charset="0"/>
              </a:rPr>
              <a:t>Jesus’ death on the cross</a:t>
            </a:r>
          </a:p>
        </p:txBody>
      </p:sp>
      <p:sp>
        <p:nvSpPr>
          <p:cNvPr id="38" name="AutoShape 31"/>
          <p:cNvSpPr>
            <a:spLocks noChangeArrowheads="1"/>
          </p:cNvSpPr>
          <p:nvPr/>
        </p:nvSpPr>
        <p:spPr bwMode="auto">
          <a:xfrm rot="-5400000">
            <a:off x="4800600" y="2705100"/>
            <a:ext cx="381000" cy="685800"/>
          </a:xfrm>
          <a:prstGeom prst="downArrow">
            <a:avLst>
              <a:gd name="adj1" fmla="val 32500"/>
              <a:gd name="adj2" fmla="val 87925"/>
            </a:avLst>
          </a:prstGeom>
          <a:gradFill rotWithShape="0">
            <a:gsLst>
              <a:gs pos="0">
                <a:srgbClr val="FFCCFF"/>
              </a:gs>
              <a:gs pos="100000">
                <a:srgbClr val="9900CC"/>
              </a:gs>
            </a:gsLst>
            <a:path path="rect">
              <a:fillToRect l="50000" t="50000" r="50000" b="50000"/>
            </a:path>
          </a:gradFill>
          <a:ln w="9525">
            <a:solidFill>
              <a:srgbClr val="9900CC"/>
            </a:solidFill>
            <a:miter lim="800000"/>
            <a:headEnd/>
            <a:tailEnd/>
          </a:ln>
          <a:effectLst/>
        </p:spPr>
        <p:txBody>
          <a:bodyPr wrap="none" anchor="ctr"/>
          <a:lstStyle/>
          <a:p>
            <a:pPr algn="ctr"/>
            <a:endParaRPr lang="en-US">
              <a:solidFill>
                <a:srgbClr val="000000"/>
              </a:solidFill>
              <a:latin typeface="Arial" charset="0"/>
            </a:endParaRPr>
          </a:p>
        </p:txBody>
      </p:sp>
      <p:sp>
        <p:nvSpPr>
          <p:cNvPr id="41" name="Text Box 39"/>
          <p:cNvSpPr txBox="1">
            <a:spLocks noChangeArrowheads="1"/>
          </p:cNvSpPr>
          <p:nvPr/>
        </p:nvSpPr>
        <p:spPr bwMode="auto">
          <a:xfrm>
            <a:off x="3124200" y="1219200"/>
            <a:ext cx="2133600" cy="584775"/>
          </a:xfrm>
          <a:prstGeom prst="rect">
            <a:avLst/>
          </a:prstGeom>
          <a:noFill/>
          <a:ln w="9525">
            <a:noFill/>
            <a:miter lim="800000"/>
            <a:headEnd/>
            <a:tailEnd/>
          </a:ln>
          <a:effectLst/>
        </p:spPr>
        <p:txBody>
          <a:bodyPr wrap="square">
            <a:spAutoFit/>
          </a:bodyPr>
          <a:lstStyle/>
          <a:p>
            <a:r>
              <a:rPr lang="en-US" sz="3200" b="0">
                <a:ln w="6350">
                  <a:solidFill>
                    <a:srgbClr val="FFFFFF"/>
                  </a:solidFill>
                </a:ln>
                <a:solidFill>
                  <a:srgbClr val="4E0027"/>
                </a:solidFill>
                <a:effectLst/>
                <a:latin typeface="Fette Engschrift" pitchFamily="2" charset="0"/>
              </a:rPr>
              <a:t>(</a:t>
            </a:r>
            <a:r>
              <a:rPr lang="en-US" sz="2800" b="0">
                <a:ln w="6350">
                  <a:solidFill>
                    <a:srgbClr val="FFFFFF"/>
                  </a:solidFill>
                </a:ln>
                <a:solidFill>
                  <a:srgbClr val="4E0027"/>
                </a:solidFill>
                <a:effectLst/>
                <a:latin typeface="Impact" pitchFamily="34" charset="0"/>
              </a:rPr>
              <a:t>Acts 7:51-53</a:t>
            </a:r>
            <a:r>
              <a:rPr lang="en-US" sz="3200" b="0">
                <a:ln w="6350">
                  <a:solidFill>
                    <a:srgbClr val="FFFFFF"/>
                  </a:solidFill>
                </a:ln>
                <a:solidFill>
                  <a:srgbClr val="4E0027"/>
                </a:solidFill>
                <a:effectLst/>
                <a:latin typeface="Fette Engschrift" pitchFamily="2" charset="0"/>
              </a:rPr>
              <a:t>)</a:t>
            </a:r>
          </a:p>
        </p:txBody>
      </p:sp>
      <p:sp>
        <p:nvSpPr>
          <p:cNvPr id="28" name="Text Box 39"/>
          <p:cNvSpPr txBox="1">
            <a:spLocks noChangeArrowheads="1"/>
          </p:cNvSpPr>
          <p:nvPr/>
        </p:nvSpPr>
        <p:spPr bwMode="auto">
          <a:xfrm>
            <a:off x="3124200" y="4191000"/>
            <a:ext cx="5105400" cy="584775"/>
          </a:xfrm>
          <a:prstGeom prst="rect">
            <a:avLst/>
          </a:prstGeom>
          <a:noFill/>
          <a:ln w="9525">
            <a:noFill/>
            <a:miter lim="800000"/>
            <a:headEnd/>
            <a:tailEnd/>
          </a:ln>
          <a:effectLst/>
        </p:spPr>
        <p:txBody>
          <a:bodyPr wrap="square">
            <a:spAutoFit/>
          </a:bodyPr>
          <a:lstStyle/>
          <a:p>
            <a:r>
              <a:rPr lang="en-US" sz="3200" b="0">
                <a:ln w="6350">
                  <a:solidFill>
                    <a:srgbClr val="FFFFFF"/>
                  </a:solidFill>
                </a:ln>
                <a:solidFill>
                  <a:srgbClr val="4E0027"/>
                </a:solidFill>
                <a:effectLst/>
                <a:latin typeface="Fette Engschrift" pitchFamily="2" charset="0"/>
              </a:rPr>
              <a:t>(</a:t>
            </a:r>
            <a:r>
              <a:rPr lang="en-US" sz="2800" b="0">
                <a:ln w="6350">
                  <a:solidFill>
                    <a:srgbClr val="FFFFFF"/>
                  </a:solidFill>
                </a:ln>
                <a:solidFill>
                  <a:srgbClr val="4E0027"/>
                </a:solidFill>
                <a:effectLst/>
                <a:latin typeface="Impact" pitchFamily="34" charset="0"/>
              </a:rPr>
              <a:t>John 6:29, Matt. 23:37, John 10:38</a:t>
            </a:r>
            <a:r>
              <a:rPr lang="en-US" sz="3200" b="0">
                <a:ln w="6350">
                  <a:solidFill>
                    <a:srgbClr val="FFFFFF"/>
                  </a:solidFill>
                </a:ln>
                <a:solidFill>
                  <a:srgbClr val="4E0027"/>
                </a:solidFill>
                <a:effectLst/>
                <a:latin typeface="Fette Engschrift" pitchFamily="2" charset="0"/>
              </a:rPr>
              <a:t>)</a:t>
            </a:r>
          </a:p>
        </p:txBody>
      </p:sp>
      <p:grpSp>
        <p:nvGrpSpPr>
          <p:cNvPr id="3" name="Group 26"/>
          <p:cNvGrpSpPr>
            <a:grpSpLocks/>
          </p:cNvGrpSpPr>
          <p:nvPr/>
        </p:nvGrpSpPr>
        <p:grpSpPr bwMode="auto">
          <a:xfrm>
            <a:off x="3360821" y="1828800"/>
            <a:ext cx="1515979" cy="2286000"/>
            <a:chOff x="3648" y="480"/>
            <a:chExt cx="1737" cy="2574"/>
          </a:xfrm>
        </p:grpSpPr>
        <p:sp>
          <p:nvSpPr>
            <p:cNvPr id="35" name="Freeform 27"/>
            <p:cNvSpPr>
              <a:spLocks/>
            </p:cNvSpPr>
            <p:nvPr/>
          </p:nvSpPr>
          <p:spPr bwMode="auto">
            <a:xfrm>
              <a:off x="3648" y="480"/>
              <a:ext cx="1737" cy="2574"/>
            </a:xfrm>
            <a:custGeom>
              <a:avLst/>
              <a:gdLst/>
              <a:ahLst/>
              <a:cxnLst>
                <a:cxn ang="0">
                  <a:pos x="2302" y="2153"/>
                </a:cxn>
                <a:cxn ang="0">
                  <a:pos x="3022" y="2153"/>
                </a:cxn>
                <a:cxn ang="0">
                  <a:pos x="3472" y="2153"/>
                </a:cxn>
                <a:cxn ang="0">
                  <a:pos x="3472" y="1985"/>
                </a:cxn>
                <a:cxn ang="0">
                  <a:pos x="3470" y="1091"/>
                </a:cxn>
                <a:cxn ang="0">
                  <a:pos x="3448" y="1069"/>
                </a:cxn>
                <a:cxn ang="0">
                  <a:pos x="2727" y="1069"/>
                </a:cxn>
                <a:cxn ang="0">
                  <a:pos x="2279" y="1069"/>
                </a:cxn>
                <a:cxn ang="0">
                  <a:pos x="2279" y="902"/>
                </a:cxn>
                <a:cxn ang="0">
                  <a:pos x="2277" y="22"/>
                </a:cxn>
                <a:cxn ang="0">
                  <a:pos x="2257" y="0"/>
                </a:cxn>
                <a:cxn ang="0">
                  <a:pos x="1601" y="0"/>
                </a:cxn>
                <a:cxn ang="0">
                  <a:pos x="1195" y="0"/>
                </a:cxn>
                <a:cxn ang="0">
                  <a:pos x="1195" y="168"/>
                </a:cxn>
                <a:cxn ang="0">
                  <a:pos x="1193" y="1048"/>
                </a:cxn>
                <a:cxn ang="0">
                  <a:pos x="1170" y="1069"/>
                </a:cxn>
                <a:cxn ang="0">
                  <a:pos x="450" y="1069"/>
                </a:cxn>
                <a:cxn ang="0">
                  <a:pos x="2" y="1069"/>
                </a:cxn>
                <a:cxn ang="0">
                  <a:pos x="2" y="1238"/>
                </a:cxn>
                <a:cxn ang="0">
                  <a:pos x="0" y="2132"/>
                </a:cxn>
                <a:cxn ang="0">
                  <a:pos x="24" y="2153"/>
                </a:cxn>
                <a:cxn ang="0">
                  <a:pos x="745" y="2153"/>
                </a:cxn>
                <a:cxn ang="0">
                  <a:pos x="1195" y="2153"/>
                </a:cxn>
                <a:cxn ang="0">
                  <a:pos x="1195" y="2621"/>
                </a:cxn>
                <a:cxn ang="0">
                  <a:pos x="1193" y="5088"/>
                </a:cxn>
                <a:cxn ang="0">
                  <a:pos x="1215" y="5146"/>
                </a:cxn>
                <a:cxn ang="0">
                  <a:pos x="1871" y="5146"/>
                </a:cxn>
                <a:cxn ang="0">
                  <a:pos x="2279" y="5146"/>
                </a:cxn>
                <a:cxn ang="0">
                  <a:pos x="2279" y="4679"/>
                </a:cxn>
                <a:cxn ang="0">
                  <a:pos x="2277" y="2213"/>
                </a:cxn>
                <a:cxn ang="0">
                  <a:pos x="2277" y="2153"/>
                </a:cxn>
                <a:cxn ang="0">
                  <a:pos x="2277" y="2153"/>
                </a:cxn>
              </a:cxnLst>
              <a:rect l="0" t="0" r="r" b="b"/>
              <a:pathLst>
                <a:path w="3472" h="5146">
                  <a:moveTo>
                    <a:pt x="2279" y="2153"/>
                  </a:moveTo>
                  <a:lnTo>
                    <a:pt x="2302" y="2153"/>
                  </a:lnTo>
                  <a:lnTo>
                    <a:pt x="2465" y="2153"/>
                  </a:lnTo>
                  <a:lnTo>
                    <a:pt x="3022" y="2153"/>
                  </a:lnTo>
                  <a:lnTo>
                    <a:pt x="3448" y="2153"/>
                  </a:lnTo>
                  <a:lnTo>
                    <a:pt x="3472" y="2153"/>
                  </a:lnTo>
                  <a:lnTo>
                    <a:pt x="3470" y="2132"/>
                  </a:lnTo>
                  <a:lnTo>
                    <a:pt x="3472" y="1985"/>
                  </a:lnTo>
                  <a:lnTo>
                    <a:pt x="3470" y="1477"/>
                  </a:lnTo>
                  <a:lnTo>
                    <a:pt x="3470" y="1091"/>
                  </a:lnTo>
                  <a:lnTo>
                    <a:pt x="3472" y="1069"/>
                  </a:lnTo>
                  <a:lnTo>
                    <a:pt x="3448" y="1069"/>
                  </a:lnTo>
                  <a:lnTo>
                    <a:pt x="3285" y="1069"/>
                  </a:lnTo>
                  <a:lnTo>
                    <a:pt x="2727" y="1069"/>
                  </a:lnTo>
                  <a:lnTo>
                    <a:pt x="2302" y="1069"/>
                  </a:lnTo>
                  <a:lnTo>
                    <a:pt x="2279" y="1069"/>
                  </a:lnTo>
                  <a:lnTo>
                    <a:pt x="2277" y="1048"/>
                  </a:lnTo>
                  <a:lnTo>
                    <a:pt x="2279" y="902"/>
                  </a:lnTo>
                  <a:lnTo>
                    <a:pt x="2277" y="403"/>
                  </a:lnTo>
                  <a:lnTo>
                    <a:pt x="2277" y="22"/>
                  </a:lnTo>
                  <a:lnTo>
                    <a:pt x="2279" y="0"/>
                  </a:lnTo>
                  <a:lnTo>
                    <a:pt x="2257" y="0"/>
                  </a:lnTo>
                  <a:lnTo>
                    <a:pt x="2109" y="0"/>
                  </a:lnTo>
                  <a:lnTo>
                    <a:pt x="1601" y="0"/>
                  </a:lnTo>
                  <a:lnTo>
                    <a:pt x="1215" y="0"/>
                  </a:lnTo>
                  <a:lnTo>
                    <a:pt x="1195" y="0"/>
                  </a:lnTo>
                  <a:lnTo>
                    <a:pt x="1193" y="22"/>
                  </a:lnTo>
                  <a:lnTo>
                    <a:pt x="1195" y="168"/>
                  </a:lnTo>
                  <a:lnTo>
                    <a:pt x="1193" y="667"/>
                  </a:lnTo>
                  <a:lnTo>
                    <a:pt x="1193" y="1048"/>
                  </a:lnTo>
                  <a:lnTo>
                    <a:pt x="1195" y="1069"/>
                  </a:lnTo>
                  <a:lnTo>
                    <a:pt x="1170" y="1069"/>
                  </a:lnTo>
                  <a:lnTo>
                    <a:pt x="1007" y="1069"/>
                  </a:lnTo>
                  <a:lnTo>
                    <a:pt x="450" y="1069"/>
                  </a:lnTo>
                  <a:lnTo>
                    <a:pt x="24" y="1069"/>
                  </a:lnTo>
                  <a:lnTo>
                    <a:pt x="2" y="1069"/>
                  </a:lnTo>
                  <a:lnTo>
                    <a:pt x="0" y="1091"/>
                  </a:lnTo>
                  <a:lnTo>
                    <a:pt x="2" y="1238"/>
                  </a:lnTo>
                  <a:lnTo>
                    <a:pt x="0" y="1746"/>
                  </a:lnTo>
                  <a:lnTo>
                    <a:pt x="0" y="2132"/>
                  </a:lnTo>
                  <a:lnTo>
                    <a:pt x="2" y="2153"/>
                  </a:lnTo>
                  <a:lnTo>
                    <a:pt x="24" y="2153"/>
                  </a:lnTo>
                  <a:lnTo>
                    <a:pt x="187" y="2153"/>
                  </a:lnTo>
                  <a:lnTo>
                    <a:pt x="745" y="2153"/>
                  </a:lnTo>
                  <a:lnTo>
                    <a:pt x="1170" y="2153"/>
                  </a:lnTo>
                  <a:lnTo>
                    <a:pt x="1195" y="2153"/>
                  </a:lnTo>
                  <a:lnTo>
                    <a:pt x="1193" y="2213"/>
                  </a:lnTo>
                  <a:lnTo>
                    <a:pt x="1195" y="2621"/>
                  </a:lnTo>
                  <a:lnTo>
                    <a:pt x="1193" y="4021"/>
                  </a:lnTo>
                  <a:lnTo>
                    <a:pt x="1193" y="5088"/>
                  </a:lnTo>
                  <a:lnTo>
                    <a:pt x="1195" y="5146"/>
                  </a:lnTo>
                  <a:lnTo>
                    <a:pt x="1215" y="5146"/>
                  </a:lnTo>
                  <a:lnTo>
                    <a:pt x="1363" y="5146"/>
                  </a:lnTo>
                  <a:lnTo>
                    <a:pt x="1871" y="5146"/>
                  </a:lnTo>
                  <a:lnTo>
                    <a:pt x="2257" y="5146"/>
                  </a:lnTo>
                  <a:lnTo>
                    <a:pt x="2279" y="5146"/>
                  </a:lnTo>
                  <a:lnTo>
                    <a:pt x="2277" y="5088"/>
                  </a:lnTo>
                  <a:lnTo>
                    <a:pt x="2279" y="4679"/>
                  </a:lnTo>
                  <a:lnTo>
                    <a:pt x="2277" y="3280"/>
                  </a:lnTo>
                  <a:lnTo>
                    <a:pt x="2277" y="2213"/>
                  </a:lnTo>
                  <a:lnTo>
                    <a:pt x="2279" y="2153"/>
                  </a:lnTo>
                  <a:lnTo>
                    <a:pt x="2277" y="2153"/>
                  </a:lnTo>
                  <a:lnTo>
                    <a:pt x="2279" y="2153"/>
                  </a:lnTo>
                  <a:lnTo>
                    <a:pt x="2277" y="2153"/>
                  </a:lnTo>
                  <a:lnTo>
                    <a:pt x="2279" y="2153"/>
                  </a:lnTo>
                </a:path>
              </a:pathLst>
            </a:custGeom>
            <a:gradFill rotWithShape="0">
              <a:gsLst>
                <a:gs pos="0">
                  <a:srgbClr val="9900FF"/>
                </a:gs>
                <a:gs pos="100000">
                  <a:srgbClr val="FFFFFF"/>
                </a:gs>
              </a:gsLst>
              <a:path path="rect">
                <a:fillToRect l="50000" t="50000" r="50000" b="50000"/>
              </a:path>
            </a:gradFill>
            <a:ln w="28575" cmpd="sng">
              <a:noFill/>
              <a:prstDash val="solid"/>
              <a:round/>
              <a:headEnd/>
              <a:tailEnd/>
            </a:ln>
          </p:spPr>
          <p:txBody>
            <a:bodyPr/>
            <a:lstStyle/>
            <a:p>
              <a:pPr algn="ctr"/>
              <a:endParaRPr lang="en-US">
                <a:solidFill>
                  <a:srgbClr val="000000"/>
                </a:solidFill>
                <a:latin typeface="Arial" charset="0"/>
              </a:endParaRPr>
            </a:p>
          </p:txBody>
        </p:sp>
        <p:sp>
          <p:nvSpPr>
            <p:cNvPr id="36" name="Freeform 28"/>
            <p:cNvSpPr>
              <a:spLocks/>
            </p:cNvSpPr>
            <p:nvPr/>
          </p:nvSpPr>
          <p:spPr bwMode="auto">
            <a:xfrm>
              <a:off x="3744" y="576"/>
              <a:ext cx="1541" cy="2378"/>
            </a:xfrm>
            <a:custGeom>
              <a:avLst/>
              <a:gdLst/>
              <a:ahLst/>
              <a:cxnLst>
                <a:cxn ang="0">
                  <a:pos x="1925" y="1779"/>
                </a:cxn>
                <a:cxn ang="0">
                  <a:pos x="2636" y="1779"/>
                </a:cxn>
                <a:cxn ang="0">
                  <a:pos x="3080" y="1779"/>
                </a:cxn>
                <a:cxn ang="0">
                  <a:pos x="3080" y="1666"/>
                </a:cxn>
                <a:cxn ang="0">
                  <a:pos x="3079" y="1069"/>
                </a:cxn>
                <a:cxn ang="0">
                  <a:pos x="3056" y="1054"/>
                </a:cxn>
                <a:cxn ang="0">
                  <a:pos x="2346" y="1054"/>
                </a:cxn>
                <a:cxn ang="0">
                  <a:pos x="1903" y="1054"/>
                </a:cxn>
                <a:cxn ang="0">
                  <a:pos x="1903" y="891"/>
                </a:cxn>
                <a:cxn ang="0">
                  <a:pos x="1901" y="23"/>
                </a:cxn>
                <a:cxn ang="0">
                  <a:pos x="1888" y="0"/>
                </a:cxn>
                <a:cxn ang="0">
                  <a:pos x="1450" y="0"/>
                </a:cxn>
                <a:cxn ang="0">
                  <a:pos x="1179" y="0"/>
                </a:cxn>
                <a:cxn ang="0">
                  <a:pos x="1179" y="165"/>
                </a:cxn>
                <a:cxn ang="0">
                  <a:pos x="1177" y="1033"/>
                </a:cxn>
                <a:cxn ang="0">
                  <a:pos x="1155" y="1054"/>
                </a:cxn>
                <a:cxn ang="0">
                  <a:pos x="444" y="1054"/>
                </a:cxn>
                <a:cxn ang="0">
                  <a:pos x="1" y="1054"/>
                </a:cxn>
                <a:cxn ang="0">
                  <a:pos x="1" y="1169"/>
                </a:cxn>
                <a:cxn ang="0">
                  <a:pos x="0" y="1766"/>
                </a:cxn>
                <a:cxn ang="0">
                  <a:pos x="24" y="1779"/>
                </a:cxn>
                <a:cxn ang="0">
                  <a:pos x="734" y="1779"/>
                </a:cxn>
                <a:cxn ang="0">
                  <a:pos x="1179" y="1779"/>
                </a:cxn>
                <a:cxn ang="0">
                  <a:pos x="1179" y="2246"/>
                </a:cxn>
                <a:cxn ang="0">
                  <a:pos x="1177" y="4697"/>
                </a:cxn>
                <a:cxn ang="0">
                  <a:pos x="1192" y="4756"/>
                </a:cxn>
                <a:cxn ang="0">
                  <a:pos x="1630" y="4756"/>
                </a:cxn>
                <a:cxn ang="0">
                  <a:pos x="1903" y="4756"/>
                </a:cxn>
                <a:cxn ang="0">
                  <a:pos x="1903" y="4291"/>
                </a:cxn>
                <a:cxn ang="0">
                  <a:pos x="1901" y="1839"/>
                </a:cxn>
                <a:cxn ang="0">
                  <a:pos x="1901" y="1779"/>
                </a:cxn>
                <a:cxn ang="0">
                  <a:pos x="1901" y="1779"/>
                </a:cxn>
                <a:cxn ang="0">
                  <a:pos x="1903" y="1779"/>
                </a:cxn>
              </a:cxnLst>
              <a:rect l="0" t="0" r="r" b="b"/>
              <a:pathLst>
                <a:path w="3080" h="4756">
                  <a:moveTo>
                    <a:pt x="1903" y="1779"/>
                  </a:moveTo>
                  <a:lnTo>
                    <a:pt x="1925" y="1779"/>
                  </a:lnTo>
                  <a:lnTo>
                    <a:pt x="2087" y="1779"/>
                  </a:lnTo>
                  <a:lnTo>
                    <a:pt x="2636" y="1779"/>
                  </a:lnTo>
                  <a:lnTo>
                    <a:pt x="3056" y="1779"/>
                  </a:lnTo>
                  <a:lnTo>
                    <a:pt x="3080" y="1779"/>
                  </a:lnTo>
                  <a:lnTo>
                    <a:pt x="3079" y="1766"/>
                  </a:lnTo>
                  <a:lnTo>
                    <a:pt x="3080" y="1666"/>
                  </a:lnTo>
                  <a:lnTo>
                    <a:pt x="3079" y="1328"/>
                  </a:lnTo>
                  <a:lnTo>
                    <a:pt x="3079" y="1069"/>
                  </a:lnTo>
                  <a:lnTo>
                    <a:pt x="3080" y="1054"/>
                  </a:lnTo>
                  <a:lnTo>
                    <a:pt x="3056" y="1054"/>
                  </a:lnTo>
                  <a:lnTo>
                    <a:pt x="2895" y="1054"/>
                  </a:lnTo>
                  <a:lnTo>
                    <a:pt x="2346" y="1054"/>
                  </a:lnTo>
                  <a:lnTo>
                    <a:pt x="1925" y="1054"/>
                  </a:lnTo>
                  <a:lnTo>
                    <a:pt x="1903" y="1054"/>
                  </a:lnTo>
                  <a:lnTo>
                    <a:pt x="1901" y="1033"/>
                  </a:lnTo>
                  <a:lnTo>
                    <a:pt x="1903" y="891"/>
                  </a:lnTo>
                  <a:lnTo>
                    <a:pt x="1901" y="397"/>
                  </a:lnTo>
                  <a:lnTo>
                    <a:pt x="1901" y="23"/>
                  </a:lnTo>
                  <a:lnTo>
                    <a:pt x="1903" y="0"/>
                  </a:lnTo>
                  <a:lnTo>
                    <a:pt x="1888" y="0"/>
                  </a:lnTo>
                  <a:lnTo>
                    <a:pt x="1790" y="0"/>
                  </a:lnTo>
                  <a:lnTo>
                    <a:pt x="1450" y="0"/>
                  </a:lnTo>
                  <a:lnTo>
                    <a:pt x="1192" y="0"/>
                  </a:lnTo>
                  <a:lnTo>
                    <a:pt x="1179" y="0"/>
                  </a:lnTo>
                  <a:lnTo>
                    <a:pt x="1177" y="23"/>
                  </a:lnTo>
                  <a:lnTo>
                    <a:pt x="1179" y="165"/>
                  </a:lnTo>
                  <a:lnTo>
                    <a:pt x="1177" y="659"/>
                  </a:lnTo>
                  <a:lnTo>
                    <a:pt x="1177" y="1033"/>
                  </a:lnTo>
                  <a:lnTo>
                    <a:pt x="1179" y="1054"/>
                  </a:lnTo>
                  <a:lnTo>
                    <a:pt x="1155" y="1054"/>
                  </a:lnTo>
                  <a:lnTo>
                    <a:pt x="993" y="1054"/>
                  </a:lnTo>
                  <a:lnTo>
                    <a:pt x="444" y="1054"/>
                  </a:lnTo>
                  <a:lnTo>
                    <a:pt x="24" y="1054"/>
                  </a:lnTo>
                  <a:lnTo>
                    <a:pt x="1" y="1054"/>
                  </a:lnTo>
                  <a:lnTo>
                    <a:pt x="0" y="1069"/>
                  </a:lnTo>
                  <a:lnTo>
                    <a:pt x="1" y="1169"/>
                  </a:lnTo>
                  <a:lnTo>
                    <a:pt x="0" y="1507"/>
                  </a:lnTo>
                  <a:lnTo>
                    <a:pt x="0" y="1766"/>
                  </a:lnTo>
                  <a:lnTo>
                    <a:pt x="1" y="1779"/>
                  </a:lnTo>
                  <a:lnTo>
                    <a:pt x="24" y="1779"/>
                  </a:lnTo>
                  <a:lnTo>
                    <a:pt x="185" y="1779"/>
                  </a:lnTo>
                  <a:lnTo>
                    <a:pt x="734" y="1779"/>
                  </a:lnTo>
                  <a:lnTo>
                    <a:pt x="1155" y="1779"/>
                  </a:lnTo>
                  <a:lnTo>
                    <a:pt x="1179" y="1779"/>
                  </a:lnTo>
                  <a:lnTo>
                    <a:pt x="1177" y="1839"/>
                  </a:lnTo>
                  <a:lnTo>
                    <a:pt x="1179" y="2246"/>
                  </a:lnTo>
                  <a:lnTo>
                    <a:pt x="1177" y="3637"/>
                  </a:lnTo>
                  <a:lnTo>
                    <a:pt x="1177" y="4697"/>
                  </a:lnTo>
                  <a:lnTo>
                    <a:pt x="1179" y="4756"/>
                  </a:lnTo>
                  <a:lnTo>
                    <a:pt x="1192" y="4756"/>
                  </a:lnTo>
                  <a:lnTo>
                    <a:pt x="1290" y="4756"/>
                  </a:lnTo>
                  <a:lnTo>
                    <a:pt x="1630" y="4756"/>
                  </a:lnTo>
                  <a:lnTo>
                    <a:pt x="1888" y="4756"/>
                  </a:lnTo>
                  <a:lnTo>
                    <a:pt x="1903" y="4756"/>
                  </a:lnTo>
                  <a:lnTo>
                    <a:pt x="1901" y="4697"/>
                  </a:lnTo>
                  <a:lnTo>
                    <a:pt x="1903" y="4291"/>
                  </a:lnTo>
                  <a:lnTo>
                    <a:pt x="1901" y="2899"/>
                  </a:lnTo>
                  <a:lnTo>
                    <a:pt x="1901" y="1839"/>
                  </a:lnTo>
                  <a:lnTo>
                    <a:pt x="1903" y="1779"/>
                  </a:lnTo>
                  <a:lnTo>
                    <a:pt x="1901" y="1779"/>
                  </a:lnTo>
                  <a:lnTo>
                    <a:pt x="1903" y="1779"/>
                  </a:lnTo>
                  <a:lnTo>
                    <a:pt x="1901" y="1779"/>
                  </a:lnTo>
                  <a:lnTo>
                    <a:pt x="1903" y="1779"/>
                  </a:lnTo>
                  <a:lnTo>
                    <a:pt x="1903" y="1779"/>
                  </a:lnTo>
                  <a:close/>
                </a:path>
              </a:pathLst>
            </a:custGeom>
            <a:gradFill rotWithShape="0">
              <a:gsLst>
                <a:gs pos="0">
                  <a:srgbClr val="FFFFFF">
                    <a:alpha val="50000"/>
                  </a:srgbClr>
                </a:gs>
                <a:gs pos="100000">
                  <a:srgbClr val="660066">
                    <a:alpha val="50000"/>
                  </a:srgbClr>
                </a:gs>
              </a:gsLst>
              <a:path path="rect">
                <a:fillToRect l="50000" t="50000" r="50000" b="50000"/>
              </a:path>
            </a:gradFill>
            <a:ln w="9525">
              <a:noFill/>
              <a:round/>
              <a:headEnd/>
              <a:tailEnd/>
            </a:ln>
          </p:spPr>
          <p:txBody>
            <a:bodyPr/>
            <a:lstStyle/>
            <a:p>
              <a:pPr algn="ctr"/>
              <a:endParaRPr lang="en-US">
                <a:solidFill>
                  <a:srgbClr val="000000"/>
                </a:solidFill>
                <a:latin typeface="Arial" charset="0"/>
              </a:endParaRPr>
            </a:p>
          </p:txBody>
        </p:sp>
      </p:grpSp>
      <p:pic>
        <p:nvPicPr>
          <p:cNvPr id="29" name="Picture 28" descr="Pharisees James Tissot_1.jpg"/>
          <p:cNvPicPr>
            <a:picLocks noChangeAspect="1"/>
          </p:cNvPicPr>
          <p:nvPr/>
        </p:nvPicPr>
        <p:blipFill>
          <a:blip r:embed="rId4" cstate="print"/>
          <a:stretch>
            <a:fillRect/>
          </a:stretch>
        </p:blipFill>
        <p:spPr>
          <a:xfrm>
            <a:off x="5334000" y="1219200"/>
            <a:ext cx="3733801" cy="259499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6" name="AutoShape 32"/>
          <p:cNvSpPr>
            <a:spLocks noChangeArrowheads="1"/>
          </p:cNvSpPr>
          <p:nvPr/>
        </p:nvSpPr>
        <p:spPr bwMode="auto">
          <a:xfrm>
            <a:off x="5562600" y="2286000"/>
            <a:ext cx="2971800" cy="1524000"/>
          </a:xfrm>
          <a:prstGeom prst="roundRect">
            <a:avLst>
              <a:gd name="adj" fmla="val 0"/>
            </a:avLst>
          </a:prstGeom>
          <a:noFill/>
          <a:ln w="28575">
            <a:noFill/>
            <a:round/>
            <a:headEnd/>
            <a:tailEnd/>
          </a:ln>
          <a:effectLst/>
        </p:spPr>
        <p:txBody>
          <a:bodyPr wrap="none" anchor="ctr">
            <a:prstTxWarp prst="textFadeRight">
              <a:avLst>
                <a:gd name="adj" fmla="val 12248"/>
              </a:avLst>
            </a:prstTxWarp>
          </a:bodyPr>
          <a:lstStyle/>
          <a:p>
            <a:pPr algn="ctr">
              <a:lnSpc>
                <a:spcPts val="3000"/>
              </a:lnSpc>
            </a:pPr>
            <a:r>
              <a:rPr lang="en-US" sz="3200" b="0" spc="-150" dirty="0">
                <a:ln w="19050">
                  <a:solidFill>
                    <a:srgbClr val="000000"/>
                  </a:solidFill>
                </a:ln>
                <a:solidFill>
                  <a:srgbClr val="FFFFFF">
                    <a:alpha val="90000"/>
                  </a:srgbClr>
                </a:solidFill>
                <a:effectLst/>
                <a:latin typeface="Arial Black" pitchFamily="34" charset="0"/>
              </a:rPr>
              <a:t>Ignorance</a:t>
            </a:r>
          </a:p>
          <a:p>
            <a:pPr algn="ctr">
              <a:lnSpc>
                <a:spcPts val="3000"/>
              </a:lnSpc>
            </a:pPr>
            <a:r>
              <a:rPr lang="en-US" sz="3200" b="0" spc="-150" dirty="0">
                <a:ln w="19050">
                  <a:solidFill>
                    <a:srgbClr val="000000"/>
                  </a:solidFill>
                </a:ln>
                <a:solidFill>
                  <a:srgbClr val="FFFFFF">
                    <a:alpha val="90000"/>
                  </a:srgbClr>
                </a:solidFill>
                <a:effectLst/>
                <a:latin typeface="Arial Black" pitchFamily="34" charset="0"/>
              </a:rPr>
              <a:t>&amp; Disbelief</a:t>
            </a:r>
          </a:p>
          <a:p>
            <a:pPr algn="ctr">
              <a:lnSpc>
                <a:spcPts val="3000"/>
              </a:lnSpc>
            </a:pPr>
            <a:r>
              <a:rPr lang="en-US" sz="3200" b="0" spc="-150" dirty="0">
                <a:ln w="19050">
                  <a:solidFill>
                    <a:srgbClr val="000000"/>
                  </a:solidFill>
                </a:ln>
                <a:solidFill>
                  <a:srgbClr val="FFFFFF">
                    <a:alpha val="90000"/>
                  </a:srgbClr>
                </a:solidFill>
                <a:effectLst/>
                <a:latin typeface="Arial Black" pitchFamily="34" charset="0"/>
              </a:rPr>
              <a:t>of the</a:t>
            </a:r>
          </a:p>
          <a:p>
            <a:pPr algn="ctr">
              <a:lnSpc>
                <a:spcPts val="3000"/>
              </a:lnSpc>
            </a:pPr>
            <a:r>
              <a:rPr lang="en-US" sz="3200" b="0" spc="-150" dirty="0">
                <a:ln w="19050">
                  <a:solidFill>
                    <a:srgbClr val="000000"/>
                  </a:solidFill>
                </a:ln>
                <a:solidFill>
                  <a:srgbClr val="FFFFFF">
                    <a:alpha val="90000"/>
                  </a:srgbClr>
                </a:solidFill>
                <a:effectLst/>
                <a:latin typeface="Arial Black" pitchFamily="34" charset="0"/>
              </a:rPr>
              <a:t>People</a:t>
            </a:r>
          </a:p>
        </p:txBody>
      </p:sp>
      <p:grpSp>
        <p:nvGrpSpPr>
          <p:cNvPr id="34" name="Group 38"/>
          <p:cNvGrpSpPr>
            <a:grpSpLocks/>
          </p:cNvGrpSpPr>
          <p:nvPr/>
        </p:nvGrpSpPr>
        <p:grpSpPr bwMode="auto">
          <a:xfrm>
            <a:off x="761472" y="5632450"/>
            <a:ext cx="7620528" cy="920750"/>
            <a:chOff x="354" y="3191"/>
            <a:chExt cx="1332" cy="580"/>
          </a:xfrm>
        </p:grpSpPr>
        <p:sp>
          <p:nvSpPr>
            <p:cNvPr id="40" name="Text Box 41"/>
            <p:cNvSpPr txBox="1">
              <a:spLocks noChangeArrowheads="1"/>
            </p:cNvSpPr>
            <p:nvPr/>
          </p:nvSpPr>
          <p:spPr bwMode="auto">
            <a:xfrm>
              <a:off x="409" y="3216"/>
              <a:ext cx="1277" cy="555"/>
            </a:xfrm>
            <a:prstGeom prst="rect">
              <a:avLst/>
            </a:prstGeom>
            <a:noFill/>
            <a:ln w="9525">
              <a:noFill/>
              <a:miter lim="800000"/>
              <a:headEnd/>
              <a:tailEnd/>
            </a:ln>
            <a:effectLst/>
          </p:spPr>
          <p:txBody>
            <a:bodyPr wrap="square">
              <a:spAutoFit/>
            </a:bodyPr>
            <a:lstStyle/>
            <a:p>
              <a:pPr>
                <a:lnSpc>
                  <a:spcPct val="90000"/>
                </a:lnSpc>
              </a:pPr>
              <a:r>
                <a:rPr lang="en-US" sz="1900" dirty="0">
                  <a:solidFill>
                    <a:srgbClr val="FFFFFF"/>
                  </a:solidFill>
                  <a:effectLst/>
                  <a:latin typeface="Arial Narrow" pitchFamily="34" charset="0"/>
                </a:rPr>
                <a:t>From all the above evidence, we can deduce that </a:t>
              </a:r>
              <a:r>
                <a:rPr lang="en-US" sz="1900" dirty="0">
                  <a:solidFill>
                    <a:srgbClr val="FFFF00"/>
                  </a:solidFill>
                  <a:effectLst/>
                  <a:latin typeface="Arial Narrow" pitchFamily="34" charset="0"/>
                </a:rPr>
                <a:t>Jesus’ </a:t>
              </a:r>
              <a:r>
                <a:rPr lang="en-US" sz="1900" dirty="0">
                  <a:solidFill>
                    <a:schemeClr val="bg1"/>
                  </a:solidFill>
                  <a:effectLst/>
                  <a:latin typeface="Arial Narrow" pitchFamily="34" charset="0"/>
                </a:rPr>
                <a:t>death</a:t>
              </a:r>
              <a:r>
                <a:rPr lang="en-US" sz="1900" dirty="0">
                  <a:solidFill>
                    <a:srgbClr val="FFFFFF"/>
                  </a:solidFill>
                  <a:effectLst/>
                  <a:latin typeface="Arial Narrow" pitchFamily="34" charset="0"/>
                </a:rPr>
                <a:t> on the cross was the unfortunate outcome of the </a:t>
              </a:r>
              <a:r>
                <a:rPr lang="en-US" sz="1900" u="sng" dirty="0">
                  <a:solidFill>
                    <a:srgbClr val="FFFFFF"/>
                  </a:solidFill>
                  <a:effectLst/>
                  <a:latin typeface="Arial Narrow" pitchFamily="34" charset="0"/>
                </a:rPr>
                <a:t>ignorance and disbelief of the people </a:t>
              </a:r>
              <a:r>
                <a:rPr lang="en-US" sz="1900" dirty="0">
                  <a:solidFill>
                    <a:srgbClr val="FFFFFF"/>
                  </a:solidFill>
                  <a:effectLst/>
                  <a:latin typeface="Arial Narrow" pitchFamily="34" charset="0"/>
                </a:rPr>
                <a:t>of his day, and not a necessary outcome of God’s predestination.</a:t>
              </a:r>
              <a:endParaRPr lang="en-US" sz="1900" b="0" dirty="0">
                <a:solidFill>
                  <a:srgbClr val="FFFFFF"/>
                </a:solidFill>
                <a:effectLst/>
                <a:latin typeface="Arial Narrow" pitchFamily="34" charset="0"/>
              </a:endParaRPr>
            </a:p>
          </p:txBody>
        </p:sp>
        <p:sp>
          <p:nvSpPr>
            <p:cNvPr id="43" name="Text Box 42"/>
            <p:cNvSpPr txBox="1">
              <a:spLocks noChangeArrowheads="1"/>
            </p:cNvSpPr>
            <p:nvPr/>
          </p:nvSpPr>
          <p:spPr bwMode="auto">
            <a:xfrm>
              <a:off x="354" y="3191"/>
              <a:ext cx="69" cy="369"/>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63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44" name="Oval 18"/>
          <p:cNvSpPr>
            <a:spLocks noChangeArrowheads="1"/>
          </p:cNvSpPr>
          <p:nvPr/>
        </p:nvSpPr>
        <p:spPr bwMode="auto">
          <a:xfrm>
            <a:off x="762000" y="1319213"/>
            <a:ext cx="457200" cy="434975"/>
          </a:xfrm>
          <a:prstGeom prst="ellipse">
            <a:avLst/>
          </a:prstGeom>
          <a:noFill/>
          <a:ln w="28575">
            <a:solidFill>
              <a:srgbClr val="000099"/>
            </a:solidFill>
            <a:round/>
            <a:headEnd/>
            <a:tailEnd/>
          </a:ln>
          <a:effectLst/>
        </p:spPr>
        <p:txBody>
          <a:bodyPr wrap="none" anchor="ctr"/>
          <a:lstStyle/>
          <a:p>
            <a:pPr algn="ctr"/>
            <a:r>
              <a:rPr lang="en-US" sz="2800" b="0">
                <a:solidFill>
                  <a:srgbClr val="000099"/>
                </a:solidFill>
                <a:effectLst/>
                <a:latin typeface="Impact" pitchFamily="34" charset="0"/>
              </a:rPr>
              <a:t>1</a:t>
            </a:r>
          </a:p>
        </p:txBody>
      </p:sp>
      <p:sp>
        <p:nvSpPr>
          <p:cNvPr id="45" name="Oval 19"/>
          <p:cNvSpPr>
            <a:spLocks noChangeArrowheads="1"/>
          </p:cNvSpPr>
          <p:nvPr/>
        </p:nvSpPr>
        <p:spPr bwMode="auto">
          <a:xfrm>
            <a:off x="762000" y="2784475"/>
            <a:ext cx="457200" cy="434975"/>
          </a:xfrm>
          <a:prstGeom prst="ellipse">
            <a:avLst/>
          </a:prstGeom>
          <a:noFill/>
          <a:ln w="28575">
            <a:solidFill>
              <a:srgbClr val="000099"/>
            </a:solidFill>
            <a:round/>
            <a:headEnd/>
            <a:tailEnd/>
          </a:ln>
          <a:effectLst/>
        </p:spPr>
        <p:txBody>
          <a:bodyPr wrap="none" anchor="ctr"/>
          <a:lstStyle/>
          <a:p>
            <a:pPr algn="ctr"/>
            <a:r>
              <a:rPr lang="en-US" sz="2800" b="0">
                <a:solidFill>
                  <a:srgbClr val="000099"/>
                </a:solidFill>
                <a:effectLst/>
                <a:latin typeface="Impact" pitchFamily="34" charset="0"/>
              </a:rPr>
              <a:t>2</a:t>
            </a:r>
          </a:p>
        </p:txBody>
      </p:sp>
      <p:sp>
        <p:nvSpPr>
          <p:cNvPr id="46" name="Oval 20"/>
          <p:cNvSpPr>
            <a:spLocks noChangeArrowheads="1"/>
          </p:cNvSpPr>
          <p:nvPr/>
        </p:nvSpPr>
        <p:spPr bwMode="auto">
          <a:xfrm>
            <a:off x="762000" y="4265613"/>
            <a:ext cx="457200" cy="434975"/>
          </a:xfrm>
          <a:prstGeom prst="ellipse">
            <a:avLst/>
          </a:prstGeom>
          <a:noFill/>
          <a:ln w="28575">
            <a:solidFill>
              <a:srgbClr val="000099"/>
            </a:solidFill>
            <a:round/>
            <a:headEnd/>
            <a:tailEnd/>
          </a:ln>
          <a:effectLst/>
        </p:spPr>
        <p:txBody>
          <a:bodyPr wrap="none" anchor="ctr"/>
          <a:lstStyle/>
          <a:p>
            <a:pPr algn="ctr"/>
            <a:r>
              <a:rPr lang="en-US" sz="2800" b="0">
                <a:solidFill>
                  <a:srgbClr val="000099"/>
                </a:solidFill>
                <a:effectLst/>
                <a:latin typeface="Impact" pitchFamily="34" charset="0"/>
              </a:rPr>
              <a:t>3</a:t>
            </a:r>
          </a:p>
        </p:txBody>
      </p:sp>
      <p:grpSp>
        <p:nvGrpSpPr>
          <p:cNvPr id="47" name="Group 22"/>
          <p:cNvGrpSpPr>
            <a:grpSpLocks/>
          </p:cNvGrpSpPr>
          <p:nvPr/>
        </p:nvGrpSpPr>
        <p:grpSpPr bwMode="auto">
          <a:xfrm>
            <a:off x="1447801" y="2489200"/>
            <a:ext cx="1143000" cy="1023938"/>
            <a:chOff x="576" y="1472"/>
            <a:chExt cx="720" cy="645"/>
          </a:xfrm>
        </p:grpSpPr>
        <p:sp>
          <p:nvSpPr>
            <p:cNvPr id="48" name="Oval 23"/>
            <p:cNvSpPr>
              <a:spLocks noChangeArrowheads="1"/>
            </p:cNvSpPr>
            <p:nvPr/>
          </p:nvSpPr>
          <p:spPr bwMode="auto">
            <a:xfrm>
              <a:off x="576" y="1472"/>
              <a:ext cx="720" cy="645"/>
            </a:xfrm>
            <a:prstGeom prst="ellipse">
              <a:avLst/>
            </a:prstGeom>
            <a:gradFill rotWithShape="0">
              <a:gsLst>
                <a:gs pos="0">
                  <a:schemeClr val="bg1"/>
                </a:gs>
                <a:gs pos="100000">
                  <a:srgbClr val="FFFFFF"/>
                </a:gs>
              </a:gsLst>
              <a:lin ang="5400000" scaled="1"/>
            </a:gradFill>
            <a:ln w="12700">
              <a:round/>
              <a:headEnd/>
              <a:tailEnd/>
            </a:ln>
            <a:effectLst/>
            <a:scene3d>
              <a:camera prst="legacyPerspectiveBottomLeft"/>
              <a:lightRig rig="legacyHarsh3" dir="t"/>
            </a:scene3d>
            <a:sp3d extrusionH="887400" prstMaterial="legacyMatte">
              <a:bevelT w="13500" h="13500" prst="angle"/>
              <a:bevelB w="13500" h="13500" prst="angle"/>
              <a:extrusionClr>
                <a:srgbClr val="FFFFFF"/>
              </a:extrusionClr>
            </a:sp3d>
          </p:spPr>
          <p:txBody>
            <a:bodyPr wrap="none" anchor="ctr">
              <a:flatTx/>
            </a:bodyPr>
            <a:lstStyle/>
            <a:p>
              <a:pPr algn="ctr"/>
              <a:endParaRPr lang="en-US" sz="4800">
                <a:solidFill>
                  <a:srgbClr val="6600CC"/>
                </a:solidFill>
                <a:effectLst/>
                <a:latin typeface="Impact" pitchFamily="34" charset="0"/>
              </a:endParaRPr>
            </a:p>
          </p:txBody>
        </p:sp>
        <p:sp>
          <p:nvSpPr>
            <p:cNvPr id="49" name="WordArt 24"/>
            <p:cNvSpPr>
              <a:spLocks noChangeArrowheads="1" noChangeShapeType="1" noTextEdit="1"/>
            </p:cNvSpPr>
            <p:nvPr/>
          </p:nvSpPr>
          <p:spPr bwMode="auto">
            <a:xfrm>
              <a:off x="673" y="1632"/>
              <a:ext cx="558" cy="314"/>
            </a:xfrm>
            <a:prstGeom prst="rect">
              <a:avLst/>
            </a:prstGeom>
          </p:spPr>
          <p:txBody>
            <a:bodyPr wrap="none" fromWordArt="1">
              <a:prstTxWarp prst="textPlain">
                <a:avLst>
                  <a:gd name="adj" fmla="val 50000"/>
                </a:avLst>
              </a:prstTxWarp>
              <a:scene3d>
                <a:camera prst="legacyPerspectiveBottomLeft"/>
                <a:lightRig rig="legacyHarsh3" dir="t"/>
              </a:scene3d>
              <a:sp3d extrusionH="430200" prstMaterial="legacyMatte">
                <a:extrusionClr>
                  <a:srgbClr val="6600CC"/>
                </a:extrusionClr>
              </a:sp3d>
            </a:bodyPr>
            <a:lstStyle/>
            <a:p>
              <a:pPr algn="ctr"/>
              <a:r>
                <a:rPr lang="en-US" sz="3600" kern="10">
                  <a:ln w="28575">
                    <a:round/>
                    <a:headEnd/>
                    <a:tailEnd/>
                  </a:ln>
                  <a:gradFill rotWithShape="0">
                    <a:gsLst>
                      <a:gs pos="0">
                        <a:srgbClr val="6600CC"/>
                      </a:gs>
                      <a:gs pos="50000">
                        <a:srgbClr val="FFFFFF"/>
                      </a:gs>
                      <a:gs pos="100000">
                        <a:srgbClr val="6600CC"/>
                      </a:gs>
                    </a:gsLst>
                    <a:lin ang="2700000" scaled="1"/>
                  </a:gradFill>
                  <a:effectLst/>
                  <a:latin typeface="Impact"/>
                </a:rPr>
                <a:t>God</a:t>
              </a:r>
            </a:p>
          </p:txBody>
        </p:sp>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out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childTnLst>
                                </p:cTn>
                              </p:par>
                              <p:par>
                                <p:cTn id="21" presetID="22" presetClass="entr" presetSubtype="8"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10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E6C1"/>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4CDD203E-A8CB-E2E0-959A-CBB0B5CC565D}"/>
              </a:ext>
            </a:extLst>
          </p:cNvPr>
          <p:cNvGrpSpPr/>
          <p:nvPr/>
        </p:nvGrpSpPr>
        <p:grpSpPr>
          <a:xfrm>
            <a:off x="0" y="533400"/>
            <a:ext cx="9144000" cy="5105400"/>
            <a:chOff x="0" y="533400"/>
            <a:chExt cx="9144000" cy="5105400"/>
          </a:xfrm>
        </p:grpSpPr>
        <p:grpSp>
          <p:nvGrpSpPr>
            <p:cNvPr id="5" name="Group 23">
              <a:extLst>
                <a:ext uri="{FF2B5EF4-FFF2-40B4-BE49-F238E27FC236}">
                  <a16:creationId xmlns:a16="http://schemas.microsoft.com/office/drawing/2014/main" id="{E71CA923-EA61-D6FD-E36B-5090968FC87F}"/>
                </a:ext>
              </a:extLst>
            </p:cNvPr>
            <p:cNvGrpSpPr>
              <a:grpSpLocks/>
            </p:cNvGrpSpPr>
            <p:nvPr/>
          </p:nvGrpSpPr>
          <p:grpSpPr bwMode="auto">
            <a:xfrm>
              <a:off x="0" y="533400"/>
              <a:ext cx="9144000" cy="5105400"/>
              <a:chOff x="0" y="0"/>
              <a:chExt cx="5760" cy="3216"/>
            </a:xfrm>
          </p:grpSpPr>
          <p:pic>
            <p:nvPicPr>
              <p:cNvPr id="12" name="Picture 2" descr="The First Nail - Tissot">
                <a:extLst>
                  <a:ext uri="{FF2B5EF4-FFF2-40B4-BE49-F238E27FC236}">
                    <a16:creationId xmlns:a16="http://schemas.microsoft.com/office/drawing/2014/main" id="{0BCFD3D5-21C7-848A-C625-73AA15209317}"/>
                  </a:ext>
                </a:extLst>
              </p:cNvPr>
              <p:cNvPicPr>
                <a:picLocks noChangeAspect="1" noChangeArrowheads="1"/>
              </p:cNvPicPr>
              <p:nvPr/>
            </p:nvPicPr>
            <p:blipFill>
              <a:blip r:embed="rId3" cstate="print"/>
              <a:srcRect l="10449" b="14732"/>
              <a:stretch>
                <a:fillRect/>
              </a:stretch>
            </p:blipFill>
            <p:spPr bwMode="auto">
              <a:xfrm>
                <a:off x="0" y="1488"/>
                <a:ext cx="2352" cy="1680"/>
              </a:xfrm>
              <a:prstGeom prst="rect">
                <a:avLst/>
              </a:prstGeom>
              <a:noFill/>
              <a:ln w="28575">
                <a:noFill/>
                <a:miter lim="800000"/>
                <a:headEnd/>
                <a:tailEnd/>
              </a:ln>
            </p:spPr>
          </p:pic>
          <p:pic>
            <p:nvPicPr>
              <p:cNvPr id="13" name="Picture 7" descr="Scala Sancta, from The Life of Jesus Christ by J">
                <a:extLst>
                  <a:ext uri="{FF2B5EF4-FFF2-40B4-BE49-F238E27FC236}">
                    <a16:creationId xmlns:a16="http://schemas.microsoft.com/office/drawing/2014/main" id="{B247305D-A5C8-F401-0B75-D2A7201C07DF}"/>
                  </a:ext>
                </a:extLst>
              </p:cNvPr>
              <p:cNvPicPr>
                <a:picLocks noChangeAspect="1" noChangeArrowheads="1"/>
              </p:cNvPicPr>
              <p:nvPr/>
            </p:nvPicPr>
            <p:blipFill>
              <a:blip r:embed="rId4" cstate="print"/>
              <a:srcRect/>
              <a:stretch>
                <a:fillRect/>
              </a:stretch>
            </p:blipFill>
            <p:spPr bwMode="auto">
              <a:xfrm>
                <a:off x="0" y="0"/>
                <a:ext cx="1191" cy="1488"/>
              </a:xfrm>
              <a:prstGeom prst="rect">
                <a:avLst/>
              </a:prstGeom>
              <a:noFill/>
            </p:spPr>
          </p:pic>
          <p:pic>
            <p:nvPicPr>
              <p:cNvPr id="14" name="Picture 8" descr="Jesus stripped of His raiment - Tissot">
                <a:extLst>
                  <a:ext uri="{FF2B5EF4-FFF2-40B4-BE49-F238E27FC236}">
                    <a16:creationId xmlns:a16="http://schemas.microsoft.com/office/drawing/2014/main" id="{C6EEDABC-81E1-F001-B333-A1DA72BF2C3C}"/>
                  </a:ext>
                </a:extLst>
              </p:cNvPr>
              <p:cNvPicPr>
                <a:picLocks noChangeAspect="1" noChangeArrowheads="1"/>
              </p:cNvPicPr>
              <p:nvPr/>
            </p:nvPicPr>
            <p:blipFill>
              <a:blip r:embed="rId5" cstate="print"/>
              <a:srcRect t="-659" b="-2876"/>
              <a:stretch>
                <a:fillRect/>
              </a:stretch>
            </p:blipFill>
            <p:spPr bwMode="auto">
              <a:xfrm>
                <a:off x="4033" y="1440"/>
                <a:ext cx="1727" cy="1776"/>
              </a:xfrm>
              <a:prstGeom prst="rect">
                <a:avLst/>
              </a:prstGeom>
              <a:noFill/>
            </p:spPr>
          </p:pic>
          <p:pic>
            <p:nvPicPr>
              <p:cNvPr id="15" name="Picture 9" descr="Scourging of the Face - Tissot">
                <a:extLst>
                  <a:ext uri="{FF2B5EF4-FFF2-40B4-BE49-F238E27FC236}">
                    <a16:creationId xmlns:a16="http://schemas.microsoft.com/office/drawing/2014/main" id="{9C9E5DE4-0532-4BCD-C886-AE3B8B1EB528}"/>
                  </a:ext>
                </a:extLst>
              </p:cNvPr>
              <p:cNvPicPr>
                <a:picLocks noChangeAspect="1" noChangeArrowheads="1"/>
              </p:cNvPicPr>
              <p:nvPr/>
            </p:nvPicPr>
            <p:blipFill>
              <a:blip r:embed="rId6" cstate="print"/>
              <a:srcRect/>
              <a:stretch>
                <a:fillRect/>
              </a:stretch>
            </p:blipFill>
            <p:spPr bwMode="auto">
              <a:xfrm>
                <a:off x="2352" y="1488"/>
                <a:ext cx="1776" cy="1712"/>
              </a:xfrm>
              <a:prstGeom prst="rect">
                <a:avLst/>
              </a:prstGeom>
              <a:noFill/>
            </p:spPr>
          </p:pic>
          <p:pic>
            <p:nvPicPr>
              <p:cNvPr id="16" name="Picture 10" descr="Christ Falls beneath His Cross - Tissot">
                <a:extLst>
                  <a:ext uri="{FF2B5EF4-FFF2-40B4-BE49-F238E27FC236}">
                    <a16:creationId xmlns:a16="http://schemas.microsoft.com/office/drawing/2014/main" id="{C8AC5736-EA1E-0F3F-E2ED-B85448A0DC46}"/>
                  </a:ext>
                </a:extLst>
              </p:cNvPr>
              <p:cNvPicPr>
                <a:picLocks noChangeAspect="1" noChangeArrowheads="1"/>
              </p:cNvPicPr>
              <p:nvPr/>
            </p:nvPicPr>
            <p:blipFill>
              <a:blip r:embed="rId7" cstate="print"/>
              <a:srcRect l="9091" b="11172"/>
              <a:stretch>
                <a:fillRect/>
              </a:stretch>
            </p:blipFill>
            <p:spPr bwMode="auto">
              <a:xfrm>
                <a:off x="3552" y="0"/>
                <a:ext cx="2208" cy="1490"/>
              </a:xfrm>
              <a:prstGeom prst="rect">
                <a:avLst/>
              </a:prstGeom>
              <a:noFill/>
            </p:spPr>
          </p:pic>
          <p:pic>
            <p:nvPicPr>
              <p:cNvPr id="17" name="Picture 22" descr="Behold the Man - by William Hole">
                <a:extLst>
                  <a:ext uri="{FF2B5EF4-FFF2-40B4-BE49-F238E27FC236}">
                    <a16:creationId xmlns:a16="http://schemas.microsoft.com/office/drawing/2014/main" id="{34FA821E-EAEE-B77A-62FA-7B97D517824C}"/>
                  </a:ext>
                </a:extLst>
              </p:cNvPr>
              <p:cNvPicPr>
                <a:picLocks noChangeAspect="1" noChangeArrowheads="1"/>
              </p:cNvPicPr>
              <p:nvPr/>
            </p:nvPicPr>
            <p:blipFill>
              <a:blip r:embed="rId8" cstate="print"/>
              <a:srcRect b="27272"/>
              <a:stretch>
                <a:fillRect/>
              </a:stretch>
            </p:blipFill>
            <p:spPr bwMode="auto">
              <a:xfrm>
                <a:off x="1152" y="0"/>
                <a:ext cx="2400" cy="1488"/>
              </a:xfrm>
              <a:prstGeom prst="rect">
                <a:avLst/>
              </a:prstGeom>
              <a:noFill/>
            </p:spPr>
          </p:pic>
        </p:grpSp>
        <p:grpSp>
          <p:nvGrpSpPr>
            <p:cNvPr id="6" name="Group 5">
              <a:extLst>
                <a:ext uri="{FF2B5EF4-FFF2-40B4-BE49-F238E27FC236}">
                  <a16:creationId xmlns:a16="http://schemas.microsoft.com/office/drawing/2014/main" id="{C37C743E-8880-91CA-515D-0A1C3DCCFF7C}"/>
                </a:ext>
              </a:extLst>
            </p:cNvPr>
            <p:cNvGrpSpPr/>
            <p:nvPr/>
          </p:nvGrpSpPr>
          <p:grpSpPr>
            <a:xfrm>
              <a:off x="0" y="533400"/>
              <a:ext cx="9144000" cy="4953000"/>
              <a:chOff x="0" y="533400"/>
              <a:chExt cx="9144000" cy="4953000"/>
            </a:xfrm>
          </p:grpSpPr>
          <p:cxnSp>
            <p:nvCxnSpPr>
              <p:cNvPr id="7" name="Straight Connector 6">
                <a:extLst>
                  <a:ext uri="{FF2B5EF4-FFF2-40B4-BE49-F238E27FC236}">
                    <a16:creationId xmlns:a16="http://schemas.microsoft.com/office/drawing/2014/main" id="{422EA413-4F5A-76D6-E0A0-A5B5E2ABCBA4}"/>
                  </a:ext>
                </a:extLst>
              </p:cNvPr>
              <p:cNvCxnSpPr>
                <a:cxnSpLocks/>
              </p:cNvCxnSpPr>
              <p:nvPr/>
            </p:nvCxnSpPr>
            <p:spPr bwMode="auto">
              <a:xfrm>
                <a:off x="1828800" y="533400"/>
                <a:ext cx="0" cy="2362200"/>
              </a:xfrm>
              <a:prstGeom prst="line">
                <a:avLst/>
              </a:prstGeom>
              <a:ln w="12700">
                <a:solidFill>
                  <a:srgbClr val="FEF7DA"/>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8" name="Straight Connector 7">
                <a:extLst>
                  <a:ext uri="{FF2B5EF4-FFF2-40B4-BE49-F238E27FC236}">
                    <a16:creationId xmlns:a16="http://schemas.microsoft.com/office/drawing/2014/main" id="{3B442A62-D2B6-7C76-1CBF-A80D13160E0C}"/>
                  </a:ext>
                </a:extLst>
              </p:cNvPr>
              <p:cNvCxnSpPr>
                <a:cxnSpLocks/>
              </p:cNvCxnSpPr>
              <p:nvPr/>
            </p:nvCxnSpPr>
            <p:spPr bwMode="auto">
              <a:xfrm>
                <a:off x="5638800" y="533400"/>
                <a:ext cx="0" cy="2362200"/>
              </a:xfrm>
              <a:prstGeom prst="line">
                <a:avLst/>
              </a:prstGeom>
              <a:ln w="12700">
                <a:solidFill>
                  <a:srgbClr val="FEF7DA"/>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9372E53C-2F6A-28C1-1813-978EF21AA43B}"/>
                  </a:ext>
                </a:extLst>
              </p:cNvPr>
              <p:cNvCxnSpPr>
                <a:cxnSpLocks/>
              </p:cNvCxnSpPr>
              <p:nvPr/>
            </p:nvCxnSpPr>
            <p:spPr bwMode="auto">
              <a:xfrm>
                <a:off x="6553200" y="2895600"/>
                <a:ext cx="0" cy="2590800"/>
              </a:xfrm>
              <a:prstGeom prst="line">
                <a:avLst/>
              </a:prstGeom>
              <a:ln w="12700">
                <a:solidFill>
                  <a:srgbClr val="FEF7DA"/>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10" name="Straight Connector 9">
                <a:extLst>
                  <a:ext uri="{FF2B5EF4-FFF2-40B4-BE49-F238E27FC236}">
                    <a16:creationId xmlns:a16="http://schemas.microsoft.com/office/drawing/2014/main" id="{313C6680-A272-8673-B21B-FCE78AC0DA66}"/>
                  </a:ext>
                </a:extLst>
              </p:cNvPr>
              <p:cNvCxnSpPr>
                <a:cxnSpLocks/>
              </p:cNvCxnSpPr>
              <p:nvPr/>
            </p:nvCxnSpPr>
            <p:spPr bwMode="auto">
              <a:xfrm>
                <a:off x="3733800" y="2895600"/>
                <a:ext cx="0" cy="2590800"/>
              </a:xfrm>
              <a:prstGeom prst="line">
                <a:avLst/>
              </a:prstGeom>
              <a:ln w="12700">
                <a:solidFill>
                  <a:srgbClr val="FEF7DA"/>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11" name="Straight Connector 10">
                <a:extLst>
                  <a:ext uri="{FF2B5EF4-FFF2-40B4-BE49-F238E27FC236}">
                    <a16:creationId xmlns:a16="http://schemas.microsoft.com/office/drawing/2014/main" id="{0083A7A5-929E-EEC6-DA48-1CA9B83D2160}"/>
                  </a:ext>
                </a:extLst>
              </p:cNvPr>
              <p:cNvCxnSpPr>
                <a:cxnSpLocks/>
              </p:cNvCxnSpPr>
              <p:nvPr/>
            </p:nvCxnSpPr>
            <p:spPr bwMode="auto">
              <a:xfrm>
                <a:off x="0" y="2895600"/>
                <a:ext cx="9144000" cy="0"/>
              </a:xfrm>
              <a:prstGeom prst="line">
                <a:avLst/>
              </a:prstGeom>
              <a:ln w="12700">
                <a:solidFill>
                  <a:srgbClr val="FEF7DA"/>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grpSp>
      </p:grpSp>
      <p:sp>
        <p:nvSpPr>
          <p:cNvPr id="907268" name="AutoShape 4"/>
          <p:cNvSpPr>
            <a:spLocks noChangeArrowheads="1"/>
          </p:cNvSpPr>
          <p:nvPr/>
        </p:nvSpPr>
        <p:spPr bwMode="auto">
          <a:xfrm>
            <a:off x="228600" y="2590800"/>
            <a:ext cx="2971800" cy="1066800"/>
          </a:xfrm>
          <a:prstGeom prst="roundRect">
            <a:avLst>
              <a:gd name="adj" fmla="val 16667"/>
            </a:avLst>
          </a:prstGeom>
          <a:gradFill rotWithShape="0">
            <a:gsLst>
              <a:gs pos="0">
                <a:srgbClr val="663300">
                  <a:alpha val="70000"/>
                </a:srgbClr>
              </a:gs>
              <a:gs pos="100000">
                <a:schemeClr val="tx1">
                  <a:alpha val="70000"/>
                </a:schemeClr>
              </a:gs>
            </a:gsLst>
            <a:path path="shape">
              <a:fillToRect l="50000" t="50000" r="50000" b="50000"/>
            </a:path>
          </a:gradFill>
          <a:ln w="3175">
            <a:noFill/>
            <a:round/>
            <a:headEnd/>
            <a:tailEnd/>
          </a:ln>
          <a:effectLst/>
        </p:spPr>
        <p:txBody>
          <a:bodyPr wrap="none" anchor="ctr"/>
          <a:lstStyle/>
          <a:p>
            <a:pPr algn="ctr">
              <a:lnSpc>
                <a:spcPct val="80000"/>
              </a:lnSpc>
            </a:pPr>
            <a:endParaRPr lang="en-US" sz="600" b="0">
              <a:solidFill>
                <a:srgbClr val="FFFFFF"/>
              </a:solidFill>
              <a:effectLst/>
              <a:latin typeface="Impact" pitchFamily="34" charset="0"/>
            </a:endParaRPr>
          </a:p>
          <a:p>
            <a:pPr algn="ctr">
              <a:lnSpc>
                <a:spcPct val="80000"/>
              </a:lnSpc>
            </a:pPr>
            <a:endParaRPr lang="en-US" sz="3600" b="0">
              <a:solidFill>
                <a:srgbClr val="FFFFFF"/>
              </a:solidFill>
              <a:effectLst/>
              <a:latin typeface="Impact" pitchFamily="34" charset="0"/>
            </a:endParaRPr>
          </a:p>
        </p:txBody>
      </p:sp>
      <p:sp>
        <p:nvSpPr>
          <p:cNvPr id="907269" name="AutoShape 5"/>
          <p:cNvSpPr>
            <a:spLocks noChangeArrowheads="1"/>
          </p:cNvSpPr>
          <p:nvPr/>
        </p:nvSpPr>
        <p:spPr bwMode="auto">
          <a:xfrm>
            <a:off x="1371600" y="2590800"/>
            <a:ext cx="1752600" cy="1066800"/>
          </a:xfrm>
          <a:prstGeom prst="roundRect">
            <a:avLst>
              <a:gd name="adj" fmla="val 16667"/>
            </a:avLst>
          </a:prstGeom>
          <a:noFill/>
          <a:ln w="28575">
            <a:noFill/>
            <a:round/>
            <a:headEnd/>
            <a:tailEnd/>
          </a:ln>
          <a:effectLst>
            <a:outerShdw dist="45791" dir="2021404" algn="ctr" rotWithShape="0">
              <a:schemeClr val="tx1"/>
            </a:outerShdw>
          </a:effectLst>
        </p:spPr>
        <p:txBody>
          <a:bodyPr wrap="none" anchor="ctr"/>
          <a:lstStyle/>
          <a:p>
            <a:pPr algn="r">
              <a:lnSpc>
                <a:spcPct val="80000"/>
              </a:lnSpc>
            </a:pPr>
            <a:endParaRPr lang="en-US" sz="600" b="0" dirty="0">
              <a:ln w="12700">
                <a:solidFill>
                  <a:srgbClr val="000000"/>
                </a:solidFill>
              </a:ln>
              <a:solidFill>
                <a:srgbClr val="FFFFFF"/>
              </a:solidFill>
              <a:effectLst/>
              <a:latin typeface="Impact" pitchFamily="34" charset="0"/>
            </a:endParaRPr>
          </a:p>
          <a:p>
            <a:pPr algn="r">
              <a:lnSpc>
                <a:spcPct val="80000"/>
              </a:lnSpc>
            </a:pPr>
            <a:r>
              <a:rPr lang="en-US" sz="3600" b="0" dirty="0">
                <a:ln w="12700">
                  <a:solidFill>
                    <a:srgbClr val="000000"/>
                  </a:solidFill>
                </a:ln>
                <a:solidFill>
                  <a:srgbClr val="FFFFFF"/>
                </a:solidFill>
                <a:effectLst/>
                <a:latin typeface="Impact" pitchFamily="34" charset="0"/>
              </a:rPr>
              <a:t>Satan’s</a:t>
            </a:r>
          </a:p>
          <a:p>
            <a:pPr algn="r">
              <a:lnSpc>
                <a:spcPct val="80000"/>
              </a:lnSpc>
            </a:pPr>
            <a:r>
              <a:rPr lang="en-US" sz="3600" b="0" dirty="0">
                <a:ln w="12700">
                  <a:solidFill>
                    <a:srgbClr val="000000"/>
                  </a:solidFill>
                </a:ln>
                <a:solidFill>
                  <a:srgbClr val="FFFFFF"/>
                </a:solidFill>
                <a:effectLst/>
                <a:latin typeface="Impact" pitchFamily="34" charset="0"/>
              </a:rPr>
              <a:t>assault</a:t>
            </a:r>
          </a:p>
        </p:txBody>
      </p:sp>
      <p:sp>
        <p:nvSpPr>
          <p:cNvPr id="907270" name="AutoShape 6"/>
          <p:cNvSpPr>
            <a:spLocks noChangeArrowheads="1"/>
          </p:cNvSpPr>
          <p:nvPr/>
        </p:nvSpPr>
        <p:spPr bwMode="auto">
          <a:xfrm>
            <a:off x="304800" y="2667000"/>
            <a:ext cx="1295400" cy="457200"/>
          </a:xfrm>
          <a:prstGeom prst="roundRect">
            <a:avLst>
              <a:gd name="adj" fmla="val 16667"/>
            </a:avLst>
          </a:prstGeom>
          <a:noFill/>
          <a:ln w="28575">
            <a:noFill/>
            <a:round/>
            <a:headEnd/>
            <a:tailEnd/>
          </a:ln>
          <a:effectLst>
            <a:outerShdw dist="45791" dir="2021404" algn="ctr" rotWithShape="0">
              <a:schemeClr val="tx1"/>
            </a:outerShdw>
          </a:effectLst>
        </p:spPr>
        <p:txBody>
          <a:bodyPr wrap="none" anchor="ctr"/>
          <a:lstStyle/>
          <a:p>
            <a:pPr>
              <a:lnSpc>
                <a:spcPct val="80000"/>
              </a:lnSpc>
            </a:pPr>
            <a:endParaRPr lang="en-US" sz="600" b="0">
              <a:ln w="12700">
                <a:solidFill>
                  <a:srgbClr val="000000"/>
                </a:solidFill>
              </a:ln>
              <a:solidFill>
                <a:srgbClr val="FFFFFF"/>
              </a:solidFill>
              <a:effectLst/>
              <a:latin typeface="Impact" pitchFamily="34" charset="0"/>
            </a:endParaRPr>
          </a:p>
          <a:p>
            <a:pPr>
              <a:lnSpc>
                <a:spcPct val="80000"/>
              </a:lnSpc>
            </a:pPr>
            <a:r>
              <a:rPr lang="en-US" sz="3600" b="0">
                <a:ln w="12700">
                  <a:solidFill>
                    <a:srgbClr val="000000"/>
                  </a:solidFill>
                </a:ln>
                <a:solidFill>
                  <a:srgbClr val="FFFFFF"/>
                </a:solidFill>
                <a:effectLst/>
                <a:latin typeface="Impact" pitchFamily="34" charset="0"/>
              </a:rPr>
              <a:t>Body :</a:t>
            </a:r>
          </a:p>
        </p:txBody>
      </p:sp>
      <p:sp>
        <p:nvSpPr>
          <p:cNvPr id="907290" name="AutoShape 26"/>
          <p:cNvSpPr>
            <a:spLocks noChangeArrowheads="1"/>
          </p:cNvSpPr>
          <p:nvPr/>
        </p:nvSpPr>
        <p:spPr bwMode="auto">
          <a:xfrm>
            <a:off x="7010400" y="2590800"/>
            <a:ext cx="1905000" cy="1371600"/>
          </a:xfrm>
          <a:prstGeom prst="roundRect">
            <a:avLst>
              <a:gd name="adj" fmla="val 16667"/>
            </a:avLst>
          </a:prstGeom>
          <a:gradFill rotWithShape="0">
            <a:gsLst>
              <a:gs pos="0">
                <a:srgbClr val="663300">
                  <a:alpha val="70000"/>
                </a:srgbClr>
              </a:gs>
              <a:gs pos="100000">
                <a:schemeClr val="tx1">
                  <a:alpha val="70000"/>
                </a:schemeClr>
              </a:gs>
            </a:gsLst>
            <a:path path="shape">
              <a:fillToRect l="50000" t="50000" r="50000" b="50000"/>
            </a:path>
          </a:gradFill>
          <a:ln w="28575" algn="ctr">
            <a:noFill/>
            <a:round/>
            <a:headEnd/>
            <a:tailEnd/>
          </a:ln>
          <a:effectLst/>
        </p:spPr>
        <p:txBody>
          <a:bodyPr wrap="none" anchor="ctr"/>
          <a:lstStyle/>
          <a:p>
            <a:pPr algn="ctr"/>
            <a:endParaRPr lang="en-US">
              <a:solidFill>
                <a:srgbClr val="000000"/>
              </a:solidFill>
              <a:latin typeface="Arial" charset="0"/>
            </a:endParaRPr>
          </a:p>
        </p:txBody>
      </p:sp>
      <p:sp>
        <p:nvSpPr>
          <p:cNvPr id="907288" name="AutoShape 24"/>
          <p:cNvSpPr>
            <a:spLocks noChangeArrowheads="1"/>
          </p:cNvSpPr>
          <p:nvPr/>
        </p:nvSpPr>
        <p:spPr bwMode="auto">
          <a:xfrm>
            <a:off x="7010400" y="2590800"/>
            <a:ext cx="1905000" cy="1371600"/>
          </a:xfrm>
          <a:prstGeom prst="roundRect">
            <a:avLst>
              <a:gd name="adj" fmla="val 16667"/>
            </a:avLst>
          </a:prstGeom>
          <a:noFill/>
          <a:ln w="28575" algn="ctr">
            <a:noFill/>
            <a:round/>
            <a:headEnd/>
            <a:tailEnd/>
          </a:ln>
          <a:effectLst/>
        </p:spPr>
        <p:txBody>
          <a:bodyPr wrap="none" anchor="ctr"/>
          <a:lstStyle/>
          <a:p>
            <a:pPr algn="ctr">
              <a:lnSpc>
                <a:spcPct val="80000"/>
              </a:lnSpc>
            </a:pPr>
            <a:r>
              <a:rPr lang="en-US" sz="3200" b="0">
                <a:ln w="12700">
                  <a:solidFill>
                    <a:srgbClr val="000000"/>
                  </a:solidFill>
                </a:ln>
                <a:solidFill>
                  <a:srgbClr val="FFFFFF"/>
                </a:solidFill>
                <a:effectLst>
                  <a:outerShdw blurRad="38100" dist="38100" dir="2700000" algn="tl">
                    <a:srgbClr val="000000"/>
                  </a:outerShdw>
                </a:effectLst>
                <a:latin typeface="Impact" pitchFamily="34" charset="0"/>
              </a:rPr>
              <a:t>No</a:t>
            </a:r>
          </a:p>
          <a:p>
            <a:pPr algn="ctr">
              <a:lnSpc>
                <a:spcPct val="80000"/>
              </a:lnSpc>
            </a:pPr>
            <a:r>
              <a:rPr lang="en-US" sz="3200" b="0">
                <a:ln w="12700">
                  <a:solidFill>
                    <a:srgbClr val="000000"/>
                  </a:solidFill>
                </a:ln>
                <a:solidFill>
                  <a:srgbClr val="FFFFFF"/>
                </a:solidFill>
                <a:effectLst>
                  <a:outerShdw blurRad="38100" dist="38100" dir="2700000" algn="tl">
                    <a:srgbClr val="000000"/>
                  </a:outerShdw>
                </a:effectLst>
                <a:latin typeface="Impact" pitchFamily="34" charset="0"/>
              </a:rPr>
              <a:t>Physical</a:t>
            </a:r>
          </a:p>
          <a:p>
            <a:pPr algn="ctr">
              <a:lnSpc>
                <a:spcPct val="80000"/>
              </a:lnSpc>
            </a:pPr>
            <a:r>
              <a:rPr lang="en-US" sz="3200" b="0">
                <a:ln w="12700">
                  <a:solidFill>
                    <a:srgbClr val="000000"/>
                  </a:solidFill>
                </a:ln>
                <a:solidFill>
                  <a:srgbClr val="FFFFFF"/>
                </a:solidFill>
                <a:effectLst>
                  <a:outerShdw blurRad="38100" dist="38100" dir="2700000" algn="tl">
                    <a:srgbClr val="000000"/>
                  </a:outerShdw>
                </a:effectLst>
                <a:latin typeface="Impact" pitchFamily="34" charset="0"/>
              </a:rPr>
              <a:t>salvation</a:t>
            </a:r>
          </a:p>
        </p:txBody>
      </p:sp>
      <p:sp>
        <p:nvSpPr>
          <p:cNvPr id="20" name="Rectangle 19"/>
          <p:cNvSpPr/>
          <p:nvPr/>
        </p:nvSpPr>
        <p:spPr>
          <a:xfrm>
            <a:off x="381000" y="76200"/>
            <a:ext cx="8382000" cy="477054"/>
          </a:xfrm>
          <a:prstGeom prst="rect">
            <a:avLst/>
          </a:prstGeom>
        </p:spPr>
        <p:txBody>
          <a:bodyPr wrap="square">
            <a:spAutoFit/>
          </a:bodyPr>
          <a:lstStyle/>
          <a:p>
            <a:pPr algn="ctr"/>
            <a:r>
              <a:rPr lang="en-US" sz="2500" b="0" u="sng">
                <a:ln w="3175">
                  <a:solidFill>
                    <a:srgbClr val="FFFFFF"/>
                  </a:solidFill>
                </a:ln>
                <a:solidFill>
                  <a:srgbClr val="000099"/>
                </a:solidFill>
                <a:effectLst/>
                <a:latin typeface="Impact" pitchFamily="34" charset="0"/>
              </a:rPr>
              <a:t>Limit of salvation through the cross and Jesus’ Second Coming</a:t>
            </a:r>
            <a:endParaRPr lang="en-US" sz="2500" b="0" u="sng" dirty="0">
              <a:ln w="3175">
                <a:solidFill>
                  <a:srgbClr val="FFFFFF"/>
                </a:solidFill>
              </a:ln>
              <a:solidFill>
                <a:srgbClr val="000000"/>
              </a:solidFill>
              <a:latin typeface="Arial" charset="0"/>
            </a:endParaRPr>
          </a:p>
        </p:txBody>
      </p:sp>
      <p:sp>
        <p:nvSpPr>
          <p:cNvPr id="907275" name="Rectangle 11"/>
          <p:cNvSpPr>
            <a:spLocks noChangeArrowheads="1"/>
          </p:cNvSpPr>
          <p:nvPr/>
        </p:nvSpPr>
        <p:spPr bwMode="auto">
          <a:xfrm>
            <a:off x="0" y="5486400"/>
            <a:ext cx="9144000" cy="1363663"/>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grpSp>
        <p:nvGrpSpPr>
          <p:cNvPr id="3" name="Group 12"/>
          <p:cNvGrpSpPr>
            <a:grpSpLocks/>
          </p:cNvGrpSpPr>
          <p:nvPr/>
        </p:nvGrpSpPr>
        <p:grpSpPr bwMode="auto">
          <a:xfrm>
            <a:off x="762332" y="5738817"/>
            <a:ext cx="7677413" cy="661988"/>
            <a:chOff x="380" y="3345"/>
            <a:chExt cx="4113" cy="417"/>
          </a:xfrm>
        </p:grpSpPr>
        <p:sp>
          <p:nvSpPr>
            <p:cNvPr id="907277" name="Text Box 13"/>
            <p:cNvSpPr txBox="1">
              <a:spLocks noChangeArrowheads="1"/>
            </p:cNvSpPr>
            <p:nvPr/>
          </p:nvSpPr>
          <p:spPr bwMode="auto">
            <a:xfrm>
              <a:off x="530" y="3374"/>
              <a:ext cx="3963" cy="388"/>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The people led him to the cross.  Jesus’ </a:t>
              </a:r>
              <a:r>
                <a:rPr lang="en-US" sz="2000" u="sng" dirty="0">
                  <a:solidFill>
                    <a:srgbClr val="FFFFFF"/>
                  </a:solidFill>
                  <a:effectLst/>
                  <a:latin typeface="Arial Narrow" pitchFamily="34" charset="0"/>
                </a:rPr>
                <a:t>body took Satan’s assault</a:t>
              </a:r>
              <a:r>
                <a:rPr lang="en-US" sz="2000" dirty="0">
                  <a:solidFill>
                    <a:srgbClr val="FFFFFF"/>
                  </a:solidFill>
                  <a:effectLst/>
                  <a:latin typeface="Arial Narrow" pitchFamily="34" charset="0"/>
                </a:rPr>
                <a:t>, and he was killed. Consequently, Christians cannot attain </a:t>
              </a:r>
              <a:r>
                <a:rPr lang="en-US" sz="2000" u="sng" dirty="0">
                  <a:solidFill>
                    <a:srgbClr val="FFFFFF"/>
                  </a:solidFill>
                  <a:effectLst/>
                  <a:latin typeface="Arial Narrow" pitchFamily="34" charset="0"/>
                </a:rPr>
                <a:t>physical salvation</a:t>
              </a:r>
              <a:r>
                <a:rPr lang="en-US" sz="2000" dirty="0">
                  <a:solidFill>
                    <a:srgbClr val="FFFFFF"/>
                  </a:solidFill>
                  <a:effectLst/>
                  <a:latin typeface="Arial Narrow" pitchFamily="34" charset="0"/>
                </a:rPr>
                <a:t>.</a:t>
              </a:r>
              <a:endParaRPr lang="en-US" sz="2000" b="0" dirty="0">
                <a:solidFill>
                  <a:srgbClr val="FFFFFF"/>
                </a:solidFill>
                <a:effectLst/>
                <a:latin typeface="Arial Narrow" pitchFamily="34" charset="0"/>
              </a:endParaRPr>
            </a:p>
          </p:txBody>
        </p:sp>
        <p:sp>
          <p:nvSpPr>
            <p:cNvPr id="907278" name="Text Box 14"/>
            <p:cNvSpPr txBox="1">
              <a:spLocks noChangeArrowheads="1"/>
            </p:cNvSpPr>
            <p:nvPr/>
          </p:nvSpPr>
          <p:spPr bwMode="auto">
            <a:xfrm>
              <a:off x="380" y="3345"/>
              <a:ext cx="194" cy="369"/>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64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Tree>
    <p:extLst>
      <p:ext uri="{BB962C8B-B14F-4D97-AF65-F5344CB8AC3E}">
        <p14:creationId xmlns:p14="http://schemas.microsoft.com/office/powerpoint/2010/main" val="2018075047"/>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anim calcmode="lin" valueType="num">
                                      <p:cBhvr>
                                        <p:cTn id="8" dur="2000" fill="hold"/>
                                        <p:tgtEl>
                                          <p:spTgt spid="20"/>
                                        </p:tgtEl>
                                        <p:attrNameLst>
                                          <p:attrName>ppt_x</p:attrName>
                                        </p:attrNameLst>
                                      </p:cBhvr>
                                      <p:tavLst>
                                        <p:tav tm="0">
                                          <p:val>
                                            <p:strVal val="#ppt_x"/>
                                          </p:val>
                                        </p:tav>
                                        <p:tav tm="100000">
                                          <p:val>
                                            <p:strVal val="#ppt_x"/>
                                          </p:val>
                                        </p:tav>
                                      </p:tavLst>
                                    </p:anim>
                                    <p:anim calcmode="lin" valueType="num">
                                      <p:cBhvr>
                                        <p:cTn id="9"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outVertical)">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nodeType="clickEffect">
                                  <p:stCondLst>
                                    <p:cond delay="0"/>
                                  </p:stCondLst>
                                  <p:childTnLst>
                                    <p:set>
                                      <p:cBhvr>
                                        <p:cTn id="21" dur="1" fill="hold">
                                          <p:stCondLst>
                                            <p:cond delay="0"/>
                                          </p:stCondLst>
                                        </p:cTn>
                                        <p:tgtEl>
                                          <p:spTgt spid="907270"/>
                                        </p:tgtEl>
                                        <p:attrNameLst>
                                          <p:attrName>style.visibility</p:attrName>
                                        </p:attrNameLst>
                                      </p:cBhvr>
                                      <p:to>
                                        <p:strVal val="visible"/>
                                      </p:to>
                                    </p:set>
                                    <p:anim calcmode="lin" valueType="num">
                                      <p:cBhvr>
                                        <p:cTn id="22" dur="500" fill="hold"/>
                                        <p:tgtEl>
                                          <p:spTgt spid="907270"/>
                                        </p:tgtEl>
                                        <p:attrNameLst>
                                          <p:attrName>ppt_w</p:attrName>
                                        </p:attrNameLst>
                                      </p:cBhvr>
                                      <p:tavLst>
                                        <p:tav tm="0">
                                          <p:val>
                                            <p:fltVal val="0"/>
                                          </p:val>
                                        </p:tav>
                                        <p:tav tm="100000">
                                          <p:val>
                                            <p:strVal val="#ppt_w"/>
                                          </p:val>
                                        </p:tav>
                                      </p:tavLst>
                                    </p:anim>
                                    <p:anim calcmode="lin" valueType="num">
                                      <p:cBhvr>
                                        <p:cTn id="23" dur="500" fill="hold"/>
                                        <p:tgtEl>
                                          <p:spTgt spid="907270"/>
                                        </p:tgtEl>
                                        <p:attrNameLst>
                                          <p:attrName>ppt_h</p:attrName>
                                        </p:attrNameLst>
                                      </p:cBhvr>
                                      <p:tavLst>
                                        <p:tav tm="0">
                                          <p:val>
                                            <p:strVal val="#ppt_h"/>
                                          </p:val>
                                        </p:tav>
                                        <p:tav tm="100000">
                                          <p:val>
                                            <p:strVal val="#ppt_h"/>
                                          </p:val>
                                        </p:tav>
                                      </p:tavLst>
                                    </p:anim>
                                  </p:childTnLst>
                                </p:cTn>
                              </p:par>
                            </p:childTnLst>
                          </p:cTn>
                        </p:par>
                        <p:par>
                          <p:cTn id="24" fill="hold">
                            <p:stCondLst>
                              <p:cond delay="500"/>
                            </p:stCondLst>
                            <p:childTnLst>
                              <p:par>
                                <p:cTn id="25" presetID="55" presetClass="entr" presetSubtype="0" fill="hold" grpId="0" nodeType="afterEffect">
                                  <p:stCondLst>
                                    <p:cond delay="0"/>
                                  </p:stCondLst>
                                  <p:childTnLst>
                                    <p:set>
                                      <p:cBhvr>
                                        <p:cTn id="26" dur="1" fill="hold">
                                          <p:stCondLst>
                                            <p:cond delay="0"/>
                                          </p:stCondLst>
                                        </p:cTn>
                                        <p:tgtEl>
                                          <p:spTgt spid="907269"/>
                                        </p:tgtEl>
                                        <p:attrNameLst>
                                          <p:attrName>style.visibility</p:attrName>
                                        </p:attrNameLst>
                                      </p:cBhvr>
                                      <p:to>
                                        <p:strVal val="visible"/>
                                      </p:to>
                                    </p:set>
                                    <p:anim calcmode="lin" valueType="num">
                                      <p:cBhvr>
                                        <p:cTn id="27" dur="1000" fill="hold"/>
                                        <p:tgtEl>
                                          <p:spTgt spid="907269"/>
                                        </p:tgtEl>
                                        <p:attrNameLst>
                                          <p:attrName>ppt_w</p:attrName>
                                        </p:attrNameLst>
                                      </p:cBhvr>
                                      <p:tavLst>
                                        <p:tav tm="0">
                                          <p:val>
                                            <p:strVal val="#ppt_w*0.70"/>
                                          </p:val>
                                        </p:tav>
                                        <p:tav tm="100000">
                                          <p:val>
                                            <p:strVal val="#ppt_w"/>
                                          </p:val>
                                        </p:tav>
                                      </p:tavLst>
                                    </p:anim>
                                    <p:anim calcmode="lin" valueType="num">
                                      <p:cBhvr>
                                        <p:cTn id="28" dur="1000" fill="hold"/>
                                        <p:tgtEl>
                                          <p:spTgt spid="907269"/>
                                        </p:tgtEl>
                                        <p:attrNameLst>
                                          <p:attrName>ppt_h</p:attrName>
                                        </p:attrNameLst>
                                      </p:cBhvr>
                                      <p:tavLst>
                                        <p:tav tm="0">
                                          <p:val>
                                            <p:strVal val="#ppt_h"/>
                                          </p:val>
                                        </p:tav>
                                        <p:tav tm="100000">
                                          <p:val>
                                            <p:strVal val="#ppt_h"/>
                                          </p:val>
                                        </p:tav>
                                      </p:tavLst>
                                    </p:anim>
                                    <p:animEffect transition="in" filter="fade">
                                      <p:cBhvr>
                                        <p:cTn id="29" dur="1000"/>
                                        <p:tgtEl>
                                          <p:spTgt spid="90726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07268"/>
                                        </p:tgtEl>
                                        <p:attrNameLst>
                                          <p:attrName>style.visibility</p:attrName>
                                        </p:attrNameLst>
                                      </p:cBhvr>
                                      <p:to>
                                        <p:strVal val="visible"/>
                                      </p:to>
                                    </p:set>
                                    <p:animEffect transition="in" filter="fade">
                                      <p:cBhvr>
                                        <p:cTn id="32" dur="1000"/>
                                        <p:tgtEl>
                                          <p:spTgt spid="907268"/>
                                        </p:tgtEl>
                                      </p:cBhvr>
                                    </p:animEffect>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iterate type="wd">
                                    <p:tmPct val="10000"/>
                                  </p:iterate>
                                  <p:childTnLst>
                                    <p:set>
                                      <p:cBhvr>
                                        <p:cTn id="36" dur="1" fill="hold">
                                          <p:stCondLst>
                                            <p:cond delay="0"/>
                                          </p:stCondLst>
                                        </p:cTn>
                                        <p:tgtEl>
                                          <p:spTgt spid="907288"/>
                                        </p:tgtEl>
                                        <p:attrNameLst>
                                          <p:attrName>style.visibility</p:attrName>
                                        </p:attrNameLst>
                                      </p:cBhvr>
                                      <p:to>
                                        <p:strVal val="visible"/>
                                      </p:to>
                                    </p:set>
                                    <p:anim calcmode="lin" valueType="num">
                                      <p:cBhvr>
                                        <p:cTn id="37" dur="1000" fill="hold"/>
                                        <p:tgtEl>
                                          <p:spTgt spid="907288"/>
                                        </p:tgtEl>
                                        <p:attrNameLst>
                                          <p:attrName>ppt_w</p:attrName>
                                        </p:attrNameLst>
                                      </p:cBhvr>
                                      <p:tavLst>
                                        <p:tav tm="0">
                                          <p:val>
                                            <p:fltVal val="0"/>
                                          </p:val>
                                        </p:tav>
                                        <p:tav tm="100000">
                                          <p:val>
                                            <p:strVal val="#ppt_w"/>
                                          </p:val>
                                        </p:tav>
                                      </p:tavLst>
                                    </p:anim>
                                    <p:anim calcmode="lin" valueType="num">
                                      <p:cBhvr>
                                        <p:cTn id="38" dur="1000" fill="hold"/>
                                        <p:tgtEl>
                                          <p:spTgt spid="907288"/>
                                        </p:tgtEl>
                                        <p:attrNameLst>
                                          <p:attrName>ppt_h</p:attrName>
                                        </p:attrNameLst>
                                      </p:cBhvr>
                                      <p:tavLst>
                                        <p:tav tm="0">
                                          <p:val>
                                            <p:strVal val="#ppt_h"/>
                                          </p:val>
                                        </p:tav>
                                        <p:tav tm="100000">
                                          <p:val>
                                            <p:strVal val="#ppt_h"/>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907290"/>
                                        </p:tgtEl>
                                        <p:attrNameLst>
                                          <p:attrName>style.visibility</p:attrName>
                                        </p:attrNameLst>
                                      </p:cBhvr>
                                      <p:to>
                                        <p:strVal val="visible"/>
                                      </p:to>
                                    </p:set>
                                    <p:animEffect transition="in" filter="fade">
                                      <p:cBhvr>
                                        <p:cTn id="41" dur="1000"/>
                                        <p:tgtEl>
                                          <p:spTgt spid="907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68" grpId="0" animBg="1" autoUpdateAnimBg="0"/>
      <p:bldP spid="907269" grpId="0"/>
      <p:bldP spid="907290" grpId="0" animBg="1"/>
      <p:bldP spid="907288" grpId="0"/>
      <p:bldP spid="20" grpId="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E6C1"/>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813122" name="Picture 66" descr="CTY50020"/>
          <p:cNvPicPr>
            <a:picLocks noChangeAspect="1" noChangeArrowheads="1"/>
          </p:cNvPicPr>
          <p:nvPr/>
        </p:nvPicPr>
        <p:blipFill>
          <a:blip r:embed="rId3" cstate="print"/>
          <a:srcRect l="30899" t="35166" r="6975" b="21156"/>
          <a:stretch>
            <a:fillRect/>
          </a:stretch>
        </p:blipFill>
        <p:spPr bwMode="auto">
          <a:xfrm>
            <a:off x="0" y="533400"/>
            <a:ext cx="9144000" cy="4953000"/>
          </a:xfrm>
          <a:prstGeom prst="rect">
            <a:avLst/>
          </a:prstGeom>
          <a:noFill/>
        </p:spPr>
      </p:pic>
      <p:pic>
        <p:nvPicPr>
          <p:cNvPr id="813126" name="Picture 70" descr="CTY50038"/>
          <p:cNvPicPr>
            <a:picLocks noChangeAspect="1" noChangeArrowheads="1"/>
          </p:cNvPicPr>
          <p:nvPr/>
        </p:nvPicPr>
        <p:blipFill>
          <a:blip r:embed="rId4" cstate="print"/>
          <a:srcRect l="14279" t="15519" r="19833" b="42992"/>
          <a:stretch>
            <a:fillRect/>
          </a:stretch>
        </p:blipFill>
        <p:spPr bwMode="auto">
          <a:xfrm>
            <a:off x="3332163" y="533400"/>
            <a:ext cx="5811837" cy="5105400"/>
          </a:xfrm>
          <a:prstGeom prst="rect">
            <a:avLst/>
          </a:prstGeom>
          <a:noFill/>
        </p:spPr>
      </p:pic>
      <p:grpSp>
        <p:nvGrpSpPr>
          <p:cNvPr id="19" name="Group 18">
            <a:extLst>
              <a:ext uri="{FF2B5EF4-FFF2-40B4-BE49-F238E27FC236}">
                <a16:creationId xmlns:a16="http://schemas.microsoft.com/office/drawing/2014/main" id="{ED5B1B16-8370-8ACC-DFE8-C519507DAE43}"/>
              </a:ext>
            </a:extLst>
          </p:cNvPr>
          <p:cNvGrpSpPr/>
          <p:nvPr/>
        </p:nvGrpSpPr>
        <p:grpSpPr>
          <a:xfrm>
            <a:off x="0" y="533400"/>
            <a:ext cx="9144000" cy="5105400"/>
            <a:chOff x="0" y="533400"/>
            <a:chExt cx="9144000" cy="5105400"/>
          </a:xfrm>
        </p:grpSpPr>
        <p:grpSp>
          <p:nvGrpSpPr>
            <p:cNvPr id="20" name="Group 23">
              <a:extLst>
                <a:ext uri="{FF2B5EF4-FFF2-40B4-BE49-F238E27FC236}">
                  <a16:creationId xmlns:a16="http://schemas.microsoft.com/office/drawing/2014/main" id="{0AB4DCBA-E331-F607-6E5E-91DD2C9B76D6}"/>
                </a:ext>
              </a:extLst>
            </p:cNvPr>
            <p:cNvGrpSpPr>
              <a:grpSpLocks/>
            </p:cNvGrpSpPr>
            <p:nvPr/>
          </p:nvGrpSpPr>
          <p:grpSpPr bwMode="auto">
            <a:xfrm>
              <a:off x="0" y="533400"/>
              <a:ext cx="9144000" cy="5105400"/>
              <a:chOff x="0" y="0"/>
              <a:chExt cx="5760" cy="3216"/>
            </a:xfrm>
          </p:grpSpPr>
          <p:pic>
            <p:nvPicPr>
              <p:cNvPr id="31" name="Picture 2" descr="The First Nail - Tissot">
                <a:extLst>
                  <a:ext uri="{FF2B5EF4-FFF2-40B4-BE49-F238E27FC236}">
                    <a16:creationId xmlns:a16="http://schemas.microsoft.com/office/drawing/2014/main" id="{054604AA-2A29-BA29-02C4-272280625E25}"/>
                  </a:ext>
                </a:extLst>
              </p:cNvPr>
              <p:cNvPicPr>
                <a:picLocks noChangeAspect="1" noChangeArrowheads="1"/>
              </p:cNvPicPr>
              <p:nvPr/>
            </p:nvPicPr>
            <p:blipFill>
              <a:blip r:embed="rId5" cstate="print"/>
              <a:srcRect l="10449" b="14732"/>
              <a:stretch>
                <a:fillRect/>
              </a:stretch>
            </p:blipFill>
            <p:spPr bwMode="auto">
              <a:xfrm>
                <a:off x="0" y="1488"/>
                <a:ext cx="2352" cy="1680"/>
              </a:xfrm>
              <a:prstGeom prst="rect">
                <a:avLst/>
              </a:prstGeom>
              <a:noFill/>
              <a:ln w="28575">
                <a:noFill/>
                <a:miter lim="800000"/>
                <a:headEnd/>
                <a:tailEnd/>
              </a:ln>
            </p:spPr>
          </p:pic>
          <p:pic>
            <p:nvPicPr>
              <p:cNvPr id="813121" name="Picture 7" descr="Scala Sancta, from The Life of Jesus Christ by J">
                <a:extLst>
                  <a:ext uri="{FF2B5EF4-FFF2-40B4-BE49-F238E27FC236}">
                    <a16:creationId xmlns:a16="http://schemas.microsoft.com/office/drawing/2014/main" id="{E7A5BE61-A819-38A3-F8B6-02E97BBA848E}"/>
                  </a:ext>
                </a:extLst>
              </p:cNvPr>
              <p:cNvPicPr>
                <a:picLocks noChangeAspect="1" noChangeArrowheads="1"/>
              </p:cNvPicPr>
              <p:nvPr/>
            </p:nvPicPr>
            <p:blipFill>
              <a:blip r:embed="rId6" cstate="print"/>
              <a:srcRect/>
              <a:stretch>
                <a:fillRect/>
              </a:stretch>
            </p:blipFill>
            <p:spPr bwMode="auto">
              <a:xfrm>
                <a:off x="0" y="0"/>
                <a:ext cx="1191" cy="1488"/>
              </a:xfrm>
              <a:prstGeom prst="rect">
                <a:avLst/>
              </a:prstGeom>
              <a:noFill/>
            </p:spPr>
          </p:pic>
          <p:pic>
            <p:nvPicPr>
              <p:cNvPr id="813123" name="Picture 8" descr="Jesus stripped of His raiment - Tissot">
                <a:extLst>
                  <a:ext uri="{FF2B5EF4-FFF2-40B4-BE49-F238E27FC236}">
                    <a16:creationId xmlns:a16="http://schemas.microsoft.com/office/drawing/2014/main" id="{C30D4DC2-C666-47D1-DD73-BD841F1D62EE}"/>
                  </a:ext>
                </a:extLst>
              </p:cNvPr>
              <p:cNvPicPr>
                <a:picLocks noChangeAspect="1" noChangeArrowheads="1"/>
              </p:cNvPicPr>
              <p:nvPr/>
            </p:nvPicPr>
            <p:blipFill>
              <a:blip r:embed="rId7" cstate="print"/>
              <a:srcRect t="-659" b="-2876"/>
              <a:stretch>
                <a:fillRect/>
              </a:stretch>
            </p:blipFill>
            <p:spPr bwMode="auto">
              <a:xfrm>
                <a:off x="4033" y="1440"/>
                <a:ext cx="1727" cy="1776"/>
              </a:xfrm>
              <a:prstGeom prst="rect">
                <a:avLst/>
              </a:prstGeom>
              <a:noFill/>
            </p:spPr>
          </p:pic>
          <p:pic>
            <p:nvPicPr>
              <p:cNvPr id="813124" name="Picture 9" descr="Scourging of the Face - Tissot">
                <a:extLst>
                  <a:ext uri="{FF2B5EF4-FFF2-40B4-BE49-F238E27FC236}">
                    <a16:creationId xmlns:a16="http://schemas.microsoft.com/office/drawing/2014/main" id="{8C9F6085-C961-B9A6-F1F5-F93EED337C61}"/>
                  </a:ext>
                </a:extLst>
              </p:cNvPr>
              <p:cNvPicPr>
                <a:picLocks noChangeAspect="1" noChangeArrowheads="1"/>
              </p:cNvPicPr>
              <p:nvPr/>
            </p:nvPicPr>
            <p:blipFill>
              <a:blip r:embed="rId8" cstate="print"/>
              <a:srcRect/>
              <a:stretch>
                <a:fillRect/>
              </a:stretch>
            </p:blipFill>
            <p:spPr bwMode="auto">
              <a:xfrm>
                <a:off x="2352" y="1488"/>
                <a:ext cx="1776" cy="1712"/>
              </a:xfrm>
              <a:prstGeom prst="rect">
                <a:avLst/>
              </a:prstGeom>
              <a:noFill/>
            </p:spPr>
          </p:pic>
          <p:pic>
            <p:nvPicPr>
              <p:cNvPr id="813125" name="Picture 10" descr="Christ Falls beneath His Cross - Tissot">
                <a:extLst>
                  <a:ext uri="{FF2B5EF4-FFF2-40B4-BE49-F238E27FC236}">
                    <a16:creationId xmlns:a16="http://schemas.microsoft.com/office/drawing/2014/main" id="{4666071E-0FB1-B9A2-E7C6-62CDE9E815B1}"/>
                  </a:ext>
                </a:extLst>
              </p:cNvPr>
              <p:cNvPicPr>
                <a:picLocks noChangeAspect="1" noChangeArrowheads="1"/>
              </p:cNvPicPr>
              <p:nvPr/>
            </p:nvPicPr>
            <p:blipFill>
              <a:blip r:embed="rId9" cstate="print"/>
              <a:srcRect l="9091" b="11172"/>
              <a:stretch>
                <a:fillRect/>
              </a:stretch>
            </p:blipFill>
            <p:spPr bwMode="auto">
              <a:xfrm>
                <a:off x="3552" y="0"/>
                <a:ext cx="2208" cy="1490"/>
              </a:xfrm>
              <a:prstGeom prst="rect">
                <a:avLst/>
              </a:prstGeom>
              <a:noFill/>
            </p:spPr>
          </p:pic>
          <p:pic>
            <p:nvPicPr>
              <p:cNvPr id="813127" name="Picture 22" descr="Behold the Man - by William Hole">
                <a:extLst>
                  <a:ext uri="{FF2B5EF4-FFF2-40B4-BE49-F238E27FC236}">
                    <a16:creationId xmlns:a16="http://schemas.microsoft.com/office/drawing/2014/main" id="{68E6E357-DF0E-53FD-ED6D-91BFC4359162}"/>
                  </a:ext>
                </a:extLst>
              </p:cNvPr>
              <p:cNvPicPr>
                <a:picLocks noChangeAspect="1" noChangeArrowheads="1"/>
              </p:cNvPicPr>
              <p:nvPr/>
            </p:nvPicPr>
            <p:blipFill>
              <a:blip r:embed="rId10" cstate="print"/>
              <a:srcRect b="27272"/>
              <a:stretch>
                <a:fillRect/>
              </a:stretch>
            </p:blipFill>
            <p:spPr bwMode="auto">
              <a:xfrm>
                <a:off x="1152" y="0"/>
                <a:ext cx="2400" cy="1488"/>
              </a:xfrm>
              <a:prstGeom prst="rect">
                <a:avLst/>
              </a:prstGeom>
              <a:noFill/>
            </p:spPr>
          </p:pic>
        </p:grpSp>
        <p:grpSp>
          <p:nvGrpSpPr>
            <p:cNvPr id="21" name="Group 20">
              <a:extLst>
                <a:ext uri="{FF2B5EF4-FFF2-40B4-BE49-F238E27FC236}">
                  <a16:creationId xmlns:a16="http://schemas.microsoft.com/office/drawing/2014/main" id="{27BA5036-5340-27B4-1AA6-82DD170F77A6}"/>
                </a:ext>
              </a:extLst>
            </p:cNvPr>
            <p:cNvGrpSpPr/>
            <p:nvPr/>
          </p:nvGrpSpPr>
          <p:grpSpPr>
            <a:xfrm>
              <a:off x="0" y="533400"/>
              <a:ext cx="9144000" cy="4953000"/>
              <a:chOff x="0" y="533400"/>
              <a:chExt cx="9144000" cy="4953000"/>
            </a:xfrm>
          </p:grpSpPr>
          <p:cxnSp>
            <p:nvCxnSpPr>
              <p:cNvPr id="22" name="Straight Connector 21">
                <a:extLst>
                  <a:ext uri="{FF2B5EF4-FFF2-40B4-BE49-F238E27FC236}">
                    <a16:creationId xmlns:a16="http://schemas.microsoft.com/office/drawing/2014/main" id="{36FAF2EC-E722-95A3-E818-83618DBFA55D}"/>
                  </a:ext>
                </a:extLst>
              </p:cNvPr>
              <p:cNvCxnSpPr>
                <a:cxnSpLocks/>
              </p:cNvCxnSpPr>
              <p:nvPr/>
            </p:nvCxnSpPr>
            <p:spPr bwMode="auto">
              <a:xfrm>
                <a:off x="1828800" y="533400"/>
                <a:ext cx="0" cy="2362200"/>
              </a:xfrm>
              <a:prstGeom prst="line">
                <a:avLst/>
              </a:prstGeom>
              <a:ln w="12700">
                <a:solidFill>
                  <a:srgbClr val="FEF7DA"/>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23" name="Straight Connector 22">
                <a:extLst>
                  <a:ext uri="{FF2B5EF4-FFF2-40B4-BE49-F238E27FC236}">
                    <a16:creationId xmlns:a16="http://schemas.microsoft.com/office/drawing/2014/main" id="{7CF5A963-5F36-5205-1BC0-21F33942E75C}"/>
                  </a:ext>
                </a:extLst>
              </p:cNvPr>
              <p:cNvCxnSpPr>
                <a:cxnSpLocks/>
              </p:cNvCxnSpPr>
              <p:nvPr/>
            </p:nvCxnSpPr>
            <p:spPr bwMode="auto">
              <a:xfrm>
                <a:off x="5638800" y="533400"/>
                <a:ext cx="0" cy="2362200"/>
              </a:xfrm>
              <a:prstGeom prst="line">
                <a:avLst/>
              </a:prstGeom>
              <a:ln w="12700">
                <a:solidFill>
                  <a:srgbClr val="FEF7DA"/>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24" name="Straight Connector 23">
                <a:extLst>
                  <a:ext uri="{FF2B5EF4-FFF2-40B4-BE49-F238E27FC236}">
                    <a16:creationId xmlns:a16="http://schemas.microsoft.com/office/drawing/2014/main" id="{5F3251DC-14E9-67A2-082C-FAB9ECF1F625}"/>
                  </a:ext>
                </a:extLst>
              </p:cNvPr>
              <p:cNvCxnSpPr>
                <a:cxnSpLocks/>
              </p:cNvCxnSpPr>
              <p:nvPr/>
            </p:nvCxnSpPr>
            <p:spPr bwMode="auto">
              <a:xfrm>
                <a:off x="6553200" y="2895600"/>
                <a:ext cx="0" cy="2590800"/>
              </a:xfrm>
              <a:prstGeom prst="line">
                <a:avLst/>
              </a:prstGeom>
              <a:ln w="12700">
                <a:solidFill>
                  <a:srgbClr val="FEF7DA"/>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29" name="Straight Connector 28">
                <a:extLst>
                  <a:ext uri="{FF2B5EF4-FFF2-40B4-BE49-F238E27FC236}">
                    <a16:creationId xmlns:a16="http://schemas.microsoft.com/office/drawing/2014/main" id="{69983593-7DB1-54E9-C2F4-28CB0EED4D36}"/>
                  </a:ext>
                </a:extLst>
              </p:cNvPr>
              <p:cNvCxnSpPr>
                <a:cxnSpLocks/>
              </p:cNvCxnSpPr>
              <p:nvPr/>
            </p:nvCxnSpPr>
            <p:spPr bwMode="auto">
              <a:xfrm>
                <a:off x="3733800" y="2895600"/>
                <a:ext cx="0" cy="2590800"/>
              </a:xfrm>
              <a:prstGeom prst="line">
                <a:avLst/>
              </a:prstGeom>
              <a:ln w="12700">
                <a:solidFill>
                  <a:srgbClr val="FEF7DA"/>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30" name="Straight Connector 29">
                <a:extLst>
                  <a:ext uri="{FF2B5EF4-FFF2-40B4-BE49-F238E27FC236}">
                    <a16:creationId xmlns:a16="http://schemas.microsoft.com/office/drawing/2014/main" id="{4E61C075-9D03-75CD-834A-6267B41CAEC7}"/>
                  </a:ext>
                </a:extLst>
              </p:cNvPr>
              <p:cNvCxnSpPr>
                <a:cxnSpLocks/>
              </p:cNvCxnSpPr>
              <p:nvPr/>
            </p:nvCxnSpPr>
            <p:spPr bwMode="auto">
              <a:xfrm>
                <a:off x="0" y="2895600"/>
                <a:ext cx="9144000" cy="0"/>
              </a:xfrm>
              <a:prstGeom prst="line">
                <a:avLst/>
              </a:prstGeom>
              <a:ln w="12700">
                <a:solidFill>
                  <a:srgbClr val="FEF7DA"/>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grpSp>
      </p:grpSp>
      <p:grpSp>
        <p:nvGrpSpPr>
          <p:cNvPr id="3" name="Group 62"/>
          <p:cNvGrpSpPr>
            <a:grpSpLocks/>
          </p:cNvGrpSpPr>
          <p:nvPr/>
        </p:nvGrpSpPr>
        <p:grpSpPr bwMode="auto">
          <a:xfrm>
            <a:off x="3378200" y="1371600"/>
            <a:ext cx="1169988" cy="1905000"/>
            <a:chOff x="3648" y="480"/>
            <a:chExt cx="1737" cy="2574"/>
          </a:xfrm>
        </p:grpSpPr>
        <p:sp>
          <p:nvSpPr>
            <p:cNvPr id="813119" name="Freeform 63"/>
            <p:cNvSpPr>
              <a:spLocks/>
            </p:cNvSpPr>
            <p:nvPr/>
          </p:nvSpPr>
          <p:spPr bwMode="auto">
            <a:xfrm>
              <a:off x="3648" y="480"/>
              <a:ext cx="1737" cy="2574"/>
            </a:xfrm>
            <a:custGeom>
              <a:avLst/>
              <a:gdLst/>
              <a:ahLst/>
              <a:cxnLst>
                <a:cxn ang="0">
                  <a:pos x="2302" y="2153"/>
                </a:cxn>
                <a:cxn ang="0">
                  <a:pos x="3022" y="2153"/>
                </a:cxn>
                <a:cxn ang="0">
                  <a:pos x="3472" y="2153"/>
                </a:cxn>
                <a:cxn ang="0">
                  <a:pos x="3472" y="1985"/>
                </a:cxn>
                <a:cxn ang="0">
                  <a:pos x="3470" y="1091"/>
                </a:cxn>
                <a:cxn ang="0">
                  <a:pos x="3448" y="1069"/>
                </a:cxn>
                <a:cxn ang="0">
                  <a:pos x="2727" y="1069"/>
                </a:cxn>
                <a:cxn ang="0">
                  <a:pos x="2279" y="1069"/>
                </a:cxn>
                <a:cxn ang="0">
                  <a:pos x="2279" y="902"/>
                </a:cxn>
                <a:cxn ang="0">
                  <a:pos x="2277" y="22"/>
                </a:cxn>
                <a:cxn ang="0">
                  <a:pos x="2257" y="0"/>
                </a:cxn>
                <a:cxn ang="0">
                  <a:pos x="1601" y="0"/>
                </a:cxn>
                <a:cxn ang="0">
                  <a:pos x="1195" y="0"/>
                </a:cxn>
                <a:cxn ang="0">
                  <a:pos x="1195" y="168"/>
                </a:cxn>
                <a:cxn ang="0">
                  <a:pos x="1193" y="1048"/>
                </a:cxn>
                <a:cxn ang="0">
                  <a:pos x="1170" y="1069"/>
                </a:cxn>
                <a:cxn ang="0">
                  <a:pos x="450" y="1069"/>
                </a:cxn>
                <a:cxn ang="0">
                  <a:pos x="2" y="1069"/>
                </a:cxn>
                <a:cxn ang="0">
                  <a:pos x="2" y="1238"/>
                </a:cxn>
                <a:cxn ang="0">
                  <a:pos x="0" y="2132"/>
                </a:cxn>
                <a:cxn ang="0">
                  <a:pos x="24" y="2153"/>
                </a:cxn>
                <a:cxn ang="0">
                  <a:pos x="745" y="2153"/>
                </a:cxn>
                <a:cxn ang="0">
                  <a:pos x="1195" y="2153"/>
                </a:cxn>
                <a:cxn ang="0">
                  <a:pos x="1195" y="2621"/>
                </a:cxn>
                <a:cxn ang="0">
                  <a:pos x="1193" y="5088"/>
                </a:cxn>
                <a:cxn ang="0">
                  <a:pos x="1215" y="5146"/>
                </a:cxn>
                <a:cxn ang="0">
                  <a:pos x="1871" y="5146"/>
                </a:cxn>
                <a:cxn ang="0">
                  <a:pos x="2279" y="5146"/>
                </a:cxn>
                <a:cxn ang="0">
                  <a:pos x="2279" y="4679"/>
                </a:cxn>
                <a:cxn ang="0">
                  <a:pos x="2277" y="2213"/>
                </a:cxn>
                <a:cxn ang="0">
                  <a:pos x="2277" y="2153"/>
                </a:cxn>
                <a:cxn ang="0">
                  <a:pos x="2277" y="2153"/>
                </a:cxn>
              </a:cxnLst>
              <a:rect l="0" t="0" r="r" b="b"/>
              <a:pathLst>
                <a:path w="3472" h="5146">
                  <a:moveTo>
                    <a:pt x="2279" y="2153"/>
                  </a:moveTo>
                  <a:lnTo>
                    <a:pt x="2302" y="2153"/>
                  </a:lnTo>
                  <a:lnTo>
                    <a:pt x="2465" y="2153"/>
                  </a:lnTo>
                  <a:lnTo>
                    <a:pt x="3022" y="2153"/>
                  </a:lnTo>
                  <a:lnTo>
                    <a:pt x="3448" y="2153"/>
                  </a:lnTo>
                  <a:lnTo>
                    <a:pt x="3472" y="2153"/>
                  </a:lnTo>
                  <a:lnTo>
                    <a:pt x="3470" y="2132"/>
                  </a:lnTo>
                  <a:lnTo>
                    <a:pt x="3472" y="1985"/>
                  </a:lnTo>
                  <a:lnTo>
                    <a:pt x="3470" y="1477"/>
                  </a:lnTo>
                  <a:lnTo>
                    <a:pt x="3470" y="1091"/>
                  </a:lnTo>
                  <a:lnTo>
                    <a:pt x="3472" y="1069"/>
                  </a:lnTo>
                  <a:lnTo>
                    <a:pt x="3448" y="1069"/>
                  </a:lnTo>
                  <a:lnTo>
                    <a:pt x="3285" y="1069"/>
                  </a:lnTo>
                  <a:lnTo>
                    <a:pt x="2727" y="1069"/>
                  </a:lnTo>
                  <a:lnTo>
                    <a:pt x="2302" y="1069"/>
                  </a:lnTo>
                  <a:lnTo>
                    <a:pt x="2279" y="1069"/>
                  </a:lnTo>
                  <a:lnTo>
                    <a:pt x="2277" y="1048"/>
                  </a:lnTo>
                  <a:lnTo>
                    <a:pt x="2279" y="902"/>
                  </a:lnTo>
                  <a:lnTo>
                    <a:pt x="2277" y="403"/>
                  </a:lnTo>
                  <a:lnTo>
                    <a:pt x="2277" y="22"/>
                  </a:lnTo>
                  <a:lnTo>
                    <a:pt x="2279" y="0"/>
                  </a:lnTo>
                  <a:lnTo>
                    <a:pt x="2257" y="0"/>
                  </a:lnTo>
                  <a:lnTo>
                    <a:pt x="2109" y="0"/>
                  </a:lnTo>
                  <a:lnTo>
                    <a:pt x="1601" y="0"/>
                  </a:lnTo>
                  <a:lnTo>
                    <a:pt x="1215" y="0"/>
                  </a:lnTo>
                  <a:lnTo>
                    <a:pt x="1195" y="0"/>
                  </a:lnTo>
                  <a:lnTo>
                    <a:pt x="1193" y="22"/>
                  </a:lnTo>
                  <a:lnTo>
                    <a:pt x="1195" y="168"/>
                  </a:lnTo>
                  <a:lnTo>
                    <a:pt x="1193" y="667"/>
                  </a:lnTo>
                  <a:lnTo>
                    <a:pt x="1193" y="1048"/>
                  </a:lnTo>
                  <a:lnTo>
                    <a:pt x="1195" y="1069"/>
                  </a:lnTo>
                  <a:lnTo>
                    <a:pt x="1170" y="1069"/>
                  </a:lnTo>
                  <a:lnTo>
                    <a:pt x="1007" y="1069"/>
                  </a:lnTo>
                  <a:lnTo>
                    <a:pt x="450" y="1069"/>
                  </a:lnTo>
                  <a:lnTo>
                    <a:pt x="24" y="1069"/>
                  </a:lnTo>
                  <a:lnTo>
                    <a:pt x="2" y="1069"/>
                  </a:lnTo>
                  <a:lnTo>
                    <a:pt x="0" y="1091"/>
                  </a:lnTo>
                  <a:lnTo>
                    <a:pt x="2" y="1238"/>
                  </a:lnTo>
                  <a:lnTo>
                    <a:pt x="0" y="1746"/>
                  </a:lnTo>
                  <a:lnTo>
                    <a:pt x="0" y="2132"/>
                  </a:lnTo>
                  <a:lnTo>
                    <a:pt x="2" y="2153"/>
                  </a:lnTo>
                  <a:lnTo>
                    <a:pt x="24" y="2153"/>
                  </a:lnTo>
                  <a:lnTo>
                    <a:pt x="187" y="2153"/>
                  </a:lnTo>
                  <a:lnTo>
                    <a:pt x="745" y="2153"/>
                  </a:lnTo>
                  <a:lnTo>
                    <a:pt x="1170" y="2153"/>
                  </a:lnTo>
                  <a:lnTo>
                    <a:pt x="1195" y="2153"/>
                  </a:lnTo>
                  <a:lnTo>
                    <a:pt x="1193" y="2213"/>
                  </a:lnTo>
                  <a:lnTo>
                    <a:pt x="1195" y="2621"/>
                  </a:lnTo>
                  <a:lnTo>
                    <a:pt x="1193" y="4021"/>
                  </a:lnTo>
                  <a:lnTo>
                    <a:pt x="1193" y="5088"/>
                  </a:lnTo>
                  <a:lnTo>
                    <a:pt x="1195" y="5146"/>
                  </a:lnTo>
                  <a:lnTo>
                    <a:pt x="1215" y="5146"/>
                  </a:lnTo>
                  <a:lnTo>
                    <a:pt x="1363" y="5146"/>
                  </a:lnTo>
                  <a:lnTo>
                    <a:pt x="1871" y="5146"/>
                  </a:lnTo>
                  <a:lnTo>
                    <a:pt x="2257" y="5146"/>
                  </a:lnTo>
                  <a:lnTo>
                    <a:pt x="2279" y="5146"/>
                  </a:lnTo>
                  <a:lnTo>
                    <a:pt x="2277" y="5088"/>
                  </a:lnTo>
                  <a:lnTo>
                    <a:pt x="2279" y="4679"/>
                  </a:lnTo>
                  <a:lnTo>
                    <a:pt x="2277" y="3280"/>
                  </a:lnTo>
                  <a:lnTo>
                    <a:pt x="2277" y="2213"/>
                  </a:lnTo>
                  <a:lnTo>
                    <a:pt x="2279" y="2153"/>
                  </a:lnTo>
                  <a:lnTo>
                    <a:pt x="2277" y="2153"/>
                  </a:lnTo>
                  <a:lnTo>
                    <a:pt x="2279" y="2153"/>
                  </a:lnTo>
                  <a:lnTo>
                    <a:pt x="2277" y="2153"/>
                  </a:lnTo>
                  <a:lnTo>
                    <a:pt x="2279" y="2153"/>
                  </a:lnTo>
                </a:path>
              </a:pathLst>
            </a:custGeom>
            <a:gradFill rotWithShape="0">
              <a:gsLst>
                <a:gs pos="0">
                  <a:srgbClr val="9900FF"/>
                </a:gs>
                <a:gs pos="100000">
                  <a:srgbClr val="FFFFFF"/>
                </a:gs>
              </a:gsLst>
              <a:path path="rect">
                <a:fillToRect l="50000" t="50000" r="50000" b="50000"/>
              </a:path>
            </a:gradFill>
            <a:ln w="28575" cmpd="sng">
              <a:noFill/>
              <a:prstDash val="solid"/>
              <a:round/>
              <a:headEnd/>
              <a:tailEnd/>
            </a:ln>
          </p:spPr>
          <p:txBody>
            <a:bodyPr/>
            <a:lstStyle/>
            <a:p>
              <a:pPr algn="ctr"/>
              <a:endParaRPr lang="en-US">
                <a:solidFill>
                  <a:srgbClr val="000000"/>
                </a:solidFill>
                <a:latin typeface="Arial" charset="0"/>
              </a:endParaRPr>
            </a:p>
          </p:txBody>
        </p:sp>
        <p:sp>
          <p:nvSpPr>
            <p:cNvPr id="813120" name="Freeform 64"/>
            <p:cNvSpPr>
              <a:spLocks/>
            </p:cNvSpPr>
            <p:nvPr/>
          </p:nvSpPr>
          <p:spPr bwMode="auto">
            <a:xfrm>
              <a:off x="3744" y="576"/>
              <a:ext cx="1541" cy="2378"/>
            </a:xfrm>
            <a:custGeom>
              <a:avLst/>
              <a:gdLst/>
              <a:ahLst/>
              <a:cxnLst>
                <a:cxn ang="0">
                  <a:pos x="1925" y="1779"/>
                </a:cxn>
                <a:cxn ang="0">
                  <a:pos x="2636" y="1779"/>
                </a:cxn>
                <a:cxn ang="0">
                  <a:pos x="3080" y="1779"/>
                </a:cxn>
                <a:cxn ang="0">
                  <a:pos x="3080" y="1666"/>
                </a:cxn>
                <a:cxn ang="0">
                  <a:pos x="3079" y="1069"/>
                </a:cxn>
                <a:cxn ang="0">
                  <a:pos x="3056" y="1054"/>
                </a:cxn>
                <a:cxn ang="0">
                  <a:pos x="2346" y="1054"/>
                </a:cxn>
                <a:cxn ang="0">
                  <a:pos x="1903" y="1054"/>
                </a:cxn>
                <a:cxn ang="0">
                  <a:pos x="1903" y="891"/>
                </a:cxn>
                <a:cxn ang="0">
                  <a:pos x="1901" y="23"/>
                </a:cxn>
                <a:cxn ang="0">
                  <a:pos x="1888" y="0"/>
                </a:cxn>
                <a:cxn ang="0">
                  <a:pos x="1450" y="0"/>
                </a:cxn>
                <a:cxn ang="0">
                  <a:pos x="1179" y="0"/>
                </a:cxn>
                <a:cxn ang="0">
                  <a:pos x="1179" y="165"/>
                </a:cxn>
                <a:cxn ang="0">
                  <a:pos x="1177" y="1033"/>
                </a:cxn>
                <a:cxn ang="0">
                  <a:pos x="1155" y="1054"/>
                </a:cxn>
                <a:cxn ang="0">
                  <a:pos x="444" y="1054"/>
                </a:cxn>
                <a:cxn ang="0">
                  <a:pos x="1" y="1054"/>
                </a:cxn>
                <a:cxn ang="0">
                  <a:pos x="1" y="1169"/>
                </a:cxn>
                <a:cxn ang="0">
                  <a:pos x="0" y="1766"/>
                </a:cxn>
                <a:cxn ang="0">
                  <a:pos x="24" y="1779"/>
                </a:cxn>
                <a:cxn ang="0">
                  <a:pos x="734" y="1779"/>
                </a:cxn>
                <a:cxn ang="0">
                  <a:pos x="1179" y="1779"/>
                </a:cxn>
                <a:cxn ang="0">
                  <a:pos x="1179" y="2246"/>
                </a:cxn>
                <a:cxn ang="0">
                  <a:pos x="1177" y="4697"/>
                </a:cxn>
                <a:cxn ang="0">
                  <a:pos x="1192" y="4756"/>
                </a:cxn>
                <a:cxn ang="0">
                  <a:pos x="1630" y="4756"/>
                </a:cxn>
                <a:cxn ang="0">
                  <a:pos x="1903" y="4756"/>
                </a:cxn>
                <a:cxn ang="0">
                  <a:pos x="1903" y="4291"/>
                </a:cxn>
                <a:cxn ang="0">
                  <a:pos x="1901" y="1839"/>
                </a:cxn>
                <a:cxn ang="0">
                  <a:pos x="1901" y="1779"/>
                </a:cxn>
                <a:cxn ang="0">
                  <a:pos x="1901" y="1779"/>
                </a:cxn>
                <a:cxn ang="0">
                  <a:pos x="1903" y="1779"/>
                </a:cxn>
              </a:cxnLst>
              <a:rect l="0" t="0" r="r" b="b"/>
              <a:pathLst>
                <a:path w="3080" h="4756">
                  <a:moveTo>
                    <a:pt x="1903" y="1779"/>
                  </a:moveTo>
                  <a:lnTo>
                    <a:pt x="1925" y="1779"/>
                  </a:lnTo>
                  <a:lnTo>
                    <a:pt x="2087" y="1779"/>
                  </a:lnTo>
                  <a:lnTo>
                    <a:pt x="2636" y="1779"/>
                  </a:lnTo>
                  <a:lnTo>
                    <a:pt x="3056" y="1779"/>
                  </a:lnTo>
                  <a:lnTo>
                    <a:pt x="3080" y="1779"/>
                  </a:lnTo>
                  <a:lnTo>
                    <a:pt x="3079" y="1766"/>
                  </a:lnTo>
                  <a:lnTo>
                    <a:pt x="3080" y="1666"/>
                  </a:lnTo>
                  <a:lnTo>
                    <a:pt x="3079" y="1328"/>
                  </a:lnTo>
                  <a:lnTo>
                    <a:pt x="3079" y="1069"/>
                  </a:lnTo>
                  <a:lnTo>
                    <a:pt x="3080" y="1054"/>
                  </a:lnTo>
                  <a:lnTo>
                    <a:pt x="3056" y="1054"/>
                  </a:lnTo>
                  <a:lnTo>
                    <a:pt x="2895" y="1054"/>
                  </a:lnTo>
                  <a:lnTo>
                    <a:pt x="2346" y="1054"/>
                  </a:lnTo>
                  <a:lnTo>
                    <a:pt x="1925" y="1054"/>
                  </a:lnTo>
                  <a:lnTo>
                    <a:pt x="1903" y="1054"/>
                  </a:lnTo>
                  <a:lnTo>
                    <a:pt x="1901" y="1033"/>
                  </a:lnTo>
                  <a:lnTo>
                    <a:pt x="1903" y="891"/>
                  </a:lnTo>
                  <a:lnTo>
                    <a:pt x="1901" y="397"/>
                  </a:lnTo>
                  <a:lnTo>
                    <a:pt x="1901" y="23"/>
                  </a:lnTo>
                  <a:lnTo>
                    <a:pt x="1903" y="0"/>
                  </a:lnTo>
                  <a:lnTo>
                    <a:pt x="1888" y="0"/>
                  </a:lnTo>
                  <a:lnTo>
                    <a:pt x="1790" y="0"/>
                  </a:lnTo>
                  <a:lnTo>
                    <a:pt x="1450" y="0"/>
                  </a:lnTo>
                  <a:lnTo>
                    <a:pt x="1192" y="0"/>
                  </a:lnTo>
                  <a:lnTo>
                    <a:pt x="1179" y="0"/>
                  </a:lnTo>
                  <a:lnTo>
                    <a:pt x="1177" y="23"/>
                  </a:lnTo>
                  <a:lnTo>
                    <a:pt x="1179" y="165"/>
                  </a:lnTo>
                  <a:lnTo>
                    <a:pt x="1177" y="659"/>
                  </a:lnTo>
                  <a:lnTo>
                    <a:pt x="1177" y="1033"/>
                  </a:lnTo>
                  <a:lnTo>
                    <a:pt x="1179" y="1054"/>
                  </a:lnTo>
                  <a:lnTo>
                    <a:pt x="1155" y="1054"/>
                  </a:lnTo>
                  <a:lnTo>
                    <a:pt x="993" y="1054"/>
                  </a:lnTo>
                  <a:lnTo>
                    <a:pt x="444" y="1054"/>
                  </a:lnTo>
                  <a:lnTo>
                    <a:pt x="24" y="1054"/>
                  </a:lnTo>
                  <a:lnTo>
                    <a:pt x="1" y="1054"/>
                  </a:lnTo>
                  <a:lnTo>
                    <a:pt x="0" y="1069"/>
                  </a:lnTo>
                  <a:lnTo>
                    <a:pt x="1" y="1169"/>
                  </a:lnTo>
                  <a:lnTo>
                    <a:pt x="0" y="1507"/>
                  </a:lnTo>
                  <a:lnTo>
                    <a:pt x="0" y="1766"/>
                  </a:lnTo>
                  <a:lnTo>
                    <a:pt x="1" y="1779"/>
                  </a:lnTo>
                  <a:lnTo>
                    <a:pt x="24" y="1779"/>
                  </a:lnTo>
                  <a:lnTo>
                    <a:pt x="185" y="1779"/>
                  </a:lnTo>
                  <a:lnTo>
                    <a:pt x="734" y="1779"/>
                  </a:lnTo>
                  <a:lnTo>
                    <a:pt x="1155" y="1779"/>
                  </a:lnTo>
                  <a:lnTo>
                    <a:pt x="1179" y="1779"/>
                  </a:lnTo>
                  <a:lnTo>
                    <a:pt x="1177" y="1839"/>
                  </a:lnTo>
                  <a:lnTo>
                    <a:pt x="1179" y="2246"/>
                  </a:lnTo>
                  <a:lnTo>
                    <a:pt x="1177" y="3637"/>
                  </a:lnTo>
                  <a:lnTo>
                    <a:pt x="1177" y="4697"/>
                  </a:lnTo>
                  <a:lnTo>
                    <a:pt x="1179" y="4756"/>
                  </a:lnTo>
                  <a:lnTo>
                    <a:pt x="1192" y="4756"/>
                  </a:lnTo>
                  <a:lnTo>
                    <a:pt x="1290" y="4756"/>
                  </a:lnTo>
                  <a:lnTo>
                    <a:pt x="1630" y="4756"/>
                  </a:lnTo>
                  <a:lnTo>
                    <a:pt x="1888" y="4756"/>
                  </a:lnTo>
                  <a:lnTo>
                    <a:pt x="1903" y="4756"/>
                  </a:lnTo>
                  <a:lnTo>
                    <a:pt x="1901" y="4697"/>
                  </a:lnTo>
                  <a:lnTo>
                    <a:pt x="1903" y="4291"/>
                  </a:lnTo>
                  <a:lnTo>
                    <a:pt x="1901" y="2899"/>
                  </a:lnTo>
                  <a:lnTo>
                    <a:pt x="1901" y="1839"/>
                  </a:lnTo>
                  <a:lnTo>
                    <a:pt x="1903" y="1779"/>
                  </a:lnTo>
                  <a:lnTo>
                    <a:pt x="1901" y="1779"/>
                  </a:lnTo>
                  <a:lnTo>
                    <a:pt x="1903" y="1779"/>
                  </a:lnTo>
                  <a:lnTo>
                    <a:pt x="1901" y="1779"/>
                  </a:lnTo>
                  <a:lnTo>
                    <a:pt x="1903" y="1779"/>
                  </a:lnTo>
                  <a:lnTo>
                    <a:pt x="1903" y="1779"/>
                  </a:lnTo>
                  <a:close/>
                </a:path>
              </a:pathLst>
            </a:custGeom>
            <a:gradFill rotWithShape="0">
              <a:gsLst>
                <a:gs pos="0">
                  <a:srgbClr val="FFFFFF"/>
                </a:gs>
                <a:gs pos="100000">
                  <a:srgbClr val="660066"/>
                </a:gs>
              </a:gsLst>
              <a:path path="rect">
                <a:fillToRect l="50000" t="50000" r="50000" b="50000"/>
              </a:path>
            </a:gradFill>
            <a:ln w="9525">
              <a:noFill/>
              <a:round/>
              <a:headEnd/>
              <a:tailEnd/>
            </a:ln>
          </p:spPr>
          <p:txBody>
            <a:bodyPr/>
            <a:lstStyle/>
            <a:p>
              <a:pPr algn="ctr"/>
              <a:endParaRPr lang="en-US">
                <a:solidFill>
                  <a:srgbClr val="000000"/>
                </a:solidFill>
                <a:latin typeface="Arial" charset="0"/>
              </a:endParaRPr>
            </a:p>
          </p:txBody>
        </p:sp>
      </p:grpSp>
      <p:sp>
        <p:nvSpPr>
          <p:cNvPr id="813117" name="WordArt 61"/>
          <p:cNvSpPr>
            <a:spLocks noChangeArrowheads="1" noChangeShapeType="1" noTextEdit="1"/>
          </p:cNvSpPr>
          <p:nvPr/>
        </p:nvSpPr>
        <p:spPr bwMode="auto">
          <a:xfrm>
            <a:off x="3124200" y="2133600"/>
            <a:ext cx="304800" cy="4572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CCFF"/>
                    </a:gs>
                    <a:gs pos="100000">
                      <a:srgbClr val="660066"/>
                    </a:gs>
                  </a:gsLst>
                  <a:lin ang="0" scaled="1"/>
                </a:gradFill>
                <a:effectLst/>
                <a:latin typeface="Times New Roman"/>
                <a:cs typeface="Times New Roman"/>
              </a:rPr>
              <a:t>&gt;</a:t>
            </a:r>
          </a:p>
        </p:txBody>
      </p:sp>
      <p:sp>
        <p:nvSpPr>
          <p:cNvPr id="813116" name="AutoShape 60"/>
          <p:cNvSpPr>
            <a:spLocks noChangeArrowheads="1"/>
          </p:cNvSpPr>
          <p:nvPr/>
        </p:nvSpPr>
        <p:spPr bwMode="auto">
          <a:xfrm>
            <a:off x="228600" y="762000"/>
            <a:ext cx="2971800" cy="1371600"/>
          </a:xfrm>
          <a:prstGeom prst="roundRect">
            <a:avLst>
              <a:gd name="adj" fmla="val 16667"/>
            </a:avLst>
          </a:prstGeom>
          <a:solidFill>
            <a:srgbClr val="FFFFFF">
              <a:alpha val="60001"/>
            </a:srgbClr>
          </a:solidFill>
          <a:ln w="28575">
            <a:solidFill>
              <a:srgbClr val="990099">
                <a:alpha val="25000"/>
              </a:srgbClr>
            </a:solidFill>
            <a:round/>
            <a:headEnd/>
            <a:tailEnd/>
          </a:ln>
          <a:effectLst/>
        </p:spPr>
        <p:txBody>
          <a:bodyPr wrap="none" anchor="ctr"/>
          <a:lstStyle/>
          <a:p>
            <a:pPr>
              <a:lnSpc>
                <a:spcPct val="85000"/>
              </a:lnSpc>
            </a:pPr>
            <a:r>
              <a:rPr lang="en-US" sz="3200" b="0">
                <a:solidFill>
                  <a:srgbClr val="660066"/>
                </a:solidFill>
                <a:effectLst/>
                <a:latin typeface="Impact" pitchFamily="34" charset="0"/>
              </a:rPr>
              <a:t>Spirit: basis</a:t>
            </a:r>
          </a:p>
          <a:p>
            <a:pPr>
              <a:lnSpc>
                <a:spcPct val="80000"/>
              </a:lnSpc>
            </a:pPr>
            <a:r>
              <a:rPr lang="en-US" sz="3200" b="0">
                <a:solidFill>
                  <a:srgbClr val="660066"/>
                </a:solidFill>
                <a:effectLst/>
                <a:latin typeface="Impact" pitchFamily="34" charset="0"/>
              </a:rPr>
              <a:t>	  for</a:t>
            </a:r>
          </a:p>
          <a:p>
            <a:pPr>
              <a:lnSpc>
                <a:spcPct val="80000"/>
              </a:lnSpc>
            </a:pPr>
            <a:r>
              <a:rPr lang="en-US" sz="3200" b="0">
                <a:solidFill>
                  <a:srgbClr val="660066"/>
                </a:solidFill>
                <a:effectLst/>
                <a:latin typeface="Impact" pitchFamily="34" charset="0"/>
              </a:rPr>
              <a:t>	  salvation</a:t>
            </a:r>
          </a:p>
        </p:txBody>
      </p:sp>
      <p:sp>
        <p:nvSpPr>
          <p:cNvPr id="813058" name="Rectangle 2"/>
          <p:cNvSpPr>
            <a:spLocks noChangeArrowheads="1"/>
          </p:cNvSpPr>
          <p:nvPr/>
        </p:nvSpPr>
        <p:spPr bwMode="auto">
          <a:xfrm>
            <a:off x="0" y="5486400"/>
            <a:ext cx="9144000" cy="1363663"/>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grpSp>
        <p:nvGrpSpPr>
          <p:cNvPr id="4" name="Group 65"/>
          <p:cNvGrpSpPr>
            <a:grpSpLocks/>
          </p:cNvGrpSpPr>
          <p:nvPr/>
        </p:nvGrpSpPr>
        <p:grpSpPr bwMode="auto">
          <a:xfrm>
            <a:off x="1524000" y="5681666"/>
            <a:ext cx="6019800" cy="877888"/>
            <a:chOff x="624" y="3386"/>
            <a:chExt cx="3792" cy="553"/>
          </a:xfrm>
        </p:grpSpPr>
        <p:sp>
          <p:nvSpPr>
            <p:cNvPr id="813060" name="Text Box 4"/>
            <p:cNvSpPr txBox="1">
              <a:spLocks noChangeArrowheads="1"/>
            </p:cNvSpPr>
            <p:nvPr/>
          </p:nvSpPr>
          <p:spPr bwMode="auto">
            <a:xfrm>
              <a:off x="850" y="3386"/>
              <a:ext cx="3566" cy="553"/>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However, Jesus laid the </a:t>
              </a:r>
              <a:r>
                <a:rPr lang="en-US" sz="2000" u="sng" dirty="0">
                  <a:solidFill>
                    <a:srgbClr val="FFFFFF"/>
                  </a:solidFill>
                  <a:effectLst/>
                  <a:latin typeface="Arial Narrow" pitchFamily="34" charset="0"/>
                </a:rPr>
                <a:t>basis for spiritual salvation</a:t>
              </a:r>
              <a:r>
                <a:rPr lang="en-US" sz="2000" dirty="0">
                  <a:solidFill>
                    <a:srgbClr val="FFFFFF"/>
                  </a:solidFill>
                  <a:effectLst/>
                  <a:latin typeface="Arial Narrow" pitchFamily="34" charset="0"/>
                </a:rPr>
                <a:t> by securing the victorious foundation for his </a:t>
              </a:r>
              <a:r>
                <a:rPr lang="en-US" sz="2000" dirty="0">
                  <a:solidFill>
                    <a:srgbClr val="FFFF66"/>
                  </a:solidFill>
                  <a:effectLst/>
                  <a:latin typeface="Arial Narrow" pitchFamily="34" charset="0"/>
                </a:rPr>
                <a:t>resurrection</a:t>
              </a:r>
              <a:r>
                <a:rPr lang="en-US" sz="2000" dirty="0">
                  <a:solidFill>
                    <a:srgbClr val="FFFFFF"/>
                  </a:solidFill>
                  <a:effectLst/>
                  <a:latin typeface="Arial Narrow" pitchFamily="34" charset="0"/>
                </a:rPr>
                <a:t> through the redemption by his blood on the </a:t>
              </a:r>
              <a:r>
                <a:rPr lang="en-US" sz="2000" dirty="0">
                  <a:solidFill>
                    <a:srgbClr val="FFFF66"/>
                  </a:solidFill>
                  <a:effectLst/>
                  <a:latin typeface="Arial Narrow" pitchFamily="34" charset="0"/>
                </a:rPr>
                <a:t>cross</a:t>
              </a:r>
              <a:r>
                <a:rPr lang="en-US" sz="2000" dirty="0">
                  <a:solidFill>
                    <a:srgbClr val="FFFFFF"/>
                  </a:solidFill>
                  <a:effectLst/>
                  <a:latin typeface="Arial Narrow" pitchFamily="34" charset="0"/>
                </a:rPr>
                <a:t>. </a:t>
              </a:r>
              <a:endParaRPr lang="en-US" sz="2000" b="0" dirty="0">
                <a:solidFill>
                  <a:srgbClr val="FFFFFF"/>
                </a:solidFill>
                <a:effectLst/>
                <a:latin typeface="Arial Narrow" pitchFamily="34" charset="0"/>
              </a:endParaRPr>
            </a:p>
          </p:txBody>
        </p:sp>
        <p:sp>
          <p:nvSpPr>
            <p:cNvPr id="813061" name="Text Box 5"/>
            <p:cNvSpPr txBox="1">
              <a:spLocks noChangeArrowheads="1"/>
            </p:cNvSpPr>
            <p:nvPr/>
          </p:nvSpPr>
          <p:spPr bwMode="auto">
            <a:xfrm>
              <a:off x="624" y="3419"/>
              <a:ext cx="226" cy="324"/>
            </a:xfrm>
            <a:prstGeom prst="rect">
              <a:avLst/>
            </a:prstGeom>
            <a:noFill/>
            <a:ln w="9525">
              <a:noFill/>
              <a:miter lim="800000"/>
              <a:headEnd/>
              <a:tailEnd/>
            </a:ln>
            <a:effectLst/>
          </p:spPr>
          <p:txBody>
            <a:bodyPr>
              <a:spAutoFit/>
            </a:bodyPr>
            <a:lstStyle/>
            <a:p>
              <a:pPr>
                <a:lnSpc>
                  <a:spcPct val="50000"/>
                </a:lnSpc>
              </a:pPr>
              <a:r>
                <a:rPr lang="en-US" sz="4800" dirty="0">
                  <a:solidFill>
                    <a:srgbClr val="FFFFFF"/>
                  </a:solidFill>
                  <a:effectLst/>
                  <a:cs typeface="Times New Roman" panose="02020603050405020304" pitchFamily="18" charset="0"/>
                  <a:sym typeface="CommonBullets" pitchFamily="34" charset="2"/>
                </a:rPr>
                <a:t>•</a:t>
              </a:r>
              <a:endParaRPr lang="en-US" sz="4800" dirty="0">
                <a:solidFill>
                  <a:srgbClr val="FFFFFF"/>
                </a:solidFill>
                <a:effectLst/>
              </a:endParaRPr>
            </a:p>
          </p:txBody>
        </p:sp>
      </p:grpSp>
      <p:sp>
        <p:nvSpPr>
          <p:cNvPr id="813146" name="AutoShape 90"/>
          <p:cNvSpPr>
            <a:spLocks noChangeArrowheads="1"/>
          </p:cNvSpPr>
          <p:nvPr/>
        </p:nvSpPr>
        <p:spPr bwMode="auto">
          <a:xfrm>
            <a:off x="228600" y="2590800"/>
            <a:ext cx="2971800" cy="1066800"/>
          </a:xfrm>
          <a:prstGeom prst="roundRect">
            <a:avLst>
              <a:gd name="adj" fmla="val 16667"/>
            </a:avLst>
          </a:prstGeom>
          <a:gradFill rotWithShape="0">
            <a:gsLst>
              <a:gs pos="0">
                <a:srgbClr val="663300">
                  <a:alpha val="70000"/>
                </a:srgbClr>
              </a:gs>
              <a:gs pos="100000">
                <a:schemeClr val="tx1">
                  <a:alpha val="70000"/>
                </a:schemeClr>
              </a:gs>
            </a:gsLst>
            <a:path path="shape">
              <a:fillToRect l="50000" t="50000" r="50000" b="50000"/>
            </a:path>
          </a:gradFill>
          <a:ln w="3175">
            <a:noFill/>
            <a:round/>
            <a:headEnd/>
            <a:tailEnd/>
          </a:ln>
          <a:effectLst/>
        </p:spPr>
        <p:txBody>
          <a:bodyPr wrap="none" anchor="ctr"/>
          <a:lstStyle/>
          <a:p>
            <a:pPr algn="ctr">
              <a:lnSpc>
                <a:spcPct val="80000"/>
              </a:lnSpc>
            </a:pPr>
            <a:endParaRPr lang="en-US" sz="600" b="0">
              <a:solidFill>
                <a:srgbClr val="FFFFFF"/>
              </a:solidFill>
              <a:effectLst/>
              <a:latin typeface="Impact" pitchFamily="34" charset="0"/>
            </a:endParaRPr>
          </a:p>
          <a:p>
            <a:pPr algn="ctr">
              <a:lnSpc>
                <a:spcPct val="80000"/>
              </a:lnSpc>
            </a:pPr>
            <a:endParaRPr lang="en-US" sz="3600" b="0">
              <a:solidFill>
                <a:srgbClr val="FFFFFF"/>
              </a:solidFill>
              <a:effectLst/>
              <a:latin typeface="Impact" pitchFamily="34" charset="0"/>
            </a:endParaRPr>
          </a:p>
        </p:txBody>
      </p:sp>
      <p:sp>
        <p:nvSpPr>
          <p:cNvPr id="25" name="AutoShape 5"/>
          <p:cNvSpPr>
            <a:spLocks noChangeArrowheads="1"/>
          </p:cNvSpPr>
          <p:nvPr/>
        </p:nvSpPr>
        <p:spPr bwMode="auto">
          <a:xfrm>
            <a:off x="1371600" y="2590800"/>
            <a:ext cx="1752600" cy="1066800"/>
          </a:xfrm>
          <a:prstGeom prst="roundRect">
            <a:avLst>
              <a:gd name="adj" fmla="val 16667"/>
            </a:avLst>
          </a:prstGeom>
          <a:noFill/>
          <a:ln w="28575">
            <a:noFill/>
            <a:round/>
            <a:headEnd/>
            <a:tailEnd/>
          </a:ln>
          <a:effectLst>
            <a:outerShdw dist="45791" dir="2021404" algn="ctr" rotWithShape="0">
              <a:schemeClr val="tx1"/>
            </a:outerShdw>
          </a:effectLst>
        </p:spPr>
        <p:txBody>
          <a:bodyPr wrap="none" anchor="ctr"/>
          <a:lstStyle/>
          <a:p>
            <a:pPr algn="r">
              <a:lnSpc>
                <a:spcPct val="80000"/>
              </a:lnSpc>
            </a:pPr>
            <a:endParaRPr lang="en-US" sz="600" b="0" dirty="0">
              <a:ln w="12700">
                <a:solidFill>
                  <a:srgbClr val="000000"/>
                </a:solidFill>
              </a:ln>
              <a:solidFill>
                <a:srgbClr val="FFFFFF"/>
              </a:solidFill>
              <a:effectLst/>
              <a:latin typeface="Impact" pitchFamily="34" charset="0"/>
            </a:endParaRPr>
          </a:p>
          <a:p>
            <a:pPr algn="r">
              <a:lnSpc>
                <a:spcPct val="80000"/>
              </a:lnSpc>
            </a:pPr>
            <a:r>
              <a:rPr lang="en-US" sz="3600" b="0" dirty="0">
                <a:ln w="12700">
                  <a:solidFill>
                    <a:srgbClr val="000000"/>
                  </a:solidFill>
                </a:ln>
                <a:solidFill>
                  <a:srgbClr val="FFFFFF"/>
                </a:solidFill>
                <a:effectLst/>
                <a:latin typeface="Impact" pitchFamily="34" charset="0"/>
              </a:rPr>
              <a:t>Satan’s</a:t>
            </a:r>
          </a:p>
          <a:p>
            <a:pPr algn="r">
              <a:lnSpc>
                <a:spcPct val="80000"/>
              </a:lnSpc>
            </a:pPr>
            <a:r>
              <a:rPr lang="en-US" sz="3600" b="0" dirty="0">
                <a:ln w="12700">
                  <a:solidFill>
                    <a:srgbClr val="000000"/>
                  </a:solidFill>
                </a:ln>
                <a:solidFill>
                  <a:srgbClr val="FFFFFF"/>
                </a:solidFill>
                <a:effectLst/>
                <a:latin typeface="Impact" pitchFamily="34" charset="0"/>
              </a:rPr>
              <a:t>assault</a:t>
            </a:r>
          </a:p>
        </p:txBody>
      </p:sp>
      <p:sp>
        <p:nvSpPr>
          <p:cNvPr id="26" name="AutoShape 6"/>
          <p:cNvSpPr>
            <a:spLocks noChangeArrowheads="1"/>
          </p:cNvSpPr>
          <p:nvPr/>
        </p:nvSpPr>
        <p:spPr bwMode="auto">
          <a:xfrm>
            <a:off x="304800" y="2667000"/>
            <a:ext cx="1295400" cy="457200"/>
          </a:xfrm>
          <a:prstGeom prst="roundRect">
            <a:avLst>
              <a:gd name="adj" fmla="val 16667"/>
            </a:avLst>
          </a:prstGeom>
          <a:noFill/>
          <a:ln w="28575">
            <a:noFill/>
            <a:round/>
            <a:headEnd/>
            <a:tailEnd/>
          </a:ln>
          <a:effectLst>
            <a:outerShdw dist="45791" dir="2021404" algn="ctr" rotWithShape="0">
              <a:schemeClr val="tx1"/>
            </a:outerShdw>
          </a:effectLst>
        </p:spPr>
        <p:txBody>
          <a:bodyPr wrap="none" anchor="ctr"/>
          <a:lstStyle/>
          <a:p>
            <a:pPr>
              <a:lnSpc>
                <a:spcPct val="80000"/>
              </a:lnSpc>
            </a:pPr>
            <a:endParaRPr lang="en-US" sz="600" b="0">
              <a:ln w="12700">
                <a:solidFill>
                  <a:srgbClr val="000000"/>
                </a:solidFill>
              </a:ln>
              <a:solidFill>
                <a:srgbClr val="FFFFFF"/>
              </a:solidFill>
              <a:effectLst/>
              <a:latin typeface="Impact" pitchFamily="34" charset="0"/>
            </a:endParaRPr>
          </a:p>
          <a:p>
            <a:pPr>
              <a:lnSpc>
                <a:spcPct val="80000"/>
              </a:lnSpc>
            </a:pPr>
            <a:r>
              <a:rPr lang="en-US" sz="3600" b="0">
                <a:ln w="12700">
                  <a:solidFill>
                    <a:srgbClr val="000000"/>
                  </a:solidFill>
                </a:ln>
                <a:solidFill>
                  <a:srgbClr val="FFFFFF"/>
                </a:solidFill>
                <a:effectLst/>
                <a:latin typeface="Impact" pitchFamily="34" charset="0"/>
              </a:rPr>
              <a:t>Body :</a:t>
            </a:r>
          </a:p>
        </p:txBody>
      </p:sp>
      <p:sp>
        <p:nvSpPr>
          <p:cNvPr id="27" name="AutoShape 26"/>
          <p:cNvSpPr>
            <a:spLocks noChangeArrowheads="1"/>
          </p:cNvSpPr>
          <p:nvPr/>
        </p:nvSpPr>
        <p:spPr bwMode="auto">
          <a:xfrm>
            <a:off x="7010400" y="2590800"/>
            <a:ext cx="1905000" cy="1371600"/>
          </a:xfrm>
          <a:prstGeom prst="roundRect">
            <a:avLst>
              <a:gd name="adj" fmla="val 16667"/>
            </a:avLst>
          </a:prstGeom>
          <a:gradFill rotWithShape="0">
            <a:gsLst>
              <a:gs pos="0">
                <a:srgbClr val="663300">
                  <a:alpha val="70000"/>
                </a:srgbClr>
              </a:gs>
              <a:gs pos="100000">
                <a:schemeClr val="tx1">
                  <a:alpha val="70000"/>
                </a:schemeClr>
              </a:gs>
            </a:gsLst>
            <a:path path="shape">
              <a:fillToRect l="50000" t="50000" r="50000" b="50000"/>
            </a:path>
          </a:gradFill>
          <a:ln w="28575" algn="ctr">
            <a:noFill/>
            <a:round/>
            <a:headEnd/>
            <a:tailEnd/>
          </a:ln>
          <a:effectLst/>
        </p:spPr>
        <p:txBody>
          <a:bodyPr wrap="none" anchor="ctr"/>
          <a:lstStyle/>
          <a:p>
            <a:pPr algn="ctr"/>
            <a:endParaRPr lang="en-US">
              <a:solidFill>
                <a:srgbClr val="000000"/>
              </a:solidFill>
              <a:latin typeface="Arial" charset="0"/>
            </a:endParaRPr>
          </a:p>
        </p:txBody>
      </p:sp>
      <p:sp>
        <p:nvSpPr>
          <p:cNvPr id="28" name="AutoShape 24"/>
          <p:cNvSpPr>
            <a:spLocks noChangeArrowheads="1"/>
          </p:cNvSpPr>
          <p:nvPr/>
        </p:nvSpPr>
        <p:spPr bwMode="auto">
          <a:xfrm>
            <a:off x="7010400" y="2590800"/>
            <a:ext cx="1905000" cy="1371600"/>
          </a:xfrm>
          <a:prstGeom prst="roundRect">
            <a:avLst>
              <a:gd name="adj" fmla="val 16667"/>
            </a:avLst>
          </a:prstGeom>
          <a:noFill/>
          <a:ln w="28575" algn="ctr">
            <a:noFill/>
            <a:round/>
            <a:headEnd/>
            <a:tailEnd/>
          </a:ln>
          <a:effectLst/>
        </p:spPr>
        <p:txBody>
          <a:bodyPr wrap="none" anchor="ctr"/>
          <a:lstStyle/>
          <a:p>
            <a:pPr algn="ctr">
              <a:lnSpc>
                <a:spcPct val="80000"/>
              </a:lnSpc>
            </a:pPr>
            <a:r>
              <a:rPr lang="en-US" sz="3200" b="0">
                <a:ln w="12700">
                  <a:solidFill>
                    <a:srgbClr val="000000"/>
                  </a:solidFill>
                </a:ln>
                <a:solidFill>
                  <a:srgbClr val="FFFFFF"/>
                </a:solidFill>
                <a:effectLst>
                  <a:outerShdw blurRad="38100" dist="38100" dir="2700000" algn="tl">
                    <a:srgbClr val="000000"/>
                  </a:outerShdw>
                </a:effectLst>
                <a:latin typeface="Impact" pitchFamily="34" charset="0"/>
              </a:rPr>
              <a:t>No</a:t>
            </a:r>
          </a:p>
          <a:p>
            <a:pPr algn="ctr">
              <a:lnSpc>
                <a:spcPct val="80000"/>
              </a:lnSpc>
            </a:pPr>
            <a:r>
              <a:rPr lang="en-US" sz="3200" b="0">
                <a:ln w="12700">
                  <a:solidFill>
                    <a:srgbClr val="000000"/>
                  </a:solidFill>
                </a:ln>
                <a:solidFill>
                  <a:srgbClr val="FFFFFF"/>
                </a:solidFill>
                <a:effectLst>
                  <a:outerShdw blurRad="38100" dist="38100" dir="2700000" algn="tl">
                    <a:srgbClr val="000000"/>
                  </a:outerShdw>
                </a:effectLst>
                <a:latin typeface="Impact" pitchFamily="34" charset="0"/>
              </a:rPr>
              <a:t>Physical</a:t>
            </a:r>
          </a:p>
          <a:p>
            <a:pPr algn="ctr">
              <a:lnSpc>
                <a:spcPct val="80000"/>
              </a:lnSpc>
            </a:pPr>
            <a:r>
              <a:rPr lang="en-US" sz="3200" b="0">
                <a:ln w="12700">
                  <a:solidFill>
                    <a:srgbClr val="000000"/>
                  </a:solidFill>
                </a:ln>
                <a:solidFill>
                  <a:srgbClr val="FFFFFF"/>
                </a:solidFill>
                <a:effectLst>
                  <a:outerShdw blurRad="38100" dist="38100" dir="2700000" algn="tl">
                    <a:srgbClr val="000000"/>
                  </a:outerShdw>
                </a:effectLst>
                <a:latin typeface="Impact" pitchFamily="34" charset="0"/>
              </a:rPr>
              <a:t>salvation</a:t>
            </a:r>
          </a:p>
        </p:txBody>
      </p:sp>
      <p:sp>
        <p:nvSpPr>
          <p:cNvPr id="33" name="Rectangle 32"/>
          <p:cNvSpPr/>
          <p:nvPr/>
        </p:nvSpPr>
        <p:spPr>
          <a:xfrm>
            <a:off x="381000" y="76200"/>
            <a:ext cx="8382000" cy="477054"/>
          </a:xfrm>
          <a:prstGeom prst="rect">
            <a:avLst/>
          </a:prstGeom>
        </p:spPr>
        <p:txBody>
          <a:bodyPr wrap="square">
            <a:spAutoFit/>
          </a:bodyPr>
          <a:lstStyle/>
          <a:p>
            <a:pPr algn="ctr"/>
            <a:r>
              <a:rPr lang="en-US" sz="2500" b="0" u="sng">
                <a:ln w="3175">
                  <a:solidFill>
                    <a:srgbClr val="FFFFFF"/>
                  </a:solidFill>
                </a:ln>
                <a:solidFill>
                  <a:srgbClr val="000099"/>
                </a:solidFill>
                <a:effectLst/>
                <a:latin typeface="Impact" pitchFamily="34" charset="0"/>
              </a:rPr>
              <a:t>Limit of salvation through the cross and Jesus’ Second Coming</a:t>
            </a:r>
            <a:endParaRPr lang="en-US" sz="2500" b="0" u="sng" dirty="0">
              <a:ln w="3175">
                <a:solidFill>
                  <a:srgbClr val="FFFFFF"/>
                </a:solidFill>
              </a:ln>
              <a:solidFill>
                <a:srgbClr val="000000"/>
              </a:solidFill>
              <a:latin typeface="Arial" charset="0"/>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19"/>
                                        </p:tgtEl>
                                      </p:cBhvr>
                                    </p:animEffect>
                                    <p:set>
                                      <p:cBhvr>
                                        <p:cTn id="7" dur="1" fill="hold">
                                          <p:stCondLst>
                                            <p:cond delay="1999"/>
                                          </p:stCondLst>
                                        </p:cTn>
                                        <p:tgtEl>
                                          <p:spTgt spid="19"/>
                                        </p:tgtEl>
                                        <p:attrNameLst>
                                          <p:attrName>style.visibility</p:attrName>
                                        </p:attrNameLst>
                                      </p:cBhvr>
                                      <p:to>
                                        <p:strVal val="hidden"/>
                                      </p:to>
                                    </p:set>
                                  </p:childTnLst>
                                </p:cTn>
                              </p:par>
                              <p:par>
                                <p:cTn id="8" presetID="16" presetClass="entr" presetSubtype="37"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272" fill="hold" grpId="0" nodeType="clickEffect">
                                  <p:stCondLst>
                                    <p:cond delay="0"/>
                                  </p:stCondLst>
                                  <p:childTnLst>
                                    <p:set>
                                      <p:cBhvr>
                                        <p:cTn id="14" dur="1" fill="hold">
                                          <p:stCondLst>
                                            <p:cond delay="0"/>
                                          </p:stCondLst>
                                        </p:cTn>
                                        <p:tgtEl>
                                          <p:spTgt spid="813116"/>
                                        </p:tgtEl>
                                        <p:attrNameLst>
                                          <p:attrName>style.visibility</p:attrName>
                                        </p:attrNameLst>
                                      </p:cBhvr>
                                      <p:to>
                                        <p:strVal val="visible"/>
                                      </p:to>
                                    </p:set>
                                    <p:anim calcmode="lin" valueType="num">
                                      <p:cBhvr>
                                        <p:cTn id="15" dur="1000" fill="hold"/>
                                        <p:tgtEl>
                                          <p:spTgt spid="813116"/>
                                        </p:tgtEl>
                                        <p:attrNameLst>
                                          <p:attrName>ppt_w</p:attrName>
                                        </p:attrNameLst>
                                      </p:cBhvr>
                                      <p:tavLst>
                                        <p:tav tm="0">
                                          <p:val>
                                            <p:strVal val="2/3*#ppt_w"/>
                                          </p:val>
                                        </p:tav>
                                        <p:tav tm="100000">
                                          <p:val>
                                            <p:strVal val="#ppt_w"/>
                                          </p:val>
                                        </p:tav>
                                      </p:tavLst>
                                    </p:anim>
                                    <p:anim calcmode="lin" valueType="num">
                                      <p:cBhvr>
                                        <p:cTn id="16" dur="1000" fill="hold"/>
                                        <p:tgtEl>
                                          <p:spTgt spid="813116"/>
                                        </p:tgtEl>
                                        <p:attrNameLst>
                                          <p:attrName>ppt_h</p:attrName>
                                        </p:attrNameLst>
                                      </p:cBhvr>
                                      <p:tavLst>
                                        <p:tav tm="0">
                                          <p:val>
                                            <p:strVal val="2/3*#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13126"/>
                                        </p:tgtEl>
                                        <p:attrNameLst>
                                          <p:attrName>style.visibility</p:attrName>
                                        </p:attrNameLst>
                                      </p:cBhvr>
                                      <p:to>
                                        <p:strVal val="visible"/>
                                      </p:to>
                                    </p:set>
                                    <p:animEffect transition="in" filter="fade">
                                      <p:cBhvr>
                                        <p:cTn id="21" dur="2000"/>
                                        <p:tgtEl>
                                          <p:spTgt spid="813126"/>
                                        </p:tgtEl>
                                      </p:cBhvr>
                                    </p:animEffect>
                                  </p:childTnLst>
                                </p:cTn>
                              </p:par>
                              <p:par>
                                <p:cTn id="22" presetID="10" presetClass="exit" presetSubtype="0" fill="hold" nodeType="withEffect">
                                  <p:stCondLst>
                                    <p:cond delay="0"/>
                                  </p:stCondLst>
                                  <p:childTnLst>
                                    <p:animEffect transition="out" filter="fade">
                                      <p:cBhvr>
                                        <p:cTn id="23" dur="2000"/>
                                        <p:tgtEl>
                                          <p:spTgt spid="813122"/>
                                        </p:tgtEl>
                                      </p:cBhvr>
                                    </p:animEffect>
                                    <p:set>
                                      <p:cBhvr>
                                        <p:cTn id="24" dur="1" fill="hold">
                                          <p:stCondLst>
                                            <p:cond delay="1999"/>
                                          </p:stCondLst>
                                        </p:cTn>
                                        <p:tgtEl>
                                          <p:spTgt spid="81312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813117"/>
                                        </p:tgtEl>
                                        <p:attrNameLst>
                                          <p:attrName>style.visibility</p:attrName>
                                        </p:attrNameLst>
                                      </p:cBhvr>
                                      <p:to>
                                        <p:strVal val="visible"/>
                                      </p:to>
                                    </p:set>
                                    <p:animEffect transition="in" filter="fade">
                                      <p:cBhvr>
                                        <p:cTn id="32" dur="1000"/>
                                        <p:tgtEl>
                                          <p:spTgt spid="813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3117" grpId="0" animBg="1"/>
      <p:bldP spid="813116" grpId="0" animBg="1"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E6C1"/>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35" name="Picture 70" descr="CTY50038"/>
          <p:cNvPicPr>
            <a:picLocks noChangeAspect="1" noChangeArrowheads="1"/>
          </p:cNvPicPr>
          <p:nvPr/>
        </p:nvPicPr>
        <p:blipFill>
          <a:blip r:embed="rId3" cstate="print"/>
          <a:srcRect l="14279" t="15519" r="19833" b="42992"/>
          <a:stretch>
            <a:fillRect/>
          </a:stretch>
        </p:blipFill>
        <p:spPr bwMode="auto">
          <a:xfrm>
            <a:off x="3332163" y="533400"/>
            <a:ext cx="5811837" cy="5105400"/>
          </a:xfrm>
          <a:prstGeom prst="rect">
            <a:avLst/>
          </a:prstGeom>
          <a:noFill/>
        </p:spPr>
      </p:pic>
      <p:pic>
        <p:nvPicPr>
          <p:cNvPr id="881701" name="Picture 37" descr="Early Christians worshipping - by William Hole"/>
          <p:cNvPicPr>
            <a:picLocks noChangeAspect="1" noChangeArrowheads="1"/>
          </p:cNvPicPr>
          <p:nvPr/>
        </p:nvPicPr>
        <p:blipFill>
          <a:blip r:embed="rId4" cstate="print"/>
          <a:srcRect t="16586"/>
          <a:stretch>
            <a:fillRect/>
          </a:stretch>
        </p:blipFill>
        <p:spPr bwMode="auto">
          <a:xfrm>
            <a:off x="0" y="0"/>
            <a:ext cx="9144000" cy="5943600"/>
          </a:xfrm>
          <a:prstGeom prst="rect">
            <a:avLst/>
          </a:prstGeom>
          <a:noFill/>
        </p:spPr>
      </p:pic>
      <p:grpSp>
        <p:nvGrpSpPr>
          <p:cNvPr id="2" name="Group 12"/>
          <p:cNvGrpSpPr>
            <a:grpSpLocks/>
          </p:cNvGrpSpPr>
          <p:nvPr/>
        </p:nvGrpSpPr>
        <p:grpSpPr bwMode="auto">
          <a:xfrm>
            <a:off x="3378200" y="1371600"/>
            <a:ext cx="1169988" cy="1905000"/>
            <a:chOff x="3648" y="480"/>
            <a:chExt cx="1737" cy="2574"/>
          </a:xfrm>
        </p:grpSpPr>
        <p:sp>
          <p:nvSpPr>
            <p:cNvPr id="881677" name="Freeform 13"/>
            <p:cNvSpPr>
              <a:spLocks/>
            </p:cNvSpPr>
            <p:nvPr/>
          </p:nvSpPr>
          <p:spPr bwMode="auto">
            <a:xfrm>
              <a:off x="3648" y="480"/>
              <a:ext cx="1737" cy="2574"/>
            </a:xfrm>
            <a:custGeom>
              <a:avLst/>
              <a:gdLst/>
              <a:ahLst/>
              <a:cxnLst>
                <a:cxn ang="0">
                  <a:pos x="2302" y="2153"/>
                </a:cxn>
                <a:cxn ang="0">
                  <a:pos x="3022" y="2153"/>
                </a:cxn>
                <a:cxn ang="0">
                  <a:pos x="3472" y="2153"/>
                </a:cxn>
                <a:cxn ang="0">
                  <a:pos x="3472" y="1985"/>
                </a:cxn>
                <a:cxn ang="0">
                  <a:pos x="3470" y="1091"/>
                </a:cxn>
                <a:cxn ang="0">
                  <a:pos x="3448" y="1069"/>
                </a:cxn>
                <a:cxn ang="0">
                  <a:pos x="2727" y="1069"/>
                </a:cxn>
                <a:cxn ang="0">
                  <a:pos x="2279" y="1069"/>
                </a:cxn>
                <a:cxn ang="0">
                  <a:pos x="2279" y="902"/>
                </a:cxn>
                <a:cxn ang="0">
                  <a:pos x="2277" y="22"/>
                </a:cxn>
                <a:cxn ang="0">
                  <a:pos x="2257" y="0"/>
                </a:cxn>
                <a:cxn ang="0">
                  <a:pos x="1601" y="0"/>
                </a:cxn>
                <a:cxn ang="0">
                  <a:pos x="1195" y="0"/>
                </a:cxn>
                <a:cxn ang="0">
                  <a:pos x="1195" y="168"/>
                </a:cxn>
                <a:cxn ang="0">
                  <a:pos x="1193" y="1048"/>
                </a:cxn>
                <a:cxn ang="0">
                  <a:pos x="1170" y="1069"/>
                </a:cxn>
                <a:cxn ang="0">
                  <a:pos x="450" y="1069"/>
                </a:cxn>
                <a:cxn ang="0">
                  <a:pos x="2" y="1069"/>
                </a:cxn>
                <a:cxn ang="0">
                  <a:pos x="2" y="1238"/>
                </a:cxn>
                <a:cxn ang="0">
                  <a:pos x="0" y="2132"/>
                </a:cxn>
                <a:cxn ang="0">
                  <a:pos x="24" y="2153"/>
                </a:cxn>
                <a:cxn ang="0">
                  <a:pos x="745" y="2153"/>
                </a:cxn>
                <a:cxn ang="0">
                  <a:pos x="1195" y="2153"/>
                </a:cxn>
                <a:cxn ang="0">
                  <a:pos x="1195" y="2621"/>
                </a:cxn>
                <a:cxn ang="0">
                  <a:pos x="1193" y="5088"/>
                </a:cxn>
                <a:cxn ang="0">
                  <a:pos x="1215" y="5146"/>
                </a:cxn>
                <a:cxn ang="0">
                  <a:pos x="1871" y="5146"/>
                </a:cxn>
                <a:cxn ang="0">
                  <a:pos x="2279" y="5146"/>
                </a:cxn>
                <a:cxn ang="0">
                  <a:pos x="2279" y="4679"/>
                </a:cxn>
                <a:cxn ang="0">
                  <a:pos x="2277" y="2213"/>
                </a:cxn>
                <a:cxn ang="0">
                  <a:pos x="2277" y="2153"/>
                </a:cxn>
                <a:cxn ang="0">
                  <a:pos x="2277" y="2153"/>
                </a:cxn>
              </a:cxnLst>
              <a:rect l="0" t="0" r="r" b="b"/>
              <a:pathLst>
                <a:path w="3472" h="5146">
                  <a:moveTo>
                    <a:pt x="2279" y="2153"/>
                  </a:moveTo>
                  <a:lnTo>
                    <a:pt x="2302" y="2153"/>
                  </a:lnTo>
                  <a:lnTo>
                    <a:pt x="2465" y="2153"/>
                  </a:lnTo>
                  <a:lnTo>
                    <a:pt x="3022" y="2153"/>
                  </a:lnTo>
                  <a:lnTo>
                    <a:pt x="3448" y="2153"/>
                  </a:lnTo>
                  <a:lnTo>
                    <a:pt x="3472" y="2153"/>
                  </a:lnTo>
                  <a:lnTo>
                    <a:pt x="3470" y="2132"/>
                  </a:lnTo>
                  <a:lnTo>
                    <a:pt x="3472" y="1985"/>
                  </a:lnTo>
                  <a:lnTo>
                    <a:pt x="3470" y="1477"/>
                  </a:lnTo>
                  <a:lnTo>
                    <a:pt x="3470" y="1091"/>
                  </a:lnTo>
                  <a:lnTo>
                    <a:pt x="3472" y="1069"/>
                  </a:lnTo>
                  <a:lnTo>
                    <a:pt x="3448" y="1069"/>
                  </a:lnTo>
                  <a:lnTo>
                    <a:pt x="3285" y="1069"/>
                  </a:lnTo>
                  <a:lnTo>
                    <a:pt x="2727" y="1069"/>
                  </a:lnTo>
                  <a:lnTo>
                    <a:pt x="2302" y="1069"/>
                  </a:lnTo>
                  <a:lnTo>
                    <a:pt x="2279" y="1069"/>
                  </a:lnTo>
                  <a:lnTo>
                    <a:pt x="2277" y="1048"/>
                  </a:lnTo>
                  <a:lnTo>
                    <a:pt x="2279" y="902"/>
                  </a:lnTo>
                  <a:lnTo>
                    <a:pt x="2277" y="403"/>
                  </a:lnTo>
                  <a:lnTo>
                    <a:pt x="2277" y="22"/>
                  </a:lnTo>
                  <a:lnTo>
                    <a:pt x="2279" y="0"/>
                  </a:lnTo>
                  <a:lnTo>
                    <a:pt x="2257" y="0"/>
                  </a:lnTo>
                  <a:lnTo>
                    <a:pt x="2109" y="0"/>
                  </a:lnTo>
                  <a:lnTo>
                    <a:pt x="1601" y="0"/>
                  </a:lnTo>
                  <a:lnTo>
                    <a:pt x="1215" y="0"/>
                  </a:lnTo>
                  <a:lnTo>
                    <a:pt x="1195" y="0"/>
                  </a:lnTo>
                  <a:lnTo>
                    <a:pt x="1193" y="22"/>
                  </a:lnTo>
                  <a:lnTo>
                    <a:pt x="1195" y="168"/>
                  </a:lnTo>
                  <a:lnTo>
                    <a:pt x="1193" y="667"/>
                  </a:lnTo>
                  <a:lnTo>
                    <a:pt x="1193" y="1048"/>
                  </a:lnTo>
                  <a:lnTo>
                    <a:pt x="1195" y="1069"/>
                  </a:lnTo>
                  <a:lnTo>
                    <a:pt x="1170" y="1069"/>
                  </a:lnTo>
                  <a:lnTo>
                    <a:pt x="1007" y="1069"/>
                  </a:lnTo>
                  <a:lnTo>
                    <a:pt x="450" y="1069"/>
                  </a:lnTo>
                  <a:lnTo>
                    <a:pt x="24" y="1069"/>
                  </a:lnTo>
                  <a:lnTo>
                    <a:pt x="2" y="1069"/>
                  </a:lnTo>
                  <a:lnTo>
                    <a:pt x="0" y="1091"/>
                  </a:lnTo>
                  <a:lnTo>
                    <a:pt x="2" y="1238"/>
                  </a:lnTo>
                  <a:lnTo>
                    <a:pt x="0" y="1746"/>
                  </a:lnTo>
                  <a:lnTo>
                    <a:pt x="0" y="2132"/>
                  </a:lnTo>
                  <a:lnTo>
                    <a:pt x="2" y="2153"/>
                  </a:lnTo>
                  <a:lnTo>
                    <a:pt x="24" y="2153"/>
                  </a:lnTo>
                  <a:lnTo>
                    <a:pt x="187" y="2153"/>
                  </a:lnTo>
                  <a:lnTo>
                    <a:pt x="745" y="2153"/>
                  </a:lnTo>
                  <a:lnTo>
                    <a:pt x="1170" y="2153"/>
                  </a:lnTo>
                  <a:lnTo>
                    <a:pt x="1195" y="2153"/>
                  </a:lnTo>
                  <a:lnTo>
                    <a:pt x="1193" y="2213"/>
                  </a:lnTo>
                  <a:lnTo>
                    <a:pt x="1195" y="2621"/>
                  </a:lnTo>
                  <a:lnTo>
                    <a:pt x="1193" y="4021"/>
                  </a:lnTo>
                  <a:lnTo>
                    <a:pt x="1193" y="5088"/>
                  </a:lnTo>
                  <a:lnTo>
                    <a:pt x="1195" y="5146"/>
                  </a:lnTo>
                  <a:lnTo>
                    <a:pt x="1215" y="5146"/>
                  </a:lnTo>
                  <a:lnTo>
                    <a:pt x="1363" y="5146"/>
                  </a:lnTo>
                  <a:lnTo>
                    <a:pt x="1871" y="5146"/>
                  </a:lnTo>
                  <a:lnTo>
                    <a:pt x="2257" y="5146"/>
                  </a:lnTo>
                  <a:lnTo>
                    <a:pt x="2279" y="5146"/>
                  </a:lnTo>
                  <a:lnTo>
                    <a:pt x="2277" y="5088"/>
                  </a:lnTo>
                  <a:lnTo>
                    <a:pt x="2279" y="4679"/>
                  </a:lnTo>
                  <a:lnTo>
                    <a:pt x="2277" y="3280"/>
                  </a:lnTo>
                  <a:lnTo>
                    <a:pt x="2277" y="2213"/>
                  </a:lnTo>
                  <a:lnTo>
                    <a:pt x="2279" y="2153"/>
                  </a:lnTo>
                  <a:lnTo>
                    <a:pt x="2277" y="2153"/>
                  </a:lnTo>
                  <a:lnTo>
                    <a:pt x="2279" y="2153"/>
                  </a:lnTo>
                  <a:lnTo>
                    <a:pt x="2277" y="2153"/>
                  </a:lnTo>
                  <a:lnTo>
                    <a:pt x="2279" y="2153"/>
                  </a:lnTo>
                </a:path>
              </a:pathLst>
            </a:custGeom>
            <a:gradFill rotWithShape="0">
              <a:gsLst>
                <a:gs pos="0">
                  <a:srgbClr val="9900FF"/>
                </a:gs>
                <a:gs pos="100000">
                  <a:srgbClr val="FFFFFF"/>
                </a:gs>
              </a:gsLst>
              <a:path path="rect">
                <a:fillToRect l="50000" t="50000" r="50000" b="50000"/>
              </a:path>
            </a:gradFill>
            <a:ln w="28575" cmpd="sng">
              <a:noFill/>
              <a:prstDash val="solid"/>
              <a:round/>
              <a:headEnd/>
              <a:tailEnd/>
            </a:ln>
          </p:spPr>
          <p:txBody>
            <a:bodyPr/>
            <a:lstStyle/>
            <a:p>
              <a:pPr algn="ctr"/>
              <a:endParaRPr lang="en-US">
                <a:solidFill>
                  <a:srgbClr val="000000"/>
                </a:solidFill>
                <a:latin typeface="Arial" charset="0"/>
              </a:endParaRPr>
            </a:p>
          </p:txBody>
        </p:sp>
        <p:sp>
          <p:nvSpPr>
            <p:cNvPr id="881678" name="Freeform 14"/>
            <p:cNvSpPr>
              <a:spLocks/>
            </p:cNvSpPr>
            <p:nvPr/>
          </p:nvSpPr>
          <p:spPr bwMode="auto">
            <a:xfrm>
              <a:off x="3744" y="576"/>
              <a:ext cx="1541" cy="2378"/>
            </a:xfrm>
            <a:custGeom>
              <a:avLst/>
              <a:gdLst/>
              <a:ahLst/>
              <a:cxnLst>
                <a:cxn ang="0">
                  <a:pos x="1925" y="1779"/>
                </a:cxn>
                <a:cxn ang="0">
                  <a:pos x="2636" y="1779"/>
                </a:cxn>
                <a:cxn ang="0">
                  <a:pos x="3080" y="1779"/>
                </a:cxn>
                <a:cxn ang="0">
                  <a:pos x="3080" y="1666"/>
                </a:cxn>
                <a:cxn ang="0">
                  <a:pos x="3079" y="1069"/>
                </a:cxn>
                <a:cxn ang="0">
                  <a:pos x="3056" y="1054"/>
                </a:cxn>
                <a:cxn ang="0">
                  <a:pos x="2346" y="1054"/>
                </a:cxn>
                <a:cxn ang="0">
                  <a:pos x="1903" y="1054"/>
                </a:cxn>
                <a:cxn ang="0">
                  <a:pos x="1903" y="891"/>
                </a:cxn>
                <a:cxn ang="0">
                  <a:pos x="1901" y="23"/>
                </a:cxn>
                <a:cxn ang="0">
                  <a:pos x="1888" y="0"/>
                </a:cxn>
                <a:cxn ang="0">
                  <a:pos x="1450" y="0"/>
                </a:cxn>
                <a:cxn ang="0">
                  <a:pos x="1179" y="0"/>
                </a:cxn>
                <a:cxn ang="0">
                  <a:pos x="1179" y="165"/>
                </a:cxn>
                <a:cxn ang="0">
                  <a:pos x="1177" y="1033"/>
                </a:cxn>
                <a:cxn ang="0">
                  <a:pos x="1155" y="1054"/>
                </a:cxn>
                <a:cxn ang="0">
                  <a:pos x="444" y="1054"/>
                </a:cxn>
                <a:cxn ang="0">
                  <a:pos x="1" y="1054"/>
                </a:cxn>
                <a:cxn ang="0">
                  <a:pos x="1" y="1169"/>
                </a:cxn>
                <a:cxn ang="0">
                  <a:pos x="0" y="1766"/>
                </a:cxn>
                <a:cxn ang="0">
                  <a:pos x="24" y="1779"/>
                </a:cxn>
                <a:cxn ang="0">
                  <a:pos x="734" y="1779"/>
                </a:cxn>
                <a:cxn ang="0">
                  <a:pos x="1179" y="1779"/>
                </a:cxn>
                <a:cxn ang="0">
                  <a:pos x="1179" y="2246"/>
                </a:cxn>
                <a:cxn ang="0">
                  <a:pos x="1177" y="4697"/>
                </a:cxn>
                <a:cxn ang="0">
                  <a:pos x="1192" y="4756"/>
                </a:cxn>
                <a:cxn ang="0">
                  <a:pos x="1630" y="4756"/>
                </a:cxn>
                <a:cxn ang="0">
                  <a:pos x="1903" y="4756"/>
                </a:cxn>
                <a:cxn ang="0">
                  <a:pos x="1903" y="4291"/>
                </a:cxn>
                <a:cxn ang="0">
                  <a:pos x="1901" y="1839"/>
                </a:cxn>
                <a:cxn ang="0">
                  <a:pos x="1901" y="1779"/>
                </a:cxn>
                <a:cxn ang="0">
                  <a:pos x="1901" y="1779"/>
                </a:cxn>
                <a:cxn ang="0">
                  <a:pos x="1903" y="1779"/>
                </a:cxn>
              </a:cxnLst>
              <a:rect l="0" t="0" r="r" b="b"/>
              <a:pathLst>
                <a:path w="3080" h="4756">
                  <a:moveTo>
                    <a:pt x="1903" y="1779"/>
                  </a:moveTo>
                  <a:lnTo>
                    <a:pt x="1925" y="1779"/>
                  </a:lnTo>
                  <a:lnTo>
                    <a:pt x="2087" y="1779"/>
                  </a:lnTo>
                  <a:lnTo>
                    <a:pt x="2636" y="1779"/>
                  </a:lnTo>
                  <a:lnTo>
                    <a:pt x="3056" y="1779"/>
                  </a:lnTo>
                  <a:lnTo>
                    <a:pt x="3080" y="1779"/>
                  </a:lnTo>
                  <a:lnTo>
                    <a:pt x="3079" y="1766"/>
                  </a:lnTo>
                  <a:lnTo>
                    <a:pt x="3080" y="1666"/>
                  </a:lnTo>
                  <a:lnTo>
                    <a:pt x="3079" y="1328"/>
                  </a:lnTo>
                  <a:lnTo>
                    <a:pt x="3079" y="1069"/>
                  </a:lnTo>
                  <a:lnTo>
                    <a:pt x="3080" y="1054"/>
                  </a:lnTo>
                  <a:lnTo>
                    <a:pt x="3056" y="1054"/>
                  </a:lnTo>
                  <a:lnTo>
                    <a:pt x="2895" y="1054"/>
                  </a:lnTo>
                  <a:lnTo>
                    <a:pt x="2346" y="1054"/>
                  </a:lnTo>
                  <a:lnTo>
                    <a:pt x="1925" y="1054"/>
                  </a:lnTo>
                  <a:lnTo>
                    <a:pt x="1903" y="1054"/>
                  </a:lnTo>
                  <a:lnTo>
                    <a:pt x="1901" y="1033"/>
                  </a:lnTo>
                  <a:lnTo>
                    <a:pt x="1903" y="891"/>
                  </a:lnTo>
                  <a:lnTo>
                    <a:pt x="1901" y="397"/>
                  </a:lnTo>
                  <a:lnTo>
                    <a:pt x="1901" y="23"/>
                  </a:lnTo>
                  <a:lnTo>
                    <a:pt x="1903" y="0"/>
                  </a:lnTo>
                  <a:lnTo>
                    <a:pt x="1888" y="0"/>
                  </a:lnTo>
                  <a:lnTo>
                    <a:pt x="1790" y="0"/>
                  </a:lnTo>
                  <a:lnTo>
                    <a:pt x="1450" y="0"/>
                  </a:lnTo>
                  <a:lnTo>
                    <a:pt x="1192" y="0"/>
                  </a:lnTo>
                  <a:lnTo>
                    <a:pt x="1179" y="0"/>
                  </a:lnTo>
                  <a:lnTo>
                    <a:pt x="1177" y="23"/>
                  </a:lnTo>
                  <a:lnTo>
                    <a:pt x="1179" y="165"/>
                  </a:lnTo>
                  <a:lnTo>
                    <a:pt x="1177" y="659"/>
                  </a:lnTo>
                  <a:lnTo>
                    <a:pt x="1177" y="1033"/>
                  </a:lnTo>
                  <a:lnTo>
                    <a:pt x="1179" y="1054"/>
                  </a:lnTo>
                  <a:lnTo>
                    <a:pt x="1155" y="1054"/>
                  </a:lnTo>
                  <a:lnTo>
                    <a:pt x="993" y="1054"/>
                  </a:lnTo>
                  <a:lnTo>
                    <a:pt x="444" y="1054"/>
                  </a:lnTo>
                  <a:lnTo>
                    <a:pt x="24" y="1054"/>
                  </a:lnTo>
                  <a:lnTo>
                    <a:pt x="1" y="1054"/>
                  </a:lnTo>
                  <a:lnTo>
                    <a:pt x="0" y="1069"/>
                  </a:lnTo>
                  <a:lnTo>
                    <a:pt x="1" y="1169"/>
                  </a:lnTo>
                  <a:lnTo>
                    <a:pt x="0" y="1507"/>
                  </a:lnTo>
                  <a:lnTo>
                    <a:pt x="0" y="1766"/>
                  </a:lnTo>
                  <a:lnTo>
                    <a:pt x="1" y="1779"/>
                  </a:lnTo>
                  <a:lnTo>
                    <a:pt x="24" y="1779"/>
                  </a:lnTo>
                  <a:lnTo>
                    <a:pt x="185" y="1779"/>
                  </a:lnTo>
                  <a:lnTo>
                    <a:pt x="734" y="1779"/>
                  </a:lnTo>
                  <a:lnTo>
                    <a:pt x="1155" y="1779"/>
                  </a:lnTo>
                  <a:lnTo>
                    <a:pt x="1179" y="1779"/>
                  </a:lnTo>
                  <a:lnTo>
                    <a:pt x="1177" y="1839"/>
                  </a:lnTo>
                  <a:lnTo>
                    <a:pt x="1179" y="2246"/>
                  </a:lnTo>
                  <a:lnTo>
                    <a:pt x="1177" y="3637"/>
                  </a:lnTo>
                  <a:lnTo>
                    <a:pt x="1177" y="4697"/>
                  </a:lnTo>
                  <a:lnTo>
                    <a:pt x="1179" y="4756"/>
                  </a:lnTo>
                  <a:lnTo>
                    <a:pt x="1192" y="4756"/>
                  </a:lnTo>
                  <a:lnTo>
                    <a:pt x="1290" y="4756"/>
                  </a:lnTo>
                  <a:lnTo>
                    <a:pt x="1630" y="4756"/>
                  </a:lnTo>
                  <a:lnTo>
                    <a:pt x="1888" y="4756"/>
                  </a:lnTo>
                  <a:lnTo>
                    <a:pt x="1903" y="4756"/>
                  </a:lnTo>
                  <a:lnTo>
                    <a:pt x="1901" y="4697"/>
                  </a:lnTo>
                  <a:lnTo>
                    <a:pt x="1903" y="4291"/>
                  </a:lnTo>
                  <a:lnTo>
                    <a:pt x="1901" y="2899"/>
                  </a:lnTo>
                  <a:lnTo>
                    <a:pt x="1901" y="1839"/>
                  </a:lnTo>
                  <a:lnTo>
                    <a:pt x="1903" y="1779"/>
                  </a:lnTo>
                  <a:lnTo>
                    <a:pt x="1901" y="1779"/>
                  </a:lnTo>
                  <a:lnTo>
                    <a:pt x="1903" y="1779"/>
                  </a:lnTo>
                  <a:lnTo>
                    <a:pt x="1901" y="1779"/>
                  </a:lnTo>
                  <a:lnTo>
                    <a:pt x="1903" y="1779"/>
                  </a:lnTo>
                  <a:lnTo>
                    <a:pt x="1903" y="1779"/>
                  </a:lnTo>
                  <a:close/>
                </a:path>
              </a:pathLst>
            </a:custGeom>
            <a:gradFill rotWithShape="0">
              <a:gsLst>
                <a:gs pos="0">
                  <a:srgbClr val="FFFFFF"/>
                </a:gs>
                <a:gs pos="100000">
                  <a:srgbClr val="660066"/>
                </a:gs>
              </a:gsLst>
              <a:path path="rect">
                <a:fillToRect l="50000" t="50000" r="50000" b="50000"/>
              </a:path>
            </a:gradFill>
            <a:ln w="9525">
              <a:noFill/>
              <a:round/>
              <a:headEnd/>
              <a:tailEnd/>
            </a:ln>
          </p:spPr>
          <p:txBody>
            <a:bodyPr/>
            <a:lstStyle/>
            <a:p>
              <a:pPr algn="ctr"/>
              <a:endParaRPr lang="en-US">
                <a:solidFill>
                  <a:srgbClr val="000000"/>
                </a:solidFill>
                <a:latin typeface="Arial" charset="0"/>
              </a:endParaRPr>
            </a:p>
          </p:txBody>
        </p:sp>
      </p:grpSp>
      <p:grpSp>
        <p:nvGrpSpPr>
          <p:cNvPr id="3" name="Group 16"/>
          <p:cNvGrpSpPr>
            <a:grpSpLocks/>
          </p:cNvGrpSpPr>
          <p:nvPr/>
        </p:nvGrpSpPr>
        <p:grpSpPr bwMode="auto">
          <a:xfrm>
            <a:off x="6629400" y="1828800"/>
            <a:ext cx="381000" cy="1066800"/>
            <a:chOff x="4176" y="1008"/>
            <a:chExt cx="384" cy="672"/>
          </a:xfrm>
        </p:grpSpPr>
        <p:sp>
          <p:nvSpPr>
            <p:cNvPr id="881681" name="Line 17"/>
            <p:cNvSpPr>
              <a:spLocks noChangeShapeType="1"/>
            </p:cNvSpPr>
            <p:nvPr/>
          </p:nvSpPr>
          <p:spPr bwMode="auto">
            <a:xfrm rot="-367102" flipH="1" flipV="1">
              <a:off x="4176" y="1440"/>
              <a:ext cx="384" cy="240"/>
            </a:xfrm>
            <a:prstGeom prst="line">
              <a:avLst/>
            </a:prstGeom>
            <a:noFill/>
            <a:ln w="57150">
              <a:solidFill>
                <a:srgbClr val="800080">
                  <a:alpha val="50000"/>
                </a:srgbClr>
              </a:solidFill>
              <a:round/>
              <a:headEnd/>
              <a:tailEnd/>
            </a:ln>
            <a:effectLst/>
          </p:spPr>
          <p:txBody>
            <a:bodyPr/>
            <a:lstStyle/>
            <a:p>
              <a:pPr algn="ctr"/>
              <a:endParaRPr lang="en-US">
                <a:solidFill>
                  <a:srgbClr val="000000"/>
                </a:solidFill>
                <a:latin typeface="Arial" charset="0"/>
              </a:endParaRPr>
            </a:p>
          </p:txBody>
        </p:sp>
        <p:sp>
          <p:nvSpPr>
            <p:cNvPr id="881682" name="Line 18"/>
            <p:cNvSpPr>
              <a:spLocks noChangeShapeType="1"/>
            </p:cNvSpPr>
            <p:nvPr/>
          </p:nvSpPr>
          <p:spPr bwMode="auto">
            <a:xfrm rot="353489" flipV="1">
              <a:off x="4176" y="1008"/>
              <a:ext cx="384" cy="240"/>
            </a:xfrm>
            <a:prstGeom prst="line">
              <a:avLst/>
            </a:prstGeom>
            <a:noFill/>
            <a:ln w="57150">
              <a:solidFill>
                <a:srgbClr val="800080">
                  <a:alpha val="50000"/>
                </a:srgbClr>
              </a:solidFill>
              <a:round/>
              <a:headEnd/>
              <a:tailEnd/>
            </a:ln>
            <a:effectLst/>
          </p:spPr>
          <p:txBody>
            <a:bodyPr/>
            <a:lstStyle/>
            <a:p>
              <a:pPr algn="ctr"/>
              <a:endParaRPr lang="en-US">
                <a:solidFill>
                  <a:srgbClr val="000000"/>
                </a:solidFill>
                <a:latin typeface="Arial" charset="0"/>
              </a:endParaRPr>
            </a:p>
          </p:txBody>
        </p:sp>
      </p:grpSp>
      <p:sp>
        <p:nvSpPr>
          <p:cNvPr id="881684" name="AutoShape 20"/>
          <p:cNvSpPr>
            <a:spLocks noChangeArrowheads="1"/>
          </p:cNvSpPr>
          <p:nvPr/>
        </p:nvSpPr>
        <p:spPr bwMode="auto">
          <a:xfrm rot="-16200000">
            <a:off x="4822032" y="2188368"/>
            <a:ext cx="203200" cy="855663"/>
          </a:xfrm>
          <a:prstGeom prst="curvedLeftArrow">
            <a:avLst>
              <a:gd name="adj1" fmla="val 84219"/>
              <a:gd name="adj2" fmla="val 168438"/>
              <a:gd name="adj3" fmla="val 33333"/>
            </a:avLst>
          </a:prstGeom>
          <a:gradFill rotWithShape="0">
            <a:gsLst>
              <a:gs pos="0">
                <a:schemeClr val="bg1"/>
              </a:gs>
              <a:gs pos="100000">
                <a:srgbClr val="FFCCCC"/>
              </a:gs>
            </a:gsLst>
            <a:lin ang="0" scaled="1"/>
          </a:gradFill>
          <a:ln w="19050">
            <a:solidFill>
              <a:srgbClr val="CC3300"/>
            </a:solidFill>
            <a:miter lim="800000"/>
            <a:headEnd/>
            <a:tailEnd/>
          </a:ln>
          <a:effectLst/>
        </p:spPr>
        <p:txBody>
          <a:bodyPr wrap="none" anchor="ctr"/>
          <a:lstStyle/>
          <a:p>
            <a:pPr algn="ctr"/>
            <a:endParaRPr lang="en-US">
              <a:solidFill>
                <a:srgbClr val="000000"/>
              </a:solidFill>
              <a:latin typeface="Arial" charset="0"/>
            </a:endParaRPr>
          </a:p>
        </p:txBody>
      </p:sp>
      <p:sp>
        <p:nvSpPr>
          <p:cNvPr id="881685" name="AutoShape 21"/>
          <p:cNvSpPr>
            <a:spLocks noChangeArrowheads="1"/>
          </p:cNvSpPr>
          <p:nvPr/>
        </p:nvSpPr>
        <p:spPr bwMode="auto">
          <a:xfrm rot="-5400000">
            <a:off x="4880769" y="1807369"/>
            <a:ext cx="203200" cy="855662"/>
          </a:xfrm>
          <a:prstGeom prst="curvedLeftArrow">
            <a:avLst>
              <a:gd name="adj1" fmla="val 84219"/>
              <a:gd name="adj2" fmla="val 168437"/>
              <a:gd name="adj3" fmla="val 33333"/>
            </a:avLst>
          </a:prstGeom>
          <a:gradFill rotWithShape="0">
            <a:gsLst>
              <a:gs pos="0">
                <a:schemeClr val="bg1"/>
              </a:gs>
              <a:gs pos="100000">
                <a:srgbClr val="FFCCCC"/>
              </a:gs>
            </a:gsLst>
            <a:lin ang="0" scaled="1"/>
          </a:gradFill>
          <a:ln w="19050">
            <a:solidFill>
              <a:srgbClr val="CC3300"/>
            </a:solidFill>
            <a:miter lim="800000"/>
            <a:headEnd/>
            <a:tailEnd/>
          </a:ln>
          <a:effectLst/>
        </p:spPr>
        <p:txBody>
          <a:bodyPr wrap="none" anchor="ctr"/>
          <a:lstStyle/>
          <a:p>
            <a:pPr algn="ctr"/>
            <a:endParaRPr lang="en-US">
              <a:solidFill>
                <a:srgbClr val="000000"/>
              </a:solidFill>
              <a:latin typeface="Arial" charset="0"/>
            </a:endParaRPr>
          </a:p>
        </p:txBody>
      </p:sp>
      <p:sp>
        <p:nvSpPr>
          <p:cNvPr id="881686" name="AutoShape 22"/>
          <p:cNvSpPr>
            <a:spLocks noChangeArrowheads="1"/>
          </p:cNvSpPr>
          <p:nvPr/>
        </p:nvSpPr>
        <p:spPr bwMode="auto">
          <a:xfrm rot="-16200000">
            <a:off x="4822032" y="2188368"/>
            <a:ext cx="203200" cy="855663"/>
          </a:xfrm>
          <a:prstGeom prst="curvedLeftArrow">
            <a:avLst>
              <a:gd name="adj1" fmla="val 84219"/>
              <a:gd name="adj2" fmla="val 168438"/>
              <a:gd name="adj3" fmla="val 33333"/>
            </a:avLst>
          </a:prstGeom>
          <a:gradFill rotWithShape="0">
            <a:gsLst>
              <a:gs pos="0">
                <a:schemeClr val="bg1"/>
              </a:gs>
              <a:gs pos="100000">
                <a:srgbClr val="FFCCCC"/>
              </a:gs>
            </a:gsLst>
            <a:lin ang="0" scaled="1"/>
          </a:gradFill>
          <a:ln w="19050">
            <a:solidFill>
              <a:srgbClr val="CC3300"/>
            </a:solidFill>
            <a:miter lim="800000"/>
            <a:headEnd/>
            <a:tailEnd/>
          </a:ln>
          <a:effectLst/>
        </p:spPr>
        <p:txBody>
          <a:bodyPr wrap="none" anchor="ctr"/>
          <a:lstStyle/>
          <a:p>
            <a:pPr algn="ctr"/>
            <a:endParaRPr lang="en-US">
              <a:solidFill>
                <a:srgbClr val="000000"/>
              </a:solidFill>
              <a:latin typeface="Arial" charset="0"/>
            </a:endParaRPr>
          </a:p>
        </p:txBody>
      </p:sp>
      <p:sp>
        <p:nvSpPr>
          <p:cNvPr id="881687" name="AutoShape 23"/>
          <p:cNvSpPr>
            <a:spLocks noChangeArrowheads="1"/>
          </p:cNvSpPr>
          <p:nvPr/>
        </p:nvSpPr>
        <p:spPr bwMode="auto">
          <a:xfrm rot="-5400000">
            <a:off x="4880769" y="1807369"/>
            <a:ext cx="203200" cy="855662"/>
          </a:xfrm>
          <a:prstGeom prst="curvedLeftArrow">
            <a:avLst>
              <a:gd name="adj1" fmla="val 84219"/>
              <a:gd name="adj2" fmla="val 168437"/>
              <a:gd name="adj3" fmla="val 33333"/>
            </a:avLst>
          </a:prstGeom>
          <a:gradFill rotWithShape="0">
            <a:gsLst>
              <a:gs pos="0">
                <a:schemeClr val="bg1"/>
              </a:gs>
              <a:gs pos="100000">
                <a:srgbClr val="FFCCCC"/>
              </a:gs>
            </a:gsLst>
            <a:lin ang="0" scaled="1"/>
          </a:gradFill>
          <a:ln w="19050">
            <a:solidFill>
              <a:srgbClr val="CC3300"/>
            </a:solidFill>
            <a:miter lim="800000"/>
            <a:headEnd/>
            <a:tailEnd/>
          </a:ln>
          <a:effectLst/>
        </p:spPr>
        <p:txBody>
          <a:bodyPr wrap="none" anchor="ctr"/>
          <a:lstStyle/>
          <a:p>
            <a:pPr algn="ctr"/>
            <a:endParaRPr lang="en-US">
              <a:solidFill>
                <a:srgbClr val="000000"/>
              </a:solidFill>
              <a:latin typeface="Arial" charset="0"/>
            </a:endParaRPr>
          </a:p>
        </p:txBody>
      </p:sp>
      <p:sp>
        <p:nvSpPr>
          <p:cNvPr id="881688" name="AutoShape 24"/>
          <p:cNvSpPr>
            <a:spLocks noChangeArrowheads="1"/>
          </p:cNvSpPr>
          <p:nvPr/>
        </p:nvSpPr>
        <p:spPr bwMode="auto">
          <a:xfrm rot="-16200000">
            <a:off x="4822032" y="2188368"/>
            <a:ext cx="203200" cy="855663"/>
          </a:xfrm>
          <a:prstGeom prst="curvedLeftArrow">
            <a:avLst>
              <a:gd name="adj1" fmla="val 84219"/>
              <a:gd name="adj2" fmla="val 168438"/>
              <a:gd name="adj3" fmla="val 33333"/>
            </a:avLst>
          </a:prstGeom>
          <a:gradFill rotWithShape="0">
            <a:gsLst>
              <a:gs pos="0">
                <a:schemeClr val="bg1"/>
              </a:gs>
              <a:gs pos="100000">
                <a:srgbClr val="FFCCCC"/>
              </a:gs>
            </a:gsLst>
            <a:lin ang="0" scaled="1"/>
          </a:gradFill>
          <a:ln w="19050">
            <a:solidFill>
              <a:srgbClr val="CC3300"/>
            </a:solidFill>
            <a:miter lim="800000"/>
            <a:headEnd/>
            <a:tailEnd/>
          </a:ln>
          <a:effectLst/>
        </p:spPr>
        <p:txBody>
          <a:bodyPr wrap="none" anchor="ctr"/>
          <a:lstStyle/>
          <a:p>
            <a:pPr algn="ctr"/>
            <a:endParaRPr lang="en-US">
              <a:solidFill>
                <a:srgbClr val="000000"/>
              </a:solidFill>
              <a:latin typeface="Arial" charset="0"/>
            </a:endParaRPr>
          </a:p>
        </p:txBody>
      </p:sp>
      <p:sp>
        <p:nvSpPr>
          <p:cNvPr id="881689" name="AutoShape 25"/>
          <p:cNvSpPr>
            <a:spLocks noChangeArrowheads="1"/>
          </p:cNvSpPr>
          <p:nvPr/>
        </p:nvSpPr>
        <p:spPr bwMode="auto">
          <a:xfrm rot="-5400000">
            <a:off x="4880769" y="1807369"/>
            <a:ext cx="203200" cy="855662"/>
          </a:xfrm>
          <a:prstGeom prst="curvedLeftArrow">
            <a:avLst>
              <a:gd name="adj1" fmla="val 84219"/>
              <a:gd name="adj2" fmla="val 168437"/>
              <a:gd name="adj3" fmla="val 33333"/>
            </a:avLst>
          </a:prstGeom>
          <a:gradFill rotWithShape="0">
            <a:gsLst>
              <a:gs pos="0">
                <a:schemeClr val="bg1"/>
              </a:gs>
              <a:gs pos="100000">
                <a:srgbClr val="FFCCCC"/>
              </a:gs>
            </a:gsLst>
            <a:lin ang="0" scaled="1"/>
          </a:gradFill>
          <a:ln w="19050">
            <a:solidFill>
              <a:srgbClr val="CC3300"/>
            </a:solidFill>
            <a:miter lim="800000"/>
            <a:headEnd/>
            <a:tailEnd/>
          </a:ln>
          <a:effectLst/>
        </p:spPr>
        <p:txBody>
          <a:bodyPr wrap="none" anchor="ctr"/>
          <a:lstStyle/>
          <a:p>
            <a:pPr algn="ctr"/>
            <a:endParaRPr lang="en-US">
              <a:solidFill>
                <a:srgbClr val="000000"/>
              </a:solidFill>
              <a:latin typeface="Arial" charset="0"/>
            </a:endParaRPr>
          </a:p>
        </p:txBody>
      </p:sp>
      <p:grpSp>
        <p:nvGrpSpPr>
          <p:cNvPr id="4" name="Group 33"/>
          <p:cNvGrpSpPr>
            <a:grpSpLocks/>
          </p:cNvGrpSpPr>
          <p:nvPr/>
        </p:nvGrpSpPr>
        <p:grpSpPr bwMode="auto">
          <a:xfrm>
            <a:off x="5562600" y="1905000"/>
            <a:ext cx="1371600" cy="914400"/>
            <a:chOff x="3504" y="1008"/>
            <a:chExt cx="864" cy="576"/>
          </a:xfrm>
        </p:grpSpPr>
        <p:sp>
          <p:nvSpPr>
            <p:cNvPr id="881692" name="Oval 28"/>
            <p:cNvSpPr>
              <a:spLocks noChangeArrowheads="1"/>
            </p:cNvSpPr>
            <p:nvPr/>
          </p:nvSpPr>
          <p:spPr bwMode="auto">
            <a:xfrm>
              <a:off x="3504" y="1008"/>
              <a:ext cx="864" cy="576"/>
            </a:xfrm>
            <a:prstGeom prst="ellipse">
              <a:avLst/>
            </a:prstGeom>
            <a:gradFill rotWithShape="0">
              <a:gsLst>
                <a:gs pos="0">
                  <a:schemeClr val="bg1"/>
                </a:gs>
                <a:gs pos="100000">
                  <a:srgbClr val="FFCCCC"/>
                </a:gs>
              </a:gsLst>
              <a:path path="shape">
                <a:fillToRect l="50000" t="50000" r="50000" b="50000"/>
              </a:path>
            </a:gradFill>
            <a:ln w="9525">
              <a:solidFill>
                <a:srgbClr val="990099"/>
              </a:solidFill>
              <a:round/>
              <a:headEnd/>
              <a:tailEnd/>
            </a:ln>
            <a:effectLst/>
          </p:spPr>
          <p:txBody>
            <a:bodyPr wrap="none" anchor="ctr"/>
            <a:lstStyle/>
            <a:p>
              <a:pPr algn="ctr">
                <a:lnSpc>
                  <a:spcPct val="75000"/>
                </a:lnSpc>
              </a:pPr>
              <a:endParaRPr lang="en-US" sz="3200" b="0">
                <a:solidFill>
                  <a:srgbClr val="990099"/>
                </a:solidFill>
                <a:effectLst/>
                <a:latin typeface="Haettenschweiler" pitchFamily="34" charset="0"/>
              </a:endParaRPr>
            </a:p>
          </p:txBody>
        </p:sp>
        <p:sp>
          <p:nvSpPr>
            <p:cNvPr id="881693" name="WordArt 29"/>
            <p:cNvSpPr>
              <a:spLocks noChangeArrowheads="1" noChangeShapeType="1" noTextEdit="1"/>
            </p:cNvSpPr>
            <p:nvPr/>
          </p:nvSpPr>
          <p:spPr bwMode="auto">
            <a:xfrm>
              <a:off x="3552" y="1056"/>
              <a:ext cx="768" cy="336"/>
            </a:xfrm>
            <a:prstGeom prst="rect">
              <a:avLst/>
            </a:prstGeom>
          </p:spPr>
          <p:txBody>
            <a:bodyPr wrap="none" fromWordArt="1">
              <a:prstTxWarp prst="textTriangle">
                <a:avLst>
                  <a:gd name="adj" fmla="val 50000"/>
                </a:avLst>
              </a:prstTxWarp>
            </a:bodyPr>
            <a:lstStyle/>
            <a:p>
              <a:pPr algn="ctr"/>
              <a:r>
                <a:rPr lang="en-US" sz="3600" kern="10">
                  <a:ln w="9525">
                    <a:solidFill>
                      <a:srgbClr val="000066"/>
                    </a:solidFill>
                    <a:round/>
                    <a:headEnd/>
                    <a:tailEnd/>
                  </a:ln>
                  <a:gradFill rotWithShape="0">
                    <a:gsLst>
                      <a:gs pos="0">
                        <a:srgbClr val="CC0000"/>
                      </a:gs>
                      <a:gs pos="100000">
                        <a:srgbClr val="FF3300"/>
                      </a:gs>
                    </a:gsLst>
                    <a:lin ang="5400000" scaled="1"/>
                  </a:gradFill>
                  <a:effectLst/>
                  <a:latin typeface="Times New Roman"/>
                  <a:cs typeface="Times New Roman"/>
                </a:rPr>
                <a:t>Believers</a:t>
              </a:r>
            </a:p>
          </p:txBody>
        </p:sp>
      </p:grpSp>
      <p:sp>
        <p:nvSpPr>
          <p:cNvPr id="881683" name="AutoShape 19"/>
          <p:cNvSpPr>
            <a:spLocks noChangeArrowheads="1"/>
          </p:cNvSpPr>
          <p:nvPr/>
        </p:nvSpPr>
        <p:spPr bwMode="auto">
          <a:xfrm>
            <a:off x="7010400" y="762000"/>
            <a:ext cx="1905000" cy="1371600"/>
          </a:xfrm>
          <a:prstGeom prst="roundRect">
            <a:avLst>
              <a:gd name="adj" fmla="val 16667"/>
            </a:avLst>
          </a:prstGeom>
          <a:solidFill>
            <a:srgbClr val="FFFFFF">
              <a:alpha val="60001"/>
            </a:srgbClr>
          </a:solidFill>
          <a:ln w="28575">
            <a:solidFill>
              <a:srgbClr val="990099">
                <a:alpha val="25000"/>
              </a:srgbClr>
            </a:solidFill>
            <a:round/>
            <a:headEnd/>
            <a:tailEnd/>
          </a:ln>
          <a:effectLst/>
        </p:spPr>
        <p:txBody>
          <a:bodyPr wrap="none" anchor="ctr"/>
          <a:lstStyle/>
          <a:p>
            <a:pPr algn="ctr">
              <a:lnSpc>
                <a:spcPct val="90000"/>
              </a:lnSpc>
            </a:pPr>
            <a:r>
              <a:rPr lang="en-US" sz="3600" b="0">
                <a:solidFill>
                  <a:srgbClr val="660066"/>
                </a:solidFill>
                <a:effectLst>
                  <a:outerShdw blurRad="38100" dist="38100" dir="2700000" algn="tl">
                    <a:srgbClr val="C0C0C0"/>
                  </a:outerShdw>
                </a:effectLst>
                <a:latin typeface="Impact" pitchFamily="34" charset="0"/>
              </a:rPr>
              <a:t>Spiritual</a:t>
            </a:r>
          </a:p>
          <a:p>
            <a:pPr algn="ctr">
              <a:lnSpc>
                <a:spcPct val="90000"/>
              </a:lnSpc>
            </a:pPr>
            <a:r>
              <a:rPr lang="en-US" sz="3600" b="0">
                <a:solidFill>
                  <a:srgbClr val="660066"/>
                </a:solidFill>
                <a:effectLst>
                  <a:outerShdw blurRad="38100" dist="38100" dir="2700000" algn="tl">
                    <a:srgbClr val="C0C0C0"/>
                  </a:outerShdw>
                </a:effectLst>
                <a:latin typeface="Impact" pitchFamily="34" charset="0"/>
              </a:rPr>
              <a:t>salvation</a:t>
            </a:r>
          </a:p>
        </p:txBody>
      </p:sp>
      <p:sp>
        <p:nvSpPr>
          <p:cNvPr id="881668" name="Rectangle 4"/>
          <p:cNvSpPr>
            <a:spLocks noChangeArrowheads="1"/>
          </p:cNvSpPr>
          <p:nvPr/>
        </p:nvSpPr>
        <p:spPr bwMode="auto">
          <a:xfrm>
            <a:off x="0" y="5486400"/>
            <a:ext cx="9144000" cy="1363663"/>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sp>
        <p:nvSpPr>
          <p:cNvPr id="881679" name="Text Box 15"/>
          <p:cNvSpPr txBox="1">
            <a:spLocks noChangeArrowheads="1"/>
          </p:cNvSpPr>
          <p:nvPr/>
        </p:nvSpPr>
        <p:spPr bwMode="auto">
          <a:xfrm>
            <a:off x="1447800" y="5791200"/>
            <a:ext cx="6248400" cy="615553"/>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As a result, all </a:t>
            </a:r>
            <a:r>
              <a:rPr lang="en-US" sz="2000" dirty="0">
                <a:solidFill>
                  <a:srgbClr val="FFFF66"/>
                </a:solidFill>
                <a:effectLst/>
                <a:latin typeface="Arial Narrow" pitchFamily="34" charset="0"/>
              </a:rPr>
              <a:t>believers</a:t>
            </a:r>
            <a:r>
              <a:rPr lang="en-US" sz="2000" dirty="0">
                <a:solidFill>
                  <a:srgbClr val="FFFFFF"/>
                </a:solidFill>
                <a:effectLst/>
                <a:latin typeface="Arial Narrow" pitchFamily="34" charset="0"/>
              </a:rPr>
              <a:t> since his resurrection have received the benefit of </a:t>
            </a:r>
            <a:r>
              <a:rPr lang="en-US" sz="2000" u="sng">
                <a:solidFill>
                  <a:srgbClr val="FFFFFF"/>
                </a:solidFill>
                <a:effectLst/>
                <a:latin typeface="Arial Narrow" pitchFamily="34" charset="0"/>
              </a:rPr>
              <a:t>spiritual salvation</a:t>
            </a:r>
            <a:r>
              <a:rPr lang="en-US" sz="2000">
                <a:solidFill>
                  <a:srgbClr val="FFFFFF"/>
                </a:solidFill>
                <a:effectLst/>
                <a:latin typeface="Arial Narrow" pitchFamily="34" charset="0"/>
              </a:rPr>
              <a:t>.</a:t>
            </a:r>
            <a:endParaRPr lang="en-US" sz="2000" b="0" dirty="0">
              <a:solidFill>
                <a:srgbClr val="FFFFFF"/>
              </a:solidFill>
              <a:effectLst/>
              <a:latin typeface="Arial Narrow" pitchFamily="34" charset="0"/>
            </a:endParaRPr>
          </a:p>
        </p:txBody>
      </p:sp>
      <p:sp>
        <p:nvSpPr>
          <p:cNvPr id="881709" name="AutoShape 45"/>
          <p:cNvSpPr>
            <a:spLocks noChangeArrowheads="1"/>
          </p:cNvSpPr>
          <p:nvPr/>
        </p:nvSpPr>
        <p:spPr bwMode="auto">
          <a:xfrm>
            <a:off x="228600" y="2590800"/>
            <a:ext cx="2971800" cy="1066800"/>
          </a:xfrm>
          <a:prstGeom prst="roundRect">
            <a:avLst>
              <a:gd name="adj" fmla="val 16667"/>
            </a:avLst>
          </a:prstGeom>
          <a:gradFill rotWithShape="0">
            <a:gsLst>
              <a:gs pos="0">
                <a:srgbClr val="663300">
                  <a:alpha val="70000"/>
                </a:srgbClr>
              </a:gs>
              <a:gs pos="100000">
                <a:schemeClr val="tx1">
                  <a:alpha val="70000"/>
                </a:schemeClr>
              </a:gs>
            </a:gsLst>
            <a:path path="shape">
              <a:fillToRect l="50000" t="50000" r="50000" b="50000"/>
            </a:path>
          </a:gradFill>
          <a:ln w="3175">
            <a:noFill/>
            <a:round/>
            <a:headEnd/>
            <a:tailEnd/>
          </a:ln>
          <a:effectLst/>
        </p:spPr>
        <p:txBody>
          <a:bodyPr wrap="none" anchor="ctr"/>
          <a:lstStyle/>
          <a:p>
            <a:pPr algn="ctr">
              <a:lnSpc>
                <a:spcPct val="80000"/>
              </a:lnSpc>
            </a:pPr>
            <a:endParaRPr lang="en-US" sz="600" b="0">
              <a:solidFill>
                <a:srgbClr val="FFFFFF"/>
              </a:solidFill>
              <a:effectLst/>
              <a:latin typeface="Impact" pitchFamily="34" charset="0"/>
            </a:endParaRPr>
          </a:p>
          <a:p>
            <a:pPr algn="ctr">
              <a:lnSpc>
                <a:spcPct val="80000"/>
              </a:lnSpc>
            </a:pPr>
            <a:endParaRPr lang="en-US" sz="3600" b="0">
              <a:solidFill>
                <a:srgbClr val="FFFFFF"/>
              </a:solidFill>
              <a:effectLst/>
              <a:latin typeface="Impact" pitchFamily="34" charset="0"/>
            </a:endParaRPr>
          </a:p>
        </p:txBody>
      </p:sp>
      <p:sp>
        <p:nvSpPr>
          <p:cNvPr id="881721" name="AutoShape 57"/>
          <p:cNvSpPr>
            <a:spLocks noChangeArrowheads="1"/>
          </p:cNvSpPr>
          <p:nvPr/>
        </p:nvSpPr>
        <p:spPr bwMode="auto">
          <a:xfrm>
            <a:off x="228600" y="762000"/>
            <a:ext cx="2971800" cy="1371600"/>
          </a:xfrm>
          <a:prstGeom prst="roundRect">
            <a:avLst>
              <a:gd name="adj" fmla="val 16667"/>
            </a:avLst>
          </a:prstGeom>
          <a:solidFill>
            <a:srgbClr val="FFFFFF">
              <a:alpha val="60001"/>
            </a:srgbClr>
          </a:solidFill>
          <a:ln w="28575">
            <a:solidFill>
              <a:srgbClr val="990099">
                <a:alpha val="25000"/>
              </a:srgbClr>
            </a:solidFill>
            <a:round/>
            <a:headEnd/>
            <a:tailEnd/>
          </a:ln>
          <a:effectLst/>
        </p:spPr>
        <p:txBody>
          <a:bodyPr wrap="none" anchor="ctr"/>
          <a:lstStyle/>
          <a:p>
            <a:pPr>
              <a:lnSpc>
                <a:spcPct val="85000"/>
              </a:lnSpc>
            </a:pPr>
            <a:r>
              <a:rPr lang="en-US" sz="3200" b="0">
                <a:solidFill>
                  <a:srgbClr val="660066"/>
                </a:solidFill>
                <a:effectLst/>
                <a:latin typeface="Impact" pitchFamily="34" charset="0"/>
              </a:rPr>
              <a:t>Spirit: basis</a:t>
            </a:r>
          </a:p>
          <a:p>
            <a:pPr>
              <a:lnSpc>
                <a:spcPct val="80000"/>
              </a:lnSpc>
            </a:pPr>
            <a:r>
              <a:rPr lang="en-US" sz="3200" b="0">
                <a:solidFill>
                  <a:srgbClr val="660066"/>
                </a:solidFill>
                <a:effectLst/>
                <a:latin typeface="Impact" pitchFamily="34" charset="0"/>
              </a:rPr>
              <a:t>	  for</a:t>
            </a:r>
          </a:p>
          <a:p>
            <a:pPr>
              <a:lnSpc>
                <a:spcPct val="80000"/>
              </a:lnSpc>
            </a:pPr>
            <a:r>
              <a:rPr lang="en-US" sz="3200" b="0">
                <a:solidFill>
                  <a:srgbClr val="660066"/>
                </a:solidFill>
                <a:effectLst/>
                <a:latin typeface="Impact" pitchFamily="34" charset="0"/>
              </a:rPr>
              <a:t>	  salvation</a:t>
            </a:r>
          </a:p>
        </p:txBody>
      </p:sp>
      <p:sp>
        <p:nvSpPr>
          <p:cNvPr id="881722" name="WordArt 58"/>
          <p:cNvSpPr>
            <a:spLocks noChangeArrowheads="1" noChangeShapeType="1" noTextEdit="1"/>
          </p:cNvSpPr>
          <p:nvPr/>
        </p:nvSpPr>
        <p:spPr bwMode="auto">
          <a:xfrm>
            <a:off x="3124200" y="2133600"/>
            <a:ext cx="304800" cy="4572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CCFF"/>
                    </a:gs>
                    <a:gs pos="100000">
                      <a:srgbClr val="660066"/>
                    </a:gs>
                  </a:gsLst>
                  <a:lin ang="0" scaled="1"/>
                </a:gradFill>
                <a:effectLst/>
                <a:latin typeface="Times New Roman"/>
                <a:cs typeface="Times New Roman"/>
              </a:rPr>
              <a:t>&gt;</a:t>
            </a:r>
          </a:p>
        </p:txBody>
      </p:sp>
      <p:sp>
        <p:nvSpPr>
          <p:cNvPr id="30" name="AutoShape 5"/>
          <p:cNvSpPr>
            <a:spLocks noChangeArrowheads="1"/>
          </p:cNvSpPr>
          <p:nvPr/>
        </p:nvSpPr>
        <p:spPr bwMode="auto">
          <a:xfrm>
            <a:off x="1371600" y="2590800"/>
            <a:ext cx="1752600" cy="1066800"/>
          </a:xfrm>
          <a:prstGeom prst="roundRect">
            <a:avLst>
              <a:gd name="adj" fmla="val 16667"/>
            </a:avLst>
          </a:prstGeom>
          <a:noFill/>
          <a:ln w="28575">
            <a:noFill/>
            <a:round/>
            <a:headEnd/>
            <a:tailEnd/>
          </a:ln>
          <a:effectLst>
            <a:outerShdw dist="45791" dir="2021404" algn="ctr" rotWithShape="0">
              <a:schemeClr val="tx1"/>
            </a:outerShdw>
          </a:effectLst>
        </p:spPr>
        <p:txBody>
          <a:bodyPr wrap="none" anchor="ctr"/>
          <a:lstStyle/>
          <a:p>
            <a:pPr algn="r">
              <a:lnSpc>
                <a:spcPct val="80000"/>
              </a:lnSpc>
            </a:pPr>
            <a:endParaRPr lang="en-US" sz="600" b="0" dirty="0">
              <a:ln w="12700">
                <a:solidFill>
                  <a:srgbClr val="000000"/>
                </a:solidFill>
              </a:ln>
              <a:solidFill>
                <a:srgbClr val="FFFFFF"/>
              </a:solidFill>
              <a:effectLst/>
              <a:latin typeface="Impact" pitchFamily="34" charset="0"/>
            </a:endParaRPr>
          </a:p>
          <a:p>
            <a:pPr algn="r">
              <a:lnSpc>
                <a:spcPct val="80000"/>
              </a:lnSpc>
            </a:pPr>
            <a:r>
              <a:rPr lang="en-US" sz="3600" b="0" dirty="0">
                <a:ln w="12700">
                  <a:solidFill>
                    <a:srgbClr val="000000"/>
                  </a:solidFill>
                </a:ln>
                <a:solidFill>
                  <a:srgbClr val="FFFFFF"/>
                </a:solidFill>
                <a:effectLst/>
                <a:latin typeface="Impact" pitchFamily="34" charset="0"/>
              </a:rPr>
              <a:t>Satan’s</a:t>
            </a:r>
          </a:p>
          <a:p>
            <a:pPr algn="r">
              <a:lnSpc>
                <a:spcPct val="80000"/>
              </a:lnSpc>
            </a:pPr>
            <a:r>
              <a:rPr lang="en-US" sz="3600" b="0" dirty="0">
                <a:ln w="12700">
                  <a:solidFill>
                    <a:srgbClr val="000000"/>
                  </a:solidFill>
                </a:ln>
                <a:solidFill>
                  <a:srgbClr val="FFFFFF"/>
                </a:solidFill>
                <a:effectLst/>
                <a:latin typeface="Impact" pitchFamily="34" charset="0"/>
              </a:rPr>
              <a:t>assault</a:t>
            </a:r>
          </a:p>
        </p:txBody>
      </p:sp>
      <p:sp>
        <p:nvSpPr>
          <p:cNvPr id="31" name="AutoShape 6"/>
          <p:cNvSpPr>
            <a:spLocks noChangeArrowheads="1"/>
          </p:cNvSpPr>
          <p:nvPr/>
        </p:nvSpPr>
        <p:spPr bwMode="auto">
          <a:xfrm>
            <a:off x="304800" y="2667000"/>
            <a:ext cx="1295400" cy="457200"/>
          </a:xfrm>
          <a:prstGeom prst="roundRect">
            <a:avLst>
              <a:gd name="adj" fmla="val 16667"/>
            </a:avLst>
          </a:prstGeom>
          <a:noFill/>
          <a:ln w="28575">
            <a:noFill/>
            <a:round/>
            <a:headEnd/>
            <a:tailEnd/>
          </a:ln>
          <a:effectLst>
            <a:outerShdw dist="45791" dir="2021404" algn="ctr" rotWithShape="0">
              <a:schemeClr val="tx1"/>
            </a:outerShdw>
          </a:effectLst>
        </p:spPr>
        <p:txBody>
          <a:bodyPr wrap="none" anchor="ctr"/>
          <a:lstStyle/>
          <a:p>
            <a:pPr>
              <a:lnSpc>
                <a:spcPct val="80000"/>
              </a:lnSpc>
            </a:pPr>
            <a:endParaRPr lang="en-US" sz="600" b="0">
              <a:ln w="12700">
                <a:solidFill>
                  <a:srgbClr val="000000"/>
                </a:solidFill>
              </a:ln>
              <a:solidFill>
                <a:srgbClr val="FFFFFF"/>
              </a:solidFill>
              <a:effectLst/>
              <a:latin typeface="Impact" pitchFamily="34" charset="0"/>
            </a:endParaRPr>
          </a:p>
          <a:p>
            <a:pPr>
              <a:lnSpc>
                <a:spcPct val="80000"/>
              </a:lnSpc>
            </a:pPr>
            <a:r>
              <a:rPr lang="en-US" sz="3600" b="0">
                <a:ln w="12700">
                  <a:solidFill>
                    <a:srgbClr val="000000"/>
                  </a:solidFill>
                </a:ln>
                <a:solidFill>
                  <a:srgbClr val="FFFFFF"/>
                </a:solidFill>
                <a:effectLst/>
                <a:latin typeface="Impact" pitchFamily="34" charset="0"/>
              </a:rPr>
              <a:t>Body :</a:t>
            </a:r>
          </a:p>
        </p:txBody>
      </p:sp>
      <p:sp>
        <p:nvSpPr>
          <p:cNvPr id="32" name="AutoShape 26"/>
          <p:cNvSpPr>
            <a:spLocks noChangeArrowheads="1"/>
          </p:cNvSpPr>
          <p:nvPr/>
        </p:nvSpPr>
        <p:spPr bwMode="auto">
          <a:xfrm>
            <a:off x="7010400" y="2590800"/>
            <a:ext cx="1905000" cy="1371600"/>
          </a:xfrm>
          <a:prstGeom prst="roundRect">
            <a:avLst>
              <a:gd name="adj" fmla="val 16667"/>
            </a:avLst>
          </a:prstGeom>
          <a:gradFill rotWithShape="0">
            <a:gsLst>
              <a:gs pos="0">
                <a:srgbClr val="663300">
                  <a:alpha val="70000"/>
                </a:srgbClr>
              </a:gs>
              <a:gs pos="100000">
                <a:schemeClr val="tx1">
                  <a:alpha val="70000"/>
                </a:schemeClr>
              </a:gs>
            </a:gsLst>
            <a:path path="shape">
              <a:fillToRect l="50000" t="50000" r="50000" b="50000"/>
            </a:path>
          </a:gradFill>
          <a:ln w="28575" algn="ctr">
            <a:noFill/>
            <a:round/>
            <a:headEnd/>
            <a:tailEnd/>
          </a:ln>
          <a:effectLst/>
        </p:spPr>
        <p:txBody>
          <a:bodyPr wrap="none" anchor="ctr"/>
          <a:lstStyle/>
          <a:p>
            <a:pPr algn="ctr"/>
            <a:endParaRPr lang="en-US">
              <a:solidFill>
                <a:srgbClr val="000000"/>
              </a:solidFill>
              <a:latin typeface="Arial" charset="0"/>
            </a:endParaRPr>
          </a:p>
        </p:txBody>
      </p:sp>
      <p:sp>
        <p:nvSpPr>
          <p:cNvPr id="33" name="AutoShape 24"/>
          <p:cNvSpPr>
            <a:spLocks noChangeArrowheads="1"/>
          </p:cNvSpPr>
          <p:nvPr/>
        </p:nvSpPr>
        <p:spPr bwMode="auto">
          <a:xfrm>
            <a:off x="7010400" y="2590800"/>
            <a:ext cx="1905000" cy="1371600"/>
          </a:xfrm>
          <a:prstGeom prst="roundRect">
            <a:avLst>
              <a:gd name="adj" fmla="val 16667"/>
            </a:avLst>
          </a:prstGeom>
          <a:noFill/>
          <a:ln w="28575" algn="ctr">
            <a:noFill/>
            <a:round/>
            <a:headEnd/>
            <a:tailEnd/>
          </a:ln>
          <a:effectLst/>
        </p:spPr>
        <p:txBody>
          <a:bodyPr wrap="none" anchor="ctr"/>
          <a:lstStyle/>
          <a:p>
            <a:pPr algn="ctr">
              <a:lnSpc>
                <a:spcPct val="80000"/>
              </a:lnSpc>
            </a:pPr>
            <a:r>
              <a:rPr lang="en-US" sz="3200" b="0">
                <a:ln w="12700">
                  <a:solidFill>
                    <a:srgbClr val="000000"/>
                  </a:solidFill>
                </a:ln>
                <a:solidFill>
                  <a:srgbClr val="FFFFFF"/>
                </a:solidFill>
                <a:effectLst>
                  <a:outerShdw blurRad="38100" dist="38100" dir="2700000" algn="tl">
                    <a:srgbClr val="000000"/>
                  </a:outerShdw>
                </a:effectLst>
                <a:latin typeface="Impact" pitchFamily="34" charset="0"/>
              </a:rPr>
              <a:t>No</a:t>
            </a:r>
          </a:p>
          <a:p>
            <a:pPr algn="ctr">
              <a:lnSpc>
                <a:spcPct val="80000"/>
              </a:lnSpc>
            </a:pPr>
            <a:r>
              <a:rPr lang="en-US" sz="3200" b="0">
                <a:ln w="12700">
                  <a:solidFill>
                    <a:srgbClr val="000000"/>
                  </a:solidFill>
                </a:ln>
                <a:solidFill>
                  <a:srgbClr val="FFFFFF"/>
                </a:solidFill>
                <a:effectLst>
                  <a:outerShdw blurRad="38100" dist="38100" dir="2700000" algn="tl">
                    <a:srgbClr val="000000"/>
                  </a:outerShdw>
                </a:effectLst>
                <a:latin typeface="Impact" pitchFamily="34" charset="0"/>
              </a:rPr>
              <a:t>Physical</a:t>
            </a:r>
          </a:p>
          <a:p>
            <a:pPr algn="ctr">
              <a:lnSpc>
                <a:spcPct val="80000"/>
              </a:lnSpc>
            </a:pPr>
            <a:r>
              <a:rPr lang="en-US" sz="3200" b="0">
                <a:ln w="12700">
                  <a:solidFill>
                    <a:srgbClr val="000000"/>
                  </a:solidFill>
                </a:ln>
                <a:solidFill>
                  <a:srgbClr val="FFFFFF"/>
                </a:solidFill>
                <a:effectLst>
                  <a:outerShdw blurRad="38100" dist="38100" dir="2700000" algn="tl">
                    <a:srgbClr val="000000"/>
                  </a:outerShdw>
                </a:effectLst>
                <a:latin typeface="Impact" pitchFamily="34" charset="0"/>
              </a:rPr>
              <a:t>salvation</a:t>
            </a:r>
          </a:p>
        </p:txBody>
      </p:sp>
      <p:sp>
        <p:nvSpPr>
          <p:cNvPr id="29" name="Rectangle 28"/>
          <p:cNvSpPr/>
          <p:nvPr/>
        </p:nvSpPr>
        <p:spPr bwMode="auto">
          <a:xfrm>
            <a:off x="495299" y="124227"/>
            <a:ext cx="8151303" cy="381000"/>
          </a:xfrm>
          <a:prstGeom prst="rect">
            <a:avLst/>
          </a:prstGeom>
          <a:solidFill>
            <a:srgbClr val="FFD88B">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a:solidFill>
                <a:srgbClr val="000000"/>
              </a:solidFill>
              <a:latin typeface="Arial" charset="0"/>
            </a:endParaRPr>
          </a:p>
        </p:txBody>
      </p:sp>
      <p:sp>
        <p:nvSpPr>
          <p:cNvPr id="34" name="Rectangle 33"/>
          <p:cNvSpPr/>
          <p:nvPr/>
        </p:nvSpPr>
        <p:spPr>
          <a:xfrm>
            <a:off x="381000" y="76200"/>
            <a:ext cx="8382000" cy="477054"/>
          </a:xfrm>
          <a:prstGeom prst="rect">
            <a:avLst/>
          </a:prstGeom>
        </p:spPr>
        <p:txBody>
          <a:bodyPr wrap="square">
            <a:spAutoFit/>
          </a:bodyPr>
          <a:lstStyle/>
          <a:p>
            <a:pPr algn="ctr"/>
            <a:r>
              <a:rPr lang="en-US" sz="2500" b="0" u="sng">
                <a:ln w="3175">
                  <a:solidFill>
                    <a:srgbClr val="FFFFFF"/>
                  </a:solidFill>
                </a:ln>
                <a:solidFill>
                  <a:srgbClr val="000099"/>
                </a:solidFill>
                <a:effectLst/>
                <a:latin typeface="Impact" pitchFamily="34" charset="0"/>
              </a:rPr>
              <a:t>Limit of salvation through the cross and Jesus’ Second Coming</a:t>
            </a:r>
            <a:endParaRPr lang="en-US" sz="2500" b="0" u="sng" dirty="0">
              <a:ln w="3175">
                <a:solidFill>
                  <a:srgbClr val="FFFFFF"/>
                </a:solidFill>
              </a:ln>
              <a:solidFill>
                <a:srgbClr val="000000"/>
              </a:solidFill>
              <a:latin typeface="Arial" charset="0"/>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81679"/>
                                        </p:tgtEl>
                                        <p:attrNameLst>
                                          <p:attrName>style.visibility</p:attrName>
                                        </p:attrNameLst>
                                      </p:cBhvr>
                                      <p:to>
                                        <p:strVal val="visible"/>
                                      </p:to>
                                    </p:set>
                                    <p:animEffect transition="in" filter="barn(outVertical)">
                                      <p:cBhvr>
                                        <p:cTn id="7" dur="500"/>
                                        <p:tgtEl>
                                          <p:spTgt spid="881679"/>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childTnLst>
                                </p:cTn>
                              </p:par>
                              <p:par>
                                <p:cTn id="14" presetID="10" presetClass="exit" presetSubtype="0" fill="hold" nodeType="withEffect">
                                  <p:stCondLst>
                                    <p:cond delay="0"/>
                                  </p:stCondLst>
                                  <p:childTnLst>
                                    <p:animEffect transition="out" filter="fade">
                                      <p:cBhvr>
                                        <p:cTn id="15" dur="2000"/>
                                        <p:tgtEl>
                                          <p:spTgt spid="35"/>
                                        </p:tgtEl>
                                      </p:cBhvr>
                                    </p:animEffect>
                                    <p:set>
                                      <p:cBhvr>
                                        <p:cTn id="16" dur="1" fill="hold">
                                          <p:stCondLst>
                                            <p:cond delay="1999"/>
                                          </p:stCondLst>
                                        </p:cTn>
                                        <p:tgtEl>
                                          <p:spTgt spid="3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881701"/>
                                        </p:tgtEl>
                                        <p:attrNameLst>
                                          <p:attrName>style.visibility</p:attrName>
                                        </p:attrNameLst>
                                      </p:cBhvr>
                                      <p:to>
                                        <p:strVal val="visible"/>
                                      </p:to>
                                    </p:set>
                                    <p:animEffect transition="in" filter="fade">
                                      <p:cBhvr>
                                        <p:cTn id="19" dur="2000"/>
                                        <p:tgtEl>
                                          <p:spTgt spid="88170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2000"/>
                                        <p:tgtEl>
                                          <p:spTgt spid="29"/>
                                        </p:tgtEl>
                                      </p:cBhvr>
                                    </p:animEffect>
                                  </p:childTnLst>
                                </p:cTn>
                              </p:par>
                            </p:childTnLst>
                          </p:cTn>
                        </p:par>
                        <p:par>
                          <p:cTn id="23" fill="hold">
                            <p:stCondLst>
                              <p:cond delay="2000"/>
                            </p:stCondLst>
                            <p:childTnLst>
                              <p:par>
                                <p:cTn id="24" presetID="22" presetClass="entr" presetSubtype="2" fill="hold" grpId="0" nodeType="afterEffect">
                                  <p:stCondLst>
                                    <p:cond delay="0"/>
                                  </p:stCondLst>
                                  <p:childTnLst>
                                    <p:set>
                                      <p:cBhvr>
                                        <p:cTn id="25" dur="1" fill="hold">
                                          <p:stCondLst>
                                            <p:cond delay="0"/>
                                          </p:stCondLst>
                                        </p:cTn>
                                        <p:tgtEl>
                                          <p:spTgt spid="881684"/>
                                        </p:tgtEl>
                                        <p:attrNameLst>
                                          <p:attrName>style.visibility</p:attrName>
                                        </p:attrNameLst>
                                      </p:cBhvr>
                                      <p:to>
                                        <p:strVal val="visible"/>
                                      </p:to>
                                    </p:set>
                                    <p:animEffect transition="in" filter="wipe(right)">
                                      <p:cBhvr>
                                        <p:cTn id="26" dur="500"/>
                                        <p:tgtEl>
                                          <p:spTgt spid="881684"/>
                                        </p:tgtEl>
                                      </p:cBhvr>
                                    </p:animEffect>
                                  </p:childTnLst>
                                  <p:subTnLst>
                                    <p:set>
                                      <p:cBhvr override="childStyle">
                                        <p:cTn dur="1" fill="hold" display="0" masterRel="sameClick" afterEffect="1">
                                          <p:stCondLst>
                                            <p:cond evt="end" delay="0">
                                              <p:tn val="24"/>
                                            </p:cond>
                                          </p:stCondLst>
                                        </p:cTn>
                                        <p:tgtEl>
                                          <p:spTgt spid="881684"/>
                                        </p:tgtEl>
                                        <p:attrNameLst>
                                          <p:attrName>style.visibility</p:attrName>
                                        </p:attrNameLst>
                                      </p:cBhvr>
                                      <p:to>
                                        <p:strVal val="hidden"/>
                                      </p:to>
                                    </p:set>
                                  </p:sub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881685"/>
                                        </p:tgtEl>
                                        <p:attrNameLst>
                                          <p:attrName>style.visibility</p:attrName>
                                        </p:attrNameLst>
                                      </p:cBhvr>
                                      <p:to>
                                        <p:strVal val="visible"/>
                                      </p:to>
                                    </p:set>
                                    <p:animEffect transition="in" filter="wipe(left)">
                                      <p:cBhvr>
                                        <p:cTn id="30" dur="500"/>
                                        <p:tgtEl>
                                          <p:spTgt spid="881685"/>
                                        </p:tgtEl>
                                      </p:cBhvr>
                                    </p:animEffect>
                                  </p:childTnLst>
                                  <p:subTnLst>
                                    <p:set>
                                      <p:cBhvr override="childStyle">
                                        <p:cTn dur="1" fill="hold" display="0" masterRel="sameClick" afterEffect="1">
                                          <p:stCondLst>
                                            <p:cond evt="end" delay="0">
                                              <p:tn val="28"/>
                                            </p:cond>
                                          </p:stCondLst>
                                        </p:cTn>
                                        <p:tgtEl>
                                          <p:spTgt spid="881685"/>
                                        </p:tgtEl>
                                        <p:attrNameLst>
                                          <p:attrName>style.visibility</p:attrName>
                                        </p:attrNameLst>
                                      </p:cBhvr>
                                      <p:to>
                                        <p:strVal val="hidden"/>
                                      </p:to>
                                    </p:set>
                                  </p:subTnLst>
                                </p:cTn>
                              </p:par>
                            </p:childTnLst>
                          </p:cTn>
                        </p:par>
                        <p:par>
                          <p:cTn id="31" fill="hold">
                            <p:stCondLst>
                              <p:cond delay="3000"/>
                            </p:stCondLst>
                            <p:childTnLst>
                              <p:par>
                                <p:cTn id="32" presetID="22" presetClass="entr" presetSubtype="2" fill="hold" grpId="0" nodeType="afterEffect">
                                  <p:stCondLst>
                                    <p:cond delay="0"/>
                                  </p:stCondLst>
                                  <p:childTnLst>
                                    <p:set>
                                      <p:cBhvr>
                                        <p:cTn id="33" dur="1" fill="hold">
                                          <p:stCondLst>
                                            <p:cond delay="0"/>
                                          </p:stCondLst>
                                        </p:cTn>
                                        <p:tgtEl>
                                          <p:spTgt spid="881688"/>
                                        </p:tgtEl>
                                        <p:attrNameLst>
                                          <p:attrName>style.visibility</p:attrName>
                                        </p:attrNameLst>
                                      </p:cBhvr>
                                      <p:to>
                                        <p:strVal val="visible"/>
                                      </p:to>
                                    </p:set>
                                    <p:animEffect transition="in" filter="wipe(right)">
                                      <p:cBhvr>
                                        <p:cTn id="34" dur="500"/>
                                        <p:tgtEl>
                                          <p:spTgt spid="881688"/>
                                        </p:tgtEl>
                                      </p:cBhvr>
                                    </p:animEffect>
                                  </p:childTnLst>
                                  <p:subTnLst>
                                    <p:set>
                                      <p:cBhvr override="childStyle">
                                        <p:cTn dur="1" fill="hold" display="0" masterRel="sameClick" afterEffect="1">
                                          <p:stCondLst>
                                            <p:cond evt="end" delay="0">
                                              <p:tn val="32"/>
                                            </p:cond>
                                          </p:stCondLst>
                                        </p:cTn>
                                        <p:tgtEl>
                                          <p:spTgt spid="881688"/>
                                        </p:tgtEl>
                                        <p:attrNameLst>
                                          <p:attrName>style.visibility</p:attrName>
                                        </p:attrNameLst>
                                      </p:cBhvr>
                                      <p:to>
                                        <p:strVal val="hidden"/>
                                      </p:to>
                                    </p:set>
                                  </p:subTnLst>
                                </p:cTn>
                              </p:par>
                            </p:childTnLst>
                          </p:cTn>
                        </p:par>
                        <p:par>
                          <p:cTn id="35" fill="hold">
                            <p:stCondLst>
                              <p:cond delay="3500"/>
                            </p:stCondLst>
                            <p:childTnLst>
                              <p:par>
                                <p:cTn id="36" presetID="22" presetClass="entr" presetSubtype="8" fill="hold" grpId="0" nodeType="afterEffect">
                                  <p:stCondLst>
                                    <p:cond delay="0"/>
                                  </p:stCondLst>
                                  <p:childTnLst>
                                    <p:set>
                                      <p:cBhvr>
                                        <p:cTn id="37" dur="1" fill="hold">
                                          <p:stCondLst>
                                            <p:cond delay="0"/>
                                          </p:stCondLst>
                                        </p:cTn>
                                        <p:tgtEl>
                                          <p:spTgt spid="881687"/>
                                        </p:tgtEl>
                                        <p:attrNameLst>
                                          <p:attrName>style.visibility</p:attrName>
                                        </p:attrNameLst>
                                      </p:cBhvr>
                                      <p:to>
                                        <p:strVal val="visible"/>
                                      </p:to>
                                    </p:set>
                                    <p:animEffect transition="in" filter="wipe(left)">
                                      <p:cBhvr>
                                        <p:cTn id="38" dur="500"/>
                                        <p:tgtEl>
                                          <p:spTgt spid="881687"/>
                                        </p:tgtEl>
                                      </p:cBhvr>
                                    </p:animEffect>
                                  </p:childTnLst>
                                  <p:subTnLst>
                                    <p:set>
                                      <p:cBhvr override="childStyle">
                                        <p:cTn dur="1" fill="hold" display="0" masterRel="sameClick" afterEffect="1">
                                          <p:stCondLst>
                                            <p:cond evt="end" delay="0">
                                              <p:tn val="36"/>
                                            </p:cond>
                                          </p:stCondLst>
                                        </p:cTn>
                                        <p:tgtEl>
                                          <p:spTgt spid="881687"/>
                                        </p:tgtEl>
                                        <p:attrNameLst>
                                          <p:attrName>style.visibility</p:attrName>
                                        </p:attrNameLst>
                                      </p:cBhvr>
                                      <p:to>
                                        <p:strVal val="hidden"/>
                                      </p:to>
                                    </p:set>
                                  </p:subTnLst>
                                </p:cTn>
                              </p:par>
                            </p:childTnLst>
                          </p:cTn>
                        </p:par>
                        <p:par>
                          <p:cTn id="39" fill="hold">
                            <p:stCondLst>
                              <p:cond delay="4000"/>
                            </p:stCondLst>
                            <p:childTnLst>
                              <p:par>
                                <p:cTn id="40" presetID="22" presetClass="entr" presetSubtype="2" fill="hold" grpId="0" nodeType="afterEffect">
                                  <p:stCondLst>
                                    <p:cond delay="0"/>
                                  </p:stCondLst>
                                  <p:childTnLst>
                                    <p:set>
                                      <p:cBhvr>
                                        <p:cTn id="41" dur="1" fill="hold">
                                          <p:stCondLst>
                                            <p:cond delay="0"/>
                                          </p:stCondLst>
                                        </p:cTn>
                                        <p:tgtEl>
                                          <p:spTgt spid="881686"/>
                                        </p:tgtEl>
                                        <p:attrNameLst>
                                          <p:attrName>style.visibility</p:attrName>
                                        </p:attrNameLst>
                                      </p:cBhvr>
                                      <p:to>
                                        <p:strVal val="visible"/>
                                      </p:to>
                                    </p:set>
                                    <p:animEffect transition="in" filter="wipe(right)">
                                      <p:cBhvr>
                                        <p:cTn id="42" dur="500"/>
                                        <p:tgtEl>
                                          <p:spTgt spid="881686"/>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881689"/>
                                        </p:tgtEl>
                                        <p:attrNameLst>
                                          <p:attrName>style.visibility</p:attrName>
                                        </p:attrNameLst>
                                      </p:cBhvr>
                                      <p:to>
                                        <p:strVal val="visible"/>
                                      </p:to>
                                    </p:set>
                                    <p:animEffect transition="in" filter="wipe(left)">
                                      <p:cBhvr>
                                        <p:cTn id="46" dur="500"/>
                                        <p:tgtEl>
                                          <p:spTgt spid="881689"/>
                                        </p:tgtEl>
                                      </p:cBhvr>
                                    </p:animEffect>
                                  </p:childTnLst>
                                </p:cTn>
                              </p:par>
                            </p:childTnLst>
                          </p:cTn>
                        </p:par>
                      </p:childTnLst>
                    </p:cTn>
                  </p:par>
                  <p:par>
                    <p:cTn id="47" fill="hold">
                      <p:stCondLst>
                        <p:cond delay="indefinite"/>
                      </p:stCondLst>
                      <p:childTnLst>
                        <p:par>
                          <p:cTn id="48" fill="hold">
                            <p:stCondLst>
                              <p:cond delay="0"/>
                            </p:stCondLst>
                            <p:childTnLst>
                              <p:par>
                                <p:cTn id="49" presetID="23" presetClass="entr" presetSubtype="272" fill="hold" grpId="0" nodeType="clickEffect">
                                  <p:stCondLst>
                                    <p:cond delay="0"/>
                                  </p:stCondLst>
                                  <p:childTnLst>
                                    <p:set>
                                      <p:cBhvr>
                                        <p:cTn id="50" dur="1" fill="hold">
                                          <p:stCondLst>
                                            <p:cond delay="0"/>
                                          </p:stCondLst>
                                        </p:cTn>
                                        <p:tgtEl>
                                          <p:spTgt spid="881683"/>
                                        </p:tgtEl>
                                        <p:attrNameLst>
                                          <p:attrName>style.visibility</p:attrName>
                                        </p:attrNameLst>
                                      </p:cBhvr>
                                      <p:to>
                                        <p:strVal val="visible"/>
                                      </p:to>
                                    </p:set>
                                    <p:anim calcmode="lin" valueType="num">
                                      <p:cBhvr>
                                        <p:cTn id="51" dur="1000" fill="hold"/>
                                        <p:tgtEl>
                                          <p:spTgt spid="881683"/>
                                        </p:tgtEl>
                                        <p:attrNameLst>
                                          <p:attrName>ppt_w</p:attrName>
                                        </p:attrNameLst>
                                      </p:cBhvr>
                                      <p:tavLst>
                                        <p:tav tm="0">
                                          <p:val>
                                            <p:strVal val="2/3*#ppt_w"/>
                                          </p:val>
                                        </p:tav>
                                        <p:tav tm="100000">
                                          <p:val>
                                            <p:strVal val="#ppt_w"/>
                                          </p:val>
                                        </p:tav>
                                      </p:tavLst>
                                    </p:anim>
                                    <p:anim calcmode="lin" valueType="num">
                                      <p:cBhvr>
                                        <p:cTn id="52" dur="1000" fill="hold"/>
                                        <p:tgtEl>
                                          <p:spTgt spid="881683"/>
                                        </p:tgtEl>
                                        <p:attrNameLst>
                                          <p:attrName>ppt_h</p:attrName>
                                        </p:attrNameLst>
                                      </p:cBhvr>
                                      <p:tavLst>
                                        <p:tav tm="0">
                                          <p:val>
                                            <p:strVal val="2/3*#ppt_h"/>
                                          </p:val>
                                        </p:tav>
                                        <p:tav tm="100000">
                                          <p:val>
                                            <p:strVal val="#ppt_h"/>
                                          </p:val>
                                        </p:tav>
                                      </p:tavLst>
                                    </p:anim>
                                  </p:childTnLst>
                                </p:cTn>
                              </p:par>
                            </p:childTnLst>
                          </p:cTn>
                        </p:par>
                        <p:par>
                          <p:cTn id="53" fill="hold">
                            <p:stCondLst>
                              <p:cond delay="1000"/>
                            </p:stCondLst>
                            <p:childTnLst>
                              <p:par>
                                <p:cTn id="54" presetID="10" presetClass="entr" presetSubtype="0" fill="hold" nodeType="after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684" grpId="0" animBg="1"/>
      <p:bldP spid="881685" grpId="0" animBg="1"/>
      <p:bldP spid="881686" grpId="0" animBg="1"/>
      <p:bldP spid="881687" grpId="0" animBg="1"/>
      <p:bldP spid="881688" grpId="0" animBg="1"/>
      <p:bldP spid="881689" grpId="0" animBg="1"/>
      <p:bldP spid="881683" grpId="0" animBg="1" autoUpdateAnimBg="0"/>
      <p:bldP spid="881679" grpId="0" autoUpdateAnimBg="0"/>
      <p:bldP spid="29"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E6C1"/>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814127" name="Picture 47" descr="Early Christians worshipping - by William Hole"/>
          <p:cNvPicPr>
            <a:picLocks noChangeAspect="1" noChangeArrowheads="1"/>
          </p:cNvPicPr>
          <p:nvPr/>
        </p:nvPicPr>
        <p:blipFill>
          <a:blip r:embed="rId3" cstate="print"/>
          <a:srcRect t="16586"/>
          <a:stretch>
            <a:fillRect/>
          </a:stretch>
        </p:blipFill>
        <p:spPr bwMode="auto">
          <a:xfrm>
            <a:off x="0" y="0"/>
            <a:ext cx="9144000" cy="5943600"/>
          </a:xfrm>
          <a:prstGeom prst="rect">
            <a:avLst/>
          </a:prstGeom>
          <a:noFill/>
        </p:spPr>
      </p:pic>
      <p:grpSp>
        <p:nvGrpSpPr>
          <p:cNvPr id="6" name="Group 5">
            <a:extLst>
              <a:ext uri="{FF2B5EF4-FFF2-40B4-BE49-F238E27FC236}">
                <a16:creationId xmlns:a16="http://schemas.microsoft.com/office/drawing/2014/main" id="{69CE406E-E2C1-8145-6B1C-0E98B27E3D22}"/>
              </a:ext>
            </a:extLst>
          </p:cNvPr>
          <p:cNvGrpSpPr/>
          <p:nvPr/>
        </p:nvGrpSpPr>
        <p:grpSpPr>
          <a:xfrm>
            <a:off x="2895600" y="4009180"/>
            <a:ext cx="2133600" cy="1305991"/>
            <a:chOff x="2895600" y="4009180"/>
            <a:chExt cx="2133600" cy="1305991"/>
          </a:xfrm>
        </p:grpSpPr>
        <p:sp>
          <p:nvSpPr>
            <p:cNvPr id="814093" name="Oval 13"/>
            <p:cNvSpPr>
              <a:spLocks noChangeArrowheads="1"/>
            </p:cNvSpPr>
            <p:nvPr/>
          </p:nvSpPr>
          <p:spPr bwMode="auto">
            <a:xfrm>
              <a:off x="2895600" y="4114802"/>
              <a:ext cx="2133600" cy="1066800"/>
            </a:xfrm>
            <a:prstGeom prst="ellipse">
              <a:avLst/>
            </a:prstGeom>
            <a:gradFill rotWithShape="1">
              <a:gsLst>
                <a:gs pos="0">
                  <a:srgbClr val="FFFFFF">
                    <a:alpha val="95000"/>
                  </a:srgbClr>
                </a:gs>
                <a:gs pos="100000">
                  <a:srgbClr val="CCECFF">
                    <a:alpha val="60001"/>
                  </a:srgbClr>
                </a:gs>
              </a:gsLst>
              <a:path path="shape">
                <a:fillToRect l="50000" t="50000" r="50000" b="50000"/>
              </a:path>
            </a:gradFill>
            <a:ln w="19050">
              <a:solidFill>
                <a:srgbClr val="666699">
                  <a:alpha val="60001"/>
                </a:srgbClr>
              </a:solidFill>
              <a:round/>
              <a:headEnd/>
              <a:tailEnd/>
            </a:ln>
            <a:effectLst/>
          </p:spPr>
          <p:txBody>
            <a:bodyPr wrap="none" anchor="ctr"/>
            <a:lstStyle/>
            <a:p>
              <a:pPr algn="ctr">
                <a:lnSpc>
                  <a:spcPct val="75000"/>
                </a:lnSpc>
              </a:pPr>
              <a:endParaRPr lang="en-US" sz="400" b="0">
                <a:ln w="12700">
                  <a:solidFill>
                    <a:srgbClr val="FFFFFF"/>
                  </a:solidFill>
                </a:ln>
                <a:solidFill>
                  <a:srgbClr val="0000A8"/>
                </a:solidFill>
                <a:effectLst>
                  <a:outerShdw blurRad="38100" dist="38100" dir="2700000" algn="tl">
                    <a:srgbClr val="000000"/>
                  </a:outerShdw>
                </a:effectLst>
                <a:latin typeface="Impact" pitchFamily="34" charset="0"/>
              </a:endParaRPr>
            </a:p>
            <a:p>
              <a:pPr algn="ctr">
                <a:lnSpc>
                  <a:spcPct val="70000"/>
                </a:lnSpc>
              </a:pPr>
              <a:endParaRPr lang="en-US" sz="600" b="0">
                <a:ln w="12700">
                  <a:solidFill>
                    <a:srgbClr val="FFFFFF"/>
                  </a:solidFill>
                </a:ln>
                <a:solidFill>
                  <a:srgbClr val="0000A8"/>
                </a:solidFill>
                <a:effectLst/>
                <a:latin typeface="Impact" pitchFamily="34" charset="0"/>
              </a:endParaRPr>
            </a:p>
          </p:txBody>
        </p:sp>
        <p:sp>
          <p:nvSpPr>
            <p:cNvPr id="814189" name="WordArt 109"/>
            <p:cNvSpPr>
              <a:spLocks noChangeArrowheads="1" noChangeShapeType="1" noTextEdit="1"/>
            </p:cNvSpPr>
            <p:nvPr/>
          </p:nvSpPr>
          <p:spPr bwMode="auto">
            <a:xfrm>
              <a:off x="3044470" y="4114800"/>
              <a:ext cx="1835861" cy="1200371"/>
            </a:xfrm>
            <a:prstGeom prst="rect">
              <a:avLst/>
            </a:prstGeom>
          </p:spPr>
          <p:txBody>
            <a:bodyPr wrap="none" fromWordArt="1">
              <a:prstTxWarp prst="textArchUpPour">
                <a:avLst>
                  <a:gd name="adj1" fmla="val 11772226"/>
                  <a:gd name="adj2" fmla="val 54713"/>
                </a:avLst>
              </a:prstTxWarp>
            </a:bodyPr>
            <a:lstStyle/>
            <a:p>
              <a:pPr algn="ctr"/>
              <a:r>
                <a:rPr lang="en-US" sz="3600" b="0" kern="10" dirty="0">
                  <a:ln w="12700">
                    <a:solidFill>
                      <a:srgbClr val="FFFFFF"/>
                    </a:solidFill>
                    <a:round/>
                    <a:headEnd/>
                    <a:tailEnd/>
                  </a:ln>
                  <a:solidFill>
                    <a:srgbClr val="0000A8"/>
                  </a:solidFill>
                  <a:effectLst/>
                  <a:latin typeface="Arial Black" pitchFamily="34" charset="0"/>
                  <a:cs typeface="Times New Roman"/>
                </a:rPr>
                <a:t>Second</a:t>
              </a:r>
            </a:p>
          </p:txBody>
        </p:sp>
        <p:sp>
          <p:nvSpPr>
            <p:cNvPr id="814190" name="WordArt 110"/>
            <p:cNvSpPr>
              <a:spLocks noChangeArrowheads="1" noChangeShapeType="1" noTextEdit="1"/>
            </p:cNvSpPr>
            <p:nvPr/>
          </p:nvSpPr>
          <p:spPr bwMode="auto">
            <a:xfrm>
              <a:off x="3009900" y="4009180"/>
              <a:ext cx="1905000" cy="1172421"/>
            </a:xfrm>
            <a:prstGeom prst="rect">
              <a:avLst/>
            </a:prstGeom>
          </p:spPr>
          <p:txBody>
            <a:bodyPr wrap="none" fromWordArt="1">
              <a:prstTxWarp prst="textArchDownPour">
                <a:avLst>
                  <a:gd name="adj1" fmla="val 782765"/>
                  <a:gd name="adj2" fmla="val 47870"/>
                </a:avLst>
              </a:prstTxWarp>
            </a:bodyPr>
            <a:lstStyle/>
            <a:p>
              <a:pPr algn="ctr"/>
              <a:r>
                <a:rPr lang="en-US" sz="3600" b="0" kern="10" dirty="0">
                  <a:ln w="12700">
                    <a:solidFill>
                      <a:srgbClr val="FFFFFF"/>
                    </a:solidFill>
                    <a:round/>
                    <a:headEnd/>
                    <a:tailEnd/>
                  </a:ln>
                  <a:solidFill>
                    <a:srgbClr val="0000A8"/>
                  </a:solidFill>
                  <a:effectLst/>
                  <a:latin typeface="Arial Black" pitchFamily="34" charset="0"/>
                  <a:cs typeface="Times New Roman"/>
                </a:rPr>
                <a:t>Coming</a:t>
              </a:r>
            </a:p>
          </p:txBody>
        </p:sp>
      </p:grpSp>
      <p:sp>
        <p:nvSpPr>
          <p:cNvPr id="814082" name="Rectangle 2"/>
          <p:cNvSpPr>
            <a:spLocks noChangeArrowheads="1"/>
          </p:cNvSpPr>
          <p:nvPr/>
        </p:nvSpPr>
        <p:spPr bwMode="auto">
          <a:xfrm>
            <a:off x="0" y="5486400"/>
            <a:ext cx="9144000" cy="13716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sp>
        <p:nvSpPr>
          <p:cNvPr id="814094" name="AutoShape 14"/>
          <p:cNvSpPr>
            <a:spLocks noChangeArrowheads="1"/>
          </p:cNvSpPr>
          <p:nvPr/>
        </p:nvSpPr>
        <p:spPr bwMode="auto">
          <a:xfrm>
            <a:off x="3771900" y="3352800"/>
            <a:ext cx="381000" cy="685800"/>
          </a:xfrm>
          <a:prstGeom prst="downArrow">
            <a:avLst>
              <a:gd name="adj1" fmla="val 33333"/>
              <a:gd name="adj2" fmla="val 87917"/>
            </a:avLst>
          </a:prstGeom>
          <a:gradFill rotWithShape="0">
            <a:gsLst>
              <a:gs pos="0">
                <a:srgbClr val="FFFFFF">
                  <a:alpha val="85000"/>
                </a:srgbClr>
              </a:gs>
              <a:gs pos="100000">
                <a:srgbClr val="660066">
                  <a:alpha val="80000"/>
                </a:srgbClr>
              </a:gs>
            </a:gsLst>
            <a:path path="rect">
              <a:fillToRect l="50000" t="50000" r="50000" b="50000"/>
            </a:path>
          </a:gradFill>
          <a:ln w="9525" algn="ctr">
            <a:solidFill>
              <a:schemeClr val="bg1"/>
            </a:solidFill>
            <a:miter lim="800000"/>
            <a:headEnd/>
            <a:tailEnd/>
          </a:ln>
          <a:effectLst/>
        </p:spPr>
        <p:txBody>
          <a:bodyPr/>
          <a:lstStyle/>
          <a:p>
            <a:pPr algn="ctr"/>
            <a:endParaRPr lang="en-US">
              <a:solidFill>
                <a:srgbClr val="000000"/>
              </a:solidFill>
              <a:latin typeface="Arial" charset="0"/>
            </a:endParaRPr>
          </a:p>
        </p:txBody>
      </p:sp>
      <p:sp>
        <p:nvSpPr>
          <p:cNvPr id="814095" name="Text Box 15"/>
          <p:cNvSpPr txBox="1">
            <a:spLocks noChangeArrowheads="1"/>
          </p:cNvSpPr>
          <p:nvPr/>
        </p:nvSpPr>
        <p:spPr bwMode="auto">
          <a:xfrm>
            <a:off x="5029200" y="4191000"/>
            <a:ext cx="304800" cy="701675"/>
          </a:xfrm>
          <a:prstGeom prst="rect">
            <a:avLst/>
          </a:prstGeom>
          <a:noFill/>
          <a:ln w="9525">
            <a:noFill/>
            <a:miter lim="800000"/>
            <a:headEnd/>
            <a:tailEnd/>
          </a:ln>
          <a:effectLst/>
        </p:spPr>
        <p:txBody>
          <a:bodyPr>
            <a:spAutoFit/>
          </a:bodyPr>
          <a:lstStyle/>
          <a:p>
            <a:r>
              <a:rPr lang="en-US" sz="4000" b="0">
                <a:solidFill>
                  <a:srgbClr val="FFFFFF"/>
                </a:solidFill>
                <a:effectLst/>
                <a:latin typeface="Impact" pitchFamily="34" charset="0"/>
              </a:rPr>
              <a:t>:</a:t>
            </a:r>
          </a:p>
        </p:txBody>
      </p:sp>
      <p:sp>
        <p:nvSpPr>
          <p:cNvPr id="814108" name="AutoShape 28"/>
          <p:cNvSpPr>
            <a:spLocks noChangeArrowheads="1"/>
          </p:cNvSpPr>
          <p:nvPr/>
        </p:nvSpPr>
        <p:spPr bwMode="auto">
          <a:xfrm rot="-16200000">
            <a:off x="4822032" y="2188368"/>
            <a:ext cx="203200" cy="855663"/>
          </a:xfrm>
          <a:prstGeom prst="curvedLeftArrow">
            <a:avLst>
              <a:gd name="adj1" fmla="val 84219"/>
              <a:gd name="adj2" fmla="val 168438"/>
              <a:gd name="adj3" fmla="val 33333"/>
            </a:avLst>
          </a:prstGeom>
          <a:gradFill rotWithShape="0">
            <a:gsLst>
              <a:gs pos="0">
                <a:schemeClr val="bg1"/>
              </a:gs>
              <a:gs pos="100000">
                <a:srgbClr val="FFCCCC"/>
              </a:gs>
            </a:gsLst>
            <a:lin ang="0" scaled="1"/>
          </a:gradFill>
          <a:ln w="19050">
            <a:solidFill>
              <a:srgbClr val="CC3300"/>
            </a:solidFill>
            <a:miter lim="800000"/>
            <a:headEnd/>
            <a:tailEnd/>
          </a:ln>
          <a:effectLst/>
        </p:spPr>
        <p:txBody>
          <a:bodyPr wrap="none" anchor="ctr"/>
          <a:lstStyle/>
          <a:p>
            <a:pPr algn="ctr"/>
            <a:endParaRPr lang="en-US">
              <a:solidFill>
                <a:srgbClr val="000000"/>
              </a:solidFill>
              <a:latin typeface="Arial" charset="0"/>
            </a:endParaRPr>
          </a:p>
        </p:txBody>
      </p:sp>
      <p:sp>
        <p:nvSpPr>
          <p:cNvPr id="814109" name="AutoShape 29"/>
          <p:cNvSpPr>
            <a:spLocks noChangeArrowheads="1"/>
          </p:cNvSpPr>
          <p:nvPr/>
        </p:nvSpPr>
        <p:spPr bwMode="auto">
          <a:xfrm rot="-5400000">
            <a:off x="4880769" y="1807369"/>
            <a:ext cx="203200" cy="855662"/>
          </a:xfrm>
          <a:prstGeom prst="curvedLeftArrow">
            <a:avLst>
              <a:gd name="adj1" fmla="val 84219"/>
              <a:gd name="adj2" fmla="val 168437"/>
              <a:gd name="adj3" fmla="val 33333"/>
            </a:avLst>
          </a:prstGeom>
          <a:gradFill rotWithShape="0">
            <a:gsLst>
              <a:gs pos="0">
                <a:schemeClr val="bg1"/>
              </a:gs>
              <a:gs pos="100000">
                <a:srgbClr val="FFCCCC"/>
              </a:gs>
            </a:gsLst>
            <a:lin ang="0" scaled="1"/>
          </a:gradFill>
          <a:ln w="19050">
            <a:solidFill>
              <a:srgbClr val="CC3300"/>
            </a:solidFill>
            <a:miter lim="800000"/>
            <a:headEnd/>
            <a:tailEnd/>
          </a:ln>
          <a:effectLst/>
        </p:spPr>
        <p:txBody>
          <a:bodyPr wrap="none" anchor="ctr"/>
          <a:lstStyle/>
          <a:p>
            <a:pPr algn="ctr"/>
            <a:endParaRPr lang="en-US">
              <a:solidFill>
                <a:srgbClr val="000000"/>
              </a:solidFill>
              <a:latin typeface="Arial" charset="0"/>
            </a:endParaRPr>
          </a:p>
        </p:txBody>
      </p:sp>
      <p:sp>
        <p:nvSpPr>
          <p:cNvPr id="814116" name="WordArt 36"/>
          <p:cNvSpPr>
            <a:spLocks noChangeArrowheads="1" noChangeShapeType="1" noTextEdit="1"/>
          </p:cNvSpPr>
          <p:nvPr/>
        </p:nvSpPr>
        <p:spPr bwMode="auto">
          <a:xfrm>
            <a:off x="5410200" y="4343400"/>
            <a:ext cx="3429000" cy="304800"/>
          </a:xfrm>
          <a:prstGeom prst="rect">
            <a:avLst/>
          </a:prstGeom>
        </p:spPr>
        <p:txBody>
          <a:bodyPr wrap="none" fromWordArt="1">
            <a:prstTxWarp prst="textPlain">
              <a:avLst>
                <a:gd name="adj" fmla="val 50000"/>
              </a:avLst>
            </a:prstTxWarp>
          </a:bodyPr>
          <a:lstStyle/>
          <a:p>
            <a:pPr algn="ctr"/>
            <a:r>
              <a:rPr lang="en-US" sz="3600" kern="10">
                <a:ln w="12700">
                  <a:solidFill>
                    <a:srgbClr val="000099"/>
                  </a:solidFill>
                  <a:round/>
                  <a:headEnd/>
                  <a:tailEnd/>
                </a:ln>
                <a:gradFill rotWithShape="1">
                  <a:gsLst>
                    <a:gs pos="0">
                      <a:srgbClr val="FFFFFF"/>
                    </a:gs>
                    <a:gs pos="100000">
                      <a:srgbClr val="CCECFF"/>
                    </a:gs>
                  </a:gsLst>
                  <a:path path="rect">
                    <a:fillToRect l="50000" t="50000" r="50000" b="50000"/>
                  </a:path>
                </a:gradFill>
                <a:effectLst/>
                <a:latin typeface="Impact"/>
              </a:rPr>
              <a:t>Complete Spiritual and</a:t>
            </a:r>
          </a:p>
        </p:txBody>
      </p:sp>
      <p:sp>
        <p:nvSpPr>
          <p:cNvPr id="814117" name="WordArt 37"/>
          <p:cNvSpPr>
            <a:spLocks noChangeArrowheads="1" noChangeShapeType="1" noTextEdit="1"/>
          </p:cNvSpPr>
          <p:nvPr/>
        </p:nvSpPr>
        <p:spPr bwMode="auto">
          <a:xfrm>
            <a:off x="5410200" y="4724400"/>
            <a:ext cx="2711302" cy="304800"/>
          </a:xfrm>
          <a:prstGeom prst="rect">
            <a:avLst/>
          </a:prstGeom>
        </p:spPr>
        <p:txBody>
          <a:bodyPr wrap="none" fromWordArt="1">
            <a:prstTxWarp prst="textPlain">
              <a:avLst>
                <a:gd name="adj" fmla="val 50000"/>
              </a:avLst>
            </a:prstTxWarp>
          </a:bodyPr>
          <a:lstStyle/>
          <a:p>
            <a:pPr algn="ctr"/>
            <a:r>
              <a:rPr lang="en-US" sz="3600" kern="10">
                <a:ln w="12700">
                  <a:solidFill>
                    <a:srgbClr val="000099"/>
                  </a:solidFill>
                  <a:round/>
                  <a:headEnd/>
                  <a:tailEnd/>
                </a:ln>
                <a:gradFill rotWithShape="1">
                  <a:gsLst>
                    <a:gs pos="0">
                      <a:srgbClr val="FFFFFF"/>
                    </a:gs>
                    <a:gs pos="100000">
                      <a:srgbClr val="CCECFF"/>
                    </a:gs>
                  </a:gsLst>
                  <a:path path="rect">
                    <a:fillToRect l="50000" t="50000" r="50000" b="50000"/>
                  </a:path>
                </a:gradFill>
                <a:effectLst/>
                <a:latin typeface="Impact"/>
              </a:rPr>
              <a:t>physical salvation</a:t>
            </a:r>
          </a:p>
        </p:txBody>
      </p:sp>
      <p:sp>
        <p:nvSpPr>
          <p:cNvPr id="814146" name="AutoShape 66"/>
          <p:cNvSpPr>
            <a:spLocks noChangeArrowheads="1"/>
          </p:cNvSpPr>
          <p:nvPr/>
        </p:nvSpPr>
        <p:spPr bwMode="auto">
          <a:xfrm>
            <a:off x="228600" y="762000"/>
            <a:ext cx="2971800" cy="1371600"/>
          </a:xfrm>
          <a:prstGeom prst="roundRect">
            <a:avLst>
              <a:gd name="adj" fmla="val 16667"/>
            </a:avLst>
          </a:prstGeom>
          <a:solidFill>
            <a:srgbClr val="FFFFFF">
              <a:alpha val="60001"/>
            </a:srgbClr>
          </a:solidFill>
          <a:ln w="28575">
            <a:solidFill>
              <a:srgbClr val="990099">
                <a:alpha val="25000"/>
              </a:srgbClr>
            </a:solidFill>
            <a:round/>
            <a:headEnd/>
            <a:tailEnd/>
          </a:ln>
          <a:effectLst/>
        </p:spPr>
        <p:txBody>
          <a:bodyPr wrap="none" anchor="ctr"/>
          <a:lstStyle/>
          <a:p>
            <a:pPr>
              <a:lnSpc>
                <a:spcPct val="85000"/>
              </a:lnSpc>
            </a:pPr>
            <a:r>
              <a:rPr lang="en-US" sz="3200" b="0">
                <a:solidFill>
                  <a:srgbClr val="660066"/>
                </a:solidFill>
                <a:effectLst/>
                <a:latin typeface="Impact" pitchFamily="34" charset="0"/>
              </a:rPr>
              <a:t>Spirit: basis</a:t>
            </a:r>
          </a:p>
          <a:p>
            <a:pPr>
              <a:lnSpc>
                <a:spcPct val="80000"/>
              </a:lnSpc>
            </a:pPr>
            <a:r>
              <a:rPr lang="en-US" sz="3200" b="0">
                <a:solidFill>
                  <a:srgbClr val="660066"/>
                </a:solidFill>
                <a:effectLst/>
                <a:latin typeface="Impact" pitchFamily="34" charset="0"/>
              </a:rPr>
              <a:t>	  for</a:t>
            </a:r>
          </a:p>
          <a:p>
            <a:pPr>
              <a:lnSpc>
                <a:spcPct val="80000"/>
              </a:lnSpc>
            </a:pPr>
            <a:r>
              <a:rPr lang="en-US" sz="3200" b="0">
                <a:solidFill>
                  <a:srgbClr val="660066"/>
                </a:solidFill>
                <a:effectLst/>
                <a:latin typeface="Impact" pitchFamily="34" charset="0"/>
              </a:rPr>
              <a:t>	  salvation</a:t>
            </a:r>
          </a:p>
        </p:txBody>
      </p:sp>
      <p:sp>
        <p:nvSpPr>
          <p:cNvPr id="814147" name="AutoShape 67"/>
          <p:cNvSpPr>
            <a:spLocks noChangeArrowheads="1"/>
          </p:cNvSpPr>
          <p:nvPr/>
        </p:nvSpPr>
        <p:spPr bwMode="auto">
          <a:xfrm>
            <a:off x="228600" y="2590800"/>
            <a:ext cx="2971800" cy="1066800"/>
          </a:xfrm>
          <a:prstGeom prst="roundRect">
            <a:avLst>
              <a:gd name="adj" fmla="val 16667"/>
            </a:avLst>
          </a:prstGeom>
          <a:gradFill rotWithShape="0">
            <a:gsLst>
              <a:gs pos="0">
                <a:srgbClr val="663300">
                  <a:alpha val="70000"/>
                </a:srgbClr>
              </a:gs>
              <a:gs pos="100000">
                <a:schemeClr val="tx1">
                  <a:alpha val="70000"/>
                </a:schemeClr>
              </a:gs>
            </a:gsLst>
            <a:path path="shape">
              <a:fillToRect l="50000" t="50000" r="50000" b="50000"/>
            </a:path>
          </a:gradFill>
          <a:ln w="3175">
            <a:noFill/>
            <a:round/>
            <a:headEnd/>
            <a:tailEnd/>
          </a:ln>
          <a:effectLst/>
        </p:spPr>
        <p:txBody>
          <a:bodyPr wrap="none" anchor="ctr"/>
          <a:lstStyle/>
          <a:p>
            <a:pPr algn="ctr">
              <a:lnSpc>
                <a:spcPct val="80000"/>
              </a:lnSpc>
            </a:pPr>
            <a:endParaRPr lang="en-US" sz="600" b="0">
              <a:solidFill>
                <a:srgbClr val="FFFFFF"/>
              </a:solidFill>
              <a:effectLst/>
              <a:latin typeface="Impact" pitchFamily="34" charset="0"/>
            </a:endParaRPr>
          </a:p>
          <a:p>
            <a:pPr algn="ctr">
              <a:lnSpc>
                <a:spcPct val="80000"/>
              </a:lnSpc>
            </a:pPr>
            <a:endParaRPr lang="en-US" sz="3600" b="0">
              <a:solidFill>
                <a:srgbClr val="FFFFFF"/>
              </a:solidFill>
              <a:effectLst/>
              <a:latin typeface="Impact" pitchFamily="34" charset="0"/>
            </a:endParaRPr>
          </a:p>
        </p:txBody>
      </p:sp>
      <p:grpSp>
        <p:nvGrpSpPr>
          <p:cNvPr id="3" name="Group 93"/>
          <p:cNvGrpSpPr>
            <a:grpSpLocks/>
          </p:cNvGrpSpPr>
          <p:nvPr/>
        </p:nvGrpSpPr>
        <p:grpSpPr bwMode="auto">
          <a:xfrm>
            <a:off x="6629400" y="1828800"/>
            <a:ext cx="381000" cy="1066800"/>
            <a:chOff x="4176" y="1008"/>
            <a:chExt cx="384" cy="672"/>
          </a:xfrm>
        </p:grpSpPr>
        <p:sp>
          <p:nvSpPr>
            <p:cNvPr id="814174" name="Line 94"/>
            <p:cNvSpPr>
              <a:spLocks noChangeShapeType="1"/>
            </p:cNvSpPr>
            <p:nvPr/>
          </p:nvSpPr>
          <p:spPr bwMode="auto">
            <a:xfrm rot="-367102" flipH="1" flipV="1">
              <a:off x="4176" y="1440"/>
              <a:ext cx="384" cy="240"/>
            </a:xfrm>
            <a:prstGeom prst="line">
              <a:avLst/>
            </a:prstGeom>
            <a:noFill/>
            <a:ln w="57150">
              <a:solidFill>
                <a:srgbClr val="800080">
                  <a:alpha val="50000"/>
                </a:srgbClr>
              </a:solidFill>
              <a:round/>
              <a:headEnd/>
              <a:tailEnd/>
            </a:ln>
            <a:effectLst/>
          </p:spPr>
          <p:txBody>
            <a:bodyPr/>
            <a:lstStyle/>
            <a:p>
              <a:pPr algn="ctr"/>
              <a:endParaRPr lang="en-US">
                <a:solidFill>
                  <a:srgbClr val="000000"/>
                </a:solidFill>
                <a:latin typeface="Arial" charset="0"/>
              </a:endParaRPr>
            </a:p>
          </p:txBody>
        </p:sp>
        <p:sp>
          <p:nvSpPr>
            <p:cNvPr id="814175" name="Line 95"/>
            <p:cNvSpPr>
              <a:spLocks noChangeShapeType="1"/>
            </p:cNvSpPr>
            <p:nvPr/>
          </p:nvSpPr>
          <p:spPr bwMode="auto">
            <a:xfrm rot="353489" flipV="1">
              <a:off x="4176" y="1008"/>
              <a:ext cx="384" cy="240"/>
            </a:xfrm>
            <a:prstGeom prst="line">
              <a:avLst/>
            </a:prstGeom>
            <a:noFill/>
            <a:ln w="57150">
              <a:solidFill>
                <a:srgbClr val="800080">
                  <a:alpha val="50000"/>
                </a:srgbClr>
              </a:solidFill>
              <a:round/>
              <a:headEnd/>
              <a:tailEnd/>
            </a:ln>
            <a:effectLst/>
          </p:spPr>
          <p:txBody>
            <a:bodyPr/>
            <a:lstStyle/>
            <a:p>
              <a:pPr algn="ctr"/>
              <a:endParaRPr lang="en-US">
                <a:solidFill>
                  <a:srgbClr val="000000"/>
                </a:solidFill>
                <a:latin typeface="Arial" charset="0"/>
              </a:endParaRPr>
            </a:p>
          </p:txBody>
        </p:sp>
      </p:grpSp>
      <p:grpSp>
        <p:nvGrpSpPr>
          <p:cNvPr id="4" name="Group 103"/>
          <p:cNvGrpSpPr>
            <a:grpSpLocks/>
          </p:cNvGrpSpPr>
          <p:nvPr/>
        </p:nvGrpSpPr>
        <p:grpSpPr bwMode="auto">
          <a:xfrm>
            <a:off x="5562600" y="1905000"/>
            <a:ext cx="1371600" cy="914400"/>
            <a:chOff x="3504" y="1008"/>
            <a:chExt cx="864" cy="576"/>
          </a:xfrm>
        </p:grpSpPr>
        <p:sp>
          <p:nvSpPr>
            <p:cNvPr id="814121" name="Oval 41"/>
            <p:cNvSpPr>
              <a:spLocks noChangeArrowheads="1"/>
            </p:cNvSpPr>
            <p:nvPr/>
          </p:nvSpPr>
          <p:spPr bwMode="auto">
            <a:xfrm>
              <a:off x="3504" y="1008"/>
              <a:ext cx="864" cy="576"/>
            </a:xfrm>
            <a:prstGeom prst="ellipse">
              <a:avLst/>
            </a:prstGeom>
            <a:gradFill rotWithShape="0">
              <a:gsLst>
                <a:gs pos="0">
                  <a:schemeClr val="bg1"/>
                </a:gs>
                <a:gs pos="100000">
                  <a:srgbClr val="FFCCCC"/>
                </a:gs>
              </a:gsLst>
              <a:path path="shape">
                <a:fillToRect l="50000" t="50000" r="50000" b="50000"/>
              </a:path>
            </a:gradFill>
            <a:ln w="9525">
              <a:solidFill>
                <a:srgbClr val="990099"/>
              </a:solidFill>
              <a:round/>
              <a:headEnd/>
              <a:tailEnd/>
            </a:ln>
            <a:effectLst/>
          </p:spPr>
          <p:txBody>
            <a:bodyPr wrap="none" anchor="ctr"/>
            <a:lstStyle/>
            <a:p>
              <a:pPr algn="ctr">
                <a:lnSpc>
                  <a:spcPct val="75000"/>
                </a:lnSpc>
              </a:pPr>
              <a:endParaRPr lang="en-US" sz="3200" b="0">
                <a:solidFill>
                  <a:srgbClr val="990099"/>
                </a:solidFill>
                <a:effectLst/>
                <a:latin typeface="Haettenschweiler" pitchFamily="34" charset="0"/>
              </a:endParaRPr>
            </a:p>
          </p:txBody>
        </p:sp>
        <p:sp>
          <p:nvSpPr>
            <p:cNvPr id="814122" name="WordArt 42"/>
            <p:cNvSpPr>
              <a:spLocks noChangeArrowheads="1" noChangeShapeType="1" noTextEdit="1"/>
            </p:cNvSpPr>
            <p:nvPr/>
          </p:nvSpPr>
          <p:spPr bwMode="auto">
            <a:xfrm>
              <a:off x="3552" y="1056"/>
              <a:ext cx="768" cy="336"/>
            </a:xfrm>
            <a:prstGeom prst="rect">
              <a:avLst/>
            </a:prstGeom>
          </p:spPr>
          <p:txBody>
            <a:bodyPr wrap="none" fromWordArt="1">
              <a:prstTxWarp prst="textTriangle">
                <a:avLst>
                  <a:gd name="adj" fmla="val 50000"/>
                </a:avLst>
              </a:prstTxWarp>
            </a:bodyPr>
            <a:lstStyle/>
            <a:p>
              <a:pPr algn="ctr"/>
              <a:r>
                <a:rPr lang="en-US" sz="3600" kern="10">
                  <a:ln w="9525">
                    <a:solidFill>
                      <a:srgbClr val="000066"/>
                    </a:solidFill>
                    <a:round/>
                    <a:headEnd/>
                    <a:tailEnd/>
                  </a:ln>
                  <a:gradFill rotWithShape="0">
                    <a:gsLst>
                      <a:gs pos="0">
                        <a:srgbClr val="CC0000"/>
                      </a:gs>
                      <a:gs pos="100000">
                        <a:srgbClr val="FF3300"/>
                      </a:gs>
                    </a:gsLst>
                    <a:lin ang="5400000" scaled="1"/>
                  </a:gradFill>
                  <a:effectLst/>
                  <a:latin typeface="Times New Roman"/>
                  <a:cs typeface="Times New Roman"/>
                </a:rPr>
                <a:t>Believers</a:t>
              </a:r>
            </a:p>
          </p:txBody>
        </p:sp>
      </p:grpSp>
      <p:sp>
        <p:nvSpPr>
          <p:cNvPr id="814176" name="AutoShape 96"/>
          <p:cNvSpPr>
            <a:spLocks noChangeArrowheads="1"/>
          </p:cNvSpPr>
          <p:nvPr/>
        </p:nvSpPr>
        <p:spPr bwMode="auto">
          <a:xfrm>
            <a:off x="7010400" y="762000"/>
            <a:ext cx="1905000" cy="1371600"/>
          </a:xfrm>
          <a:prstGeom prst="roundRect">
            <a:avLst>
              <a:gd name="adj" fmla="val 16667"/>
            </a:avLst>
          </a:prstGeom>
          <a:solidFill>
            <a:srgbClr val="FFFFFF">
              <a:alpha val="60001"/>
            </a:srgbClr>
          </a:solidFill>
          <a:ln w="28575">
            <a:solidFill>
              <a:srgbClr val="990099">
                <a:alpha val="25000"/>
              </a:srgbClr>
            </a:solidFill>
            <a:round/>
            <a:headEnd/>
            <a:tailEnd/>
          </a:ln>
          <a:effectLst/>
        </p:spPr>
        <p:txBody>
          <a:bodyPr wrap="none" anchor="ctr"/>
          <a:lstStyle/>
          <a:p>
            <a:pPr algn="ctr">
              <a:lnSpc>
                <a:spcPct val="90000"/>
              </a:lnSpc>
            </a:pPr>
            <a:r>
              <a:rPr lang="en-US" sz="3600" b="0">
                <a:solidFill>
                  <a:srgbClr val="660066"/>
                </a:solidFill>
                <a:effectLst>
                  <a:outerShdw blurRad="38100" dist="38100" dir="2700000" algn="tl">
                    <a:srgbClr val="C0C0C0"/>
                  </a:outerShdw>
                </a:effectLst>
                <a:latin typeface="Impact" pitchFamily="34" charset="0"/>
              </a:rPr>
              <a:t>Spiritual</a:t>
            </a:r>
          </a:p>
          <a:p>
            <a:pPr algn="ctr">
              <a:lnSpc>
                <a:spcPct val="90000"/>
              </a:lnSpc>
            </a:pPr>
            <a:r>
              <a:rPr lang="en-US" sz="3600" b="0">
                <a:solidFill>
                  <a:srgbClr val="660066"/>
                </a:solidFill>
                <a:effectLst>
                  <a:outerShdw blurRad="38100" dist="38100" dir="2700000" algn="tl">
                    <a:srgbClr val="C0C0C0"/>
                  </a:outerShdw>
                </a:effectLst>
                <a:latin typeface="Impact" pitchFamily="34" charset="0"/>
              </a:rPr>
              <a:t>salvation</a:t>
            </a:r>
          </a:p>
        </p:txBody>
      </p:sp>
      <p:grpSp>
        <p:nvGrpSpPr>
          <p:cNvPr id="5" name="Group 104"/>
          <p:cNvGrpSpPr>
            <a:grpSpLocks/>
          </p:cNvGrpSpPr>
          <p:nvPr/>
        </p:nvGrpSpPr>
        <p:grpSpPr bwMode="auto">
          <a:xfrm>
            <a:off x="3378200" y="1371600"/>
            <a:ext cx="1169988" cy="1905000"/>
            <a:chOff x="3648" y="480"/>
            <a:chExt cx="1737" cy="2574"/>
          </a:xfrm>
        </p:grpSpPr>
        <p:sp>
          <p:nvSpPr>
            <p:cNvPr id="814185" name="Freeform 105"/>
            <p:cNvSpPr>
              <a:spLocks/>
            </p:cNvSpPr>
            <p:nvPr/>
          </p:nvSpPr>
          <p:spPr bwMode="auto">
            <a:xfrm>
              <a:off x="3648" y="480"/>
              <a:ext cx="1737" cy="2574"/>
            </a:xfrm>
            <a:custGeom>
              <a:avLst/>
              <a:gdLst/>
              <a:ahLst/>
              <a:cxnLst>
                <a:cxn ang="0">
                  <a:pos x="2302" y="2153"/>
                </a:cxn>
                <a:cxn ang="0">
                  <a:pos x="3022" y="2153"/>
                </a:cxn>
                <a:cxn ang="0">
                  <a:pos x="3472" y="2153"/>
                </a:cxn>
                <a:cxn ang="0">
                  <a:pos x="3472" y="1985"/>
                </a:cxn>
                <a:cxn ang="0">
                  <a:pos x="3470" y="1091"/>
                </a:cxn>
                <a:cxn ang="0">
                  <a:pos x="3448" y="1069"/>
                </a:cxn>
                <a:cxn ang="0">
                  <a:pos x="2727" y="1069"/>
                </a:cxn>
                <a:cxn ang="0">
                  <a:pos x="2279" y="1069"/>
                </a:cxn>
                <a:cxn ang="0">
                  <a:pos x="2279" y="902"/>
                </a:cxn>
                <a:cxn ang="0">
                  <a:pos x="2277" y="22"/>
                </a:cxn>
                <a:cxn ang="0">
                  <a:pos x="2257" y="0"/>
                </a:cxn>
                <a:cxn ang="0">
                  <a:pos x="1601" y="0"/>
                </a:cxn>
                <a:cxn ang="0">
                  <a:pos x="1195" y="0"/>
                </a:cxn>
                <a:cxn ang="0">
                  <a:pos x="1195" y="168"/>
                </a:cxn>
                <a:cxn ang="0">
                  <a:pos x="1193" y="1048"/>
                </a:cxn>
                <a:cxn ang="0">
                  <a:pos x="1170" y="1069"/>
                </a:cxn>
                <a:cxn ang="0">
                  <a:pos x="450" y="1069"/>
                </a:cxn>
                <a:cxn ang="0">
                  <a:pos x="2" y="1069"/>
                </a:cxn>
                <a:cxn ang="0">
                  <a:pos x="2" y="1238"/>
                </a:cxn>
                <a:cxn ang="0">
                  <a:pos x="0" y="2132"/>
                </a:cxn>
                <a:cxn ang="0">
                  <a:pos x="24" y="2153"/>
                </a:cxn>
                <a:cxn ang="0">
                  <a:pos x="745" y="2153"/>
                </a:cxn>
                <a:cxn ang="0">
                  <a:pos x="1195" y="2153"/>
                </a:cxn>
                <a:cxn ang="0">
                  <a:pos x="1195" y="2621"/>
                </a:cxn>
                <a:cxn ang="0">
                  <a:pos x="1193" y="5088"/>
                </a:cxn>
                <a:cxn ang="0">
                  <a:pos x="1215" y="5146"/>
                </a:cxn>
                <a:cxn ang="0">
                  <a:pos x="1871" y="5146"/>
                </a:cxn>
                <a:cxn ang="0">
                  <a:pos x="2279" y="5146"/>
                </a:cxn>
                <a:cxn ang="0">
                  <a:pos x="2279" y="4679"/>
                </a:cxn>
                <a:cxn ang="0">
                  <a:pos x="2277" y="2213"/>
                </a:cxn>
                <a:cxn ang="0">
                  <a:pos x="2277" y="2153"/>
                </a:cxn>
                <a:cxn ang="0">
                  <a:pos x="2277" y="2153"/>
                </a:cxn>
              </a:cxnLst>
              <a:rect l="0" t="0" r="r" b="b"/>
              <a:pathLst>
                <a:path w="3472" h="5146">
                  <a:moveTo>
                    <a:pt x="2279" y="2153"/>
                  </a:moveTo>
                  <a:lnTo>
                    <a:pt x="2302" y="2153"/>
                  </a:lnTo>
                  <a:lnTo>
                    <a:pt x="2465" y="2153"/>
                  </a:lnTo>
                  <a:lnTo>
                    <a:pt x="3022" y="2153"/>
                  </a:lnTo>
                  <a:lnTo>
                    <a:pt x="3448" y="2153"/>
                  </a:lnTo>
                  <a:lnTo>
                    <a:pt x="3472" y="2153"/>
                  </a:lnTo>
                  <a:lnTo>
                    <a:pt x="3470" y="2132"/>
                  </a:lnTo>
                  <a:lnTo>
                    <a:pt x="3472" y="1985"/>
                  </a:lnTo>
                  <a:lnTo>
                    <a:pt x="3470" y="1477"/>
                  </a:lnTo>
                  <a:lnTo>
                    <a:pt x="3470" y="1091"/>
                  </a:lnTo>
                  <a:lnTo>
                    <a:pt x="3472" y="1069"/>
                  </a:lnTo>
                  <a:lnTo>
                    <a:pt x="3448" y="1069"/>
                  </a:lnTo>
                  <a:lnTo>
                    <a:pt x="3285" y="1069"/>
                  </a:lnTo>
                  <a:lnTo>
                    <a:pt x="2727" y="1069"/>
                  </a:lnTo>
                  <a:lnTo>
                    <a:pt x="2302" y="1069"/>
                  </a:lnTo>
                  <a:lnTo>
                    <a:pt x="2279" y="1069"/>
                  </a:lnTo>
                  <a:lnTo>
                    <a:pt x="2277" y="1048"/>
                  </a:lnTo>
                  <a:lnTo>
                    <a:pt x="2279" y="902"/>
                  </a:lnTo>
                  <a:lnTo>
                    <a:pt x="2277" y="403"/>
                  </a:lnTo>
                  <a:lnTo>
                    <a:pt x="2277" y="22"/>
                  </a:lnTo>
                  <a:lnTo>
                    <a:pt x="2279" y="0"/>
                  </a:lnTo>
                  <a:lnTo>
                    <a:pt x="2257" y="0"/>
                  </a:lnTo>
                  <a:lnTo>
                    <a:pt x="2109" y="0"/>
                  </a:lnTo>
                  <a:lnTo>
                    <a:pt x="1601" y="0"/>
                  </a:lnTo>
                  <a:lnTo>
                    <a:pt x="1215" y="0"/>
                  </a:lnTo>
                  <a:lnTo>
                    <a:pt x="1195" y="0"/>
                  </a:lnTo>
                  <a:lnTo>
                    <a:pt x="1193" y="22"/>
                  </a:lnTo>
                  <a:lnTo>
                    <a:pt x="1195" y="168"/>
                  </a:lnTo>
                  <a:lnTo>
                    <a:pt x="1193" y="667"/>
                  </a:lnTo>
                  <a:lnTo>
                    <a:pt x="1193" y="1048"/>
                  </a:lnTo>
                  <a:lnTo>
                    <a:pt x="1195" y="1069"/>
                  </a:lnTo>
                  <a:lnTo>
                    <a:pt x="1170" y="1069"/>
                  </a:lnTo>
                  <a:lnTo>
                    <a:pt x="1007" y="1069"/>
                  </a:lnTo>
                  <a:lnTo>
                    <a:pt x="450" y="1069"/>
                  </a:lnTo>
                  <a:lnTo>
                    <a:pt x="24" y="1069"/>
                  </a:lnTo>
                  <a:lnTo>
                    <a:pt x="2" y="1069"/>
                  </a:lnTo>
                  <a:lnTo>
                    <a:pt x="0" y="1091"/>
                  </a:lnTo>
                  <a:lnTo>
                    <a:pt x="2" y="1238"/>
                  </a:lnTo>
                  <a:lnTo>
                    <a:pt x="0" y="1746"/>
                  </a:lnTo>
                  <a:lnTo>
                    <a:pt x="0" y="2132"/>
                  </a:lnTo>
                  <a:lnTo>
                    <a:pt x="2" y="2153"/>
                  </a:lnTo>
                  <a:lnTo>
                    <a:pt x="24" y="2153"/>
                  </a:lnTo>
                  <a:lnTo>
                    <a:pt x="187" y="2153"/>
                  </a:lnTo>
                  <a:lnTo>
                    <a:pt x="745" y="2153"/>
                  </a:lnTo>
                  <a:lnTo>
                    <a:pt x="1170" y="2153"/>
                  </a:lnTo>
                  <a:lnTo>
                    <a:pt x="1195" y="2153"/>
                  </a:lnTo>
                  <a:lnTo>
                    <a:pt x="1193" y="2213"/>
                  </a:lnTo>
                  <a:lnTo>
                    <a:pt x="1195" y="2621"/>
                  </a:lnTo>
                  <a:lnTo>
                    <a:pt x="1193" y="4021"/>
                  </a:lnTo>
                  <a:lnTo>
                    <a:pt x="1193" y="5088"/>
                  </a:lnTo>
                  <a:lnTo>
                    <a:pt x="1195" y="5146"/>
                  </a:lnTo>
                  <a:lnTo>
                    <a:pt x="1215" y="5146"/>
                  </a:lnTo>
                  <a:lnTo>
                    <a:pt x="1363" y="5146"/>
                  </a:lnTo>
                  <a:lnTo>
                    <a:pt x="1871" y="5146"/>
                  </a:lnTo>
                  <a:lnTo>
                    <a:pt x="2257" y="5146"/>
                  </a:lnTo>
                  <a:lnTo>
                    <a:pt x="2279" y="5146"/>
                  </a:lnTo>
                  <a:lnTo>
                    <a:pt x="2277" y="5088"/>
                  </a:lnTo>
                  <a:lnTo>
                    <a:pt x="2279" y="4679"/>
                  </a:lnTo>
                  <a:lnTo>
                    <a:pt x="2277" y="3280"/>
                  </a:lnTo>
                  <a:lnTo>
                    <a:pt x="2277" y="2213"/>
                  </a:lnTo>
                  <a:lnTo>
                    <a:pt x="2279" y="2153"/>
                  </a:lnTo>
                  <a:lnTo>
                    <a:pt x="2277" y="2153"/>
                  </a:lnTo>
                  <a:lnTo>
                    <a:pt x="2279" y="2153"/>
                  </a:lnTo>
                  <a:lnTo>
                    <a:pt x="2277" y="2153"/>
                  </a:lnTo>
                  <a:lnTo>
                    <a:pt x="2279" y="2153"/>
                  </a:lnTo>
                </a:path>
              </a:pathLst>
            </a:custGeom>
            <a:gradFill rotWithShape="0">
              <a:gsLst>
                <a:gs pos="0">
                  <a:srgbClr val="9900FF"/>
                </a:gs>
                <a:gs pos="100000">
                  <a:srgbClr val="FFFFFF"/>
                </a:gs>
              </a:gsLst>
              <a:path path="rect">
                <a:fillToRect l="50000" t="50000" r="50000" b="50000"/>
              </a:path>
            </a:gradFill>
            <a:ln w="28575" cmpd="sng">
              <a:noFill/>
              <a:prstDash val="solid"/>
              <a:round/>
              <a:headEnd/>
              <a:tailEnd/>
            </a:ln>
          </p:spPr>
          <p:txBody>
            <a:bodyPr/>
            <a:lstStyle/>
            <a:p>
              <a:pPr algn="ctr"/>
              <a:endParaRPr lang="en-US">
                <a:solidFill>
                  <a:srgbClr val="000000"/>
                </a:solidFill>
                <a:latin typeface="Arial" charset="0"/>
              </a:endParaRPr>
            </a:p>
          </p:txBody>
        </p:sp>
        <p:sp>
          <p:nvSpPr>
            <p:cNvPr id="814186" name="Freeform 106"/>
            <p:cNvSpPr>
              <a:spLocks/>
            </p:cNvSpPr>
            <p:nvPr/>
          </p:nvSpPr>
          <p:spPr bwMode="auto">
            <a:xfrm>
              <a:off x="3744" y="576"/>
              <a:ext cx="1541" cy="2378"/>
            </a:xfrm>
            <a:custGeom>
              <a:avLst/>
              <a:gdLst/>
              <a:ahLst/>
              <a:cxnLst>
                <a:cxn ang="0">
                  <a:pos x="1925" y="1779"/>
                </a:cxn>
                <a:cxn ang="0">
                  <a:pos x="2636" y="1779"/>
                </a:cxn>
                <a:cxn ang="0">
                  <a:pos x="3080" y="1779"/>
                </a:cxn>
                <a:cxn ang="0">
                  <a:pos x="3080" y="1666"/>
                </a:cxn>
                <a:cxn ang="0">
                  <a:pos x="3079" y="1069"/>
                </a:cxn>
                <a:cxn ang="0">
                  <a:pos x="3056" y="1054"/>
                </a:cxn>
                <a:cxn ang="0">
                  <a:pos x="2346" y="1054"/>
                </a:cxn>
                <a:cxn ang="0">
                  <a:pos x="1903" y="1054"/>
                </a:cxn>
                <a:cxn ang="0">
                  <a:pos x="1903" y="891"/>
                </a:cxn>
                <a:cxn ang="0">
                  <a:pos x="1901" y="23"/>
                </a:cxn>
                <a:cxn ang="0">
                  <a:pos x="1888" y="0"/>
                </a:cxn>
                <a:cxn ang="0">
                  <a:pos x="1450" y="0"/>
                </a:cxn>
                <a:cxn ang="0">
                  <a:pos x="1179" y="0"/>
                </a:cxn>
                <a:cxn ang="0">
                  <a:pos x="1179" y="165"/>
                </a:cxn>
                <a:cxn ang="0">
                  <a:pos x="1177" y="1033"/>
                </a:cxn>
                <a:cxn ang="0">
                  <a:pos x="1155" y="1054"/>
                </a:cxn>
                <a:cxn ang="0">
                  <a:pos x="444" y="1054"/>
                </a:cxn>
                <a:cxn ang="0">
                  <a:pos x="1" y="1054"/>
                </a:cxn>
                <a:cxn ang="0">
                  <a:pos x="1" y="1169"/>
                </a:cxn>
                <a:cxn ang="0">
                  <a:pos x="0" y="1766"/>
                </a:cxn>
                <a:cxn ang="0">
                  <a:pos x="24" y="1779"/>
                </a:cxn>
                <a:cxn ang="0">
                  <a:pos x="734" y="1779"/>
                </a:cxn>
                <a:cxn ang="0">
                  <a:pos x="1179" y="1779"/>
                </a:cxn>
                <a:cxn ang="0">
                  <a:pos x="1179" y="2246"/>
                </a:cxn>
                <a:cxn ang="0">
                  <a:pos x="1177" y="4697"/>
                </a:cxn>
                <a:cxn ang="0">
                  <a:pos x="1192" y="4756"/>
                </a:cxn>
                <a:cxn ang="0">
                  <a:pos x="1630" y="4756"/>
                </a:cxn>
                <a:cxn ang="0">
                  <a:pos x="1903" y="4756"/>
                </a:cxn>
                <a:cxn ang="0">
                  <a:pos x="1903" y="4291"/>
                </a:cxn>
                <a:cxn ang="0">
                  <a:pos x="1901" y="1839"/>
                </a:cxn>
                <a:cxn ang="0">
                  <a:pos x="1901" y="1779"/>
                </a:cxn>
                <a:cxn ang="0">
                  <a:pos x="1901" y="1779"/>
                </a:cxn>
                <a:cxn ang="0">
                  <a:pos x="1903" y="1779"/>
                </a:cxn>
              </a:cxnLst>
              <a:rect l="0" t="0" r="r" b="b"/>
              <a:pathLst>
                <a:path w="3080" h="4756">
                  <a:moveTo>
                    <a:pt x="1903" y="1779"/>
                  </a:moveTo>
                  <a:lnTo>
                    <a:pt x="1925" y="1779"/>
                  </a:lnTo>
                  <a:lnTo>
                    <a:pt x="2087" y="1779"/>
                  </a:lnTo>
                  <a:lnTo>
                    <a:pt x="2636" y="1779"/>
                  </a:lnTo>
                  <a:lnTo>
                    <a:pt x="3056" y="1779"/>
                  </a:lnTo>
                  <a:lnTo>
                    <a:pt x="3080" y="1779"/>
                  </a:lnTo>
                  <a:lnTo>
                    <a:pt x="3079" y="1766"/>
                  </a:lnTo>
                  <a:lnTo>
                    <a:pt x="3080" y="1666"/>
                  </a:lnTo>
                  <a:lnTo>
                    <a:pt x="3079" y="1328"/>
                  </a:lnTo>
                  <a:lnTo>
                    <a:pt x="3079" y="1069"/>
                  </a:lnTo>
                  <a:lnTo>
                    <a:pt x="3080" y="1054"/>
                  </a:lnTo>
                  <a:lnTo>
                    <a:pt x="3056" y="1054"/>
                  </a:lnTo>
                  <a:lnTo>
                    <a:pt x="2895" y="1054"/>
                  </a:lnTo>
                  <a:lnTo>
                    <a:pt x="2346" y="1054"/>
                  </a:lnTo>
                  <a:lnTo>
                    <a:pt x="1925" y="1054"/>
                  </a:lnTo>
                  <a:lnTo>
                    <a:pt x="1903" y="1054"/>
                  </a:lnTo>
                  <a:lnTo>
                    <a:pt x="1901" y="1033"/>
                  </a:lnTo>
                  <a:lnTo>
                    <a:pt x="1903" y="891"/>
                  </a:lnTo>
                  <a:lnTo>
                    <a:pt x="1901" y="397"/>
                  </a:lnTo>
                  <a:lnTo>
                    <a:pt x="1901" y="23"/>
                  </a:lnTo>
                  <a:lnTo>
                    <a:pt x="1903" y="0"/>
                  </a:lnTo>
                  <a:lnTo>
                    <a:pt x="1888" y="0"/>
                  </a:lnTo>
                  <a:lnTo>
                    <a:pt x="1790" y="0"/>
                  </a:lnTo>
                  <a:lnTo>
                    <a:pt x="1450" y="0"/>
                  </a:lnTo>
                  <a:lnTo>
                    <a:pt x="1192" y="0"/>
                  </a:lnTo>
                  <a:lnTo>
                    <a:pt x="1179" y="0"/>
                  </a:lnTo>
                  <a:lnTo>
                    <a:pt x="1177" y="23"/>
                  </a:lnTo>
                  <a:lnTo>
                    <a:pt x="1179" y="165"/>
                  </a:lnTo>
                  <a:lnTo>
                    <a:pt x="1177" y="659"/>
                  </a:lnTo>
                  <a:lnTo>
                    <a:pt x="1177" y="1033"/>
                  </a:lnTo>
                  <a:lnTo>
                    <a:pt x="1179" y="1054"/>
                  </a:lnTo>
                  <a:lnTo>
                    <a:pt x="1155" y="1054"/>
                  </a:lnTo>
                  <a:lnTo>
                    <a:pt x="993" y="1054"/>
                  </a:lnTo>
                  <a:lnTo>
                    <a:pt x="444" y="1054"/>
                  </a:lnTo>
                  <a:lnTo>
                    <a:pt x="24" y="1054"/>
                  </a:lnTo>
                  <a:lnTo>
                    <a:pt x="1" y="1054"/>
                  </a:lnTo>
                  <a:lnTo>
                    <a:pt x="0" y="1069"/>
                  </a:lnTo>
                  <a:lnTo>
                    <a:pt x="1" y="1169"/>
                  </a:lnTo>
                  <a:lnTo>
                    <a:pt x="0" y="1507"/>
                  </a:lnTo>
                  <a:lnTo>
                    <a:pt x="0" y="1766"/>
                  </a:lnTo>
                  <a:lnTo>
                    <a:pt x="1" y="1779"/>
                  </a:lnTo>
                  <a:lnTo>
                    <a:pt x="24" y="1779"/>
                  </a:lnTo>
                  <a:lnTo>
                    <a:pt x="185" y="1779"/>
                  </a:lnTo>
                  <a:lnTo>
                    <a:pt x="734" y="1779"/>
                  </a:lnTo>
                  <a:lnTo>
                    <a:pt x="1155" y="1779"/>
                  </a:lnTo>
                  <a:lnTo>
                    <a:pt x="1179" y="1779"/>
                  </a:lnTo>
                  <a:lnTo>
                    <a:pt x="1177" y="1839"/>
                  </a:lnTo>
                  <a:lnTo>
                    <a:pt x="1179" y="2246"/>
                  </a:lnTo>
                  <a:lnTo>
                    <a:pt x="1177" y="3637"/>
                  </a:lnTo>
                  <a:lnTo>
                    <a:pt x="1177" y="4697"/>
                  </a:lnTo>
                  <a:lnTo>
                    <a:pt x="1179" y="4756"/>
                  </a:lnTo>
                  <a:lnTo>
                    <a:pt x="1192" y="4756"/>
                  </a:lnTo>
                  <a:lnTo>
                    <a:pt x="1290" y="4756"/>
                  </a:lnTo>
                  <a:lnTo>
                    <a:pt x="1630" y="4756"/>
                  </a:lnTo>
                  <a:lnTo>
                    <a:pt x="1888" y="4756"/>
                  </a:lnTo>
                  <a:lnTo>
                    <a:pt x="1903" y="4756"/>
                  </a:lnTo>
                  <a:lnTo>
                    <a:pt x="1901" y="4697"/>
                  </a:lnTo>
                  <a:lnTo>
                    <a:pt x="1903" y="4291"/>
                  </a:lnTo>
                  <a:lnTo>
                    <a:pt x="1901" y="2899"/>
                  </a:lnTo>
                  <a:lnTo>
                    <a:pt x="1901" y="1839"/>
                  </a:lnTo>
                  <a:lnTo>
                    <a:pt x="1903" y="1779"/>
                  </a:lnTo>
                  <a:lnTo>
                    <a:pt x="1901" y="1779"/>
                  </a:lnTo>
                  <a:lnTo>
                    <a:pt x="1903" y="1779"/>
                  </a:lnTo>
                  <a:lnTo>
                    <a:pt x="1901" y="1779"/>
                  </a:lnTo>
                  <a:lnTo>
                    <a:pt x="1903" y="1779"/>
                  </a:lnTo>
                  <a:lnTo>
                    <a:pt x="1903" y="1779"/>
                  </a:lnTo>
                  <a:close/>
                </a:path>
              </a:pathLst>
            </a:custGeom>
            <a:gradFill rotWithShape="0">
              <a:gsLst>
                <a:gs pos="0">
                  <a:srgbClr val="FFFFFF"/>
                </a:gs>
                <a:gs pos="100000">
                  <a:srgbClr val="660066"/>
                </a:gs>
              </a:gsLst>
              <a:path path="rect">
                <a:fillToRect l="50000" t="50000" r="50000" b="50000"/>
              </a:path>
            </a:gradFill>
            <a:ln w="9525">
              <a:noFill/>
              <a:round/>
              <a:headEnd/>
              <a:tailEnd/>
            </a:ln>
          </p:spPr>
          <p:txBody>
            <a:bodyPr/>
            <a:lstStyle/>
            <a:p>
              <a:pPr algn="ctr"/>
              <a:endParaRPr lang="en-US">
                <a:solidFill>
                  <a:srgbClr val="000000"/>
                </a:solidFill>
                <a:latin typeface="Arial" charset="0"/>
              </a:endParaRPr>
            </a:p>
          </p:txBody>
        </p:sp>
      </p:grpSp>
      <p:sp>
        <p:nvSpPr>
          <p:cNvPr id="814198" name="WordArt 118"/>
          <p:cNvSpPr>
            <a:spLocks noChangeArrowheads="1" noChangeShapeType="1" noTextEdit="1"/>
          </p:cNvSpPr>
          <p:nvPr/>
        </p:nvSpPr>
        <p:spPr bwMode="auto">
          <a:xfrm>
            <a:off x="3124200" y="2133600"/>
            <a:ext cx="304800" cy="4572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0">
                  <a:gsLst>
                    <a:gs pos="0">
                      <a:srgbClr val="FFCCFF"/>
                    </a:gs>
                    <a:gs pos="100000">
                      <a:srgbClr val="560056"/>
                    </a:gs>
                  </a:gsLst>
                  <a:lin ang="0" scaled="1"/>
                </a:gradFill>
                <a:effectLst/>
                <a:latin typeface="Times New Roman"/>
                <a:cs typeface="Times New Roman"/>
              </a:rPr>
              <a:t>&gt;</a:t>
            </a:r>
          </a:p>
        </p:txBody>
      </p:sp>
      <p:sp>
        <p:nvSpPr>
          <p:cNvPr id="37" name="AutoShape 5"/>
          <p:cNvSpPr>
            <a:spLocks noChangeArrowheads="1"/>
          </p:cNvSpPr>
          <p:nvPr/>
        </p:nvSpPr>
        <p:spPr bwMode="auto">
          <a:xfrm>
            <a:off x="1371600" y="2590800"/>
            <a:ext cx="1752600" cy="1066800"/>
          </a:xfrm>
          <a:prstGeom prst="roundRect">
            <a:avLst>
              <a:gd name="adj" fmla="val 16667"/>
            </a:avLst>
          </a:prstGeom>
          <a:noFill/>
          <a:ln w="28575">
            <a:noFill/>
            <a:round/>
            <a:headEnd/>
            <a:tailEnd/>
          </a:ln>
          <a:effectLst>
            <a:outerShdw dist="45791" dir="2021404" algn="ctr" rotWithShape="0">
              <a:schemeClr val="tx1"/>
            </a:outerShdw>
          </a:effectLst>
        </p:spPr>
        <p:txBody>
          <a:bodyPr wrap="none" anchor="ctr"/>
          <a:lstStyle/>
          <a:p>
            <a:pPr algn="r">
              <a:lnSpc>
                <a:spcPct val="80000"/>
              </a:lnSpc>
            </a:pPr>
            <a:endParaRPr lang="en-US" sz="600" b="0" dirty="0">
              <a:ln w="12700">
                <a:solidFill>
                  <a:srgbClr val="000000"/>
                </a:solidFill>
              </a:ln>
              <a:solidFill>
                <a:srgbClr val="FFFFFF"/>
              </a:solidFill>
              <a:effectLst/>
              <a:latin typeface="Impact" pitchFamily="34" charset="0"/>
            </a:endParaRPr>
          </a:p>
          <a:p>
            <a:pPr algn="r">
              <a:lnSpc>
                <a:spcPct val="80000"/>
              </a:lnSpc>
            </a:pPr>
            <a:r>
              <a:rPr lang="en-US" sz="3600" b="0" dirty="0">
                <a:ln w="12700">
                  <a:solidFill>
                    <a:srgbClr val="000000"/>
                  </a:solidFill>
                </a:ln>
                <a:solidFill>
                  <a:srgbClr val="FFFFFF"/>
                </a:solidFill>
                <a:effectLst/>
                <a:latin typeface="Impact" pitchFamily="34" charset="0"/>
              </a:rPr>
              <a:t>Satan’s</a:t>
            </a:r>
          </a:p>
          <a:p>
            <a:pPr algn="r">
              <a:lnSpc>
                <a:spcPct val="80000"/>
              </a:lnSpc>
            </a:pPr>
            <a:r>
              <a:rPr lang="en-US" sz="3600" b="0" dirty="0">
                <a:ln w="12700">
                  <a:solidFill>
                    <a:srgbClr val="000000"/>
                  </a:solidFill>
                </a:ln>
                <a:solidFill>
                  <a:srgbClr val="FFFFFF"/>
                </a:solidFill>
                <a:effectLst/>
                <a:latin typeface="Impact" pitchFamily="34" charset="0"/>
              </a:rPr>
              <a:t>assault</a:t>
            </a:r>
          </a:p>
        </p:txBody>
      </p:sp>
      <p:sp>
        <p:nvSpPr>
          <p:cNvPr id="38" name="AutoShape 6"/>
          <p:cNvSpPr>
            <a:spLocks noChangeArrowheads="1"/>
          </p:cNvSpPr>
          <p:nvPr/>
        </p:nvSpPr>
        <p:spPr bwMode="auto">
          <a:xfrm>
            <a:off x="304800" y="2667000"/>
            <a:ext cx="1295400" cy="457200"/>
          </a:xfrm>
          <a:prstGeom prst="roundRect">
            <a:avLst>
              <a:gd name="adj" fmla="val 16667"/>
            </a:avLst>
          </a:prstGeom>
          <a:noFill/>
          <a:ln w="28575">
            <a:noFill/>
            <a:round/>
            <a:headEnd/>
            <a:tailEnd/>
          </a:ln>
          <a:effectLst>
            <a:outerShdw dist="45791" dir="2021404" algn="ctr" rotWithShape="0">
              <a:schemeClr val="tx1"/>
            </a:outerShdw>
          </a:effectLst>
        </p:spPr>
        <p:txBody>
          <a:bodyPr wrap="none" anchor="ctr"/>
          <a:lstStyle/>
          <a:p>
            <a:pPr>
              <a:lnSpc>
                <a:spcPct val="80000"/>
              </a:lnSpc>
            </a:pPr>
            <a:endParaRPr lang="en-US" sz="600" b="0">
              <a:ln w="12700">
                <a:solidFill>
                  <a:srgbClr val="000000"/>
                </a:solidFill>
              </a:ln>
              <a:solidFill>
                <a:srgbClr val="FFFFFF"/>
              </a:solidFill>
              <a:effectLst/>
              <a:latin typeface="Impact" pitchFamily="34" charset="0"/>
            </a:endParaRPr>
          </a:p>
          <a:p>
            <a:pPr>
              <a:lnSpc>
                <a:spcPct val="80000"/>
              </a:lnSpc>
            </a:pPr>
            <a:r>
              <a:rPr lang="en-US" sz="3600" b="0">
                <a:ln w="12700">
                  <a:solidFill>
                    <a:srgbClr val="000000"/>
                  </a:solidFill>
                </a:ln>
                <a:solidFill>
                  <a:srgbClr val="FFFFFF"/>
                </a:solidFill>
                <a:effectLst/>
                <a:latin typeface="Impact" pitchFamily="34" charset="0"/>
              </a:rPr>
              <a:t>Body :</a:t>
            </a:r>
          </a:p>
        </p:txBody>
      </p:sp>
      <p:sp>
        <p:nvSpPr>
          <p:cNvPr id="39" name="AutoShape 26"/>
          <p:cNvSpPr>
            <a:spLocks noChangeArrowheads="1"/>
          </p:cNvSpPr>
          <p:nvPr/>
        </p:nvSpPr>
        <p:spPr bwMode="auto">
          <a:xfrm>
            <a:off x="7010400" y="2590800"/>
            <a:ext cx="1905000" cy="1371600"/>
          </a:xfrm>
          <a:prstGeom prst="roundRect">
            <a:avLst>
              <a:gd name="adj" fmla="val 16667"/>
            </a:avLst>
          </a:prstGeom>
          <a:gradFill rotWithShape="0">
            <a:gsLst>
              <a:gs pos="0">
                <a:srgbClr val="663300">
                  <a:alpha val="70000"/>
                </a:srgbClr>
              </a:gs>
              <a:gs pos="100000">
                <a:schemeClr val="tx1">
                  <a:alpha val="70000"/>
                </a:schemeClr>
              </a:gs>
            </a:gsLst>
            <a:path path="shape">
              <a:fillToRect l="50000" t="50000" r="50000" b="50000"/>
            </a:path>
          </a:gradFill>
          <a:ln w="28575" algn="ctr">
            <a:noFill/>
            <a:round/>
            <a:headEnd/>
            <a:tailEnd/>
          </a:ln>
          <a:effectLst/>
        </p:spPr>
        <p:txBody>
          <a:bodyPr wrap="none" anchor="ctr"/>
          <a:lstStyle/>
          <a:p>
            <a:pPr algn="ctr"/>
            <a:endParaRPr lang="en-US">
              <a:solidFill>
                <a:srgbClr val="000000"/>
              </a:solidFill>
              <a:latin typeface="Arial" charset="0"/>
            </a:endParaRPr>
          </a:p>
        </p:txBody>
      </p:sp>
      <p:sp>
        <p:nvSpPr>
          <p:cNvPr id="40" name="AutoShape 24"/>
          <p:cNvSpPr>
            <a:spLocks noChangeArrowheads="1"/>
          </p:cNvSpPr>
          <p:nvPr/>
        </p:nvSpPr>
        <p:spPr bwMode="auto">
          <a:xfrm>
            <a:off x="7010400" y="2590800"/>
            <a:ext cx="1905000" cy="1371600"/>
          </a:xfrm>
          <a:prstGeom prst="roundRect">
            <a:avLst>
              <a:gd name="adj" fmla="val 16667"/>
            </a:avLst>
          </a:prstGeom>
          <a:noFill/>
          <a:ln w="28575" algn="ctr">
            <a:noFill/>
            <a:round/>
            <a:headEnd/>
            <a:tailEnd/>
          </a:ln>
          <a:effectLst/>
        </p:spPr>
        <p:txBody>
          <a:bodyPr wrap="none" anchor="ctr"/>
          <a:lstStyle/>
          <a:p>
            <a:pPr algn="ctr">
              <a:lnSpc>
                <a:spcPct val="80000"/>
              </a:lnSpc>
            </a:pPr>
            <a:r>
              <a:rPr lang="en-US" sz="3200" b="0">
                <a:ln w="12700">
                  <a:solidFill>
                    <a:srgbClr val="000000"/>
                  </a:solidFill>
                </a:ln>
                <a:solidFill>
                  <a:srgbClr val="FFFFFF"/>
                </a:solidFill>
                <a:effectLst>
                  <a:outerShdw blurRad="38100" dist="38100" dir="2700000" algn="tl">
                    <a:srgbClr val="000000"/>
                  </a:outerShdw>
                </a:effectLst>
                <a:latin typeface="Impact" pitchFamily="34" charset="0"/>
              </a:rPr>
              <a:t>No</a:t>
            </a:r>
          </a:p>
          <a:p>
            <a:pPr algn="ctr">
              <a:lnSpc>
                <a:spcPct val="80000"/>
              </a:lnSpc>
            </a:pPr>
            <a:r>
              <a:rPr lang="en-US" sz="3200" b="0">
                <a:ln w="12700">
                  <a:solidFill>
                    <a:srgbClr val="000000"/>
                  </a:solidFill>
                </a:ln>
                <a:solidFill>
                  <a:srgbClr val="FFFFFF"/>
                </a:solidFill>
                <a:effectLst>
                  <a:outerShdw blurRad="38100" dist="38100" dir="2700000" algn="tl">
                    <a:srgbClr val="000000"/>
                  </a:outerShdw>
                </a:effectLst>
                <a:latin typeface="Impact" pitchFamily="34" charset="0"/>
              </a:rPr>
              <a:t>Physical</a:t>
            </a:r>
          </a:p>
          <a:p>
            <a:pPr algn="ctr">
              <a:lnSpc>
                <a:spcPct val="80000"/>
              </a:lnSpc>
            </a:pPr>
            <a:r>
              <a:rPr lang="en-US" sz="3200" b="0">
                <a:ln w="12700">
                  <a:solidFill>
                    <a:srgbClr val="000000"/>
                  </a:solidFill>
                </a:ln>
                <a:solidFill>
                  <a:srgbClr val="FFFFFF"/>
                </a:solidFill>
                <a:effectLst>
                  <a:outerShdw blurRad="38100" dist="38100" dir="2700000" algn="tl">
                    <a:srgbClr val="000000"/>
                  </a:outerShdw>
                </a:effectLst>
                <a:latin typeface="Impact" pitchFamily="34" charset="0"/>
              </a:rPr>
              <a:t>salvation</a:t>
            </a:r>
          </a:p>
        </p:txBody>
      </p:sp>
      <p:sp>
        <p:nvSpPr>
          <p:cNvPr id="41" name="Rectangle 40"/>
          <p:cNvSpPr/>
          <p:nvPr/>
        </p:nvSpPr>
        <p:spPr bwMode="auto">
          <a:xfrm>
            <a:off x="495299" y="124227"/>
            <a:ext cx="8151303" cy="381000"/>
          </a:xfrm>
          <a:prstGeom prst="rect">
            <a:avLst/>
          </a:prstGeom>
          <a:solidFill>
            <a:srgbClr val="FFD88B">
              <a:alpha val="6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a:solidFill>
                <a:srgbClr val="000000"/>
              </a:solidFill>
              <a:latin typeface="Arial" charset="0"/>
            </a:endParaRPr>
          </a:p>
        </p:txBody>
      </p:sp>
      <p:sp>
        <p:nvSpPr>
          <p:cNvPr id="42" name="Rectangle 41"/>
          <p:cNvSpPr/>
          <p:nvPr/>
        </p:nvSpPr>
        <p:spPr>
          <a:xfrm>
            <a:off x="381000" y="76200"/>
            <a:ext cx="8382000" cy="477054"/>
          </a:xfrm>
          <a:prstGeom prst="rect">
            <a:avLst/>
          </a:prstGeom>
        </p:spPr>
        <p:txBody>
          <a:bodyPr wrap="square">
            <a:spAutoFit/>
          </a:bodyPr>
          <a:lstStyle/>
          <a:p>
            <a:pPr algn="ctr"/>
            <a:r>
              <a:rPr lang="en-US" sz="2500" b="0" u="sng">
                <a:ln w="3175">
                  <a:solidFill>
                    <a:srgbClr val="FFFFFF"/>
                  </a:solidFill>
                </a:ln>
                <a:solidFill>
                  <a:srgbClr val="000099"/>
                </a:solidFill>
                <a:effectLst/>
                <a:latin typeface="Impact" pitchFamily="34" charset="0"/>
              </a:rPr>
              <a:t>Limit of salvation through the cross and Jesus’ Second Coming</a:t>
            </a:r>
            <a:endParaRPr lang="en-US" sz="2500" b="0" u="sng" dirty="0">
              <a:ln w="3175">
                <a:solidFill>
                  <a:srgbClr val="FFFFFF"/>
                </a:solidFill>
              </a:ln>
              <a:solidFill>
                <a:srgbClr val="000000"/>
              </a:solidFill>
              <a:latin typeface="Arial" charset="0"/>
            </a:endParaRPr>
          </a:p>
        </p:txBody>
      </p:sp>
      <p:pic>
        <p:nvPicPr>
          <p:cNvPr id="814195" name="Picture 115" descr="gc002584"/>
          <p:cNvPicPr>
            <a:picLocks noChangeAspect="1" noChangeArrowheads="1"/>
          </p:cNvPicPr>
          <p:nvPr/>
        </p:nvPicPr>
        <p:blipFill>
          <a:blip r:embed="rId4" cstate="print"/>
          <a:srcRect/>
          <a:stretch>
            <a:fillRect/>
          </a:stretch>
        </p:blipFill>
        <p:spPr bwMode="auto">
          <a:xfrm flipH="1">
            <a:off x="3390900" y="4191000"/>
            <a:ext cx="1143000" cy="757238"/>
          </a:xfrm>
          <a:prstGeom prst="rect">
            <a:avLst/>
          </a:prstGeom>
          <a:noFill/>
        </p:spPr>
      </p:pic>
      <p:grpSp>
        <p:nvGrpSpPr>
          <p:cNvPr id="34" name="Group 119"/>
          <p:cNvGrpSpPr>
            <a:grpSpLocks/>
          </p:cNvGrpSpPr>
          <p:nvPr/>
        </p:nvGrpSpPr>
        <p:grpSpPr bwMode="auto">
          <a:xfrm>
            <a:off x="1604963" y="5797551"/>
            <a:ext cx="6091238" cy="679449"/>
            <a:chOff x="627" y="3407"/>
            <a:chExt cx="3837" cy="428"/>
          </a:xfrm>
        </p:grpSpPr>
        <p:sp>
          <p:nvSpPr>
            <p:cNvPr id="35" name="Text Box 4"/>
            <p:cNvSpPr txBox="1">
              <a:spLocks noChangeArrowheads="1"/>
            </p:cNvSpPr>
            <p:nvPr/>
          </p:nvSpPr>
          <p:spPr bwMode="auto">
            <a:xfrm>
              <a:off x="791" y="3428"/>
              <a:ext cx="3673" cy="407"/>
            </a:xfrm>
            <a:prstGeom prst="rect">
              <a:avLst/>
            </a:prstGeom>
            <a:noFill/>
            <a:ln w="9525">
              <a:noFill/>
              <a:miter lim="800000"/>
              <a:headEnd/>
              <a:tailEnd/>
            </a:ln>
            <a:effectLst/>
          </p:spPr>
          <p:txBody>
            <a:bodyPr wrap="square">
              <a:spAutoFit/>
            </a:bodyPr>
            <a:lstStyle/>
            <a:p>
              <a:pPr>
                <a:lnSpc>
                  <a:spcPct val="90000"/>
                </a:lnSpc>
              </a:pPr>
              <a:r>
                <a:rPr lang="en-US" sz="2000">
                  <a:solidFill>
                    <a:srgbClr val="FFFFFF"/>
                  </a:solidFill>
                  <a:effectLst/>
                  <a:latin typeface="Arial Narrow" pitchFamily="34" charset="0"/>
                </a:rPr>
                <a:t>To complete the work of </a:t>
              </a:r>
              <a:r>
                <a:rPr lang="en-US" sz="2000" u="sng">
                  <a:solidFill>
                    <a:srgbClr val="FFFFFF"/>
                  </a:solidFill>
                  <a:effectLst/>
                  <a:latin typeface="Arial Narrow" pitchFamily="34" charset="0"/>
                </a:rPr>
                <a:t>spiritual and physical salvation</a:t>
              </a:r>
              <a:r>
                <a:rPr lang="en-US" sz="2000">
                  <a:solidFill>
                    <a:srgbClr val="FFFFFF"/>
                  </a:solidFill>
                  <a:effectLst/>
                  <a:latin typeface="Arial Narrow" pitchFamily="34" charset="0"/>
                </a:rPr>
                <a:t>, Jesus must </a:t>
              </a:r>
              <a:r>
                <a:rPr lang="en-US" sz="2000" u="sng">
                  <a:solidFill>
                    <a:srgbClr val="FFFFFF"/>
                  </a:solidFill>
                  <a:effectLst/>
                  <a:latin typeface="Arial Narrow" pitchFamily="34" charset="0"/>
                </a:rPr>
                <a:t>come again</a:t>
              </a:r>
              <a:r>
                <a:rPr lang="en-US" sz="2000">
                  <a:solidFill>
                    <a:srgbClr val="FFFFFF"/>
                  </a:solidFill>
                  <a:effectLst/>
                  <a:latin typeface="Arial Narrow" pitchFamily="34" charset="0"/>
                </a:rPr>
                <a:t> on earth.</a:t>
              </a:r>
              <a:endParaRPr lang="en-US" sz="2000" b="0">
                <a:solidFill>
                  <a:srgbClr val="FFFFFF"/>
                </a:solidFill>
                <a:effectLst/>
                <a:latin typeface="Arial Narrow" pitchFamily="34" charset="0"/>
              </a:endParaRPr>
            </a:p>
          </p:txBody>
        </p:sp>
        <p:sp>
          <p:nvSpPr>
            <p:cNvPr id="36" name="Text Box 5"/>
            <p:cNvSpPr txBox="1">
              <a:spLocks noChangeArrowheads="1"/>
            </p:cNvSpPr>
            <p:nvPr/>
          </p:nvSpPr>
          <p:spPr bwMode="auto">
            <a:xfrm>
              <a:off x="627" y="3407"/>
              <a:ext cx="189" cy="369"/>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63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Tree>
    <p:extLst>
      <p:ext uri="{BB962C8B-B14F-4D97-AF65-F5344CB8AC3E}">
        <p14:creationId xmlns:p14="http://schemas.microsoft.com/office/powerpoint/2010/main" val="397478923"/>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out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814116"/>
                                        </p:tgtEl>
                                        <p:attrNameLst>
                                          <p:attrName>style.visibility</p:attrName>
                                        </p:attrNameLst>
                                      </p:cBhvr>
                                      <p:to>
                                        <p:strVal val="visible"/>
                                      </p:to>
                                    </p:set>
                                    <p:anim calcmode="lin" valueType="num">
                                      <p:cBhvr>
                                        <p:cTn id="12" dur="1000" fill="hold"/>
                                        <p:tgtEl>
                                          <p:spTgt spid="814116"/>
                                        </p:tgtEl>
                                        <p:attrNameLst>
                                          <p:attrName>ppt_w</p:attrName>
                                        </p:attrNameLst>
                                      </p:cBhvr>
                                      <p:tavLst>
                                        <p:tav tm="0">
                                          <p:val>
                                            <p:fltVal val="0"/>
                                          </p:val>
                                        </p:tav>
                                        <p:tav tm="100000">
                                          <p:val>
                                            <p:strVal val="#ppt_w"/>
                                          </p:val>
                                        </p:tav>
                                      </p:tavLst>
                                    </p:anim>
                                    <p:anim calcmode="lin" valueType="num">
                                      <p:cBhvr>
                                        <p:cTn id="13" dur="1000" fill="hold"/>
                                        <p:tgtEl>
                                          <p:spTgt spid="814116"/>
                                        </p:tgtEl>
                                        <p:attrNameLst>
                                          <p:attrName>ppt_h</p:attrName>
                                        </p:attrNameLst>
                                      </p:cBhvr>
                                      <p:tavLst>
                                        <p:tav tm="0">
                                          <p:val>
                                            <p:strVal val="#ppt_h"/>
                                          </p:val>
                                        </p:tav>
                                        <p:tav tm="100000">
                                          <p:val>
                                            <p:strVal val="#ppt_h"/>
                                          </p:val>
                                        </p:tav>
                                      </p:tavLst>
                                    </p:anim>
                                  </p:childTnLst>
                                </p:cTn>
                              </p:par>
                              <p:par>
                                <p:cTn id="14" presetID="17" presetClass="entr" presetSubtype="10" fill="hold" grpId="0" nodeType="withEffect">
                                  <p:stCondLst>
                                    <p:cond delay="500"/>
                                  </p:stCondLst>
                                  <p:childTnLst>
                                    <p:set>
                                      <p:cBhvr>
                                        <p:cTn id="15" dur="1" fill="hold">
                                          <p:stCondLst>
                                            <p:cond delay="0"/>
                                          </p:stCondLst>
                                        </p:cTn>
                                        <p:tgtEl>
                                          <p:spTgt spid="814117"/>
                                        </p:tgtEl>
                                        <p:attrNameLst>
                                          <p:attrName>style.visibility</p:attrName>
                                        </p:attrNameLst>
                                      </p:cBhvr>
                                      <p:to>
                                        <p:strVal val="visible"/>
                                      </p:to>
                                    </p:set>
                                    <p:anim calcmode="lin" valueType="num">
                                      <p:cBhvr>
                                        <p:cTn id="16" dur="1000" fill="hold"/>
                                        <p:tgtEl>
                                          <p:spTgt spid="814117"/>
                                        </p:tgtEl>
                                        <p:attrNameLst>
                                          <p:attrName>ppt_w</p:attrName>
                                        </p:attrNameLst>
                                      </p:cBhvr>
                                      <p:tavLst>
                                        <p:tav tm="0">
                                          <p:val>
                                            <p:fltVal val="0"/>
                                          </p:val>
                                        </p:tav>
                                        <p:tav tm="100000">
                                          <p:val>
                                            <p:strVal val="#ppt_w"/>
                                          </p:val>
                                        </p:tav>
                                      </p:tavLst>
                                    </p:anim>
                                    <p:anim calcmode="lin" valueType="num">
                                      <p:cBhvr>
                                        <p:cTn id="17" dur="1000" fill="hold"/>
                                        <p:tgtEl>
                                          <p:spTgt spid="814117"/>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Effect transition="in" filter="fade">
                                      <p:cBhvr>
                                        <p:cTn id="24" dur="1000"/>
                                        <p:tgtEl>
                                          <p:spTgt spid="6"/>
                                        </p:tgtEl>
                                      </p:cBhvr>
                                    </p:animEffect>
                                  </p:childTnLst>
                                </p:cTn>
                              </p:par>
                              <p:par>
                                <p:cTn id="25" presetID="10" presetClass="entr" presetSubtype="0" fill="hold" nodeType="withEffect">
                                  <p:stCondLst>
                                    <p:cond delay="500"/>
                                  </p:stCondLst>
                                  <p:childTnLst>
                                    <p:set>
                                      <p:cBhvr>
                                        <p:cTn id="26" dur="1" fill="hold">
                                          <p:stCondLst>
                                            <p:cond delay="0"/>
                                          </p:stCondLst>
                                        </p:cTn>
                                        <p:tgtEl>
                                          <p:spTgt spid="814195"/>
                                        </p:tgtEl>
                                        <p:attrNameLst>
                                          <p:attrName>style.visibility</p:attrName>
                                        </p:attrNameLst>
                                      </p:cBhvr>
                                      <p:to>
                                        <p:strVal val="visible"/>
                                      </p:to>
                                    </p:set>
                                    <p:animEffect transition="in" filter="fade">
                                      <p:cBhvr>
                                        <p:cTn id="27" dur="1500"/>
                                        <p:tgtEl>
                                          <p:spTgt spid="81419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14094"/>
                                        </p:tgtEl>
                                        <p:attrNameLst>
                                          <p:attrName>style.visibility</p:attrName>
                                        </p:attrNameLst>
                                      </p:cBhvr>
                                      <p:to>
                                        <p:strVal val="visible"/>
                                      </p:to>
                                    </p:set>
                                    <p:animEffect transition="in" filter="fade">
                                      <p:cBhvr>
                                        <p:cTn id="30" dur="1000"/>
                                        <p:tgtEl>
                                          <p:spTgt spid="814094"/>
                                        </p:tgtEl>
                                      </p:cBhvr>
                                    </p:animEffect>
                                  </p:childTnLst>
                                </p:cTn>
                              </p:par>
                              <p:par>
                                <p:cTn id="31" presetID="10" presetClass="entr" presetSubtype="0" fill="hold" nodeType="withEffect">
                                  <p:stCondLst>
                                    <p:cond delay="0"/>
                                  </p:stCondLst>
                                  <p:childTnLst>
                                    <p:set>
                                      <p:cBhvr>
                                        <p:cTn id="32" dur="1" fill="hold">
                                          <p:stCondLst>
                                            <p:cond delay="0"/>
                                          </p:stCondLst>
                                        </p:cTn>
                                        <p:tgtEl>
                                          <p:spTgt spid="814095"/>
                                        </p:tgtEl>
                                        <p:attrNameLst>
                                          <p:attrName>style.visibility</p:attrName>
                                        </p:attrNameLst>
                                      </p:cBhvr>
                                      <p:to>
                                        <p:strVal val="visible"/>
                                      </p:to>
                                    </p:set>
                                    <p:animEffect transition="in" filter="fade">
                                      <p:cBhvr>
                                        <p:cTn id="33" dur="1000"/>
                                        <p:tgtEl>
                                          <p:spTgt spid="8140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4094" grpId="0" animBg="1"/>
      <p:bldP spid="814116" grpId="0"/>
      <p:bldP spid="814117" grpId="0"/>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E6C1"/>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867361" name="Picture 33" descr="Elijah and Ahab in Naboth´s Vineyard, by C"/>
          <p:cNvPicPr>
            <a:picLocks noChangeAspect="1" noChangeArrowheads="1"/>
          </p:cNvPicPr>
          <p:nvPr/>
        </p:nvPicPr>
        <p:blipFill>
          <a:blip r:embed="rId3" cstate="print"/>
          <a:srcRect/>
          <a:stretch>
            <a:fillRect/>
          </a:stretch>
        </p:blipFill>
        <p:spPr bwMode="auto">
          <a:xfrm>
            <a:off x="1" y="506220"/>
            <a:ext cx="4419600" cy="4980180"/>
          </a:xfrm>
          <a:prstGeom prst="rect">
            <a:avLst/>
          </a:prstGeom>
          <a:noFill/>
        </p:spPr>
      </p:pic>
      <p:sp>
        <p:nvSpPr>
          <p:cNvPr id="867330" name="Rectangle 2"/>
          <p:cNvSpPr>
            <a:spLocks noChangeArrowheads="1"/>
          </p:cNvSpPr>
          <p:nvPr/>
        </p:nvSpPr>
        <p:spPr bwMode="auto">
          <a:xfrm>
            <a:off x="0" y="5486400"/>
            <a:ext cx="9144000" cy="13716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grpSp>
        <p:nvGrpSpPr>
          <p:cNvPr id="2" name="Group 34"/>
          <p:cNvGrpSpPr>
            <a:grpSpLocks/>
          </p:cNvGrpSpPr>
          <p:nvPr/>
        </p:nvGrpSpPr>
        <p:grpSpPr bwMode="auto">
          <a:xfrm>
            <a:off x="1524000" y="5662612"/>
            <a:ext cx="6096000" cy="890588"/>
            <a:chOff x="576" y="3394"/>
            <a:chExt cx="3840" cy="561"/>
          </a:xfrm>
        </p:grpSpPr>
        <p:sp>
          <p:nvSpPr>
            <p:cNvPr id="867332" name="Text Box 4"/>
            <p:cNvSpPr txBox="1">
              <a:spLocks noChangeArrowheads="1"/>
            </p:cNvSpPr>
            <p:nvPr/>
          </p:nvSpPr>
          <p:spPr bwMode="auto">
            <a:xfrm>
              <a:off x="793" y="3432"/>
              <a:ext cx="3623" cy="523"/>
            </a:xfrm>
            <a:prstGeom prst="rect">
              <a:avLst/>
            </a:prstGeom>
            <a:noFill/>
            <a:ln w="9525">
              <a:noFill/>
              <a:miter lim="800000"/>
              <a:headEnd/>
              <a:tailEnd/>
            </a:ln>
            <a:effectLst/>
          </p:spPr>
          <p:txBody>
            <a:bodyPr wrap="square">
              <a:spAutoFit/>
            </a:bodyPr>
            <a:lstStyle/>
            <a:p>
              <a:pPr>
                <a:lnSpc>
                  <a:spcPct val="80000"/>
                </a:lnSpc>
              </a:pPr>
              <a:r>
                <a:rPr lang="en-US" sz="2000" dirty="0">
                  <a:solidFill>
                    <a:srgbClr val="FFFFFF"/>
                  </a:solidFill>
                  <a:effectLst/>
                  <a:latin typeface="Arial Narrow" pitchFamily="34" charset="0"/>
                </a:rPr>
                <a:t>The Jews of Jesus’ day were waiting for </a:t>
              </a:r>
              <a:r>
                <a:rPr lang="en-US" sz="2000" u="sng" dirty="0">
                  <a:solidFill>
                    <a:srgbClr val="FFFFFF"/>
                  </a:solidFill>
                  <a:effectLst/>
                  <a:latin typeface="Arial Narrow" pitchFamily="34" charset="0"/>
                </a:rPr>
                <a:t>Elijah</a:t>
              </a:r>
              <a:r>
                <a:rPr lang="en-US" sz="2000" dirty="0">
                  <a:solidFill>
                    <a:srgbClr val="FFFFFF"/>
                  </a:solidFill>
                  <a:effectLst/>
                  <a:latin typeface="Arial Narrow" pitchFamily="34" charset="0"/>
                </a:rPr>
                <a:t> because God had promised through prophet </a:t>
              </a:r>
              <a:r>
                <a:rPr lang="en-US" sz="2000" u="sng" dirty="0">
                  <a:solidFill>
                    <a:srgbClr val="FFFFFF"/>
                  </a:solidFill>
                  <a:effectLst/>
                  <a:latin typeface="Arial Narrow" pitchFamily="34" charset="0"/>
                </a:rPr>
                <a:t>Malachi</a:t>
              </a:r>
              <a:r>
                <a:rPr lang="en-US" sz="2000" dirty="0">
                  <a:solidFill>
                    <a:srgbClr val="FFFFFF"/>
                  </a:solidFill>
                  <a:effectLst/>
                  <a:latin typeface="Arial Narrow" pitchFamily="34" charset="0"/>
                </a:rPr>
                <a:t> that Elijah would </a:t>
              </a:r>
              <a:r>
                <a:rPr lang="en-US" sz="2000" dirty="0">
                  <a:solidFill>
                    <a:srgbClr val="FFFF00"/>
                  </a:solidFill>
                  <a:effectLst/>
                  <a:latin typeface="Arial Narrow" pitchFamily="34" charset="0"/>
                </a:rPr>
                <a:t>return</a:t>
              </a:r>
              <a:r>
                <a:rPr lang="en-US" sz="2000" dirty="0">
                  <a:solidFill>
                    <a:srgbClr val="FFFFFF"/>
                  </a:solidFill>
                  <a:effectLst/>
                  <a:latin typeface="Arial Narrow" pitchFamily="34" charset="0"/>
                </a:rPr>
                <a:t> before the advent of the Messiah</a:t>
              </a:r>
              <a:r>
                <a:rPr lang="en-US" sz="2000" b="0" dirty="0">
                  <a:solidFill>
                    <a:srgbClr val="FFFFFF"/>
                  </a:solidFill>
                  <a:effectLst/>
                  <a:latin typeface="Arial Narrow" pitchFamily="34" charset="0"/>
                </a:rPr>
                <a:t>.</a:t>
              </a:r>
            </a:p>
          </p:txBody>
        </p:sp>
        <p:sp>
          <p:nvSpPr>
            <p:cNvPr id="867333" name="Text Box 5"/>
            <p:cNvSpPr txBox="1">
              <a:spLocks noChangeArrowheads="1"/>
            </p:cNvSpPr>
            <p:nvPr/>
          </p:nvSpPr>
          <p:spPr bwMode="auto">
            <a:xfrm>
              <a:off x="576" y="3394"/>
              <a:ext cx="288" cy="369"/>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63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867334" name="Oval 6"/>
          <p:cNvSpPr>
            <a:spLocks noChangeArrowheads="1"/>
          </p:cNvSpPr>
          <p:nvPr/>
        </p:nvSpPr>
        <p:spPr bwMode="auto">
          <a:xfrm>
            <a:off x="5638800" y="762000"/>
            <a:ext cx="3048000" cy="1136650"/>
          </a:xfrm>
          <a:prstGeom prst="ellipse">
            <a:avLst/>
          </a:prstGeom>
          <a:gradFill rotWithShape="0">
            <a:gsLst>
              <a:gs pos="0">
                <a:srgbClr val="FF9900"/>
              </a:gs>
              <a:gs pos="50000">
                <a:srgbClr val="CC6600"/>
              </a:gs>
              <a:gs pos="100000">
                <a:srgbClr val="FF9900"/>
              </a:gs>
            </a:gsLst>
            <a:lin ang="2700000" scaled="1"/>
          </a:gradFill>
          <a:ln w="9525">
            <a:round/>
            <a:headEnd/>
            <a:tailEnd/>
          </a:ln>
          <a:effectLst/>
          <a:scene3d>
            <a:camera prst="legacyPerspectiveBottomLeft"/>
            <a:lightRig rig="legacyHarsh3" dir="t"/>
          </a:scene3d>
          <a:sp3d extrusionH="887400" prstMaterial="legacyMatte">
            <a:bevelT w="13500" h="13500" prst="angle"/>
            <a:bevelB w="13500" h="13500" prst="angle"/>
            <a:extrusionClr>
              <a:srgbClr val="FF9900"/>
            </a:extrusionClr>
          </a:sp3d>
        </p:spPr>
        <p:txBody>
          <a:bodyPr wrap="none" anchor="ctr">
            <a:flatTx/>
          </a:bodyPr>
          <a:lstStyle/>
          <a:p>
            <a:pPr algn="ctr"/>
            <a:r>
              <a:rPr lang="en-US" sz="4800" b="0">
                <a:solidFill>
                  <a:srgbClr val="FFFFFF"/>
                </a:solidFill>
                <a:effectLst>
                  <a:outerShdw blurRad="38100" dist="38100" dir="2700000" algn="tl">
                    <a:srgbClr val="000000"/>
                  </a:outerShdw>
                </a:effectLst>
                <a:latin typeface="Impact" pitchFamily="34" charset="0"/>
              </a:rPr>
              <a:t>Elijah</a:t>
            </a:r>
          </a:p>
        </p:txBody>
      </p:sp>
      <p:sp>
        <p:nvSpPr>
          <p:cNvPr id="867335" name="Text Box 7"/>
          <p:cNvSpPr txBox="1">
            <a:spLocks noChangeArrowheads="1"/>
          </p:cNvSpPr>
          <p:nvPr/>
        </p:nvSpPr>
        <p:spPr bwMode="auto">
          <a:xfrm>
            <a:off x="7239000" y="2133600"/>
            <a:ext cx="1752600" cy="641350"/>
          </a:xfrm>
          <a:prstGeom prst="rect">
            <a:avLst/>
          </a:prstGeom>
          <a:noFill/>
          <a:ln w="9525">
            <a:noFill/>
            <a:miter lim="800000"/>
            <a:headEnd/>
            <a:tailEnd/>
          </a:ln>
          <a:effectLst/>
        </p:spPr>
        <p:txBody>
          <a:bodyPr>
            <a:spAutoFit/>
          </a:bodyPr>
          <a:lstStyle/>
          <a:p>
            <a:pPr algn="ctr"/>
            <a:r>
              <a:rPr lang="en-US" sz="3600" b="0">
                <a:solidFill>
                  <a:srgbClr val="000066"/>
                </a:solidFill>
                <a:effectLst/>
                <a:latin typeface="Impact" pitchFamily="34" charset="0"/>
              </a:rPr>
              <a:t>Malachi</a:t>
            </a:r>
          </a:p>
        </p:txBody>
      </p:sp>
      <p:sp>
        <p:nvSpPr>
          <p:cNvPr id="867336" name="Text Box 8"/>
          <p:cNvSpPr txBox="1">
            <a:spLocks noChangeArrowheads="1"/>
          </p:cNvSpPr>
          <p:nvPr/>
        </p:nvSpPr>
        <p:spPr bwMode="auto">
          <a:xfrm>
            <a:off x="7353300" y="2590800"/>
            <a:ext cx="1524000" cy="579438"/>
          </a:xfrm>
          <a:prstGeom prst="rect">
            <a:avLst/>
          </a:prstGeom>
          <a:noFill/>
          <a:ln w="9525">
            <a:noFill/>
            <a:miter lim="800000"/>
            <a:headEnd/>
            <a:tailEnd/>
          </a:ln>
          <a:effectLst/>
        </p:spPr>
        <p:txBody>
          <a:bodyPr>
            <a:spAutoFit/>
          </a:bodyPr>
          <a:lstStyle/>
          <a:p>
            <a:pPr algn="ctr"/>
            <a:r>
              <a:rPr lang="en-US" sz="3200" b="0" dirty="0">
                <a:solidFill>
                  <a:srgbClr val="4E0027"/>
                </a:solidFill>
                <a:effectLst/>
                <a:latin typeface="Fette Engschrift" pitchFamily="2" charset="0"/>
              </a:rPr>
              <a:t>(</a:t>
            </a:r>
            <a:r>
              <a:rPr lang="en-US" sz="2800" b="0" dirty="0">
                <a:solidFill>
                  <a:srgbClr val="4E0027"/>
                </a:solidFill>
                <a:effectLst/>
                <a:latin typeface="Impact" pitchFamily="34" charset="0"/>
              </a:rPr>
              <a:t>Mal. 4:5</a:t>
            </a:r>
            <a:r>
              <a:rPr lang="en-US" sz="3200" b="0" dirty="0">
                <a:solidFill>
                  <a:srgbClr val="4E0027"/>
                </a:solidFill>
                <a:effectLst/>
                <a:latin typeface="Fette Engschrift" pitchFamily="2" charset="0"/>
              </a:rPr>
              <a:t>)</a:t>
            </a:r>
          </a:p>
        </p:txBody>
      </p:sp>
      <p:sp>
        <p:nvSpPr>
          <p:cNvPr id="867337" name="Text Box 9"/>
          <p:cNvSpPr txBox="1">
            <a:spLocks noChangeArrowheads="1"/>
          </p:cNvSpPr>
          <p:nvPr/>
        </p:nvSpPr>
        <p:spPr bwMode="auto">
          <a:xfrm>
            <a:off x="5791200" y="2286000"/>
            <a:ext cx="1371600" cy="822325"/>
          </a:xfrm>
          <a:prstGeom prst="rect">
            <a:avLst/>
          </a:prstGeom>
          <a:noFill/>
          <a:ln w="9525">
            <a:noFill/>
            <a:miter lim="800000"/>
            <a:headEnd/>
            <a:tailEnd/>
          </a:ln>
          <a:effectLst/>
        </p:spPr>
        <p:txBody>
          <a:bodyPr>
            <a:spAutoFit/>
          </a:bodyPr>
          <a:lstStyle/>
          <a:p>
            <a:pPr algn="ctr">
              <a:lnSpc>
                <a:spcPct val="75000"/>
              </a:lnSpc>
            </a:pPr>
            <a:r>
              <a:rPr lang="en-US" sz="3200" b="0" dirty="0">
                <a:solidFill>
                  <a:srgbClr val="660033"/>
                </a:solidFill>
                <a:effectLst/>
                <a:latin typeface="Impact" pitchFamily="34" charset="0"/>
              </a:rPr>
              <a:t>Come</a:t>
            </a:r>
          </a:p>
          <a:p>
            <a:pPr algn="ctr">
              <a:lnSpc>
                <a:spcPct val="75000"/>
              </a:lnSpc>
            </a:pPr>
            <a:r>
              <a:rPr lang="en-US" sz="3200" b="0" dirty="0">
                <a:solidFill>
                  <a:srgbClr val="660033"/>
                </a:solidFill>
                <a:effectLst/>
                <a:latin typeface="Impact" pitchFamily="34" charset="0"/>
              </a:rPr>
              <a:t>again</a:t>
            </a:r>
          </a:p>
        </p:txBody>
      </p:sp>
      <p:sp>
        <p:nvSpPr>
          <p:cNvPr id="15" name="Rectangle 14"/>
          <p:cNvSpPr/>
          <p:nvPr/>
        </p:nvSpPr>
        <p:spPr>
          <a:xfrm>
            <a:off x="381000" y="76200"/>
            <a:ext cx="6705600" cy="477054"/>
          </a:xfrm>
          <a:prstGeom prst="rect">
            <a:avLst/>
          </a:prstGeom>
        </p:spPr>
        <p:txBody>
          <a:bodyPr wrap="square">
            <a:spAutoFit/>
          </a:bodyPr>
          <a:lstStyle/>
          <a:p>
            <a:r>
              <a:rPr lang="en-US" sz="2500" b="0" u="sng" dirty="0">
                <a:ln w="3175">
                  <a:solidFill>
                    <a:srgbClr val="FFFFFF"/>
                  </a:solidFill>
                </a:ln>
                <a:solidFill>
                  <a:srgbClr val="000099"/>
                </a:solidFill>
                <a:effectLst/>
                <a:latin typeface="Impact" pitchFamily="34" charset="0"/>
              </a:rPr>
              <a:t>The second coming of Elijah and John the Baptist</a:t>
            </a:r>
            <a:endParaRPr lang="en-US" sz="2500" b="0" u="sng" dirty="0">
              <a:ln w="3175">
                <a:solidFill>
                  <a:srgbClr val="FFFFFF"/>
                </a:solidFill>
              </a:ln>
              <a:solidFill>
                <a:srgbClr val="000000"/>
              </a:solidFill>
              <a:latin typeface="Arial" charset="0"/>
            </a:endParaRPr>
          </a:p>
        </p:txBody>
      </p:sp>
      <p:grpSp>
        <p:nvGrpSpPr>
          <p:cNvPr id="4" name="Group 30">
            <a:extLst>
              <a:ext uri="{FF2B5EF4-FFF2-40B4-BE49-F238E27FC236}">
                <a16:creationId xmlns:a16="http://schemas.microsoft.com/office/drawing/2014/main" id="{64FCFB63-6333-B5F5-BE24-A26C44484031}"/>
              </a:ext>
            </a:extLst>
          </p:cNvPr>
          <p:cNvGrpSpPr>
            <a:grpSpLocks/>
          </p:cNvGrpSpPr>
          <p:nvPr/>
        </p:nvGrpSpPr>
        <p:grpSpPr bwMode="auto">
          <a:xfrm>
            <a:off x="762000" y="1295400"/>
            <a:ext cx="7696200" cy="3733800"/>
            <a:chOff x="480" y="576"/>
            <a:chExt cx="4848" cy="2352"/>
          </a:xfrm>
        </p:grpSpPr>
        <p:sp>
          <p:nvSpPr>
            <p:cNvPr id="5" name="AutoShape 24">
              <a:extLst>
                <a:ext uri="{FF2B5EF4-FFF2-40B4-BE49-F238E27FC236}">
                  <a16:creationId xmlns:a16="http://schemas.microsoft.com/office/drawing/2014/main" id="{39AA0B96-B15C-9AC9-6890-214F76DA3F67}"/>
                </a:ext>
              </a:extLst>
            </p:cNvPr>
            <p:cNvSpPr>
              <a:spLocks noChangeArrowheads="1"/>
            </p:cNvSpPr>
            <p:nvPr/>
          </p:nvSpPr>
          <p:spPr bwMode="auto">
            <a:xfrm>
              <a:off x="480" y="576"/>
              <a:ext cx="4848" cy="2352"/>
            </a:xfrm>
            <a:prstGeom prst="horizontalScroll">
              <a:avLst>
                <a:gd name="adj" fmla="val 12500"/>
              </a:avLst>
            </a:prstGeom>
            <a:gradFill rotWithShape="0">
              <a:gsLst>
                <a:gs pos="0">
                  <a:srgbClr val="FFCC00"/>
                </a:gs>
                <a:gs pos="50000">
                  <a:srgbClr val="FFFFFF"/>
                </a:gs>
                <a:gs pos="100000">
                  <a:srgbClr val="FFCC00"/>
                </a:gs>
              </a:gsLst>
              <a:lin ang="5400000" scaled="1"/>
            </a:gradFill>
            <a:ln w="38100">
              <a:solidFill>
                <a:srgbClr val="660033"/>
              </a:solidFill>
              <a:round/>
              <a:headEnd/>
              <a:tailEnd/>
            </a:ln>
            <a:effectLst/>
          </p:spPr>
          <p:txBody>
            <a:bodyPr wrap="none" anchor="ctr"/>
            <a:lstStyle/>
            <a:p>
              <a:pPr algn="ctr"/>
              <a:endParaRPr lang="en-US">
                <a:solidFill>
                  <a:srgbClr val="000000"/>
                </a:solidFill>
                <a:latin typeface="Arial" charset="0"/>
              </a:endParaRPr>
            </a:p>
          </p:txBody>
        </p:sp>
        <p:sp>
          <p:nvSpPr>
            <p:cNvPr id="6" name="Text Box 25">
              <a:extLst>
                <a:ext uri="{FF2B5EF4-FFF2-40B4-BE49-F238E27FC236}">
                  <a16:creationId xmlns:a16="http://schemas.microsoft.com/office/drawing/2014/main" id="{7DD63158-CF32-7FB1-B6D7-75BA742FC014}"/>
                </a:ext>
              </a:extLst>
            </p:cNvPr>
            <p:cNvSpPr txBox="1">
              <a:spLocks noChangeArrowheads="1"/>
            </p:cNvSpPr>
            <p:nvPr/>
          </p:nvSpPr>
          <p:spPr bwMode="auto">
            <a:xfrm>
              <a:off x="896" y="1190"/>
              <a:ext cx="4306" cy="1096"/>
            </a:xfrm>
            <a:prstGeom prst="rect">
              <a:avLst/>
            </a:prstGeom>
            <a:noFill/>
            <a:ln w="9525">
              <a:noFill/>
              <a:miter lim="800000"/>
              <a:headEnd/>
              <a:tailEnd/>
            </a:ln>
            <a:effectLst>
              <a:outerShdw sx="50000" sy="50000" algn="ctr" rotWithShape="0">
                <a:srgbClr val="660033"/>
              </a:outerShdw>
            </a:effectLst>
          </p:spPr>
          <p:txBody>
            <a:bodyPr>
              <a:spAutoFit/>
            </a:bodyPr>
            <a:lstStyle/>
            <a:p>
              <a:r>
                <a:rPr lang="en-US" sz="3600" dirty="0">
                  <a:solidFill>
                    <a:srgbClr val="660033"/>
                  </a:solidFill>
                  <a:effectLst/>
                  <a:latin typeface="Papyrus" pitchFamily="66" charset="0"/>
                </a:rPr>
                <a:t>”Behold,  I will send you Elijah before the great and terrible day of the Lord comes”</a:t>
              </a:r>
            </a:p>
          </p:txBody>
        </p:sp>
        <p:sp>
          <p:nvSpPr>
            <p:cNvPr id="7" name="Text Box 26">
              <a:extLst>
                <a:ext uri="{FF2B5EF4-FFF2-40B4-BE49-F238E27FC236}">
                  <a16:creationId xmlns:a16="http://schemas.microsoft.com/office/drawing/2014/main" id="{2FB043B2-C754-B183-5557-3CDDC8AD7BD9}"/>
                </a:ext>
              </a:extLst>
            </p:cNvPr>
            <p:cNvSpPr txBox="1">
              <a:spLocks noChangeArrowheads="1"/>
            </p:cNvSpPr>
            <p:nvPr/>
          </p:nvSpPr>
          <p:spPr bwMode="auto">
            <a:xfrm>
              <a:off x="3366" y="2112"/>
              <a:ext cx="1742" cy="365"/>
            </a:xfrm>
            <a:prstGeom prst="rect">
              <a:avLst/>
            </a:prstGeom>
            <a:noFill/>
            <a:ln w="9525">
              <a:noFill/>
              <a:miter lim="800000"/>
              <a:headEnd/>
              <a:tailEnd/>
            </a:ln>
            <a:effectLst>
              <a:outerShdw sx="50000" sy="50000" algn="ctr" rotWithShape="0">
                <a:srgbClr val="660033"/>
              </a:outerShdw>
            </a:effectLst>
          </p:spPr>
          <p:txBody>
            <a:bodyPr>
              <a:spAutoFit/>
            </a:bodyPr>
            <a:lstStyle/>
            <a:p>
              <a:pPr algn="ctr"/>
              <a:r>
                <a:rPr lang="en-US" sz="3200">
                  <a:solidFill>
                    <a:srgbClr val="660033"/>
                  </a:solidFill>
                  <a:effectLst>
                    <a:outerShdw dist="12700" dir="1200000" algn="tl">
                      <a:srgbClr val="000000"/>
                    </a:outerShdw>
                  </a:effectLst>
                  <a:latin typeface="Papyrus" pitchFamily="66" charset="0"/>
                </a:rPr>
                <a:t>Mal. 4:5</a:t>
              </a:r>
            </a:p>
          </p:txBody>
        </p:sp>
      </p:gr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outVertical)">
                                      <p:cBhvr>
                                        <p:cTn id="14" dur="500"/>
                                        <p:tgtEl>
                                          <p:spTgt spid="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67361"/>
                                        </p:tgtEl>
                                        <p:attrNameLst>
                                          <p:attrName>style.visibility</p:attrName>
                                        </p:attrNameLst>
                                      </p:cBhvr>
                                      <p:to>
                                        <p:strVal val="visible"/>
                                      </p:to>
                                    </p:set>
                                    <p:animEffect transition="in" filter="fade">
                                      <p:cBhvr>
                                        <p:cTn id="18" dur="1000"/>
                                        <p:tgtEl>
                                          <p:spTgt spid="867361"/>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867334"/>
                                        </p:tgtEl>
                                        <p:attrNameLst>
                                          <p:attrName>style.visibility</p:attrName>
                                        </p:attrNameLst>
                                      </p:cBhvr>
                                      <p:to>
                                        <p:strVal val="visible"/>
                                      </p:to>
                                    </p:set>
                                    <p:anim calcmode="lin" valueType="num">
                                      <p:cBhvr>
                                        <p:cTn id="23" dur="1500" fill="hold"/>
                                        <p:tgtEl>
                                          <p:spTgt spid="867334"/>
                                        </p:tgtEl>
                                        <p:attrNameLst>
                                          <p:attrName>ppt_w</p:attrName>
                                        </p:attrNameLst>
                                      </p:cBhvr>
                                      <p:tavLst>
                                        <p:tav tm="0">
                                          <p:val>
                                            <p:fltVal val="0"/>
                                          </p:val>
                                        </p:tav>
                                        <p:tav tm="100000">
                                          <p:val>
                                            <p:strVal val="#ppt_w"/>
                                          </p:val>
                                        </p:tav>
                                      </p:tavLst>
                                    </p:anim>
                                    <p:anim calcmode="lin" valueType="num">
                                      <p:cBhvr>
                                        <p:cTn id="24" dur="1500" fill="hold"/>
                                        <p:tgtEl>
                                          <p:spTgt spid="867334"/>
                                        </p:tgtEl>
                                        <p:attrNameLst>
                                          <p:attrName>ppt_h</p:attrName>
                                        </p:attrNameLst>
                                      </p:cBhvr>
                                      <p:tavLst>
                                        <p:tav tm="0">
                                          <p:val>
                                            <p:fltVal val="0"/>
                                          </p:val>
                                        </p:tav>
                                        <p:tav tm="100000">
                                          <p:val>
                                            <p:strVal val="#ppt_h"/>
                                          </p:val>
                                        </p:tav>
                                      </p:tavLst>
                                    </p:anim>
                                    <p:anim calcmode="lin" valueType="num">
                                      <p:cBhvr>
                                        <p:cTn id="25" dur="1500" fill="hold"/>
                                        <p:tgtEl>
                                          <p:spTgt spid="867334"/>
                                        </p:tgtEl>
                                        <p:attrNameLst>
                                          <p:attrName>ppt_x</p:attrName>
                                        </p:attrNameLst>
                                      </p:cBhvr>
                                      <p:tavLst>
                                        <p:tav tm="0">
                                          <p:val>
                                            <p:fltVal val="0.5"/>
                                          </p:val>
                                        </p:tav>
                                        <p:tav tm="100000">
                                          <p:val>
                                            <p:strVal val="#ppt_x"/>
                                          </p:val>
                                        </p:tav>
                                      </p:tavLst>
                                    </p:anim>
                                    <p:anim calcmode="lin" valueType="num">
                                      <p:cBhvr>
                                        <p:cTn id="26" dur="1500" fill="hold"/>
                                        <p:tgtEl>
                                          <p:spTgt spid="867334"/>
                                        </p:tgtEl>
                                        <p:attrNameLst>
                                          <p:attrName>ppt_y</p:attrName>
                                        </p:attrNameLst>
                                      </p:cBhvr>
                                      <p:tavLst>
                                        <p:tav tm="0">
                                          <p:val>
                                            <p:fltVal val="0.5"/>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867335"/>
                                        </p:tgtEl>
                                        <p:attrNameLst>
                                          <p:attrName>style.visibility</p:attrName>
                                        </p:attrNameLst>
                                      </p:cBhvr>
                                      <p:to>
                                        <p:strVal val="visible"/>
                                      </p:to>
                                    </p:set>
                                    <p:anim calcmode="lin" valueType="num">
                                      <p:cBhvr>
                                        <p:cTn id="31" dur="1000" fill="hold"/>
                                        <p:tgtEl>
                                          <p:spTgt spid="867335"/>
                                        </p:tgtEl>
                                        <p:attrNameLst>
                                          <p:attrName>ppt_w</p:attrName>
                                        </p:attrNameLst>
                                      </p:cBhvr>
                                      <p:tavLst>
                                        <p:tav tm="0">
                                          <p:val>
                                            <p:fltVal val="0"/>
                                          </p:val>
                                        </p:tav>
                                        <p:tav tm="100000">
                                          <p:val>
                                            <p:strVal val="#ppt_w"/>
                                          </p:val>
                                        </p:tav>
                                      </p:tavLst>
                                    </p:anim>
                                    <p:anim calcmode="lin" valueType="num">
                                      <p:cBhvr>
                                        <p:cTn id="32" dur="1000" fill="hold"/>
                                        <p:tgtEl>
                                          <p:spTgt spid="867335"/>
                                        </p:tgtEl>
                                        <p:attrNameLst>
                                          <p:attrName>ppt_h</p:attrName>
                                        </p:attrNameLst>
                                      </p:cBhvr>
                                      <p:tavLst>
                                        <p:tav tm="0">
                                          <p:val>
                                            <p:strVal val="#ppt_h"/>
                                          </p:val>
                                        </p:tav>
                                        <p:tav tm="100000">
                                          <p:val>
                                            <p:strVal val="#ppt_h"/>
                                          </p:val>
                                        </p:tav>
                                      </p:tavLst>
                                    </p:anim>
                                  </p:childTnLst>
                                </p:cTn>
                              </p:par>
                              <p:par>
                                <p:cTn id="33" presetID="10" presetClass="entr" presetSubtype="0" fill="hold" grpId="0" nodeType="withEffect">
                                  <p:stCondLst>
                                    <p:cond delay="0"/>
                                  </p:stCondLst>
                                  <p:childTnLst>
                                    <p:set>
                                      <p:cBhvr>
                                        <p:cTn id="34" dur="1" fill="hold">
                                          <p:stCondLst>
                                            <p:cond delay="0"/>
                                          </p:stCondLst>
                                        </p:cTn>
                                        <p:tgtEl>
                                          <p:spTgt spid="867336"/>
                                        </p:tgtEl>
                                        <p:attrNameLst>
                                          <p:attrName>style.visibility</p:attrName>
                                        </p:attrNameLst>
                                      </p:cBhvr>
                                      <p:to>
                                        <p:strVal val="visible"/>
                                      </p:to>
                                    </p:set>
                                    <p:animEffect transition="in" filter="fade">
                                      <p:cBhvr>
                                        <p:cTn id="35" dur="1000"/>
                                        <p:tgtEl>
                                          <p:spTgt spid="867336"/>
                                        </p:tgtEl>
                                      </p:cBhvr>
                                    </p:animEffect>
                                  </p:childTnLst>
                                </p:cTn>
                              </p:par>
                            </p:childTnLst>
                          </p:cTn>
                        </p:par>
                      </p:childTnLst>
                    </p:cTn>
                  </p:par>
                  <p:par>
                    <p:cTn id="36" fill="hold">
                      <p:stCondLst>
                        <p:cond delay="indefinite"/>
                      </p:stCondLst>
                      <p:childTnLst>
                        <p:par>
                          <p:cTn id="37" fill="hold">
                            <p:stCondLst>
                              <p:cond delay="0"/>
                            </p:stCondLst>
                            <p:childTnLst>
                              <p:par>
                                <p:cTn id="38" presetID="23" presetClass="entr" presetSubtype="528" fill="hold" grpId="0" nodeType="clickEffect">
                                  <p:stCondLst>
                                    <p:cond delay="0"/>
                                  </p:stCondLst>
                                  <p:iterate type="wd">
                                    <p:tmPct val="30000"/>
                                  </p:iterate>
                                  <p:childTnLst>
                                    <p:set>
                                      <p:cBhvr>
                                        <p:cTn id="39" dur="1" fill="hold">
                                          <p:stCondLst>
                                            <p:cond delay="0"/>
                                          </p:stCondLst>
                                        </p:cTn>
                                        <p:tgtEl>
                                          <p:spTgt spid="867337"/>
                                        </p:tgtEl>
                                        <p:attrNameLst>
                                          <p:attrName>style.visibility</p:attrName>
                                        </p:attrNameLst>
                                      </p:cBhvr>
                                      <p:to>
                                        <p:strVal val="visible"/>
                                      </p:to>
                                    </p:set>
                                    <p:anim calcmode="lin" valueType="num">
                                      <p:cBhvr>
                                        <p:cTn id="40" dur="1000" fill="hold"/>
                                        <p:tgtEl>
                                          <p:spTgt spid="867337"/>
                                        </p:tgtEl>
                                        <p:attrNameLst>
                                          <p:attrName>ppt_w</p:attrName>
                                        </p:attrNameLst>
                                      </p:cBhvr>
                                      <p:tavLst>
                                        <p:tav tm="0">
                                          <p:val>
                                            <p:fltVal val="0"/>
                                          </p:val>
                                        </p:tav>
                                        <p:tav tm="100000">
                                          <p:val>
                                            <p:strVal val="#ppt_w"/>
                                          </p:val>
                                        </p:tav>
                                      </p:tavLst>
                                    </p:anim>
                                    <p:anim calcmode="lin" valueType="num">
                                      <p:cBhvr>
                                        <p:cTn id="41" dur="1000" fill="hold"/>
                                        <p:tgtEl>
                                          <p:spTgt spid="867337"/>
                                        </p:tgtEl>
                                        <p:attrNameLst>
                                          <p:attrName>ppt_h</p:attrName>
                                        </p:attrNameLst>
                                      </p:cBhvr>
                                      <p:tavLst>
                                        <p:tav tm="0">
                                          <p:val>
                                            <p:fltVal val="0"/>
                                          </p:val>
                                        </p:tav>
                                        <p:tav tm="100000">
                                          <p:val>
                                            <p:strVal val="#ppt_h"/>
                                          </p:val>
                                        </p:tav>
                                      </p:tavLst>
                                    </p:anim>
                                    <p:anim calcmode="lin" valueType="num">
                                      <p:cBhvr>
                                        <p:cTn id="42" dur="1000" fill="hold"/>
                                        <p:tgtEl>
                                          <p:spTgt spid="867337"/>
                                        </p:tgtEl>
                                        <p:attrNameLst>
                                          <p:attrName>ppt_x</p:attrName>
                                        </p:attrNameLst>
                                      </p:cBhvr>
                                      <p:tavLst>
                                        <p:tav tm="0">
                                          <p:val>
                                            <p:fltVal val="0.5"/>
                                          </p:val>
                                        </p:tav>
                                        <p:tav tm="100000">
                                          <p:val>
                                            <p:strVal val="#ppt_x"/>
                                          </p:val>
                                        </p:tav>
                                      </p:tavLst>
                                    </p:anim>
                                    <p:anim calcmode="lin" valueType="num">
                                      <p:cBhvr>
                                        <p:cTn id="43" dur="1000" fill="hold"/>
                                        <p:tgtEl>
                                          <p:spTgt spid="867337"/>
                                        </p:tgtEl>
                                        <p:attrNameLst>
                                          <p:attrName>ppt_y</p:attrName>
                                        </p:attrNameLst>
                                      </p:cBhvr>
                                      <p:tavLst>
                                        <p:tav tm="0">
                                          <p:val>
                                            <p:fltVal val="0.5"/>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37"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barn(outVertical)">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7334" grpId="0" animBg="1" autoUpdateAnimBg="0"/>
      <p:bldP spid="867335" grpId="0"/>
      <p:bldP spid="867336" grpId="0" autoUpdateAnimBg="0"/>
      <p:bldP spid="867337" grpId="0" autoUpdateAnimBg="0"/>
      <p:bldP spid="15" grpId="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E6C1"/>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31" name="Picture 33" descr="Elijah and Ahab in Naboth´s Vineyard, by C"/>
          <p:cNvPicPr>
            <a:picLocks noChangeAspect="1" noChangeArrowheads="1"/>
          </p:cNvPicPr>
          <p:nvPr/>
        </p:nvPicPr>
        <p:blipFill>
          <a:blip r:embed="rId3" cstate="print"/>
          <a:srcRect/>
          <a:stretch>
            <a:fillRect/>
          </a:stretch>
        </p:blipFill>
        <p:spPr bwMode="auto">
          <a:xfrm>
            <a:off x="1" y="506220"/>
            <a:ext cx="4419600" cy="4980180"/>
          </a:xfrm>
          <a:prstGeom prst="rect">
            <a:avLst/>
          </a:prstGeom>
          <a:noFill/>
        </p:spPr>
      </p:pic>
      <p:pic>
        <p:nvPicPr>
          <p:cNvPr id="868408" name="Picture 56" descr="Wilderness"/>
          <p:cNvPicPr>
            <a:picLocks noChangeAspect="1" noChangeArrowheads="1"/>
          </p:cNvPicPr>
          <p:nvPr/>
        </p:nvPicPr>
        <p:blipFill>
          <a:blip r:embed="rId4" cstate="print"/>
          <a:srcRect t="930"/>
          <a:stretch>
            <a:fillRect/>
          </a:stretch>
        </p:blipFill>
        <p:spPr bwMode="auto">
          <a:xfrm>
            <a:off x="0" y="533400"/>
            <a:ext cx="4572000" cy="4953000"/>
          </a:xfrm>
          <a:prstGeom prst="rect">
            <a:avLst/>
          </a:prstGeom>
          <a:noFill/>
        </p:spPr>
      </p:pic>
      <p:sp>
        <p:nvSpPr>
          <p:cNvPr id="868390" name="Text Box 38"/>
          <p:cNvSpPr txBox="1">
            <a:spLocks noChangeArrowheads="1"/>
          </p:cNvSpPr>
          <p:nvPr/>
        </p:nvSpPr>
        <p:spPr bwMode="auto">
          <a:xfrm>
            <a:off x="7239000" y="2133600"/>
            <a:ext cx="1752600" cy="641350"/>
          </a:xfrm>
          <a:prstGeom prst="rect">
            <a:avLst/>
          </a:prstGeom>
          <a:noFill/>
          <a:ln w="9525">
            <a:noFill/>
            <a:miter lim="800000"/>
            <a:headEnd/>
            <a:tailEnd/>
          </a:ln>
          <a:effectLst/>
        </p:spPr>
        <p:txBody>
          <a:bodyPr>
            <a:spAutoFit/>
          </a:bodyPr>
          <a:lstStyle/>
          <a:p>
            <a:pPr algn="ctr"/>
            <a:r>
              <a:rPr lang="en-US" sz="3600" b="0">
                <a:solidFill>
                  <a:srgbClr val="000066"/>
                </a:solidFill>
                <a:effectLst/>
                <a:latin typeface="Impact" pitchFamily="34" charset="0"/>
              </a:rPr>
              <a:t>Malachi</a:t>
            </a:r>
          </a:p>
        </p:txBody>
      </p:sp>
      <p:sp>
        <p:nvSpPr>
          <p:cNvPr id="868391" name="Text Box 39"/>
          <p:cNvSpPr txBox="1">
            <a:spLocks noChangeArrowheads="1"/>
          </p:cNvSpPr>
          <p:nvPr/>
        </p:nvSpPr>
        <p:spPr bwMode="auto">
          <a:xfrm>
            <a:off x="7353300" y="2590800"/>
            <a:ext cx="1524000" cy="579438"/>
          </a:xfrm>
          <a:prstGeom prst="rect">
            <a:avLst/>
          </a:prstGeom>
          <a:noFill/>
          <a:ln w="9525">
            <a:noFill/>
            <a:miter lim="800000"/>
            <a:headEnd/>
            <a:tailEnd/>
          </a:ln>
          <a:effectLst/>
        </p:spPr>
        <p:txBody>
          <a:bodyPr>
            <a:spAutoFit/>
          </a:bodyPr>
          <a:lstStyle/>
          <a:p>
            <a:pPr algn="ctr"/>
            <a:r>
              <a:rPr lang="en-US" sz="3200" b="0">
                <a:solidFill>
                  <a:srgbClr val="000066"/>
                </a:solidFill>
                <a:effectLst/>
                <a:latin typeface="Fette Engschrift" pitchFamily="2" charset="0"/>
              </a:rPr>
              <a:t>(</a:t>
            </a:r>
            <a:r>
              <a:rPr lang="en-US" sz="2800" b="0">
                <a:solidFill>
                  <a:srgbClr val="000066"/>
                </a:solidFill>
                <a:effectLst/>
                <a:latin typeface="Impact" pitchFamily="34" charset="0"/>
              </a:rPr>
              <a:t>Mal. 4:5</a:t>
            </a:r>
            <a:r>
              <a:rPr lang="en-US" sz="3200" b="0">
                <a:solidFill>
                  <a:srgbClr val="000066"/>
                </a:solidFill>
                <a:effectLst/>
                <a:latin typeface="Fette Engschrift" pitchFamily="2" charset="0"/>
              </a:rPr>
              <a:t>)</a:t>
            </a:r>
          </a:p>
        </p:txBody>
      </p:sp>
      <p:sp>
        <p:nvSpPr>
          <p:cNvPr id="868354" name="Rectangle 2"/>
          <p:cNvSpPr>
            <a:spLocks noChangeArrowheads="1"/>
          </p:cNvSpPr>
          <p:nvPr/>
        </p:nvSpPr>
        <p:spPr bwMode="auto">
          <a:xfrm>
            <a:off x="0" y="5486400"/>
            <a:ext cx="9144000" cy="13716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sp>
        <p:nvSpPr>
          <p:cNvPr id="868358" name="AutoShape 6"/>
          <p:cNvSpPr>
            <a:spLocks noChangeArrowheads="1"/>
          </p:cNvSpPr>
          <p:nvPr/>
        </p:nvSpPr>
        <p:spPr bwMode="auto">
          <a:xfrm flipH="1">
            <a:off x="7010400" y="2057400"/>
            <a:ext cx="304800" cy="1752600"/>
          </a:xfrm>
          <a:prstGeom prst="downArrow">
            <a:avLst>
              <a:gd name="adj1" fmla="val 50000"/>
              <a:gd name="adj2" fmla="val 143750"/>
            </a:avLst>
          </a:prstGeom>
          <a:gradFill rotWithShape="0">
            <a:gsLst>
              <a:gs pos="0">
                <a:srgbClr val="FF9900"/>
              </a:gs>
              <a:gs pos="100000">
                <a:srgbClr val="CC3300"/>
              </a:gs>
            </a:gsLst>
            <a:lin ang="5400000" scaled="1"/>
          </a:gradFill>
          <a:ln w="28575">
            <a:noFill/>
            <a:miter lim="800000"/>
            <a:headEnd/>
            <a:tailEnd/>
          </a:ln>
          <a:effectLst/>
        </p:spPr>
        <p:txBody>
          <a:bodyPr wrap="none" anchor="ctr"/>
          <a:lstStyle/>
          <a:p>
            <a:pPr algn="ctr"/>
            <a:endParaRPr lang="en-US" b="0">
              <a:solidFill>
                <a:srgbClr val="000000"/>
              </a:solidFill>
              <a:effectLst/>
            </a:endParaRPr>
          </a:p>
        </p:txBody>
      </p:sp>
      <p:sp>
        <p:nvSpPr>
          <p:cNvPr id="868359" name="Oval 7"/>
          <p:cNvSpPr>
            <a:spLocks noChangeArrowheads="1"/>
          </p:cNvSpPr>
          <p:nvPr/>
        </p:nvSpPr>
        <p:spPr bwMode="auto">
          <a:xfrm>
            <a:off x="5638800" y="762000"/>
            <a:ext cx="3048000" cy="1136650"/>
          </a:xfrm>
          <a:prstGeom prst="ellipse">
            <a:avLst/>
          </a:prstGeom>
          <a:gradFill rotWithShape="0">
            <a:gsLst>
              <a:gs pos="0">
                <a:srgbClr val="FF9900"/>
              </a:gs>
              <a:gs pos="50000">
                <a:srgbClr val="CC6600"/>
              </a:gs>
              <a:gs pos="100000">
                <a:srgbClr val="FF9900"/>
              </a:gs>
            </a:gsLst>
            <a:lin ang="2700000" scaled="1"/>
          </a:gradFill>
          <a:ln w="9525">
            <a:round/>
            <a:headEnd/>
            <a:tailEnd/>
          </a:ln>
          <a:effectLst/>
          <a:scene3d>
            <a:camera prst="legacyPerspectiveBottomLeft"/>
            <a:lightRig rig="legacyHarsh3" dir="t"/>
          </a:scene3d>
          <a:sp3d extrusionH="887400" prstMaterial="legacyMatte">
            <a:bevelT w="13500" h="13500" prst="angle"/>
            <a:bevelB w="13500" h="13500" prst="angle"/>
            <a:extrusionClr>
              <a:srgbClr val="FF9900"/>
            </a:extrusionClr>
          </a:sp3d>
        </p:spPr>
        <p:txBody>
          <a:bodyPr wrap="none" anchor="ctr">
            <a:flatTx/>
          </a:bodyPr>
          <a:lstStyle/>
          <a:p>
            <a:pPr algn="ctr"/>
            <a:r>
              <a:rPr lang="en-US" sz="4800" b="0">
                <a:solidFill>
                  <a:srgbClr val="FFFFFF"/>
                </a:solidFill>
                <a:effectLst>
                  <a:outerShdw blurRad="38100" dist="38100" dir="2700000" algn="tl">
                    <a:srgbClr val="000000"/>
                  </a:outerShdw>
                </a:effectLst>
                <a:latin typeface="Impact" pitchFamily="34" charset="0"/>
              </a:rPr>
              <a:t>Elijah</a:t>
            </a:r>
          </a:p>
        </p:txBody>
      </p:sp>
      <p:sp>
        <p:nvSpPr>
          <p:cNvPr id="868363" name="Text Box 11"/>
          <p:cNvSpPr txBox="1">
            <a:spLocks noChangeArrowheads="1"/>
          </p:cNvSpPr>
          <p:nvPr/>
        </p:nvSpPr>
        <p:spPr bwMode="auto">
          <a:xfrm>
            <a:off x="3352800" y="3300413"/>
            <a:ext cx="2438400" cy="433387"/>
          </a:xfrm>
          <a:prstGeom prst="rect">
            <a:avLst/>
          </a:prstGeom>
          <a:noFill/>
          <a:ln w="9525">
            <a:noFill/>
            <a:miter lim="800000"/>
            <a:headEnd/>
            <a:tailEnd/>
          </a:ln>
          <a:effectLst/>
        </p:spPr>
        <p:txBody>
          <a:bodyPr>
            <a:spAutoFit/>
          </a:bodyPr>
          <a:lstStyle/>
          <a:p>
            <a:pPr algn="ctr">
              <a:lnSpc>
                <a:spcPct val="80000"/>
              </a:lnSpc>
            </a:pPr>
            <a:r>
              <a:rPr lang="en-US" sz="2800" b="0">
                <a:ln w="9525">
                  <a:solidFill>
                    <a:srgbClr val="FFFFFF"/>
                  </a:solidFill>
                </a:ln>
                <a:solidFill>
                  <a:srgbClr val="333399"/>
                </a:solidFill>
                <a:effectLst/>
                <a:latin typeface="Arial Black" pitchFamily="34" charset="0"/>
              </a:rPr>
              <a:t>Matt. 11:14</a:t>
            </a:r>
          </a:p>
        </p:txBody>
      </p:sp>
      <p:grpSp>
        <p:nvGrpSpPr>
          <p:cNvPr id="2" name="Group 12"/>
          <p:cNvGrpSpPr>
            <a:grpSpLocks/>
          </p:cNvGrpSpPr>
          <p:nvPr/>
        </p:nvGrpSpPr>
        <p:grpSpPr bwMode="auto">
          <a:xfrm>
            <a:off x="3200400" y="3184527"/>
            <a:ext cx="2667000" cy="862013"/>
            <a:chOff x="2016" y="1670"/>
            <a:chExt cx="1680" cy="543"/>
          </a:xfrm>
          <a:effectLst/>
        </p:grpSpPr>
        <p:sp>
          <p:nvSpPr>
            <p:cNvPr id="868365" name="Text Box 13"/>
            <p:cNvSpPr txBox="1">
              <a:spLocks noChangeArrowheads="1"/>
            </p:cNvSpPr>
            <p:nvPr/>
          </p:nvSpPr>
          <p:spPr bwMode="auto">
            <a:xfrm>
              <a:off x="2016" y="1670"/>
              <a:ext cx="192" cy="543"/>
            </a:xfrm>
            <a:prstGeom prst="rect">
              <a:avLst/>
            </a:prstGeom>
            <a:noFill/>
            <a:ln w="9525">
              <a:noFill/>
              <a:miter lim="800000"/>
              <a:headEnd/>
              <a:tailEnd/>
            </a:ln>
            <a:effectLst/>
          </p:spPr>
          <p:txBody>
            <a:bodyPr>
              <a:spAutoFit/>
            </a:bodyPr>
            <a:lstStyle/>
            <a:p>
              <a:pPr>
                <a:lnSpc>
                  <a:spcPts val="6000"/>
                </a:lnSpc>
                <a:spcBef>
                  <a:spcPct val="50000"/>
                </a:spcBef>
              </a:pPr>
              <a:r>
                <a:rPr lang="en-US" sz="5400" b="0">
                  <a:ln w="127">
                    <a:solidFill>
                      <a:srgbClr val="FFFFFF"/>
                    </a:solidFill>
                  </a:ln>
                  <a:solidFill>
                    <a:srgbClr val="333399"/>
                  </a:solidFill>
                  <a:effectLst/>
                  <a:latin typeface="Arial Narrow" pitchFamily="34" charset="0"/>
                </a:rPr>
                <a:t>(</a:t>
              </a:r>
            </a:p>
          </p:txBody>
        </p:sp>
        <p:sp>
          <p:nvSpPr>
            <p:cNvPr id="868366" name="Text Box 14"/>
            <p:cNvSpPr txBox="1">
              <a:spLocks noChangeArrowheads="1"/>
            </p:cNvSpPr>
            <p:nvPr/>
          </p:nvSpPr>
          <p:spPr bwMode="auto">
            <a:xfrm>
              <a:off x="3504" y="1670"/>
              <a:ext cx="192" cy="543"/>
            </a:xfrm>
            <a:prstGeom prst="rect">
              <a:avLst/>
            </a:prstGeom>
            <a:noFill/>
            <a:ln w="9525">
              <a:noFill/>
              <a:miter lim="800000"/>
              <a:headEnd/>
              <a:tailEnd/>
            </a:ln>
            <a:effectLst/>
          </p:spPr>
          <p:txBody>
            <a:bodyPr>
              <a:spAutoFit/>
            </a:bodyPr>
            <a:lstStyle/>
            <a:p>
              <a:pPr>
                <a:lnSpc>
                  <a:spcPts val="6000"/>
                </a:lnSpc>
                <a:spcBef>
                  <a:spcPct val="50000"/>
                </a:spcBef>
              </a:pPr>
              <a:r>
                <a:rPr lang="en-US" sz="5400" b="0">
                  <a:ln w="127">
                    <a:solidFill>
                      <a:srgbClr val="FFFFFF"/>
                    </a:solidFill>
                  </a:ln>
                  <a:solidFill>
                    <a:srgbClr val="333399"/>
                  </a:solidFill>
                  <a:effectLst/>
                  <a:latin typeface="Arial Narrow" pitchFamily="34" charset="0"/>
                </a:rPr>
                <a:t>)</a:t>
              </a:r>
            </a:p>
          </p:txBody>
        </p:sp>
      </p:grpSp>
      <p:sp>
        <p:nvSpPr>
          <p:cNvPr id="868368" name="Text Box 16"/>
          <p:cNvSpPr txBox="1">
            <a:spLocks noChangeArrowheads="1"/>
          </p:cNvSpPr>
          <p:nvPr/>
        </p:nvSpPr>
        <p:spPr bwMode="auto">
          <a:xfrm>
            <a:off x="5791200" y="2286000"/>
            <a:ext cx="1371600" cy="822325"/>
          </a:xfrm>
          <a:prstGeom prst="rect">
            <a:avLst/>
          </a:prstGeom>
          <a:noFill/>
          <a:ln w="9525">
            <a:noFill/>
            <a:miter lim="800000"/>
            <a:headEnd/>
            <a:tailEnd/>
          </a:ln>
          <a:effectLst/>
        </p:spPr>
        <p:txBody>
          <a:bodyPr>
            <a:spAutoFit/>
          </a:bodyPr>
          <a:lstStyle/>
          <a:p>
            <a:pPr algn="ctr">
              <a:lnSpc>
                <a:spcPct val="75000"/>
              </a:lnSpc>
            </a:pPr>
            <a:r>
              <a:rPr lang="en-US" sz="3200" b="0">
                <a:solidFill>
                  <a:srgbClr val="660033"/>
                </a:solidFill>
                <a:effectLst/>
                <a:latin typeface="Impact" pitchFamily="34" charset="0"/>
              </a:rPr>
              <a:t>Come</a:t>
            </a:r>
          </a:p>
          <a:p>
            <a:pPr algn="ctr">
              <a:lnSpc>
                <a:spcPct val="75000"/>
              </a:lnSpc>
            </a:pPr>
            <a:r>
              <a:rPr lang="en-US" sz="3200" b="0">
                <a:solidFill>
                  <a:srgbClr val="660033"/>
                </a:solidFill>
                <a:effectLst/>
                <a:latin typeface="Impact" pitchFamily="34" charset="0"/>
              </a:rPr>
              <a:t>again</a:t>
            </a:r>
          </a:p>
        </p:txBody>
      </p:sp>
      <p:grpSp>
        <p:nvGrpSpPr>
          <p:cNvPr id="3" name="Group 17"/>
          <p:cNvGrpSpPr>
            <a:grpSpLocks/>
          </p:cNvGrpSpPr>
          <p:nvPr/>
        </p:nvGrpSpPr>
        <p:grpSpPr bwMode="auto">
          <a:xfrm>
            <a:off x="3886200" y="4229100"/>
            <a:ext cx="1295400" cy="304800"/>
            <a:chOff x="2628" y="2544"/>
            <a:chExt cx="504" cy="144"/>
          </a:xfrm>
        </p:grpSpPr>
        <p:sp>
          <p:nvSpPr>
            <p:cNvPr id="868370" name="WordArt 18"/>
            <p:cNvSpPr>
              <a:spLocks noChangeArrowheads="1" noChangeShapeType="1" noTextEdit="1"/>
            </p:cNvSpPr>
            <p:nvPr/>
          </p:nvSpPr>
          <p:spPr bwMode="auto">
            <a:xfrm>
              <a:off x="2628" y="2544"/>
              <a:ext cx="504" cy="48"/>
            </a:xfrm>
            <a:prstGeom prst="rect">
              <a:avLst/>
            </a:prstGeom>
          </p:spPr>
          <p:txBody>
            <a:bodyPr wrap="none" fromWordArt="1">
              <a:prstTxWarp prst="textPlain">
                <a:avLst>
                  <a:gd name="adj" fmla="val 50000"/>
                </a:avLst>
              </a:prstTxWarp>
            </a:bodyPr>
            <a:lstStyle/>
            <a:p>
              <a:pPr algn="ctr"/>
              <a:r>
                <a:rPr lang="en-US" sz="3600" kern="10">
                  <a:ln w="28575">
                    <a:noFill/>
                    <a:round/>
                    <a:headEnd/>
                    <a:tailEnd/>
                  </a:ln>
                  <a:gradFill rotWithShape="0">
                    <a:gsLst>
                      <a:gs pos="0">
                        <a:srgbClr val="FFFFFF"/>
                      </a:gs>
                      <a:gs pos="100000">
                        <a:srgbClr val="CC6600"/>
                      </a:gs>
                    </a:gsLst>
                    <a:path path="rect">
                      <a:fillToRect l="50000" t="50000" r="50000" b="50000"/>
                    </a:path>
                  </a:gradFill>
                  <a:effectLst>
                    <a:outerShdw dist="35921" dir="2700000" algn="ctr" rotWithShape="0">
                      <a:srgbClr val="CC3300"/>
                    </a:outerShdw>
                  </a:effectLst>
                  <a:latin typeface="Latin Wide"/>
                </a:rPr>
                <a:t>___________</a:t>
              </a:r>
            </a:p>
          </p:txBody>
        </p:sp>
        <p:sp>
          <p:nvSpPr>
            <p:cNvPr id="868371" name="WordArt 19"/>
            <p:cNvSpPr>
              <a:spLocks noChangeArrowheads="1" noChangeShapeType="1" noTextEdit="1"/>
            </p:cNvSpPr>
            <p:nvPr/>
          </p:nvSpPr>
          <p:spPr bwMode="auto">
            <a:xfrm>
              <a:off x="2628" y="2640"/>
              <a:ext cx="504" cy="48"/>
            </a:xfrm>
            <a:prstGeom prst="rect">
              <a:avLst/>
            </a:prstGeom>
          </p:spPr>
          <p:txBody>
            <a:bodyPr wrap="none" fromWordArt="1">
              <a:prstTxWarp prst="textPlain">
                <a:avLst>
                  <a:gd name="adj" fmla="val 50000"/>
                </a:avLst>
              </a:prstTxWarp>
            </a:bodyPr>
            <a:lstStyle/>
            <a:p>
              <a:pPr algn="ctr"/>
              <a:r>
                <a:rPr lang="en-US" sz="3600" kern="10">
                  <a:ln w="28575">
                    <a:noFill/>
                    <a:round/>
                    <a:headEnd/>
                    <a:tailEnd/>
                  </a:ln>
                  <a:gradFill rotWithShape="0">
                    <a:gsLst>
                      <a:gs pos="0">
                        <a:srgbClr val="FFFFFF"/>
                      </a:gs>
                      <a:gs pos="100000">
                        <a:srgbClr val="CC6600"/>
                      </a:gs>
                    </a:gsLst>
                    <a:path path="rect">
                      <a:fillToRect l="50000" t="50000" r="50000" b="50000"/>
                    </a:path>
                  </a:gradFill>
                  <a:effectLst>
                    <a:outerShdw dist="35921" dir="2700000" algn="ctr" rotWithShape="0">
                      <a:srgbClr val="CC3300"/>
                    </a:outerShdw>
                  </a:effectLst>
                  <a:latin typeface="Latin Wide"/>
                </a:rPr>
                <a:t>___________</a:t>
              </a:r>
            </a:p>
          </p:txBody>
        </p:sp>
      </p:grpSp>
      <p:sp>
        <p:nvSpPr>
          <p:cNvPr id="868373" name="Text Box 21"/>
          <p:cNvSpPr txBox="1">
            <a:spLocks noChangeArrowheads="1"/>
          </p:cNvSpPr>
          <p:nvPr/>
        </p:nvSpPr>
        <p:spPr bwMode="auto">
          <a:xfrm>
            <a:off x="3352800" y="3657600"/>
            <a:ext cx="2438400" cy="433388"/>
          </a:xfrm>
          <a:prstGeom prst="rect">
            <a:avLst/>
          </a:prstGeom>
          <a:noFill/>
          <a:ln w="9525">
            <a:noFill/>
            <a:miter lim="800000"/>
            <a:headEnd/>
            <a:tailEnd/>
          </a:ln>
          <a:effectLst/>
        </p:spPr>
        <p:txBody>
          <a:bodyPr>
            <a:spAutoFit/>
          </a:bodyPr>
          <a:lstStyle/>
          <a:p>
            <a:pPr algn="ctr">
              <a:lnSpc>
                <a:spcPct val="80000"/>
              </a:lnSpc>
            </a:pPr>
            <a:r>
              <a:rPr lang="en-US" sz="2800" b="0">
                <a:ln w="9525">
                  <a:solidFill>
                    <a:srgbClr val="FFFFFF"/>
                  </a:solidFill>
                </a:ln>
                <a:solidFill>
                  <a:srgbClr val="333399"/>
                </a:solidFill>
                <a:effectLst/>
                <a:latin typeface="Arial Black" pitchFamily="34" charset="0"/>
              </a:rPr>
              <a:t>Matt. 17:13</a:t>
            </a:r>
          </a:p>
        </p:txBody>
      </p:sp>
      <p:sp>
        <p:nvSpPr>
          <p:cNvPr id="868372" name="Oval 20"/>
          <p:cNvSpPr>
            <a:spLocks noChangeArrowheads="1"/>
          </p:cNvSpPr>
          <p:nvPr/>
        </p:nvSpPr>
        <p:spPr bwMode="auto">
          <a:xfrm>
            <a:off x="5638800" y="3813175"/>
            <a:ext cx="3048000" cy="1136650"/>
          </a:xfrm>
          <a:prstGeom prst="ellipse">
            <a:avLst/>
          </a:prstGeom>
          <a:gradFill rotWithShape="0">
            <a:gsLst>
              <a:gs pos="0">
                <a:srgbClr val="FF9933"/>
              </a:gs>
              <a:gs pos="50000">
                <a:schemeClr val="bg1"/>
              </a:gs>
              <a:gs pos="100000">
                <a:srgbClr val="FF9933"/>
              </a:gs>
            </a:gsLst>
            <a:lin ang="2700000" scaled="1"/>
          </a:gradFill>
          <a:ln w="9525">
            <a:round/>
            <a:headEnd/>
            <a:tailEnd/>
          </a:ln>
          <a:effectLst/>
          <a:scene3d>
            <a:camera prst="legacyPerspectiveBottomLeft"/>
            <a:lightRig rig="legacyHarsh3" dir="t"/>
          </a:scene3d>
          <a:sp3d extrusionH="887400" prstMaterial="legacyMatte">
            <a:bevelT w="13500" h="13500" prst="angle"/>
            <a:bevelB w="13500" h="13500" prst="angle"/>
            <a:extrusionClr>
              <a:srgbClr val="FF9900"/>
            </a:extrusionClr>
          </a:sp3d>
        </p:spPr>
        <p:txBody>
          <a:bodyPr wrap="none" anchor="ctr">
            <a:flatTx/>
          </a:bodyPr>
          <a:lstStyle/>
          <a:p>
            <a:pPr algn="ctr">
              <a:lnSpc>
                <a:spcPct val="80000"/>
              </a:lnSpc>
            </a:pPr>
            <a:endParaRPr lang="en-US" sz="1200">
              <a:solidFill>
                <a:srgbClr val="800000"/>
              </a:solidFill>
              <a:effectLst/>
              <a:latin typeface="Impact" pitchFamily="34" charset="0"/>
            </a:endParaRPr>
          </a:p>
          <a:p>
            <a:pPr algn="ctr">
              <a:lnSpc>
                <a:spcPct val="80000"/>
              </a:lnSpc>
            </a:pPr>
            <a:r>
              <a:rPr lang="en-US" sz="3600" b="0">
                <a:solidFill>
                  <a:srgbClr val="660033"/>
                </a:solidFill>
                <a:effectLst/>
                <a:latin typeface="Impact" pitchFamily="34" charset="0"/>
              </a:rPr>
              <a:t>Returning</a:t>
            </a:r>
          </a:p>
          <a:p>
            <a:pPr algn="ctr">
              <a:lnSpc>
                <a:spcPct val="80000"/>
              </a:lnSpc>
            </a:pPr>
            <a:r>
              <a:rPr lang="en-US" sz="3600" b="0">
                <a:solidFill>
                  <a:srgbClr val="660033"/>
                </a:solidFill>
                <a:effectLst/>
                <a:latin typeface="Impact" pitchFamily="34" charset="0"/>
              </a:rPr>
              <a:t>Elijah</a:t>
            </a:r>
          </a:p>
        </p:txBody>
      </p:sp>
      <p:sp>
        <p:nvSpPr>
          <p:cNvPr id="868367" name="Oval 15"/>
          <p:cNvSpPr>
            <a:spLocks noChangeArrowheads="1"/>
          </p:cNvSpPr>
          <p:nvPr/>
        </p:nvSpPr>
        <p:spPr bwMode="auto">
          <a:xfrm>
            <a:off x="457200" y="3785995"/>
            <a:ext cx="3048000" cy="1136650"/>
          </a:xfrm>
          <a:prstGeom prst="ellipse">
            <a:avLst/>
          </a:prstGeom>
          <a:gradFill rotWithShape="0">
            <a:gsLst>
              <a:gs pos="0">
                <a:srgbClr val="FF9933"/>
              </a:gs>
              <a:gs pos="50000">
                <a:schemeClr val="bg1"/>
              </a:gs>
              <a:gs pos="100000">
                <a:srgbClr val="FF9933"/>
              </a:gs>
            </a:gsLst>
            <a:lin ang="2700000" scaled="1"/>
          </a:gradFill>
          <a:ln w="9525">
            <a:round/>
            <a:headEnd/>
            <a:tailEnd/>
          </a:ln>
          <a:effectLst/>
          <a:scene3d>
            <a:camera prst="legacyPerspectiveBottomLeft"/>
            <a:lightRig rig="legacyHarsh3" dir="t"/>
          </a:scene3d>
          <a:sp3d extrusionH="887400" prstMaterial="legacyMatte">
            <a:bevelT w="13500" h="13500" prst="angle"/>
            <a:bevelB w="13500" h="13500" prst="angle"/>
            <a:extrusionClr>
              <a:srgbClr val="FF9900"/>
            </a:extrusionClr>
          </a:sp3d>
        </p:spPr>
        <p:txBody>
          <a:bodyPr wrap="none" anchor="ctr">
            <a:flatTx/>
          </a:bodyPr>
          <a:lstStyle/>
          <a:p>
            <a:pPr algn="ctr">
              <a:lnSpc>
                <a:spcPct val="80000"/>
              </a:lnSpc>
            </a:pPr>
            <a:r>
              <a:rPr lang="en-US" sz="3600" b="0">
                <a:solidFill>
                  <a:srgbClr val="660033"/>
                </a:solidFill>
                <a:effectLst/>
                <a:latin typeface="Impact" pitchFamily="34" charset="0"/>
              </a:rPr>
              <a:t>John</a:t>
            </a:r>
          </a:p>
          <a:p>
            <a:pPr algn="ctr">
              <a:lnSpc>
                <a:spcPct val="80000"/>
              </a:lnSpc>
            </a:pPr>
            <a:r>
              <a:rPr lang="en-US" sz="3600" b="0">
                <a:solidFill>
                  <a:srgbClr val="660033"/>
                </a:solidFill>
                <a:effectLst/>
                <a:latin typeface="Impact" pitchFamily="34" charset="0"/>
              </a:rPr>
              <a:t>the Baptist</a:t>
            </a:r>
          </a:p>
        </p:txBody>
      </p:sp>
      <p:sp>
        <p:nvSpPr>
          <p:cNvPr id="868360" name="Text Box 8"/>
          <p:cNvSpPr txBox="1">
            <a:spLocks noChangeArrowheads="1"/>
          </p:cNvSpPr>
          <p:nvPr/>
        </p:nvSpPr>
        <p:spPr bwMode="auto">
          <a:xfrm>
            <a:off x="3733800" y="2514600"/>
            <a:ext cx="1600200" cy="823913"/>
          </a:xfrm>
          <a:prstGeom prst="rect">
            <a:avLst/>
          </a:prstGeom>
          <a:noFill/>
          <a:ln w="9525">
            <a:noFill/>
            <a:miter lim="800000"/>
            <a:headEnd/>
            <a:tailEnd/>
          </a:ln>
          <a:effectLst/>
        </p:spPr>
        <p:txBody>
          <a:bodyPr>
            <a:spAutoFit/>
          </a:bodyPr>
          <a:lstStyle/>
          <a:p>
            <a:pPr algn="ctr"/>
            <a:r>
              <a:rPr lang="en-US" sz="4800" b="0">
                <a:ln w="9525">
                  <a:solidFill>
                    <a:srgbClr val="FFFFFF"/>
                  </a:solidFill>
                </a:ln>
                <a:solidFill>
                  <a:srgbClr val="0000FF"/>
                </a:solidFill>
                <a:effectLst/>
                <a:latin typeface="Impact" pitchFamily="34" charset="0"/>
              </a:rPr>
              <a:t>Jesus</a:t>
            </a:r>
          </a:p>
        </p:txBody>
      </p:sp>
      <p:sp>
        <p:nvSpPr>
          <p:cNvPr id="30" name="Rectangle 29"/>
          <p:cNvSpPr/>
          <p:nvPr/>
        </p:nvSpPr>
        <p:spPr>
          <a:xfrm>
            <a:off x="381000" y="76200"/>
            <a:ext cx="6705600" cy="477054"/>
          </a:xfrm>
          <a:prstGeom prst="rect">
            <a:avLst/>
          </a:prstGeom>
        </p:spPr>
        <p:txBody>
          <a:bodyPr wrap="square">
            <a:spAutoFit/>
          </a:bodyPr>
          <a:lstStyle/>
          <a:p>
            <a:r>
              <a:rPr lang="en-US" sz="2500" b="0" u="sng">
                <a:ln w="3175">
                  <a:solidFill>
                    <a:srgbClr val="FFFFFF"/>
                  </a:solidFill>
                </a:ln>
                <a:solidFill>
                  <a:srgbClr val="000099"/>
                </a:solidFill>
                <a:effectLst/>
                <a:latin typeface="Impact" pitchFamily="34" charset="0"/>
              </a:rPr>
              <a:t>The second coming of Elijah and John the Baptist</a:t>
            </a:r>
            <a:endParaRPr lang="en-US" sz="2500" b="0" u="sng" dirty="0">
              <a:ln w="3175">
                <a:solidFill>
                  <a:srgbClr val="FFFFFF"/>
                </a:solidFill>
              </a:ln>
              <a:solidFill>
                <a:srgbClr val="000000"/>
              </a:solidFill>
              <a:latin typeface="Arial" charset="0"/>
            </a:endParaRPr>
          </a:p>
        </p:txBody>
      </p:sp>
      <p:grpSp>
        <p:nvGrpSpPr>
          <p:cNvPr id="4" name="Group 60"/>
          <p:cNvGrpSpPr>
            <a:grpSpLocks/>
          </p:cNvGrpSpPr>
          <p:nvPr/>
        </p:nvGrpSpPr>
        <p:grpSpPr bwMode="auto">
          <a:xfrm>
            <a:off x="762000" y="1143000"/>
            <a:ext cx="7620000" cy="3581400"/>
            <a:chOff x="576" y="528"/>
            <a:chExt cx="4800" cy="2256"/>
          </a:xfrm>
        </p:grpSpPr>
        <p:sp>
          <p:nvSpPr>
            <p:cNvPr id="868413" name="AutoShape 61"/>
            <p:cNvSpPr>
              <a:spLocks noChangeArrowheads="1"/>
            </p:cNvSpPr>
            <p:nvPr/>
          </p:nvSpPr>
          <p:spPr bwMode="auto">
            <a:xfrm>
              <a:off x="576" y="528"/>
              <a:ext cx="4800" cy="2256"/>
            </a:xfrm>
            <a:prstGeom prst="horizontalScroll">
              <a:avLst>
                <a:gd name="adj" fmla="val 12500"/>
              </a:avLst>
            </a:prstGeom>
            <a:gradFill rotWithShape="0">
              <a:gsLst>
                <a:gs pos="0">
                  <a:srgbClr val="FFCC00"/>
                </a:gs>
                <a:gs pos="50000">
                  <a:srgbClr val="FFFFFF"/>
                </a:gs>
                <a:gs pos="100000">
                  <a:srgbClr val="FFCC00"/>
                </a:gs>
              </a:gsLst>
              <a:lin ang="5400000" scaled="1"/>
            </a:gradFill>
            <a:ln w="38100">
              <a:solidFill>
                <a:srgbClr val="660033"/>
              </a:solidFill>
              <a:round/>
              <a:headEnd/>
              <a:tailEnd/>
            </a:ln>
            <a:effectLst/>
          </p:spPr>
          <p:txBody>
            <a:bodyPr wrap="none" anchor="ctr"/>
            <a:lstStyle/>
            <a:p>
              <a:pPr algn="ctr"/>
              <a:endParaRPr lang="en-US">
                <a:solidFill>
                  <a:srgbClr val="000000"/>
                </a:solidFill>
                <a:effectLst/>
                <a:latin typeface="Arial Black" pitchFamily="34" charset="0"/>
              </a:endParaRPr>
            </a:p>
          </p:txBody>
        </p:sp>
        <p:sp>
          <p:nvSpPr>
            <p:cNvPr id="868415" name="Text Box 63"/>
            <p:cNvSpPr txBox="1">
              <a:spLocks noChangeArrowheads="1"/>
            </p:cNvSpPr>
            <p:nvPr/>
          </p:nvSpPr>
          <p:spPr bwMode="auto">
            <a:xfrm>
              <a:off x="3312" y="1987"/>
              <a:ext cx="1548" cy="365"/>
            </a:xfrm>
            <a:prstGeom prst="rect">
              <a:avLst/>
            </a:prstGeom>
            <a:noFill/>
            <a:ln w="9525">
              <a:noFill/>
              <a:miter lim="800000"/>
              <a:headEnd/>
              <a:tailEnd/>
            </a:ln>
            <a:effectLst>
              <a:outerShdw sx="50000" sy="50000" algn="ctr" rotWithShape="0">
                <a:srgbClr val="660033"/>
              </a:outerShdw>
            </a:effectLst>
          </p:spPr>
          <p:txBody>
            <a:bodyPr>
              <a:spAutoFit/>
            </a:bodyPr>
            <a:lstStyle/>
            <a:p>
              <a:pPr algn="ctr"/>
              <a:r>
                <a:rPr lang="en-US" sz="3200">
                  <a:solidFill>
                    <a:srgbClr val="660033"/>
                  </a:solidFill>
                  <a:effectLst/>
                  <a:latin typeface="Papyrus" pitchFamily="66" charset="0"/>
                </a:rPr>
                <a:t>Matt. 11:14</a:t>
              </a:r>
            </a:p>
          </p:txBody>
        </p:sp>
        <p:sp>
          <p:nvSpPr>
            <p:cNvPr id="868414" name="Text Box 62"/>
            <p:cNvSpPr txBox="1">
              <a:spLocks noChangeArrowheads="1"/>
            </p:cNvSpPr>
            <p:nvPr/>
          </p:nvSpPr>
          <p:spPr bwMode="auto">
            <a:xfrm>
              <a:off x="1008" y="1144"/>
              <a:ext cx="4128" cy="750"/>
            </a:xfrm>
            <a:prstGeom prst="rect">
              <a:avLst/>
            </a:prstGeom>
            <a:noFill/>
            <a:ln w="9525">
              <a:noFill/>
              <a:miter lim="800000"/>
              <a:headEnd/>
              <a:tailEnd/>
            </a:ln>
            <a:effectLst>
              <a:outerShdw sx="50000" sy="50000" algn="ctr" rotWithShape="0">
                <a:srgbClr val="660033"/>
              </a:outerShdw>
            </a:effectLst>
          </p:spPr>
          <p:txBody>
            <a:bodyPr>
              <a:spAutoFit/>
            </a:bodyPr>
            <a:lstStyle/>
            <a:p>
              <a:r>
                <a:rPr lang="en-US" sz="3600" dirty="0">
                  <a:solidFill>
                    <a:srgbClr val="660033"/>
                  </a:solidFill>
                  <a:effectLst/>
                  <a:latin typeface="Papyrus" pitchFamily="66" charset="0"/>
                </a:rPr>
                <a:t>“…and if you are willing to accept it, he is Elijah who is to come. …”</a:t>
              </a:r>
            </a:p>
          </p:txBody>
        </p:sp>
      </p:grpSp>
      <p:grpSp>
        <p:nvGrpSpPr>
          <p:cNvPr id="26" name="Group 44"/>
          <p:cNvGrpSpPr>
            <a:grpSpLocks/>
          </p:cNvGrpSpPr>
          <p:nvPr/>
        </p:nvGrpSpPr>
        <p:grpSpPr bwMode="auto">
          <a:xfrm>
            <a:off x="1524000" y="5715000"/>
            <a:ext cx="6096000" cy="687388"/>
            <a:chOff x="480" y="3368"/>
            <a:chExt cx="3840" cy="433"/>
          </a:xfrm>
        </p:grpSpPr>
        <p:sp>
          <p:nvSpPr>
            <p:cNvPr id="27" name="Text Box 32"/>
            <p:cNvSpPr txBox="1">
              <a:spLocks noChangeArrowheads="1"/>
            </p:cNvSpPr>
            <p:nvPr/>
          </p:nvSpPr>
          <p:spPr bwMode="auto">
            <a:xfrm>
              <a:off x="687" y="3394"/>
              <a:ext cx="3633" cy="407"/>
            </a:xfrm>
            <a:prstGeom prst="rect">
              <a:avLst/>
            </a:prstGeom>
            <a:noFill/>
            <a:ln w="9525">
              <a:noFill/>
              <a:miter lim="800000"/>
              <a:headEnd/>
              <a:tailEnd/>
            </a:ln>
            <a:effectLst/>
          </p:spPr>
          <p:txBody>
            <a:bodyPr wrap="square">
              <a:spAutoFit/>
            </a:bodyPr>
            <a:lstStyle/>
            <a:p>
              <a:pPr>
                <a:lnSpc>
                  <a:spcPct val="90000"/>
                </a:lnSpc>
              </a:pPr>
              <a:r>
                <a:rPr lang="en-US" sz="2000" u="sng" dirty="0">
                  <a:solidFill>
                    <a:srgbClr val="FFFFFF"/>
                  </a:solidFill>
                  <a:effectLst/>
                  <a:latin typeface="Arial Narrow" pitchFamily="34" charset="0"/>
                </a:rPr>
                <a:t>Jesus</a:t>
              </a:r>
              <a:r>
                <a:rPr lang="en-US" sz="2000" dirty="0">
                  <a:solidFill>
                    <a:srgbClr val="FFFFFF"/>
                  </a:solidFill>
                  <a:effectLst/>
                  <a:latin typeface="Arial Narrow" pitchFamily="34" charset="0"/>
                </a:rPr>
                <a:t> testified that the prophesied coming of </a:t>
              </a:r>
              <a:r>
                <a:rPr lang="en-US" sz="2000" u="sng" dirty="0">
                  <a:solidFill>
                    <a:srgbClr val="FFFFFF"/>
                  </a:solidFill>
                  <a:effectLst/>
                  <a:latin typeface="Arial Narrow" pitchFamily="34" charset="0"/>
                </a:rPr>
                <a:t>Elijah</a:t>
              </a:r>
              <a:r>
                <a:rPr lang="en-US" sz="2000" dirty="0">
                  <a:solidFill>
                    <a:srgbClr val="FFFFFF"/>
                  </a:solidFill>
                  <a:effectLst/>
                  <a:latin typeface="Arial Narrow" pitchFamily="34" charset="0"/>
                </a:rPr>
                <a:t> was realized in </a:t>
              </a:r>
              <a:r>
                <a:rPr lang="en-US" sz="2000" u="sng" dirty="0">
                  <a:solidFill>
                    <a:srgbClr val="FFFFFF"/>
                  </a:solidFill>
                  <a:effectLst/>
                  <a:latin typeface="Arial Narrow" pitchFamily="34" charset="0"/>
                </a:rPr>
                <a:t>John the Baptist</a:t>
              </a:r>
              <a:r>
                <a:rPr lang="en-US" sz="2000" dirty="0">
                  <a:solidFill>
                    <a:srgbClr val="FFFFFF"/>
                  </a:solidFill>
                  <a:effectLst/>
                  <a:latin typeface="Arial Narrow" pitchFamily="34" charset="0"/>
                </a:rPr>
                <a:t> (Matt. 11:14, 17:13)</a:t>
              </a:r>
              <a:endParaRPr lang="en-US" sz="2000" b="0" u="sng" dirty="0">
                <a:solidFill>
                  <a:srgbClr val="FFFFFF"/>
                </a:solidFill>
                <a:effectLst/>
                <a:latin typeface="Arial Narrow" pitchFamily="34" charset="0"/>
              </a:endParaRPr>
            </a:p>
          </p:txBody>
        </p:sp>
        <p:sp>
          <p:nvSpPr>
            <p:cNvPr id="28" name="Text Box 33"/>
            <p:cNvSpPr txBox="1">
              <a:spLocks noChangeArrowheads="1"/>
            </p:cNvSpPr>
            <p:nvPr/>
          </p:nvSpPr>
          <p:spPr bwMode="auto">
            <a:xfrm>
              <a:off x="480" y="3368"/>
              <a:ext cx="248" cy="383"/>
            </a:xfrm>
            <a:prstGeom prst="rect">
              <a:avLst/>
            </a:prstGeom>
            <a:noFill/>
            <a:ln w="9525">
              <a:noFill/>
              <a:miter lim="800000"/>
              <a:headEnd/>
              <a:tailEnd/>
            </a:ln>
            <a:effectLst/>
          </p:spPr>
          <p:txBody>
            <a:bodyPr>
              <a:spAutoFit/>
            </a:bodyPr>
            <a:lstStyle/>
            <a:p>
              <a:pPr marL="0" marR="0" lvl="0" indent="0" defTabSz="914400" rtl="0" eaLnBrk="0" fontAlgn="base" latinLnBrk="0" hangingPunct="0">
                <a:lnSpc>
                  <a:spcPct val="67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868360"/>
                                        </p:tgtEl>
                                        <p:attrNameLst>
                                          <p:attrName>style.visibility</p:attrName>
                                        </p:attrNameLst>
                                      </p:cBhvr>
                                      <p:to>
                                        <p:strVal val="visible"/>
                                      </p:to>
                                    </p:set>
                                    <p:anim calcmode="lin" valueType="num">
                                      <p:cBhvr>
                                        <p:cTn id="12" dur="500" fill="hold"/>
                                        <p:tgtEl>
                                          <p:spTgt spid="868360"/>
                                        </p:tgtEl>
                                        <p:attrNameLst>
                                          <p:attrName>ppt_w</p:attrName>
                                        </p:attrNameLst>
                                      </p:cBhvr>
                                      <p:tavLst>
                                        <p:tav tm="0">
                                          <p:val>
                                            <p:fltVal val="0"/>
                                          </p:val>
                                        </p:tav>
                                        <p:tav tm="100000">
                                          <p:val>
                                            <p:strVal val="#ppt_w"/>
                                          </p:val>
                                        </p:tav>
                                      </p:tavLst>
                                    </p:anim>
                                    <p:anim calcmode="lin" valueType="num">
                                      <p:cBhvr>
                                        <p:cTn id="13" dur="500" fill="hold"/>
                                        <p:tgtEl>
                                          <p:spTgt spid="868360"/>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868372"/>
                                        </p:tgtEl>
                                        <p:attrNameLst>
                                          <p:attrName>style.visibility</p:attrName>
                                        </p:attrNameLst>
                                      </p:cBhvr>
                                      <p:to>
                                        <p:strVal val="visible"/>
                                      </p:to>
                                    </p:set>
                                    <p:anim calcmode="lin" valueType="num">
                                      <p:cBhvr>
                                        <p:cTn id="18" dur="1000" fill="hold"/>
                                        <p:tgtEl>
                                          <p:spTgt spid="868372"/>
                                        </p:tgtEl>
                                        <p:attrNameLst>
                                          <p:attrName>ppt_w</p:attrName>
                                        </p:attrNameLst>
                                      </p:cBhvr>
                                      <p:tavLst>
                                        <p:tav tm="0">
                                          <p:val>
                                            <p:fltVal val="0"/>
                                          </p:val>
                                        </p:tav>
                                        <p:tav tm="100000">
                                          <p:val>
                                            <p:strVal val="#ppt_w"/>
                                          </p:val>
                                        </p:tav>
                                      </p:tavLst>
                                    </p:anim>
                                    <p:anim calcmode="lin" valueType="num">
                                      <p:cBhvr>
                                        <p:cTn id="19" dur="1000" fill="hold"/>
                                        <p:tgtEl>
                                          <p:spTgt spid="868372"/>
                                        </p:tgtEl>
                                        <p:attrNameLst>
                                          <p:attrName>ppt_h</p:attrName>
                                        </p:attrNameLst>
                                      </p:cBhvr>
                                      <p:tavLst>
                                        <p:tav tm="0">
                                          <p:val>
                                            <p:fltVal val="0"/>
                                          </p:val>
                                        </p:tav>
                                        <p:tav tm="100000">
                                          <p:val>
                                            <p:strVal val="#ppt_h"/>
                                          </p:val>
                                        </p:tav>
                                      </p:tavLst>
                                    </p:anim>
                                  </p:childTnLst>
                                </p:cTn>
                              </p:par>
                              <p:par>
                                <p:cTn id="20" presetID="17" presetClass="entr" presetSubtype="1" fill="hold" grpId="0" nodeType="withEffect">
                                  <p:stCondLst>
                                    <p:cond delay="500"/>
                                  </p:stCondLst>
                                  <p:childTnLst>
                                    <p:set>
                                      <p:cBhvr>
                                        <p:cTn id="21" dur="1" fill="hold">
                                          <p:stCondLst>
                                            <p:cond delay="0"/>
                                          </p:stCondLst>
                                        </p:cTn>
                                        <p:tgtEl>
                                          <p:spTgt spid="868358"/>
                                        </p:tgtEl>
                                        <p:attrNameLst>
                                          <p:attrName>style.visibility</p:attrName>
                                        </p:attrNameLst>
                                      </p:cBhvr>
                                      <p:to>
                                        <p:strVal val="visible"/>
                                      </p:to>
                                    </p:set>
                                    <p:anim calcmode="lin" valueType="num">
                                      <p:cBhvr>
                                        <p:cTn id="22" dur="500" fill="hold"/>
                                        <p:tgtEl>
                                          <p:spTgt spid="868358"/>
                                        </p:tgtEl>
                                        <p:attrNameLst>
                                          <p:attrName>ppt_x</p:attrName>
                                        </p:attrNameLst>
                                      </p:cBhvr>
                                      <p:tavLst>
                                        <p:tav tm="0">
                                          <p:val>
                                            <p:strVal val="#ppt_x"/>
                                          </p:val>
                                        </p:tav>
                                        <p:tav tm="100000">
                                          <p:val>
                                            <p:strVal val="#ppt_x"/>
                                          </p:val>
                                        </p:tav>
                                      </p:tavLst>
                                    </p:anim>
                                    <p:anim calcmode="lin" valueType="num">
                                      <p:cBhvr>
                                        <p:cTn id="23" dur="500" fill="hold"/>
                                        <p:tgtEl>
                                          <p:spTgt spid="868358"/>
                                        </p:tgtEl>
                                        <p:attrNameLst>
                                          <p:attrName>ppt_y</p:attrName>
                                        </p:attrNameLst>
                                      </p:cBhvr>
                                      <p:tavLst>
                                        <p:tav tm="0">
                                          <p:val>
                                            <p:strVal val="#ppt_y-#ppt_h/2"/>
                                          </p:val>
                                        </p:tav>
                                        <p:tav tm="100000">
                                          <p:val>
                                            <p:strVal val="#ppt_y"/>
                                          </p:val>
                                        </p:tav>
                                      </p:tavLst>
                                    </p:anim>
                                    <p:anim calcmode="lin" valueType="num">
                                      <p:cBhvr>
                                        <p:cTn id="24" dur="500" fill="hold"/>
                                        <p:tgtEl>
                                          <p:spTgt spid="868358"/>
                                        </p:tgtEl>
                                        <p:attrNameLst>
                                          <p:attrName>ppt_w</p:attrName>
                                        </p:attrNameLst>
                                      </p:cBhvr>
                                      <p:tavLst>
                                        <p:tav tm="0">
                                          <p:val>
                                            <p:strVal val="#ppt_w"/>
                                          </p:val>
                                        </p:tav>
                                        <p:tav tm="100000">
                                          <p:val>
                                            <p:strVal val="#ppt_w"/>
                                          </p:val>
                                        </p:tav>
                                      </p:tavLst>
                                    </p:anim>
                                    <p:anim calcmode="lin" valueType="num">
                                      <p:cBhvr>
                                        <p:cTn id="25" dur="500" fill="hold"/>
                                        <p:tgtEl>
                                          <p:spTgt spid="868358"/>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868367"/>
                                        </p:tgtEl>
                                        <p:attrNameLst>
                                          <p:attrName>style.visibility</p:attrName>
                                        </p:attrNameLst>
                                      </p:cBhvr>
                                      <p:to>
                                        <p:strVal val="visible"/>
                                      </p:to>
                                    </p:set>
                                    <p:anim calcmode="lin" valueType="num">
                                      <p:cBhvr>
                                        <p:cTn id="30" dur="1000" fill="hold"/>
                                        <p:tgtEl>
                                          <p:spTgt spid="868367"/>
                                        </p:tgtEl>
                                        <p:attrNameLst>
                                          <p:attrName>ppt_w</p:attrName>
                                        </p:attrNameLst>
                                      </p:cBhvr>
                                      <p:tavLst>
                                        <p:tav tm="0">
                                          <p:val>
                                            <p:fltVal val="0"/>
                                          </p:val>
                                        </p:tav>
                                        <p:tav tm="100000">
                                          <p:val>
                                            <p:strVal val="#ppt_w"/>
                                          </p:val>
                                        </p:tav>
                                      </p:tavLst>
                                    </p:anim>
                                    <p:anim calcmode="lin" valueType="num">
                                      <p:cBhvr>
                                        <p:cTn id="31" dur="1000" fill="hold"/>
                                        <p:tgtEl>
                                          <p:spTgt spid="868367"/>
                                        </p:tgtEl>
                                        <p:attrNameLst>
                                          <p:attrName>ppt_h</p:attrName>
                                        </p:attrNameLst>
                                      </p:cBhvr>
                                      <p:tavLst>
                                        <p:tav tm="0">
                                          <p:val>
                                            <p:fltVal val="0"/>
                                          </p:val>
                                        </p:tav>
                                        <p:tav tm="100000">
                                          <p:val>
                                            <p:strVal val="#ppt_h"/>
                                          </p:val>
                                        </p:tav>
                                      </p:tavLst>
                                    </p:anim>
                                  </p:childTnLst>
                                </p:cTn>
                              </p:par>
                              <p:par>
                                <p:cTn id="32" presetID="10" presetClass="entr" presetSubtype="0" fill="hold" nodeType="withEffect">
                                  <p:stCondLst>
                                    <p:cond delay="0"/>
                                  </p:stCondLst>
                                  <p:childTnLst>
                                    <p:set>
                                      <p:cBhvr>
                                        <p:cTn id="33" dur="1" fill="hold">
                                          <p:stCondLst>
                                            <p:cond delay="0"/>
                                          </p:stCondLst>
                                        </p:cTn>
                                        <p:tgtEl>
                                          <p:spTgt spid="868408"/>
                                        </p:tgtEl>
                                        <p:attrNameLst>
                                          <p:attrName>style.visibility</p:attrName>
                                        </p:attrNameLst>
                                      </p:cBhvr>
                                      <p:to>
                                        <p:strVal val="visible"/>
                                      </p:to>
                                    </p:set>
                                    <p:animEffect transition="in" filter="fade">
                                      <p:cBhvr>
                                        <p:cTn id="34" dur="2000"/>
                                        <p:tgtEl>
                                          <p:spTgt spid="868408"/>
                                        </p:tgtEl>
                                      </p:cBhvr>
                                    </p:animEffect>
                                  </p:childTnLst>
                                </p:cTn>
                              </p:par>
                              <p:par>
                                <p:cTn id="35" presetID="10" presetClass="exit" presetSubtype="0" fill="hold" nodeType="withEffect">
                                  <p:stCondLst>
                                    <p:cond delay="0"/>
                                  </p:stCondLst>
                                  <p:childTnLst>
                                    <p:animEffect transition="out" filter="fade">
                                      <p:cBhvr>
                                        <p:cTn id="36" dur="1000"/>
                                        <p:tgtEl>
                                          <p:spTgt spid="31"/>
                                        </p:tgtEl>
                                      </p:cBhvr>
                                    </p:animEffect>
                                    <p:set>
                                      <p:cBhvr>
                                        <p:cTn id="37" dur="1" fill="hold">
                                          <p:stCondLst>
                                            <p:cond delay="999"/>
                                          </p:stCondLst>
                                        </p:cTn>
                                        <p:tgtEl>
                                          <p:spTgt spid="31"/>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868363"/>
                                        </p:tgtEl>
                                        <p:attrNameLst>
                                          <p:attrName>style.visibility</p:attrName>
                                        </p:attrNameLst>
                                      </p:cBhvr>
                                      <p:to>
                                        <p:strVal val="visible"/>
                                      </p:to>
                                    </p:set>
                                    <p:animEffect transition="in" filter="fade">
                                      <p:cBhvr>
                                        <p:cTn id="40" dur="1000"/>
                                        <p:tgtEl>
                                          <p:spTgt spid="868363"/>
                                        </p:tgtEl>
                                      </p:cBhvr>
                                    </p:animEffect>
                                  </p:childTnLst>
                                </p:cTn>
                              </p:par>
                              <p:par>
                                <p:cTn id="41" presetID="10" presetClass="entr" presetSubtype="0" fill="hold" nodeType="withEffect">
                                  <p:stCondLst>
                                    <p:cond delay="0"/>
                                  </p:stCondLst>
                                  <p:childTnLst>
                                    <p:set>
                                      <p:cBhvr>
                                        <p:cTn id="42" dur="1" fill="hold">
                                          <p:stCondLst>
                                            <p:cond delay="0"/>
                                          </p:stCondLst>
                                        </p:cTn>
                                        <p:tgtEl>
                                          <p:spTgt spid="868373"/>
                                        </p:tgtEl>
                                        <p:attrNameLst>
                                          <p:attrName>style.visibility</p:attrName>
                                        </p:attrNameLst>
                                      </p:cBhvr>
                                      <p:to>
                                        <p:strVal val="visible"/>
                                      </p:to>
                                    </p:set>
                                    <p:animEffect transition="in" filter="fade">
                                      <p:cBhvr>
                                        <p:cTn id="43" dur="1000"/>
                                        <p:tgtEl>
                                          <p:spTgt spid="868373"/>
                                        </p:tgtEl>
                                      </p:cBhvr>
                                    </p:animEffect>
                                  </p:childTnLst>
                                </p:cTn>
                              </p:par>
                              <p:par>
                                <p:cTn id="44" presetID="10" presetClass="entr" presetSubtype="0" fill="hold"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childTnLst>
                                </p:cTn>
                              </p:par>
                              <p:par>
                                <p:cTn id="47" presetID="10"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37"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barn(outVertical)">
                                      <p:cBhvr>
                                        <p:cTn id="5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8358" grpId="0" animBg="1" autoUpdateAnimBg="0"/>
      <p:bldP spid="868372" grpId="0" animBg="1"/>
      <p:bldP spid="868360" grpId="0"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E6C1"/>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32" name="Picture 56" descr="Wilderness"/>
          <p:cNvPicPr>
            <a:picLocks noChangeAspect="1" noChangeArrowheads="1"/>
          </p:cNvPicPr>
          <p:nvPr/>
        </p:nvPicPr>
        <p:blipFill>
          <a:blip r:embed="rId3" cstate="print"/>
          <a:srcRect t="930"/>
          <a:stretch>
            <a:fillRect/>
          </a:stretch>
        </p:blipFill>
        <p:spPr bwMode="auto">
          <a:xfrm>
            <a:off x="0" y="533400"/>
            <a:ext cx="4572000" cy="4953000"/>
          </a:xfrm>
          <a:prstGeom prst="rect">
            <a:avLst/>
          </a:prstGeom>
          <a:noFill/>
        </p:spPr>
      </p:pic>
      <p:sp>
        <p:nvSpPr>
          <p:cNvPr id="936963" name="Text Box 3"/>
          <p:cNvSpPr txBox="1">
            <a:spLocks noChangeArrowheads="1"/>
          </p:cNvSpPr>
          <p:nvPr/>
        </p:nvSpPr>
        <p:spPr bwMode="auto">
          <a:xfrm>
            <a:off x="7239000" y="2136775"/>
            <a:ext cx="1752600" cy="641350"/>
          </a:xfrm>
          <a:prstGeom prst="rect">
            <a:avLst/>
          </a:prstGeom>
          <a:noFill/>
          <a:ln w="9525">
            <a:noFill/>
            <a:miter lim="800000"/>
            <a:headEnd/>
            <a:tailEnd/>
          </a:ln>
          <a:effectLst/>
        </p:spPr>
        <p:txBody>
          <a:bodyPr>
            <a:spAutoFit/>
          </a:bodyPr>
          <a:lstStyle/>
          <a:p>
            <a:pPr algn="ctr"/>
            <a:r>
              <a:rPr lang="en-US" sz="3600" b="0">
                <a:solidFill>
                  <a:srgbClr val="000066"/>
                </a:solidFill>
                <a:effectLst/>
                <a:latin typeface="Impact" pitchFamily="34" charset="0"/>
              </a:rPr>
              <a:t>Malachi</a:t>
            </a:r>
          </a:p>
        </p:txBody>
      </p:sp>
      <p:sp>
        <p:nvSpPr>
          <p:cNvPr id="936964" name="Text Box 4"/>
          <p:cNvSpPr txBox="1">
            <a:spLocks noChangeArrowheads="1"/>
          </p:cNvSpPr>
          <p:nvPr/>
        </p:nvSpPr>
        <p:spPr bwMode="auto">
          <a:xfrm>
            <a:off x="7353300" y="2593975"/>
            <a:ext cx="1524000" cy="579438"/>
          </a:xfrm>
          <a:prstGeom prst="rect">
            <a:avLst/>
          </a:prstGeom>
          <a:noFill/>
          <a:ln w="9525">
            <a:noFill/>
            <a:miter lim="800000"/>
            <a:headEnd/>
            <a:tailEnd/>
          </a:ln>
          <a:effectLst/>
        </p:spPr>
        <p:txBody>
          <a:bodyPr>
            <a:spAutoFit/>
          </a:bodyPr>
          <a:lstStyle/>
          <a:p>
            <a:pPr algn="ctr"/>
            <a:r>
              <a:rPr lang="en-US" sz="3200" b="0">
                <a:solidFill>
                  <a:srgbClr val="000066"/>
                </a:solidFill>
                <a:effectLst/>
                <a:latin typeface="Fette Engschrift" pitchFamily="2" charset="0"/>
              </a:rPr>
              <a:t>(</a:t>
            </a:r>
            <a:r>
              <a:rPr lang="en-US" sz="2800" b="0">
                <a:solidFill>
                  <a:srgbClr val="000066"/>
                </a:solidFill>
                <a:effectLst/>
                <a:latin typeface="Impact" pitchFamily="34" charset="0"/>
              </a:rPr>
              <a:t>Mal. 4:5</a:t>
            </a:r>
            <a:r>
              <a:rPr lang="en-US" sz="3200" b="0">
                <a:solidFill>
                  <a:srgbClr val="000066"/>
                </a:solidFill>
                <a:effectLst/>
                <a:latin typeface="Fette Engschrift" pitchFamily="2" charset="0"/>
              </a:rPr>
              <a:t>)</a:t>
            </a:r>
          </a:p>
        </p:txBody>
      </p:sp>
      <p:sp>
        <p:nvSpPr>
          <p:cNvPr id="936965" name="Rectangle 5"/>
          <p:cNvSpPr>
            <a:spLocks noChangeArrowheads="1"/>
          </p:cNvSpPr>
          <p:nvPr/>
        </p:nvSpPr>
        <p:spPr bwMode="auto">
          <a:xfrm>
            <a:off x="0" y="5486400"/>
            <a:ext cx="9144000" cy="13716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sp>
        <p:nvSpPr>
          <p:cNvPr id="936966" name="AutoShape 6"/>
          <p:cNvSpPr>
            <a:spLocks noChangeArrowheads="1"/>
          </p:cNvSpPr>
          <p:nvPr/>
        </p:nvSpPr>
        <p:spPr bwMode="auto">
          <a:xfrm flipH="1">
            <a:off x="7010400" y="2060575"/>
            <a:ext cx="304800" cy="1752600"/>
          </a:xfrm>
          <a:prstGeom prst="downArrow">
            <a:avLst>
              <a:gd name="adj1" fmla="val 50000"/>
              <a:gd name="adj2" fmla="val 143750"/>
            </a:avLst>
          </a:prstGeom>
          <a:gradFill rotWithShape="0">
            <a:gsLst>
              <a:gs pos="0">
                <a:srgbClr val="FF9900"/>
              </a:gs>
              <a:gs pos="100000">
                <a:srgbClr val="CC3300"/>
              </a:gs>
            </a:gsLst>
            <a:lin ang="5400000" scaled="1"/>
          </a:gradFill>
          <a:ln w="28575">
            <a:noFill/>
            <a:miter lim="800000"/>
            <a:headEnd/>
            <a:tailEnd/>
          </a:ln>
          <a:effectLst/>
        </p:spPr>
        <p:txBody>
          <a:bodyPr wrap="none" anchor="ctr"/>
          <a:lstStyle/>
          <a:p>
            <a:pPr algn="ctr"/>
            <a:endParaRPr lang="en-US" b="0">
              <a:solidFill>
                <a:srgbClr val="000000"/>
              </a:solidFill>
              <a:effectLst/>
            </a:endParaRPr>
          </a:p>
        </p:txBody>
      </p:sp>
      <p:sp>
        <p:nvSpPr>
          <p:cNvPr id="936969" name="Text Box 9"/>
          <p:cNvSpPr txBox="1">
            <a:spLocks noChangeArrowheads="1"/>
          </p:cNvSpPr>
          <p:nvPr/>
        </p:nvSpPr>
        <p:spPr bwMode="auto">
          <a:xfrm>
            <a:off x="5791200" y="2289175"/>
            <a:ext cx="1371600" cy="822325"/>
          </a:xfrm>
          <a:prstGeom prst="rect">
            <a:avLst/>
          </a:prstGeom>
          <a:noFill/>
          <a:ln w="9525">
            <a:noFill/>
            <a:miter lim="800000"/>
            <a:headEnd/>
            <a:tailEnd/>
          </a:ln>
          <a:effectLst/>
        </p:spPr>
        <p:txBody>
          <a:bodyPr>
            <a:spAutoFit/>
          </a:bodyPr>
          <a:lstStyle/>
          <a:p>
            <a:pPr algn="ctr">
              <a:lnSpc>
                <a:spcPct val="75000"/>
              </a:lnSpc>
            </a:pPr>
            <a:r>
              <a:rPr lang="en-US" sz="3200" b="0">
                <a:solidFill>
                  <a:srgbClr val="660033"/>
                </a:solidFill>
                <a:effectLst/>
                <a:latin typeface="Impact" pitchFamily="34" charset="0"/>
              </a:rPr>
              <a:t>Come</a:t>
            </a:r>
          </a:p>
          <a:p>
            <a:pPr algn="ctr">
              <a:lnSpc>
                <a:spcPct val="75000"/>
              </a:lnSpc>
            </a:pPr>
            <a:r>
              <a:rPr lang="en-US" sz="3200" b="0">
                <a:solidFill>
                  <a:srgbClr val="660033"/>
                </a:solidFill>
                <a:effectLst/>
                <a:latin typeface="Impact" pitchFamily="34" charset="0"/>
              </a:rPr>
              <a:t>again</a:t>
            </a:r>
          </a:p>
        </p:txBody>
      </p:sp>
      <p:grpSp>
        <p:nvGrpSpPr>
          <p:cNvPr id="2" name="Group 10"/>
          <p:cNvGrpSpPr>
            <a:grpSpLocks/>
          </p:cNvGrpSpPr>
          <p:nvPr/>
        </p:nvGrpSpPr>
        <p:grpSpPr bwMode="auto">
          <a:xfrm>
            <a:off x="3886200" y="4232275"/>
            <a:ext cx="1295400" cy="304800"/>
            <a:chOff x="2628" y="2544"/>
            <a:chExt cx="504" cy="144"/>
          </a:xfrm>
        </p:grpSpPr>
        <p:sp>
          <p:nvSpPr>
            <p:cNvPr id="936971" name="WordArt 11"/>
            <p:cNvSpPr>
              <a:spLocks noChangeArrowheads="1" noChangeShapeType="1" noTextEdit="1"/>
            </p:cNvSpPr>
            <p:nvPr/>
          </p:nvSpPr>
          <p:spPr bwMode="auto">
            <a:xfrm>
              <a:off x="2628" y="2544"/>
              <a:ext cx="504" cy="48"/>
            </a:xfrm>
            <a:prstGeom prst="rect">
              <a:avLst/>
            </a:prstGeom>
          </p:spPr>
          <p:txBody>
            <a:bodyPr wrap="none" fromWordArt="1">
              <a:prstTxWarp prst="textPlain">
                <a:avLst>
                  <a:gd name="adj" fmla="val 50000"/>
                </a:avLst>
              </a:prstTxWarp>
            </a:bodyPr>
            <a:lstStyle/>
            <a:p>
              <a:pPr algn="ctr"/>
              <a:r>
                <a:rPr lang="en-US" sz="3600" kern="10">
                  <a:ln w="28575">
                    <a:noFill/>
                    <a:round/>
                    <a:headEnd/>
                    <a:tailEnd/>
                  </a:ln>
                  <a:gradFill rotWithShape="0">
                    <a:gsLst>
                      <a:gs pos="0">
                        <a:srgbClr val="FFFFFF"/>
                      </a:gs>
                      <a:gs pos="100000">
                        <a:srgbClr val="CC6600"/>
                      </a:gs>
                    </a:gsLst>
                    <a:path path="rect">
                      <a:fillToRect l="50000" t="50000" r="50000" b="50000"/>
                    </a:path>
                  </a:gradFill>
                  <a:effectLst>
                    <a:outerShdw dist="35921" dir="2700000" algn="ctr" rotWithShape="0">
                      <a:srgbClr val="CC3300"/>
                    </a:outerShdw>
                  </a:effectLst>
                  <a:latin typeface="Latin Wide"/>
                </a:rPr>
                <a:t>___________</a:t>
              </a:r>
            </a:p>
          </p:txBody>
        </p:sp>
        <p:sp>
          <p:nvSpPr>
            <p:cNvPr id="936972" name="WordArt 12"/>
            <p:cNvSpPr>
              <a:spLocks noChangeArrowheads="1" noChangeShapeType="1" noTextEdit="1"/>
            </p:cNvSpPr>
            <p:nvPr/>
          </p:nvSpPr>
          <p:spPr bwMode="auto">
            <a:xfrm>
              <a:off x="2628" y="2640"/>
              <a:ext cx="504" cy="48"/>
            </a:xfrm>
            <a:prstGeom prst="rect">
              <a:avLst/>
            </a:prstGeom>
          </p:spPr>
          <p:txBody>
            <a:bodyPr wrap="none" fromWordArt="1">
              <a:prstTxWarp prst="textPlain">
                <a:avLst>
                  <a:gd name="adj" fmla="val 50000"/>
                </a:avLst>
              </a:prstTxWarp>
            </a:bodyPr>
            <a:lstStyle/>
            <a:p>
              <a:pPr algn="ctr"/>
              <a:r>
                <a:rPr lang="en-US" sz="3600" kern="10">
                  <a:ln w="28575">
                    <a:noFill/>
                    <a:round/>
                    <a:headEnd/>
                    <a:tailEnd/>
                  </a:ln>
                  <a:gradFill rotWithShape="0">
                    <a:gsLst>
                      <a:gs pos="0">
                        <a:srgbClr val="FFFFFF"/>
                      </a:gs>
                      <a:gs pos="100000">
                        <a:srgbClr val="CC6600"/>
                      </a:gs>
                    </a:gsLst>
                    <a:path path="rect">
                      <a:fillToRect l="50000" t="50000" r="50000" b="50000"/>
                    </a:path>
                  </a:gradFill>
                  <a:effectLst>
                    <a:outerShdw dist="35921" dir="2700000" algn="ctr" rotWithShape="0">
                      <a:srgbClr val="CC3300"/>
                    </a:outerShdw>
                  </a:effectLst>
                  <a:latin typeface="Latin Wide"/>
                </a:rPr>
                <a:t>___________</a:t>
              </a:r>
            </a:p>
          </p:txBody>
        </p:sp>
      </p:grpSp>
      <p:sp>
        <p:nvSpPr>
          <p:cNvPr id="936973" name="Oval 13"/>
          <p:cNvSpPr>
            <a:spLocks noChangeArrowheads="1"/>
          </p:cNvSpPr>
          <p:nvPr/>
        </p:nvSpPr>
        <p:spPr bwMode="auto">
          <a:xfrm>
            <a:off x="5638800" y="3816350"/>
            <a:ext cx="3048000" cy="1136650"/>
          </a:xfrm>
          <a:prstGeom prst="ellipse">
            <a:avLst/>
          </a:prstGeom>
          <a:gradFill rotWithShape="0">
            <a:gsLst>
              <a:gs pos="0">
                <a:srgbClr val="FF9933"/>
              </a:gs>
              <a:gs pos="50000">
                <a:schemeClr val="bg1"/>
              </a:gs>
              <a:gs pos="100000">
                <a:srgbClr val="FF9933"/>
              </a:gs>
            </a:gsLst>
            <a:lin ang="2700000" scaled="1"/>
          </a:gradFill>
          <a:ln w="9525">
            <a:round/>
            <a:headEnd/>
            <a:tailEnd/>
          </a:ln>
          <a:effectLst/>
          <a:scene3d>
            <a:camera prst="legacyPerspectiveBottomLeft"/>
            <a:lightRig rig="legacyHarsh3" dir="t"/>
          </a:scene3d>
          <a:sp3d extrusionH="887400" prstMaterial="legacyMatte">
            <a:bevelT w="13500" h="13500" prst="angle"/>
            <a:bevelB w="13500" h="13500" prst="angle"/>
            <a:extrusionClr>
              <a:srgbClr val="FF9900"/>
            </a:extrusionClr>
          </a:sp3d>
        </p:spPr>
        <p:txBody>
          <a:bodyPr wrap="none" anchor="ctr">
            <a:flatTx/>
          </a:bodyPr>
          <a:lstStyle/>
          <a:p>
            <a:pPr algn="ctr">
              <a:lnSpc>
                <a:spcPct val="80000"/>
              </a:lnSpc>
            </a:pPr>
            <a:endParaRPr lang="en-US" sz="1200">
              <a:solidFill>
                <a:srgbClr val="800000"/>
              </a:solidFill>
              <a:effectLst/>
              <a:latin typeface="Impact" pitchFamily="34" charset="0"/>
            </a:endParaRPr>
          </a:p>
          <a:p>
            <a:pPr algn="ctr">
              <a:lnSpc>
                <a:spcPct val="80000"/>
              </a:lnSpc>
            </a:pPr>
            <a:r>
              <a:rPr lang="en-US" sz="3600" b="0">
                <a:solidFill>
                  <a:srgbClr val="660033"/>
                </a:solidFill>
                <a:effectLst/>
                <a:latin typeface="Impact" pitchFamily="34" charset="0"/>
              </a:rPr>
              <a:t>Returning</a:t>
            </a:r>
          </a:p>
          <a:p>
            <a:pPr algn="ctr">
              <a:lnSpc>
                <a:spcPct val="80000"/>
              </a:lnSpc>
            </a:pPr>
            <a:r>
              <a:rPr lang="en-US" sz="3600" b="0">
                <a:solidFill>
                  <a:srgbClr val="660033"/>
                </a:solidFill>
                <a:effectLst/>
                <a:latin typeface="Impact" pitchFamily="34" charset="0"/>
              </a:rPr>
              <a:t>Elijah</a:t>
            </a:r>
          </a:p>
        </p:txBody>
      </p:sp>
      <p:sp>
        <p:nvSpPr>
          <p:cNvPr id="936981" name="Text Box 21"/>
          <p:cNvSpPr txBox="1">
            <a:spLocks noChangeArrowheads="1"/>
          </p:cNvSpPr>
          <p:nvPr/>
        </p:nvSpPr>
        <p:spPr bwMode="auto">
          <a:xfrm>
            <a:off x="3733800" y="2517775"/>
            <a:ext cx="1600200" cy="823913"/>
          </a:xfrm>
          <a:prstGeom prst="rect">
            <a:avLst/>
          </a:prstGeom>
          <a:noFill/>
          <a:ln w="9525">
            <a:noFill/>
            <a:miter lim="800000"/>
            <a:headEnd/>
            <a:tailEnd/>
          </a:ln>
          <a:effectLst/>
        </p:spPr>
        <p:txBody>
          <a:bodyPr>
            <a:spAutoFit/>
          </a:bodyPr>
          <a:lstStyle/>
          <a:p>
            <a:pPr algn="ctr"/>
            <a:r>
              <a:rPr lang="en-US" sz="4800" b="0">
                <a:ln w="9525">
                  <a:solidFill>
                    <a:srgbClr val="FFFFFF"/>
                  </a:solidFill>
                </a:ln>
                <a:solidFill>
                  <a:srgbClr val="0000FF"/>
                </a:solidFill>
                <a:effectLst/>
                <a:latin typeface="Impact" pitchFamily="34" charset="0"/>
              </a:rPr>
              <a:t>Jesus</a:t>
            </a:r>
          </a:p>
        </p:txBody>
      </p:sp>
      <p:sp>
        <p:nvSpPr>
          <p:cNvPr id="33" name="Rectangle 32"/>
          <p:cNvSpPr/>
          <p:nvPr/>
        </p:nvSpPr>
        <p:spPr>
          <a:xfrm>
            <a:off x="381000" y="76200"/>
            <a:ext cx="6705600" cy="477054"/>
          </a:xfrm>
          <a:prstGeom prst="rect">
            <a:avLst/>
          </a:prstGeom>
        </p:spPr>
        <p:txBody>
          <a:bodyPr wrap="square">
            <a:spAutoFit/>
          </a:bodyPr>
          <a:lstStyle/>
          <a:p>
            <a:r>
              <a:rPr lang="en-US" sz="2500" b="0" u="sng">
                <a:ln w="3175">
                  <a:solidFill>
                    <a:srgbClr val="FFFFFF"/>
                  </a:solidFill>
                </a:ln>
                <a:solidFill>
                  <a:srgbClr val="000099"/>
                </a:solidFill>
                <a:effectLst/>
                <a:latin typeface="Impact" pitchFamily="34" charset="0"/>
              </a:rPr>
              <a:t>The second coming of Elijah and John the Baptist</a:t>
            </a:r>
            <a:endParaRPr lang="en-US" sz="2500" b="0" u="sng" dirty="0">
              <a:ln w="3175">
                <a:solidFill>
                  <a:srgbClr val="FFFFFF"/>
                </a:solidFill>
              </a:ln>
              <a:solidFill>
                <a:srgbClr val="000000"/>
              </a:solidFill>
              <a:latin typeface="Arial" charset="0"/>
            </a:endParaRPr>
          </a:p>
        </p:txBody>
      </p:sp>
      <p:sp>
        <p:nvSpPr>
          <p:cNvPr id="30" name="Oval 7"/>
          <p:cNvSpPr>
            <a:spLocks noChangeArrowheads="1"/>
          </p:cNvSpPr>
          <p:nvPr/>
        </p:nvSpPr>
        <p:spPr bwMode="auto">
          <a:xfrm>
            <a:off x="5638800" y="762000"/>
            <a:ext cx="3048000" cy="1136650"/>
          </a:xfrm>
          <a:prstGeom prst="ellipse">
            <a:avLst/>
          </a:prstGeom>
          <a:gradFill rotWithShape="0">
            <a:gsLst>
              <a:gs pos="0">
                <a:srgbClr val="FF9900"/>
              </a:gs>
              <a:gs pos="50000">
                <a:srgbClr val="CC6600"/>
              </a:gs>
              <a:gs pos="100000">
                <a:srgbClr val="FF9900"/>
              </a:gs>
            </a:gsLst>
            <a:lin ang="2700000" scaled="1"/>
          </a:gradFill>
          <a:ln w="9525">
            <a:round/>
            <a:headEnd/>
            <a:tailEnd/>
          </a:ln>
          <a:effectLst/>
          <a:scene3d>
            <a:camera prst="legacyPerspectiveBottomLeft"/>
            <a:lightRig rig="legacyHarsh3" dir="t"/>
          </a:scene3d>
          <a:sp3d extrusionH="887400" prstMaterial="legacyMatte">
            <a:bevelT w="13500" h="13500" prst="angle"/>
            <a:bevelB w="13500" h="13500" prst="angle"/>
            <a:extrusionClr>
              <a:srgbClr val="FF9900"/>
            </a:extrusionClr>
          </a:sp3d>
        </p:spPr>
        <p:txBody>
          <a:bodyPr wrap="none" anchor="ctr">
            <a:flatTx/>
          </a:bodyPr>
          <a:lstStyle/>
          <a:p>
            <a:pPr algn="ctr"/>
            <a:r>
              <a:rPr lang="en-US" sz="4800" b="0">
                <a:solidFill>
                  <a:srgbClr val="FFFFFF"/>
                </a:solidFill>
                <a:effectLst>
                  <a:outerShdw blurRad="38100" dist="38100" dir="2700000" algn="tl">
                    <a:srgbClr val="000000"/>
                  </a:outerShdw>
                </a:effectLst>
                <a:latin typeface="Impact" pitchFamily="34" charset="0"/>
              </a:rPr>
              <a:t>Elijah</a:t>
            </a:r>
          </a:p>
        </p:txBody>
      </p:sp>
      <p:sp>
        <p:nvSpPr>
          <p:cNvPr id="27" name="Text Box 11"/>
          <p:cNvSpPr txBox="1">
            <a:spLocks noChangeArrowheads="1"/>
          </p:cNvSpPr>
          <p:nvPr/>
        </p:nvSpPr>
        <p:spPr bwMode="auto">
          <a:xfrm>
            <a:off x="3352800" y="3300413"/>
            <a:ext cx="2438400" cy="433387"/>
          </a:xfrm>
          <a:prstGeom prst="rect">
            <a:avLst/>
          </a:prstGeom>
          <a:noFill/>
          <a:ln w="9525">
            <a:noFill/>
            <a:miter lim="800000"/>
            <a:headEnd/>
            <a:tailEnd/>
          </a:ln>
          <a:effectLst/>
        </p:spPr>
        <p:txBody>
          <a:bodyPr>
            <a:spAutoFit/>
          </a:bodyPr>
          <a:lstStyle/>
          <a:p>
            <a:pPr algn="ctr">
              <a:lnSpc>
                <a:spcPct val="80000"/>
              </a:lnSpc>
            </a:pPr>
            <a:r>
              <a:rPr lang="en-US" sz="2800" b="0">
                <a:ln w="9525">
                  <a:solidFill>
                    <a:srgbClr val="FFFFFF"/>
                  </a:solidFill>
                </a:ln>
                <a:solidFill>
                  <a:srgbClr val="333399"/>
                </a:solidFill>
                <a:effectLst/>
                <a:latin typeface="Arial Black" pitchFamily="34" charset="0"/>
              </a:rPr>
              <a:t>Matt. 11:14</a:t>
            </a:r>
          </a:p>
        </p:txBody>
      </p:sp>
      <p:grpSp>
        <p:nvGrpSpPr>
          <p:cNvPr id="3" name="Group 12"/>
          <p:cNvGrpSpPr>
            <a:grpSpLocks/>
          </p:cNvGrpSpPr>
          <p:nvPr/>
        </p:nvGrpSpPr>
        <p:grpSpPr bwMode="auto">
          <a:xfrm>
            <a:off x="3200400" y="3184527"/>
            <a:ext cx="2667000" cy="862013"/>
            <a:chOff x="2016" y="1670"/>
            <a:chExt cx="1680" cy="543"/>
          </a:xfrm>
          <a:effectLst/>
        </p:grpSpPr>
        <p:sp>
          <p:nvSpPr>
            <p:cNvPr id="29" name="Text Box 13"/>
            <p:cNvSpPr txBox="1">
              <a:spLocks noChangeArrowheads="1"/>
            </p:cNvSpPr>
            <p:nvPr/>
          </p:nvSpPr>
          <p:spPr bwMode="auto">
            <a:xfrm>
              <a:off x="2016" y="1670"/>
              <a:ext cx="192" cy="543"/>
            </a:xfrm>
            <a:prstGeom prst="rect">
              <a:avLst/>
            </a:prstGeom>
            <a:noFill/>
            <a:ln w="9525">
              <a:noFill/>
              <a:miter lim="800000"/>
              <a:headEnd/>
              <a:tailEnd/>
            </a:ln>
            <a:effectLst/>
          </p:spPr>
          <p:txBody>
            <a:bodyPr>
              <a:spAutoFit/>
            </a:bodyPr>
            <a:lstStyle/>
            <a:p>
              <a:pPr>
                <a:lnSpc>
                  <a:spcPts val="6000"/>
                </a:lnSpc>
                <a:spcBef>
                  <a:spcPct val="50000"/>
                </a:spcBef>
              </a:pPr>
              <a:r>
                <a:rPr lang="en-US" sz="5400" b="0">
                  <a:ln w="127">
                    <a:solidFill>
                      <a:srgbClr val="FFFFFF"/>
                    </a:solidFill>
                  </a:ln>
                  <a:solidFill>
                    <a:srgbClr val="333399"/>
                  </a:solidFill>
                  <a:effectLst/>
                  <a:latin typeface="Arial Narrow" pitchFamily="34" charset="0"/>
                </a:rPr>
                <a:t>(</a:t>
              </a:r>
            </a:p>
          </p:txBody>
        </p:sp>
        <p:sp>
          <p:nvSpPr>
            <p:cNvPr id="31" name="Text Box 14"/>
            <p:cNvSpPr txBox="1">
              <a:spLocks noChangeArrowheads="1"/>
            </p:cNvSpPr>
            <p:nvPr/>
          </p:nvSpPr>
          <p:spPr bwMode="auto">
            <a:xfrm>
              <a:off x="3504" y="1670"/>
              <a:ext cx="192" cy="543"/>
            </a:xfrm>
            <a:prstGeom prst="rect">
              <a:avLst/>
            </a:prstGeom>
            <a:noFill/>
            <a:ln w="9525">
              <a:noFill/>
              <a:miter lim="800000"/>
              <a:headEnd/>
              <a:tailEnd/>
            </a:ln>
            <a:effectLst/>
          </p:spPr>
          <p:txBody>
            <a:bodyPr>
              <a:spAutoFit/>
            </a:bodyPr>
            <a:lstStyle/>
            <a:p>
              <a:pPr>
                <a:lnSpc>
                  <a:spcPts val="6000"/>
                </a:lnSpc>
                <a:spcBef>
                  <a:spcPct val="50000"/>
                </a:spcBef>
              </a:pPr>
              <a:r>
                <a:rPr lang="en-US" sz="5400" b="0">
                  <a:ln w="127">
                    <a:solidFill>
                      <a:srgbClr val="FFFFFF"/>
                    </a:solidFill>
                  </a:ln>
                  <a:solidFill>
                    <a:srgbClr val="333399"/>
                  </a:solidFill>
                  <a:effectLst/>
                  <a:latin typeface="Arial Narrow" pitchFamily="34" charset="0"/>
                </a:rPr>
                <a:t>)</a:t>
              </a:r>
            </a:p>
          </p:txBody>
        </p:sp>
      </p:grpSp>
      <p:sp>
        <p:nvSpPr>
          <p:cNvPr id="34" name="Text Box 21"/>
          <p:cNvSpPr txBox="1">
            <a:spLocks noChangeArrowheads="1"/>
          </p:cNvSpPr>
          <p:nvPr/>
        </p:nvSpPr>
        <p:spPr bwMode="auto">
          <a:xfrm>
            <a:off x="3352800" y="3657600"/>
            <a:ext cx="2438400" cy="433388"/>
          </a:xfrm>
          <a:prstGeom prst="rect">
            <a:avLst/>
          </a:prstGeom>
          <a:noFill/>
          <a:ln w="9525">
            <a:noFill/>
            <a:miter lim="800000"/>
            <a:headEnd/>
            <a:tailEnd/>
          </a:ln>
          <a:effectLst/>
        </p:spPr>
        <p:txBody>
          <a:bodyPr>
            <a:spAutoFit/>
          </a:bodyPr>
          <a:lstStyle/>
          <a:p>
            <a:pPr algn="ctr">
              <a:lnSpc>
                <a:spcPct val="80000"/>
              </a:lnSpc>
            </a:pPr>
            <a:r>
              <a:rPr lang="en-US" sz="2800" b="0">
                <a:ln w="9525">
                  <a:solidFill>
                    <a:srgbClr val="FFFFFF"/>
                  </a:solidFill>
                </a:ln>
                <a:solidFill>
                  <a:srgbClr val="333399"/>
                </a:solidFill>
                <a:effectLst/>
                <a:latin typeface="Arial Black" pitchFamily="34" charset="0"/>
              </a:rPr>
              <a:t>Matt. 17:13</a:t>
            </a:r>
          </a:p>
        </p:txBody>
      </p:sp>
      <p:grpSp>
        <p:nvGrpSpPr>
          <p:cNvPr id="25" name="Group 44"/>
          <p:cNvGrpSpPr>
            <a:grpSpLocks/>
          </p:cNvGrpSpPr>
          <p:nvPr/>
        </p:nvGrpSpPr>
        <p:grpSpPr bwMode="auto">
          <a:xfrm>
            <a:off x="1524000" y="5738812"/>
            <a:ext cx="6096000" cy="661988"/>
            <a:chOff x="480" y="3384"/>
            <a:chExt cx="3840" cy="417"/>
          </a:xfrm>
        </p:grpSpPr>
        <p:sp>
          <p:nvSpPr>
            <p:cNvPr id="26" name="Text Box 32"/>
            <p:cNvSpPr txBox="1">
              <a:spLocks noChangeArrowheads="1"/>
            </p:cNvSpPr>
            <p:nvPr/>
          </p:nvSpPr>
          <p:spPr bwMode="auto">
            <a:xfrm>
              <a:off x="687" y="3394"/>
              <a:ext cx="3633" cy="407"/>
            </a:xfrm>
            <a:prstGeom prst="rect">
              <a:avLst/>
            </a:prstGeom>
            <a:noFill/>
            <a:ln w="9525">
              <a:noFill/>
              <a:miter lim="800000"/>
              <a:headEnd/>
              <a:tailEnd/>
            </a:ln>
            <a:effectLst/>
          </p:spPr>
          <p:txBody>
            <a:bodyPr wrap="square">
              <a:spAutoFit/>
            </a:bodyPr>
            <a:lstStyle/>
            <a:p>
              <a:pPr>
                <a:lnSpc>
                  <a:spcPct val="90000"/>
                </a:lnSpc>
              </a:pPr>
              <a:r>
                <a:rPr lang="en-US" sz="2000" u="sng">
                  <a:solidFill>
                    <a:srgbClr val="FFFFFF"/>
                  </a:solidFill>
                  <a:effectLst/>
                  <a:latin typeface="Arial Narrow" pitchFamily="34" charset="0"/>
                </a:rPr>
                <a:t>Jesus</a:t>
              </a:r>
              <a:r>
                <a:rPr lang="en-US" sz="2000">
                  <a:solidFill>
                    <a:srgbClr val="FFFFFF"/>
                  </a:solidFill>
                  <a:effectLst/>
                  <a:latin typeface="Arial Narrow" pitchFamily="34" charset="0"/>
                </a:rPr>
                <a:t> testified that the prophesied coming of </a:t>
              </a:r>
              <a:r>
                <a:rPr lang="en-US" sz="2000" u="sng">
                  <a:solidFill>
                    <a:srgbClr val="FFFFFF"/>
                  </a:solidFill>
                  <a:effectLst/>
                  <a:latin typeface="Arial Narrow" pitchFamily="34" charset="0"/>
                </a:rPr>
                <a:t>Elijah</a:t>
              </a:r>
              <a:r>
                <a:rPr lang="en-US" sz="2000">
                  <a:solidFill>
                    <a:srgbClr val="FFFFFF"/>
                  </a:solidFill>
                  <a:effectLst/>
                  <a:latin typeface="Arial Narrow" pitchFamily="34" charset="0"/>
                </a:rPr>
                <a:t> was realized in </a:t>
              </a:r>
              <a:r>
                <a:rPr lang="en-US" sz="2000" u="sng">
                  <a:solidFill>
                    <a:srgbClr val="FFFFFF"/>
                  </a:solidFill>
                  <a:effectLst/>
                  <a:latin typeface="Arial Narrow" pitchFamily="34" charset="0"/>
                </a:rPr>
                <a:t>John the Baptist</a:t>
              </a:r>
              <a:r>
                <a:rPr lang="en-US" sz="2000">
                  <a:solidFill>
                    <a:srgbClr val="FFFFFF"/>
                  </a:solidFill>
                  <a:effectLst/>
                  <a:latin typeface="Arial Narrow" pitchFamily="34" charset="0"/>
                </a:rPr>
                <a:t> (Matt. 11:14, 17:13)</a:t>
              </a:r>
              <a:endParaRPr lang="en-US" sz="2000" b="0" u="sng">
                <a:solidFill>
                  <a:srgbClr val="FFFFFF"/>
                </a:solidFill>
                <a:effectLst/>
                <a:latin typeface="Arial Narrow" pitchFamily="34" charset="0"/>
              </a:endParaRPr>
            </a:p>
          </p:txBody>
        </p:sp>
        <p:sp>
          <p:nvSpPr>
            <p:cNvPr id="28" name="Text Box 33"/>
            <p:cNvSpPr txBox="1">
              <a:spLocks noChangeArrowheads="1"/>
            </p:cNvSpPr>
            <p:nvPr/>
          </p:nvSpPr>
          <p:spPr bwMode="auto">
            <a:xfrm>
              <a:off x="480" y="3384"/>
              <a:ext cx="248" cy="369"/>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63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5" name="Oval 15">
            <a:extLst>
              <a:ext uri="{FF2B5EF4-FFF2-40B4-BE49-F238E27FC236}">
                <a16:creationId xmlns:a16="http://schemas.microsoft.com/office/drawing/2014/main" id="{8C6CCAF9-2F51-B299-BD30-439A1ED8ACEB}"/>
              </a:ext>
            </a:extLst>
          </p:cNvPr>
          <p:cNvSpPr>
            <a:spLocks noChangeArrowheads="1"/>
          </p:cNvSpPr>
          <p:nvPr/>
        </p:nvSpPr>
        <p:spPr bwMode="auto">
          <a:xfrm>
            <a:off x="457200" y="3785995"/>
            <a:ext cx="3048000" cy="1136650"/>
          </a:xfrm>
          <a:prstGeom prst="ellipse">
            <a:avLst/>
          </a:prstGeom>
          <a:gradFill rotWithShape="0">
            <a:gsLst>
              <a:gs pos="0">
                <a:srgbClr val="FF9933"/>
              </a:gs>
              <a:gs pos="50000">
                <a:schemeClr val="bg1"/>
              </a:gs>
              <a:gs pos="100000">
                <a:srgbClr val="FF9933"/>
              </a:gs>
            </a:gsLst>
            <a:lin ang="2700000" scaled="1"/>
          </a:gradFill>
          <a:ln w="9525">
            <a:round/>
            <a:headEnd/>
            <a:tailEnd/>
          </a:ln>
          <a:effectLst/>
          <a:scene3d>
            <a:camera prst="legacyPerspectiveBottomLeft"/>
            <a:lightRig rig="legacyHarsh3" dir="t"/>
          </a:scene3d>
          <a:sp3d extrusionH="887400" prstMaterial="legacyMatte">
            <a:bevelT w="13500" h="13500" prst="angle"/>
            <a:bevelB w="13500" h="13500" prst="angle"/>
            <a:extrusionClr>
              <a:srgbClr val="FF9900"/>
            </a:extrusionClr>
          </a:sp3d>
        </p:spPr>
        <p:txBody>
          <a:bodyPr wrap="none" anchor="ctr">
            <a:flatTx/>
          </a:bodyPr>
          <a:lstStyle/>
          <a:p>
            <a:pPr algn="ctr">
              <a:lnSpc>
                <a:spcPct val="80000"/>
              </a:lnSpc>
            </a:pPr>
            <a:r>
              <a:rPr lang="en-US" sz="3600" b="0">
                <a:solidFill>
                  <a:srgbClr val="660033"/>
                </a:solidFill>
                <a:effectLst/>
                <a:latin typeface="Impact" pitchFamily="34" charset="0"/>
              </a:rPr>
              <a:t>John</a:t>
            </a:r>
          </a:p>
          <a:p>
            <a:pPr algn="ctr">
              <a:lnSpc>
                <a:spcPct val="80000"/>
              </a:lnSpc>
            </a:pPr>
            <a:r>
              <a:rPr lang="en-US" sz="3600" b="0">
                <a:solidFill>
                  <a:srgbClr val="660033"/>
                </a:solidFill>
                <a:effectLst/>
                <a:latin typeface="Impact" pitchFamily="34" charset="0"/>
              </a:rPr>
              <a:t>the Baptist</a:t>
            </a:r>
          </a:p>
        </p:txBody>
      </p:sp>
      <p:grpSp>
        <p:nvGrpSpPr>
          <p:cNvPr id="6" name="Group 22">
            <a:extLst>
              <a:ext uri="{FF2B5EF4-FFF2-40B4-BE49-F238E27FC236}">
                <a16:creationId xmlns:a16="http://schemas.microsoft.com/office/drawing/2014/main" id="{C8D6FF06-1785-98A5-8D73-EF93C0F5E273}"/>
              </a:ext>
            </a:extLst>
          </p:cNvPr>
          <p:cNvGrpSpPr>
            <a:grpSpLocks/>
          </p:cNvGrpSpPr>
          <p:nvPr/>
        </p:nvGrpSpPr>
        <p:grpSpPr bwMode="auto">
          <a:xfrm>
            <a:off x="419100" y="762000"/>
            <a:ext cx="8267700" cy="4267200"/>
            <a:chOff x="264" y="288"/>
            <a:chExt cx="5208" cy="2688"/>
          </a:xfrm>
        </p:grpSpPr>
        <p:sp>
          <p:nvSpPr>
            <p:cNvPr id="7" name="AutoShape 23">
              <a:extLst>
                <a:ext uri="{FF2B5EF4-FFF2-40B4-BE49-F238E27FC236}">
                  <a16:creationId xmlns:a16="http://schemas.microsoft.com/office/drawing/2014/main" id="{22BFE2CE-B5C5-8316-D8BC-0466FA529CD7}"/>
                </a:ext>
              </a:extLst>
            </p:cNvPr>
            <p:cNvSpPr>
              <a:spLocks noChangeArrowheads="1"/>
            </p:cNvSpPr>
            <p:nvPr/>
          </p:nvSpPr>
          <p:spPr bwMode="auto">
            <a:xfrm>
              <a:off x="264" y="288"/>
              <a:ext cx="5208" cy="2688"/>
            </a:xfrm>
            <a:prstGeom prst="horizontalScroll">
              <a:avLst>
                <a:gd name="adj" fmla="val 12981"/>
              </a:avLst>
            </a:prstGeom>
            <a:gradFill rotWithShape="0">
              <a:gsLst>
                <a:gs pos="0">
                  <a:srgbClr val="FFCC00"/>
                </a:gs>
                <a:gs pos="50000">
                  <a:srgbClr val="FFFFFF"/>
                </a:gs>
                <a:gs pos="100000">
                  <a:srgbClr val="FFCC00"/>
                </a:gs>
              </a:gsLst>
              <a:lin ang="5400000" scaled="1"/>
            </a:gradFill>
            <a:ln w="38100">
              <a:solidFill>
                <a:srgbClr val="660033"/>
              </a:solidFill>
              <a:round/>
              <a:headEnd/>
              <a:tailEnd/>
            </a:ln>
            <a:effectLst/>
          </p:spPr>
          <p:txBody>
            <a:bodyPr wrap="none" anchor="ctr"/>
            <a:lstStyle/>
            <a:p>
              <a:pPr algn="ctr"/>
              <a:endParaRPr lang="en-US">
                <a:solidFill>
                  <a:srgbClr val="000000"/>
                </a:solidFill>
                <a:latin typeface="Arial" charset="0"/>
              </a:endParaRPr>
            </a:p>
          </p:txBody>
        </p:sp>
        <p:sp>
          <p:nvSpPr>
            <p:cNvPr id="8" name="Text Box 24">
              <a:extLst>
                <a:ext uri="{FF2B5EF4-FFF2-40B4-BE49-F238E27FC236}">
                  <a16:creationId xmlns:a16="http://schemas.microsoft.com/office/drawing/2014/main" id="{BA2A5E34-C56D-31BB-CB37-E0B44DC9A4CB}"/>
                </a:ext>
              </a:extLst>
            </p:cNvPr>
            <p:cNvSpPr txBox="1">
              <a:spLocks noChangeArrowheads="1"/>
            </p:cNvSpPr>
            <p:nvPr/>
          </p:nvSpPr>
          <p:spPr bwMode="auto">
            <a:xfrm>
              <a:off x="696" y="882"/>
              <a:ext cx="4680" cy="1230"/>
            </a:xfrm>
            <a:prstGeom prst="rect">
              <a:avLst/>
            </a:prstGeom>
            <a:noFill/>
            <a:ln w="9525">
              <a:noFill/>
              <a:miter lim="800000"/>
              <a:headEnd/>
              <a:tailEnd/>
            </a:ln>
            <a:effectLst>
              <a:outerShdw sx="50000" sy="50000" algn="ctr" rotWithShape="0">
                <a:srgbClr val="660033"/>
              </a:outerShdw>
            </a:effectLst>
          </p:spPr>
          <p:txBody>
            <a:bodyPr>
              <a:spAutoFit/>
            </a:bodyPr>
            <a:lstStyle/>
            <a:p>
              <a:pPr>
                <a:lnSpc>
                  <a:spcPct val="90000"/>
                </a:lnSpc>
              </a:pPr>
              <a:r>
                <a:rPr lang="en-US" sz="3400" dirty="0">
                  <a:solidFill>
                    <a:srgbClr val="660033"/>
                  </a:solidFill>
                  <a:effectLst/>
                  <a:latin typeface="Papyrus" pitchFamily="66" charset="0"/>
                </a:rPr>
                <a:t>…”Elijah does come, and he is to restore all things; …” Then the disciples understood that he was speaking to them of John the Baptist.</a:t>
              </a:r>
            </a:p>
          </p:txBody>
        </p:sp>
        <p:sp>
          <p:nvSpPr>
            <p:cNvPr id="9" name="Text Box 25">
              <a:extLst>
                <a:ext uri="{FF2B5EF4-FFF2-40B4-BE49-F238E27FC236}">
                  <a16:creationId xmlns:a16="http://schemas.microsoft.com/office/drawing/2014/main" id="{C0839F19-C391-DB49-E068-E55BC2DE1E8B}"/>
                </a:ext>
              </a:extLst>
            </p:cNvPr>
            <p:cNvSpPr txBox="1">
              <a:spLocks noChangeArrowheads="1"/>
            </p:cNvSpPr>
            <p:nvPr/>
          </p:nvSpPr>
          <p:spPr bwMode="auto">
            <a:xfrm>
              <a:off x="3648" y="2160"/>
              <a:ext cx="1584" cy="365"/>
            </a:xfrm>
            <a:prstGeom prst="rect">
              <a:avLst/>
            </a:prstGeom>
            <a:noFill/>
            <a:ln w="9525">
              <a:noFill/>
              <a:miter lim="800000"/>
              <a:headEnd/>
              <a:tailEnd/>
            </a:ln>
            <a:effectLst>
              <a:outerShdw sx="50000" sy="50000" algn="ctr" rotWithShape="0">
                <a:srgbClr val="660033"/>
              </a:outerShdw>
            </a:effectLst>
          </p:spPr>
          <p:txBody>
            <a:bodyPr>
              <a:spAutoFit/>
            </a:bodyPr>
            <a:lstStyle/>
            <a:p>
              <a:pPr algn="ctr"/>
              <a:r>
                <a:rPr lang="en-US" sz="3200" spc="-150">
                  <a:solidFill>
                    <a:srgbClr val="800000"/>
                  </a:solidFill>
                  <a:effectLst>
                    <a:outerShdw dist="12700" dir="1200000" algn="tl">
                      <a:srgbClr val="000000"/>
                    </a:outerShdw>
                  </a:effectLst>
                  <a:latin typeface="Papyrus" pitchFamily="66" charset="0"/>
                </a:rPr>
                <a:t>Matt. 17:13</a:t>
              </a:r>
            </a:p>
          </p:txBody>
        </p:sp>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E6C1"/>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842816" name="Picture 64" descr="CTY50045"/>
          <p:cNvPicPr>
            <a:picLocks noChangeAspect="1" noChangeArrowheads="1"/>
          </p:cNvPicPr>
          <p:nvPr/>
        </p:nvPicPr>
        <p:blipFill>
          <a:blip r:embed="rId3" cstate="print">
            <a:lum bright="36000"/>
          </a:blip>
          <a:srcRect b="50661"/>
          <a:stretch>
            <a:fillRect/>
          </a:stretch>
        </p:blipFill>
        <p:spPr bwMode="auto">
          <a:xfrm>
            <a:off x="0" y="0"/>
            <a:ext cx="9144000" cy="5641975"/>
          </a:xfrm>
          <a:prstGeom prst="rect">
            <a:avLst/>
          </a:prstGeom>
          <a:noFill/>
          <a:ln w="9525" algn="ctr">
            <a:noFill/>
            <a:miter lim="800000"/>
            <a:headEnd/>
            <a:tailEnd/>
          </a:ln>
          <a:effectLst/>
        </p:spPr>
      </p:pic>
      <p:sp>
        <p:nvSpPr>
          <p:cNvPr id="842758" name="Oval 6"/>
          <p:cNvSpPr>
            <a:spLocks noChangeArrowheads="1"/>
          </p:cNvSpPr>
          <p:nvPr/>
        </p:nvSpPr>
        <p:spPr bwMode="auto">
          <a:xfrm>
            <a:off x="3200400" y="2514600"/>
            <a:ext cx="2743200" cy="914400"/>
          </a:xfrm>
          <a:prstGeom prst="ellipse">
            <a:avLst/>
          </a:prstGeom>
          <a:gradFill rotWithShape="0">
            <a:gsLst>
              <a:gs pos="0">
                <a:srgbClr val="FF9933">
                  <a:alpha val="75000"/>
                </a:srgbClr>
              </a:gs>
              <a:gs pos="50000">
                <a:schemeClr val="bg1">
                  <a:alpha val="75000"/>
                </a:schemeClr>
              </a:gs>
              <a:gs pos="100000">
                <a:srgbClr val="FF9933"/>
              </a:gs>
            </a:gsLst>
            <a:lin ang="2700000" scaled="1"/>
          </a:gradFill>
          <a:ln w="3175">
            <a:solidFill>
              <a:srgbClr val="FFC000">
                <a:alpha val="40000"/>
              </a:srgbClr>
            </a:solidFill>
            <a:round/>
            <a:headEnd/>
            <a:tailEnd/>
          </a:ln>
          <a:effectLst/>
          <a:scene3d>
            <a:camera prst="orthographicFront"/>
            <a:lightRig rig="legacyHarsh3" dir="t"/>
          </a:scene3d>
          <a:sp3d extrusionH="887400" prstMaterial="legacyMatte">
            <a:bevelT w="13500" h="13500" prst="angle"/>
            <a:bevelB w="13500" h="13500" prst="angle"/>
            <a:extrusionClr>
              <a:srgbClr val="FF9900"/>
            </a:extrusionClr>
          </a:sp3d>
        </p:spPr>
        <p:txBody>
          <a:bodyPr wrap="none" anchor="ctr">
            <a:flatTx/>
          </a:bodyPr>
          <a:lstStyle/>
          <a:p>
            <a:pPr algn="ctr">
              <a:lnSpc>
                <a:spcPct val="70000"/>
              </a:lnSpc>
            </a:pPr>
            <a:r>
              <a:rPr lang="en-US" sz="3000" b="0" dirty="0">
                <a:solidFill>
                  <a:srgbClr val="3C001E"/>
                </a:solidFill>
                <a:effectLst/>
                <a:latin typeface="Impact" pitchFamily="34" charset="0"/>
              </a:rPr>
              <a:t>John</a:t>
            </a:r>
          </a:p>
          <a:p>
            <a:pPr algn="ctr">
              <a:lnSpc>
                <a:spcPct val="70000"/>
              </a:lnSpc>
            </a:pPr>
            <a:r>
              <a:rPr lang="en-US" sz="3000" b="0" dirty="0">
                <a:solidFill>
                  <a:srgbClr val="3C001E"/>
                </a:solidFill>
                <a:effectLst/>
                <a:latin typeface="Impact" pitchFamily="34" charset="0"/>
              </a:rPr>
              <a:t>the Baptist</a:t>
            </a:r>
          </a:p>
        </p:txBody>
      </p:sp>
      <p:sp>
        <p:nvSpPr>
          <p:cNvPr id="842761" name="Rectangle 9"/>
          <p:cNvSpPr>
            <a:spLocks noChangeArrowheads="1"/>
          </p:cNvSpPr>
          <p:nvPr/>
        </p:nvSpPr>
        <p:spPr bwMode="auto">
          <a:xfrm>
            <a:off x="0" y="5486400"/>
            <a:ext cx="9144000" cy="13716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grpSp>
        <p:nvGrpSpPr>
          <p:cNvPr id="2" name="Group 75"/>
          <p:cNvGrpSpPr>
            <a:grpSpLocks/>
          </p:cNvGrpSpPr>
          <p:nvPr/>
        </p:nvGrpSpPr>
        <p:grpSpPr bwMode="auto">
          <a:xfrm>
            <a:off x="1200150" y="5715002"/>
            <a:ext cx="6877671" cy="914401"/>
            <a:chOff x="516" y="3329"/>
            <a:chExt cx="4014" cy="576"/>
          </a:xfrm>
        </p:grpSpPr>
        <p:sp>
          <p:nvSpPr>
            <p:cNvPr id="842763" name="Text Box 11"/>
            <p:cNvSpPr txBox="1">
              <a:spLocks noChangeArrowheads="1"/>
            </p:cNvSpPr>
            <p:nvPr/>
          </p:nvSpPr>
          <p:spPr bwMode="auto">
            <a:xfrm>
              <a:off x="697" y="3352"/>
              <a:ext cx="3833" cy="553"/>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Many among the Jewish leadership and </a:t>
              </a:r>
              <a:r>
                <a:rPr lang="en-US" sz="2000" u="sng" dirty="0">
                  <a:solidFill>
                    <a:srgbClr val="FFFFFF"/>
                  </a:solidFill>
                  <a:effectLst/>
                  <a:latin typeface="Arial Narrow" pitchFamily="34" charset="0"/>
                </a:rPr>
                <a:t>Jewish people</a:t>
              </a:r>
              <a:r>
                <a:rPr lang="en-US" sz="2000" dirty="0">
                  <a:solidFill>
                    <a:srgbClr val="FFFFFF"/>
                  </a:solidFill>
                  <a:effectLst/>
                  <a:latin typeface="Arial Narrow" pitchFamily="34" charset="0"/>
                </a:rPr>
                <a:t> had the highest respect for </a:t>
              </a:r>
              <a:r>
                <a:rPr lang="en-US" sz="2000" u="sng" dirty="0">
                  <a:solidFill>
                    <a:srgbClr val="FFFFFF"/>
                  </a:solidFill>
                  <a:effectLst/>
                  <a:latin typeface="Arial Narrow" pitchFamily="34" charset="0"/>
                </a:rPr>
                <a:t>John the Baptist</a:t>
              </a:r>
              <a:r>
                <a:rPr lang="en-US" sz="2000" dirty="0">
                  <a:solidFill>
                    <a:srgbClr val="FFFFFF"/>
                  </a:solidFill>
                  <a:effectLst/>
                  <a:latin typeface="Arial Narrow" pitchFamily="34" charset="0"/>
                </a:rPr>
                <a:t>;  some even thought of him as the Messiah.</a:t>
              </a:r>
              <a:endParaRPr lang="en-US" sz="2000" b="0" dirty="0">
                <a:solidFill>
                  <a:srgbClr val="FFFFFF"/>
                </a:solidFill>
                <a:effectLst/>
                <a:latin typeface="Arial Narrow" pitchFamily="34" charset="0"/>
              </a:endParaRPr>
            </a:p>
          </p:txBody>
        </p:sp>
        <p:sp>
          <p:nvSpPr>
            <p:cNvPr id="842764" name="Text Box 12"/>
            <p:cNvSpPr txBox="1">
              <a:spLocks noChangeArrowheads="1"/>
            </p:cNvSpPr>
            <p:nvPr/>
          </p:nvSpPr>
          <p:spPr bwMode="auto">
            <a:xfrm>
              <a:off x="516" y="3329"/>
              <a:ext cx="204" cy="369"/>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63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18" name="Oval 8"/>
          <p:cNvSpPr>
            <a:spLocks noChangeArrowheads="1"/>
          </p:cNvSpPr>
          <p:nvPr/>
        </p:nvSpPr>
        <p:spPr bwMode="auto">
          <a:xfrm>
            <a:off x="3200400" y="4191000"/>
            <a:ext cx="2743200" cy="914400"/>
          </a:xfrm>
          <a:prstGeom prst="ellipse">
            <a:avLst/>
          </a:prstGeom>
          <a:gradFill rotWithShape="0">
            <a:gsLst>
              <a:gs pos="0">
                <a:schemeClr val="bg1">
                  <a:alpha val="50000"/>
                </a:schemeClr>
              </a:gs>
              <a:gs pos="100000">
                <a:srgbClr val="FFCCCC"/>
              </a:gs>
            </a:gsLst>
            <a:path path="shape">
              <a:fillToRect l="50000" t="50000" r="50000" b="50000"/>
            </a:path>
          </a:gradFill>
          <a:ln w="3175">
            <a:solidFill>
              <a:srgbClr val="660066">
                <a:alpha val="25000"/>
              </a:srgbClr>
            </a:solidFill>
            <a:round/>
            <a:headEnd/>
            <a:tailEnd/>
          </a:ln>
          <a:effectLst/>
          <a:scene3d>
            <a:camera prst="orthographicFront"/>
            <a:lightRig rig="legacyHarsh3" dir="t"/>
          </a:scene3d>
          <a:sp3d extrusionH="887400" prstMaterial="legacyMatte">
            <a:bevelT w="13500" h="13500" prst="angle"/>
            <a:bevelB w="13500" h="13500" prst="angle"/>
            <a:extrusionClr>
              <a:srgbClr val="FFCCCC"/>
            </a:extrusionClr>
          </a:sp3d>
        </p:spPr>
        <p:txBody>
          <a:bodyPr wrap="none" anchor="ctr">
            <a:flatTx/>
          </a:bodyPr>
          <a:lstStyle/>
          <a:p>
            <a:pPr algn="ctr"/>
            <a:r>
              <a:rPr lang="en-US" sz="3000" b="0">
                <a:solidFill>
                  <a:srgbClr val="4E0027"/>
                </a:solidFill>
                <a:effectLst/>
                <a:latin typeface="Impact" pitchFamily="34" charset="0"/>
              </a:rPr>
              <a:t>Jewish people</a:t>
            </a:r>
            <a:endParaRPr lang="en-US" sz="3000" b="0" dirty="0">
              <a:solidFill>
                <a:srgbClr val="4E0027"/>
              </a:solidFill>
              <a:effectLst/>
              <a:latin typeface="Impact" pitchFamily="34" charset="0"/>
            </a:endParaRPr>
          </a:p>
        </p:txBody>
      </p:sp>
      <p:sp>
        <p:nvSpPr>
          <p:cNvPr id="842766" name="AutoShape 14"/>
          <p:cNvSpPr>
            <a:spLocks noChangeArrowheads="1"/>
          </p:cNvSpPr>
          <p:nvPr/>
        </p:nvSpPr>
        <p:spPr bwMode="auto">
          <a:xfrm rot="-10800000">
            <a:off x="4276725" y="3503613"/>
            <a:ext cx="207963" cy="569912"/>
          </a:xfrm>
          <a:prstGeom prst="curvedLeftArrow">
            <a:avLst>
              <a:gd name="adj1" fmla="val 54809"/>
              <a:gd name="adj2" fmla="val 109618"/>
              <a:gd name="adj3" fmla="val 33333"/>
            </a:avLst>
          </a:prstGeom>
          <a:gradFill rotWithShape="0">
            <a:gsLst>
              <a:gs pos="0">
                <a:schemeClr val="bg1">
                  <a:alpha val="80000"/>
                </a:schemeClr>
              </a:gs>
              <a:gs pos="100000">
                <a:srgbClr val="FFCCCC">
                  <a:alpha val="80000"/>
                </a:srgbClr>
              </a:gs>
            </a:gsLst>
            <a:lin ang="0" scaled="1"/>
          </a:gradFill>
          <a:ln w="25400">
            <a:solidFill>
              <a:srgbClr val="800000">
                <a:alpha val="65000"/>
              </a:srgbClr>
            </a:solidFill>
            <a:miter lim="800000"/>
            <a:headEnd/>
            <a:tailEnd/>
          </a:ln>
          <a:effectLst/>
        </p:spPr>
        <p:txBody>
          <a:bodyPr wrap="none" anchor="ctr"/>
          <a:lstStyle/>
          <a:p>
            <a:pPr algn="ctr"/>
            <a:endParaRPr lang="en-US">
              <a:solidFill>
                <a:srgbClr val="000000"/>
              </a:solidFill>
              <a:latin typeface="Arial" charset="0"/>
            </a:endParaRPr>
          </a:p>
        </p:txBody>
      </p:sp>
      <p:sp>
        <p:nvSpPr>
          <p:cNvPr id="842767" name="AutoShape 15"/>
          <p:cNvSpPr>
            <a:spLocks noChangeArrowheads="1"/>
          </p:cNvSpPr>
          <p:nvPr/>
        </p:nvSpPr>
        <p:spPr bwMode="auto">
          <a:xfrm>
            <a:off x="4665663" y="3543300"/>
            <a:ext cx="207962" cy="569913"/>
          </a:xfrm>
          <a:prstGeom prst="curvedLeftArrow">
            <a:avLst>
              <a:gd name="adj1" fmla="val 54809"/>
              <a:gd name="adj2" fmla="val 109619"/>
              <a:gd name="adj3" fmla="val 33333"/>
            </a:avLst>
          </a:prstGeom>
          <a:gradFill rotWithShape="0">
            <a:gsLst>
              <a:gs pos="0">
                <a:schemeClr val="bg1">
                  <a:alpha val="80000"/>
                </a:schemeClr>
              </a:gs>
              <a:gs pos="100000">
                <a:srgbClr val="FFCCCC">
                  <a:alpha val="80000"/>
                </a:srgbClr>
              </a:gs>
            </a:gsLst>
            <a:lin ang="0" scaled="1"/>
          </a:gradFill>
          <a:ln w="25400">
            <a:solidFill>
              <a:srgbClr val="800000">
                <a:alpha val="65000"/>
              </a:srgbClr>
            </a:solidFill>
            <a:miter lim="800000"/>
            <a:headEnd/>
            <a:tailEnd/>
          </a:ln>
          <a:effectLst/>
        </p:spPr>
        <p:txBody>
          <a:bodyPr wrap="none" anchor="ctr"/>
          <a:lstStyle/>
          <a:p>
            <a:pPr algn="ctr"/>
            <a:endParaRPr lang="en-US">
              <a:solidFill>
                <a:srgbClr val="000000"/>
              </a:solidFill>
              <a:latin typeface="Arial" charset="0"/>
            </a:endParaRPr>
          </a:p>
        </p:txBody>
      </p:sp>
      <p:sp>
        <p:nvSpPr>
          <p:cNvPr id="842768" name="AutoShape 16"/>
          <p:cNvSpPr>
            <a:spLocks noChangeArrowheads="1"/>
          </p:cNvSpPr>
          <p:nvPr/>
        </p:nvSpPr>
        <p:spPr bwMode="auto">
          <a:xfrm rot="-10800000">
            <a:off x="4276725" y="3503613"/>
            <a:ext cx="207963" cy="569912"/>
          </a:xfrm>
          <a:prstGeom prst="curvedLeftArrow">
            <a:avLst>
              <a:gd name="adj1" fmla="val 54809"/>
              <a:gd name="adj2" fmla="val 109618"/>
              <a:gd name="adj3" fmla="val 33333"/>
            </a:avLst>
          </a:prstGeom>
          <a:gradFill rotWithShape="0">
            <a:gsLst>
              <a:gs pos="0">
                <a:schemeClr val="bg1">
                  <a:alpha val="80000"/>
                </a:schemeClr>
              </a:gs>
              <a:gs pos="100000">
                <a:srgbClr val="FFCCCC">
                  <a:alpha val="80000"/>
                </a:srgbClr>
              </a:gs>
            </a:gsLst>
            <a:lin ang="0" scaled="1"/>
          </a:gradFill>
          <a:ln w="25400">
            <a:solidFill>
              <a:srgbClr val="800000">
                <a:alpha val="65000"/>
              </a:srgbClr>
            </a:solidFill>
            <a:miter lim="800000"/>
            <a:headEnd/>
            <a:tailEnd/>
          </a:ln>
          <a:effectLst/>
        </p:spPr>
        <p:txBody>
          <a:bodyPr wrap="none" anchor="ctr"/>
          <a:lstStyle/>
          <a:p>
            <a:pPr algn="ctr"/>
            <a:endParaRPr lang="en-US">
              <a:solidFill>
                <a:srgbClr val="000000"/>
              </a:solidFill>
              <a:latin typeface="Arial" charset="0"/>
            </a:endParaRPr>
          </a:p>
        </p:txBody>
      </p:sp>
      <p:sp>
        <p:nvSpPr>
          <p:cNvPr id="842769" name="AutoShape 17"/>
          <p:cNvSpPr>
            <a:spLocks noChangeArrowheads="1"/>
          </p:cNvSpPr>
          <p:nvPr/>
        </p:nvSpPr>
        <p:spPr bwMode="auto">
          <a:xfrm>
            <a:off x="4665663" y="3543300"/>
            <a:ext cx="207962" cy="569913"/>
          </a:xfrm>
          <a:prstGeom prst="curvedLeftArrow">
            <a:avLst>
              <a:gd name="adj1" fmla="val 54809"/>
              <a:gd name="adj2" fmla="val 109619"/>
              <a:gd name="adj3" fmla="val 33333"/>
            </a:avLst>
          </a:prstGeom>
          <a:gradFill rotWithShape="0">
            <a:gsLst>
              <a:gs pos="0">
                <a:schemeClr val="bg1">
                  <a:alpha val="80000"/>
                </a:schemeClr>
              </a:gs>
              <a:gs pos="100000">
                <a:srgbClr val="FFCCCC">
                  <a:alpha val="80000"/>
                </a:srgbClr>
              </a:gs>
            </a:gsLst>
            <a:lin ang="0" scaled="1"/>
          </a:gradFill>
          <a:ln w="25400">
            <a:solidFill>
              <a:srgbClr val="800000">
                <a:alpha val="65000"/>
              </a:srgbClr>
            </a:solidFill>
            <a:miter lim="800000"/>
            <a:headEnd/>
            <a:tailEnd/>
          </a:ln>
          <a:effectLst/>
        </p:spPr>
        <p:txBody>
          <a:bodyPr wrap="none" anchor="ctr"/>
          <a:lstStyle/>
          <a:p>
            <a:pPr algn="ctr"/>
            <a:endParaRPr lang="en-US">
              <a:solidFill>
                <a:srgbClr val="000000"/>
              </a:solidFill>
              <a:latin typeface="Arial" charset="0"/>
            </a:endParaRPr>
          </a:p>
        </p:txBody>
      </p:sp>
      <p:sp>
        <p:nvSpPr>
          <p:cNvPr id="17" name="Rectangle 16"/>
          <p:cNvSpPr/>
          <p:nvPr/>
        </p:nvSpPr>
        <p:spPr>
          <a:xfrm>
            <a:off x="381000" y="76200"/>
            <a:ext cx="5029200" cy="477054"/>
          </a:xfrm>
          <a:prstGeom prst="rect">
            <a:avLst/>
          </a:prstGeom>
        </p:spPr>
        <p:txBody>
          <a:bodyPr wrap="square">
            <a:spAutoFit/>
          </a:bodyPr>
          <a:lstStyle/>
          <a:p>
            <a:r>
              <a:rPr lang="en-US" sz="2500" b="0" u="sng">
                <a:ln w="3175">
                  <a:solidFill>
                    <a:srgbClr val="FFFFFF"/>
                  </a:solidFill>
                </a:ln>
                <a:solidFill>
                  <a:srgbClr val="000099"/>
                </a:solidFill>
                <a:effectLst/>
                <a:latin typeface="Impact" pitchFamily="34" charset="0"/>
              </a:rPr>
              <a:t>The faithlessness of John the Baptist</a:t>
            </a:r>
            <a:endParaRPr lang="en-US" sz="2500" b="0" u="sng" dirty="0">
              <a:ln w="3175">
                <a:solidFill>
                  <a:srgbClr val="FFFFFF"/>
                </a:solidFill>
              </a:ln>
              <a:solidFill>
                <a:srgbClr val="000000"/>
              </a:solidFill>
              <a:latin typeface="Arial" charset="0"/>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par>
                                <p:cTn id="10" presetID="10" presetClass="entr" presetSubtype="0" fill="hold" nodeType="withEffect">
                                  <p:stCondLst>
                                    <p:cond delay="0"/>
                                  </p:stCondLst>
                                  <p:childTnLst>
                                    <p:set>
                                      <p:cBhvr>
                                        <p:cTn id="11" dur="1" fill="hold">
                                          <p:stCondLst>
                                            <p:cond delay="0"/>
                                          </p:stCondLst>
                                        </p:cTn>
                                        <p:tgtEl>
                                          <p:spTgt spid="842816"/>
                                        </p:tgtEl>
                                        <p:attrNameLst>
                                          <p:attrName>style.visibility</p:attrName>
                                        </p:attrNameLst>
                                      </p:cBhvr>
                                      <p:to>
                                        <p:strVal val="visible"/>
                                      </p:to>
                                    </p:set>
                                    <p:animEffect transition="in" filter="fade">
                                      <p:cBhvr>
                                        <p:cTn id="12" dur="2000"/>
                                        <p:tgtEl>
                                          <p:spTgt spid="8428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42758"/>
                                        </p:tgtEl>
                                        <p:attrNameLst>
                                          <p:attrName>style.visibility</p:attrName>
                                        </p:attrNameLst>
                                      </p:cBhvr>
                                      <p:to>
                                        <p:strVal val="visible"/>
                                      </p:to>
                                    </p:set>
                                    <p:animEffect transition="in" filter="fade">
                                      <p:cBhvr>
                                        <p:cTn id="29" dur="2000"/>
                                        <p:tgtEl>
                                          <p:spTgt spid="842758"/>
                                        </p:tgtEl>
                                      </p:cBhvr>
                                    </p:animEffect>
                                    <p:anim calcmode="lin" valueType="num">
                                      <p:cBhvr>
                                        <p:cTn id="30" dur="2000" fill="hold"/>
                                        <p:tgtEl>
                                          <p:spTgt spid="842758"/>
                                        </p:tgtEl>
                                        <p:attrNameLst>
                                          <p:attrName>ppt_x</p:attrName>
                                        </p:attrNameLst>
                                      </p:cBhvr>
                                      <p:tavLst>
                                        <p:tav tm="0">
                                          <p:val>
                                            <p:strVal val="#ppt_x"/>
                                          </p:val>
                                        </p:tav>
                                        <p:tav tm="100000">
                                          <p:val>
                                            <p:strVal val="#ppt_x"/>
                                          </p:val>
                                        </p:tav>
                                      </p:tavLst>
                                    </p:anim>
                                    <p:anim calcmode="lin" valueType="num">
                                      <p:cBhvr>
                                        <p:cTn id="31" dur="2000" fill="hold"/>
                                        <p:tgtEl>
                                          <p:spTgt spid="842758"/>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22" presetClass="entr" presetSubtype="4" fill="hold" grpId="0" nodeType="afterEffect">
                                  <p:stCondLst>
                                    <p:cond delay="0"/>
                                  </p:stCondLst>
                                  <p:childTnLst>
                                    <p:set>
                                      <p:cBhvr>
                                        <p:cTn id="34" dur="1" fill="hold">
                                          <p:stCondLst>
                                            <p:cond delay="0"/>
                                          </p:stCondLst>
                                        </p:cTn>
                                        <p:tgtEl>
                                          <p:spTgt spid="842766"/>
                                        </p:tgtEl>
                                        <p:attrNameLst>
                                          <p:attrName>style.visibility</p:attrName>
                                        </p:attrNameLst>
                                      </p:cBhvr>
                                      <p:to>
                                        <p:strVal val="visible"/>
                                      </p:to>
                                    </p:set>
                                    <p:animEffect transition="in" filter="wipe(down)">
                                      <p:cBhvr>
                                        <p:cTn id="35" dur="500"/>
                                        <p:tgtEl>
                                          <p:spTgt spid="842766"/>
                                        </p:tgtEl>
                                      </p:cBhvr>
                                    </p:animEffect>
                                  </p:childTnLst>
                                  <p:subTnLst>
                                    <p:set>
                                      <p:cBhvr override="childStyle">
                                        <p:cTn dur="1" fill="hold" display="0" masterRel="sameClick" afterEffect="1">
                                          <p:stCondLst>
                                            <p:cond evt="end" delay="0">
                                              <p:tn val="33"/>
                                            </p:cond>
                                          </p:stCondLst>
                                        </p:cTn>
                                        <p:tgtEl>
                                          <p:spTgt spid="842766"/>
                                        </p:tgtEl>
                                        <p:attrNameLst>
                                          <p:attrName>style.visibility</p:attrName>
                                        </p:attrNameLst>
                                      </p:cBhvr>
                                      <p:to>
                                        <p:strVal val="hidden"/>
                                      </p:to>
                                    </p:set>
                                  </p:subTnLst>
                                </p:cTn>
                              </p:par>
                            </p:childTnLst>
                          </p:cTn>
                        </p:par>
                        <p:par>
                          <p:cTn id="36" fill="hold">
                            <p:stCondLst>
                              <p:cond delay="2500"/>
                            </p:stCondLst>
                            <p:childTnLst>
                              <p:par>
                                <p:cTn id="37" presetID="22" presetClass="entr" presetSubtype="1" fill="hold" grpId="0" nodeType="afterEffect">
                                  <p:stCondLst>
                                    <p:cond delay="0"/>
                                  </p:stCondLst>
                                  <p:childTnLst>
                                    <p:set>
                                      <p:cBhvr>
                                        <p:cTn id="38" dur="1" fill="hold">
                                          <p:stCondLst>
                                            <p:cond delay="0"/>
                                          </p:stCondLst>
                                        </p:cTn>
                                        <p:tgtEl>
                                          <p:spTgt spid="842767"/>
                                        </p:tgtEl>
                                        <p:attrNameLst>
                                          <p:attrName>style.visibility</p:attrName>
                                        </p:attrNameLst>
                                      </p:cBhvr>
                                      <p:to>
                                        <p:strVal val="visible"/>
                                      </p:to>
                                    </p:set>
                                    <p:animEffect transition="in" filter="wipe(up)">
                                      <p:cBhvr>
                                        <p:cTn id="39" dur="500"/>
                                        <p:tgtEl>
                                          <p:spTgt spid="842767"/>
                                        </p:tgtEl>
                                      </p:cBhvr>
                                    </p:animEffect>
                                  </p:childTnLst>
                                  <p:subTnLst>
                                    <p:set>
                                      <p:cBhvr override="childStyle">
                                        <p:cTn dur="1" fill="hold" display="0" masterRel="sameClick" afterEffect="1">
                                          <p:stCondLst>
                                            <p:cond evt="end" delay="0">
                                              <p:tn val="37"/>
                                            </p:cond>
                                          </p:stCondLst>
                                        </p:cTn>
                                        <p:tgtEl>
                                          <p:spTgt spid="842767"/>
                                        </p:tgtEl>
                                        <p:attrNameLst>
                                          <p:attrName>style.visibility</p:attrName>
                                        </p:attrNameLst>
                                      </p:cBhvr>
                                      <p:to>
                                        <p:strVal val="hidden"/>
                                      </p:to>
                                    </p:set>
                                  </p:subTnLst>
                                </p:cTn>
                              </p:par>
                            </p:childTnLst>
                          </p:cTn>
                        </p:par>
                        <p:par>
                          <p:cTn id="40" fill="hold">
                            <p:stCondLst>
                              <p:cond delay="3000"/>
                            </p:stCondLst>
                            <p:childTnLst>
                              <p:par>
                                <p:cTn id="41" presetID="22" presetClass="entr" presetSubtype="4" fill="hold" grpId="0" nodeType="afterEffect">
                                  <p:stCondLst>
                                    <p:cond delay="0"/>
                                  </p:stCondLst>
                                  <p:childTnLst>
                                    <p:set>
                                      <p:cBhvr>
                                        <p:cTn id="42" dur="1" fill="hold">
                                          <p:stCondLst>
                                            <p:cond delay="0"/>
                                          </p:stCondLst>
                                        </p:cTn>
                                        <p:tgtEl>
                                          <p:spTgt spid="842768"/>
                                        </p:tgtEl>
                                        <p:attrNameLst>
                                          <p:attrName>style.visibility</p:attrName>
                                        </p:attrNameLst>
                                      </p:cBhvr>
                                      <p:to>
                                        <p:strVal val="visible"/>
                                      </p:to>
                                    </p:set>
                                    <p:animEffect transition="in" filter="wipe(down)">
                                      <p:cBhvr>
                                        <p:cTn id="43" dur="500"/>
                                        <p:tgtEl>
                                          <p:spTgt spid="842768"/>
                                        </p:tgtEl>
                                      </p:cBhvr>
                                    </p:animEffect>
                                  </p:childTnLst>
                                </p:cTn>
                              </p:par>
                            </p:childTnLst>
                          </p:cTn>
                        </p:par>
                        <p:par>
                          <p:cTn id="44" fill="hold">
                            <p:stCondLst>
                              <p:cond delay="3500"/>
                            </p:stCondLst>
                            <p:childTnLst>
                              <p:par>
                                <p:cTn id="45" presetID="22" presetClass="entr" presetSubtype="1" fill="hold" grpId="0" nodeType="afterEffect">
                                  <p:stCondLst>
                                    <p:cond delay="0"/>
                                  </p:stCondLst>
                                  <p:childTnLst>
                                    <p:set>
                                      <p:cBhvr>
                                        <p:cTn id="46" dur="1" fill="hold">
                                          <p:stCondLst>
                                            <p:cond delay="0"/>
                                          </p:stCondLst>
                                        </p:cTn>
                                        <p:tgtEl>
                                          <p:spTgt spid="842769"/>
                                        </p:tgtEl>
                                        <p:attrNameLst>
                                          <p:attrName>style.visibility</p:attrName>
                                        </p:attrNameLst>
                                      </p:cBhvr>
                                      <p:to>
                                        <p:strVal val="visible"/>
                                      </p:to>
                                    </p:set>
                                    <p:animEffect transition="in" filter="wipe(up)">
                                      <p:cBhvr>
                                        <p:cTn id="47" dur="500"/>
                                        <p:tgtEl>
                                          <p:spTgt spid="842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2758" grpId="0" animBg="1" autoUpdateAnimBg="0"/>
      <p:bldP spid="18" grpId="0" animBg="1"/>
      <p:bldP spid="842766" grpId="0" animBg="1"/>
      <p:bldP spid="842767" grpId="0" animBg="1"/>
      <p:bldP spid="842768" grpId="0" animBg="1"/>
      <p:bldP spid="842769" grpId="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C5C5FF"/>
            </a:gs>
            <a:gs pos="100000">
              <a:schemeClr val="bg1"/>
            </a:gs>
          </a:gsLst>
          <a:lin ang="5400000" scaled="1"/>
        </a:gradFill>
        <a:effectLst/>
      </p:bgPr>
    </p:bg>
    <p:spTree>
      <p:nvGrpSpPr>
        <p:cNvPr id="1" name=""/>
        <p:cNvGrpSpPr/>
        <p:nvPr/>
      </p:nvGrpSpPr>
      <p:grpSpPr>
        <a:xfrm>
          <a:off x="0" y="0"/>
          <a:ext cx="0" cy="0"/>
          <a:chOff x="0" y="0"/>
          <a:chExt cx="0" cy="0"/>
        </a:xfrm>
      </p:grpSpPr>
      <p:pic>
        <p:nvPicPr>
          <p:cNvPr id="18" name="Picture 17" descr="WWPI_280S-1.jpg"/>
          <p:cNvPicPr>
            <a:picLocks noChangeAspect="1"/>
          </p:cNvPicPr>
          <p:nvPr/>
        </p:nvPicPr>
        <p:blipFill>
          <a:blip r:embed="rId3" cstate="print"/>
          <a:stretch>
            <a:fillRect/>
          </a:stretch>
        </p:blipFill>
        <p:spPr>
          <a:xfrm>
            <a:off x="4442868" y="2209800"/>
            <a:ext cx="4701132" cy="3207544"/>
          </a:xfrm>
          <a:prstGeom prst="rect">
            <a:avLst/>
          </a:prstGeom>
        </p:spPr>
      </p:pic>
      <p:sp>
        <p:nvSpPr>
          <p:cNvPr id="699397" name="Rectangle 5"/>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99468" name="AutoShape 76"/>
          <p:cNvSpPr>
            <a:spLocks noChangeArrowheads="1"/>
          </p:cNvSpPr>
          <p:nvPr/>
        </p:nvSpPr>
        <p:spPr bwMode="auto">
          <a:xfrm>
            <a:off x="6705600" y="2209800"/>
            <a:ext cx="1981200" cy="838200"/>
          </a:xfrm>
          <a:prstGeom prst="roundRect">
            <a:avLst>
              <a:gd name="adj" fmla="val 16667"/>
            </a:avLst>
          </a:prstGeom>
          <a:solidFill>
            <a:srgbClr val="000000">
              <a:alpha val="54902"/>
            </a:srgbClr>
          </a:solidFill>
          <a:ln w="9525">
            <a:solidFill>
              <a:schemeClr val="tx1"/>
            </a:solidFill>
            <a:round/>
            <a:headEnd/>
            <a:tailEnd/>
          </a:ln>
          <a:effectLst/>
        </p:spPr>
        <p:txBody>
          <a:bodyPr wrap="none" anchor="ctr"/>
          <a:lstStyle/>
          <a:p>
            <a:pPr algn="ctr">
              <a:lnSpc>
                <a:spcPct val="90000"/>
              </a:lnSpc>
            </a:pPr>
            <a:endParaRPr lang="en-US" sz="200" b="0">
              <a:solidFill>
                <a:schemeClr val="bg1"/>
              </a:solidFill>
              <a:effectLst/>
              <a:latin typeface="Impact" pitchFamily="34" charset="0"/>
            </a:endParaRPr>
          </a:p>
          <a:p>
            <a:pPr algn="ctr">
              <a:lnSpc>
                <a:spcPct val="90000"/>
              </a:lnSpc>
            </a:pPr>
            <a:r>
              <a:rPr lang="en-US" sz="3200" b="0">
                <a:solidFill>
                  <a:schemeClr val="bg1"/>
                </a:solidFill>
                <a:effectLst/>
                <a:latin typeface="Impact" pitchFamily="34" charset="0"/>
              </a:rPr>
              <a:t>Ignorance</a:t>
            </a:r>
          </a:p>
        </p:txBody>
      </p:sp>
      <p:sp>
        <p:nvSpPr>
          <p:cNvPr id="699464" name="Text Box 72"/>
          <p:cNvSpPr txBox="1">
            <a:spLocks noChangeArrowheads="1"/>
          </p:cNvSpPr>
          <p:nvPr/>
        </p:nvSpPr>
        <p:spPr bwMode="auto">
          <a:xfrm>
            <a:off x="1752600" y="1371600"/>
            <a:ext cx="1752600" cy="584775"/>
          </a:xfrm>
          <a:prstGeom prst="rect">
            <a:avLst/>
          </a:prstGeom>
          <a:noFill/>
          <a:ln w="9525">
            <a:noFill/>
            <a:miter lim="800000"/>
            <a:headEnd/>
            <a:tailEnd/>
          </a:ln>
          <a:effectLst/>
        </p:spPr>
        <p:txBody>
          <a:bodyPr wrap="square">
            <a:spAutoFit/>
          </a:bodyPr>
          <a:lstStyle/>
          <a:p>
            <a:pPr algn="ctr"/>
            <a:r>
              <a:rPr lang="en-US" sz="2800" b="0" dirty="0">
                <a:solidFill>
                  <a:srgbClr val="0000CC"/>
                </a:solidFill>
                <a:effectLst/>
                <a:latin typeface="Impact" pitchFamily="34" charset="0"/>
              </a:rPr>
              <a:t> </a:t>
            </a:r>
            <a:r>
              <a:rPr lang="en-US" sz="3200" b="0" dirty="0">
                <a:solidFill>
                  <a:srgbClr val="0000CC"/>
                </a:solidFill>
                <a:effectLst/>
                <a:latin typeface="Impact" pitchFamily="34" charset="0"/>
              </a:rPr>
              <a:t>Intellect</a:t>
            </a:r>
          </a:p>
        </p:txBody>
      </p:sp>
      <p:sp>
        <p:nvSpPr>
          <p:cNvPr id="699910" name="AutoShape 518"/>
          <p:cNvSpPr>
            <a:spLocks noChangeArrowheads="1"/>
          </p:cNvSpPr>
          <p:nvPr/>
        </p:nvSpPr>
        <p:spPr bwMode="auto">
          <a:xfrm rot="11552108" flipV="1">
            <a:off x="3501950" y="1905000"/>
            <a:ext cx="3048000" cy="304800"/>
          </a:xfrm>
          <a:prstGeom prst="leftArrow">
            <a:avLst>
              <a:gd name="adj1" fmla="val 29176"/>
              <a:gd name="adj2" fmla="val 174861"/>
            </a:avLst>
          </a:prstGeom>
          <a:solidFill>
            <a:srgbClr val="FF3300"/>
          </a:solidFill>
          <a:ln w="9525">
            <a:noFill/>
            <a:miter lim="800000"/>
            <a:headEnd/>
            <a:tailEnd/>
          </a:ln>
          <a:effectLst/>
        </p:spPr>
        <p:txBody>
          <a:bodyPr wrap="none" anchor="ctr"/>
          <a:lstStyle/>
          <a:p>
            <a:endParaRPr lang="en-US"/>
          </a:p>
        </p:txBody>
      </p:sp>
      <p:sp>
        <p:nvSpPr>
          <p:cNvPr id="699912" name="Text Box 520"/>
          <p:cNvSpPr txBox="1">
            <a:spLocks noChangeArrowheads="1"/>
          </p:cNvSpPr>
          <p:nvPr/>
        </p:nvSpPr>
        <p:spPr bwMode="auto">
          <a:xfrm>
            <a:off x="152400" y="106363"/>
            <a:ext cx="3290888" cy="579437"/>
          </a:xfrm>
          <a:prstGeom prst="rect">
            <a:avLst/>
          </a:prstGeom>
          <a:noFill/>
          <a:ln w="9525">
            <a:noFill/>
            <a:miter lim="800000"/>
            <a:headEnd/>
            <a:tailEnd/>
          </a:ln>
          <a:effectLst/>
        </p:spPr>
        <p:txBody>
          <a:bodyPr wrap="none">
            <a:spAutoFit/>
          </a:bodyPr>
          <a:lstStyle/>
          <a:p>
            <a:pPr algn="ctr"/>
            <a:r>
              <a:rPr lang="en-US" sz="3200" b="0" u="sng">
                <a:solidFill>
                  <a:srgbClr val="000099"/>
                </a:solidFill>
                <a:effectLst/>
                <a:latin typeface="Impact" pitchFamily="34" charset="0"/>
              </a:rPr>
              <a:t>Human Ignorance</a:t>
            </a:r>
          </a:p>
        </p:txBody>
      </p:sp>
      <p:grpSp>
        <p:nvGrpSpPr>
          <p:cNvPr id="3" name="Group 536"/>
          <p:cNvGrpSpPr>
            <a:grpSpLocks/>
          </p:cNvGrpSpPr>
          <p:nvPr/>
        </p:nvGrpSpPr>
        <p:grpSpPr bwMode="auto">
          <a:xfrm>
            <a:off x="1524000" y="5699125"/>
            <a:ext cx="6172199" cy="625475"/>
            <a:chOff x="864" y="3398"/>
            <a:chExt cx="3888" cy="394"/>
          </a:xfrm>
        </p:grpSpPr>
        <p:sp>
          <p:nvSpPr>
            <p:cNvPr id="699915" name="Text Box 523"/>
            <p:cNvSpPr txBox="1">
              <a:spLocks noChangeArrowheads="1"/>
            </p:cNvSpPr>
            <p:nvPr/>
          </p:nvSpPr>
          <p:spPr bwMode="auto">
            <a:xfrm>
              <a:off x="1027" y="3408"/>
              <a:ext cx="3725" cy="384"/>
            </a:xfrm>
            <a:prstGeom prst="rect">
              <a:avLst/>
            </a:prstGeom>
            <a:noFill/>
            <a:ln w="9525">
              <a:noFill/>
              <a:miter lim="800000"/>
              <a:headEnd/>
              <a:tailEnd/>
            </a:ln>
            <a:effectLst/>
          </p:spPr>
          <p:txBody>
            <a:bodyPr>
              <a:spAutoFit/>
            </a:bodyPr>
            <a:lstStyle/>
            <a:p>
              <a:pPr>
                <a:lnSpc>
                  <a:spcPct val="85000"/>
                </a:lnSpc>
              </a:pPr>
              <a:r>
                <a:rPr lang="en-US" sz="2000" dirty="0">
                  <a:solidFill>
                    <a:schemeClr val="bg1"/>
                  </a:solidFill>
                  <a:effectLst/>
                  <a:latin typeface="Arial Narrow" pitchFamily="34" charset="0"/>
                </a:rPr>
                <a:t>Considered from the viewpoint of the intellect, the human Fall represents </a:t>
              </a:r>
              <a:r>
                <a:rPr lang="en-US" sz="2000" dirty="0">
                  <a:solidFill>
                    <a:srgbClr val="FFFF00"/>
                  </a:solidFill>
                  <a:effectLst/>
                  <a:latin typeface="Arial Narrow" pitchFamily="34" charset="0"/>
                </a:rPr>
                <a:t>humanity’s</a:t>
              </a:r>
              <a:r>
                <a:rPr lang="en-US" sz="2000" dirty="0">
                  <a:solidFill>
                    <a:schemeClr val="bg1"/>
                  </a:solidFill>
                  <a:effectLst/>
                  <a:latin typeface="Arial Narrow" pitchFamily="34" charset="0"/>
                </a:rPr>
                <a:t> descent into </a:t>
              </a:r>
              <a:r>
                <a:rPr lang="en-US" sz="2000" u="sng" dirty="0">
                  <a:solidFill>
                    <a:schemeClr val="bg1"/>
                  </a:solidFill>
                  <a:effectLst/>
                  <a:latin typeface="Arial Narrow" pitchFamily="34" charset="0"/>
                </a:rPr>
                <a:t>ignorance</a:t>
              </a:r>
              <a:r>
                <a:rPr lang="en-US" sz="2000" dirty="0">
                  <a:solidFill>
                    <a:schemeClr val="bg1"/>
                  </a:solidFill>
                  <a:effectLst/>
                  <a:latin typeface="Arial Narrow" pitchFamily="34" charset="0"/>
                </a:rPr>
                <a:t>. </a:t>
              </a:r>
            </a:p>
          </p:txBody>
        </p:sp>
        <p:sp>
          <p:nvSpPr>
            <p:cNvPr id="699916" name="Text Box 524"/>
            <p:cNvSpPr txBox="1">
              <a:spLocks noChangeArrowheads="1"/>
            </p:cNvSpPr>
            <p:nvPr/>
          </p:nvSpPr>
          <p:spPr bwMode="auto">
            <a:xfrm>
              <a:off x="864" y="3398"/>
              <a:ext cx="233" cy="358"/>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6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grpSp>
        <p:nvGrpSpPr>
          <p:cNvPr id="22" name="Group 17"/>
          <p:cNvGrpSpPr/>
          <p:nvPr/>
        </p:nvGrpSpPr>
        <p:grpSpPr>
          <a:xfrm>
            <a:off x="152400" y="1219200"/>
            <a:ext cx="1907525" cy="2611460"/>
            <a:chOff x="15775" y="1087460"/>
            <a:chExt cx="1907525" cy="2611461"/>
          </a:xfrm>
        </p:grpSpPr>
        <p:pic>
          <p:nvPicPr>
            <p:cNvPr id="23" name="Picture 3" descr="Woman business_grey"/>
            <p:cNvPicPr>
              <a:picLocks noChangeAspect="1" noChangeArrowheads="1"/>
            </p:cNvPicPr>
            <p:nvPr/>
          </p:nvPicPr>
          <p:blipFill>
            <a:blip r:embed="rId4" cstate="print">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a:off x="15775" y="1239860"/>
              <a:ext cx="898625" cy="2387834"/>
            </a:xfrm>
            <a:prstGeom prst="rect">
              <a:avLst/>
            </a:prstGeom>
            <a:noFill/>
          </p:spPr>
        </p:pic>
        <p:pic>
          <p:nvPicPr>
            <p:cNvPr id="24" name="Picture 8" descr="Man casual_grey"/>
            <p:cNvPicPr>
              <a:picLocks noChangeAspect="1" noChangeArrowheads="1"/>
            </p:cNvPicPr>
            <p:nvPr/>
          </p:nvPicPr>
          <p:blipFill>
            <a:blip r:embed="rId5" cstate="print">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flipH="1">
              <a:off x="520539" y="1087460"/>
              <a:ext cx="851061" cy="2514599"/>
            </a:xfrm>
            <a:prstGeom prst="rect">
              <a:avLst/>
            </a:prstGeom>
            <a:noFill/>
          </p:spPr>
        </p:pic>
        <p:pic>
          <p:nvPicPr>
            <p:cNvPr id="25" name="Picture 9" descr="Woman Asian_light grey"/>
            <p:cNvPicPr>
              <a:picLocks noChangeAspect="1" noChangeArrowheads="1"/>
            </p:cNvPicPr>
            <p:nvPr/>
          </p:nvPicPr>
          <p:blipFill>
            <a:blip r:embed="rId6" cstate="print">
              <a:clrChange>
                <a:clrFrom>
                  <a:srgbClr val="FFFFFF"/>
                </a:clrFrom>
                <a:clrTo>
                  <a:srgbClr val="FFFFFF">
                    <a:alpha val="0"/>
                  </a:srgbClr>
                </a:clrTo>
              </a:clrChange>
              <a:duotone>
                <a:prstClr val="black"/>
                <a:srgbClr val="BDBDFF">
                  <a:tint val="45000"/>
                  <a:satMod val="400000"/>
                </a:srgbClr>
              </a:duotone>
            </a:blip>
            <a:srcRect/>
            <a:stretch>
              <a:fillRect/>
            </a:stretch>
          </p:blipFill>
          <p:spPr bwMode="auto">
            <a:xfrm>
              <a:off x="853975" y="1239860"/>
              <a:ext cx="1069325" cy="2459061"/>
            </a:xfrm>
            <a:prstGeom prst="rect">
              <a:avLst/>
            </a:prstGeom>
            <a:noFill/>
          </p:spPr>
        </p:pic>
      </p:grpSp>
      <p:grpSp>
        <p:nvGrpSpPr>
          <p:cNvPr id="26" name="Group 21"/>
          <p:cNvGrpSpPr/>
          <p:nvPr/>
        </p:nvGrpSpPr>
        <p:grpSpPr>
          <a:xfrm>
            <a:off x="291550" y="1600200"/>
            <a:ext cx="1447799" cy="2590800"/>
            <a:chOff x="20609" y="1219200"/>
            <a:chExt cx="1619266" cy="2897635"/>
          </a:xfrm>
        </p:grpSpPr>
        <p:pic>
          <p:nvPicPr>
            <p:cNvPr id="27" name="Picture 7" descr="Woman casual_grey"/>
            <p:cNvPicPr>
              <a:picLocks noChangeAspect="1" noChangeArrowheads="1"/>
            </p:cNvPicPr>
            <p:nvPr/>
          </p:nvPicPr>
          <p:blipFill>
            <a:blip r:embed="rId7" cstate="print">
              <a:duotone>
                <a:prstClr val="black"/>
                <a:srgbClr val="9393FF">
                  <a:tint val="45000"/>
                  <a:satMod val="400000"/>
                </a:srgbClr>
              </a:duotone>
              <a:clrChange>
                <a:clrFrom>
                  <a:srgbClr val="FFFFFF"/>
                </a:clrFrom>
                <a:clrTo>
                  <a:srgbClr val="FFFFFF">
                    <a:alpha val="0"/>
                  </a:srgbClr>
                </a:clrTo>
              </a:clrChange>
            </a:blip>
            <a:srcRect/>
            <a:stretch>
              <a:fillRect/>
            </a:stretch>
          </p:blipFill>
          <p:spPr bwMode="auto">
            <a:xfrm flipH="1">
              <a:off x="20609" y="1371600"/>
              <a:ext cx="965039" cy="2743430"/>
            </a:xfrm>
            <a:prstGeom prst="rect">
              <a:avLst/>
            </a:prstGeom>
            <a:noFill/>
          </p:spPr>
        </p:pic>
        <p:pic>
          <p:nvPicPr>
            <p:cNvPr id="28" name="Picture 4" descr="Man business_grey"/>
            <p:cNvPicPr>
              <a:picLocks noChangeAspect="1" noChangeArrowheads="1"/>
            </p:cNvPicPr>
            <p:nvPr/>
          </p:nvPicPr>
          <p:blipFill>
            <a:blip r:embed="rId8" cstate="print">
              <a:clrChange>
                <a:clrFrom>
                  <a:srgbClr val="FFFFFF"/>
                </a:clrFrom>
                <a:clrTo>
                  <a:srgbClr val="FFFFFF">
                    <a:alpha val="0"/>
                  </a:srgbClr>
                </a:clrTo>
              </a:clrChange>
              <a:duotone>
                <a:prstClr val="black"/>
                <a:srgbClr val="6D6DFF">
                  <a:tint val="45000"/>
                  <a:satMod val="400000"/>
                </a:srgbClr>
              </a:duotone>
            </a:blip>
            <a:srcRect/>
            <a:stretch>
              <a:fillRect/>
            </a:stretch>
          </p:blipFill>
          <p:spPr bwMode="auto">
            <a:xfrm>
              <a:off x="650352" y="1219200"/>
              <a:ext cx="989523" cy="2897635"/>
            </a:xfrm>
            <a:prstGeom prst="rect">
              <a:avLst/>
            </a:prstGeom>
            <a:noFill/>
          </p:spPr>
        </p:pic>
      </p:gr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99912"/>
                                        </p:tgtEl>
                                        <p:attrNameLst>
                                          <p:attrName>style.visibility</p:attrName>
                                        </p:attrNameLst>
                                      </p:cBhvr>
                                      <p:to>
                                        <p:strVal val="visible"/>
                                      </p:to>
                                    </p:set>
                                    <p:anim calcmode="lin" valueType="num">
                                      <p:cBhvr>
                                        <p:cTn id="7" dur="1000" fill="hold"/>
                                        <p:tgtEl>
                                          <p:spTgt spid="699912"/>
                                        </p:tgtEl>
                                        <p:attrNameLst>
                                          <p:attrName>ppt_w</p:attrName>
                                        </p:attrNameLst>
                                      </p:cBhvr>
                                      <p:tavLst>
                                        <p:tav tm="0">
                                          <p:val>
                                            <p:strVal val="#ppt_w*0.70"/>
                                          </p:val>
                                        </p:tav>
                                        <p:tav tm="100000">
                                          <p:val>
                                            <p:strVal val="#ppt_w"/>
                                          </p:val>
                                        </p:tav>
                                      </p:tavLst>
                                    </p:anim>
                                    <p:anim calcmode="lin" valueType="num">
                                      <p:cBhvr>
                                        <p:cTn id="8" dur="1000" fill="hold"/>
                                        <p:tgtEl>
                                          <p:spTgt spid="699912"/>
                                        </p:tgtEl>
                                        <p:attrNameLst>
                                          <p:attrName>ppt_h</p:attrName>
                                        </p:attrNameLst>
                                      </p:cBhvr>
                                      <p:tavLst>
                                        <p:tav tm="0">
                                          <p:val>
                                            <p:strVal val="#ppt_h"/>
                                          </p:val>
                                        </p:tav>
                                        <p:tav tm="100000">
                                          <p:val>
                                            <p:strVal val="#ppt_h"/>
                                          </p:val>
                                        </p:tav>
                                      </p:tavLst>
                                    </p:anim>
                                    <p:animEffect transition="in" filter="fade">
                                      <p:cBhvr>
                                        <p:cTn id="9" dur="1000"/>
                                        <p:tgtEl>
                                          <p:spTgt spid="6999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outVertical)">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699464"/>
                                        </p:tgtEl>
                                        <p:attrNameLst>
                                          <p:attrName>style.visibility</p:attrName>
                                        </p:attrNameLst>
                                      </p:cBhvr>
                                      <p:to>
                                        <p:strVal val="visible"/>
                                      </p:to>
                                    </p:set>
                                    <p:animEffect transition="in" filter="fade">
                                      <p:cBhvr>
                                        <p:cTn id="17" dur="2000"/>
                                        <p:tgtEl>
                                          <p:spTgt spid="699464"/>
                                        </p:tgtEl>
                                      </p:cBhvr>
                                    </p:animEffect>
                                  </p:childTnLst>
                                </p:cTn>
                              </p:par>
                              <p:par>
                                <p:cTn id="18" presetID="10"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childTnLst>
                                </p:cTn>
                              </p:par>
                              <p:par>
                                <p:cTn id="21" presetID="10"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99910"/>
                                        </p:tgtEl>
                                        <p:attrNameLst>
                                          <p:attrName>style.visibility</p:attrName>
                                        </p:attrNameLst>
                                      </p:cBhvr>
                                      <p:to>
                                        <p:strVal val="visible"/>
                                      </p:to>
                                    </p:set>
                                    <p:animEffect transition="in" filter="fade">
                                      <p:cBhvr>
                                        <p:cTn id="28" dur="1000"/>
                                        <p:tgtEl>
                                          <p:spTgt spid="699910"/>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699468"/>
                                        </p:tgtEl>
                                        <p:attrNameLst>
                                          <p:attrName>style.visibility</p:attrName>
                                        </p:attrNameLst>
                                      </p:cBhvr>
                                      <p:to>
                                        <p:strVal val="visible"/>
                                      </p:to>
                                    </p:set>
                                    <p:animEffect transition="in" filter="box(out)">
                                      <p:cBhvr>
                                        <p:cTn id="33" dur="500"/>
                                        <p:tgtEl>
                                          <p:spTgt spid="699468"/>
                                        </p:tgtEl>
                                      </p:cBhvr>
                                    </p:animEffect>
                                  </p:childTnLst>
                                </p:cTn>
                              </p:par>
                              <p:par>
                                <p:cTn id="34" presetID="10"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9468" grpId="0" animBg="1" autoUpdateAnimBg="0"/>
      <p:bldP spid="699912"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E6C1"/>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843813" name="Picture 37" descr="CTY50045"/>
          <p:cNvPicPr>
            <a:picLocks noChangeAspect="1" noChangeArrowheads="1"/>
          </p:cNvPicPr>
          <p:nvPr/>
        </p:nvPicPr>
        <p:blipFill>
          <a:blip r:embed="rId3" cstate="print">
            <a:lum bright="34000" contrast="-46000"/>
          </a:blip>
          <a:srcRect b="50661"/>
          <a:stretch>
            <a:fillRect/>
          </a:stretch>
        </p:blipFill>
        <p:spPr bwMode="auto">
          <a:xfrm>
            <a:off x="0" y="0"/>
            <a:ext cx="9144000" cy="5641975"/>
          </a:xfrm>
          <a:prstGeom prst="rect">
            <a:avLst/>
          </a:prstGeom>
          <a:noFill/>
          <a:ln w="9525" algn="ctr">
            <a:noFill/>
            <a:miter lim="800000"/>
            <a:headEnd/>
            <a:tailEnd/>
          </a:ln>
          <a:effectLst/>
        </p:spPr>
      </p:pic>
      <p:pic>
        <p:nvPicPr>
          <p:cNvPr id="843822" name="Picture 46" descr="CTY50045"/>
          <p:cNvPicPr>
            <a:picLocks noChangeAspect="1" noChangeArrowheads="1"/>
          </p:cNvPicPr>
          <p:nvPr/>
        </p:nvPicPr>
        <p:blipFill>
          <a:blip r:embed="rId3" cstate="print">
            <a:lum bright="36000"/>
          </a:blip>
          <a:srcRect b="50661"/>
          <a:stretch>
            <a:fillRect/>
          </a:stretch>
        </p:blipFill>
        <p:spPr bwMode="auto">
          <a:xfrm>
            <a:off x="0" y="0"/>
            <a:ext cx="9144000" cy="5641975"/>
          </a:xfrm>
          <a:prstGeom prst="rect">
            <a:avLst/>
          </a:prstGeom>
          <a:noFill/>
          <a:ln w="9525" algn="ctr">
            <a:noFill/>
            <a:miter lim="800000"/>
            <a:headEnd/>
            <a:tailEnd/>
          </a:ln>
          <a:effectLst/>
        </p:spPr>
      </p:pic>
      <p:sp>
        <p:nvSpPr>
          <p:cNvPr id="843782" name="Rectangle 6"/>
          <p:cNvSpPr>
            <a:spLocks noChangeArrowheads="1"/>
          </p:cNvSpPr>
          <p:nvPr/>
        </p:nvSpPr>
        <p:spPr bwMode="auto">
          <a:xfrm>
            <a:off x="0" y="5486400"/>
            <a:ext cx="9144000" cy="13716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grpSp>
        <p:nvGrpSpPr>
          <p:cNvPr id="2" name="Group 47"/>
          <p:cNvGrpSpPr>
            <a:grpSpLocks/>
          </p:cNvGrpSpPr>
          <p:nvPr/>
        </p:nvGrpSpPr>
        <p:grpSpPr bwMode="auto">
          <a:xfrm>
            <a:off x="1128713" y="5662615"/>
            <a:ext cx="7405687" cy="966788"/>
            <a:chOff x="519" y="3278"/>
            <a:chExt cx="4425" cy="609"/>
          </a:xfrm>
        </p:grpSpPr>
        <p:sp>
          <p:nvSpPr>
            <p:cNvPr id="843784" name="Text Box 8"/>
            <p:cNvSpPr txBox="1">
              <a:spLocks noChangeArrowheads="1"/>
            </p:cNvSpPr>
            <p:nvPr/>
          </p:nvSpPr>
          <p:spPr bwMode="auto">
            <a:xfrm>
              <a:off x="694" y="3305"/>
              <a:ext cx="4250" cy="582"/>
            </a:xfrm>
            <a:prstGeom prst="rect">
              <a:avLst/>
            </a:prstGeom>
            <a:noFill/>
            <a:ln w="9525">
              <a:noFill/>
              <a:miter lim="800000"/>
              <a:headEnd/>
              <a:tailEnd/>
            </a:ln>
            <a:effectLst/>
          </p:spPr>
          <p:txBody>
            <a:bodyPr wrap="square">
              <a:spAutoFit/>
            </a:bodyPr>
            <a:lstStyle/>
            <a:p>
              <a:pPr>
                <a:lnSpc>
                  <a:spcPct val="90000"/>
                </a:lnSpc>
              </a:pPr>
              <a:r>
                <a:rPr lang="en-US" sz="2000">
                  <a:solidFill>
                    <a:srgbClr val="FFFFFF"/>
                  </a:solidFill>
                  <a:effectLst/>
                  <a:latin typeface="Arial Narrow" pitchFamily="34" charset="0"/>
                </a:rPr>
                <a:t>Had John the Baptist </a:t>
              </a:r>
              <a:r>
                <a:rPr lang="en-US" sz="2000" u="sng">
                  <a:solidFill>
                    <a:srgbClr val="FFFFFF"/>
                  </a:solidFill>
                  <a:effectLst/>
                  <a:latin typeface="Arial Narrow" pitchFamily="34" charset="0"/>
                </a:rPr>
                <a:t>announced</a:t>
              </a:r>
              <a:r>
                <a:rPr lang="en-US" sz="2000">
                  <a:solidFill>
                    <a:srgbClr val="FFFFFF"/>
                  </a:solidFill>
                  <a:effectLst/>
                  <a:latin typeface="Arial Narrow" pitchFamily="34" charset="0"/>
                </a:rPr>
                <a:t> that he was Elijah, as Jesus had testified, all the Jewish people would have readily believed John’s testimony and flocked to </a:t>
              </a:r>
              <a:r>
                <a:rPr lang="en-US" sz="2000" u="sng">
                  <a:solidFill>
                    <a:srgbClr val="FFFFFF"/>
                  </a:solidFill>
                  <a:effectLst/>
                  <a:latin typeface="Arial Narrow" pitchFamily="34" charset="0"/>
                </a:rPr>
                <a:t>Jesus</a:t>
              </a:r>
              <a:r>
                <a:rPr lang="en-US" sz="2000">
                  <a:solidFill>
                    <a:srgbClr val="FFFFFF"/>
                  </a:solidFill>
                  <a:effectLst/>
                  <a:latin typeface="Arial Narrow" pitchFamily="34" charset="0"/>
                </a:rPr>
                <a:t>. </a:t>
              </a:r>
              <a:endParaRPr lang="en-US" sz="2000" b="0">
                <a:solidFill>
                  <a:srgbClr val="FFFFFF"/>
                </a:solidFill>
                <a:effectLst/>
                <a:latin typeface="Arial Narrow" pitchFamily="34" charset="0"/>
              </a:endParaRPr>
            </a:p>
          </p:txBody>
        </p:sp>
        <p:sp>
          <p:nvSpPr>
            <p:cNvPr id="843785" name="Text Box 9"/>
            <p:cNvSpPr txBox="1">
              <a:spLocks noChangeArrowheads="1"/>
            </p:cNvSpPr>
            <p:nvPr/>
          </p:nvSpPr>
          <p:spPr bwMode="auto">
            <a:xfrm>
              <a:off x="519" y="3278"/>
              <a:ext cx="201" cy="369"/>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63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31" name="AutoShape 14"/>
          <p:cNvSpPr>
            <a:spLocks noChangeArrowheads="1"/>
          </p:cNvSpPr>
          <p:nvPr/>
        </p:nvSpPr>
        <p:spPr bwMode="auto">
          <a:xfrm rot="-10800000">
            <a:off x="4276725" y="3503613"/>
            <a:ext cx="207963" cy="569912"/>
          </a:xfrm>
          <a:prstGeom prst="curvedLeftArrow">
            <a:avLst>
              <a:gd name="adj1" fmla="val 54809"/>
              <a:gd name="adj2" fmla="val 109618"/>
              <a:gd name="adj3" fmla="val 33333"/>
            </a:avLst>
          </a:prstGeom>
          <a:gradFill rotWithShape="0">
            <a:gsLst>
              <a:gs pos="0">
                <a:schemeClr val="bg1">
                  <a:alpha val="80000"/>
                </a:schemeClr>
              </a:gs>
              <a:gs pos="100000">
                <a:srgbClr val="FFCCCC">
                  <a:alpha val="80000"/>
                </a:srgbClr>
              </a:gs>
            </a:gsLst>
            <a:lin ang="0" scaled="1"/>
          </a:gradFill>
          <a:ln w="25400">
            <a:solidFill>
              <a:srgbClr val="800000">
                <a:alpha val="65000"/>
              </a:srgbClr>
            </a:solidFill>
            <a:miter lim="800000"/>
            <a:headEnd/>
            <a:tailEnd/>
          </a:ln>
          <a:effectLst/>
        </p:spPr>
        <p:txBody>
          <a:bodyPr wrap="none" anchor="ctr"/>
          <a:lstStyle/>
          <a:p>
            <a:pPr algn="ctr"/>
            <a:endParaRPr lang="en-US">
              <a:solidFill>
                <a:srgbClr val="000000"/>
              </a:solidFill>
              <a:latin typeface="Arial" charset="0"/>
            </a:endParaRPr>
          </a:p>
        </p:txBody>
      </p:sp>
      <p:sp>
        <p:nvSpPr>
          <p:cNvPr id="32" name="AutoShape 15"/>
          <p:cNvSpPr>
            <a:spLocks noChangeArrowheads="1"/>
          </p:cNvSpPr>
          <p:nvPr/>
        </p:nvSpPr>
        <p:spPr bwMode="auto">
          <a:xfrm>
            <a:off x="4665663" y="3543300"/>
            <a:ext cx="207962" cy="569913"/>
          </a:xfrm>
          <a:prstGeom prst="curvedLeftArrow">
            <a:avLst>
              <a:gd name="adj1" fmla="val 54809"/>
              <a:gd name="adj2" fmla="val 109619"/>
              <a:gd name="adj3" fmla="val 33333"/>
            </a:avLst>
          </a:prstGeom>
          <a:gradFill rotWithShape="0">
            <a:gsLst>
              <a:gs pos="0">
                <a:schemeClr val="bg1">
                  <a:alpha val="80000"/>
                </a:schemeClr>
              </a:gs>
              <a:gs pos="100000">
                <a:srgbClr val="FFCCCC">
                  <a:alpha val="80000"/>
                </a:srgbClr>
              </a:gs>
            </a:gsLst>
            <a:lin ang="0" scaled="1"/>
          </a:gradFill>
          <a:ln w="25400">
            <a:solidFill>
              <a:srgbClr val="800000">
                <a:alpha val="65000"/>
              </a:srgbClr>
            </a:solidFill>
            <a:miter lim="800000"/>
            <a:headEnd/>
            <a:tailEnd/>
          </a:ln>
          <a:effectLst/>
        </p:spPr>
        <p:txBody>
          <a:bodyPr wrap="none" anchor="ctr"/>
          <a:lstStyle/>
          <a:p>
            <a:pPr algn="ctr"/>
            <a:endParaRPr lang="en-US">
              <a:solidFill>
                <a:srgbClr val="000000"/>
              </a:solidFill>
              <a:latin typeface="Arial" charset="0"/>
            </a:endParaRPr>
          </a:p>
        </p:txBody>
      </p:sp>
      <p:sp>
        <p:nvSpPr>
          <p:cNvPr id="33" name="AutoShape 16"/>
          <p:cNvSpPr>
            <a:spLocks noChangeArrowheads="1"/>
          </p:cNvSpPr>
          <p:nvPr/>
        </p:nvSpPr>
        <p:spPr bwMode="auto">
          <a:xfrm rot="-10800000">
            <a:off x="4276725" y="3503613"/>
            <a:ext cx="207963" cy="569912"/>
          </a:xfrm>
          <a:prstGeom prst="curvedLeftArrow">
            <a:avLst>
              <a:gd name="adj1" fmla="val 54809"/>
              <a:gd name="adj2" fmla="val 109618"/>
              <a:gd name="adj3" fmla="val 33333"/>
            </a:avLst>
          </a:prstGeom>
          <a:gradFill rotWithShape="0">
            <a:gsLst>
              <a:gs pos="0">
                <a:schemeClr val="bg1">
                  <a:alpha val="80000"/>
                </a:schemeClr>
              </a:gs>
              <a:gs pos="100000">
                <a:srgbClr val="FFCCCC">
                  <a:alpha val="80000"/>
                </a:srgbClr>
              </a:gs>
            </a:gsLst>
            <a:lin ang="0" scaled="1"/>
          </a:gradFill>
          <a:ln w="25400">
            <a:solidFill>
              <a:srgbClr val="800000">
                <a:alpha val="65000"/>
              </a:srgbClr>
            </a:solidFill>
            <a:miter lim="800000"/>
            <a:headEnd/>
            <a:tailEnd/>
          </a:ln>
          <a:effectLst/>
        </p:spPr>
        <p:txBody>
          <a:bodyPr wrap="none" anchor="ctr"/>
          <a:lstStyle/>
          <a:p>
            <a:pPr algn="ctr"/>
            <a:endParaRPr lang="en-US">
              <a:solidFill>
                <a:srgbClr val="000000"/>
              </a:solidFill>
              <a:latin typeface="Arial" charset="0"/>
            </a:endParaRPr>
          </a:p>
        </p:txBody>
      </p:sp>
      <p:sp>
        <p:nvSpPr>
          <p:cNvPr id="34" name="AutoShape 17"/>
          <p:cNvSpPr>
            <a:spLocks noChangeArrowheads="1"/>
          </p:cNvSpPr>
          <p:nvPr/>
        </p:nvSpPr>
        <p:spPr bwMode="auto">
          <a:xfrm>
            <a:off x="4665663" y="3543300"/>
            <a:ext cx="207962" cy="569913"/>
          </a:xfrm>
          <a:prstGeom prst="curvedLeftArrow">
            <a:avLst>
              <a:gd name="adj1" fmla="val 54809"/>
              <a:gd name="adj2" fmla="val 109619"/>
              <a:gd name="adj3" fmla="val 33333"/>
            </a:avLst>
          </a:prstGeom>
          <a:gradFill rotWithShape="0">
            <a:gsLst>
              <a:gs pos="0">
                <a:schemeClr val="bg1">
                  <a:alpha val="80000"/>
                </a:schemeClr>
              </a:gs>
              <a:gs pos="100000">
                <a:srgbClr val="FFCCCC">
                  <a:alpha val="80000"/>
                </a:srgbClr>
              </a:gs>
            </a:gsLst>
            <a:lin ang="0" scaled="1"/>
          </a:gradFill>
          <a:ln w="25400">
            <a:solidFill>
              <a:srgbClr val="800000">
                <a:alpha val="65000"/>
              </a:srgbClr>
            </a:solidFill>
            <a:miter lim="800000"/>
            <a:headEnd/>
            <a:tailEnd/>
          </a:ln>
          <a:effectLst/>
        </p:spPr>
        <p:txBody>
          <a:bodyPr wrap="none" anchor="ctr"/>
          <a:lstStyle/>
          <a:p>
            <a:pPr algn="ctr"/>
            <a:endParaRPr lang="en-US">
              <a:solidFill>
                <a:srgbClr val="000000"/>
              </a:solidFill>
              <a:latin typeface="Arial" charset="0"/>
            </a:endParaRPr>
          </a:p>
        </p:txBody>
      </p:sp>
      <p:sp>
        <p:nvSpPr>
          <p:cNvPr id="35" name="Text Box 19"/>
          <p:cNvSpPr txBox="1">
            <a:spLocks noChangeArrowheads="1"/>
          </p:cNvSpPr>
          <p:nvPr/>
        </p:nvSpPr>
        <p:spPr bwMode="auto">
          <a:xfrm>
            <a:off x="838200" y="3092450"/>
            <a:ext cx="2438400" cy="646331"/>
          </a:xfrm>
          <a:prstGeom prst="rect">
            <a:avLst/>
          </a:prstGeom>
          <a:noFill/>
          <a:ln w="9525">
            <a:noFill/>
            <a:miter lim="800000"/>
            <a:headEnd/>
            <a:tailEnd/>
          </a:ln>
          <a:effectLst>
            <a:outerShdw blurRad="25400" dist="12700" dir="600000" algn="ctr" rotWithShape="0">
              <a:schemeClr val="bg1"/>
            </a:outerShdw>
          </a:effectLst>
        </p:spPr>
        <p:txBody>
          <a:bodyPr wrap="square">
            <a:spAutoFit/>
          </a:bodyPr>
          <a:lstStyle/>
          <a:p>
            <a:pPr algn="ctr"/>
            <a:r>
              <a:rPr lang="en-US" sz="3600" b="0" spc="300" dirty="0">
                <a:ln>
                  <a:solidFill>
                    <a:srgbClr val="FFFFFF"/>
                  </a:solidFill>
                </a:ln>
                <a:solidFill>
                  <a:srgbClr val="660066"/>
                </a:solidFill>
                <a:effectLst/>
                <a:latin typeface="Impact" pitchFamily="34" charset="0"/>
              </a:rPr>
              <a:t>Announce</a:t>
            </a:r>
          </a:p>
        </p:txBody>
      </p:sp>
      <p:sp>
        <p:nvSpPr>
          <p:cNvPr id="37" name="Oval 17"/>
          <p:cNvSpPr>
            <a:spLocks noChangeArrowheads="1"/>
          </p:cNvSpPr>
          <p:nvPr/>
        </p:nvSpPr>
        <p:spPr bwMode="auto">
          <a:xfrm>
            <a:off x="3200400" y="990600"/>
            <a:ext cx="2743200" cy="914400"/>
          </a:xfrm>
          <a:prstGeom prst="ellipse">
            <a:avLst/>
          </a:prstGeom>
          <a:gradFill rotWithShape="0">
            <a:gsLst>
              <a:gs pos="0">
                <a:srgbClr val="FFCCFF">
                  <a:alpha val="75000"/>
                </a:srgbClr>
              </a:gs>
              <a:gs pos="50000">
                <a:schemeClr val="bg1">
                  <a:alpha val="70000"/>
                </a:schemeClr>
              </a:gs>
              <a:gs pos="100000">
                <a:srgbClr val="FFCCFF">
                  <a:alpha val="70000"/>
                </a:srgbClr>
              </a:gs>
            </a:gsLst>
            <a:lin ang="2700000" scaled="1"/>
          </a:gradFill>
          <a:ln w="3175">
            <a:solidFill>
              <a:srgbClr val="660066">
                <a:alpha val="25000"/>
              </a:srgbClr>
            </a:solidFill>
            <a:round/>
            <a:headEnd/>
            <a:tailEnd/>
          </a:ln>
          <a:effectLst/>
          <a:scene3d>
            <a:camera prst="orthographicFront"/>
            <a:lightRig rig="legacyHarsh3" dir="t"/>
          </a:scene3d>
          <a:sp3d extrusionH="887400" prstMaterial="legacyMatte">
            <a:bevelT w="13500" h="13500" prst="angle"/>
            <a:bevelB w="13500" h="13500" prst="angle"/>
            <a:extrusionClr>
              <a:srgbClr val="FFCCFF"/>
            </a:extrusionClr>
          </a:sp3d>
        </p:spPr>
        <p:txBody>
          <a:bodyPr wrap="none" anchor="ctr">
            <a:flatTx/>
          </a:bodyPr>
          <a:lstStyle/>
          <a:p>
            <a:pPr algn="ctr"/>
            <a:r>
              <a:rPr lang="en-US" sz="4800" b="0" dirty="0">
                <a:solidFill>
                  <a:srgbClr val="660066"/>
                </a:solidFill>
                <a:effectLst/>
                <a:latin typeface="Impact" pitchFamily="34" charset="0"/>
              </a:rPr>
              <a:t>Jesus</a:t>
            </a:r>
          </a:p>
        </p:txBody>
      </p:sp>
      <p:grpSp>
        <p:nvGrpSpPr>
          <p:cNvPr id="3" name="Group 29"/>
          <p:cNvGrpSpPr>
            <a:grpSpLocks/>
          </p:cNvGrpSpPr>
          <p:nvPr/>
        </p:nvGrpSpPr>
        <p:grpSpPr bwMode="auto">
          <a:xfrm>
            <a:off x="304800" y="1244600"/>
            <a:ext cx="5400675" cy="3479800"/>
            <a:chOff x="198" y="650"/>
            <a:chExt cx="3402" cy="2141"/>
          </a:xfrm>
        </p:grpSpPr>
        <p:sp>
          <p:nvSpPr>
            <p:cNvPr id="39" name="AutoShape 30"/>
            <p:cNvSpPr>
              <a:spLocks noChangeArrowheads="1"/>
            </p:cNvSpPr>
            <p:nvPr/>
          </p:nvSpPr>
          <p:spPr bwMode="auto">
            <a:xfrm rot="-5673201">
              <a:off x="886" y="77"/>
              <a:ext cx="2026" cy="3402"/>
            </a:xfrm>
            <a:custGeom>
              <a:avLst/>
              <a:gdLst>
                <a:gd name="G0" fmla="+- 10089 0 0"/>
                <a:gd name="G1" fmla="+- 11661728 0 0"/>
                <a:gd name="G2" fmla="+- 0 0 11661728"/>
                <a:gd name="T0" fmla="*/ 0 256 1"/>
                <a:gd name="T1" fmla="*/ 180 256 1"/>
                <a:gd name="G3" fmla="+- 11661728 T0 T1"/>
                <a:gd name="T2" fmla="*/ 0 256 1"/>
                <a:gd name="T3" fmla="*/ 90 256 1"/>
                <a:gd name="G4" fmla="+- 11661728 T2 T3"/>
                <a:gd name="G5" fmla="*/ G4 2 1"/>
                <a:gd name="T4" fmla="*/ 90 256 1"/>
                <a:gd name="T5" fmla="*/ 0 256 1"/>
                <a:gd name="G6" fmla="+- 11661728 T4 T5"/>
                <a:gd name="G7" fmla="*/ G6 2 1"/>
                <a:gd name="G8" fmla="abs 1166172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089"/>
                <a:gd name="G18" fmla="*/ 10089 1 2"/>
                <a:gd name="G19" fmla="+- G18 5400 0"/>
                <a:gd name="G20" fmla="cos G19 11661728"/>
                <a:gd name="G21" fmla="sin G19 11661728"/>
                <a:gd name="G22" fmla="+- G20 10800 0"/>
                <a:gd name="G23" fmla="+- G21 10800 0"/>
                <a:gd name="G24" fmla="+- 10800 0 G20"/>
                <a:gd name="G25" fmla="+- 10089 10800 0"/>
                <a:gd name="G26" fmla="?: G9 G17 G25"/>
                <a:gd name="G27" fmla="?: G9 0 21600"/>
                <a:gd name="G28" fmla="cos 10800 11661728"/>
                <a:gd name="G29" fmla="sin 10800 11661728"/>
                <a:gd name="G30" fmla="sin 10089 11661728"/>
                <a:gd name="G31" fmla="+- G28 10800 0"/>
                <a:gd name="G32" fmla="+- G29 10800 0"/>
                <a:gd name="G33" fmla="+- G30 10800 0"/>
                <a:gd name="G34" fmla="?: G4 0 G31"/>
                <a:gd name="G35" fmla="?: 11661728 G34 0"/>
                <a:gd name="G36" fmla="?: G6 G35 G31"/>
                <a:gd name="G37" fmla="+- 21600 0 G36"/>
                <a:gd name="G38" fmla="?: G4 0 G33"/>
                <a:gd name="G39" fmla="?: 11661728 G38 G32"/>
                <a:gd name="G40" fmla="?: G6 G39 0"/>
                <a:gd name="G41" fmla="?: G4 G32 21600"/>
                <a:gd name="G42" fmla="?: G6 G41 G33"/>
                <a:gd name="T12" fmla="*/ 10800 w 21600"/>
                <a:gd name="T13" fmla="*/ 0 h 21600"/>
                <a:gd name="T14" fmla="*/ 361 w 21600"/>
                <a:gd name="T15" fmla="*/ 11174 h 21600"/>
                <a:gd name="T16" fmla="*/ 10800 w 21600"/>
                <a:gd name="T17" fmla="*/ 711 h 21600"/>
                <a:gd name="T18" fmla="*/ 21239 w 21600"/>
                <a:gd name="T19" fmla="*/ 11174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717" y="11161"/>
                  </a:moveTo>
                  <a:cubicBezTo>
                    <a:pt x="713" y="11041"/>
                    <a:pt x="711" y="10920"/>
                    <a:pt x="711" y="10800"/>
                  </a:cubicBezTo>
                  <a:cubicBezTo>
                    <a:pt x="711" y="5227"/>
                    <a:pt x="5227" y="711"/>
                    <a:pt x="10800" y="711"/>
                  </a:cubicBezTo>
                  <a:cubicBezTo>
                    <a:pt x="16372" y="711"/>
                    <a:pt x="20889" y="5227"/>
                    <a:pt x="20889" y="10800"/>
                  </a:cubicBezTo>
                  <a:cubicBezTo>
                    <a:pt x="20889" y="10920"/>
                    <a:pt x="20886" y="11041"/>
                    <a:pt x="20882" y="11161"/>
                  </a:cubicBezTo>
                  <a:lnTo>
                    <a:pt x="21593" y="11187"/>
                  </a:lnTo>
                  <a:cubicBezTo>
                    <a:pt x="21597" y="11058"/>
                    <a:pt x="21600" y="10929"/>
                    <a:pt x="21600" y="10800"/>
                  </a:cubicBezTo>
                  <a:cubicBezTo>
                    <a:pt x="21600" y="4835"/>
                    <a:pt x="16764" y="0"/>
                    <a:pt x="10800" y="0"/>
                  </a:cubicBezTo>
                  <a:cubicBezTo>
                    <a:pt x="4835" y="0"/>
                    <a:pt x="0" y="4835"/>
                    <a:pt x="0" y="10800"/>
                  </a:cubicBezTo>
                  <a:cubicBezTo>
                    <a:pt x="-1" y="10929"/>
                    <a:pt x="2" y="11058"/>
                    <a:pt x="6" y="11187"/>
                  </a:cubicBezTo>
                  <a:close/>
                </a:path>
              </a:pathLst>
            </a:custGeom>
            <a:gradFill rotWithShape="0">
              <a:gsLst>
                <a:gs pos="0">
                  <a:schemeClr val="bg1"/>
                </a:gs>
                <a:gs pos="100000">
                  <a:srgbClr val="990099"/>
                </a:gs>
              </a:gsLst>
              <a:path path="rect">
                <a:fillToRect l="50000" t="50000" r="50000" b="50000"/>
              </a:path>
            </a:gradFill>
            <a:ln w="19050">
              <a:noFill/>
              <a:miter lim="800000"/>
              <a:headEnd/>
              <a:tailEnd/>
            </a:ln>
            <a:effectLst/>
          </p:spPr>
          <p:txBody>
            <a:bodyPr wrap="none" anchor="ctr"/>
            <a:lstStyle/>
            <a:p>
              <a:pPr algn="ctr"/>
              <a:endParaRPr lang="en-US">
                <a:solidFill>
                  <a:srgbClr val="000000"/>
                </a:solidFill>
                <a:latin typeface="Arial" charset="0"/>
              </a:endParaRPr>
            </a:p>
          </p:txBody>
        </p:sp>
        <p:sp>
          <p:nvSpPr>
            <p:cNvPr id="40" name="AutoShape 31"/>
            <p:cNvSpPr>
              <a:spLocks noChangeArrowheads="1"/>
            </p:cNvSpPr>
            <p:nvPr/>
          </p:nvSpPr>
          <p:spPr bwMode="auto">
            <a:xfrm rot="4853806">
              <a:off x="1507" y="535"/>
              <a:ext cx="358" cy="587"/>
            </a:xfrm>
            <a:prstGeom prst="triangle">
              <a:avLst>
                <a:gd name="adj" fmla="val 51130"/>
              </a:avLst>
            </a:prstGeom>
            <a:gradFill rotWithShape="0">
              <a:gsLst>
                <a:gs pos="0">
                  <a:schemeClr val="bg1"/>
                </a:gs>
                <a:gs pos="100000">
                  <a:srgbClr val="990099"/>
                </a:gs>
              </a:gsLst>
              <a:path path="shape">
                <a:fillToRect l="50000" t="50000" r="50000" b="50000"/>
              </a:path>
            </a:gradFill>
            <a:ln w="19050">
              <a:noFill/>
              <a:miter lim="800000"/>
              <a:headEnd/>
              <a:tailEnd/>
            </a:ln>
            <a:effectLst/>
          </p:spPr>
          <p:txBody>
            <a:bodyPr wrap="none" anchor="ctr"/>
            <a:lstStyle/>
            <a:p>
              <a:pPr algn="ctr"/>
              <a:endParaRPr lang="en-US">
                <a:solidFill>
                  <a:srgbClr val="000000"/>
                </a:solidFill>
                <a:latin typeface="Arial" charset="0"/>
              </a:endParaRPr>
            </a:p>
          </p:txBody>
        </p:sp>
      </p:grpSp>
      <p:sp>
        <p:nvSpPr>
          <p:cNvPr id="41" name="AutoShape 14"/>
          <p:cNvSpPr>
            <a:spLocks noChangeArrowheads="1"/>
          </p:cNvSpPr>
          <p:nvPr/>
        </p:nvSpPr>
        <p:spPr bwMode="auto">
          <a:xfrm rot="5400000">
            <a:off x="1789907" y="1750218"/>
            <a:ext cx="228600" cy="2436813"/>
          </a:xfrm>
          <a:prstGeom prst="downArrow">
            <a:avLst>
              <a:gd name="adj1" fmla="val 50000"/>
              <a:gd name="adj2" fmla="val 266493"/>
            </a:avLst>
          </a:prstGeom>
          <a:gradFill rotWithShape="0">
            <a:gsLst>
              <a:gs pos="0">
                <a:srgbClr val="CC00CC"/>
              </a:gs>
              <a:gs pos="100000">
                <a:schemeClr val="bg1"/>
              </a:gs>
            </a:gsLst>
            <a:lin ang="0" scaled="1"/>
          </a:gradFill>
          <a:ln w="38100">
            <a:solidFill>
              <a:srgbClr val="660066"/>
            </a:solidFill>
            <a:miter lim="800000"/>
            <a:headEnd/>
            <a:tailEnd/>
          </a:ln>
          <a:effectLst/>
        </p:spPr>
        <p:txBody>
          <a:bodyPr rot="10800000" vert="eaVert" wrap="none" anchor="ctr"/>
          <a:lstStyle/>
          <a:p>
            <a:pPr algn="ctr"/>
            <a:endParaRPr lang="en-US" b="0">
              <a:solidFill>
                <a:srgbClr val="000000"/>
              </a:solidFill>
              <a:effectLst/>
            </a:endParaRPr>
          </a:p>
        </p:txBody>
      </p:sp>
      <p:sp>
        <p:nvSpPr>
          <p:cNvPr id="36" name="Text Box 20"/>
          <p:cNvSpPr txBox="1">
            <a:spLocks noChangeArrowheads="1"/>
          </p:cNvSpPr>
          <p:nvPr/>
        </p:nvSpPr>
        <p:spPr bwMode="auto">
          <a:xfrm>
            <a:off x="1447800" y="2209800"/>
            <a:ext cx="1752600" cy="701675"/>
          </a:xfrm>
          <a:prstGeom prst="rect">
            <a:avLst/>
          </a:prstGeom>
          <a:noFill/>
          <a:ln w="9525">
            <a:noFill/>
            <a:miter lim="800000"/>
            <a:headEnd/>
            <a:tailEnd/>
          </a:ln>
          <a:effectLst>
            <a:outerShdw blurRad="25400" dist="12700" dir="600000" algn="ctr" rotWithShape="0">
              <a:schemeClr val="bg1"/>
            </a:outerShdw>
          </a:effectLst>
        </p:spPr>
        <p:txBody>
          <a:bodyPr>
            <a:spAutoFit/>
          </a:bodyPr>
          <a:lstStyle/>
          <a:p>
            <a:pPr algn="r"/>
            <a:r>
              <a:rPr lang="en-US" sz="4000" b="0" dirty="0">
                <a:ln>
                  <a:solidFill>
                    <a:srgbClr val="FFFFFF"/>
                  </a:solidFill>
                </a:ln>
                <a:solidFill>
                  <a:srgbClr val="660066"/>
                </a:solidFill>
                <a:effectLst/>
                <a:latin typeface="Arial Black" pitchFamily="34" charset="0"/>
              </a:rPr>
              <a:t>Elijah</a:t>
            </a:r>
          </a:p>
        </p:txBody>
      </p:sp>
      <p:sp>
        <p:nvSpPr>
          <p:cNvPr id="42" name="Oval 6"/>
          <p:cNvSpPr>
            <a:spLocks noChangeArrowheads="1"/>
          </p:cNvSpPr>
          <p:nvPr/>
        </p:nvSpPr>
        <p:spPr bwMode="auto">
          <a:xfrm>
            <a:off x="3200400" y="2514600"/>
            <a:ext cx="2743200" cy="914400"/>
          </a:xfrm>
          <a:prstGeom prst="ellipse">
            <a:avLst/>
          </a:prstGeom>
          <a:gradFill rotWithShape="0">
            <a:gsLst>
              <a:gs pos="0">
                <a:srgbClr val="FF9933">
                  <a:alpha val="75000"/>
                </a:srgbClr>
              </a:gs>
              <a:gs pos="50000">
                <a:schemeClr val="bg1">
                  <a:alpha val="75000"/>
                </a:schemeClr>
              </a:gs>
              <a:gs pos="100000">
                <a:srgbClr val="FF9933"/>
              </a:gs>
            </a:gsLst>
            <a:lin ang="2700000" scaled="1"/>
          </a:gradFill>
          <a:ln w="3175">
            <a:solidFill>
              <a:srgbClr val="FFC000">
                <a:alpha val="40000"/>
              </a:srgbClr>
            </a:solidFill>
            <a:round/>
            <a:headEnd/>
            <a:tailEnd/>
          </a:ln>
          <a:effectLst/>
          <a:scene3d>
            <a:camera prst="orthographicFront"/>
            <a:lightRig rig="legacyHarsh3" dir="t"/>
          </a:scene3d>
          <a:sp3d extrusionH="887400" prstMaterial="legacyMatte">
            <a:bevelT w="13500" h="13500" prst="angle"/>
            <a:bevelB w="13500" h="13500" prst="angle"/>
            <a:extrusionClr>
              <a:srgbClr val="FF9900"/>
            </a:extrusionClr>
          </a:sp3d>
        </p:spPr>
        <p:txBody>
          <a:bodyPr wrap="none" anchor="ctr">
            <a:flatTx/>
          </a:bodyPr>
          <a:lstStyle/>
          <a:p>
            <a:pPr algn="ctr">
              <a:lnSpc>
                <a:spcPct val="70000"/>
              </a:lnSpc>
            </a:pPr>
            <a:r>
              <a:rPr lang="en-US" sz="3000" b="0" dirty="0">
                <a:solidFill>
                  <a:srgbClr val="3C001E"/>
                </a:solidFill>
                <a:effectLst/>
                <a:latin typeface="Impact" pitchFamily="34" charset="0"/>
              </a:rPr>
              <a:t>John</a:t>
            </a:r>
          </a:p>
          <a:p>
            <a:pPr algn="ctr">
              <a:lnSpc>
                <a:spcPct val="70000"/>
              </a:lnSpc>
            </a:pPr>
            <a:r>
              <a:rPr lang="en-US" sz="3000" b="0" dirty="0">
                <a:solidFill>
                  <a:srgbClr val="3C001E"/>
                </a:solidFill>
                <a:effectLst/>
                <a:latin typeface="Impact" pitchFamily="34" charset="0"/>
              </a:rPr>
              <a:t>the Baptist</a:t>
            </a:r>
          </a:p>
        </p:txBody>
      </p:sp>
      <p:sp>
        <p:nvSpPr>
          <p:cNvPr id="25" name="Rectangle 24"/>
          <p:cNvSpPr/>
          <p:nvPr/>
        </p:nvSpPr>
        <p:spPr>
          <a:xfrm>
            <a:off x="381000" y="76200"/>
            <a:ext cx="5029200" cy="477054"/>
          </a:xfrm>
          <a:prstGeom prst="rect">
            <a:avLst/>
          </a:prstGeom>
        </p:spPr>
        <p:txBody>
          <a:bodyPr wrap="square">
            <a:spAutoFit/>
          </a:bodyPr>
          <a:lstStyle/>
          <a:p>
            <a:r>
              <a:rPr lang="en-US" sz="2500" b="0" u="sng">
                <a:ln w="3175">
                  <a:solidFill>
                    <a:srgbClr val="FFFFFF"/>
                  </a:solidFill>
                </a:ln>
                <a:solidFill>
                  <a:srgbClr val="000099"/>
                </a:solidFill>
                <a:effectLst/>
                <a:latin typeface="Impact" pitchFamily="34" charset="0"/>
              </a:rPr>
              <a:t>The faithlessness of John the Baptist</a:t>
            </a:r>
            <a:endParaRPr lang="en-US" sz="2500" b="0" u="sng" dirty="0">
              <a:ln w="3175">
                <a:solidFill>
                  <a:srgbClr val="FFFFFF"/>
                </a:solidFill>
              </a:ln>
              <a:solidFill>
                <a:srgbClr val="000000"/>
              </a:solidFill>
              <a:latin typeface="Arial" charset="0"/>
            </a:endParaRPr>
          </a:p>
        </p:txBody>
      </p:sp>
      <p:sp>
        <p:nvSpPr>
          <p:cNvPr id="22" name="Oval 8"/>
          <p:cNvSpPr>
            <a:spLocks noChangeArrowheads="1"/>
          </p:cNvSpPr>
          <p:nvPr/>
        </p:nvSpPr>
        <p:spPr bwMode="auto">
          <a:xfrm>
            <a:off x="3200400" y="4191000"/>
            <a:ext cx="2743200" cy="914400"/>
          </a:xfrm>
          <a:prstGeom prst="ellipse">
            <a:avLst/>
          </a:prstGeom>
          <a:gradFill rotWithShape="0">
            <a:gsLst>
              <a:gs pos="0">
                <a:schemeClr val="bg1">
                  <a:alpha val="50000"/>
                </a:schemeClr>
              </a:gs>
              <a:gs pos="100000">
                <a:srgbClr val="FFCCCC"/>
              </a:gs>
            </a:gsLst>
            <a:path path="shape">
              <a:fillToRect l="50000" t="50000" r="50000" b="50000"/>
            </a:path>
          </a:gradFill>
          <a:ln w="3175">
            <a:solidFill>
              <a:srgbClr val="660066">
                <a:alpha val="25000"/>
              </a:srgbClr>
            </a:solidFill>
            <a:round/>
            <a:headEnd/>
            <a:tailEnd/>
          </a:ln>
          <a:effectLst/>
          <a:scene3d>
            <a:camera prst="orthographicFront"/>
            <a:lightRig rig="legacyHarsh3" dir="t"/>
          </a:scene3d>
          <a:sp3d extrusionH="887400" prstMaterial="legacyMatte">
            <a:bevelT w="13500" h="13500" prst="angle"/>
            <a:bevelB w="13500" h="13500" prst="angle"/>
            <a:extrusionClr>
              <a:srgbClr val="FFCCCC"/>
            </a:extrusionClr>
          </a:sp3d>
        </p:spPr>
        <p:txBody>
          <a:bodyPr wrap="none" anchor="ctr">
            <a:flatTx/>
          </a:bodyPr>
          <a:lstStyle/>
          <a:p>
            <a:pPr algn="ctr"/>
            <a:r>
              <a:rPr lang="en-US" sz="3000" b="0">
                <a:solidFill>
                  <a:srgbClr val="4E0027"/>
                </a:solidFill>
                <a:effectLst/>
                <a:latin typeface="Impact" pitchFamily="34" charset="0"/>
              </a:rPr>
              <a:t>Jewish people</a:t>
            </a:r>
            <a:endParaRPr lang="en-US" sz="3000" b="0" dirty="0">
              <a:solidFill>
                <a:srgbClr val="4E0027"/>
              </a:solidFill>
              <a:effectLst/>
              <a:latin typeface="Impact" pitchFamily="34" charset="0"/>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0" presetClass="exit" presetSubtype="0" fill="hold" nodeType="withEffect">
                                  <p:stCondLst>
                                    <p:cond delay="0"/>
                                  </p:stCondLst>
                                  <p:childTnLst>
                                    <p:animEffect transition="out" filter="fade">
                                      <p:cBhvr>
                                        <p:cTn id="9" dur="2000"/>
                                        <p:tgtEl>
                                          <p:spTgt spid="843822"/>
                                        </p:tgtEl>
                                      </p:cBhvr>
                                    </p:animEffect>
                                    <p:set>
                                      <p:cBhvr>
                                        <p:cTn id="10" dur="1" fill="hold">
                                          <p:stCondLst>
                                            <p:cond delay="1999"/>
                                          </p:stCondLst>
                                        </p:cTn>
                                        <p:tgtEl>
                                          <p:spTgt spid="8438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1000" fill="hold"/>
                                        <p:tgtEl>
                                          <p:spTgt spid="35"/>
                                        </p:tgtEl>
                                        <p:attrNameLst>
                                          <p:attrName>ppt_w</p:attrName>
                                        </p:attrNameLst>
                                      </p:cBhvr>
                                      <p:tavLst>
                                        <p:tav tm="0">
                                          <p:val>
                                            <p:strVal val="#ppt_w*0.70"/>
                                          </p:val>
                                        </p:tav>
                                        <p:tav tm="100000">
                                          <p:val>
                                            <p:strVal val="#ppt_w"/>
                                          </p:val>
                                        </p:tav>
                                      </p:tavLst>
                                    </p:anim>
                                    <p:anim calcmode="lin" valueType="num">
                                      <p:cBhvr>
                                        <p:cTn id="16" dur="1000" fill="hold"/>
                                        <p:tgtEl>
                                          <p:spTgt spid="35"/>
                                        </p:tgtEl>
                                        <p:attrNameLst>
                                          <p:attrName>ppt_h</p:attrName>
                                        </p:attrNameLst>
                                      </p:cBhvr>
                                      <p:tavLst>
                                        <p:tav tm="0">
                                          <p:val>
                                            <p:strVal val="#ppt_h"/>
                                          </p:val>
                                        </p:tav>
                                        <p:tav tm="100000">
                                          <p:val>
                                            <p:strVal val="#ppt_h"/>
                                          </p:val>
                                        </p:tav>
                                      </p:tavLst>
                                    </p:anim>
                                    <p:animEffect transition="in" filter="fade">
                                      <p:cBhvr>
                                        <p:cTn id="17" dur="1000"/>
                                        <p:tgtEl>
                                          <p:spTgt spid="3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2000"/>
                                        <p:tgtEl>
                                          <p:spTgt spid="3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20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1000" fill="hold"/>
                                        <p:tgtEl>
                                          <p:spTgt spid="37"/>
                                        </p:tgtEl>
                                        <p:attrNameLst>
                                          <p:attrName>ppt_w</p:attrName>
                                        </p:attrNameLst>
                                      </p:cBhvr>
                                      <p:tavLst>
                                        <p:tav tm="0">
                                          <p:val>
                                            <p:strVal val="#ppt_w*0.70"/>
                                          </p:val>
                                        </p:tav>
                                        <p:tav tm="100000">
                                          <p:val>
                                            <p:strVal val="#ppt_w"/>
                                          </p:val>
                                        </p:tav>
                                      </p:tavLst>
                                    </p:anim>
                                    <p:anim calcmode="lin" valueType="num">
                                      <p:cBhvr>
                                        <p:cTn id="29" dur="1000" fill="hold"/>
                                        <p:tgtEl>
                                          <p:spTgt spid="37"/>
                                        </p:tgtEl>
                                        <p:attrNameLst>
                                          <p:attrName>ppt_h</p:attrName>
                                        </p:attrNameLst>
                                      </p:cBhvr>
                                      <p:tavLst>
                                        <p:tav tm="0">
                                          <p:val>
                                            <p:strVal val="#ppt_h"/>
                                          </p:val>
                                        </p:tav>
                                        <p:tav tm="100000">
                                          <p:val>
                                            <p:strVal val="#ppt_h"/>
                                          </p:val>
                                        </p:tav>
                                      </p:tavLst>
                                    </p:anim>
                                    <p:animEffect transition="in" filter="fade">
                                      <p:cBhvr>
                                        <p:cTn id="30" dur="1000"/>
                                        <p:tgtEl>
                                          <p:spTgt spid="37"/>
                                        </p:tgtEl>
                                      </p:cBhvr>
                                    </p:animEffect>
                                  </p:childTnLst>
                                </p:cTn>
                              </p:par>
                              <p:par>
                                <p:cTn id="31" presetID="22" presetClass="entr" presetSubtype="4"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animBg="1"/>
      <p:bldP spid="41" grpId="0" animBg="1"/>
      <p:bldP spid="36" grpId="0"/>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E6C1"/>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844841" name="Picture 41" descr="CTY50045"/>
          <p:cNvPicPr>
            <a:picLocks noChangeAspect="1" noChangeArrowheads="1"/>
          </p:cNvPicPr>
          <p:nvPr/>
        </p:nvPicPr>
        <p:blipFill>
          <a:blip r:embed="rId3" cstate="print">
            <a:lum bright="34000" contrast="-46000"/>
          </a:blip>
          <a:srcRect b="50661"/>
          <a:stretch>
            <a:fillRect/>
          </a:stretch>
        </p:blipFill>
        <p:spPr bwMode="auto">
          <a:xfrm>
            <a:off x="0" y="0"/>
            <a:ext cx="9144000" cy="5641975"/>
          </a:xfrm>
          <a:prstGeom prst="rect">
            <a:avLst/>
          </a:prstGeom>
          <a:noFill/>
          <a:ln w="9525" algn="ctr">
            <a:noFill/>
            <a:miter lim="800000"/>
            <a:headEnd/>
            <a:tailEnd/>
          </a:ln>
          <a:effectLst/>
        </p:spPr>
      </p:pic>
      <p:sp>
        <p:nvSpPr>
          <p:cNvPr id="844814" name="AutoShape 14"/>
          <p:cNvSpPr>
            <a:spLocks noChangeArrowheads="1"/>
          </p:cNvSpPr>
          <p:nvPr/>
        </p:nvSpPr>
        <p:spPr bwMode="auto">
          <a:xfrm rot="5400000">
            <a:off x="1789907" y="1750218"/>
            <a:ext cx="228600" cy="2436813"/>
          </a:xfrm>
          <a:prstGeom prst="downArrow">
            <a:avLst>
              <a:gd name="adj1" fmla="val 50000"/>
              <a:gd name="adj2" fmla="val 266493"/>
            </a:avLst>
          </a:prstGeom>
          <a:gradFill rotWithShape="0">
            <a:gsLst>
              <a:gs pos="0">
                <a:srgbClr val="CC00CC"/>
              </a:gs>
              <a:gs pos="100000">
                <a:schemeClr val="bg1"/>
              </a:gs>
            </a:gsLst>
            <a:lin ang="0" scaled="1"/>
          </a:gradFill>
          <a:ln w="38100">
            <a:solidFill>
              <a:srgbClr val="660066"/>
            </a:solidFill>
            <a:miter lim="800000"/>
            <a:headEnd/>
            <a:tailEnd/>
          </a:ln>
          <a:effectLst/>
        </p:spPr>
        <p:txBody>
          <a:bodyPr rot="10800000" vert="eaVert" wrap="none" anchor="ctr"/>
          <a:lstStyle/>
          <a:p>
            <a:pPr algn="ctr"/>
            <a:endParaRPr lang="en-US" b="0">
              <a:solidFill>
                <a:srgbClr val="000000"/>
              </a:solidFill>
              <a:effectLst/>
            </a:endParaRPr>
          </a:p>
        </p:txBody>
      </p:sp>
      <p:sp>
        <p:nvSpPr>
          <p:cNvPr id="844815" name="AutoShape 15"/>
          <p:cNvSpPr>
            <a:spLocks noChangeArrowheads="1"/>
          </p:cNvSpPr>
          <p:nvPr/>
        </p:nvSpPr>
        <p:spPr bwMode="auto">
          <a:xfrm rot="16200000">
            <a:off x="7088981" y="1754981"/>
            <a:ext cx="223837" cy="2362200"/>
          </a:xfrm>
          <a:prstGeom prst="downArrow">
            <a:avLst>
              <a:gd name="adj1" fmla="val 50000"/>
              <a:gd name="adj2" fmla="val 272164"/>
            </a:avLst>
          </a:prstGeom>
          <a:gradFill rotWithShape="0">
            <a:gsLst>
              <a:gs pos="0">
                <a:schemeClr val="bg1"/>
              </a:gs>
              <a:gs pos="100000">
                <a:srgbClr val="4E0027"/>
              </a:gs>
            </a:gsLst>
            <a:lin ang="0" scaled="1"/>
          </a:gradFill>
          <a:ln w="38100">
            <a:solidFill>
              <a:srgbClr val="320019"/>
            </a:solidFill>
            <a:miter lim="800000"/>
            <a:headEnd/>
            <a:tailEnd/>
          </a:ln>
          <a:effectLst/>
        </p:spPr>
        <p:txBody>
          <a:bodyPr vert="eaVert" wrap="none" anchor="ctr"/>
          <a:lstStyle/>
          <a:p>
            <a:pPr algn="ctr"/>
            <a:endParaRPr lang="en-US" b="0">
              <a:solidFill>
                <a:srgbClr val="000000"/>
              </a:solidFill>
              <a:effectLst/>
            </a:endParaRPr>
          </a:p>
        </p:txBody>
      </p:sp>
      <p:sp>
        <p:nvSpPr>
          <p:cNvPr id="844808" name="Rectangle 8"/>
          <p:cNvSpPr>
            <a:spLocks noChangeArrowheads="1"/>
          </p:cNvSpPr>
          <p:nvPr/>
        </p:nvSpPr>
        <p:spPr bwMode="auto">
          <a:xfrm>
            <a:off x="0" y="5486400"/>
            <a:ext cx="9144000" cy="13716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grpSp>
        <p:nvGrpSpPr>
          <p:cNvPr id="2" name="Group 42"/>
          <p:cNvGrpSpPr>
            <a:grpSpLocks/>
          </p:cNvGrpSpPr>
          <p:nvPr/>
        </p:nvGrpSpPr>
        <p:grpSpPr bwMode="auto">
          <a:xfrm>
            <a:off x="1601291" y="5715002"/>
            <a:ext cx="5942509" cy="914401"/>
            <a:chOff x="572" y="3227"/>
            <a:chExt cx="3558" cy="576"/>
          </a:xfrm>
        </p:grpSpPr>
        <p:sp>
          <p:nvSpPr>
            <p:cNvPr id="844810" name="Text Box 10"/>
            <p:cNvSpPr txBox="1">
              <a:spLocks noChangeArrowheads="1"/>
            </p:cNvSpPr>
            <p:nvPr/>
          </p:nvSpPr>
          <p:spPr bwMode="auto">
            <a:xfrm>
              <a:off x="740" y="3250"/>
              <a:ext cx="3390" cy="553"/>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But in ignorance of God’s providence, John </a:t>
              </a:r>
              <a:r>
                <a:rPr lang="en-US" sz="2000" u="sng" dirty="0">
                  <a:solidFill>
                    <a:srgbClr val="FFFFFF"/>
                  </a:solidFill>
                  <a:effectLst/>
                  <a:latin typeface="Arial Narrow" pitchFamily="34" charset="0"/>
                </a:rPr>
                <a:t>denied</a:t>
              </a:r>
              <a:r>
                <a:rPr lang="en-US" sz="2000" dirty="0">
                  <a:solidFill>
                    <a:srgbClr val="FFFFFF"/>
                  </a:solidFill>
                  <a:effectLst/>
                  <a:latin typeface="Arial Narrow" pitchFamily="34" charset="0"/>
                </a:rPr>
                <a:t> his being Elijah, which became the principal reason why the Jewish people </a:t>
              </a:r>
              <a:r>
                <a:rPr lang="en-US" sz="2000" u="sng" dirty="0">
                  <a:solidFill>
                    <a:srgbClr val="FFFFFF"/>
                  </a:solidFill>
                  <a:effectLst/>
                  <a:latin typeface="Arial Narrow" pitchFamily="34" charset="0"/>
                </a:rPr>
                <a:t>rejected Jesus</a:t>
              </a:r>
              <a:r>
                <a:rPr lang="en-US" sz="2000" dirty="0">
                  <a:solidFill>
                    <a:srgbClr val="FFFFFF"/>
                  </a:solidFill>
                  <a:effectLst/>
                  <a:latin typeface="Arial Narrow" pitchFamily="34" charset="0"/>
                </a:rPr>
                <a:t>.</a:t>
              </a:r>
              <a:endParaRPr lang="en-US" sz="2000" b="0" dirty="0">
                <a:solidFill>
                  <a:srgbClr val="FFFFFF"/>
                </a:solidFill>
                <a:effectLst/>
                <a:latin typeface="Arial Narrow" pitchFamily="34" charset="0"/>
              </a:endParaRPr>
            </a:p>
          </p:txBody>
        </p:sp>
        <p:sp>
          <p:nvSpPr>
            <p:cNvPr id="844811" name="Text Box 11"/>
            <p:cNvSpPr txBox="1">
              <a:spLocks noChangeArrowheads="1"/>
            </p:cNvSpPr>
            <p:nvPr/>
          </p:nvSpPr>
          <p:spPr bwMode="auto">
            <a:xfrm>
              <a:off x="572" y="3227"/>
              <a:ext cx="199" cy="369"/>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63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844827" name="Text Box 27"/>
          <p:cNvSpPr txBox="1">
            <a:spLocks noChangeArrowheads="1"/>
          </p:cNvSpPr>
          <p:nvPr/>
        </p:nvSpPr>
        <p:spPr bwMode="auto">
          <a:xfrm>
            <a:off x="6019800" y="3032125"/>
            <a:ext cx="1676400" cy="701675"/>
          </a:xfrm>
          <a:prstGeom prst="rect">
            <a:avLst/>
          </a:prstGeom>
          <a:noFill/>
          <a:ln w="9525">
            <a:noFill/>
            <a:miter lim="800000"/>
            <a:headEnd/>
            <a:tailEnd/>
          </a:ln>
          <a:effectLst>
            <a:outerShdw blurRad="25400" dist="12700" dir="600000" algn="ctr" rotWithShape="0">
              <a:schemeClr val="bg1"/>
            </a:outerShdw>
          </a:effectLst>
        </p:spPr>
        <p:txBody>
          <a:bodyPr>
            <a:spAutoFit/>
          </a:bodyPr>
          <a:lstStyle/>
          <a:p>
            <a:pPr algn="ctr"/>
            <a:r>
              <a:rPr lang="en-US" sz="4000" b="0">
                <a:ln>
                  <a:solidFill>
                    <a:srgbClr val="FFFFFF"/>
                  </a:solidFill>
                </a:ln>
                <a:solidFill>
                  <a:srgbClr val="38001C"/>
                </a:solidFill>
                <a:effectLst/>
                <a:latin typeface="Arial Black" pitchFamily="34" charset="0"/>
              </a:rPr>
              <a:t>Deny</a:t>
            </a:r>
          </a:p>
        </p:txBody>
      </p:sp>
      <p:grpSp>
        <p:nvGrpSpPr>
          <p:cNvPr id="3" name="Group 29"/>
          <p:cNvGrpSpPr>
            <a:grpSpLocks/>
          </p:cNvGrpSpPr>
          <p:nvPr/>
        </p:nvGrpSpPr>
        <p:grpSpPr bwMode="auto">
          <a:xfrm>
            <a:off x="304800" y="1244600"/>
            <a:ext cx="5400675" cy="3479800"/>
            <a:chOff x="198" y="650"/>
            <a:chExt cx="3402" cy="2141"/>
          </a:xfrm>
        </p:grpSpPr>
        <p:sp>
          <p:nvSpPr>
            <p:cNvPr id="844830" name="AutoShape 30"/>
            <p:cNvSpPr>
              <a:spLocks noChangeArrowheads="1"/>
            </p:cNvSpPr>
            <p:nvPr/>
          </p:nvSpPr>
          <p:spPr bwMode="auto">
            <a:xfrm rot="-5673201">
              <a:off x="886" y="77"/>
              <a:ext cx="2026" cy="3402"/>
            </a:xfrm>
            <a:custGeom>
              <a:avLst/>
              <a:gdLst>
                <a:gd name="G0" fmla="+- 10089 0 0"/>
                <a:gd name="G1" fmla="+- 11661728 0 0"/>
                <a:gd name="G2" fmla="+- 0 0 11661728"/>
                <a:gd name="T0" fmla="*/ 0 256 1"/>
                <a:gd name="T1" fmla="*/ 180 256 1"/>
                <a:gd name="G3" fmla="+- 11661728 T0 T1"/>
                <a:gd name="T2" fmla="*/ 0 256 1"/>
                <a:gd name="T3" fmla="*/ 90 256 1"/>
                <a:gd name="G4" fmla="+- 11661728 T2 T3"/>
                <a:gd name="G5" fmla="*/ G4 2 1"/>
                <a:gd name="T4" fmla="*/ 90 256 1"/>
                <a:gd name="T5" fmla="*/ 0 256 1"/>
                <a:gd name="G6" fmla="+- 11661728 T4 T5"/>
                <a:gd name="G7" fmla="*/ G6 2 1"/>
                <a:gd name="G8" fmla="abs 1166172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089"/>
                <a:gd name="G18" fmla="*/ 10089 1 2"/>
                <a:gd name="G19" fmla="+- G18 5400 0"/>
                <a:gd name="G20" fmla="cos G19 11661728"/>
                <a:gd name="G21" fmla="sin G19 11661728"/>
                <a:gd name="G22" fmla="+- G20 10800 0"/>
                <a:gd name="G23" fmla="+- G21 10800 0"/>
                <a:gd name="G24" fmla="+- 10800 0 G20"/>
                <a:gd name="G25" fmla="+- 10089 10800 0"/>
                <a:gd name="G26" fmla="?: G9 G17 G25"/>
                <a:gd name="G27" fmla="?: G9 0 21600"/>
                <a:gd name="G28" fmla="cos 10800 11661728"/>
                <a:gd name="G29" fmla="sin 10800 11661728"/>
                <a:gd name="G30" fmla="sin 10089 11661728"/>
                <a:gd name="G31" fmla="+- G28 10800 0"/>
                <a:gd name="G32" fmla="+- G29 10800 0"/>
                <a:gd name="G33" fmla="+- G30 10800 0"/>
                <a:gd name="G34" fmla="?: G4 0 G31"/>
                <a:gd name="G35" fmla="?: 11661728 G34 0"/>
                <a:gd name="G36" fmla="?: G6 G35 G31"/>
                <a:gd name="G37" fmla="+- 21600 0 G36"/>
                <a:gd name="G38" fmla="?: G4 0 G33"/>
                <a:gd name="G39" fmla="?: 11661728 G38 G32"/>
                <a:gd name="G40" fmla="?: G6 G39 0"/>
                <a:gd name="G41" fmla="?: G4 G32 21600"/>
                <a:gd name="G42" fmla="?: G6 G41 G33"/>
                <a:gd name="T12" fmla="*/ 10800 w 21600"/>
                <a:gd name="T13" fmla="*/ 0 h 21600"/>
                <a:gd name="T14" fmla="*/ 361 w 21600"/>
                <a:gd name="T15" fmla="*/ 11174 h 21600"/>
                <a:gd name="T16" fmla="*/ 10800 w 21600"/>
                <a:gd name="T17" fmla="*/ 711 h 21600"/>
                <a:gd name="T18" fmla="*/ 21239 w 21600"/>
                <a:gd name="T19" fmla="*/ 11174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717" y="11161"/>
                  </a:moveTo>
                  <a:cubicBezTo>
                    <a:pt x="713" y="11041"/>
                    <a:pt x="711" y="10920"/>
                    <a:pt x="711" y="10800"/>
                  </a:cubicBezTo>
                  <a:cubicBezTo>
                    <a:pt x="711" y="5227"/>
                    <a:pt x="5227" y="711"/>
                    <a:pt x="10800" y="711"/>
                  </a:cubicBezTo>
                  <a:cubicBezTo>
                    <a:pt x="16372" y="711"/>
                    <a:pt x="20889" y="5227"/>
                    <a:pt x="20889" y="10800"/>
                  </a:cubicBezTo>
                  <a:cubicBezTo>
                    <a:pt x="20889" y="10920"/>
                    <a:pt x="20886" y="11041"/>
                    <a:pt x="20882" y="11161"/>
                  </a:cubicBezTo>
                  <a:lnTo>
                    <a:pt x="21593" y="11187"/>
                  </a:lnTo>
                  <a:cubicBezTo>
                    <a:pt x="21597" y="11058"/>
                    <a:pt x="21600" y="10929"/>
                    <a:pt x="21600" y="10800"/>
                  </a:cubicBezTo>
                  <a:cubicBezTo>
                    <a:pt x="21600" y="4835"/>
                    <a:pt x="16764" y="0"/>
                    <a:pt x="10800" y="0"/>
                  </a:cubicBezTo>
                  <a:cubicBezTo>
                    <a:pt x="4835" y="0"/>
                    <a:pt x="0" y="4835"/>
                    <a:pt x="0" y="10800"/>
                  </a:cubicBezTo>
                  <a:cubicBezTo>
                    <a:pt x="-1" y="10929"/>
                    <a:pt x="2" y="11058"/>
                    <a:pt x="6" y="11187"/>
                  </a:cubicBezTo>
                  <a:close/>
                </a:path>
              </a:pathLst>
            </a:custGeom>
            <a:gradFill rotWithShape="0">
              <a:gsLst>
                <a:gs pos="0">
                  <a:schemeClr val="bg1"/>
                </a:gs>
                <a:gs pos="100000">
                  <a:srgbClr val="990099"/>
                </a:gs>
              </a:gsLst>
              <a:path path="rect">
                <a:fillToRect l="50000" t="50000" r="50000" b="50000"/>
              </a:path>
            </a:gradFill>
            <a:ln w="19050">
              <a:noFill/>
              <a:miter lim="800000"/>
              <a:headEnd/>
              <a:tailEnd/>
            </a:ln>
            <a:effectLst/>
          </p:spPr>
          <p:txBody>
            <a:bodyPr wrap="none" anchor="ctr"/>
            <a:lstStyle/>
            <a:p>
              <a:pPr algn="ctr"/>
              <a:endParaRPr lang="en-US">
                <a:solidFill>
                  <a:srgbClr val="000000"/>
                </a:solidFill>
                <a:latin typeface="Arial" charset="0"/>
              </a:endParaRPr>
            </a:p>
          </p:txBody>
        </p:sp>
        <p:sp>
          <p:nvSpPr>
            <p:cNvPr id="844831" name="AutoShape 31"/>
            <p:cNvSpPr>
              <a:spLocks noChangeArrowheads="1"/>
            </p:cNvSpPr>
            <p:nvPr/>
          </p:nvSpPr>
          <p:spPr bwMode="auto">
            <a:xfrm rot="4853806">
              <a:off x="1507" y="535"/>
              <a:ext cx="358" cy="587"/>
            </a:xfrm>
            <a:prstGeom prst="triangle">
              <a:avLst>
                <a:gd name="adj" fmla="val 51130"/>
              </a:avLst>
            </a:prstGeom>
            <a:gradFill rotWithShape="0">
              <a:gsLst>
                <a:gs pos="0">
                  <a:schemeClr val="bg1"/>
                </a:gs>
                <a:gs pos="100000">
                  <a:srgbClr val="990099"/>
                </a:gs>
              </a:gsLst>
              <a:path path="shape">
                <a:fillToRect l="50000" t="50000" r="50000" b="50000"/>
              </a:path>
            </a:gradFill>
            <a:ln w="19050">
              <a:noFill/>
              <a:miter lim="800000"/>
              <a:headEnd/>
              <a:tailEnd/>
            </a:ln>
            <a:effectLst/>
          </p:spPr>
          <p:txBody>
            <a:bodyPr wrap="none" anchor="ctr"/>
            <a:lstStyle/>
            <a:p>
              <a:pPr algn="ctr"/>
              <a:endParaRPr lang="en-US">
                <a:solidFill>
                  <a:srgbClr val="000000"/>
                </a:solidFill>
                <a:latin typeface="Arial" charset="0"/>
              </a:endParaRPr>
            </a:p>
          </p:txBody>
        </p:sp>
      </p:grpSp>
      <p:grpSp>
        <p:nvGrpSpPr>
          <p:cNvPr id="4" name="Group 32"/>
          <p:cNvGrpSpPr>
            <a:grpSpLocks/>
          </p:cNvGrpSpPr>
          <p:nvPr/>
        </p:nvGrpSpPr>
        <p:grpSpPr bwMode="auto">
          <a:xfrm flipH="1">
            <a:off x="3352800" y="1244600"/>
            <a:ext cx="5486400" cy="3479800"/>
            <a:chOff x="198" y="650"/>
            <a:chExt cx="3402" cy="2141"/>
          </a:xfrm>
        </p:grpSpPr>
        <p:sp>
          <p:nvSpPr>
            <p:cNvPr id="844833" name="AutoShape 33"/>
            <p:cNvSpPr>
              <a:spLocks noChangeArrowheads="1"/>
            </p:cNvSpPr>
            <p:nvPr/>
          </p:nvSpPr>
          <p:spPr bwMode="auto">
            <a:xfrm rot="-5673201">
              <a:off x="886" y="77"/>
              <a:ext cx="2026" cy="3402"/>
            </a:xfrm>
            <a:custGeom>
              <a:avLst/>
              <a:gdLst>
                <a:gd name="G0" fmla="+- 10089 0 0"/>
                <a:gd name="G1" fmla="+- 11661728 0 0"/>
                <a:gd name="G2" fmla="+- 0 0 11661728"/>
                <a:gd name="T0" fmla="*/ 0 256 1"/>
                <a:gd name="T1" fmla="*/ 180 256 1"/>
                <a:gd name="G3" fmla="+- 11661728 T0 T1"/>
                <a:gd name="T2" fmla="*/ 0 256 1"/>
                <a:gd name="T3" fmla="*/ 90 256 1"/>
                <a:gd name="G4" fmla="+- 11661728 T2 T3"/>
                <a:gd name="G5" fmla="*/ G4 2 1"/>
                <a:gd name="T4" fmla="*/ 90 256 1"/>
                <a:gd name="T5" fmla="*/ 0 256 1"/>
                <a:gd name="G6" fmla="+- 11661728 T4 T5"/>
                <a:gd name="G7" fmla="*/ G6 2 1"/>
                <a:gd name="G8" fmla="abs 1166172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089"/>
                <a:gd name="G18" fmla="*/ 10089 1 2"/>
                <a:gd name="G19" fmla="+- G18 5400 0"/>
                <a:gd name="G20" fmla="cos G19 11661728"/>
                <a:gd name="G21" fmla="sin G19 11661728"/>
                <a:gd name="G22" fmla="+- G20 10800 0"/>
                <a:gd name="G23" fmla="+- G21 10800 0"/>
                <a:gd name="G24" fmla="+- 10800 0 G20"/>
                <a:gd name="G25" fmla="+- 10089 10800 0"/>
                <a:gd name="G26" fmla="?: G9 G17 G25"/>
                <a:gd name="G27" fmla="?: G9 0 21600"/>
                <a:gd name="G28" fmla="cos 10800 11661728"/>
                <a:gd name="G29" fmla="sin 10800 11661728"/>
                <a:gd name="G30" fmla="sin 10089 11661728"/>
                <a:gd name="G31" fmla="+- G28 10800 0"/>
                <a:gd name="G32" fmla="+- G29 10800 0"/>
                <a:gd name="G33" fmla="+- G30 10800 0"/>
                <a:gd name="G34" fmla="?: G4 0 G31"/>
                <a:gd name="G35" fmla="?: 11661728 G34 0"/>
                <a:gd name="G36" fmla="?: G6 G35 G31"/>
                <a:gd name="G37" fmla="+- 21600 0 G36"/>
                <a:gd name="G38" fmla="?: G4 0 G33"/>
                <a:gd name="G39" fmla="?: 11661728 G38 G32"/>
                <a:gd name="G40" fmla="?: G6 G39 0"/>
                <a:gd name="G41" fmla="?: G4 G32 21600"/>
                <a:gd name="G42" fmla="?: G6 G41 G33"/>
                <a:gd name="T12" fmla="*/ 10800 w 21600"/>
                <a:gd name="T13" fmla="*/ 0 h 21600"/>
                <a:gd name="T14" fmla="*/ 361 w 21600"/>
                <a:gd name="T15" fmla="*/ 11174 h 21600"/>
                <a:gd name="T16" fmla="*/ 10800 w 21600"/>
                <a:gd name="T17" fmla="*/ 711 h 21600"/>
                <a:gd name="T18" fmla="*/ 21239 w 21600"/>
                <a:gd name="T19" fmla="*/ 11174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717" y="11161"/>
                  </a:moveTo>
                  <a:cubicBezTo>
                    <a:pt x="713" y="11041"/>
                    <a:pt x="711" y="10920"/>
                    <a:pt x="711" y="10800"/>
                  </a:cubicBezTo>
                  <a:cubicBezTo>
                    <a:pt x="711" y="5227"/>
                    <a:pt x="5227" y="711"/>
                    <a:pt x="10800" y="711"/>
                  </a:cubicBezTo>
                  <a:cubicBezTo>
                    <a:pt x="16372" y="711"/>
                    <a:pt x="20889" y="5227"/>
                    <a:pt x="20889" y="10800"/>
                  </a:cubicBezTo>
                  <a:cubicBezTo>
                    <a:pt x="20889" y="10920"/>
                    <a:pt x="20886" y="11041"/>
                    <a:pt x="20882" y="11161"/>
                  </a:cubicBezTo>
                  <a:lnTo>
                    <a:pt x="21593" y="11187"/>
                  </a:lnTo>
                  <a:cubicBezTo>
                    <a:pt x="21597" y="11058"/>
                    <a:pt x="21600" y="10929"/>
                    <a:pt x="21600" y="10800"/>
                  </a:cubicBezTo>
                  <a:cubicBezTo>
                    <a:pt x="21600" y="4835"/>
                    <a:pt x="16764" y="0"/>
                    <a:pt x="10800" y="0"/>
                  </a:cubicBezTo>
                  <a:cubicBezTo>
                    <a:pt x="4835" y="0"/>
                    <a:pt x="0" y="4835"/>
                    <a:pt x="0" y="10800"/>
                  </a:cubicBezTo>
                  <a:cubicBezTo>
                    <a:pt x="-1" y="10929"/>
                    <a:pt x="2" y="11058"/>
                    <a:pt x="6" y="11187"/>
                  </a:cubicBezTo>
                  <a:close/>
                </a:path>
              </a:pathLst>
            </a:custGeom>
            <a:gradFill rotWithShape="0">
              <a:gsLst>
                <a:gs pos="0">
                  <a:schemeClr val="bg1"/>
                </a:gs>
                <a:gs pos="100000">
                  <a:srgbClr val="320019"/>
                </a:gs>
              </a:gsLst>
              <a:path path="rect">
                <a:fillToRect l="50000" t="50000" r="50000" b="50000"/>
              </a:path>
            </a:gradFill>
            <a:ln w="19050">
              <a:noFill/>
              <a:miter lim="800000"/>
              <a:headEnd/>
              <a:tailEnd/>
            </a:ln>
            <a:effectLst/>
          </p:spPr>
          <p:txBody>
            <a:bodyPr wrap="none" anchor="ctr"/>
            <a:lstStyle/>
            <a:p>
              <a:pPr algn="ctr"/>
              <a:endParaRPr lang="en-US">
                <a:solidFill>
                  <a:srgbClr val="000000"/>
                </a:solidFill>
                <a:latin typeface="Arial" charset="0"/>
              </a:endParaRPr>
            </a:p>
          </p:txBody>
        </p:sp>
        <p:sp>
          <p:nvSpPr>
            <p:cNvPr id="844834" name="AutoShape 34"/>
            <p:cNvSpPr>
              <a:spLocks noChangeArrowheads="1"/>
            </p:cNvSpPr>
            <p:nvPr/>
          </p:nvSpPr>
          <p:spPr bwMode="auto">
            <a:xfrm rot="4853806">
              <a:off x="1507" y="535"/>
              <a:ext cx="358" cy="587"/>
            </a:xfrm>
            <a:prstGeom prst="triangle">
              <a:avLst>
                <a:gd name="adj" fmla="val 51130"/>
              </a:avLst>
            </a:prstGeom>
            <a:gradFill rotWithShape="0">
              <a:gsLst>
                <a:gs pos="0">
                  <a:schemeClr val="bg1"/>
                </a:gs>
                <a:gs pos="100000">
                  <a:srgbClr val="320019"/>
                </a:gs>
              </a:gsLst>
              <a:path path="shape">
                <a:fillToRect l="50000" t="50000" r="50000" b="50000"/>
              </a:path>
            </a:gradFill>
            <a:ln w="19050">
              <a:noFill/>
              <a:miter lim="800000"/>
              <a:headEnd/>
              <a:tailEnd/>
            </a:ln>
            <a:effectLst/>
          </p:spPr>
          <p:txBody>
            <a:bodyPr wrap="none" anchor="ctr"/>
            <a:lstStyle/>
            <a:p>
              <a:pPr algn="ctr"/>
              <a:endParaRPr lang="en-US">
                <a:solidFill>
                  <a:srgbClr val="000000"/>
                </a:solidFill>
                <a:latin typeface="Arial" charset="0"/>
              </a:endParaRPr>
            </a:p>
          </p:txBody>
        </p:sp>
      </p:grpSp>
      <p:sp>
        <p:nvSpPr>
          <p:cNvPr id="844837" name="Line 37"/>
          <p:cNvSpPr>
            <a:spLocks noChangeShapeType="1"/>
          </p:cNvSpPr>
          <p:nvPr/>
        </p:nvSpPr>
        <p:spPr bwMode="auto">
          <a:xfrm rot="20200281" flipH="1">
            <a:off x="8305800" y="2697269"/>
            <a:ext cx="711200" cy="457200"/>
          </a:xfrm>
          <a:prstGeom prst="line">
            <a:avLst/>
          </a:prstGeom>
          <a:noFill/>
          <a:ln w="101600">
            <a:solidFill>
              <a:schemeClr val="tx1"/>
            </a:solidFill>
            <a:round/>
            <a:headEnd/>
            <a:tailEnd/>
          </a:ln>
          <a:effectLst/>
        </p:spPr>
        <p:txBody>
          <a:bodyPr/>
          <a:lstStyle/>
          <a:p>
            <a:pPr algn="ctr"/>
            <a:endParaRPr lang="en-US">
              <a:solidFill>
                <a:srgbClr val="000000"/>
              </a:solidFill>
              <a:latin typeface="Arial" charset="0"/>
            </a:endParaRPr>
          </a:p>
        </p:txBody>
      </p:sp>
      <p:sp>
        <p:nvSpPr>
          <p:cNvPr id="844838" name="Line 38"/>
          <p:cNvSpPr>
            <a:spLocks noChangeShapeType="1"/>
          </p:cNvSpPr>
          <p:nvPr/>
        </p:nvSpPr>
        <p:spPr bwMode="auto">
          <a:xfrm rot="59009">
            <a:off x="8355013" y="2690919"/>
            <a:ext cx="711200" cy="457200"/>
          </a:xfrm>
          <a:prstGeom prst="line">
            <a:avLst/>
          </a:prstGeom>
          <a:noFill/>
          <a:ln w="101600">
            <a:solidFill>
              <a:schemeClr val="tx1"/>
            </a:solidFill>
            <a:round/>
            <a:headEnd/>
            <a:tailEnd/>
          </a:ln>
          <a:effectLst/>
        </p:spPr>
        <p:txBody>
          <a:bodyPr/>
          <a:lstStyle/>
          <a:p>
            <a:pPr algn="ctr"/>
            <a:endParaRPr lang="en-US">
              <a:solidFill>
                <a:srgbClr val="000000"/>
              </a:solidFill>
              <a:latin typeface="Arial" charset="0"/>
            </a:endParaRPr>
          </a:p>
        </p:txBody>
      </p:sp>
      <p:sp>
        <p:nvSpPr>
          <p:cNvPr id="844817" name="Oval 17"/>
          <p:cNvSpPr>
            <a:spLocks noChangeArrowheads="1"/>
          </p:cNvSpPr>
          <p:nvPr/>
        </p:nvSpPr>
        <p:spPr bwMode="auto">
          <a:xfrm>
            <a:off x="3200400" y="990600"/>
            <a:ext cx="2743200" cy="914400"/>
          </a:xfrm>
          <a:prstGeom prst="ellipse">
            <a:avLst/>
          </a:prstGeom>
          <a:gradFill rotWithShape="0">
            <a:gsLst>
              <a:gs pos="0">
                <a:srgbClr val="FFCCFF">
                  <a:alpha val="75000"/>
                </a:srgbClr>
              </a:gs>
              <a:gs pos="50000">
                <a:schemeClr val="bg1">
                  <a:alpha val="70000"/>
                </a:schemeClr>
              </a:gs>
              <a:gs pos="100000">
                <a:srgbClr val="FFCCFF">
                  <a:alpha val="70000"/>
                </a:srgbClr>
              </a:gs>
            </a:gsLst>
            <a:lin ang="2700000" scaled="1"/>
          </a:gradFill>
          <a:ln w="3175">
            <a:solidFill>
              <a:srgbClr val="660066">
                <a:alpha val="25000"/>
              </a:srgbClr>
            </a:solidFill>
            <a:round/>
            <a:headEnd/>
            <a:tailEnd/>
          </a:ln>
          <a:effectLst/>
          <a:scene3d>
            <a:camera prst="orthographicFront"/>
            <a:lightRig rig="legacyHarsh3" dir="t"/>
          </a:scene3d>
          <a:sp3d extrusionH="887400" prstMaterial="legacyMatte">
            <a:bevelT w="13500" h="13500" prst="angle"/>
            <a:bevelB w="13500" h="13500" prst="angle"/>
            <a:extrusionClr>
              <a:srgbClr val="FFCCFF"/>
            </a:extrusionClr>
          </a:sp3d>
        </p:spPr>
        <p:txBody>
          <a:bodyPr wrap="none" anchor="ctr">
            <a:flatTx/>
          </a:bodyPr>
          <a:lstStyle/>
          <a:p>
            <a:pPr algn="ctr"/>
            <a:r>
              <a:rPr lang="en-US" sz="4800" b="0" dirty="0">
                <a:solidFill>
                  <a:srgbClr val="660066"/>
                </a:solidFill>
                <a:effectLst/>
                <a:latin typeface="Impact" pitchFamily="34" charset="0"/>
              </a:rPr>
              <a:t>Jesus</a:t>
            </a:r>
          </a:p>
        </p:txBody>
      </p:sp>
      <p:sp>
        <p:nvSpPr>
          <p:cNvPr id="52" name="Text Box 19"/>
          <p:cNvSpPr txBox="1">
            <a:spLocks noChangeArrowheads="1"/>
          </p:cNvSpPr>
          <p:nvPr/>
        </p:nvSpPr>
        <p:spPr bwMode="auto">
          <a:xfrm>
            <a:off x="838200" y="3092450"/>
            <a:ext cx="2438400" cy="646331"/>
          </a:xfrm>
          <a:prstGeom prst="rect">
            <a:avLst/>
          </a:prstGeom>
          <a:noFill/>
          <a:ln w="9525">
            <a:noFill/>
            <a:miter lim="800000"/>
            <a:headEnd/>
            <a:tailEnd/>
          </a:ln>
          <a:effectLst>
            <a:outerShdw blurRad="25400" dist="12700" dir="600000" algn="ctr" rotWithShape="0">
              <a:schemeClr val="bg1"/>
            </a:outerShdw>
          </a:effectLst>
        </p:spPr>
        <p:txBody>
          <a:bodyPr wrap="square">
            <a:spAutoFit/>
          </a:bodyPr>
          <a:lstStyle/>
          <a:p>
            <a:pPr algn="ctr"/>
            <a:r>
              <a:rPr lang="en-US" sz="3600" b="0" spc="300" dirty="0">
                <a:ln>
                  <a:solidFill>
                    <a:srgbClr val="FFFFFF"/>
                  </a:solidFill>
                </a:ln>
                <a:solidFill>
                  <a:srgbClr val="660066"/>
                </a:solidFill>
                <a:effectLst/>
                <a:latin typeface="Impact" pitchFamily="34" charset="0"/>
              </a:rPr>
              <a:t>Announce</a:t>
            </a:r>
          </a:p>
        </p:txBody>
      </p:sp>
      <p:sp>
        <p:nvSpPr>
          <p:cNvPr id="53" name="Text Box 20"/>
          <p:cNvSpPr txBox="1">
            <a:spLocks noChangeArrowheads="1"/>
          </p:cNvSpPr>
          <p:nvPr/>
        </p:nvSpPr>
        <p:spPr bwMode="auto">
          <a:xfrm>
            <a:off x="1447800" y="2209800"/>
            <a:ext cx="1752600" cy="701675"/>
          </a:xfrm>
          <a:prstGeom prst="rect">
            <a:avLst/>
          </a:prstGeom>
          <a:noFill/>
          <a:ln w="9525">
            <a:noFill/>
            <a:miter lim="800000"/>
            <a:headEnd/>
            <a:tailEnd/>
          </a:ln>
          <a:effectLst>
            <a:outerShdw blurRad="25400" dist="12700" dir="600000" algn="ctr" rotWithShape="0">
              <a:schemeClr val="bg1"/>
            </a:outerShdw>
          </a:effectLst>
        </p:spPr>
        <p:txBody>
          <a:bodyPr>
            <a:spAutoFit/>
          </a:bodyPr>
          <a:lstStyle/>
          <a:p>
            <a:pPr algn="r"/>
            <a:r>
              <a:rPr lang="en-US" sz="4000" b="0" dirty="0">
                <a:ln>
                  <a:solidFill>
                    <a:srgbClr val="FFFFFF"/>
                  </a:solidFill>
                </a:ln>
                <a:solidFill>
                  <a:srgbClr val="660066"/>
                </a:solidFill>
                <a:effectLst/>
                <a:latin typeface="Arial Black" pitchFamily="34" charset="0"/>
              </a:rPr>
              <a:t>Elijah</a:t>
            </a:r>
          </a:p>
        </p:txBody>
      </p:sp>
      <p:sp>
        <p:nvSpPr>
          <p:cNvPr id="54" name="AutoShape 14"/>
          <p:cNvSpPr>
            <a:spLocks noChangeArrowheads="1"/>
          </p:cNvSpPr>
          <p:nvPr/>
        </p:nvSpPr>
        <p:spPr bwMode="auto">
          <a:xfrm rot="-10800000">
            <a:off x="4276725" y="3503613"/>
            <a:ext cx="207963" cy="569912"/>
          </a:xfrm>
          <a:prstGeom prst="curvedLeftArrow">
            <a:avLst>
              <a:gd name="adj1" fmla="val 54809"/>
              <a:gd name="adj2" fmla="val 109618"/>
              <a:gd name="adj3" fmla="val 33333"/>
            </a:avLst>
          </a:prstGeom>
          <a:gradFill rotWithShape="0">
            <a:gsLst>
              <a:gs pos="0">
                <a:schemeClr val="bg1">
                  <a:alpha val="80000"/>
                </a:schemeClr>
              </a:gs>
              <a:gs pos="100000">
                <a:srgbClr val="FFCCCC">
                  <a:alpha val="80000"/>
                </a:srgbClr>
              </a:gs>
            </a:gsLst>
            <a:lin ang="0" scaled="1"/>
          </a:gradFill>
          <a:ln w="25400">
            <a:solidFill>
              <a:srgbClr val="800000">
                <a:alpha val="65000"/>
              </a:srgbClr>
            </a:solidFill>
            <a:miter lim="800000"/>
            <a:headEnd/>
            <a:tailEnd/>
          </a:ln>
          <a:effectLst/>
        </p:spPr>
        <p:txBody>
          <a:bodyPr wrap="none" anchor="ctr"/>
          <a:lstStyle/>
          <a:p>
            <a:pPr algn="ctr"/>
            <a:endParaRPr lang="en-US">
              <a:solidFill>
                <a:srgbClr val="000000"/>
              </a:solidFill>
              <a:latin typeface="Arial" charset="0"/>
            </a:endParaRPr>
          </a:p>
        </p:txBody>
      </p:sp>
      <p:sp>
        <p:nvSpPr>
          <p:cNvPr id="55" name="AutoShape 15"/>
          <p:cNvSpPr>
            <a:spLocks noChangeArrowheads="1"/>
          </p:cNvSpPr>
          <p:nvPr/>
        </p:nvSpPr>
        <p:spPr bwMode="auto">
          <a:xfrm>
            <a:off x="4665663" y="3543300"/>
            <a:ext cx="207962" cy="569913"/>
          </a:xfrm>
          <a:prstGeom prst="curvedLeftArrow">
            <a:avLst>
              <a:gd name="adj1" fmla="val 54809"/>
              <a:gd name="adj2" fmla="val 109619"/>
              <a:gd name="adj3" fmla="val 33333"/>
            </a:avLst>
          </a:prstGeom>
          <a:gradFill rotWithShape="0">
            <a:gsLst>
              <a:gs pos="0">
                <a:schemeClr val="bg1">
                  <a:alpha val="80000"/>
                </a:schemeClr>
              </a:gs>
              <a:gs pos="100000">
                <a:srgbClr val="FFCCCC">
                  <a:alpha val="80000"/>
                </a:srgbClr>
              </a:gs>
            </a:gsLst>
            <a:lin ang="0" scaled="1"/>
          </a:gradFill>
          <a:ln w="25400">
            <a:solidFill>
              <a:srgbClr val="800000">
                <a:alpha val="65000"/>
              </a:srgbClr>
            </a:solidFill>
            <a:miter lim="800000"/>
            <a:headEnd/>
            <a:tailEnd/>
          </a:ln>
          <a:effectLst/>
        </p:spPr>
        <p:txBody>
          <a:bodyPr wrap="none" anchor="ctr"/>
          <a:lstStyle/>
          <a:p>
            <a:pPr algn="ctr"/>
            <a:endParaRPr lang="en-US">
              <a:solidFill>
                <a:srgbClr val="000000"/>
              </a:solidFill>
              <a:latin typeface="Arial" charset="0"/>
            </a:endParaRPr>
          </a:p>
        </p:txBody>
      </p:sp>
      <p:sp>
        <p:nvSpPr>
          <p:cNvPr id="56" name="AutoShape 16"/>
          <p:cNvSpPr>
            <a:spLocks noChangeArrowheads="1"/>
          </p:cNvSpPr>
          <p:nvPr/>
        </p:nvSpPr>
        <p:spPr bwMode="auto">
          <a:xfrm rot="-10800000">
            <a:off x="4276725" y="3503613"/>
            <a:ext cx="207963" cy="569912"/>
          </a:xfrm>
          <a:prstGeom prst="curvedLeftArrow">
            <a:avLst>
              <a:gd name="adj1" fmla="val 54809"/>
              <a:gd name="adj2" fmla="val 109618"/>
              <a:gd name="adj3" fmla="val 33333"/>
            </a:avLst>
          </a:prstGeom>
          <a:gradFill rotWithShape="0">
            <a:gsLst>
              <a:gs pos="0">
                <a:schemeClr val="bg1">
                  <a:alpha val="80000"/>
                </a:schemeClr>
              </a:gs>
              <a:gs pos="100000">
                <a:srgbClr val="FFCCCC">
                  <a:alpha val="80000"/>
                </a:srgbClr>
              </a:gs>
            </a:gsLst>
            <a:lin ang="0" scaled="1"/>
          </a:gradFill>
          <a:ln w="25400">
            <a:solidFill>
              <a:srgbClr val="800000">
                <a:alpha val="65000"/>
              </a:srgbClr>
            </a:solidFill>
            <a:miter lim="800000"/>
            <a:headEnd/>
            <a:tailEnd/>
          </a:ln>
          <a:effectLst/>
        </p:spPr>
        <p:txBody>
          <a:bodyPr wrap="none" anchor="ctr"/>
          <a:lstStyle/>
          <a:p>
            <a:pPr algn="ctr"/>
            <a:endParaRPr lang="en-US">
              <a:solidFill>
                <a:srgbClr val="000000"/>
              </a:solidFill>
              <a:latin typeface="Arial" charset="0"/>
            </a:endParaRPr>
          </a:p>
        </p:txBody>
      </p:sp>
      <p:sp>
        <p:nvSpPr>
          <p:cNvPr id="57" name="AutoShape 17"/>
          <p:cNvSpPr>
            <a:spLocks noChangeArrowheads="1"/>
          </p:cNvSpPr>
          <p:nvPr/>
        </p:nvSpPr>
        <p:spPr bwMode="auto">
          <a:xfrm>
            <a:off x="4665663" y="3543300"/>
            <a:ext cx="207962" cy="569913"/>
          </a:xfrm>
          <a:prstGeom prst="curvedLeftArrow">
            <a:avLst>
              <a:gd name="adj1" fmla="val 54809"/>
              <a:gd name="adj2" fmla="val 109619"/>
              <a:gd name="adj3" fmla="val 33333"/>
            </a:avLst>
          </a:prstGeom>
          <a:gradFill rotWithShape="0">
            <a:gsLst>
              <a:gs pos="0">
                <a:schemeClr val="bg1">
                  <a:alpha val="80000"/>
                </a:schemeClr>
              </a:gs>
              <a:gs pos="100000">
                <a:srgbClr val="FFCCCC">
                  <a:alpha val="80000"/>
                </a:srgbClr>
              </a:gs>
            </a:gsLst>
            <a:lin ang="0" scaled="1"/>
          </a:gradFill>
          <a:ln w="25400">
            <a:solidFill>
              <a:srgbClr val="800000">
                <a:alpha val="65000"/>
              </a:srgbClr>
            </a:solidFill>
            <a:miter lim="800000"/>
            <a:headEnd/>
            <a:tailEnd/>
          </a:ln>
          <a:effectLst/>
        </p:spPr>
        <p:txBody>
          <a:bodyPr wrap="none" anchor="ctr"/>
          <a:lstStyle/>
          <a:p>
            <a:pPr algn="ctr"/>
            <a:endParaRPr lang="en-US">
              <a:solidFill>
                <a:srgbClr val="000000"/>
              </a:solidFill>
              <a:latin typeface="Arial" charset="0"/>
            </a:endParaRPr>
          </a:p>
        </p:txBody>
      </p:sp>
      <p:sp>
        <p:nvSpPr>
          <p:cNvPr id="58" name="Oval 6"/>
          <p:cNvSpPr>
            <a:spLocks noChangeArrowheads="1"/>
          </p:cNvSpPr>
          <p:nvPr/>
        </p:nvSpPr>
        <p:spPr bwMode="auto">
          <a:xfrm>
            <a:off x="3200400" y="2514600"/>
            <a:ext cx="2743200" cy="914400"/>
          </a:xfrm>
          <a:prstGeom prst="ellipse">
            <a:avLst/>
          </a:prstGeom>
          <a:gradFill rotWithShape="0">
            <a:gsLst>
              <a:gs pos="0">
                <a:srgbClr val="FF9933">
                  <a:alpha val="75000"/>
                </a:srgbClr>
              </a:gs>
              <a:gs pos="50000">
                <a:schemeClr val="bg1">
                  <a:alpha val="75000"/>
                </a:schemeClr>
              </a:gs>
              <a:gs pos="100000">
                <a:srgbClr val="FF9933"/>
              </a:gs>
            </a:gsLst>
            <a:lin ang="2700000" scaled="1"/>
          </a:gradFill>
          <a:ln w="3175">
            <a:solidFill>
              <a:srgbClr val="FFC000">
                <a:alpha val="40000"/>
              </a:srgbClr>
            </a:solidFill>
            <a:round/>
            <a:headEnd/>
            <a:tailEnd/>
          </a:ln>
          <a:effectLst/>
          <a:scene3d>
            <a:camera prst="orthographicFront"/>
            <a:lightRig rig="legacyHarsh3" dir="t"/>
          </a:scene3d>
          <a:sp3d extrusionH="887400" prstMaterial="legacyMatte">
            <a:bevelT w="13500" h="13500" prst="angle"/>
            <a:bevelB w="13500" h="13500" prst="angle"/>
            <a:extrusionClr>
              <a:srgbClr val="FF9900"/>
            </a:extrusionClr>
          </a:sp3d>
        </p:spPr>
        <p:txBody>
          <a:bodyPr wrap="none" anchor="ctr">
            <a:flatTx/>
          </a:bodyPr>
          <a:lstStyle/>
          <a:p>
            <a:pPr algn="ctr">
              <a:lnSpc>
                <a:spcPct val="70000"/>
              </a:lnSpc>
            </a:pPr>
            <a:r>
              <a:rPr lang="en-US" sz="3000" b="0" dirty="0">
                <a:solidFill>
                  <a:srgbClr val="3C001E"/>
                </a:solidFill>
                <a:effectLst/>
                <a:latin typeface="Impact" pitchFamily="34" charset="0"/>
              </a:rPr>
              <a:t>John</a:t>
            </a:r>
          </a:p>
          <a:p>
            <a:pPr algn="ctr">
              <a:lnSpc>
                <a:spcPct val="70000"/>
              </a:lnSpc>
            </a:pPr>
            <a:r>
              <a:rPr lang="en-US" sz="3000" b="0" dirty="0">
                <a:solidFill>
                  <a:srgbClr val="3C001E"/>
                </a:solidFill>
                <a:effectLst/>
                <a:latin typeface="Impact" pitchFamily="34" charset="0"/>
              </a:rPr>
              <a:t>the Baptist</a:t>
            </a:r>
          </a:p>
        </p:txBody>
      </p:sp>
      <p:sp>
        <p:nvSpPr>
          <p:cNvPr id="844828" name="Text Box 28"/>
          <p:cNvSpPr txBox="1">
            <a:spLocks noChangeArrowheads="1"/>
          </p:cNvSpPr>
          <p:nvPr/>
        </p:nvSpPr>
        <p:spPr bwMode="auto">
          <a:xfrm>
            <a:off x="6019800" y="2193925"/>
            <a:ext cx="1752600" cy="701675"/>
          </a:xfrm>
          <a:prstGeom prst="rect">
            <a:avLst/>
          </a:prstGeom>
          <a:noFill/>
          <a:ln w="9525">
            <a:noFill/>
            <a:miter lim="800000"/>
            <a:headEnd/>
            <a:tailEnd/>
          </a:ln>
          <a:effectLst>
            <a:outerShdw blurRad="25400" dist="12700" dir="600000" algn="ctr" rotWithShape="0">
              <a:schemeClr val="bg1"/>
            </a:outerShdw>
          </a:effectLst>
        </p:spPr>
        <p:txBody>
          <a:bodyPr>
            <a:spAutoFit/>
          </a:bodyPr>
          <a:lstStyle/>
          <a:p>
            <a:pPr algn="ctr"/>
            <a:r>
              <a:rPr lang="en-US" sz="4000" b="0">
                <a:ln>
                  <a:solidFill>
                    <a:srgbClr val="FFFFFF"/>
                  </a:solidFill>
                </a:ln>
                <a:solidFill>
                  <a:srgbClr val="38001C"/>
                </a:solidFill>
                <a:effectLst/>
                <a:latin typeface="Arial Black" pitchFamily="34" charset="0"/>
              </a:rPr>
              <a:t>Elijah</a:t>
            </a:r>
          </a:p>
        </p:txBody>
      </p:sp>
      <p:sp>
        <p:nvSpPr>
          <p:cNvPr id="32" name="Rectangle 31"/>
          <p:cNvSpPr/>
          <p:nvPr/>
        </p:nvSpPr>
        <p:spPr>
          <a:xfrm>
            <a:off x="381000" y="76200"/>
            <a:ext cx="5029200" cy="477054"/>
          </a:xfrm>
          <a:prstGeom prst="rect">
            <a:avLst/>
          </a:prstGeom>
        </p:spPr>
        <p:txBody>
          <a:bodyPr wrap="square">
            <a:spAutoFit/>
          </a:bodyPr>
          <a:lstStyle/>
          <a:p>
            <a:r>
              <a:rPr lang="en-US" sz="2500" b="0" u="sng">
                <a:ln w="3175">
                  <a:solidFill>
                    <a:srgbClr val="FFFFFF"/>
                  </a:solidFill>
                </a:ln>
                <a:solidFill>
                  <a:srgbClr val="000099"/>
                </a:solidFill>
                <a:effectLst/>
                <a:latin typeface="Impact" pitchFamily="34" charset="0"/>
              </a:rPr>
              <a:t>The faithlessness of John the Baptist</a:t>
            </a:r>
            <a:endParaRPr lang="en-US" sz="2500" b="0" u="sng" dirty="0">
              <a:ln w="3175">
                <a:solidFill>
                  <a:srgbClr val="FFFFFF"/>
                </a:solidFill>
              </a:ln>
              <a:solidFill>
                <a:srgbClr val="000000"/>
              </a:solidFill>
              <a:latin typeface="Arial" charset="0"/>
            </a:endParaRPr>
          </a:p>
        </p:txBody>
      </p:sp>
      <p:sp>
        <p:nvSpPr>
          <p:cNvPr id="33" name="Oval 8"/>
          <p:cNvSpPr>
            <a:spLocks noChangeArrowheads="1"/>
          </p:cNvSpPr>
          <p:nvPr/>
        </p:nvSpPr>
        <p:spPr bwMode="auto">
          <a:xfrm>
            <a:off x="3200400" y="4191000"/>
            <a:ext cx="2743200" cy="914400"/>
          </a:xfrm>
          <a:prstGeom prst="ellipse">
            <a:avLst/>
          </a:prstGeom>
          <a:gradFill rotWithShape="0">
            <a:gsLst>
              <a:gs pos="0">
                <a:schemeClr val="bg1">
                  <a:alpha val="50000"/>
                </a:schemeClr>
              </a:gs>
              <a:gs pos="100000">
                <a:srgbClr val="FFCCCC"/>
              </a:gs>
            </a:gsLst>
            <a:path path="shape">
              <a:fillToRect l="50000" t="50000" r="50000" b="50000"/>
            </a:path>
          </a:gradFill>
          <a:ln w="3175">
            <a:solidFill>
              <a:srgbClr val="660066">
                <a:alpha val="25000"/>
              </a:srgbClr>
            </a:solidFill>
            <a:round/>
            <a:headEnd/>
            <a:tailEnd/>
          </a:ln>
          <a:effectLst/>
          <a:scene3d>
            <a:camera prst="orthographicFront"/>
            <a:lightRig rig="legacyHarsh3" dir="t"/>
          </a:scene3d>
          <a:sp3d extrusionH="887400" prstMaterial="legacyMatte">
            <a:bevelT w="13500" h="13500" prst="angle"/>
            <a:bevelB w="13500" h="13500" prst="angle"/>
            <a:extrusionClr>
              <a:srgbClr val="FFCCCC"/>
            </a:extrusionClr>
          </a:sp3d>
        </p:spPr>
        <p:txBody>
          <a:bodyPr wrap="none" anchor="ctr">
            <a:flatTx/>
          </a:bodyPr>
          <a:lstStyle/>
          <a:p>
            <a:pPr algn="ctr"/>
            <a:r>
              <a:rPr lang="en-US" sz="3000" b="0">
                <a:solidFill>
                  <a:srgbClr val="4E0027"/>
                </a:solidFill>
                <a:effectLst/>
                <a:latin typeface="Impact" pitchFamily="34" charset="0"/>
              </a:rPr>
              <a:t>Jewish people</a:t>
            </a:r>
            <a:endParaRPr lang="en-US" sz="3000" b="0" dirty="0">
              <a:solidFill>
                <a:srgbClr val="4E0027"/>
              </a:solidFill>
              <a:effectLst/>
              <a:latin typeface="Impact" pitchFamily="34" charset="0"/>
            </a:endParaRPr>
          </a:p>
        </p:txBody>
      </p:sp>
      <p:grpSp>
        <p:nvGrpSpPr>
          <p:cNvPr id="5" name="Group 68"/>
          <p:cNvGrpSpPr>
            <a:grpSpLocks/>
          </p:cNvGrpSpPr>
          <p:nvPr/>
        </p:nvGrpSpPr>
        <p:grpSpPr bwMode="auto">
          <a:xfrm>
            <a:off x="533400" y="381000"/>
            <a:ext cx="8077200" cy="5334000"/>
            <a:chOff x="336" y="240"/>
            <a:chExt cx="5088" cy="3360"/>
          </a:xfrm>
        </p:grpSpPr>
        <p:sp>
          <p:nvSpPr>
            <p:cNvPr id="34" name="AutoShape 58"/>
            <p:cNvSpPr>
              <a:spLocks noChangeArrowheads="1"/>
            </p:cNvSpPr>
            <p:nvPr/>
          </p:nvSpPr>
          <p:spPr bwMode="auto">
            <a:xfrm>
              <a:off x="336" y="240"/>
              <a:ext cx="5088" cy="3360"/>
            </a:xfrm>
            <a:prstGeom prst="horizontalScroll">
              <a:avLst>
                <a:gd name="adj" fmla="val 10301"/>
              </a:avLst>
            </a:prstGeom>
            <a:gradFill rotWithShape="0">
              <a:gsLst>
                <a:gs pos="0">
                  <a:srgbClr val="FFCC00"/>
                </a:gs>
                <a:gs pos="50000">
                  <a:srgbClr val="FFFFFF"/>
                </a:gs>
                <a:gs pos="100000">
                  <a:srgbClr val="FFCC00"/>
                </a:gs>
              </a:gsLst>
              <a:lin ang="5400000" scaled="1"/>
            </a:gradFill>
            <a:ln w="38100">
              <a:solidFill>
                <a:srgbClr val="660033"/>
              </a:solidFill>
              <a:round/>
              <a:headEnd/>
              <a:tailEnd/>
            </a:ln>
            <a:effectLst/>
          </p:spPr>
          <p:txBody>
            <a:bodyPr wrap="none" anchor="ctr"/>
            <a:lstStyle/>
            <a:p>
              <a:pPr algn="ctr"/>
              <a:endParaRPr lang="en-US">
                <a:solidFill>
                  <a:srgbClr val="000000"/>
                </a:solidFill>
                <a:effectLst/>
                <a:latin typeface="Arial Black" pitchFamily="34" charset="0"/>
              </a:endParaRPr>
            </a:p>
          </p:txBody>
        </p:sp>
        <p:sp>
          <p:nvSpPr>
            <p:cNvPr id="35" name="Text Box 59"/>
            <p:cNvSpPr txBox="1">
              <a:spLocks noChangeArrowheads="1"/>
            </p:cNvSpPr>
            <p:nvPr/>
          </p:nvSpPr>
          <p:spPr bwMode="auto">
            <a:xfrm>
              <a:off x="816" y="816"/>
              <a:ext cx="4608" cy="1934"/>
            </a:xfrm>
            <a:prstGeom prst="rect">
              <a:avLst/>
            </a:prstGeom>
            <a:noFill/>
            <a:ln w="9525">
              <a:noFill/>
              <a:miter lim="800000"/>
              <a:headEnd/>
              <a:tailEnd/>
            </a:ln>
            <a:effectLst>
              <a:outerShdw sx="50000" sy="50000" algn="ctr" rotWithShape="0">
                <a:srgbClr val="660033"/>
              </a:outerShdw>
            </a:effectLst>
          </p:spPr>
          <p:txBody>
            <a:bodyPr>
              <a:spAutoFit/>
            </a:bodyPr>
            <a:lstStyle/>
            <a:p>
              <a:pPr>
                <a:lnSpc>
                  <a:spcPct val="90000"/>
                </a:lnSpc>
              </a:pPr>
              <a:r>
                <a:rPr lang="en-US" sz="3100">
                  <a:solidFill>
                    <a:srgbClr val="660033"/>
                  </a:solidFill>
                  <a:effectLst/>
                  <a:latin typeface="Papyrus" pitchFamily="66" charset="0"/>
                </a:rPr>
                <a:t>And this is the testimony of John, when the Jews sent priests and Levites from Jerusalem to ask him,  “Who are you?” </a:t>
              </a:r>
            </a:p>
            <a:p>
              <a:pPr>
                <a:lnSpc>
                  <a:spcPct val="90000"/>
                </a:lnSpc>
              </a:pPr>
              <a:r>
                <a:rPr lang="en-US" sz="3100">
                  <a:solidFill>
                    <a:srgbClr val="660033"/>
                  </a:solidFill>
                  <a:effectLst/>
                  <a:latin typeface="Papyrus" pitchFamily="66" charset="0"/>
                </a:rPr>
                <a:t>He confessed, he did not deny, but confessed,  “I am not the Christ.” </a:t>
              </a:r>
            </a:p>
            <a:p>
              <a:pPr>
                <a:lnSpc>
                  <a:spcPct val="90000"/>
                </a:lnSpc>
              </a:pPr>
              <a:r>
                <a:rPr lang="en-US" sz="3100">
                  <a:solidFill>
                    <a:srgbClr val="660033"/>
                  </a:solidFill>
                  <a:effectLst/>
                  <a:latin typeface="Papyrus" pitchFamily="66" charset="0"/>
                </a:rPr>
                <a:t>And they asked him,  “What then?</a:t>
              </a:r>
            </a:p>
            <a:p>
              <a:pPr>
                <a:lnSpc>
                  <a:spcPct val="90000"/>
                </a:lnSpc>
              </a:pPr>
              <a:r>
                <a:rPr lang="en-US" sz="3100">
                  <a:solidFill>
                    <a:srgbClr val="660033"/>
                  </a:solidFill>
                  <a:effectLst/>
                  <a:latin typeface="Papyrus" pitchFamily="66" charset="0"/>
                </a:rPr>
                <a:t>Are you Elijah?”  He said,  ”I am not.” </a:t>
              </a:r>
            </a:p>
          </p:txBody>
        </p:sp>
        <p:sp>
          <p:nvSpPr>
            <p:cNvPr id="36" name="Text Box 60"/>
            <p:cNvSpPr txBox="1">
              <a:spLocks noChangeArrowheads="1"/>
            </p:cNvSpPr>
            <p:nvPr/>
          </p:nvSpPr>
          <p:spPr bwMode="auto">
            <a:xfrm>
              <a:off x="3456" y="2822"/>
              <a:ext cx="1728" cy="346"/>
            </a:xfrm>
            <a:prstGeom prst="rect">
              <a:avLst/>
            </a:prstGeom>
            <a:noFill/>
            <a:ln w="9525">
              <a:noFill/>
              <a:miter lim="800000"/>
              <a:headEnd/>
              <a:tailEnd/>
            </a:ln>
            <a:effectLst>
              <a:outerShdw sx="50000" sy="50000" algn="ctr" rotWithShape="0">
                <a:srgbClr val="660033"/>
              </a:outerShdw>
            </a:effectLst>
          </p:spPr>
          <p:txBody>
            <a:bodyPr>
              <a:spAutoFit/>
            </a:bodyPr>
            <a:lstStyle/>
            <a:p>
              <a:pPr algn="ctr"/>
              <a:r>
                <a:rPr lang="en-US" sz="3000" dirty="0">
                  <a:solidFill>
                    <a:srgbClr val="660033"/>
                  </a:solidFill>
                  <a:effectLst/>
                  <a:latin typeface="Papyrus" pitchFamily="66" charset="0"/>
                </a:rPr>
                <a:t>John 1:19-21</a:t>
              </a:r>
            </a:p>
          </p:txBody>
        </p:sp>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44827"/>
                                        </p:tgtEl>
                                        <p:attrNameLst>
                                          <p:attrName>style.visibility</p:attrName>
                                        </p:attrNameLst>
                                      </p:cBhvr>
                                      <p:to>
                                        <p:strVal val="visible"/>
                                      </p:to>
                                    </p:set>
                                    <p:animEffect transition="in" filter="fade">
                                      <p:cBhvr>
                                        <p:cTn id="12" dur="1000"/>
                                        <p:tgtEl>
                                          <p:spTgt spid="844827"/>
                                        </p:tgtEl>
                                      </p:cBhvr>
                                    </p:animEffect>
                                    <p:anim calcmode="lin" valueType="num">
                                      <p:cBhvr>
                                        <p:cTn id="13" dur="1000" fill="hold"/>
                                        <p:tgtEl>
                                          <p:spTgt spid="844827"/>
                                        </p:tgtEl>
                                        <p:attrNameLst>
                                          <p:attrName>ppt_x</p:attrName>
                                        </p:attrNameLst>
                                      </p:cBhvr>
                                      <p:tavLst>
                                        <p:tav tm="0">
                                          <p:val>
                                            <p:strVal val="#ppt_x"/>
                                          </p:val>
                                        </p:tav>
                                        <p:tav tm="100000">
                                          <p:val>
                                            <p:strVal val="#ppt_x"/>
                                          </p:val>
                                        </p:tav>
                                      </p:tavLst>
                                    </p:anim>
                                    <p:anim calcmode="lin" valueType="num">
                                      <p:cBhvr>
                                        <p:cTn id="14" dur="1000" fill="hold"/>
                                        <p:tgtEl>
                                          <p:spTgt spid="844827"/>
                                        </p:tgtEl>
                                        <p:attrNameLst>
                                          <p:attrName>ppt_y</p:attrName>
                                        </p:attrNameLst>
                                      </p:cBhvr>
                                      <p:tavLst>
                                        <p:tav tm="0">
                                          <p:val>
                                            <p:strVal val="#ppt_y+.1"/>
                                          </p:val>
                                        </p:tav>
                                        <p:tav tm="100000">
                                          <p:val>
                                            <p:strVal val="#ppt_y"/>
                                          </p:val>
                                        </p:tav>
                                      </p:tavLst>
                                    </p:anim>
                                  </p:childTnLst>
                                </p:cTn>
                              </p:par>
                              <p:par>
                                <p:cTn id="15" presetID="55" presetClass="entr" presetSubtype="0" fill="hold" grpId="0" nodeType="withEffect">
                                  <p:stCondLst>
                                    <p:cond delay="0"/>
                                  </p:stCondLst>
                                  <p:childTnLst>
                                    <p:set>
                                      <p:cBhvr>
                                        <p:cTn id="16" dur="1" fill="hold">
                                          <p:stCondLst>
                                            <p:cond delay="0"/>
                                          </p:stCondLst>
                                        </p:cTn>
                                        <p:tgtEl>
                                          <p:spTgt spid="844828"/>
                                        </p:tgtEl>
                                        <p:attrNameLst>
                                          <p:attrName>style.visibility</p:attrName>
                                        </p:attrNameLst>
                                      </p:cBhvr>
                                      <p:to>
                                        <p:strVal val="visible"/>
                                      </p:to>
                                    </p:set>
                                    <p:anim calcmode="lin" valueType="num">
                                      <p:cBhvr>
                                        <p:cTn id="17" dur="1000" fill="hold"/>
                                        <p:tgtEl>
                                          <p:spTgt spid="844828"/>
                                        </p:tgtEl>
                                        <p:attrNameLst>
                                          <p:attrName>ppt_w</p:attrName>
                                        </p:attrNameLst>
                                      </p:cBhvr>
                                      <p:tavLst>
                                        <p:tav tm="0">
                                          <p:val>
                                            <p:strVal val="#ppt_w*0.70"/>
                                          </p:val>
                                        </p:tav>
                                        <p:tav tm="100000">
                                          <p:val>
                                            <p:strVal val="#ppt_w"/>
                                          </p:val>
                                        </p:tav>
                                      </p:tavLst>
                                    </p:anim>
                                    <p:anim calcmode="lin" valueType="num">
                                      <p:cBhvr>
                                        <p:cTn id="18" dur="1000" fill="hold"/>
                                        <p:tgtEl>
                                          <p:spTgt spid="844828"/>
                                        </p:tgtEl>
                                        <p:attrNameLst>
                                          <p:attrName>ppt_h</p:attrName>
                                        </p:attrNameLst>
                                      </p:cBhvr>
                                      <p:tavLst>
                                        <p:tav tm="0">
                                          <p:val>
                                            <p:strVal val="#ppt_h"/>
                                          </p:val>
                                        </p:tav>
                                        <p:tav tm="100000">
                                          <p:val>
                                            <p:strVal val="#ppt_h"/>
                                          </p:val>
                                        </p:tav>
                                      </p:tavLst>
                                    </p:anim>
                                    <p:animEffect transition="in" filter="fade">
                                      <p:cBhvr>
                                        <p:cTn id="19" dur="1000"/>
                                        <p:tgtEl>
                                          <p:spTgt spid="8448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1000"/>
                                        <p:tgtEl>
                                          <p:spTgt spid="4"/>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844838"/>
                                        </p:tgtEl>
                                        <p:attrNameLst>
                                          <p:attrName>style.visibility</p:attrName>
                                        </p:attrNameLst>
                                      </p:cBhvr>
                                      <p:to>
                                        <p:strVal val="visible"/>
                                      </p:to>
                                    </p:set>
                                    <p:animEffect transition="in" filter="wipe(up)">
                                      <p:cBhvr>
                                        <p:cTn id="28" dur="500"/>
                                        <p:tgtEl>
                                          <p:spTgt spid="8448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44815"/>
                                        </p:tgtEl>
                                        <p:attrNameLst>
                                          <p:attrName>style.visibility</p:attrName>
                                        </p:attrNameLst>
                                      </p:cBhvr>
                                      <p:to>
                                        <p:strVal val="visible"/>
                                      </p:to>
                                    </p:set>
                                    <p:animEffect transition="in" filter="fade">
                                      <p:cBhvr>
                                        <p:cTn id="31" dur="2000"/>
                                        <p:tgtEl>
                                          <p:spTgt spid="844815"/>
                                        </p:tgtEl>
                                      </p:cBhvr>
                                    </p:animEffect>
                                  </p:childTnLst>
                                </p:cTn>
                              </p:par>
                              <p:par>
                                <p:cTn id="32" presetID="22" presetClass="entr" presetSubtype="1" fill="hold" grpId="0" nodeType="withEffect">
                                  <p:stCondLst>
                                    <p:cond delay="500"/>
                                  </p:stCondLst>
                                  <p:childTnLst>
                                    <p:set>
                                      <p:cBhvr>
                                        <p:cTn id="33" dur="1" fill="hold">
                                          <p:stCondLst>
                                            <p:cond delay="0"/>
                                          </p:stCondLst>
                                        </p:cTn>
                                        <p:tgtEl>
                                          <p:spTgt spid="844837"/>
                                        </p:tgtEl>
                                        <p:attrNameLst>
                                          <p:attrName>style.visibility</p:attrName>
                                        </p:attrNameLst>
                                      </p:cBhvr>
                                      <p:to>
                                        <p:strVal val="visible"/>
                                      </p:to>
                                    </p:set>
                                    <p:animEffect transition="in" filter="wipe(up)">
                                      <p:cBhvr>
                                        <p:cTn id="34" dur="500"/>
                                        <p:tgtEl>
                                          <p:spTgt spid="84483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outVertical)">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4815" grpId="0" animBg="1" autoUpdateAnimBg="0"/>
      <p:bldP spid="844827" grpId="0"/>
      <p:bldP spid="844837" grpId="0" animBg="1"/>
      <p:bldP spid="844838" grpId="0" animBg="1"/>
      <p:bldP spid="844828" grpId="0"/>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E6C1"/>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845863" name="Picture 39" descr="CTY50045"/>
          <p:cNvPicPr>
            <a:picLocks noChangeAspect="1" noChangeArrowheads="1"/>
          </p:cNvPicPr>
          <p:nvPr/>
        </p:nvPicPr>
        <p:blipFill>
          <a:blip r:embed="rId3" cstate="print">
            <a:lum bright="34000" contrast="-46000"/>
          </a:blip>
          <a:srcRect b="50661"/>
          <a:stretch>
            <a:fillRect/>
          </a:stretch>
        </p:blipFill>
        <p:spPr bwMode="auto">
          <a:xfrm>
            <a:off x="0" y="0"/>
            <a:ext cx="9144000" cy="5641975"/>
          </a:xfrm>
          <a:prstGeom prst="rect">
            <a:avLst/>
          </a:prstGeom>
          <a:noFill/>
          <a:ln w="9525" algn="ctr">
            <a:noFill/>
            <a:miter lim="800000"/>
            <a:headEnd/>
            <a:tailEnd/>
          </a:ln>
          <a:effectLst/>
        </p:spPr>
      </p:pic>
      <p:sp>
        <p:nvSpPr>
          <p:cNvPr id="845826" name="Rectangle 2"/>
          <p:cNvSpPr>
            <a:spLocks noChangeArrowheads="1"/>
          </p:cNvSpPr>
          <p:nvPr/>
        </p:nvSpPr>
        <p:spPr bwMode="auto">
          <a:xfrm>
            <a:off x="0" y="5486400"/>
            <a:ext cx="9144000" cy="13716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grpSp>
        <p:nvGrpSpPr>
          <p:cNvPr id="2" name="Group 49"/>
          <p:cNvGrpSpPr>
            <a:grpSpLocks/>
          </p:cNvGrpSpPr>
          <p:nvPr/>
        </p:nvGrpSpPr>
        <p:grpSpPr bwMode="auto">
          <a:xfrm>
            <a:off x="1295399" y="5746750"/>
            <a:ext cx="6553201" cy="654050"/>
            <a:chOff x="480" y="3288"/>
            <a:chExt cx="4128" cy="412"/>
          </a:xfrm>
        </p:grpSpPr>
        <p:sp>
          <p:nvSpPr>
            <p:cNvPr id="845828" name="Text Box 4"/>
            <p:cNvSpPr txBox="1">
              <a:spLocks noChangeArrowheads="1"/>
            </p:cNvSpPr>
            <p:nvPr/>
          </p:nvSpPr>
          <p:spPr bwMode="auto">
            <a:xfrm>
              <a:off x="685" y="3312"/>
              <a:ext cx="3923" cy="388"/>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Here we can understand that the main reason why Jesus had to die on the cross was the failure of </a:t>
              </a:r>
              <a:r>
                <a:rPr lang="en-US" sz="2000" u="sng" dirty="0">
                  <a:solidFill>
                    <a:srgbClr val="FFFFFF"/>
                  </a:solidFill>
                  <a:effectLst/>
                  <a:latin typeface="Arial Narrow" pitchFamily="34" charset="0"/>
                </a:rPr>
                <a:t>John the Baptist</a:t>
              </a:r>
              <a:r>
                <a:rPr lang="en-US" sz="2000" dirty="0">
                  <a:solidFill>
                    <a:srgbClr val="FFFFFF"/>
                  </a:solidFill>
                  <a:effectLst/>
                  <a:latin typeface="Arial Narrow" pitchFamily="34" charset="0"/>
                </a:rPr>
                <a:t>.</a:t>
              </a:r>
              <a:endParaRPr lang="en-US" sz="2000" b="0" dirty="0">
                <a:solidFill>
                  <a:srgbClr val="FFFFFF"/>
                </a:solidFill>
                <a:effectLst/>
                <a:latin typeface="Arial Narrow" pitchFamily="34" charset="0"/>
              </a:endParaRPr>
            </a:p>
          </p:txBody>
        </p:sp>
        <p:sp>
          <p:nvSpPr>
            <p:cNvPr id="845829" name="Text Box 5"/>
            <p:cNvSpPr txBox="1">
              <a:spLocks noChangeArrowheads="1"/>
            </p:cNvSpPr>
            <p:nvPr/>
          </p:nvSpPr>
          <p:spPr bwMode="auto">
            <a:xfrm>
              <a:off x="480" y="3288"/>
              <a:ext cx="193" cy="369"/>
            </a:xfrm>
            <a:prstGeom prst="rect">
              <a:avLst/>
            </a:prstGeom>
            <a:noFill/>
            <a:ln w="9525">
              <a:noFill/>
              <a:miter lim="800000"/>
              <a:headEnd/>
              <a:tailEnd/>
            </a:ln>
            <a:effectLst/>
          </p:spPr>
          <p:txBody>
            <a:bodyPr>
              <a:spAutoFit/>
            </a:bodyPr>
            <a:lstStyle/>
            <a:p>
              <a:pPr marL="0" marR="0" lvl="0" indent="0" defTabSz="914400" rtl="0" eaLnBrk="0" fontAlgn="base" latinLnBrk="0" hangingPunct="0">
                <a:lnSpc>
                  <a:spcPct val="63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845843" name="Text Box 19"/>
          <p:cNvSpPr txBox="1">
            <a:spLocks noChangeArrowheads="1"/>
          </p:cNvSpPr>
          <p:nvPr/>
        </p:nvSpPr>
        <p:spPr bwMode="auto">
          <a:xfrm>
            <a:off x="838200" y="3092450"/>
            <a:ext cx="2438400" cy="646331"/>
          </a:xfrm>
          <a:prstGeom prst="rect">
            <a:avLst/>
          </a:prstGeom>
          <a:noFill/>
          <a:ln w="9525">
            <a:noFill/>
            <a:miter lim="800000"/>
            <a:headEnd/>
            <a:tailEnd/>
          </a:ln>
          <a:effectLst>
            <a:outerShdw blurRad="25400" dist="12700" dir="600000" algn="ctr" rotWithShape="0">
              <a:schemeClr val="bg1"/>
            </a:outerShdw>
          </a:effectLst>
        </p:spPr>
        <p:txBody>
          <a:bodyPr wrap="square">
            <a:spAutoFit/>
          </a:bodyPr>
          <a:lstStyle/>
          <a:p>
            <a:pPr algn="ctr"/>
            <a:r>
              <a:rPr lang="en-US" sz="3600" b="0" spc="300" dirty="0">
                <a:ln>
                  <a:solidFill>
                    <a:srgbClr val="FFFFFF"/>
                  </a:solidFill>
                </a:ln>
                <a:solidFill>
                  <a:srgbClr val="660066"/>
                </a:solidFill>
                <a:effectLst/>
                <a:latin typeface="Impact" pitchFamily="34" charset="0"/>
              </a:rPr>
              <a:t>Announce</a:t>
            </a:r>
          </a:p>
        </p:txBody>
      </p:sp>
      <p:sp>
        <p:nvSpPr>
          <p:cNvPr id="845844" name="Text Box 20"/>
          <p:cNvSpPr txBox="1">
            <a:spLocks noChangeArrowheads="1"/>
          </p:cNvSpPr>
          <p:nvPr/>
        </p:nvSpPr>
        <p:spPr bwMode="auto">
          <a:xfrm>
            <a:off x="1447800" y="2209800"/>
            <a:ext cx="1752600" cy="701675"/>
          </a:xfrm>
          <a:prstGeom prst="rect">
            <a:avLst/>
          </a:prstGeom>
          <a:noFill/>
          <a:ln w="9525">
            <a:noFill/>
            <a:miter lim="800000"/>
            <a:headEnd/>
            <a:tailEnd/>
          </a:ln>
          <a:effectLst>
            <a:outerShdw blurRad="25400" dist="12700" dir="600000" algn="ctr" rotWithShape="0">
              <a:schemeClr val="bg1"/>
            </a:outerShdw>
          </a:effectLst>
        </p:spPr>
        <p:txBody>
          <a:bodyPr>
            <a:spAutoFit/>
          </a:bodyPr>
          <a:lstStyle/>
          <a:p>
            <a:pPr algn="r"/>
            <a:r>
              <a:rPr lang="en-US" sz="4000" b="0" dirty="0">
                <a:ln>
                  <a:solidFill>
                    <a:srgbClr val="FFFFFF"/>
                  </a:solidFill>
                </a:ln>
                <a:solidFill>
                  <a:srgbClr val="660066"/>
                </a:solidFill>
                <a:effectLst/>
                <a:latin typeface="Arial Black" pitchFamily="34" charset="0"/>
              </a:rPr>
              <a:t>Elijah</a:t>
            </a:r>
          </a:p>
        </p:txBody>
      </p:sp>
      <p:sp>
        <p:nvSpPr>
          <p:cNvPr id="845845" name="Text Box 21"/>
          <p:cNvSpPr txBox="1">
            <a:spLocks noChangeArrowheads="1"/>
          </p:cNvSpPr>
          <p:nvPr/>
        </p:nvSpPr>
        <p:spPr bwMode="auto">
          <a:xfrm>
            <a:off x="6019800" y="3032125"/>
            <a:ext cx="1676400" cy="701675"/>
          </a:xfrm>
          <a:prstGeom prst="rect">
            <a:avLst/>
          </a:prstGeom>
          <a:noFill/>
          <a:ln w="9525">
            <a:noFill/>
            <a:miter lim="800000"/>
            <a:headEnd/>
            <a:tailEnd/>
          </a:ln>
          <a:effectLst>
            <a:outerShdw blurRad="25400" dist="12700" dir="600000" algn="ctr" rotWithShape="0">
              <a:schemeClr val="bg1"/>
            </a:outerShdw>
          </a:effectLst>
        </p:spPr>
        <p:txBody>
          <a:bodyPr>
            <a:spAutoFit/>
          </a:bodyPr>
          <a:lstStyle/>
          <a:p>
            <a:pPr algn="ctr"/>
            <a:r>
              <a:rPr lang="en-US" sz="4000" b="0" dirty="0">
                <a:ln>
                  <a:solidFill>
                    <a:srgbClr val="FFFFFF"/>
                  </a:solidFill>
                </a:ln>
                <a:solidFill>
                  <a:srgbClr val="38001C"/>
                </a:solidFill>
                <a:effectLst/>
                <a:latin typeface="Arial Black" pitchFamily="34" charset="0"/>
              </a:rPr>
              <a:t>Deny</a:t>
            </a:r>
          </a:p>
        </p:txBody>
      </p:sp>
      <p:sp>
        <p:nvSpPr>
          <p:cNvPr id="845846" name="Text Box 22"/>
          <p:cNvSpPr txBox="1">
            <a:spLocks noChangeArrowheads="1"/>
          </p:cNvSpPr>
          <p:nvPr/>
        </p:nvSpPr>
        <p:spPr bwMode="auto">
          <a:xfrm>
            <a:off x="6019800" y="2193925"/>
            <a:ext cx="1752600" cy="701675"/>
          </a:xfrm>
          <a:prstGeom prst="rect">
            <a:avLst/>
          </a:prstGeom>
          <a:noFill/>
          <a:ln w="9525">
            <a:noFill/>
            <a:miter lim="800000"/>
            <a:headEnd/>
            <a:tailEnd/>
          </a:ln>
          <a:effectLst>
            <a:outerShdw blurRad="25400" dist="12700" dir="600000" algn="ctr" rotWithShape="0">
              <a:schemeClr val="bg1"/>
            </a:outerShdw>
          </a:effectLst>
        </p:spPr>
        <p:txBody>
          <a:bodyPr>
            <a:spAutoFit/>
          </a:bodyPr>
          <a:lstStyle/>
          <a:p>
            <a:pPr algn="ctr"/>
            <a:r>
              <a:rPr lang="en-US" sz="4000" b="0" dirty="0">
                <a:ln>
                  <a:solidFill>
                    <a:srgbClr val="FFFFFF"/>
                  </a:solidFill>
                </a:ln>
                <a:solidFill>
                  <a:srgbClr val="38001C"/>
                </a:solidFill>
                <a:effectLst/>
                <a:latin typeface="Arial Black" pitchFamily="34" charset="0"/>
              </a:rPr>
              <a:t>Elijah</a:t>
            </a:r>
          </a:p>
        </p:txBody>
      </p:sp>
      <p:grpSp>
        <p:nvGrpSpPr>
          <p:cNvPr id="3" name="Group 29"/>
          <p:cNvGrpSpPr>
            <a:grpSpLocks/>
          </p:cNvGrpSpPr>
          <p:nvPr/>
        </p:nvGrpSpPr>
        <p:grpSpPr bwMode="auto">
          <a:xfrm>
            <a:off x="304800" y="1244600"/>
            <a:ext cx="5400675" cy="3479800"/>
            <a:chOff x="198" y="650"/>
            <a:chExt cx="3402" cy="2141"/>
          </a:xfrm>
        </p:grpSpPr>
        <p:sp>
          <p:nvSpPr>
            <p:cNvPr id="46" name="AutoShape 30"/>
            <p:cNvSpPr>
              <a:spLocks noChangeArrowheads="1"/>
            </p:cNvSpPr>
            <p:nvPr/>
          </p:nvSpPr>
          <p:spPr bwMode="auto">
            <a:xfrm rot="-5673201">
              <a:off x="886" y="77"/>
              <a:ext cx="2026" cy="3402"/>
            </a:xfrm>
            <a:custGeom>
              <a:avLst/>
              <a:gdLst>
                <a:gd name="G0" fmla="+- 10089 0 0"/>
                <a:gd name="G1" fmla="+- 11661728 0 0"/>
                <a:gd name="G2" fmla="+- 0 0 11661728"/>
                <a:gd name="T0" fmla="*/ 0 256 1"/>
                <a:gd name="T1" fmla="*/ 180 256 1"/>
                <a:gd name="G3" fmla="+- 11661728 T0 T1"/>
                <a:gd name="T2" fmla="*/ 0 256 1"/>
                <a:gd name="T3" fmla="*/ 90 256 1"/>
                <a:gd name="G4" fmla="+- 11661728 T2 T3"/>
                <a:gd name="G5" fmla="*/ G4 2 1"/>
                <a:gd name="T4" fmla="*/ 90 256 1"/>
                <a:gd name="T5" fmla="*/ 0 256 1"/>
                <a:gd name="G6" fmla="+- 11661728 T4 T5"/>
                <a:gd name="G7" fmla="*/ G6 2 1"/>
                <a:gd name="G8" fmla="abs 1166172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089"/>
                <a:gd name="G18" fmla="*/ 10089 1 2"/>
                <a:gd name="G19" fmla="+- G18 5400 0"/>
                <a:gd name="G20" fmla="cos G19 11661728"/>
                <a:gd name="G21" fmla="sin G19 11661728"/>
                <a:gd name="G22" fmla="+- G20 10800 0"/>
                <a:gd name="G23" fmla="+- G21 10800 0"/>
                <a:gd name="G24" fmla="+- 10800 0 G20"/>
                <a:gd name="G25" fmla="+- 10089 10800 0"/>
                <a:gd name="G26" fmla="?: G9 G17 G25"/>
                <a:gd name="G27" fmla="?: G9 0 21600"/>
                <a:gd name="G28" fmla="cos 10800 11661728"/>
                <a:gd name="G29" fmla="sin 10800 11661728"/>
                <a:gd name="G30" fmla="sin 10089 11661728"/>
                <a:gd name="G31" fmla="+- G28 10800 0"/>
                <a:gd name="G32" fmla="+- G29 10800 0"/>
                <a:gd name="G33" fmla="+- G30 10800 0"/>
                <a:gd name="G34" fmla="?: G4 0 G31"/>
                <a:gd name="G35" fmla="?: 11661728 G34 0"/>
                <a:gd name="G36" fmla="?: G6 G35 G31"/>
                <a:gd name="G37" fmla="+- 21600 0 G36"/>
                <a:gd name="G38" fmla="?: G4 0 G33"/>
                <a:gd name="G39" fmla="?: 11661728 G38 G32"/>
                <a:gd name="G40" fmla="?: G6 G39 0"/>
                <a:gd name="G41" fmla="?: G4 G32 21600"/>
                <a:gd name="G42" fmla="?: G6 G41 G33"/>
                <a:gd name="T12" fmla="*/ 10800 w 21600"/>
                <a:gd name="T13" fmla="*/ 0 h 21600"/>
                <a:gd name="T14" fmla="*/ 361 w 21600"/>
                <a:gd name="T15" fmla="*/ 11174 h 21600"/>
                <a:gd name="T16" fmla="*/ 10800 w 21600"/>
                <a:gd name="T17" fmla="*/ 711 h 21600"/>
                <a:gd name="T18" fmla="*/ 21239 w 21600"/>
                <a:gd name="T19" fmla="*/ 11174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717" y="11161"/>
                  </a:moveTo>
                  <a:cubicBezTo>
                    <a:pt x="713" y="11041"/>
                    <a:pt x="711" y="10920"/>
                    <a:pt x="711" y="10800"/>
                  </a:cubicBezTo>
                  <a:cubicBezTo>
                    <a:pt x="711" y="5227"/>
                    <a:pt x="5227" y="711"/>
                    <a:pt x="10800" y="711"/>
                  </a:cubicBezTo>
                  <a:cubicBezTo>
                    <a:pt x="16372" y="711"/>
                    <a:pt x="20889" y="5227"/>
                    <a:pt x="20889" y="10800"/>
                  </a:cubicBezTo>
                  <a:cubicBezTo>
                    <a:pt x="20889" y="10920"/>
                    <a:pt x="20886" y="11041"/>
                    <a:pt x="20882" y="11161"/>
                  </a:cubicBezTo>
                  <a:lnTo>
                    <a:pt x="21593" y="11187"/>
                  </a:lnTo>
                  <a:cubicBezTo>
                    <a:pt x="21597" y="11058"/>
                    <a:pt x="21600" y="10929"/>
                    <a:pt x="21600" y="10800"/>
                  </a:cubicBezTo>
                  <a:cubicBezTo>
                    <a:pt x="21600" y="4835"/>
                    <a:pt x="16764" y="0"/>
                    <a:pt x="10800" y="0"/>
                  </a:cubicBezTo>
                  <a:cubicBezTo>
                    <a:pt x="4835" y="0"/>
                    <a:pt x="0" y="4835"/>
                    <a:pt x="0" y="10800"/>
                  </a:cubicBezTo>
                  <a:cubicBezTo>
                    <a:pt x="-1" y="10929"/>
                    <a:pt x="2" y="11058"/>
                    <a:pt x="6" y="11187"/>
                  </a:cubicBezTo>
                  <a:close/>
                </a:path>
              </a:pathLst>
            </a:custGeom>
            <a:gradFill rotWithShape="0">
              <a:gsLst>
                <a:gs pos="0">
                  <a:schemeClr val="bg1"/>
                </a:gs>
                <a:gs pos="100000">
                  <a:srgbClr val="990099"/>
                </a:gs>
              </a:gsLst>
              <a:path path="rect">
                <a:fillToRect l="50000" t="50000" r="50000" b="50000"/>
              </a:path>
            </a:gradFill>
            <a:ln w="19050">
              <a:noFill/>
              <a:miter lim="800000"/>
              <a:headEnd/>
              <a:tailEnd/>
            </a:ln>
            <a:effectLst/>
          </p:spPr>
          <p:txBody>
            <a:bodyPr wrap="none" anchor="ctr"/>
            <a:lstStyle/>
            <a:p>
              <a:pPr algn="ctr"/>
              <a:endParaRPr lang="en-US">
                <a:solidFill>
                  <a:srgbClr val="000000"/>
                </a:solidFill>
                <a:latin typeface="Arial" charset="0"/>
              </a:endParaRPr>
            </a:p>
          </p:txBody>
        </p:sp>
        <p:sp>
          <p:nvSpPr>
            <p:cNvPr id="47" name="AutoShape 31"/>
            <p:cNvSpPr>
              <a:spLocks noChangeArrowheads="1"/>
            </p:cNvSpPr>
            <p:nvPr/>
          </p:nvSpPr>
          <p:spPr bwMode="auto">
            <a:xfrm rot="4853806">
              <a:off x="1507" y="535"/>
              <a:ext cx="358" cy="587"/>
            </a:xfrm>
            <a:prstGeom prst="triangle">
              <a:avLst>
                <a:gd name="adj" fmla="val 51130"/>
              </a:avLst>
            </a:prstGeom>
            <a:gradFill rotWithShape="0">
              <a:gsLst>
                <a:gs pos="0">
                  <a:schemeClr val="bg1"/>
                </a:gs>
                <a:gs pos="100000">
                  <a:srgbClr val="990099"/>
                </a:gs>
              </a:gsLst>
              <a:path path="shape">
                <a:fillToRect l="50000" t="50000" r="50000" b="50000"/>
              </a:path>
            </a:gradFill>
            <a:ln w="19050">
              <a:noFill/>
              <a:miter lim="800000"/>
              <a:headEnd/>
              <a:tailEnd/>
            </a:ln>
            <a:effectLst/>
          </p:spPr>
          <p:txBody>
            <a:bodyPr wrap="none" anchor="ctr"/>
            <a:lstStyle/>
            <a:p>
              <a:pPr algn="ctr"/>
              <a:endParaRPr lang="en-US">
                <a:solidFill>
                  <a:srgbClr val="000000"/>
                </a:solidFill>
                <a:latin typeface="Arial" charset="0"/>
              </a:endParaRPr>
            </a:p>
          </p:txBody>
        </p:sp>
      </p:grpSp>
      <p:grpSp>
        <p:nvGrpSpPr>
          <p:cNvPr id="4" name="Group 32"/>
          <p:cNvGrpSpPr>
            <a:grpSpLocks/>
          </p:cNvGrpSpPr>
          <p:nvPr/>
        </p:nvGrpSpPr>
        <p:grpSpPr bwMode="auto">
          <a:xfrm flipH="1">
            <a:off x="3352800" y="1244600"/>
            <a:ext cx="5486400" cy="3479800"/>
            <a:chOff x="198" y="650"/>
            <a:chExt cx="3402" cy="2141"/>
          </a:xfrm>
        </p:grpSpPr>
        <p:sp>
          <p:nvSpPr>
            <p:cNvPr id="49" name="AutoShape 33"/>
            <p:cNvSpPr>
              <a:spLocks noChangeArrowheads="1"/>
            </p:cNvSpPr>
            <p:nvPr/>
          </p:nvSpPr>
          <p:spPr bwMode="auto">
            <a:xfrm rot="-5673201">
              <a:off x="886" y="77"/>
              <a:ext cx="2026" cy="3402"/>
            </a:xfrm>
            <a:custGeom>
              <a:avLst/>
              <a:gdLst>
                <a:gd name="G0" fmla="+- 10089 0 0"/>
                <a:gd name="G1" fmla="+- 11661728 0 0"/>
                <a:gd name="G2" fmla="+- 0 0 11661728"/>
                <a:gd name="T0" fmla="*/ 0 256 1"/>
                <a:gd name="T1" fmla="*/ 180 256 1"/>
                <a:gd name="G3" fmla="+- 11661728 T0 T1"/>
                <a:gd name="T2" fmla="*/ 0 256 1"/>
                <a:gd name="T3" fmla="*/ 90 256 1"/>
                <a:gd name="G4" fmla="+- 11661728 T2 T3"/>
                <a:gd name="G5" fmla="*/ G4 2 1"/>
                <a:gd name="T4" fmla="*/ 90 256 1"/>
                <a:gd name="T5" fmla="*/ 0 256 1"/>
                <a:gd name="G6" fmla="+- 11661728 T4 T5"/>
                <a:gd name="G7" fmla="*/ G6 2 1"/>
                <a:gd name="G8" fmla="abs 1166172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089"/>
                <a:gd name="G18" fmla="*/ 10089 1 2"/>
                <a:gd name="G19" fmla="+- G18 5400 0"/>
                <a:gd name="G20" fmla="cos G19 11661728"/>
                <a:gd name="G21" fmla="sin G19 11661728"/>
                <a:gd name="G22" fmla="+- G20 10800 0"/>
                <a:gd name="G23" fmla="+- G21 10800 0"/>
                <a:gd name="G24" fmla="+- 10800 0 G20"/>
                <a:gd name="G25" fmla="+- 10089 10800 0"/>
                <a:gd name="G26" fmla="?: G9 G17 G25"/>
                <a:gd name="G27" fmla="?: G9 0 21600"/>
                <a:gd name="G28" fmla="cos 10800 11661728"/>
                <a:gd name="G29" fmla="sin 10800 11661728"/>
                <a:gd name="G30" fmla="sin 10089 11661728"/>
                <a:gd name="G31" fmla="+- G28 10800 0"/>
                <a:gd name="G32" fmla="+- G29 10800 0"/>
                <a:gd name="G33" fmla="+- G30 10800 0"/>
                <a:gd name="G34" fmla="?: G4 0 G31"/>
                <a:gd name="G35" fmla="?: 11661728 G34 0"/>
                <a:gd name="G36" fmla="?: G6 G35 G31"/>
                <a:gd name="G37" fmla="+- 21600 0 G36"/>
                <a:gd name="G38" fmla="?: G4 0 G33"/>
                <a:gd name="G39" fmla="?: 11661728 G38 G32"/>
                <a:gd name="G40" fmla="?: G6 G39 0"/>
                <a:gd name="G41" fmla="?: G4 G32 21600"/>
                <a:gd name="G42" fmla="?: G6 G41 G33"/>
                <a:gd name="T12" fmla="*/ 10800 w 21600"/>
                <a:gd name="T13" fmla="*/ 0 h 21600"/>
                <a:gd name="T14" fmla="*/ 361 w 21600"/>
                <a:gd name="T15" fmla="*/ 11174 h 21600"/>
                <a:gd name="T16" fmla="*/ 10800 w 21600"/>
                <a:gd name="T17" fmla="*/ 711 h 21600"/>
                <a:gd name="T18" fmla="*/ 21239 w 21600"/>
                <a:gd name="T19" fmla="*/ 11174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717" y="11161"/>
                  </a:moveTo>
                  <a:cubicBezTo>
                    <a:pt x="713" y="11041"/>
                    <a:pt x="711" y="10920"/>
                    <a:pt x="711" y="10800"/>
                  </a:cubicBezTo>
                  <a:cubicBezTo>
                    <a:pt x="711" y="5227"/>
                    <a:pt x="5227" y="711"/>
                    <a:pt x="10800" y="711"/>
                  </a:cubicBezTo>
                  <a:cubicBezTo>
                    <a:pt x="16372" y="711"/>
                    <a:pt x="20889" y="5227"/>
                    <a:pt x="20889" y="10800"/>
                  </a:cubicBezTo>
                  <a:cubicBezTo>
                    <a:pt x="20889" y="10920"/>
                    <a:pt x="20886" y="11041"/>
                    <a:pt x="20882" y="11161"/>
                  </a:cubicBezTo>
                  <a:lnTo>
                    <a:pt x="21593" y="11187"/>
                  </a:lnTo>
                  <a:cubicBezTo>
                    <a:pt x="21597" y="11058"/>
                    <a:pt x="21600" y="10929"/>
                    <a:pt x="21600" y="10800"/>
                  </a:cubicBezTo>
                  <a:cubicBezTo>
                    <a:pt x="21600" y="4835"/>
                    <a:pt x="16764" y="0"/>
                    <a:pt x="10800" y="0"/>
                  </a:cubicBezTo>
                  <a:cubicBezTo>
                    <a:pt x="4835" y="0"/>
                    <a:pt x="0" y="4835"/>
                    <a:pt x="0" y="10800"/>
                  </a:cubicBezTo>
                  <a:cubicBezTo>
                    <a:pt x="-1" y="10929"/>
                    <a:pt x="2" y="11058"/>
                    <a:pt x="6" y="11187"/>
                  </a:cubicBezTo>
                  <a:close/>
                </a:path>
              </a:pathLst>
            </a:custGeom>
            <a:gradFill rotWithShape="0">
              <a:gsLst>
                <a:gs pos="0">
                  <a:schemeClr val="bg1"/>
                </a:gs>
                <a:gs pos="100000">
                  <a:srgbClr val="320019"/>
                </a:gs>
              </a:gsLst>
              <a:path path="rect">
                <a:fillToRect l="50000" t="50000" r="50000" b="50000"/>
              </a:path>
            </a:gradFill>
            <a:ln w="19050">
              <a:noFill/>
              <a:miter lim="800000"/>
              <a:headEnd/>
              <a:tailEnd/>
            </a:ln>
            <a:effectLst/>
          </p:spPr>
          <p:txBody>
            <a:bodyPr wrap="none" anchor="ctr"/>
            <a:lstStyle/>
            <a:p>
              <a:pPr algn="ctr"/>
              <a:endParaRPr lang="en-US">
                <a:solidFill>
                  <a:srgbClr val="000000"/>
                </a:solidFill>
                <a:latin typeface="Arial" charset="0"/>
              </a:endParaRPr>
            </a:p>
          </p:txBody>
        </p:sp>
        <p:sp>
          <p:nvSpPr>
            <p:cNvPr id="50" name="AutoShape 34"/>
            <p:cNvSpPr>
              <a:spLocks noChangeArrowheads="1"/>
            </p:cNvSpPr>
            <p:nvPr/>
          </p:nvSpPr>
          <p:spPr bwMode="auto">
            <a:xfrm rot="4853806">
              <a:off x="1507" y="535"/>
              <a:ext cx="358" cy="587"/>
            </a:xfrm>
            <a:prstGeom prst="triangle">
              <a:avLst>
                <a:gd name="adj" fmla="val 51130"/>
              </a:avLst>
            </a:prstGeom>
            <a:gradFill rotWithShape="0">
              <a:gsLst>
                <a:gs pos="0">
                  <a:schemeClr val="bg1"/>
                </a:gs>
                <a:gs pos="100000">
                  <a:srgbClr val="320019"/>
                </a:gs>
              </a:gsLst>
              <a:path path="shape">
                <a:fillToRect l="50000" t="50000" r="50000" b="50000"/>
              </a:path>
            </a:gradFill>
            <a:ln w="19050">
              <a:noFill/>
              <a:miter lim="800000"/>
              <a:headEnd/>
              <a:tailEnd/>
            </a:ln>
            <a:effectLst/>
          </p:spPr>
          <p:txBody>
            <a:bodyPr wrap="none" anchor="ctr"/>
            <a:lstStyle/>
            <a:p>
              <a:pPr algn="ctr"/>
              <a:endParaRPr lang="en-US">
                <a:solidFill>
                  <a:srgbClr val="000000"/>
                </a:solidFill>
                <a:latin typeface="Arial" charset="0"/>
              </a:endParaRPr>
            </a:p>
          </p:txBody>
        </p:sp>
      </p:grpSp>
      <p:sp>
        <p:nvSpPr>
          <p:cNvPr id="845865" name="Line 41"/>
          <p:cNvSpPr>
            <a:spLocks noChangeShapeType="1"/>
          </p:cNvSpPr>
          <p:nvPr/>
        </p:nvSpPr>
        <p:spPr bwMode="auto">
          <a:xfrm rot="20200281" flipH="1">
            <a:off x="8305800" y="2697269"/>
            <a:ext cx="711200" cy="457200"/>
          </a:xfrm>
          <a:prstGeom prst="line">
            <a:avLst/>
          </a:prstGeom>
          <a:noFill/>
          <a:ln w="101600">
            <a:solidFill>
              <a:schemeClr val="tx1"/>
            </a:solidFill>
            <a:round/>
            <a:headEnd/>
            <a:tailEnd/>
          </a:ln>
          <a:effectLst/>
        </p:spPr>
        <p:txBody>
          <a:bodyPr/>
          <a:lstStyle/>
          <a:p>
            <a:pPr algn="ctr"/>
            <a:endParaRPr lang="en-US">
              <a:solidFill>
                <a:srgbClr val="000000"/>
              </a:solidFill>
              <a:latin typeface="Arial" charset="0"/>
            </a:endParaRPr>
          </a:p>
        </p:txBody>
      </p:sp>
      <p:sp>
        <p:nvSpPr>
          <p:cNvPr id="845866" name="Line 42"/>
          <p:cNvSpPr>
            <a:spLocks noChangeShapeType="1"/>
          </p:cNvSpPr>
          <p:nvPr/>
        </p:nvSpPr>
        <p:spPr bwMode="auto">
          <a:xfrm rot="59009">
            <a:off x="8355013" y="2686156"/>
            <a:ext cx="711200" cy="457200"/>
          </a:xfrm>
          <a:prstGeom prst="line">
            <a:avLst/>
          </a:prstGeom>
          <a:noFill/>
          <a:ln w="101600">
            <a:solidFill>
              <a:schemeClr val="tx1"/>
            </a:solidFill>
            <a:round/>
            <a:headEnd/>
            <a:tailEnd/>
          </a:ln>
          <a:effectLst/>
        </p:spPr>
        <p:txBody>
          <a:bodyPr/>
          <a:lstStyle/>
          <a:p>
            <a:pPr algn="ctr"/>
            <a:endParaRPr lang="en-US">
              <a:solidFill>
                <a:srgbClr val="000000"/>
              </a:solidFill>
              <a:latin typeface="Arial" charset="0"/>
            </a:endParaRPr>
          </a:p>
        </p:txBody>
      </p:sp>
      <p:sp>
        <p:nvSpPr>
          <p:cNvPr id="51" name="AutoShape 14"/>
          <p:cNvSpPr>
            <a:spLocks noChangeArrowheads="1"/>
          </p:cNvSpPr>
          <p:nvPr/>
        </p:nvSpPr>
        <p:spPr bwMode="auto">
          <a:xfrm rot="5400000">
            <a:off x="1789907" y="1750218"/>
            <a:ext cx="228600" cy="2436813"/>
          </a:xfrm>
          <a:prstGeom prst="downArrow">
            <a:avLst>
              <a:gd name="adj1" fmla="val 50000"/>
              <a:gd name="adj2" fmla="val 266493"/>
            </a:avLst>
          </a:prstGeom>
          <a:gradFill rotWithShape="0">
            <a:gsLst>
              <a:gs pos="0">
                <a:srgbClr val="CC00CC"/>
              </a:gs>
              <a:gs pos="100000">
                <a:schemeClr val="bg1"/>
              </a:gs>
            </a:gsLst>
            <a:lin ang="0" scaled="1"/>
          </a:gradFill>
          <a:ln w="38100">
            <a:solidFill>
              <a:srgbClr val="660066"/>
            </a:solidFill>
            <a:miter lim="800000"/>
            <a:headEnd/>
            <a:tailEnd/>
          </a:ln>
          <a:effectLst/>
        </p:spPr>
        <p:txBody>
          <a:bodyPr rot="10800000" vert="eaVert" wrap="none" anchor="ctr"/>
          <a:lstStyle/>
          <a:p>
            <a:pPr algn="ctr"/>
            <a:endParaRPr lang="en-US" b="0">
              <a:solidFill>
                <a:srgbClr val="000000"/>
              </a:solidFill>
              <a:effectLst/>
            </a:endParaRPr>
          </a:p>
        </p:txBody>
      </p:sp>
      <p:sp>
        <p:nvSpPr>
          <p:cNvPr id="52" name="AutoShape 15"/>
          <p:cNvSpPr>
            <a:spLocks noChangeArrowheads="1"/>
          </p:cNvSpPr>
          <p:nvPr/>
        </p:nvSpPr>
        <p:spPr bwMode="auto">
          <a:xfrm rot="16200000">
            <a:off x="7088981" y="1754981"/>
            <a:ext cx="223837" cy="2362200"/>
          </a:xfrm>
          <a:prstGeom prst="downArrow">
            <a:avLst>
              <a:gd name="adj1" fmla="val 50000"/>
              <a:gd name="adj2" fmla="val 272164"/>
            </a:avLst>
          </a:prstGeom>
          <a:gradFill rotWithShape="0">
            <a:gsLst>
              <a:gs pos="0">
                <a:schemeClr val="bg1"/>
              </a:gs>
              <a:gs pos="100000">
                <a:srgbClr val="4E0027"/>
              </a:gs>
            </a:gsLst>
            <a:lin ang="0" scaled="1"/>
          </a:gradFill>
          <a:ln w="38100">
            <a:solidFill>
              <a:srgbClr val="320019"/>
            </a:solidFill>
            <a:miter lim="800000"/>
            <a:headEnd/>
            <a:tailEnd/>
          </a:ln>
          <a:effectLst/>
        </p:spPr>
        <p:txBody>
          <a:bodyPr vert="eaVert" wrap="none" anchor="ctr"/>
          <a:lstStyle/>
          <a:p>
            <a:pPr algn="ctr"/>
            <a:endParaRPr lang="en-US" b="0">
              <a:solidFill>
                <a:srgbClr val="000000"/>
              </a:solidFill>
              <a:effectLst/>
            </a:endParaRPr>
          </a:p>
        </p:txBody>
      </p:sp>
      <p:sp>
        <p:nvSpPr>
          <p:cNvPr id="53" name="Oval 17"/>
          <p:cNvSpPr>
            <a:spLocks noChangeArrowheads="1"/>
          </p:cNvSpPr>
          <p:nvPr/>
        </p:nvSpPr>
        <p:spPr bwMode="auto">
          <a:xfrm>
            <a:off x="3200400" y="990600"/>
            <a:ext cx="2743200" cy="914400"/>
          </a:xfrm>
          <a:prstGeom prst="ellipse">
            <a:avLst/>
          </a:prstGeom>
          <a:gradFill rotWithShape="0">
            <a:gsLst>
              <a:gs pos="0">
                <a:srgbClr val="FFCCFF">
                  <a:alpha val="75000"/>
                </a:srgbClr>
              </a:gs>
              <a:gs pos="50000">
                <a:schemeClr val="bg1">
                  <a:alpha val="70000"/>
                </a:schemeClr>
              </a:gs>
              <a:gs pos="100000">
                <a:srgbClr val="FFCCFF">
                  <a:alpha val="70000"/>
                </a:srgbClr>
              </a:gs>
            </a:gsLst>
            <a:lin ang="2700000" scaled="1"/>
          </a:gradFill>
          <a:ln w="3175">
            <a:solidFill>
              <a:srgbClr val="660066">
                <a:alpha val="25000"/>
              </a:srgbClr>
            </a:solidFill>
            <a:round/>
            <a:headEnd/>
            <a:tailEnd/>
          </a:ln>
          <a:effectLst/>
          <a:scene3d>
            <a:camera prst="orthographicFront"/>
            <a:lightRig rig="legacyHarsh3" dir="t"/>
          </a:scene3d>
          <a:sp3d extrusionH="887400" prstMaterial="legacyMatte">
            <a:bevelT w="13500" h="13500" prst="angle"/>
            <a:bevelB w="13500" h="13500" prst="angle"/>
            <a:extrusionClr>
              <a:srgbClr val="FFCCFF"/>
            </a:extrusionClr>
          </a:sp3d>
        </p:spPr>
        <p:txBody>
          <a:bodyPr wrap="none" anchor="ctr">
            <a:flatTx/>
          </a:bodyPr>
          <a:lstStyle/>
          <a:p>
            <a:pPr algn="ctr"/>
            <a:r>
              <a:rPr lang="en-US" sz="4800" b="0" dirty="0">
                <a:solidFill>
                  <a:srgbClr val="660066"/>
                </a:solidFill>
                <a:effectLst/>
                <a:latin typeface="Impact" pitchFamily="34" charset="0"/>
              </a:rPr>
              <a:t>Jesus</a:t>
            </a:r>
          </a:p>
        </p:txBody>
      </p:sp>
      <p:sp>
        <p:nvSpPr>
          <p:cNvPr id="54" name="AutoShape 14"/>
          <p:cNvSpPr>
            <a:spLocks noChangeArrowheads="1"/>
          </p:cNvSpPr>
          <p:nvPr/>
        </p:nvSpPr>
        <p:spPr bwMode="auto">
          <a:xfrm rot="-10800000">
            <a:off x="4276725" y="3503613"/>
            <a:ext cx="207963" cy="569912"/>
          </a:xfrm>
          <a:prstGeom prst="curvedLeftArrow">
            <a:avLst>
              <a:gd name="adj1" fmla="val 54809"/>
              <a:gd name="adj2" fmla="val 109618"/>
              <a:gd name="adj3" fmla="val 33333"/>
            </a:avLst>
          </a:prstGeom>
          <a:gradFill rotWithShape="0">
            <a:gsLst>
              <a:gs pos="0">
                <a:schemeClr val="bg1">
                  <a:alpha val="80000"/>
                </a:schemeClr>
              </a:gs>
              <a:gs pos="100000">
                <a:srgbClr val="FFCCCC">
                  <a:alpha val="80000"/>
                </a:srgbClr>
              </a:gs>
            </a:gsLst>
            <a:lin ang="0" scaled="1"/>
          </a:gradFill>
          <a:ln w="25400">
            <a:solidFill>
              <a:srgbClr val="800000">
                <a:alpha val="65000"/>
              </a:srgbClr>
            </a:solidFill>
            <a:miter lim="800000"/>
            <a:headEnd/>
            <a:tailEnd/>
          </a:ln>
          <a:effectLst/>
        </p:spPr>
        <p:txBody>
          <a:bodyPr wrap="none" anchor="ctr"/>
          <a:lstStyle/>
          <a:p>
            <a:pPr algn="ctr"/>
            <a:endParaRPr lang="en-US">
              <a:solidFill>
                <a:srgbClr val="000000"/>
              </a:solidFill>
              <a:latin typeface="Arial" charset="0"/>
            </a:endParaRPr>
          </a:p>
        </p:txBody>
      </p:sp>
      <p:sp>
        <p:nvSpPr>
          <p:cNvPr id="55" name="AutoShape 15"/>
          <p:cNvSpPr>
            <a:spLocks noChangeArrowheads="1"/>
          </p:cNvSpPr>
          <p:nvPr/>
        </p:nvSpPr>
        <p:spPr bwMode="auto">
          <a:xfrm>
            <a:off x="4665663" y="3543300"/>
            <a:ext cx="207962" cy="569913"/>
          </a:xfrm>
          <a:prstGeom prst="curvedLeftArrow">
            <a:avLst>
              <a:gd name="adj1" fmla="val 54809"/>
              <a:gd name="adj2" fmla="val 109619"/>
              <a:gd name="adj3" fmla="val 33333"/>
            </a:avLst>
          </a:prstGeom>
          <a:gradFill rotWithShape="0">
            <a:gsLst>
              <a:gs pos="0">
                <a:schemeClr val="bg1">
                  <a:alpha val="80000"/>
                </a:schemeClr>
              </a:gs>
              <a:gs pos="100000">
                <a:srgbClr val="FFCCCC">
                  <a:alpha val="80000"/>
                </a:srgbClr>
              </a:gs>
            </a:gsLst>
            <a:lin ang="0" scaled="1"/>
          </a:gradFill>
          <a:ln w="25400">
            <a:solidFill>
              <a:srgbClr val="800000">
                <a:alpha val="65000"/>
              </a:srgbClr>
            </a:solidFill>
            <a:miter lim="800000"/>
            <a:headEnd/>
            <a:tailEnd/>
          </a:ln>
          <a:effectLst/>
        </p:spPr>
        <p:txBody>
          <a:bodyPr wrap="none" anchor="ctr"/>
          <a:lstStyle/>
          <a:p>
            <a:pPr algn="ctr"/>
            <a:endParaRPr lang="en-US">
              <a:solidFill>
                <a:srgbClr val="000000"/>
              </a:solidFill>
              <a:latin typeface="Arial" charset="0"/>
            </a:endParaRPr>
          </a:p>
        </p:txBody>
      </p:sp>
      <p:sp>
        <p:nvSpPr>
          <p:cNvPr id="56" name="AutoShape 16"/>
          <p:cNvSpPr>
            <a:spLocks noChangeArrowheads="1"/>
          </p:cNvSpPr>
          <p:nvPr/>
        </p:nvSpPr>
        <p:spPr bwMode="auto">
          <a:xfrm rot="-10800000">
            <a:off x="4276725" y="3503613"/>
            <a:ext cx="207963" cy="569912"/>
          </a:xfrm>
          <a:prstGeom prst="curvedLeftArrow">
            <a:avLst>
              <a:gd name="adj1" fmla="val 54809"/>
              <a:gd name="adj2" fmla="val 109618"/>
              <a:gd name="adj3" fmla="val 33333"/>
            </a:avLst>
          </a:prstGeom>
          <a:gradFill rotWithShape="0">
            <a:gsLst>
              <a:gs pos="0">
                <a:schemeClr val="bg1">
                  <a:alpha val="80000"/>
                </a:schemeClr>
              </a:gs>
              <a:gs pos="100000">
                <a:srgbClr val="FFCCCC">
                  <a:alpha val="80000"/>
                </a:srgbClr>
              </a:gs>
            </a:gsLst>
            <a:lin ang="0" scaled="1"/>
          </a:gradFill>
          <a:ln w="25400">
            <a:solidFill>
              <a:srgbClr val="800000">
                <a:alpha val="65000"/>
              </a:srgbClr>
            </a:solidFill>
            <a:miter lim="800000"/>
            <a:headEnd/>
            <a:tailEnd/>
          </a:ln>
          <a:effectLst/>
        </p:spPr>
        <p:txBody>
          <a:bodyPr wrap="none" anchor="ctr"/>
          <a:lstStyle/>
          <a:p>
            <a:pPr algn="ctr"/>
            <a:endParaRPr lang="en-US">
              <a:solidFill>
                <a:srgbClr val="000000"/>
              </a:solidFill>
              <a:latin typeface="Arial" charset="0"/>
            </a:endParaRPr>
          </a:p>
        </p:txBody>
      </p:sp>
      <p:sp>
        <p:nvSpPr>
          <p:cNvPr id="57" name="AutoShape 17"/>
          <p:cNvSpPr>
            <a:spLocks noChangeArrowheads="1"/>
          </p:cNvSpPr>
          <p:nvPr/>
        </p:nvSpPr>
        <p:spPr bwMode="auto">
          <a:xfrm>
            <a:off x="4665663" y="3543300"/>
            <a:ext cx="207962" cy="569913"/>
          </a:xfrm>
          <a:prstGeom prst="curvedLeftArrow">
            <a:avLst>
              <a:gd name="adj1" fmla="val 54809"/>
              <a:gd name="adj2" fmla="val 109619"/>
              <a:gd name="adj3" fmla="val 33333"/>
            </a:avLst>
          </a:prstGeom>
          <a:gradFill rotWithShape="0">
            <a:gsLst>
              <a:gs pos="0">
                <a:schemeClr val="bg1">
                  <a:alpha val="80000"/>
                </a:schemeClr>
              </a:gs>
              <a:gs pos="100000">
                <a:srgbClr val="FFCCCC">
                  <a:alpha val="80000"/>
                </a:srgbClr>
              </a:gs>
            </a:gsLst>
            <a:lin ang="0" scaled="1"/>
          </a:gradFill>
          <a:ln w="25400">
            <a:solidFill>
              <a:srgbClr val="800000">
                <a:alpha val="65000"/>
              </a:srgbClr>
            </a:solidFill>
            <a:miter lim="800000"/>
            <a:headEnd/>
            <a:tailEnd/>
          </a:ln>
          <a:effectLst/>
        </p:spPr>
        <p:txBody>
          <a:bodyPr wrap="none" anchor="ctr"/>
          <a:lstStyle/>
          <a:p>
            <a:pPr algn="ctr"/>
            <a:endParaRPr lang="en-US">
              <a:solidFill>
                <a:srgbClr val="000000"/>
              </a:solidFill>
              <a:latin typeface="Arial" charset="0"/>
            </a:endParaRPr>
          </a:p>
        </p:txBody>
      </p:sp>
      <p:sp>
        <p:nvSpPr>
          <p:cNvPr id="32" name="Rectangle 31"/>
          <p:cNvSpPr/>
          <p:nvPr/>
        </p:nvSpPr>
        <p:spPr>
          <a:xfrm>
            <a:off x="381000" y="76200"/>
            <a:ext cx="5029200" cy="477054"/>
          </a:xfrm>
          <a:prstGeom prst="rect">
            <a:avLst/>
          </a:prstGeom>
        </p:spPr>
        <p:txBody>
          <a:bodyPr wrap="square">
            <a:spAutoFit/>
          </a:bodyPr>
          <a:lstStyle/>
          <a:p>
            <a:r>
              <a:rPr lang="en-US" sz="2500" b="0" u="sng">
                <a:ln w="3175">
                  <a:solidFill>
                    <a:srgbClr val="FFFFFF"/>
                  </a:solidFill>
                </a:ln>
                <a:solidFill>
                  <a:srgbClr val="000099"/>
                </a:solidFill>
                <a:effectLst/>
                <a:latin typeface="Impact" pitchFamily="34" charset="0"/>
              </a:rPr>
              <a:t>The faithlessness of John the Baptist</a:t>
            </a:r>
            <a:endParaRPr lang="en-US" sz="2500" b="0" u="sng" dirty="0">
              <a:ln w="3175">
                <a:solidFill>
                  <a:srgbClr val="FFFFFF"/>
                </a:solidFill>
              </a:ln>
              <a:solidFill>
                <a:srgbClr val="000000"/>
              </a:solidFill>
              <a:latin typeface="Arial" charset="0"/>
            </a:endParaRPr>
          </a:p>
        </p:txBody>
      </p:sp>
      <p:sp>
        <p:nvSpPr>
          <p:cNvPr id="845857" name="Oval 33"/>
          <p:cNvSpPr>
            <a:spLocks noChangeArrowheads="1"/>
          </p:cNvSpPr>
          <p:nvPr/>
        </p:nvSpPr>
        <p:spPr bwMode="auto">
          <a:xfrm>
            <a:off x="3200400" y="2514600"/>
            <a:ext cx="2743200" cy="914400"/>
          </a:xfrm>
          <a:prstGeom prst="ellipse">
            <a:avLst/>
          </a:prstGeom>
          <a:gradFill rotWithShape="0">
            <a:gsLst>
              <a:gs pos="0">
                <a:srgbClr val="FF9933">
                  <a:alpha val="75000"/>
                </a:srgbClr>
              </a:gs>
              <a:gs pos="50000">
                <a:schemeClr val="bg1">
                  <a:alpha val="75000"/>
                </a:schemeClr>
              </a:gs>
              <a:gs pos="100000">
                <a:srgbClr val="FF9933"/>
              </a:gs>
            </a:gsLst>
            <a:lin ang="2700000" scaled="1"/>
          </a:gradFill>
          <a:ln w="3175">
            <a:solidFill>
              <a:srgbClr val="FFC000">
                <a:alpha val="40000"/>
              </a:srgbClr>
            </a:solidFill>
            <a:round/>
            <a:headEnd/>
            <a:tailEnd/>
          </a:ln>
          <a:effectLst/>
          <a:scene3d>
            <a:camera prst="orthographicFront"/>
            <a:lightRig rig="legacyHarsh3" dir="t"/>
          </a:scene3d>
          <a:sp3d extrusionH="887400" prstMaterial="legacyMatte">
            <a:bevelT w="13500" h="13500" prst="angle"/>
            <a:bevelB w="13500" h="13500" prst="angle"/>
            <a:extrusionClr>
              <a:srgbClr val="FF9900"/>
            </a:extrusionClr>
          </a:sp3d>
        </p:spPr>
        <p:txBody>
          <a:bodyPr wrap="none" anchor="ctr">
            <a:flatTx/>
          </a:bodyPr>
          <a:lstStyle/>
          <a:p>
            <a:pPr algn="ctr">
              <a:lnSpc>
                <a:spcPct val="70000"/>
              </a:lnSpc>
            </a:pPr>
            <a:r>
              <a:rPr lang="en-US" sz="3000" b="0" dirty="0">
                <a:solidFill>
                  <a:srgbClr val="3C001E"/>
                </a:solidFill>
                <a:effectLst/>
                <a:latin typeface="Impact" pitchFamily="34" charset="0"/>
              </a:rPr>
              <a:t>John</a:t>
            </a:r>
          </a:p>
          <a:p>
            <a:pPr algn="ctr">
              <a:lnSpc>
                <a:spcPct val="70000"/>
              </a:lnSpc>
            </a:pPr>
            <a:r>
              <a:rPr lang="en-US" sz="3000" b="0" dirty="0">
                <a:solidFill>
                  <a:srgbClr val="3C001E"/>
                </a:solidFill>
                <a:effectLst/>
                <a:latin typeface="Impact" pitchFamily="34" charset="0"/>
              </a:rPr>
              <a:t>the Baptist</a:t>
            </a:r>
          </a:p>
        </p:txBody>
      </p:sp>
      <p:sp>
        <p:nvSpPr>
          <p:cNvPr id="29" name="Oval 8"/>
          <p:cNvSpPr>
            <a:spLocks noChangeArrowheads="1"/>
          </p:cNvSpPr>
          <p:nvPr/>
        </p:nvSpPr>
        <p:spPr bwMode="auto">
          <a:xfrm>
            <a:off x="3200400" y="4191000"/>
            <a:ext cx="2743200" cy="914400"/>
          </a:xfrm>
          <a:prstGeom prst="ellipse">
            <a:avLst/>
          </a:prstGeom>
          <a:gradFill rotWithShape="0">
            <a:gsLst>
              <a:gs pos="0">
                <a:schemeClr val="bg1">
                  <a:alpha val="50000"/>
                </a:schemeClr>
              </a:gs>
              <a:gs pos="100000">
                <a:srgbClr val="FFCCCC"/>
              </a:gs>
            </a:gsLst>
            <a:path path="shape">
              <a:fillToRect l="50000" t="50000" r="50000" b="50000"/>
            </a:path>
          </a:gradFill>
          <a:ln w="3175">
            <a:solidFill>
              <a:srgbClr val="660066">
                <a:alpha val="25000"/>
              </a:srgbClr>
            </a:solidFill>
            <a:round/>
            <a:headEnd/>
            <a:tailEnd/>
          </a:ln>
          <a:effectLst/>
          <a:scene3d>
            <a:camera prst="orthographicFront"/>
            <a:lightRig rig="legacyHarsh3" dir="t"/>
          </a:scene3d>
          <a:sp3d extrusionH="887400" prstMaterial="legacyMatte">
            <a:bevelT w="13500" h="13500" prst="angle"/>
            <a:bevelB w="13500" h="13500" prst="angle"/>
            <a:extrusionClr>
              <a:srgbClr val="FFCCCC"/>
            </a:extrusionClr>
          </a:sp3d>
        </p:spPr>
        <p:txBody>
          <a:bodyPr wrap="none" anchor="ctr">
            <a:flatTx/>
          </a:bodyPr>
          <a:lstStyle/>
          <a:p>
            <a:pPr algn="ctr"/>
            <a:r>
              <a:rPr lang="en-US" sz="3000" b="0">
                <a:solidFill>
                  <a:srgbClr val="4E0027"/>
                </a:solidFill>
                <a:effectLst/>
                <a:latin typeface="Impact" pitchFamily="34" charset="0"/>
              </a:rPr>
              <a:t>Jewish people</a:t>
            </a:r>
            <a:endParaRPr lang="en-US" sz="3000" b="0" dirty="0">
              <a:solidFill>
                <a:srgbClr val="4E0027"/>
              </a:solidFill>
              <a:effectLst/>
              <a:latin typeface="Impact" pitchFamily="34" charset="0"/>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decel="50000" autoRev="1" fill="remove" grpId="0" nodeType="clickEffect">
                                  <p:stCondLst>
                                    <p:cond delay="0"/>
                                  </p:stCondLst>
                                  <p:childTnLst>
                                    <p:animScale>
                                      <p:cBhvr>
                                        <p:cTn id="11" dur="1000" fill="hold"/>
                                        <p:tgtEl>
                                          <p:spTgt spid="845857"/>
                                        </p:tgtEl>
                                      </p:cBhvr>
                                      <p:by x="10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857"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533400"/>
            <a:ext cx="7772400" cy="1143000"/>
          </a:xfrm>
        </p:spPr>
        <p:txBody>
          <a:bodyPr/>
          <a:lstStyle/>
          <a:p>
            <a:r>
              <a:rPr lang="en-US" sz="4800" dirty="0">
                <a:solidFill>
                  <a:schemeClr val="bg1"/>
                </a:solidFill>
                <a:latin typeface="Arial Black" pitchFamily="34" charset="0"/>
                <a:cs typeface="Arial" pitchFamily="34" charset="0"/>
              </a:rPr>
              <a:t>Key Points</a:t>
            </a:r>
          </a:p>
        </p:txBody>
      </p:sp>
      <p:sp>
        <p:nvSpPr>
          <p:cNvPr id="3" name="Text Placeholder 2"/>
          <p:cNvSpPr>
            <a:spLocks noGrp="1"/>
          </p:cNvSpPr>
          <p:nvPr>
            <p:ph type="body" idx="4294967295"/>
          </p:nvPr>
        </p:nvSpPr>
        <p:spPr>
          <a:xfrm>
            <a:off x="838200" y="2057400"/>
            <a:ext cx="7543800" cy="3657600"/>
          </a:xfrm>
        </p:spPr>
        <p:txBody>
          <a:bodyPr/>
          <a:lstStyle/>
          <a:p>
            <a:pPr>
              <a:buFont typeface="Wingdings" pitchFamily="2" charset="2"/>
              <a:buChar char="Ø"/>
            </a:pPr>
            <a:r>
              <a:rPr lang="en-US" b="1" dirty="0">
                <a:solidFill>
                  <a:schemeClr val="bg1"/>
                </a:solidFill>
                <a:latin typeface="Arial" pitchFamily="34" charset="0"/>
                <a:cs typeface="Arial" pitchFamily="34" charset="0"/>
              </a:rPr>
              <a:t>God’s Kingdom, not the cross, was Jesus’ original mission</a:t>
            </a:r>
          </a:p>
          <a:p>
            <a:pPr>
              <a:buFont typeface="Wingdings" pitchFamily="2" charset="2"/>
              <a:buChar char="Ø"/>
            </a:pPr>
            <a:r>
              <a:rPr lang="en-US" b="1" dirty="0">
                <a:solidFill>
                  <a:schemeClr val="bg1"/>
                </a:solidFill>
                <a:latin typeface="Arial" pitchFamily="34" charset="0"/>
                <a:cs typeface="Arial" pitchFamily="34" charset="0"/>
              </a:rPr>
              <a:t>Through the cross we have spiritual salvation</a:t>
            </a:r>
          </a:p>
          <a:p>
            <a:pPr>
              <a:buFont typeface="Wingdings" pitchFamily="2" charset="2"/>
              <a:buChar char="Ø"/>
            </a:pPr>
            <a:r>
              <a:rPr lang="en-US" b="1" dirty="0">
                <a:solidFill>
                  <a:schemeClr val="bg1"/>
                </a:solidFill>
                <a:latin typeface="Arial" pitchFamily="34" charset="0"/>
                <a:cs typeface="Arial" pitchFamily="34" charset="0"/>
              </a:rPr>
              <a:t>John the Baptist’s failure was the main reason Jesus had to go the way of the cross</a:t>
            </a:r>
          </a:p>
        </p:txBody>
      </p:sp>
    </p:spTree>
    <p:extLst>
      <p:ext uri="{BB962C8B-B14F-4D97-AF65-F5344CB8AC3E}">
        <p14:creationId xmlns:p14="http://schemas.microsoft.com/office/powerpoint/2010/main" val="2181092877"/>
      </p:ext>
    </p:extLst>
  </p:cSld>
  <p:clrMapOvr>
    <a:masterClrMapping/>
  </p:clrMapOvr>
  <p:transition spd="slow">
    <p:dissolve/>
  </p:transition>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slow">
    <p:dissolve/>
  </p:transition>
</p:sld>
</file>

<file path=ppt/slides/slide13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E6C1"/>
            </a:gs>
          </a:gsLst>
          <a:path path="shape">
            <a:fillToRect l="50000" t="50000" r="50000" b="50000"/>
          </a:path>
        </a:gradFill>
        <a:effectLst/>
      </p:bgPr>
    </p:bg>
    <p:spTree>
      <p:nvGrpSpPr>
        <p:cNvPr id="1" name=""/>
        <p:cNvGrpSpPr/>
        <p:nvPr/>
      </p:nvGrpSpPr>
      <p:grpSpPr>
        <a:xfrm>
          <a:off x="0" y="0"/>
          <a:ext cx="0" cy="0"/>
          <a:chOff x="0" y="0"/>
          <a:chExt cx="0" cy="0"/>
        </a:xfrm>
      </p:grpSpPr>
      <p:sp>
        <p:nvSpPr>
          <p:cNvPr id="9" name="Oval 23"/>
          <p:cNvSpPr>
            <a:spLocks noChangeArrowheads="1"/>
          </p:cNvSpPr>
          <p:nvPr/>
        </p:nvSpPr>
        <p:spPr bwMode="auto">
          <a:xfrm>
            <a:off x="152400" y="1066800"/>
            <a:ext cx="8839200" cy="5029200"/>
          </a:xfrm>
          <a:prstGeom prst="ellipse">
            <a:avLst/>
          </a:prstGeom>
          <a:blipFill>
            <a:blip r:embed="rId3" cstate="print"/>
            <a:stretch>
              <a:fillRect/>
            </a:stretch>
          </a:blipFill>
          <a:ln w="57150">
            <a:noFill/>
            <a:round/>
            <a:headEnd/>
            <a:tailEnd/>
          </a:ln>
          <a:effectLst/>
        </p:spPr>
        <p:txBody>
          <a:bodyPr wrap="none" anchor="ctr"/>
          <a:lstStyle/>
          <a:p>
            <a:pPr algn="ctr"/>
            <a:endParaRPr lang="en-US" b="0">
              <a:solidFill>
                <a:srgbClr val="000000"/>
              </a:solidFill>
              <a:effectLst/>
            </a:endParaRPr>
          </a:p>
        </p:txBody>
      </p:sp>
      <p:sp>
        <p:nvSpPr>
          <p:cNvPr id="10246" name="WordArt 6"/>
          <p:cNvSpPr>
            <a:spLocks noChangeArrowheads="1" noChangeShapeType="1" noTextEdit="1"/>
          </p:cNvSpPr>
          <p:nvPr/>
        </p:nvSpPr>
        <p:spPr bwMode="auto">
          <a:xfrm>
            <a:off x="1066800" y="3200400"/>
            <a:ext cx="7010400" cy="1828800"/>
          </a:xfrm>
          <a:prstGeom prst="rect">
            <a:avLst/>
          </a:prstGeom>
        </p:spPr>
        <p:txBody>
          <a:bodyPr wrap="none" fromWordArt="1">
            <a:prstTxWarp prst="textFadeUp">
              <a:avLst>
                <a:gd name="adj" fmla="val 9991"/>
              </a:avLst>
            </a:prstTxWarp>
          </a:bodyPr>
          <a:lstStyle/>
          <a:p>
            <a:pPr algn="ctr" eaLnBrk="1" hangingPunct="1"/>
            <a:r>
              <a:rPr lang="en-US" sz="3600" b="0" kern="10">
                <a:ln w="38100">
                  <a:solidFill>
                    <a:srgbClr val="800000"/>
                  </a:solidFill>
                  <a:round/>
                  <a:headEnd/>
                  <a:tailEnd/>
                </a:ln>
                <a:gradFill rotWithShape="0">
                  <a:gsLst>
                    <a:gs pos="0">
                      <a:srgbClr val="730603"/>
                    </a:gs>
                    <a:gs pos="100000">
                      <a:srgbClr val="FFCC00"/>
                    </a:gs>
                  </a:gsLst>
                  <a:lin ang="5400000" scaled="1"/>
                </a:gradFill>
                <a:effectLst>
                  <a:outerShdw dist="38100" dir="19800000" algn="l" rotWithShape="0">
                    <a:srgbClr val="FFFFDD"/>
                  </a:outerShdw>
                </a:effectLst>
                <a:latin typeface="Arial Black"/>
              </a:rPr>
              <a:t>Resurrection</a:t>
            </a:r>
          </a:p>
        </p:txBody>
      </p:sp>
      <p:grpSp>
        <p:nvGrpSpPr>
          <p:cNvPr id="5" name="Group 2"/>
          <p:cNvGrpSpPr>
            <a:grpSpLocks/>
          </p:cNvGrpSpPr>
          <p:nvPr/>
        </p:nvGrpSpPr>
        <p:grpSpPr bwMode="auto">
          <a:xfrm>
            <a:off x="2133600" y="152400"/>
            <a:ext cx="4876800" cy="762000"/>
            <a:chOff x="336" y="336"/>
            <a:chExt cx="5088" cy="1008"/>
          </a:xfrm>
        </p:grpSpPr>
        <p:sp>
          <p:nvSpPr>
            <p:cNvPr id="6" name="AutoShape 3"/>
            <p:cNvSpPr>
              <a:spLocks noChangeArrowheads="1"/>
            </p:cNvSpPr>
            <p:nvPr/>
          </p:nvSpPr>
          <p:spPr bwMode="auto">
            <a:xfrm>
              <a:off x="336" y="336"/>
              <a:ext cx="5088" cy="1008"/>
            </a:xfrm>
            <a:prstGeom prst="roundRect">
              <a:avLst>
                <a:gd name="adj" fmla="val 16667"/>
              </a:avLst>
            </a:prstGeom>
            <a:gradFill rotWithShape="0">
              <a:gsLst>
                <a:gs pos="0">
                  <a:srgbClr val="800000"/>
                </a:gs>
                <a:gs pos="100000">
                  <a:srgbClr val="FFCC00"/>
                </a:gs>
              </a:gsLst>
              <a:path path="shape">
                <a:fillToRect l="50000" t="50000" r="50000" b="50000"/>
              </a:path>
            </a:gradFill>
            <a:ln w="38100">
              <a:solidFill>
                <a:srgbClr val="800000"/>
              </a:solidFill>
              <a:round/>
              <a:headEnd/>
              <a:tailEnd/>
            </a:ln>
            <a:effectLst/>
          </p:spPr>
          <p:txBody>
            <a:bodyPr wrap="none" anchor="ctr"/>
            <a:lstStyle/>
            <a:p>
              <a:pPr algn="ctr"/>
              <a:endParaRPr lang="en-US" sz="3600">
                <a:solidFill>
                  <a:srgbClr val="000000"/>
                </a:solidFill>
                <a:effectLst>
                  <a:outerShdw blurRad="38100" dist="38100" dir="2700000" algn="tl">
                    <a:srgbClr val="FFFFFF"/>
                  </a:outerShdw>
                </a:effectLst>
                <a:latin typeface="Arial Black" pitchFamily="34" charset="0"/>
              </a:endParaRPr>
            </a:p>
          </p:txBody>
        </p:sp>
        <p:sp>
          <p:nvSpPr>
            <p:cNvPr id="7" name="WordArt 4"/>
            <p:cNvSpPr>
              <a:spLocks noChangeArrowheads="1" noChangeShapeType="1" noTextEdit="1"/>
            </p:cNvSpPr>
            <p:nvPr/>
          </p:nvSpPr>
          <p:spPr bwMode="auto">
            <a:xfrm>
              <a:off x="744" y="505"/>
              <a:ext cx="4272" cy="695"/>
            </a:xfrm>
            <a:prstGeom prst="rect">
              <a:avLst/>
            </a:prstGeom>
          </p:spPr>
          <p:txBody>
            <a:bodyPr wrap="none" fromWordArt="1">
              <a:prstTxWarp prst="textPlain">
                <a:avLst>
                  <a:gd name="adj" fmla="val 50000"/>
                </a:avLst>
              </a:prstTxWarp>
            </a:bodyPr>
            <a:lstStyle/>
            <a:p>
              <a:pPr algn="ctr" eaLnBrk="1" hangingPunct="1"/>
              <a:r>
                <a:rPr lang="en-US" sz="3600" b="0" kern="10" spc="300">
                  <a:ln w="19050">
                    <a:solidFill>
                      <a:srgbClr val="800000"/>
                    </a:solidFill>
                    <a:round/>
                    <a:headEnd/>
                    <a:tailEnd/>
                  </a:ln>
                  <a:gradFill rotWithShape="0">
                    <a:gsLst>
                      <a:gs pos="0">
                        <a:srgbClr val="FFFFFF"/>
                      </a:gs>
                      <a:gs pos="100000">
                        <a:srgbClr val="FFFFCC"/>
                      </a:gs>
                    </a:gsLst>
                    <a:lin ang="5400000" scaled="1"/>
                  </a:gradFill>
                  <a:effectLst>
                    <a:outerShdw dist="12700" dir="3000000" algn="ctr" rotWithShape="0">
                      <a:srgbClr val="990000"/>
                    </a:outerShdw>
                  </a:effectLst>
                  <a:latin typeface="Impact"/>
                </a:rPr>
                <a:t>Chapter 5</a:t>
              </a:r>
            </a:p>
          </p:txBody>
        </p:sp>
      </p:gr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p:cTn id="7" dur="1000" fill="hold"/>
                                        <p:tgtEl>
                                          <p:spTgt spid="10246"/>
                                        </p:tgtEl>
                                        <p:attrNameLst>
                                          <p:attrName>ppt_x</p:attrName>
                                        </p:attrNameLst>
                                      </p:cBhvr>
                                      <p:tavLst>
                                        <p:tav tm="0">
                                          <p:val>
                                            <p:strVal val="#ppt_x"/>
                                          </p:val>
                                        </p:tav>
                                        <p:tav tm="100000">
                                          <p:val>
                                            <p:strVal val="#ppt_x"/>
                                          </p:val>
                                        </p:tav>
                                      </p:tavLst>
                                    </p:anim>
                                    <p:anim calcmode="lin" valueType="num">
                                      <p:cBhvr>
                                        <p:cTn id="8" dur="1000" fill="hold"/>
                                        <p:tgtEl>
                                          <p:spTgt spid="10246"/>
                                        </p:tgtEl>
                                        <p:attrNameLst>
                                          <p:attrName>ppt_y</p:attrName>
                                        </p:attrNameLst>
                                      </p:cBhvr>
                                      <p:tavLst>
                                        <p:tav tm="0">
                                          <p:val>
                                            <p:strVal val="#ppt_y+#ppt_h/2"/>
                                          </p:val>
                                        </p:tav>
                                        <p:tav tm="100000">
                                          <p:val>
                                            <p:strVal val="#ppt_y"/>
                                          </p:val>
                                        </p:tav>
                                      </p:tavLst>
                                    </p:anim>
                                    <p:anim calcmode="lin" valueType="num">
                                      <p:cBhvr>
                                        <p:cTn id="9" dur="1000" fill="hold"/>
                                        <p:tgtEl>
                                          <p:spTgt spid="10246"/>
                                        </p:tgtEl>
                                        <p:attrNameLst>
                                          <p:attrName>ppt_w</p:attrName>
                                        </p:attrNameLst>
                                      </p:cBhvr>
                                      <p:tavLst>
                                        <p:tav tm="0">
                                          <p:val>
                                            <p:strVal val="#ppt_w"/>
                                          </p:val>
                                        </p:tav>
                                        <p:tav tm="100000">
                                          <p:val>
                                            <p:strVal val="#ppt_w"/>
                                          </p:val>
                                        </p:tav>
                                      </p:tavLst>
                                    </p:anim>
                                    <p:anim calcmode="lin" valueType="num">
                                      <p:cBhvr>
                                        <p:cTn id="10" dur="1000" fill="hold"/>
                                        <p:tgtEl>
                                          <p:spTgt spid="102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E6C1"/>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5486400"/>
            <a:ext cx="9144000" cy="1371600"/>
          </a:xfrm>
          <a:prstGeom prst="rect">
            <a:avLst/>
          </a:prstGeom>
          <a:solidFill>
            <a:schemeClr val="tx1"/>
          </a:solidFill>
          <a:ln w="9525">
            <a:solidFill>
              <a:schemeClr val="tx1"/>
            </a:solidFill>
            <a:miter lim="800000"/>
            <a:headEnd/>
            <a:tailEnd/>
          </a:ln>
          <a:effectLst/>
        </p:spPr>
        <p:txBody>
          <a:bodyPr wrap="none" anchor="ctr"/>
          <a:lstStyle/>
          <a:p>
            <a:pPr eaLnBrk="1" hangingPunct="1"/>
            <a:endParaRPr lang="en-US" sz="1800" b="0">
              <a:solidFill>
                <a:srgbClr val="000000"/>
              </a:solidFill>
              <a:effectLst/>
              <a:latin typeface="Arial" charset="0"/>
            </a:endParaRPr>
          </a:p>
        </p:txBody>
      </p:sp>
      <p:grpSp>
        <p:nvGrpSpPr>
          <p:cNvPr id="2" name="Group 8"/>
          <p:cNvGrpSpPr>
            <a:grpSpLocks/>
          </p:cNvGrpSpPr>
          <p:nvPr/>
        </p:nvGrpSpPr>
        <p:grpSpPr bwMode="auto">
          <a:xfrm>
            <a:off x="4112826" y="943577"/>
            <a:ext cx="685800" cy="228600"/>
            <a:chOff x="2400" y="528"/>
            <a:chExt cx="432" cy="144"/>
          </a:xfrm>
        </p:grpSpPr>
        <p:sp>
          <p:nvSpPr>
            <p:cNvPr id="21513" name="WordArt 9"/>
            <p:cNvSpPr>
              <a:spLocks noChangeArrowheads="1" noChangeShapeType="1" noTextEdit="1"/>
            </p:cNvSpPr>
            <p:nvPr/>
          </p:nvSpPr>
          <p:spPr bwMode="auto">
            <a:xfrm>
              <a:off x="2400" y="528"/>
              <a:ext cx="432" cy="48"/>
            </a:xfrm>
            <a:prstGeom prst="rect">
              <a:avLst/>
            </a:prstGeom>
          </p:spPr>
          <p:txBody>
            <a:bodyPr wrap="none" fromWordArt="1">
              <a:prstTxWarp prst="textPlain">
                <a:avLst>
                  <a:gd name="adj" fmla="val 50000"/>
                </a:avLst>
              </a:prstTxWarp>
            </a:bodyPr>
            <a:lstStyle/>
            <a:p>
              <a:pPr algn="ctr" eaLnBrk="1" hangingPunct="1"/>
              <a:r>
                <a:rPr lang="en-US" sz="3600" kern="10" dirty="0">
                  <a:ln w="9525">
                    <a:solidFill>
                      <a:srgbClr val="660033"/>
                    </a:solidFill>
                    <a:round/>
                    <a:headEnd/>
                    <a:tailEnd/>
                  </a:ln>
                  <a:gradFill rotWithShape="0">
                    <a:gsLst>
                      <a:gs pos="0">
                        <a:srgbClr val="FFFFFF"/>
                      </a:gs>
                      <a:gs pos="100000">
                        <a:srgbClr val="996600"/>
                      </a:gs>
                    </a:gsLst>
                    <a:path path="rect">
                      <a:fillToRect l="50000" t="50000" r="50000" b="50000"/>
                    </a:path>
                  </a:gradFill>
                  <a:effectLst>
                    <a:outerShdw dist="45791" dir="3378596" algn="ctr" rotWithShape="0">
                      <a:srgbClr val="660033"/>
                    </a:outerShdw>
                  </a:effectLst>
                  <a:latin typeface="Latin Wide"/>
                </a:rPr>
                <a:t>_</a:t>
              </a:r>
            </a:p>
          </p:txBody>
        </p:sp>
        <p:sp>
          <p:nvSpPr>
            <p:cNvPr id="21514" name="WordArt 10"/>
            <p:cNvSpPr>
              <a:spLocks noChangeArrowheads="1" noChangeShapeType="1" noTextEdit="1"/>
            </p:cNvSpPr>
            <p:nvPr/>
          </p:nvSpPr>
          <p:spPr bwMode="auto">
            <a:xfrm>
              <a:off x="2400" y="624"/>
              <a:ext cx="432" cy="48"/>
            </a:xfrm>
            <a:prstGeom prst="rect">
              <a:avLst/>
            </a:prstGeom>
          </p:spPr>
          <p:txBody>
            <a:bodyPr wrap="none" fromWordArt="1">
              <a:prstTxWarp prst="textPlain">
                <a:avLst>
                  <a:gd name="adj" fmla="val 50000"/>
                </a:avLst>
              </a:prstTxWarp>
            </a:bodyPr>
            <a:lstStyle/>
            <a:p>
              <a:pPr algn="ctr" eaLnBrk="1" hangingPunct="1"/>
              <a:r>
                <a:rPr lang="en-US" sz="3600" kern="10" dirty="0">
                  <a:ln w="9525">
                    <a:solidFill>
                      <a:srgbClr val="660033"/>
                    </a:solidFill>
                    <a:round/>
                    <a:headEnd/>
                    <a:tailEnd/>
                  </a:ln>
                  <a:gradFill rotWithShape="0">
                    <a:gsLst>
                      <a:gs pos="0">
                        <a:srgbClr val="FFFFFF"/>
                      </a:gs>
                      <a:gs pos="100000">
                        <a:srgbClr val="996600"/>
                      </a:gs>
                    </a:gsLst>
                    <a:path path="rect">
                      <a:fillToRect l="50000" t="50000" r="50000" b="50000"/>
                    </a:path>
                  </a:gradFill>
                  <a:effectLst>
                    <a:outerShdw dist="45791" dir="3378596" algn="ctr" rotWithShape="0">
                      <a:srgbClr val="660033"/>
                    </a:outerShdw>
                  </a:effectLst>
                  <a:latin typeface="Latin Wide"/>
                </a:rPr>
                <a:t>_</a:t>
              </a:r>
            </a:p>
          </p:txBody>
        </p:sp>
      </p:grpSp>
      <p:sp>
        <p:nvSpPr>
          <p:cNvPr id="21515" name="Rectangle 11"/>
          <p:cNvSpPr>
            <a:spLocks noChangeArrowheads="1"/>
          </p:cNvSpPr>
          <p:nvPr/>
        </p:nvSpPr>
        <p:spPr bwMode="auto">
          <a:xfrm>
            <a:off x="4993473" y="688776"/>
            <a:ext cx="3581400" cy="685800"/>
          </a:xfrm>
          <a:prstGeom prst="rect">
            <a:avLst/>
          </a:prstGeom>
          <a:noFill/>
          <a:ln w="28575">
            <a:noFill/>
            <a:miter lim="800000"/>
            <a:headEnd/>
            <a:tailEnd/>
          </a:ln>
          <a:effectLst/>
        </p:spPr>
        <p:txBody>
          <a:bodyPr wrap="none" anchor="ctr"/>
          <a:lstStyle/>
          <a:p>
            <a:r>
              <a:rPr lang="en-US" sz="3800" b="0" dirty="0">
                <a:solidFill>
                  <a:srgbClr val="663300"/>
                </a:solidFill>
                <a:effectLst/>
                <a:latin typeface="Impact" pitchFamily="34" charset="0"/>
              </a:rPr>
              <a:t>Come back to life</a:t>
            </a:r>
          </a:p>
        </p:txBody>
      </p:sp>
      <p:sp>
        <p:nvSpPr>
          <p:cNvPr id="20" name="Oval 6"/>
          <p:cNvSpPr>
            <a:spLocks noChangeArrowheads="1"/>
          </p:cNvSpPr>
          <p:nvPr/>
        </p:nvSpPr>
        <p:spPr bwMode="auto">
          <a:xfrm>
            <a:off x="647700" y="382587"/>
            <a:ext cx="3086100" cy="1217613"/>
          </a:xfrm>
          <a:prstGeom prst="ellipse">
            <a:avLst/>
          </a:prstGeom>
          <a:gradFill rotWithShape="0">
            <a:gsLst>
              <a:gs pos="0">
                <a:srgbClr val="FFCC00"/>
              </a:gs>
              <a:gs pos="50000">
                <a:srgbClr val="66FFFF"/>
              </a:gs>
              <a:gs pos="100000">
                <a:srgbClr val="FFCC00"/>
              </a:gs>
            </a:gsLst>
            <a:lin ang="2700000" scaled="1"/>
          </a:gradFill>
          <a:ln w="28575">
            <a:solidFill>
              <a:srgbClr val="800000"/>
            </a:solidFill>
            <a:round/>
            <a:headEnd/>
            <a:tailEnd/>
          </a:ln>
          <a:effectLst/>
        </p:spPr>
        <p:txBody>
          <a:bodyPr wrap="none" anchor="ctr"/>
          <a:lstStyle/>
          <a:p>
            <a:pPr algn="ctr"/>
            <a:endParaRPr lang="en-US" sz="4000" b="0">
              <a:solidFill>
                <a:srgbClr val="0000FF"/>
              </a:solidFill>
              <a:effectLst>
                <a:outerShdw blurRad="38100" dist="38100" dir="2700000" algn="tl">
                  <a:srgbClr val="3D2905"/>
                </a:outerShdw>
              </a:effectLst>
              <a:latin typeface="Impact" pitchFamily="34" charset="0"/>
            </a:endParaRPr>
          </a:p>
        </p:txBody>
      </p:sp>
      <p:sp>
        <p:nvSpPr>
          <p:cNvPr id="21" name="WordArt 7"/>
          <p:cNvSpPr>
            <a:spLocks noChangeArrowheads="1" noChangeShapeType="1" noTextEdit="1"/>
          </p:cNvSpPr>
          <p:nvPr/>
        </p:nvSpPr>
        <p:spPr bwMode="auto">
          <a:xfrm>
            <a:off x="914400" y="611187"/>
            <a:ext cx="2514600" cy="685800"/>
          </a:xfrm>
          <a:prstGeom prst="rect">
            <a:avLst/>
          </a:prstGeom>
        </p:spPr>
        <p:txBody>
          <a:bodyPr wrap="none" fromWordArt="1">
            <a:prstTxWarp prst="textFadeUp">
              <a:avLst>
                <a:gd name="adj" fmla="val 9991"/>
              </a:avLst>
            </a:prstTxWarp>
          </a:bodyPr>
          <a:lstStyle/>
          <a:p>
            <a:pPr algn="ctr" eaLnBrk="1" hangingPunct="1"/>
            <a:r>
              <a:rPr lang="en-US" sz="3600" b="0" kern="10" dirty="0">
                <a:ln w="19050">
                  <a:solidFill>
                    <a:srgbClr val="730603"/>
                  </a:solidFill>
                  <a:round/>
                  <a:headEnd/>
                  <a:tailEnd/>
                </a:ln>
                <a:gradFill rotWithShape="0">
                  <a:gsLst>
                    <a:gs pos="0">
                      <a:srgbClr val="FFFF00"/>
                    </a:gs>
                    <a:gs pos="100000">
                      <a:srgbClr val="FFCC00"/>
                    </a:gs>
                  </a:gsLst>
                  <a:lin ang="5400000" scaled="1"/>
                </a:gradFill>
                <a:effectLst>
                  <a:outerShdw dist="35921" dir="2700000" sy="50000" rotWithShape="0">
                    <a:srgbClr val="875B0D"/>
                  </a:outerShdw>
                </a:effectLst>
                <a:latin typeface="Arial Black"/>
              </a:rPr>
              <a:t>Resurrection</a:t>
            </a:r>
          </a:p>
        </p:txBody>
      </p:sp>
      <p:grpSp>
        <p:nvGrpSpPr>
          <p:cNvPr id="21576" name="Group 3">
            <a:extLst>
              <a:ext uri="{FF2B5EF4-FFF2-40B4-BE49-F238E27FC236}">
                <a16:creationId xmlns:a16="http://schemas.microsoft.com/office/drawing/2014/main" id="{6064DFBD-3F52-3908-9012-76CED90FE685}"/>
              </a:ext>
            </a:extLst>
          </p:cNvPr>
          <p:cNvGrpSpPr>
            <a:grpSpLocks/>
          </p:cNvGrpSpPr>
          <p:nvPr/>
        </p:nvGrpSpPr>
        <p:grpSpPr bwMode="auto">
          <a:xfrm>
            <a:off x="1828800" y="5738816"/>
            <a:ext cx="5486850" cy="661988"/>
            <a:chOff x="132" y="3303"/>
            <a:chExt cx="4773" cy="417"/>
          </a:xfrm>
        </p:grpSpPr>
        <p:sp>
          <p:nvSpPr>
            <p:cNvPr id="21577" name="Text Box 4">
              <a:extLst>
                <a:ext uri="{FF2B5EF4-FFF2-40B4-BE49-F238E27FC236}">
                  <a16:creationId xmlns:a16="http://schemas.microsoft.com/office/drawing/2014/main" id="{27A5B82F-4732-36C1-54C8-7EB054D9A406}"/>
                </a:ext>
              </a:extLst>
            </p:cNvPr>
            <p:cNvSpPr txBox="1">
              <a:spLocks noChangeArrowheads="1"/>
            </p:cNvSpPr>
            <p:nvPr/>
          </p:nvSpPr>
          <p:spPr bwMode="auto">
            <a:xfrm>
              <a:off x="419" y="3313"/>
              <a:ext cx="4486" cy="407"/>
            </a:xfrm>
            <a:prstGeom prst="rect">
              <a:avLst/>
            </a:prstGeom>
            <a:noFill/>
            <a:ln w="9525">
              <a:noFill/>
              <a:miter lim="800000"/>
              <a:headEnd/>
              <a:tailEnd/>
            </a:ln>
            <a:effectLst/>
          </p:spPr>
          <p:txBody>
            <a:bodyPr wrap="square">
              <a:spAutoFit/>
            </a:bodyPr>
            <a:lstStyle/>
            <a:p>
              <a:pPr>
                <a:lnSpc>
                  <a:spcPct val="90000"/>
                </a:lnSpc>
              </a:pPr>
              <a:r>
                <a:rPr lang="en-US" sz="2000" u="sng" dirty="0">
                  <a:solidFill>
                    <a:srgbClr val="FFFFFF"/>
                  </a:solidFill>
                  <a:effectLst/>
                  <a:latin typeface="Arial Narrow" pitchFamily="34" charset="0"/>
                </a:rPr>
                <a:t>Resurrection</a:t>
              </a:r>
              <a:r>
                <a:rPr lang="en-US" sz="2000" dirty="0">
                  <a:solidFill>
                    <a:srgbClr val="FFFFFF"/>
                  </a:solidFill>
                  <a:effectLst/>
                  <a:latin typeface="Arial Narrow" pitchFamily="34" charset="0"/>
                </a:rPr>
                <a:t> means to </a:t>
              </a:r>
              <a:r>
                <a:rPr lang="en-US" sz="2000" u="sng" dirty="0">
                  <a:solidFill>
                    <a:srgbClr val="FFFFFF"/>
                  </a:solidFill>
                  <a:effectLst/>
                  <a:latin typeface="Arial Narrow" pitchFamily="34" charset="0"/>
                </a:rPr>
                <a:t>come back to life</a:t>
              </a:r>
              <a:r>
                <a:rPr lang="en-US" sz="2000" dirty="0">
                  <a:solidFill>
                    <a:srgbClr val="FFFFFF"/>
                  </a:solidFill>
                  <a:effectLst/>
                  <a:latin typeface="Arial Narrow" pitchFamily="34" charset="0"/>
                </a:rPr>
                <a:t>. To come back to life implies that we have been dead.</a:t>
              </a:r>
              <a:endParaRPr lang="en-US" sz="2000" u="sng" dirty="0">
                <a:solidFill>
                  <a:srgbClr val="FFFFFF"/>
                </a:solidFill>
                <a:effectLst/>
                <a:latin typeface="Arial Narrow" pitchFamily="34" charset="0"/>
              </a:endParaRPr>
            </a:p>
          </p:txBody>
        </p:sp>
        <p:sp>
          <p:nvSpPr>
            <p:cNvPr id="21578" name="Text Box 5">
              <a:extLst>
                <a:ext uri="{FF2B5EF4-FFF2-40B4-BE49-F238E27FC236}">
                  <a16:creationId xmlns:a16="http://schemas.microsoft.com/office/drawing/2014/main" id="{8292B83E-9E5C-1B8C-B7C9-4E550719C89C}"/>
                </a:ext>
              </a:extLst>
            </p:cNvPr>
            <p:cNvSpPr txBox="1">
              <a:spLocks noChangeArrowheads="1"/>
            </p:cNvSpPr>
            <p:nvPr/>
          </p:nvSpPr>
          <p:spPr bwMode="auto">
            <a:xfrm>
              <a:off x="132" y="3303"/>
              <a:ext cx="398" cy="369"/>
            </a:xfrm>
            <a:prstGeom prst="rect">
              <a:avLst/>
            </a:prstGeom>
            <a:noFill/>
            <a:ln w="9525">
              <a:noFill/>
              <a:miter lim="800000"/>
              <a:headEnd/>
              <a:tailEnd/>
            </a:ln>
            <a:effectLst/>
          </p:spPr>
          <p:txBody>
            <a:bodyPr wrap="square">
              <a:spAutoFit/>
            </a:bodyPr>
            <a:lstStyle/>
            <a:p>
              <a:pPr marL="0" marR="0" lvl="0" indent="0" defTabSz="914400" rtl="0" eaLnBrk="0" fontAlgn="base" latinLnBrk="0" hangingPunct="0">
                <a:lnSpc>
                  <a:spcPct val="63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Tree>
    <p:extLst>
      <p:ext uri="{BB962C8B-B14F-4D97-AF65-F5344CB8AC3E}">
        <p14:creationId xmlns:p14="http://schemas.microsoft.com/office/powerpoint/2010/main" val="1949082163"/>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1576"/>
                                        </p:tgtEl>
                                        <p:attrNameLst>
                                          <p:attrName>style.visibility</p:attrName>
                                        </p:attrNameLst>
                                      </p:cBhvr>
                                      <p:to>
                                        <p:strVal val="visible"/>
                                      </p:to>
                                    </p:set>
                                    <p:animEffect transition="in" filter="barn(outVertical)">
                                      <p:cBhvr>
                                        <p:cTn id="7" dur="500"/>
                                        <p:tgtEl>
                                          <p:spTgt spid="215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2000"/>
                                        <p:tgtEl>
                                          <p:spTgt spid="20"/>
                                        </p:tgtEl>
                                      </p:cBhvr>
                                    </p:animEffect>
                                  </p:childTnLst>
                                </p:cTn>
                              </p:par>
                              <p:par>
                                <p:cTn id="13" presetID="17" presetClass="entr" presetSubtype="1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000" fill="hold"/>
                                        <p:tgtEl>
                                          <p:spTgt spid="21"/>
                                        </p:tgtEl>
                                        <p:attrNameLst>
                                          <p:attrName>ppt_w</p:attrName>
                                        </p:attrNameLst>
                                      </p:cBhvr>
                                      <p:tavLst>
                                        <p:tav tm="0">
                                          <p:val>
                                            <p:fltVal val="0"/>
                                          </p:val>
                                        </p:tav>
                                        <p:tav tm="100000">
                                          <p:val>
                                            <p:strVal val="#ppt_w"/>
                                          </p:val>
                                        </p:tav>
                                      </p:tavLst>
                                    </p:anim>
                                    <p:anim calcmode="lin" valueType="num">
                                      <p:cBhvr>
                                        <p:cTn id="16" dur="1000" fill="hold"/>
                                        <p:tgtEl>
                                          <p:spTgt spid="21"/>
                                        </p:tgtEl>
                                        <p:attrNameLst>
                                          <p:attrName>ppt_h</p:attrName>
                                        </p:attrNameLst>
                                      </p:cBhvr>
                                      <p:tavLst>
                                        <p:tav tm="0">
                                          <p:val>
                                            <p:strVal val="#ppt_h"/>
                                          </p:val>
                                        </p:tav>
                                        <p:tav tm="100000">
                                          <p:val>
                                            <p:strVal val="#ppt_h"/>
                                          </p:val>
                                        </p:tav>
                                      </p:tavLst>
                                    </p:anim>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21515"/>
                                        </p:tgtEl>
                                        <p:attrNameLst>
                                          <p:attrName>style.visibility</p:attrName>
                                        </p:attrNameLst>
                                      </p:cBhvr>
                                      <p:to>
                                        <p:strVal val="visible"/>
                                      </p:to>
                                    </p:set>
                                    <p:anim calcmode="lin" valueType="num">
                                      <p:cBhvr>
                                        <p:cTn id="24" dur="500" fill="hold"/>
                                        <p:tgtEl>
                                          <p:spTgt spid="21515"/>
                                        </p:tgtEl>
                                        <p:attrNameLst>
                                          <p:attrName>ppt_w</p:attrName>
                                        </p:attrNameLst>
                                      </p:cBhvr>
                                      <p:tavLst>
                                        <p:tav tm="0">
                                          <p:val>
                                            <p:fltVal val="0"/>
                                          </p:val>
                                        </p:tav>
                                        <p:tav tm="100000">
                                          <p:val>
                                            <p:strVal val="#ppt_w"/>
                                          </p:val>
                                        </p:tav>
                                      </p:tavLst>
                                    </p:anim>
                                    <p:anim calcmode="lin" valueType="num">
                                      <p:cBhvr>
                                        <p:cTn id="25" dur="500" fill="hold"/>
                                        <p:tgtEl>
                                          <p:spTgt spid="215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5" grpId="0"/>
      <p:bldP spid="20" grpId="0" animBg="1"/>
      <p:bldP spid="21" grpId="0"/>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E6C1"/>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5486400"/>
            <a:ext cx="9144000" cy="1371600"/>
          </a:xfrm>
          <a:prstGeom prst="rect">
            <a:avLst/>
          </a:prstGeom>
          <a:solidFill>
            <a:schemeClr val="tx1"/>
          </a:solidFill>
          <a:ln w="9525">
            <a:solidFill>
              <a:schemeClr val="tx1"/>
            </a:solidFill>
            <a:miter lim="800000"/>
            <a:headEnd/>
            <a:tailEnd/>
          </a:ln>
          <a:effectLst/>
        </p:spPr>
        <p:txBody>
          <a:bodyPr wrap="none" anchor="ctr"/>
          <a:lstStyle/>
          <a:p>
            <a:pPr eaLnBrk="1" hangingPunct="1"/>
            <a:endParaRPr lang="en-US" sz="1800" b="0">
              <a:solidFill>
                <a:srgbClr val="000000"/>
              </a:solidFill>
              <a:effectLst/>
              <a:latin typeface="Arial" charset="0"/>
            </a:endParaRPr>
          </a:p>
        </p:txBody>
      </p:sp>
      <p:grpSp>
        <p:nvGrpSpPr>
          <p:cNvPr id="2" name="Group 8"/>
          <p:cNvGrpSpPr>
            <a:grpSpLocks/>
          </p:cNvGrpSpPr>
          <p:nvPr/>
        </p:nvGrpSpPr>
        <p:grpSpPr bwMode="auto">
          <a:xfrm>
            <a:off x="4112826" y="943577"/>
            <a:ext cx="685800" cy="228600"/>
            <a:chOff x="2400" y="528"/>
            <a:chExt cx="432" cy="144"/>
          </a:xfrm>
        </p:grpSpPr>
        <p:sp>
          <p:nvSpPr>
            <p:cNvPr id="21513" name="WordArt 9"/>
            <p:cNvSpPr>
              <a:spLocks noChangeArrowheads="1" noChangeShapeType="1" noTextEdit="1"/>
            </p:cNvSpPr>
            <p:nvPr/>
          </p:nvSpPr>
          <p:spPr bwMode="auto">
            <a:xfrm>
              <a:off x="2400" y="528"/>
              <a:ext cx="432" cy="48"/>
            </a:xfrm>
            <a:prstGeom prst="rect">
              <a:avLst/>
            </a:prstGeom>
          </p:spPr>
          <p:txBody>
            <a:bodyPr wrap="none" fromWordArt="1">
              <a:prstTxWarp prst="textPlain">
                <a:avLst>
                  <a:gd name="adj" fmla="val 50000"/>
                </a:avLst>
              </a:prstTxWarp>
            </a:bodyPr>
            <a:lstStyle/>
            <a:p>
              <a:pPr algn="ctr" eaLnBrk="1" hangingPunct="1"/>
              <a:r>
                <a:rPr lang="en-US" sz="3600" kern="10">
                  <a:ln w="9525">
                    <a:solidFill>
                      <a:srgbClr val="660033"/>
                    </a:solidFill>
                    <a:round/>
                    <a:headEnd/>
                    <a:tailEnd/>
                  </a:ln>
                  <a:gradFill rotWithShape="0">
                    <a:gsLst>
                      <a:gs pos="0">
                        <a:srgbClr val="FFFFFF"/>
                      </a:gs>
                      <a:gs pos="100000">
                        <a:srgbClr val="996600"/>
                      </a:gs>
                    </a:gsLst>
                    <a:path path="rect">
                      <a:fillToRect l="50000" t="50000" r="50000" b="50000"/>
                    </a:path>
                  </a:gradFill>
                  <a:effectLst>
                    <a:outerShdw dist="45791" dir="3378596" algn="ctr" rotWithShape="0">
                      <a:srgbClr val="660033"/>
                    </a:outerShdw>
                  </a:effectLst>
                  <a:latin typeface="Latin Wide"/>
                </a:rPr>
                <a:t>_</a:t>
              </a:r>
            </a:p>
          </p:txBody>
        </p:sp>
        <p:sp>
          <p:nvSpPr>
            <p:cNvPr id="21514" name="WordArt 10"/>
            <p:cNvSpPr>
              <a:spLocks noChangeArrowheads="1" noChangeShapeType="1" noTextEdit="1"/>
            </p:cNvSpPr>
            <p:nvPr/>
          </p:nvSpPr>
          <p:spPr bwMode="auto">
            <a:xfrm>
              <a:off x="2400" y="624"/>
              <a:ext cx="432" cy="48"/>
            </a:xfrm>
            <a:prstGeom prst="rect">
              <a:avLst/>
            </a:prstGeom>
          </p:spPr>
          <p:txBody>
            <a:bodyPr wrap="none" fromWordArt="1">
              <a:prstTxWarp prst="textPlain">
                <a:avLst>
                  <a:gd name="adj" fmla="val 50000"/>
                </a:avLst>
              </a:prstTxWarp>
            </a:bodyPr>
            <a:lstStyle/>
            <a:p>
              <a:pPr algn="ctr" eaLnBrk="1" hangingPunct="1"/>
              <a:r>
                <a:rPr lang="en-US" sz="3600" kern="10" dirty="0">
                  <a:ln w="9525">
                    <a:solidFill>
                      <a:srgbClr val="660033"/>
                    </a:solidFill>
                    <a:round/>
                    <a:headEnd/>
                    <a:tailEnd/>
                  </a:ln>
                  <a:gradFill rotWithShape="0">
                    <a:gsLst>
                      <a:gs pos="0">
                        <a:srgbClr val="FFFFFF"/>
                      </a:gs>
                      <a:gs pos="100000">
                        <a:srgbClr val="996600"/>
                      </a:gs>
                    </a:gsLst>
                    <a:path path="rect">
                      <a:fillToRect l="50000" t="50000" r="50000" b="50000"/>
                    </a:path>
                  </a:gradFill>
                  <a:effectLst>
                    <a:outerShdw dist="45791" dir="3378596" algn="ctr" rotWithShape="0">
                      <a:srgbClr val="660033"/>
                    </a:outerShdw>
                  </a:effectLst>
                  <a:latin typeface="Latin Wide"/>
                </a:rPr>
                <a:t>_</a:t>
              </a:r>
            </a:p>
          </p:txBody>
        </p:sp>
      </p:grpSp>
      <p:sp>
        <p:nvSpPr>
          <p:cNvPr id="21515" name="Rectangle 11"/>
          <p:cNvSpPr>
            <a:spLocks noChangeArrowheads="1"/>
          </p:cNvSpPr>
          <p:nvPr/>
        </p:nvSpPr>
        <p:spPr bwMode="auto">
          <a:xfrm>
            <a:off x="4993473" y="688776"/>
            <a:ext cx="3581400" cy="685800"/>
          </a:xfrm>
          <a:prstGeom prst="rect">
            <a:avLst/>
          </a:prstGeom>
          <a:noFill/>
          <a:ln w="28575">
            <a:noFill/>
            <a:miter lim="800000"/>
            <a:headEnd/>
            <a:tailEnd/>
          </a:ln>
          <a:effectLst/>
        </p:spPr>
        <p:txBody>
          <a:bodyPr wrap="none" anchor="ctr"/>
          <a:lstStyle/>
          <a:p>
            <a:r>
              <a:rPr lang="en-US" sz="3800" b="0" dirty="0">
                <a:solidFill>
                  <a:srgbClr val="663300"/>
                </a:solidFill>
                <a:effectLst/>
                <a:latin typeface="Impact" pitchFamily="34" charset="0"/>
              </a:rPr>
              <a:t>Come back to life</a:t>
            </a:r>
          </a:p>
        </p:txBody>
      </p:sp>
      <p:sp>
        <p:nvSpPr>
          <p:cNvPr id="14" name="Rectangle 15"/>
          <p:cNvSpPr>
            <a:spLocks noChangeArrowheads="1"/>
          </p:cNvSpPr>
          <p:nvPr/>
        </p:nvSpPr>
        <p:spPr bwMode="auto">
          <a:xfrm>
            <a:off x="1143000" y="1905000"/>
            <a:ext cx="1638300" cy="381000"/>
          </a:xfrm>
          <a:prstGeom prst="rect">
            <a:avLst/>
          </a:prstGeom>
          <a:noFill/>
          <a:ln w="19050">
            <a:noFill/>
            <a:miter lim="800000"/>
            <a:headEnd/>
            <a:tailEnd/>
          </a:ln>
          <a:effectLst>
            <a:outerShdw dist="12700" algn="ctr" rotWithShape="0">
              <a:schemeClr val="tx1"/>
            </a:outerShdw>
          </a:effectLst>
        </p:spPr>
        <p:txBody>
          <a:bodyPr wrap="none" anchor="ctr"/>
          <a:lstStyle/>
          <a:p>
            <a:pPr algn="r"/>
            <a:r>
              <a:rPr lang="en-US" sz="4000" b="0" dirty="0">
                <a:ln>
                  <a:solidFill>
                    <a:srgbClr val="F0F0F0"/>
                  </a:solidFill>
                </a:ln>
                <a:solidFill>
                  <a:srgbClr val="663300"/>
                </a:solidFill>
                <a:effectLst/>
                <a:latin typeface="Impact" pitchFamily="34" charset="0"/>
              </a:rPr>
              <a:t>Death :</a:t>
            </a:r>
          </a:p>
        </p:txBody>
      </p:sp>
      <p:sp>
        <p:nvSpPr>
          <p:cNvPr id="18" name="Rectangle 15"/>
          <p:cNvSpPr>
            <a:spLocks noChangeArrowheads="1"/>
          </p:cNvSpPr>
          <p:nvPr/>
        </p:nvSpPr>
        <p:spPr bwMode="auto">
          <a:xfrm>
            <a:off x="2717426" y="1905000"/>
            <a:ext cx="5435974" cy="381000"/>
          </a:xfrm>
          <a:prstGeom prst="rect">
            <a:avLst/>
          </a:prstGeom>
          <a:noFill/>
          <a:ln w="19050">
            <a:noFill/>
            <a:miter lim="800000"/>
            <a:headEnd/>
            <a:tailEnd/>
          </a:ln>
          <a:effectLst>
            <a:outerShdw dist="12700" algn="ctr" rotWithShape="0">
              <a:schemeClr val="tx1"/>
            </a:outerShdw>
          </a:effectLst>
        </p:spPr>
        <p:txBody>
          <a:bodyPr wrap="none" anchor="ctr"/>
          <a:lstStyle/>
          <a:p>
            <a:r>
              <a:rPr lang="en-US" sz="4000" b="0" dirty="0">
                <a:ln>
                  <a:solidFill>
                    <a:srgbClr val="F0F0F0"/>
                  </a:solidFill>
                </a:ln>
                <a:solidFill>
                  <a:srgbClr val="663300"/>
                </a:solidFill>
                <a:effectLst/>
                <a:latin typeface="Impact" pitchFamily="34" charset="0"/>
              </a:rPr>
              <a:t>death caused by the Fall</a:t>
            </a:r>
          </a:p>
        </p:txBody>
      </p:sp>
      <p:sp>
        <p:nvSpPr>
          <p:cNvPr id="20" name="Oval 6"/>
          <p:cNvSpPr>
            <a:spLocks noChangeArrowheads="1"/>
          </p:cNvSpPr>
          <p:nvPr/>
        </p:nvSpPr>
        <p:spPr bwMode="auto">
          <a:xfrm>
            <a:off x="647700" y="382587"/>
            <a:ext cx="3086100" cy="1217613"/>
          </a:xfrm>
          <a:prstGeom prst="ellipse">
            <a:avLst/>
          </a:prstGeom>
          <a:gradFill rotWithShape="0">
            <a:gsLst>
              <a:gs pos="0">
                <a:srgbClr val="FFCC00"/>
              </a:gs>
              <a:gs pos="50000">
                <a:srgbClr val="66FFFF"/>
              </a:gs>
              <a:gs pos="100000">
                <a:srgbClr val="FFCC00"/>
              </a:gs>
            </a:gsLst>
            <a:lin ang="2700000" scaled="1"/>
          </a:gradFill>
          <a:ln w="28575">
            <a:solidFill>
              <a:srgbClr val="800000"/>
            </a:solidFill>
            <a:round/>
            <a:headEnd/>
            <a:tailEnd/>
          </a:ln>
          <a:effectLst/>
        </p:spPr>
        <p:txBody>
          <a:bodyPr wrap="none" anchor="ctr"/>
          <a:lstStyle/>
          <a:p>
            <a:pPr algn="ctr"/>
            <a:endParaRPr lang="en-US" sz="4000" b="0">
              <a:solidFill>
                <a:srgbClr val="0000FF"/>
              </a:solidFill>
              <a:effectLst>
                <a:outerShdw blurRad="38100" dist="38100" dir="2700000" algn="tl">
                  <a:srgbClr val="3D2905"/>
                </a:outerShdw>
              </a:effectLst>
              <a:latin typeface="Impact" pitchFamily="34" charset="0"/>
            </a:endParaRPr>
          </a:p>
        </p:txBody>
      </p:sp>
      <p:sp>
        <p:nvSpPr>
          <p:cNvPr id="21" name="WordArt 7"/>
          <p:cNvSpPr>
            <a:spLocks noChangeArrowheads="1" noChangeShapeType="1" noTextEdit="1"/>
          </p:cNvSpPr>
          <p:nvPr/>
        </p:nvSpPr>
        <p:spPr bwMode="auto">
          <a:xfrm>
            <a:off x="914400" y="611187"/>
            <a:ext cx="2514600" cy="685800"/>
          </a:xfrm>
          <a:prstGeom prst="rect">
            <a:avLst/>
          </a:prstGeom>
        </p:spPr>
        <p:txBody>
          <a:bodyPr wrap="none" fromWordArt="1">
            <a:prstTxWarp prst="textFadeUp">
              <a:avLst>
                <a:gd name="adj" fmla="val 9991"/>
              </a:avLst>
            </a:prstTxWarp>
          </a:bodyPr>
          <a:lstStyle/>
          <a:p>
            <a:pPr algn="ctr" eaLnBrk="1" hangingPunct="1"/>
            <a:r>
              <a:rPr lang="en-US" sz="3600" b="0" kern="10">
                <a:ln w="19050">
                  <a:solidFill>
                    <a:srgbClr val="730603"/>
                  </a:solidFill>
                  <a:round/>
                  <a:headEnd/>
                  <a:tailEnd/>
                </a:ln>
                <a:gradFill rotWithShape="0">
                  <a:gsLst>
                    <a:gs pos="0">
                      <a:srgbClr val="FFFF00"/>
                    </a:gs>
                    <a:gs pos="100000">
                      <a:srgbClr val="FFCC00"/>
                    </a:gs>
                  </a:gsLst>
                  <a:lin ang="5400000" scaled="1"/>
                </a:gradFill>
                <a:effectLst>
                  <a:outerShdw dist="35921" dir="2700000" sy="50000" rotWithShape="0">
                    <a:srgbClr val="875B0D"/>
                  </a:outerShdw>
                </a:effectLst>
                <a:latin typeface="Arial Black"/>
              </a:rPr>
              <a:t>Resurrection</a:t>
            </a:r>
          </a:p>
        </p:txBody>
      </p:sp>
      <p:grpSp>
        <p:nvGrpSpPr>
          <p:cNvPr id="21573" name="Group 3">
            <a:extLst>
              <a:ext uri="{FF2B5EF4-FFF2-40B4-BE49-F238E27FC236}">
                <a16:creationId xmlns:a16="http://schemas.microsoft.com/office/drawing/2014/main" id="{B22F8332-E441-B721-BF59-CFB755510A32}"/>
              </a:ext>
            </a:extLst>
          </p:cNvPr>
          <p:cNvGrpSpPr>
            <a:grpSpLocks/>
          </p:cNvGrpSpPr>
          <p:nvPr/>
        </p:nvGrpSpPr>
        <p:grpSpPr bwMode="auto">
          <a:xfrm>
            <a:off x="1676400" y="5891217"/>
            <a:ext cx="5715001" cy="585788"/>
            <a:chOff x="198" y="3311"/>
            <a:chExt cx="4068" cy="369"/>
          </a:xfrm>
        </p:grpSpPr>
        <p:sp>
          <p:nvSpPr>
            <p:cNvPr id="21574" name="Text Box 4">
              <a:extLst>
                <a:ext uri="{FF2B5EF4-FFF2-40B4-BE49-F238E27FC236}">
                  <a16:creationId xmlns:a16="http://schemas.microsoft.com/office/drawing/2014/main" id="{6138DEAB-7514-C23B-AA26-9145F0CC4C00}"/>
                </a:ext>
              </a:extLst>
            </p:cNvPr>
            <p:cNvSpPr txBox="1">
              <a:spLocks noChangeArrowheads="1"/>
            </p:cNvSpPr>
            <p:nvPr/>
          </p:nvSpPr>
          <p:spPr bwMode="auto">
            <a:xfrm>
              <a:off x="419" y="3313"/>
              <a:ext cx="3847" cy="250"/>
            </a:xfrm>
            <a:prstGeom prst="rect">
              <a:avLst/>
            </a:prstGeom>
            <a:noFill/>
            <a:ln w="9525">
              <a:noFill/>
              <a:miter lim="800000"/>
              <a:headEnd/>
              <a:tailEnd/>
            </a:ln>
            <a:effectLst/>
          </p:spPr>
          <p:txBody>
            <a:bodyPr wrap="square">
              <a:spAutoFit/>
            </a:bodyPr>
            <a:lstStyle/>
            <a:p>
              <a:pPr>
                <a:lnSpc>
                  <a:spcPct val="90000"/>
                </a:lnSpc>
              </a:pPr>
              <a:r>
                <a:rPr lang="en-US" sz="2200" dirty="0">
                  <a:solidFill>
                    <a:srgbClr val="FFFFFF"/>
                  </a:solidFill>
                  <a:effectLst/>
                  <a:latin typeface="Arial Narrow" pitchFamily="34" charset="0"/>
                </a:rPr>
                <a:t>Here, death means the </a:t>
              </a:r>
              <a:r>
                <a:rPr lang="en-US" sz="2200" u="sng" dirty="0">
                  <a:solidFill>
                    <a:srgbClr val="FFFFFF"/>
                  </a:solidFill>
                  <a:effectLst/>
                  <a:latin typeface="Arial Narrow" pitchFamily="34" charset="0"/>
                </a:rPr>
                <a:t>death caused by the Fall</a:t>
              </a:r>
              <a:r>
                <a:rPr lang="en-US" sz="2200" dirty="0">
                  <a:solidFill>
                    <a:srgbClr val="FFFFFF"/>
                  </a:solidFill>
                  <a:effectLst/>
                  <a:latin typeface="Arial Narrow" pitchFamily="34" charset="0"/>
                </a:rPr>
                <a:t>.</a:t>
              </a:r>
              <a:endParaRPr lang="en-US" sz="2200" u="sng" dirty="0">
                <a:solidFill>
                  <a:srgbClr val="FFFFFF"/>
                </a:solidFill>
                <a:effectLst/>
                <a:latin typeface="Arial Narrow" pitchFamily="34" charset="0"/>
              </a:endParaRPr>
            </a:p>
          </p:txBody>
        </p:sp>
        <p:sp>
          <p:nvSpPr>
            <p:cNvPr id="21575" name="Text Box 5">
              <a:extLst>
                <a:ext uri="{FF2B5EF4-FFF2-40B4-BE49-F238E27FC236}">
                  <a16:creationId xmlns:a16="http://schemas.microsoft.com/office/drawing/2014/main" id="{CFA0CB55-B4FC-2C36-1507-91CBBBB7C3D8}"/>
                </a:ext>
              </a:extLst>
            </p:cNvPr>
            <p:cNvSpPr txBox="1">
              <a:spLocks noChangeArrowheads="1"/>
            </p:cNvSpPr>
            <p:nvPr/>
          </p:nvSpPr>
          <p:spPr bwMode="auto">
            <a:xfrm>
              <a:off x="198" y="3311"/>
              <a:ext cx="271" cy="369"/>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63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Tree>
    <p:extLst>
      <p:ext uri="{BB962C8B-B14F-4D97-AF65-F5344CB8AC3E}">
        <p14:creationId xmlns:p14="http://schemas.microsoft.com/office/powerpoint/2010/main" val="3826571881"/>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1573"/>
                                        </p:tgtEl>
                                        <p:attrNameLst>
                                          <p:attrName>style.visibility</p:attrName>
                                        </p:attrNameLst>
                                      </p:cBhvr>
                                      <p:to>
                                        <p:strVal val="visible"/>
                                      </p:to>
                                    </p:set>
                                    <p:animEffect transition="in" filter="barn(outVertical)">
                                      <p:cBhvr>
                                        <p:cTn id="7" dur="500"/>
                                        <p:tgtEl>
                                          <p:spTgt spid="2157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1000" fill="hold"/>
                                        <p:tgtEl>
                                          <p:spTgt spid="18"/>
                                        </p:tgtEl>
                                        <p:attrNameLst>
                                          <p:attrName>ppt_w</p:attrName>
                                        </p:attrNameLst>
                                      </p:cBhvr>
                                      <p:tavLst>
                                        <p:tav tm="0">
                                          <p:val>
                                            <p:strVal val="#ppt_w*0.70"/>
                                          </p:val>
                                        </p:tav>
                                        <p:tav tm="100000">
                                          <p:val>
                                            <p:strVal val="#ppt_w"/>
                                          </p:val>
                                        </p:tav>
                                      </p:tavLst>
                                    </p:anim>
                                    <p:anim calcmode="lin" valueType="num">
                                      <p:cBhvr>
                                        <p:cTn id="16" dur="1000" fill="hold"/>
                                        <p:tgtEl>
                                          <p:spTgt spid="18"/>
                                        </p:tgtEl>
                                        <p:attrNameLst>
                                          <p:attrName>ppt_h</p:attrName>
                                        </p:attrNameLst>
                                      </p:cBhvr>
                                      <p:tavLst>
                                        <p:tav tm="0">
                                          <p:val>
                                            <p:strVal val="#ppt_h"/>
                                          </p:val>
                                        </p:tav>
                                        <p:tav tm="100000">
                                          <p:val>
                                            <p:strVal val="#ppt_h"/>
                                          </p:val>
                                        </p:tav>
                                      </p:tavLst>
                                    </p:anim>
                                    <p:animEffect transition="in" filter="fade">
                                      <p:cBhvr>
                                        <p:cTn id="1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E6C1"/>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5" name="Rectangle 14">
            <a:extLst>
              <a:ext uri="{FF2B5EF4-FFF2-40B4-BE49-F238E27FC236}">
                <a16:creationId xmlns:a16="http://schemas.microsoft.com/office/drawing/2014/main" id="{A7FEB401-46AA-25B0-C9B4-BA5809BCFC33}"/>
              </a:ext>
            </a:extLst>
          </p:cNvPr>
          <p:cNvSpPr>
            <a:spLocks noChangeArrowheads="1"/>
          </p:cNvSpPr>
          <p:nvPr/>
        </p:nvSpPr>
        <p:spPr bwMode="auto">
          <a:xfrm>
            <a:off x="533400" y="2461069"/>
            <a:ext cx="8077200" cy="3178014"/>
          </a:xfrm>
          <a:prstGeom prst="rect">
            <a:avLst/>
          </a:prstGeom>
          <a:solidFill>
            <a:srgbClr val="000000">
              <a:alpha val="10196"/>
            </a:srgbClr>
          </a:solidFill>
          <a:ln w="38100">
            <a:noFill/>
            <a:miter lim="800000"/>
            <a:headEnd/>
            <a:tailEnd/>
          </a:ln>
          <a:effectLst/>
        </p:spPr>
        <p:txBody>
          <a:bodyPr wrap="none" anchor="ctr"/>
          <a:lstStyle/>
          <a:p>
            <a:pPr algn="ctr"/>
            <a:endParaRPr lang="en-US" sz="4000" b="0">
              <a:solidFill>
                <a:srgbClr val="FFFFFF"/>
              </a:solidFill>
              <a:effectLst>
                <a:outerShdw blurRad="38100" dist="38100" dir="2700000" algn="tl">
                  <a:srgbClr val="000000"/>
                </a:outerShdw>
              </a:effectLst>
              <a:latin typeface="Impact" pitchFamily="34" charset="0"/>
            </a:endParaRPr>
          </a:p>
          <a:p>
            <a:pPr algn="ctr"/>
            <a:endParaRPr lang="en-US" sz="4000" b="0">
              <a:solidFill>
                <a:srgbClr val="FFFFFF"/>
              </a:solidFill>
              <a:effectLst>
                <a:outerShdw blurRad="38100" dist="38100" dir="2700000" algn="tl">
                  <a:srgbClr val="000000"/>
                </a:outerShdw>
              </a:effectLst>
              <a:latin typeface="Impact" pitchFamily="34" charset="0"/>
            </a:endParaRPr>
          </a:p>
        </p:txBody>
      </p:sp>
      <p:grpSp>
        <p:nvGrpSpPr>
          <p:cNvPr id="21561" name="Group 21560">
            <a:extLst>
              <a:ext uri="{FF2B5EF4-FFF2-40B4-BE49-F238E27FC236}">
                <a16:creationId xmlns:a16="http://schemas.microsoft.com/office/drawing/2014/main" id="{9FFCC6F9-7989-4CFA-91A0-2F74B68D15AA}"/>
              </a:ext>
            </a:extLst>
          </p:cNvPr>
          <p:cNvGrpSpPr/>
          <p:nvPr/>
        </p:nvGrpSpPr>
        <p:grpSpPr>
          <a:xfrm>
            <a:off x="719190" y="2590800"/>
            <a:ext cx="2950212" cy="1534510"/>
            <a:chOff x="719190" y="2590800"/>
            <a:chExt cx="2950212" cy="1534510"/>
          </a:xfrm>
        </p:grpSpPr>
        <p:sp>
          <p:nvSpPr>
            <p:cNvPr id="4" name="Rectangle 16">
              <a:extLst>
                <a:ext uri="{FF2B5EF4-FFF2-40B4-BE49-F238E27FC236}">
                  <a16:creationId xmlns:a16="http://schemas.microsoft.com/office/drawing/2014/main" id="{4B2F8A9C-6F52-DDB9-7F69-2066B247BFDB}"/>
                </a:ext>
              </a:extLst>
            </p:cNvPr>
            <p:cNvSpPr>
              <a:spLocks noChangeArrowheads="1"/>
            </p:cNvSpPr>
            <p:nvPr/>
          </p:nvSpPr>
          <p:spPr bwMode="auto">
            <a:xfrm>
              <a:off x="719190" y="2590800"/>
              <a:ext cx="1447800" cy="1534510"/>
            </a:xfrm>
            <a:prstGeom prst="rect">
              <a:avLst/>
            </a:prstGeom>
            <a:blipFill>
              <a:blip r:embed="rId3" cstate="print">
                <a:extLst>
                  <a:ext uri="{BEBA8EAE-BF5A-486C-A8C5-ECC9F3942E4B}">
                    <a14:imgProps xmlns:a14="http://schemas.microsoft.com/office/drawing/2010/main">
                      <a14:imgLayer r:embed="rId4">
                        <a14:imgEffect>
                          <a14:artisticBlur radius="30"/>
                        </a14:imgEffect>
                      </a14:imgLayer>
                    </a14:imgProps>
                  </a:ext>
                </a:extLst>
              </a:blip>
              <a:stretch>
                <a:fillRect r="-12808"/>
              </a:stretch>
            </a:blipFill>
            <a:ln w="9525">
              <a:noFill/>
              <a:miter lim="800000"/>
              <a:headEnd/>
              <a:tailEnd/>
            </a:ln>
            <a:effectLst>
              <a:outerShdw dist="99190" dir="3000000" algn="ctr" rotWithShape="0">
                <a:schemeClr val="tx1"/>
              </a:outerShdw>
              <a:softEdge rad="0"/>
            </a:effectLst>
          </p:spPr>
          <p:txBody>
            <a:bodyPr wrap="none" anchor="ctr"/>
            <a:lstStyle/>
            <a:p>
              <a:pPr>
                <a:lnSpc>
                  <a:spcPct val="80000"/>
                </a:lnSpc>
              </a:pPr>
              <a:endParaRPr lang="en-US" sz="3600" b="0" dirty="0">
                <a:ln w="3175">
                  <a:solidFill>
                    <a:srgbClr val="000000"/>
                  </a:solidFill>
                </a:ln>
                <a:solidFill>
                  <a:srgbClr val="FFFFFF">
                    <a:alpha val="95000"/>
                  </a:srgbClr>
                </a:solidFill>
                <a:effectLst>
                  <a:outerShdw blurRad="38100" dist="38100" dir="2700000" algn="tl">
                    <a:srgbClr val="000000"/>
                  </a:outerShdw>
                </a:effectLst>
                <a:latin typeface="Impact" pitchFamily="34" charset="0"/>
              </a:endParaRPr>
            </a:p>
          </p:txBody>
        </p:sp>
        <p:sp>
          <p:nvSpPr>
            <p:cNvPr id="21551" name="Rectangle 16">
              <a:extLst>
                <a:ext uri="{FF2B5EF4-FFF2-40B4-BE49-F238E27FC236}">
                  <a16:creationId xmlns:a16="http://schemas.microsoft.com/office/drawing/2014/main" id="{B8C1B99B-06D8-6CF1-5BA2-287C210DF0A1}"/>
                </a:ext>
              </a:extLst>
            </p:cNvPr>
            <p:cNvSpPr>
              <a:spLocks noChangeArrowheads="1"/>
            </p:cNvSpPr>
            <p:nvPr/>
          </p:nvSpPr>
          <p:spPr bwMode="auto">
            <a:xfrm>
              <a:off x="2036178" y="2590800"/>
              <a:ext cx="1633224" cy="1534510"/>
            </a:xfrm>
            <a:prstGeom prst="rect">
              <a:avLst/>
            </a:prstGeom>
            <a:blipFill>
              <a:blip r:embed="rId5" cstate="print"/>
              <a:stretch>
                <a:fillRect/>
              </a:stretch>
            </a:blipFill>
            <a:ln w="9525">
              <a:noFill/>
              <a:miter lim="800000"/>
              <a:headEnd/>
              <a:tailEnd/>
            </a:ln>
            <a:effectLst>
              <a:outerShdw dist="99190" dir="3011666" algn="ctr" rotWithShape="0">
                <a:schemeClr val="tx1"/>
              </a:outerShdw>
            </a:effectLst>
          </p:spPr>
          <p:txBody>
            <a:bodyPr wrap="none" anchor="ctr"/>
            <a:lstStyle/>
            <a:p>
              <a:pPr>
                <a:lnSpc>
                  <a:spcPct val="80000"/>
                </a:lnSpc>
              </a:pPr>
              <a:endParaRPr lang="en-US" sz="3600" b="0" dirty="0">
                <a:ln w="3175">
                  <a:solidFill>
                    <a:srgbClr val="000000"/>
                  </a:solidFill>
                </a:ln>
                <a:solidFill>
                  <a:srgbClr val="FFFFFF">
                    <a:alpha val="95000"/>
                  </a:srgbClr>
                </a:solidFill>
                <a:effectLst>
                  <a:outerShdw blurRad="38100" dist="38100" dir="2700000" algn="tl">
                    <a:srgbClr val="000000"/>
                  </a:outerShdw>
                </a:effectLst>
                <a:latin typeface="Impact" pitchFamily="34" charset="0"/>
              </a:endParaRPr>
            </a:p>
          </p:txBody>
        </p:sp>
      </p:grpSp>
      <p:grpSp>
        <p:nvGrpSpPr>
          <p:cNvPr id="21560" name="Group 21559">
            <a:extLst>
              <a:ext uri="{FF2B5EF4-FFF2-40B4-BE49-F238E27FC236}">
                <a16:creationId xmlns:a16="http://schemas.microsoft.com/office/drawing/2014/main" id="{8905208A-D983-8C91-46AC-EF46487DA12B}"/>
              </a:ext>
            </a:extLst>
          </p:cNvPr>
          <p:cNvGrpSpPr/>
          <p:nvPr/>
        </p:nvGrpSpPr>
        <p:grpSpPr>
          <a:xfrm>
            <a:off x="719191" y="4572000"/>
            <a:ext cx="2950211" cy="767254"/>
            <a:chOff x="719191" y="4572000"/>
            <a:chExt cx="2950211" cy="767254"/>
          </a:xfrm>
        </p:grpSpPr>
        <p:sp>
          <p:nvSpPr>
            <p:cNvPr id="7" name="Rectangle 29">
              <a:extLst>
                <a:ext uri="{FF2B5EF4-FFF2-40B4-BE49-F238E27FC236}">
                  <a16:creationId xmlns:a16="http://schemas.microsoft.com/office/drawing/2014/main" id="{FAC0D55A-6B87-745D-6D78-0366B67D9F75}"/>
                </a:ext>
              </a:extLst>
            </p:cNvPr>
            <p:cNvSpPr>
              <a:spLocks noChangeArrowheads="1"/>
            </p:cNvSpPr>
            <p:nvPr/>
          </p:nvSpPr>
          <p:spPr bwMode="auto">
            <a:xfrm>
              <a:off x="719191" y="4572000"/>
              <a:ext cx="1447799" cy="767254"/>
            </a:xfrm>
            <a:prstGeom prst="rect">
              <a:avLst/>
            </a:prstGeom>
            <a:blipFill>
              <a:blip r:embed="rId6" cstate="print">
                <a:extLst>
                  <a:ext uri="{BEBA8EAE-BF5A-486C-A8C5-ECC9F3942E4B}">
                    <a14:imgProps xmlns:a14="http://schemas.microsoft.com/office/drawing/2010/main">
                      <a14:imgLayer r:embed="rId7">
                        <a14:imgEffect>
                          <a14:artisticBlur radius="30"/>
                        </a14:imgEffect>
                      </a14:imgLayer>
                    </a14:imgProps>
                  </a:ext>
                </a:extLst>
              </a:blip>
              <a:stretch>
                <a:fillRect r="-12808"/>
              </a:stretch>
            </a:blipFill>
            <a:ln w="9525">
              <a:noFill/>
              <a:miter lim="800000"/>
              <a:headEnd/>
              <a:tailEnd/>
            </a:ln>
            <a:effectLst>
              <a:outerShdw dist="99060" dir="18600000" algn="ctr" rotWithShape="0">
                <a:schemeClr val="tx1"/>
              </a:outerShdw>
            </a:effectLst>
          </p:spPr>
          <p:txBody>
            <a:bodyPr wrap="none" anchor="ctr"/>
            <a:lstStyle/>
            <a:p>
              <a:pPr algn="ctr">
                <a:lnSpc>
                  <a:spcPct val="80000"/>
                </a:lnSpc>
              </a:pPr>
              <a:endParaRPr lang="en-US" sz="3200" b="0" dirty="0">
                <a:solidFill>
                  <a:srgbClr val="000000"/>
                </a:solidFill>
                <a:effectLst/>
                <a:latin typeface="Impact" pitchFamily="34" charset="0"/>
              </a:endParaRPr>
            </a:p>
          </p:txBody>
        </p:sp>
        <p:sp>
          <p:nvSpPr>
            <p:cNvPr id="21552" name="Rectangle 29">
              <a:extLst>
                <a:ext uri="{FF2B5EF4-FFF2-40B4-BE49-F238E27FC236}">
                  <a16:creationId xmlns:a16="http://schemas.microsoft.com/office/drawing/2014/main" id="{A50C602D-8928-4A30-A4C3-5DDF4C7B0F14}"/>
                </a:ext>
              </a:extLst>
            </p:cNvPr>
            <p:cNvSpPr>
              <a:spLocks noChangeArrowheads="1"/>
            </p:cNvSpPr>
            <p:nvPr/>
          </p:nvSpPr>
          <p:spPr bwMode="auto">
            <a:xfrm>
              <a:off x="2036178" y="4572000"/>
              <a:ext cx="1633224" cy="767254"/>
            </a:xfrm>
            <a:prstGeom prst="rect">
              <a:avLst/>
            </a:prstGeom>
            <a:blipFill>
              <a:blip r:embed="rId8" cstate="print"/>
              <a:stretch>
                <a:fillRect/>
              </a:stretch>
            </a:blipFill>
            <a:ln w="9525">
              <a:noFill/>
              <a:miter lim="800000"/>
              <a:headEnd/>
              <a:tailEnd/>
            </a:ln>
            <a:effectLst>
              <a:outerShdw dist="99190" dir="18588334" algn="ctr" rotWithShape="0">
                <a:schemeClr val="tx1"/>
              </a:outerShdw>
            </a:effectLst>
          </p:spPr>
          <p:txBody>
            <a:bodyPr wrap="none" anchor="ctr"/>
            <a:lstStyle/>
            <a:p>
              <a:pPr algn="ctr">
                <a:lnSpc>
                  <a:spcPct val="80000"/>
                </a:lnSpc>
              </a:pPr>
              <a:endParaRPr lang="en-US" sz="3200" b="0" dirty="0">
                <a:solidFill>
                  <a:srgbClr val="000000"/>
                </a:solidFill>
                <a:effectLst/>
                <a:latin typeface="Impact" pitchFamily="34" charset="0"/>
              </a:endParaRPr>
            </a:p>
          </p:txBody>
        </p:sp>
      </p:grpSp>
      <p:sp>
        <p:nvSpPr>
          <p:cNvPr id="21506" name="Rectangle 2"/>
          <p:cNvSpPr>
            <a:spLocks noChangeArrowheads="1"/>
          </p:cNvSpPr>
          <p:nvPr/>
        </p:nvSpPr>
        <p:spPr bwMode="auto">
          <a:xfrm>
            <a:off x="0" y="5486400"/>
            <a:ext cx="9144000" cy="1371600"/>
          </a:xfrm>
          <a:prstGeom prst="rect">
            <a:avLst/>
          </a:prstGeom>
          <a:solidFill>
            <a:schemeClr val="tx1"/>
          </a:solidFill>
          <a:ln w="9525">
            <a:solidFill>
              <a:schemeClr val="tx1"/>
            </a:solidFill>
            <a:miter lim="800000"/>
            <a:headEnd/>
            <a:tailEnd/>
          </a:ln>
          <a:effectLst/>
        </p:spPr>
        <p:txBody>
          <a:bodyPr wrap="none" anchor="ctr"/>
          <a:lstStyle/>
          <a:p>
            <a:pPr eaLnBrk="1" hangingPunct="1"/>
            <a:endParaRPr lang="en-US" sz="1800" b="0">
              <a:solidFill>
                <a:srgbClr val="000000"/>
              </a:solidFill>
              <a:effectLst/>
              <a:latin typeface="Arial" charset="0"/>
            </a:endParaRPr>
          </a:p>
        </p:txBody>
      </p:sp>
      <p:grpSp>
        <p:nvGrpSpPr>
          <p:cNvPr id="2" name="Group 8"/>
          <p:cNvGrpSpPr>
            <a:grpSpLocks/>
          </p:cNvGrpSpPr>
          <p:nvPr/>
        </p:nvGrpSpPr>
        <p:grpSpPr bwMode="auto">
          <a:xfrm>
            <a:off x="4112826" y="943577"/>
            <a:ext cx="685800" cy="228600"/>
            <a:chOff x="2400" y="528"/>
            <a:chExt cx="432" cy="144"/>
          </a:xfrm>
        </p:grpSpPr>
        <p:sp>
          <p:nvSpPr>
            <p:cNvPr id="21513" name="WordArt 9"/>
            <p:cNvSpPr>
              <a:spLocks noChangeArrowheads="1" noChangeShapeType="1" noTextEdit="1"/>
            </p:cNvSpPr>
            <p:nvPr/>
          </p:nvSpPr>
          <p:spPr bwMode="auto">
            <a:xfrm>
              <a:off x="2400" y="528"/>
              <a:ext cx="432" cy="48"/>
            </a:xfrm>
            <a:prstGeom prst="rect">
              <a:avLst/>
            </a:prstGeom>
          </p:spPr>
          <p:txBody>
            <a:bodyPr wrap="none" fromWordArt="1">
              <a:prstTxWarp prst="textPlain">
                <a:avLst>
                  <a:gd name="adj" fmla="val 50000"/>
                </a:avLst>
              </a:prstTxWarp>
            </a:bodyPr>
            <a:lstStyle/>
            <a:p>
              <a:pPr algn="ctr" eaLnBrk="1" hangingPunct="1"/>
              <a:r>
                <a:rPr lang="en-US" sz="3600" kern="10">
                  <a:ln w="9525">
                    <a:solidFill>
                      <a:srgbClr val="660033"/>
                    </a:solidFill>
                    <a:round/>
                    <a:headEnd/>
                    <a:tailEnd/>
                  </a:ln>
                  <a:gradFill rotWithShape="0">
                    <a:gsLst>
                      <a:gs pos="0">
                        <a:srgbClr val="FFFFFF"/>
                      </a:gs>
                      <a:gs pos="100000">
                        <a:srgbClr val="996600"/>
                      </a:gs>
                    </a:gsLst>
                    <a:path path="rect">
                      <a:fillToRect l="50000" t="50000" r="50000" b="50000"/>
                    </a:path>
                  </a:gradFill>
                  <a:effectLst>
                    <a:outerShdw dist="45791" dir="3378596" algn="ctr" rotWithShape="0">
                      <a:srgbClr val="660033"/>
                    </a:outerShdw>
                  </a:effectLst>
                  <a:latin typeface="Latin Wide"/>
                </a:rPr>
                <a:t>_</a:t>
              </a:r>
            </a:p>
          </p:txBody>
        </p:sp>
        <p:sp>
          <p:nvSpPr>
            <p:cNvPr id="21514" name="WordArt 10"/>
            <p:cNvSpPr>
              <a:spLocks noChangeArrowheads="1" noChangeShapeType="1" noTextEdit="1"/>
            </p:cNvSpPr>
            <p:nvPr/>
          </p:nvSpPr>
          <p:spPr bwMode="auto">
            <a:xfrm>
              <a:off x="2400" y="624"/>
              <a:ext cx="432" cy="48"/>
            </a:xfrm>
            <a:prstGeom prst="rect">
              <a:avLst/>
            </a:prstGeom>
          </p:spPr>
          <p:txBody>
            <a:bodyPr wrap="none" fromWordArt="1">
              <a:prstTxWarp prst="textPlain">
                <a:avLst>
                  <a:gd name="adj" fmla="val 50000"/>
                </a:avLst>
              </a:prstTxWarp>
            </a:bodyPr>
            <a:lstStyle/>
            <a:p>
              <a:pPr algn="ctr" eaLnBrk="1" hangingPunct="1"/>
              <a:r>
                <a:rPr lang="en-US" sz="3600" kern="10" dirty="0">
                  <a:ln w="9525">
                    <a:solidFill>
                      <a:srgbClr val="660033"/>
                    </a:solidFill>
                    <a:round/>
                    <a:headEnd/>
                    <a:tailEnd/>
                  </a:ln>
                  <a:gradFill rotWithShape="0">
                    <a:gsLst>
                      <a:gs pos="0">
                        <a:srgbClr val="FFFFFF"/>
                      </a:gs>
                      <a:gs pos="100000">
                        <a:srgbClr val="996600"/>
                      </a:gs>
                    </a:gsLst>
                    <a:path path="rect">
                      <a:fillToRect l="50000" t="50000" r="50000" b="50000"/>
                    </a:path>
                  </a:gradFill>
                  <a:effectLst>
                    <a:outerShdw dist="45791" dir="3378596" algn="ctr" rotWithShape="0">
                      <a:srgbClr val="660033"/>
                    </a:outerShdw>
                  </a:effectLst>
                  <a:latin typeface="Latin Wide"/>
                </a:rPr>
                <a:t>_</a:t>
              </a:r>
            </a:p>
          </p:txBody>
        </p:sp>
      </p:grpSp>
      <p:sp>
        <p:nvSpPr>
          <p:cNvPr id="21515" name="Rectangle 11"/>
          <p:cNvSpPr>
            <a:spLocks noChangeArrowheads="1"/>
          </p:cNvSpPr>
          <p:nvPr/>
        </p:nvSpPr>
        <p:spPr bwMode="auto">
          <a:xfrm>
            <a:off x="4993473" y="688776"/>
            <a:ext cx="3581400" cy="685800"/>
          </a:xfrm>
          <a:prstGeom prst="rect">
            <a:avLst/>
          </a:prstGeom>
          <a:noFill/>
          <a:ln w="28575">
            <a:noFill/>
            <a:miter lim="800000"/>
            <a:headEnd/>
            <a:tailEnd/>
          </a:ln>
          <a:effectLst/>
        </p:spPr>
        <p:txBody>
          <a:bodyPr wrap="none" anchor="ctr"/>
          <a:lstStyle/>
          <a:p>
            <a:r>
              <a:rPr lang="en-US" sz="3800" b="0" dirty="0">
                <a:solidFill>
                  <a:srgbClr val="663300"/>
                </a:solidFill>
                <a:effectLst/>
                <a:latin typeface="Impact" pitchFamily="34" charset="0"/>
              </a:rPr>
              <a:t>Come back to life</a:t>
            </a:r>
          </a:p>
        </p:txBody>
      </p:sp>
      <p:grpSp>
        <p:nvGrpSpPr>
          <p:cNvPr id="21545" name="Group 21544">
            <a:extLst>
              <a:ext uri="{FF2B5EF4-FFF2-40B4-BE49-F238E27FC236}">
                <a16:creationId xmlns:a16="http://schemas.microsoft.com/office/drawing/2014/main" id="{E5AA9579-01EE-0455-5A6F-B837DC4C01C2}"/>
              </a:ext>
            </a:extLst>
          </p:cNvPr>
          <p:cNvGrpSpPr/>
          <p:nvPr/>
        </p:nvGrpSpPr>
        <p:grpSpPr>
          <a:xfrm>
            <a:off x="990600" y="1905000"/>
            <a:ext cx="7162800" cy="381000"/>
            <a:chOff x="704850" y="1905000"/>
            <a:chExt cx="7162800" cy="381000"/>
          </a:xfrm>
        </p:grpSpPr>
        <p:sp>
          <p:nvSpPr>
            <p:cNvPr id="14" name="Rectangle 15"/>
            <p:cNvSpPr>
              <a:spLocks noChangeArrowheads="1"/>
            </p:cNvSpPr>
            <p:nvPr/>
          </p:nvSpPr>
          <p:spPr bwMode="auto">
            <a:xfrm>
              <a:off x="704850" y="1905000"/>
              <a:ext cx="1790700" cy="381000"/>
            </a:xfrm>
            <a:prstGeom prst="rect">
              <a:avLst/>
            </a:prstGeom>
            <a:noFill/>
            <a:ln w="19050">
              <a:noFill/>
              <a:miter lim="800000"/>
              <a:headEnd/>
              <a:tailEnd/>
            </a:ln>
            <a:effectLst>
              <a:outerShdw dist="12700" algn="ctr" rotWithShape="0">
                <a:schemeClr val="tx1"/>
              </a:outerShdw>
            </a:effectLst>
          </p:spPr>
          <p:txBody>
            <a:bodyPr wrap="none" anchor="ctr"/>
            <a:lstStyle/>
            <a:p>
              <a:pPr algn="r"/>
              <a:r>
                <a:rPr lang="en-US" sz="4000" b="0" dirty="0">
                  <a:ln>
                    <a:solidFill>
                      <a:srgbClr val="F0F0F0"/>
                    </a:solidFill>
                  </a:ln>
                  <a:solidFill>
                    <a:srgbClr val="663300"/>
                  </a:solidFill>
                  <a:effectLst/>
                  <a:latin typeface="Impact" pitchFamily="34" charset="0"/>
                </a:rPr>
                <a:t>Death :</a:t>
              </a:r>
            </a:p>
          </p:txBody>
        </p:sp>
        <p:sp>
          <p:nvSpPr>
            <p:cNvPr id="18" name="Rectangle 15"/>
            <p:cNvSpPr>
              <a:spLocks noChangeArrowheads="1"/>
            </p:cNvSpPr>
            <p:nvPr/>
          </p:nvSpPr>
          <p:spPr bwMode="auto">
            <a:xfrm>
              <a:off x="2431676" y="1905000"/>
              <a:ext cx="5435974" cy="381000"/>
            </a:xfrm>
            <a:prstGeom prst="rect">
              <a:avLst/>
            </a:prstGeom>
            <a:noFill/>
            <a:ln w="19050">
              <a:noFill/>
              <a:miter lim="800000"/>
              <a:headEnd/>
              <a:tailEnd/>
            </a:ln>
            <a:effectLst>
              <a:outerShdw dist="12700" algn="ctr" rotWithShape="0">
                <a:schemeClr val="tx1"/>
              </a:outerShdw>
            </a:effectLst>
          </p:spPr>
          <p:txBody>
            <a:bodyPr wrap="none" anchor="ctr"/>
            <a:lstStyle/>
            <a:p>
              <a:r>
                <a:rPr lang="en-US" sz="4000" b="0" dirty="0">
                  <a:ln>
                    <a:solidFill>
                      <a:srgbClr val="F0F0F0"/>
                    </a:solidFill>
                  </a:ln>
                  <a:solidFill>
                    <a:srgbClr val="663300"/>
                  </a:solidFill>
                  <a:effectLst/>
                  <a:latin typeface="Impact" pitchFamily="34" charset="0"/>
                </a:rPr>
                <a:t>death caused by the Fall</a:t>
              </a:r>
            </a:p>
          </p:txBody>
        </p:sp>
      </p:grpSp>
      <p:sp>
        <p:nvSpPr>
          <p:cNvPr id="20" name="Oval 6"/>
          <p:cNvSpPr>
            <a:spLocks noChangeArrowheads="1"/>
          </p:cNvSpPr>
          <p:nvPr/>
        </p:nvSpPr>
        <p:spPr bwMode="auto">
          <a:xfrm>
            <a:off x="647700" y="382587"/>
            <a:ext cx="3086100" cy="1217613"/>
          </a:xfrm>
          <a:prstGeom prst="ellipse">
            <a:avLst/>
          </a:prstGeom>
          <a:gradFill rotWithShape="0">
            <a:gsLst>
              <a:gs pos="0">
                <a:srgbClr val="FFCC00"/>
              </a:gs>
              <a:gs pos="50000">
                <a:srgbClr val="66FFFF"/>
              </a:gs>
              <a:gs pos="100000">
                <a:srgbClr val="FFCC00"/>
              </a:gs>
            </a:gsLst>
            <a:lin ang="2700000" scaled="1"/>
          </a:gradFill>
          <a:ln w="28575">
            <a:solidFill>
              <a:srgbClr val="800000"/>
            </a:solidFill>
            <a:round/>
            <a:headEnd/>
            <a:tailEnd/>
          </a:ln>
          <a:effectLst/>
        </p:spPr>
        <p:txBody>
          <a:bodyPr wrap="none" anchor="ctr"/>
          <a:lstStyle/>
          <a:p>
            <a:pPr algn="ctr"/>
            <a:endParaRPr lang="en-US" sz="4000" b="0">
              <a:solidFill>
                <a:srgbClr val="0000FF"/>
              </a:solidFill>
              <a:effectLst>
                <a:outerShdw blurRad="38100" dist="38100" dir="2700000" algn="tl">
                  <a:srgbClr val="3D2905"/>
                </a:outerShdw>
              </a:effectLst>
              <a:latin typeface="Impact" pitchFamily="34" charset="0"/>
            </a:endParaRPr>
          </a:p>
        </p:txBody>
      </p:sp>
      <p:sp>
        <p:nvSpPr>
          <p:cNvPr id="21" name="WordArt 7"/>
          <p:cNvSpPr>
            <a:spLocks noChangeArrowheads="1" noChangeShapeType="1" noTextEdit="1"/>
          </p:cNvSpPr>
          <p:nvPr/>
        </p:nvSpPr>
        <p:spPr bwMode="auto">
          <a:xfrm>
            <a:off x="914400" y="611187"/>
            <a:ext cx="2514600" cy="685800"/>
          </a:xfrm>
          <a:prstGeom prst="rect">
            <a:avLst/>
          </a:prstGeom>
        </p:spPr>
        <p:txBody>
          <a:bodyPr wrap="none" fromWordArt="1">
            <a:prstTxWarp prst="textFadeUp">
              <a:avLst>
                <a:gd name="adj" fmla="val 9991"/>
              </a:avLst>
            </a:prstTxWarp>
          </a:bodyPr>
          <a:lstStyle/>
          <a:p>
            <a:pPr algn="ctr" eaLnBrk="1" hangingPunct="1"/>
            <a:r>
              <a:rPr lang="en-US" sz="3600" b="0" kern="10" dirty="0">
                <a:ln w="19050">
                  <a:solidFill>
                    <a:srgbClr val="730603"/>
                  </a:solidFill>
                  <a:round/>
                  <a:headEnd/>
                  <a:tailEnd/>
                </a:ln>
                <a:gradFill rotWithShape="0">
                  <a:gsLst>
                    <a:gs pos="0">
                      <a:srgbClr val="FFFF00"/>
                    </a:gs>
                    <a:gs pos="100000">
                      <a:srgbClr val="FFCC00"/>
                    </a:gs>
                  </a:gsLst>
                  <a:lin ang="5400000" scaled="1"/>
                </a:gradFill>
                <a:effectLst>
                  <a:outerShdw dist="35921" dir="2700000" sy="50000" rotWithShape="0">
                    <a:srgbClr val="875B0D"/>
                  </a:outerShdw>
                </a:effectLst>
                <a:latin typeface="Arial Black"/>
              </a:rPr>
              <a:t>Resurrection</a:t>
            </a:r>
          </a:p>
        </p:txBody>
      </p:sp>
      <p:grpSp>
        <p:nvGrpSpPr>
          <p:cNvPr id="21507" name="Group 26">
            <a:extLst>
              <a:ext uri="{FF2B5EF4-FFF2-40B4-BE49-F238E27FC236}">
                <a16:creationId xmlns:a16="http://schemas.microsoft.com/office/drawing/2014/main" id="{2774B762-E042-7980-0EE8-B043E7D69D01}"/>
              </a:ext>
            </a:extLst>
          </p:cNvPr>
          <p:cNvGrpSpPr>
            <a:grpSpLocks/>
          </p:cNvGrpSpPr>
          <p:nvPr/>
        </p:nvGrpSpPr>
        <p:grpSpPr bwMode="auto">
          <a:xfrm>
            <a:off x="1108171" y="5665787"/>
            <a:ext cx="7426229" cy="963613"/>
            <a:chOff x="96" y="3294"/>
            <a:chExt cx="5419" cy="607"/>
          </a:xfrm>
        </p:grpSpPr>
        <p:sp>
          <p:nvSpPr>
            <p:cNvPr id="21508" name="Text Box 27">
              <a:extLst>
                <a:ext uri="{FF2B5EF4-FFF2-40B4-BE49-F238E27FC236}">
                  <a16:creationId xmlns:a16="http://schemas.microsoft.com/office/drawing/2014/main" id="{99EF81EF-1639-7044-F82B-6C9E74EB8074}"/>
                </a:ext>
              </a:extLst>
            </p:cNvPr>
            <p:cNvSpPr txBox="1">
              <a:spLocks noChangeArrowheads="1"/>
            </p:cNvSpPr>
            <p:nvPr/>
          </p:nvSpPr>
          <p:spPr bwMode="auto">
            <a:xfrm>
              <a:off x="327" y="3319"/>
              <a:ext cx="5188" cy="582"/>
            </a:xfrm>
            <a:prstGeom prst="rect">
              <a:avLst/>
            </a:prstGeom>
            <a:noFill/>
            <a:ln w="9525">
              <a:noFill/>
              <a:miter lim="800000"/>
              <a:headEnd/>
              <a:tailEnd/>
            </a:ln>
            <a:effectLst/>
          </p:spPr>
          <p:txBody>
            <a:bodyPr wrap="square">
              <a:spAutoFit/>
            </a:bodyPr>
            <a:lstStyle/>
            <a:p>
              <a:pPr>
                <a:lnSpc>
                  <a:spcPct val="90000"/>
                </a:lnSpc>
              </a:pPr>
              <a:r>
                <a:rPr lang="en-US" sz="2000" dirty="0">
                  <a:solidFill>
                    <a:srgbClr val="FFFFFF"/>
                  </a:solidFill>
                  <a:effectLst/>
                  <a:latin typeface="Arial Narrow" pitchFamily="34" charset="0"/>
                </a:rPr>
                <a:t>The </a:t>
              </a:r>
              <a:r>
                <a:rPr lang="en-US" sz="2000" dirty="0">
                  <a:solidFill>
                    <a:srgbClr val="FFFF00"/>
                  </a:solidFill>
                  <a:effectLst/>
                  <a:latin typeface="Arial Narrow" pitchFamily="34" charset="0"/>
                </a:rPr>
                <a:t>death </a:t>
              </a:r>
              <a:r>
                <a:rPr lang="en-US" sz="2000" dirty="0">
                  <a:solidFill>
                    <a:srgbClr val="FFFFFF"/>
                  </a:solidFill>
                  <a:effectLst/>
                  <a:latin typeface="Arial Narrow" pitchFamily="34" charset="0"/>
                </a:rPr>
                <a:t>caused by the Fall does not mean the </a:t>
              </a:r>
              <a:r>
                <a:rPr lang="en-US" sz="2000" dirty="0">
                  <a:solidFill>
                    <a:srgbClr val="FFFF00"/>
                  </a:solidFill>
                  <a:effectLst/>
                  <a:latin typeface="Arial Narrow" pitchFamily="34" charset="0"/>
                </a:rPr>
                <a:t>end</a:t>
              </a:r>
              <a:r>
                <a:rPr lang="en-US" sz="2000" dirty="0">
                  <a:solidFill>
                    <a:srgbClr val="FFFFFF"/>
                  </a:solidFill>
                  <a:effectLst/>
                  <a:latin typeface="Arial Narrow" pitchFamily="34" charset="0"/>
                </a:rPr>
                <a:t> of physical life, but rather the </a:t>
              </a:r>
              <a:r>
                <a:rPr lang="en-US" sz="2000" u="sng" dirty="0">
                  <a:solidFill>
                    <a:srgbClr val="FFFFFF"/>
                  </a:solidFill>
                  <a:effectLst/>
                  <a:latin typeface="Arial Narrow" pitchFamily="34" charset="0"/>
                </a:rPr>
                <a:t>descent into the evil dominion of Satan</a:t>
              </a:r>
              <a:r>
                <a:rPr lang="en-US" sz="2000" dirty="0">
                  <a:solidFill>
                    <a:srgbClr val="FFFFFF"/>
                  </a:solidFill>
                  <a:effectLst/>
                  <a:latin typeface="Arial Narrow" pitchFamily="34" charset="0"/>
                </a:rPr>
                <a:t> through </a:t>
              </a:r>
              <a:r>
                <a:rPr lang="en-US" sz="2000" dirty="0">
                  <a:solidFill>
                    <a:srgbClr val="FFFF00"/>
                  </a:solidFill>
                  <a:effectLst/>
                  <a:latin typeface="Arial Narrow" pitchFamily="34" charset="0"/>
                </a:rPr>
                <a:t>eating</a:t>
              </a:r>
              <a:r>
                <a:rPr lang="en-US" sz="2000" dirty="0">
                  <a:solidFill>
                    <a:srgbClr val="FFFFFF"/>
                  </a:solidFill>
                  <a:effectLst/>
                  <a:latin typeface="Arial Narrow" pitchFamily="34" charset="0"/>
                </a:rPr>
                <a:t> of  the fruit.</a:t>
              </a:r>
              <a:endParaRPr lang="en-US" sz="2000" b="0" dirty="0">
                <a:solidFill>
                  <a:srgbClr val="FFFFFF"/>
                </a:solidFill>
                <a:effectLst/>
                <a:latin typeface="Arial Narrow" pitchFamily="34" charset="0"/>
              </a:endParaRPr>
            </a:p>
          </p:txBody>
        </p:sp>
        <p:sp>
          <p:nvSpPr>
            <p:cNvPr id="21509" name="Text Box 28">
              <a:extLst>
                <a:ext uri="{FF2B5EF4-FFF2-40B4-BE49-F238E27FC236}">
                  <a16:creationId xmlns:a16="http://schemas.microsoft.com/office/drawing/2014/main" id="{A006F15F-1B25-0CF6-99E7-A81885551AC5}"/>
                </a:ext>
              </a:extLst>
            </p:cNvPr>
            <p:cNvSpPr txBox="1">
              <a:spLocks noChangeArrowheads="1"/>
            </p:cNvSpPr>
            <p:nvPr/>
          </p:nvSpPr>
          <p:spPr bwMode="auto">
            <a:xfrm>
              <a:off x="96" y="3294"/>
              <a:ext cx="278" cy="369"/>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64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21510" name="AutoShape 18">
            <a:extLst>
              <a:ext uri="{FF2B5EF4-FFF2-40B4-BE49-F238E27FC236}">
                <a16:creationId xmlns:a16="http://schemas.microsoft.com/office/drawing/2014/main" id="{9478E22A-B5C9-B6E9-A9EC-28CD5204F07E}"/>
              </a:ext>
            </a:extLst>
          </p:cNvPr>
          <p:cNvSpPr>
            <a:spLocks noChangeArrowheads="1"/>
          </p:cNvSpPr>
          <p:nvPr/>
        </p:nvSpPr>
        <p:spPr bwMode="auto">
          <a:xfrm rot="16200000">
            <a:off x="4397376" y="2753218"/>
            <a:ext cx="358775" cy="1209675"/>
          </a:xfrm>
          <a:prstGeom prst="downArrow">
            <a:avLst>
              <a:gd name="adj1" fmla="val 35000"/>
              <a:gd name="adj2" fmla="val 83699"/>
            </a:avLst>
          </a:prstGeom>
          <a:gradFill rotWithShape="0">
            <a:gsLst>
              <a:gs pos="0">
                <a:srgbClr val="99CCFF"/>
              </a:gs>
              <a:gs pos="100000">
                <a:srgbClr val="000099"/>
              </a:gs>
            </a:gsLst>
            <a:lin ang="0" scaled="1"/>
          </a:gradFill>
          <a:ln w="19050">
            <a:solidFill>
              <a:srgbClr val="2836B4"/>
            </a:solidFill>
            <a:miter lim="800000"/>
            <a:headEnd/>
            <a:tailEnd/>
          </a:ln>
          <a:effectLst/>
        </p:spPr>
        <p:txBody>
          <a:bodyPr wrap="none" anchor="ctr"/>
          <a:lstStyle/>
          <a:p>
            <a:pPr eaLnBrk="1" hangingPunct="1"/>
            <a:endParaRPr lang="en-US" sz="1800" b="0">
              <a:solidFill>
                <a:srgbClr val="000000"/>
              </a:solidFill>
              <a:effectLst/>
              <a:latin typeface="Arial" charset="0"/>
            </a:endParaRPr>
          </a:p>
        </p:txBody>
      </p:sp>
      <p:grpSp>
        <p:nvGrpSpPr>
          <p:cNvPr id="21516" name="Group 21515">
            <a:extLst>
              <a:ext uri="{FF2B5EF4-FFF2-40B4-BE49-F238E27FC236}">
                <a16:creationId xmlns:a16="http://schemas.microsoft.com/office/drawing/2014/main" id="{351372F7-948C-422D-C47E-5658FEA05AFA}"/>
              </a:ext>
            </a:extLst>
          </p:cNvPr>
          <p:cNvGrpSpPr/>
          <p:nvPr/>
        </p:nvGrpSpPr>
        <p:grpSpPr>
          <a:xfrm>
            <a:off x="4343401" y="3124200"/>
            <a:ext cx="295275" cy="460375"/>
            <a:chOff x="4088468" y="4308614"/>
            <a:chExt cx="295275" cy="460375"/>
          </a:xfrm>
        </p:grpSpPr>
        <p:sp>
          <p:nvSpPr>
            <p:cNvPr id="21511" name="Line 22">
              <a:extLst>
                <a:ext uri="{FF2B5EF4-FFF2-40B4-BE49-F238E27FC236}">
                  <a16:creationId xmlns:a16="http://schemas.microsoft.com/office/drawing/2014/main" id="{17FE1BC0-C2D5-40E3-8931-AC43D2342B76}"/>
                </a:ext>
              </a:extLst>
            </p:cNvPr>
            <p:cNvSpPr>
              <a:spLocks noChangeShapeType="1"/>
            </p:cNvSpPr>
            <p:nvPr/>
          </p:nvSpPr>
          <p:spPr bwMode="auto">
            <a:xfrm rot="15188492" flipV="1">
              <a:off x="4004330" y="4397514"/>
              <a:ext cx="457200" cy="285750"/>
            </a:xfrm>
            <a:prstGeom prst="line">
              <a:avLst/>
            </a:prstGeom>
            <a:noFill/>
            <a:ln w="88900">
              <a:solidFill>
                <a:srgbClr val="FF3300"/>
              </a:solidFill>
              <a:round/>
              <a:headEnd/>
              <a:tailEnd/>
            </a:ln>
            <a:effectLst/>
          </p:spPr>
          <p:txBody>
            <a:bodyPr/>
            <a:lstStyle/>
            <a:p>
              <a:pPr eaLnBrk="1" hangingPunct="1"/>
              <a:endParaRPr lang="en-US" sz="1800" b="0">
                <a:solidFill>
                  <a:srgbClr val="000000"/>
                </a:solidFill>
                <a:effectLst/>
                <a:latin typeface="Arial" charset="0"/>
              </a:endParaRPr>
            </a:p>
          </p:txBody>
        </p:sp>
        <p:sp>
          <p:nvSpPr>
            <p:cNvPr id="21512" name="Line 23">
              <a:extLst>
                <a:ext uri="{FF2B5EF4-FFF2-40B4-BE49-F238E27FC236}">
                  <a16:creationId xmlns:a16="http://schemas.microsoft.com/office/drawing/2014/main" id="{32CD4C63-BFD9-D9AC-CEE0-901EEDA640D8}"/>
                </a:ext>
              </a:extLst>
            </p:cNvPr>
            <p:cNvSpPr>
              <a:spLocks noChangeShapeType="1"/>
            </p:cNvSpPr>
            <p:nvPr/>
          </p:nvSpPr>
          <p:spPr bwMode="auto">
            <a:xfrm rot="16647220" flipH="1" flipV="1">
              <a:off x="4007506" y="4389576"/>
              <a:ext cx="457200" cy="295275"/>
            </a:xfrm>
            <a:prstGeom prst="line">
              <a:avLst/>
            </a:prstGeom>
            <a:noFill/>
            <a:ln w="88900">
              <a:solidFill>
                <a:srgbClr val="FF3300"/>
              </a:solidFill>
              <a:round/>
              <a:headEnd/>
              <a:tailEnd/>
            </a:ln>
            <a:effectLst/>
          </p:spPr>
          <p:txBody>
            <a:bodyPr/>
            <a:lstStyle/>
            <a:p>
              <a:pPr eaLnBrk="1" hangingPunct="1"/>
              <a:endParaRPr lang="en-US" sz="1800" b="0">
                <a:solidFill>
                  <a:srgbClr val="000000"/>
                </a:solidFill>
                <a:effectLst/>
                <a:latin typeface="Arial" charset="0"/>
              </a:endParaRPr>
            </a:p>
          </p:txBody>
        </p:sp>
      </p:grpSp>
      <p:pic>
        <p:nvPicPr>
          <p:cNvPr id="21518" name="Picture 21517" descr="Jewish cemetery in Worms-Germany_PD.jpg">
            <a:extLst>
              <a:ext uri="{FF2B5EF4-FFF2-40B4-BE49-F238E27FC236}">
                <a16:creationId xmlns:a16="http://schemas.microsoft.com/office/drawing/2014/main" id="{39CC6F0B-37B5-0D8D-9F14-3D9C699FE6A7}"/>
              </a:ext>
            </a:extLst>
          </p:cNvPr>
          <p:cNvPicPr>
            <a:picLocks noChangeAspect="1"/>
          </p:cNvPicPr>
          <p:nvPr/>
        </p:nvPicPr>
        <p:blipFill>
          <a:blip r:embed="rId9" cstate="print"/>
          <a:srcRect l="20486" t="35402" r="7290"/>
          <a:stretch>
            <a:fillRect/>
          </a:stretch>
        </p:blipFill>
        <p:spPr>
          <a:xfrm>
            <a:off x="5309897" y="2711027"/>
            <a:ext cx="1929103" cy="1294057"/>
          </a:xfrm>
          <a:prstGeom prst="ellipse">
            <a:avLst/>
          </a:prstGeom>
          <a:ln>
            <a:noFill/>
          </a:ln>
          <a:effectLst>
            <a:softEdge rad="63500"/>
          </a:effectLst>
        </p:spPr>
      </p:pic>
      <p:sp>
        <p:nvSpPr>
          <p:cNvPr id="21520" name="Text Box 16">
            <a:extLst>
              <a:ext uri="{FF2B5EF4-FFF2-40B4-BE49-F238E27FC236}">
                <a16:creationId xmlns:a16="http://schemas.microsoft.com/office/drawing/2014/main" id="{11ACEA29-48F8-6BDB-FED4-26F3DACE7B2E}"/>
              </a:ext>
            </a:extLst>
          </p:cNvPr>
          <p:cNvSpPr txBox="1">
            <a:spLocks noChangeArrowheads="1"/>
          </p:cNvSpPr>
          <p:nvPr/>
        </p:nvSpPr>
        <p:spPr bwMode="auto">
          <a:xfrm>
            <a:off x="5542497" y="3133464"/>
            <a:ext cx="1463903" cy="523220"/>
          </a:xfrm>
          <a:prstGeom prst="rect">
            <a:avLst/>
          </a:prstGeom>
          <a:noFill/>
          <a:ln w="19050">
            <a:noFill/>
            <a:miter lim="800000"/>
            <a:headEnd/>
            <a:tailEnd/>
          </a:ln>
          <a:effectLst/>
        </p:spPr>
        <p:txBody>
          <a:bodyPr wrap="square">
            <a:spAutoFit/>
          </a:bodyPr>
          <a:lstStyle/>
          <a:p>
            <a:pPr algn="ctr"/>
            <a:r>
              <a:rPr lang="en-US" sz="2800" b="0" spc="600" dirty="0">
                <a:ln w="3175">
                  <a:solidFill>
                    <a:schemeClr val="tx1"/>
                  </a:solidFill>
                </a:ln>
                <a:solidFill>
                  <a:schemeClr val="bg1"/>
                </a:solidFill>
                <a:effectLst/>
                <a:latin typeface="Impact" pitchFamily="34" charset="0"/>
              </a:rPr>
              <a:t>Death</a:t>
            </a:r>
          </a:p>
        </p:txBody>
      </p:sp>
      <p:sp>
        <p:nvSpPr>
          <p:cNvPr id="21522" name="AutoShape 18">
            <a:extLst>
              <a:ext uri="{FF2B5EF4-FFF2-40B4-BE49-F238E27FC236}">
                <a16:creationId xmlns:a16="http://schemas.microsoft.com/office/drawing/2014/main" id="{95F8859C-5CD0-29A7-0E7F-1E00B7B02CD5}"/>
              </a:ext>
            </a:extLst>
          </p:cNvPr>
          <p:cNvSpPr>
            <a:spLocks noChangeArrowheads="1"/>
          </p:cNvSpPr>
          <p:nvPr/>
        </p:nvSpPr>
        <p:spPr bwMode="auto">
          <a:xfrm rot="16200000">
            <a:off x="4392613" y="4305874"/>
            <a:ext cx="358775" cy="1219200"/>
          </a:xfrm>
          <a:prstGeom prst="downArrow">
            <a:avLst>
              <a:gd name="adj1" fmla="val 35000"/>
              <a:gd name="adj2" fmla="val 84358"/>
            </a:avLst>
          </a:prstGeom>
          <a:gradFill rotWithShape="0">
            <a:gsLst>
              <a:gs pos="0">
                <a:srgbClr val="C0C0C0"/>
              </a:gs>
              <a:gs pos="100000">
                <a:srgbClr val="4D4D4D"/>
              </a:gs>
            </a:gsLst>
            <a:lin ang="0" scaled="1"/>
          </a:gradFill>
          <a:ln w="19050">
            <a:solidFill>
              <a:srgbClr val="000000">
                <a:alpha val="65098"/>
              </a:srgbClr>
            </a:solidFill>
            <a:miter lim="800000"/>
            <a:headEnd/>
            <a:tailEnd/>
          </a:ln>
          <a:effectLst/>
        </p:spPr>
        <p:txBody>
          <a:bodyPr wrap="none" anchor="ctr"/>
          <a:lstStyle/>
          <a:p>
            <a:pPr eaLnBrk="1" hangingPunct="1"/>
            <a:endParaRPr lang="en-US" sz="1800" b="0">
              <a:solidFill>
                <a:srgbClr val="000000"/>
              </a:solidFill>
              <a:effectLst/>
              <a:latin typeface="Arial" charset="0"/>
            </a:endParaRPr>
          </a:p>
        </p:txBody>
      </p:sp>
      <p:sp>
        <p:nvSpPr>
          <p:cNvPr id="21524" name="Rectangle 21523">
            <a:extLst>
              <a:ext uri="{FF2B5EF4-FFF2-40B4-BE49-F238E27FC236}">
                <a16:creationId xmlns:a16="http://schemas.microsoft.com/office/drawing/2014/main" id="{16ACB126-7144-BA29-ECEE-E78927FD9358}"/>
              </a:ext>
            </a:extLst>
          </p:cNvPr>
          <p:cNvSpPr>
            <a:spLocks noChangeArrowheads="1"/>
          </p:cNvSpPr>
          <p:nvPr/>
        </p:nvSpPr>
        <p:spPr bwMode="auto">
          <a:xfrm>
            <a:off x="3810000" y="4373563"/>
            <a:ext cx="1219200" cy="579437"/>
          </a:xfrm>
          <a:prstGeom prst="rect">
            <a:avLst/>
          </a:prstGeom>
          <a:noFill/>
          <a:ln w="19050">
            <a:noFill/>
            <a:miter lim="800000"/>
            <a:headEnd/>
            <a:tailEnd/>
          </a:ln>
          <a:effectLst>
            <a:outerShdw dist="45791" dir="3378596" algn="ctr" rotWithShape="0">
              <a:schemeClr val="bg1"/>
            </a:outerShdw>
          </a:effectLst>
        </p:spPr>
        <p:txBody>
          <a:bodyPr>
            <a:spAutoFit/>
          </a:bodyPr>
          <a:lstStyle/>
          <a:p>
            <a:pPr algn="ctr"/>
            <a:r>
              <a:rPr lang="en-US" sz="3200" b="0" dirty="0">
                <a:solidFill>
                  <a:srgbClr val="000000"/>
                </a:solidFill>
                <a:effectLst/>
                <a:latin typeface="Arial Black" pitchFamily="34" charset="0"/>
              </a:rPr>
              <a:t>Eat</a:t>
            </a:r>
          </a:p>
        </p:txBody>
      </p:sp>
      <p:grpSp>
        <p:nvGrpSpPr>
          <p:cNvPr id="21548" name="Group 21547">
            <a:extLst>
              <a:ext uri="{FF2B5EF4-FFF2-40B4-BE49-F238E27FC236}">
                <a16:creationId xmlns:a16="http://schemas.microsoft.com/office/drawing/2014/main" id="{E58183E6-0C0F-5218-9108-EF9A63F38159}"/>
              </a:ext>
            </a:extLst>
          </p:cNvPr>
          <p:cNvGrpSpPr/>
          <p:nvPr/>
        </p:nvGrpSpPr>
        <p:grpSpPr>
          <a:xfrm>
            <a:off x="7010400" y="4572000"/>
            <a:ext cx="1569493" cy="597932"/>
            <a:chOff x="6431507" y="4648200"/>
            <a:chExt cx="1569493" cy="597932"/>
          </a:xfrm>
        </p:grpSpPr>
        <p:sp>
          <p:nvSpPr>
            <p:cNvPr id="21535" name="Text Box 130">
              <a:extLst>
                <a:ext uri="{FF2B5EF4-FFF2-40B4-BE49-F238E27FC236}">
                  <a16:creationId xmlns:a16="http://schemas.microsoft.com/office/drawing/2014/main" id="{769F9E1B-B18C-5276-F0BA-D2C42FDF814D}"/>
                </a:ext>
              </a:extLst>
            </p:cNvPr>
            <p:cNvSpPr txBox="1">
              <a:spLocks noChangeArrowheads="1"/>
            </p:cNvSpPr>
            <p:nvPr/>
          </p:nvSpPr>
          <p:spPr bwMode="auto">
            <a:xfrm>
              <a:off x="6440715" y="4907578"/>
              <a:ext cx="1560285" cy="338554"/>
            </a:xfrm>
            <a:prstGeom prst="rect">
              <a:avLst/>
            </a:prstGeom>
            <a:noFill/>
            <a:ln w="9525">
              <a:noFill/>
              <a:miter lim="800000"/>
              <a:headEnd/>
              <a:tailEnd/>
            </a:ln>
            <a:effectLst>
              <a:outerShdw dist="35921" dir="2700000" algn="ctr" rotWithShape="0">
                <a:schemeClr val="bg1"/>
              </a:outerShdw>
            </a:effectLst>
          </p:spPr>
          <p:txBody>
            <a:bodyPr wrap="square">
              <a:spAutoFit/>
            </a:bodyPr>
            <a:lstStyle/>
            <a:p>
              <a:pPr algn="ctr"/>
              <a:r>
                <a:rPr lang="en-US" sz="1600" b="0" dirty="0">
                  <a:effectLst/>
                  <a:latin typeface="Calibri" panose="020F0502020204030204" pitchFamily="34" charset="0"/>
                  <a:cs typeface="Calibri" panose="020F0502020204030204" pitchFamily="34" charset="0"/>
                </a:rPr>
                <a:t>Gen. 3:7</a:t>
              </a:r>
            </a:p>
          </p:txBody>
        </p:sp>
        <p:sp>
          <p:nvSpPr>
            <p:cNvPr id="17" name="Text Box 8">
              <a:extLst>
                <a:ext uri="{FF2B5EF4-FFF2-40B4-BE49-F238E27FC236}">
                  <a16:creationId xmlns:a16="http://schemas.microsoft.com/office/drawing/2014/main" id="{E0307174-7236-C288-D8AE-044F64161008}"/>
                </a:ext>
              </a:extLst>
            </p:cNvPr>
            <p:cNvSpPr txBox="1">
              <a:spLocks noChangeArrowheads="1"/>
            </p:cNvSpPr>
            <p:nvPr/>
          </p:nvSpPr>
          <p:spPr bwMode="auto">
            <a:xfrm>
              <a:off x="6431507" y="4648200"/>
              <a:ext cx="1560285" cy="400110"/>
            </a:xfrm>
            <a:prstGeom prst="rect">
              <a:avLst/>
            </a:prstGeom>
            <a:noFill/>
            <a:ln w="9525">
              <a:noFill/>
              <a:miter lim="800000"/>
              <a:headEnd/>
              <a:tailEnd/>
            </a:ln>
            <a:effectLst/>
          </p:spPr>
          <p:txBody>
            <a:bodyPr wrap="square">
              <a:spAutoFit/>
            </a:bodyPr>
            <a:lstStyle/>
            <a:p>
              <a:pPr algn="ctr">
                <a:spcBef>
                  <a:spcPct val="50000"/>
                </a:spcBef>
              </a:pPr>
              <a:r>
                <a:rPr lang="en-US" sz="2000" b="0" i="1" dirty="0">
                  <a:effectLst/>
                  <a:latin typeface="+mj-lt"/>
                  <a:ea typeface="Cambria" panose="02040503050406030204" pitchFamily="18" charset="0"/>
                  <a:cs typeface="Times New Roman" panose="02020603050405020304" pitchFamily="18" charset="0"/>
                </a:rPr>
                <a:t>(</a:t>
              </a:r>
              <a:r>
                <a:rPr lang="en-US" sz="2000" i="1" dirty="0">
                  <a:effectLst/>
                  <a:ea typeface="Cambria" panose="02040503050406030204" pitchFamily="18" charset="0"/>
                  <a:cs typeface="Times New Roman" panose="02020603050405020304" pitchFamily="18" charset="0"/>
                </a:rPr>
                <a:t>Illicit Love</a:t>
              </a:r>
              <a:r>
                <a:rPr lang="en-US" sz="2000" b="0" i="1" dirty="0">
                  <a:effectLst/>
                  <a:latin typeface="+mn-lt"/>
                  <a:ea typeface="Cambria" panose="02040503050406030204" pitchFamily="18" charset="0"/>
                  <a:cs typeface="Times New Roman" panose="02020603050405020304" pitchFamily="18" charset="0"/>
                </a:rPr>
                <a:t>)</a:t>
              </a:r>
            </a:p>
          </p:txBody>
        </p:sp>
      </p:grpSp>
      <p:sp>
        <p:nvSpPr>
          <p:cNvPr id="21546" name="Rectangle 15">
            <a:extLst>
              <a:ext uri="{FF2B5EF4-FFF2-40B4-BE49-F238E27FC236}">
                <a16:creationId xmlns:a16="http://schemas.microsoft.com/office/drawing/2014/main" id="{ACD11362-D0E0-51AD-E286-E97CB6C855E1}"/>
              </a:ext>
            </a:extLst>
          </p:cNvPr>
          <p:cNvSpPr>
            <a:spLocks noChangeArrowheads="1"/>
          </p:cNvSpPr>
          <p:nvPr/>
        </p:nvSpPr>
        <p:spPr bwMode="auto">
          <a:xfrm>
            <a:off x="762000" y="2664580"/>
            <a:ext cx="1181100" cy="1400076"/>
          </a:xfrm>
          <a:prstGeom prst="rect">
            <a:avLst/>
          </a:prstGeom>
          <a:noFill/>
          <a:ln w="19050">
            <a:noFill/>
            <a:miter lim="800000"/>
            <a:headEnd/>
            <a:tailEnd/>
          </a:ln>
          <a:effectLst>
            <a:outerShdw dist="12700" algn="ctr" rotWithShape="0">
              <a:schemeClr val="tx1"/>
            </a:outerShdw>
          </a:effectLst>
        </p:spPr>
        <p:txBody>
          <a:bodyPr wrap="none" anchor="ctr"/>
          <a:lstStyle/>
          <a:p>
            <a:pPr algn="ctr">
              <a:lnSpc>
                <a:spcPts val="2600"/>
              </a:lnSpc>
            </a:pPr>
            <a:r>
              <a:rPr lang="en-US" sz="2200" b="0" dirty="0">
                <a:ln>
                  <a:solidFill>
                    <a:srgbClr val="000000"/>
                  </a:solidFill>
                </a:ln>
                <a:solidFill>
                  <a:srgbClr val="FFFFFF"/>
                </a:solidFill>
                <a:effectLst/>
                <a:latin typeface="Impact" pitchFamily="34" charset="0"/>
              </a:rPr>
              <a:t>Death</a:t>
            </a:r>
          </a:p>
          <a:p>
            <a:pPr algn="ctr">
              <a:lnSpc>
                <a:spcPts val="2600"/>
              </a:lnSpc>
            </a:pPr>
            <a:r>
              <a:rPr lang="en-US" sz="2200" b="0" dirty="0">
                <a:ln>
                  <a:solidFill>
                    <a:srgbClr val="000000"/>
                  </a:solidFill>
                </a:ln>
                <a:solidFill>
                  <a:srgbClr val="FFFFFF"/>
                </a:solidFill>
                <a:effectLst/>
                <a:latin typeface="Impact" pitchFamily="34" charset="0"/>
              </a:rPr>
              <a:t>caused</a:t>
            </a:r>
          </a:p>
          <a:p>
            <a:pPr algn="ctr">
              <a:lnSpc>
                <a:spcPts val="2600"/>
              </a:lnSpc>
            </a:pPr>
            <a:r>
              <a:rPr lang="en-US" sz="2200" b="0" dirty="0">
                <a:ln>
                  <a:solidFill>
                    <a:srgbClr val="000000"/>
                  </a:solidFill>
                </a:ln>
                <a:solidFill>
                  <a:srgbClr val="FFFFFF"/>
                </a:solidFill>
                <a:effectLst/>
                <a:latin typeface="Impact" pitchFamily="34" charset="0"/>
              </a:rPr>
              <a:t>by the</a:t>
            </a:r>
          </a:p>
          <a:p>
            <a:pPr algn="ctr">
              <a:lnSpc>
                <a:spcPts val="2600"/>
              </a:lnSpc>
            </a:pPr>
            <a:r>
              <a:rPr lang="en-US" sz="2200" b="0" dirty="0">
                <a:ln>
                  <a:solidFill>
                    <a:srgbClr val="000000"/>
                  </a:solidFill>
                </a:ln>
                <a:solidFill>
                  <a:srgbClr val="FFFFFF"/>
                </a:solidFill>
                <a:effectLst/>
                <a:latin typeface="Impact" pitchFamily="34" charset="0"/>
              </a:rPr>
              <a:t>Fall</a:t>
            </a:r>
          </a:p>
        </p:txBody>
      </p:sp>
      <p:grpSp>
        <p:nvGrpSpPr>
          <p:cNvPr id="21550" name="Group 21549">
            <a:extLst>
              <a:ext uri="{FF2B5EF4-FFF2-40B4-BE49-F238E27FC236}">
                <a16:creationId xmlns:a16="http://schemas.microsoft.com/office/drawing/2014/main" id="{20A6E27F-90BC-2663-5DC9-1DD2F8863E3B}"/>
              </a:ext>
            </a:extLst>
          </p:cNvPr>
          <p:cNvGrpSpPr/>
          <p:nvPr/>
        </p:nvGrpSpPr>
        <p:grpSpPr>
          <a:xfrm>
            <a:off x="5522375" y="4302606"/>
            <a:ext cx="1496632" cy="1107594"/>
            <a:chOff x="4979021" y="4432541"/>
            <a:chExt cx="1218092" cy="901459"/>
          </a:xfrm>
        </p:grpSpPr>
        <p:pic>
          <p:nvPicPr>
            <p:cNvPr id="21530" name="Picture 18" descr="apple2">
              <a:extLst>
                <a:ext uri="{FF2B5EF4-FFF2-40B4-BE49-F238E27FC236}">
                  <a16:creationId xmlns:a16="http://schemas.microsoft.com/office/drawing/2014/main" id="{0F10867C-B935-DCDD-53FE-E398D736C159}"/>
                </a:ext>
              </a:extLst>
            </p:cNvPr>
            <p:cNvPicPr>
              <a:picLocks noChangeAspect="1" noChangeArrowheads="1"/>
            </p:cNvPicPr>
            <p:nvPr/>
          </p:nvPicPr>
          <p:blipFill>
            <a:blip r:embed="rId10" cstate="print">
              <a:clrChange>
                <a:clrFrom>
                  <a:srgbClr val="FFFFFF"/>
                </a:clrFrom>
                <a:clrTo>
                  <a:srgbClr val="FFFFFF">
                    <a:alpha val="0"/>
                  </a:srgbClr>
                </a:clrTo>
              </a:clrChange>
            </a:blip>
            <a:srcRect l="42424" t="39815" r="43182" b="40741"/>
            <a:stretch>
              <a:fillRect/>
            </a:stretch>
          </p:blipFill>
          <p:spPr bwMode="auto">
            <a:xfrm>
              <a:off x="5329185" y="4495800"/>
              <a:ext cx="535845" cy="561583"/>
            </a:xfrm>
            <a:prstGeom prst="rect">
              <a:avLst/>
            </a:prstGeom>
            <a:noFill/>
          </p:spPr>
        </p:pic>
        <p:pic>
          <p:nvPicPr>
            <p:cNvPr id="21533" name="Picture 15" descr="green Eve">
              <a:extLst>
                <a:ext uri="{FF2B5EF4-FFF2-40B4-BE49-F238E27FC236}">
                  <a16:creationId xmlns:a16="http://schemas.microsoft.com/office/drawing/2014/main" id="{083532B8-B5B3-64C4-3F68-43BFE0A115BE}"/>
                </a:ext>
              </a:extLst>
            </p:cNvPr>
            <p:cNvPicPr>
              <a:picLocks noChangeAspect="1" noChangeArrowheads="1"/>
            </p:cNvPicPr>
            <p:nvPr/>
          </p:nvPicPr>
          <p:blipFill>
            <a:blip r:embed="rId11" cstate="print">
              <a:clrChange>
                <a:clrFrom>
                  <a:srgbClr val="FFFFFF"/>
                </a:clrFrom>
                <a:clrTo>
                  <a:srgbClr val="FFFFFF">
                    <a:alpha val="0"/>
                  </a:srgbClr>
                </a:clrTo>
              </a:clrChange>
            </a:blip>
            <a:srcRect l="43940" t="31482" r="43939" b="32407"/>
            <a:stretch>
              <a:fillRect/>
            </a:stretch>
          </p:blipFill>
          <p:spPr bwMode="auto">
            <a:xfrm>
              <a:off x="5850287" y="4443810"/>
              <a:ext cx="346826" cy="878922"/>
            </a:xfrm>
            <a:prstGeom prst="rect">
              <a:avLst/>
            </a:prstGeom>
            <a:noFill/>
          </p:spPr>
        </p:pic>
        <p:pic>
          <p:nvPicPr>
            <p:cNvPr id="21534" name="Picture 16" descr="pink Adam">
              <a:extLst>
                <a:ext uri="{FF2B5EF4-FFF2-40B4-BE49-F238E27FC236}">
                  <a16:creationId xmlns:a16="http://schemas.microsoft.com/office/drawing/2014/main" id="{1D46DD8D-EF4D-F329-3493-0CF873775929}"/>
                </a:ext>
              </a:extLst>
            </p:cNvPr>
            <p:cNvPicPr>
              <a:picLocks noChangeAspect="1" noChangeArrowheads="1"/>
            </p:cNvPicPr>
            <p:nvPr/>
          </p:nvPicPr>
          <p:blipFill>
            <a:blip r:embed="rId12" cstate="print">
              <a:clrChange>
                <a:clrFrom>
                  <a:srgbClr val="FFFFFF"/>
                </a:clrFrom>
                <a:clrTo>
                  <a:srgbClr val="FFFFFF">
                    <a:alpha val="0"/>
                  </a:srgbClr>
                </a:clrTo>
              </a:clrChange>
              <a:lum bright="-12000"/>
            </a:blip>
            <a:srcRect l="42424" t="31482" r="43182" b="31482"/>
            <a:stretch>
              <a:fillRect/>
            </a:stretch>
          </p:blipFill>
          <p:spPr bwMode="auto">
            <a:xfrm>
              <a:off x="4979021" y="4432541"/>
              <a:ext cx="411855" cy="901459"/>
            </a:xfrm>
            <a:prstGeom prst="rect">
              <a:avLst/>
            </a:prstGeom>
            <a:noFill/>
          </p:spPr>
        </p:pic>
      </p:grpSp>
      <p:sp>
        <p:nvSpPr>
          <p:cNvPr id="3" name="Text Box 14">
            <a:extLst>
              <a:ext uri="{FF2B5EF4-FFF2-40B4-BE49-F238E27FC236}">
                <a16:creationId xmlns:a16="http://schemas.microsoft.com/office/drawing/2014/main" id="{B39D2D6C-8079-55C9-717D-F71018940088}"/>
              </a:ext>
            </a:extLst>
          </p:cNvPr>
          <p:cNvSpPr txBox="1">
            <a:spLocks noChangeArrowheads="1"/>
          </p:cNvSpPr>
          <p:nvPr/>
        </p:nvSpPr>
        <p:spPr bwMode="auto">
          <a:xfrm>
            <a:off x="5530945" y="5029200"/>
            <a:ext cx="1495577" cy="461665"/>
          </a:xfrm>
          <a:prstGeom prst="rect">
            <a:avLst/>
          </a:prstGeom>
          <a:noFill/>
          <a:ln w="19050">
            <a:noFill/>
            <a:miter lim="800000"/>
            <a:headEnd/>
            <a:tailEnd/>
          </a:ln>
          <a:effectLst/>
        </p:spPr>
        <p:txBody>
          <a:bodyPr wrap="square">
            <a:spAutoFit/>
          </a:bodyPr>
          <a:lstStyle/>
          <a:p>
            <a:pPr algn="ctr">
              <a:spcBef>
                <a:spcPct val="50000"/>
              </a:spcBef>
            </a:pPr>
            <a:r>
              <a:rPr lang="en-US" b="0" spc="30" dirty="0">
                <a:effectLst/>
                <a:latin typeface="Impact" panose="020B0806030902050204" pitchFamily="34" charset="0"/>
              </a:rPr>
              <a:t>The fruit</a:t>
            </a:r>
          </a:p>
        </p:txBody>
      </p:sp>
      <p:sp>
        <p:nvSpPr>
          <p:cNvPr id="21553" name="Rectangle 29">
            <a:extLst>
              <a:ext uri="{FF2B5EF4-FFF2-40B4-BE49-F238E27FC236}">
                <a16:creationId xmlns:a16="http://schemas.microsoft.com/office/drawing/2014/main" id="{A6F0AC66-43C3-A8D8-D95F-266C3505C11A}"/>
              </a:ext>
            </a:extLst>
          </p:cNvPr>
          <p:cNvSpPr>
            <a:spLocks noChangeArrowheads="1"/>
          </p:cNvSpPr>
          <p:nvPr/>
        </p:nvSpPr>
        <p:spPr bwMode="auto">
          <a:xfrm>
            <a:off x="706810" y="4724400"/>
            <a:ext cx="1383980" cy="690532"/>
          </a:xfrm>
          <a:prstGeom prst="rect">
            <a:avLst/>
          </a:prstGeom>
          <a:noFill/>
          <a:ln w="9525">
            <a:noFill/>
            <a:miter lim="800000"/>
            <a:headEnd/>
            <a:tailEnd/>
          </a:ln>
          <a:effectLst>
            <a:outerShdw dist="25400" dir="600000" algn="ctr" rotWithShape="0">
              <a:schemeClr val="tx1"/>
            </a:outerShdw>
          </a:effectLst>
        </p:spPr>
        <p:txBody>
          <a:bodyPr wrap="none" anchor="ctr"/>
          <a:lstStyle/>
          <a:p>
            <a:pPr algn="ctr"/>
            <a:endParaRPr lang="en-US" sz="2200" b="0" dirty="0">
              <a:ln w="635">
                <a:solidFill>
                  <a:schemeClr val="tx1"/>
                </a:solidFill>
              </a:ln>
              <a:solidFill>
                <a:srgbClr val="FFFFFF"/>
              </a:solidFill>
              <a:effectLst>
                <a:outerShdw dist="25400" dir="11400000" algn="ctr" rotWithShape="0">
                  <a:srgbClr val="000000"/>
                </a:outerShdw>
              </a:effectLst>
              <a:latin typeface="Impact" panose="020B0806030902050204" pitchFamily="34" charset="0"/>
            </a:endParaRPr>
          </a:p>
        </p:txBody>
      </p:sp>
      <p:grpSp>
        <p:nvGrpSpPr>
          <p:cNvPr id="21559" name="Group 21558">
            <a:extLst>
              <a:ext uri="{FF2B5EF4-FFF2-40B4-BE49-F238E27FC236}">
                <a16:creationId xmlns:a16="http://schemas.microsoft.com/office/drawing/2014/main" id="{50AD92FC-2DC3-AC25-6882-4EC18C009AD4}"/>
              </a:ext>
            </a:extLst>
          </p:cNvPr>
          <p:cNvGrpSpPr/>
          <p:nvPr/>
        </p:nvGrpSpPr>
        <p:grpSpPr>
          <a:xfrm>
            <a:off x="685800" y="4648200"/>
            <a:ext cx="1383980" cy="609600"/>
            <a:chOff x="685800" y="4648200"/>
            <a:chExt cx="1383980" cy="609600"/>
          </a:xfrm>
        </p:grpSpPr>
        <p:sp>
          <p:nvSpPr>
            <p:cNvPr id="21547" name="Rectangle 29">
              <a:extLst>
                <a:ext uri="{FF2B5EF4-FFF2-40B4-BE49-F238E27FC236}">
                  <a16:creationId xmlns:a16="http://schemas.microsoft.com/office/drawing/2014/main" id="{5B4941BB-3624-638B-97C6-75AA79163F61}"/>
                </a:ext>
              </a:extLst>
            </p:cNvPr>
            <p:cNvSpPr>
              <a:spLocks noChangeArrowheads="1"/>
            </p:cNvSpPr>
            <p:nvPr/>
          </p:nvSpPr>
          <p:spPr bwMode="auto">
            <a:xfrm>
              <a:off x="685800" y="4648200"/>
              <a:ext cx="1383980" cy="358331"/>
            </a:xfrm>
            <a:prstGeom prst="rect">
              <a:avLst/>
            </a:prstGeom>
            <a:noFill/>
            <a:ln w="9525">
              <a:noFill/>
              <a:miter lim="800000"/>
              <a:headEnd/>
              <a:tailEnd/>
            </a:ln>
            <a:effectLst>
              <a:outerShdw dist="25400" dir="600000" algn="ctr" rotWithShape="0">
                <a:schemeClr val="tx1"/>
              </a:outerShdw>
            </a:effectLst>
          </p:spPr>
          <p:txBody>
            <a:bodyPr wrap="none" anchor="ctr"/>
            <a:lstStyle/>
            <a:p>
              <a:pPr algn="ctr">
                <a:lnSpc>
                  <a:spcPts val="2400"/>
                </a:lnSpc>
              </a:pPr>
              <a:r>
                <a:rPr lang="en-US" sz="2200" b="0" dirty="0">
                  <a:ln w="635">
                    <a:solidFill>
                      <a:schemeClr val="tx1"/>
                    </a:solidFill>
                  </a:ln>
                  <a:solidFill>
                    <a:srgbClr val="FFFFFF"/>
                  </a:solidFill>
                  <a:effectLst>
                    <a:outerShdw dist="25400" dir="11400000" algn="ctr" rotWithShape="0">
                      <a:srgbClr val="000000"/>
                    </a:outerShdw>
                  </a:effectLst>
                  <a:latin typeface="Impact" panose="020B0806030902050204" pitchFamily="34" charset="0"/>
                </a:rPr>
                <a:t>Satan’s</a:t>
              </a:r>
            </a:p>
          </p:txBody>
        </p:sp>
        <p:sp>
          <p:nvSpPr>
            <p:cNvPr id="21554" name="Rectangle 29">
              <a:extLst>
                <a:ext uri="{FF2B5EF4-FFF2-40B4-BE49-F238E27FC236}">
                  <a16:creationId xmlns:a16="http://schemas.microsoft.com/office/drawing/2014/main" id="{FBE0E028-8EEA-5F41-8FC3-65E6D6520A28}"/>
                </a:ext>
              </a:extLst>
            </p:cNvPr>
            <p:cNvSpPr>
              <a:spLocks noChangeArrowheads="1"/>
            </p:cNvSpPr>
            <p:nvPr/>
          </p:nvSpPr>
          <p:spPr bwMode="auto">
            <a:xfrm>
              <a:off x="685800" y="4892272"/>
              <a:ext cx="1383980" cy="365528"/>
            </a:xfrm>
            <a:prstGeom prst="rect">
              <a:avLst/>
            </a:prstGeom>
            <a:noFill/>
            <a:ln w="9525">
              <a:noFill/>
              <a:miter lim="800000"/>
              <a:headEnd/>
              <a:tailEnd/>
            </a:ln>
            <a:effectLst>
              <a:outerShdw dist="25400" dir="600000" algn="ctr" rotWithShape="0">
                <a:schemeClr val="tx1"/>
              </a:outerShdw>
            </a:effectLst>
          </p:spPr>
          <p:txBody>
            <a:bodyPr wrap="none" anchor="ctr"/>
            <a:lstStyle/>
            <a:p>
              <a:pPr algn="ctr">
                <a:lnSpc>
                  <a:spcPts val="3000"/>
                </a:lnSpc>
              </a:pPr>
              <a:r>
                <a:rPr lang="en-US" sz="2200" b="0" dirty="0">
                  <a:ln w="635">
                    <a:solidFill>
                      <a:schemeClr val="tx1"/>
                    </a:solidFill>
                  </a:ln>
                  <a:solidFill>
                    <a:srgbClr val="FFFFFF"/>
                  </a:solidFill>
                  <a:effectLst>
                    <a:outerShdw dist="25400" dir="11400000" algn="ctr" rotWithShape="0">
                      <a:srgbClr val="000000"/>
                    </a:outerShdw>
                  </a:effectLst>
                  <a:latin typeface="Impact" panose="020B0806030902050204" pitchFamily="34" charset="0"/>
                </a:rPr>
                <a:t>dominion</a:t>
              </a:r>
            </a:p>
          </p:txBody>
        </p:sp>
      </p:grpSp>
      <p:sp>
        <p:nvSpPr>
          <p:cNvPr id="21519" name="AutoShape 9">
            <a:extLst>
              <a:ext uri="{FF2B5EF4-FFF2-40B4-BE49-F238E27FC236}">
                <a16:creationId xmlns:a16="http://schemas.microsoft.com/office/drawing/2014/main" id="{C1B0A087-222A-70DE-5AFF-2BBC52AD66AA}"/>
              </a:ext>
            </a:extLst>
          </p:cNvPr>
          <p:cNvSpPr>
            <a:spLocks noChangeArrowheads="1"/>
          </p:cNvSpPr>
          <p:nvPr/>
        </p:nvSpPr>
        <p:spPr bwMode="auto">
          <a:xfrm>
            <a:off x="1720344" y="3802102"/>
            <a:ext cx="947905" cy="998498"/>
          </a:xfrm>
          <a:prstGeom prst="downArrow">
            <a:avLst>
              <a:gd name="adj1" fmla="val 45915"/>
              <a:gd name="adj2" fmla="val 52443"/>
            </a:avLst>
          </a:prstGeom>
          <a:gradFill flip="none" rotWithShape="1">
            <a:gsLst>
              <a:gs pos="0">
                <a:srgbClr val="2C110E"/>
              </a:gs>
              <a:gs pos="37000">
                <a:srgbClr val="654E15"/>
              </a:gs>
              <a:gs pos="95000">
                <a:srgbClr val="F2EDBC"/>
              </a:gs>
            </a:gsLst>
            <a:lin ang="16200000" scaled="1"/>
            <a:tileRect/>
          </a:gradFill>
          <a:ln w="38100">
            <a:gradFill>
              <a:gsLst>
                <a:gs pos="0">
                  <a:srgbClr val="FFFEE5"/>
                </a:gs>
                <a:gs pos="29000">
                  <a:srgbClr val="AC8420"/>
                </a:gs>
                <a:gs pos="53000">
                  <a:srgbClr val="440502"/>
                </a:gs>
                <a:gs pos="100000">
                  <a:schemeClr val="tx1"/>
                </a:gs>
              </a:gsLst>
              <a:lin ang="5400000" scaled="1"/>
            </a:gradFill>
            <a:miter lim="800000"/>
            <a:headEnd/>
            <a:tailEnd/>
          </a:ln>
          <a:effectLst/>
          <a:scene3d>
            <a:camera prst="orthographicFront"/>
            <a:lightRig rig="threePt" dir="t"/>
          </a:scene3d>
          <a:sp3d>
            <a:bevelT w="184150" prst="coolSlant"/>
            <a:bevelB w="0" h="0"/>
          </a:sp3d>
        </p:spPr>
        <p:txBody>
          <a:bodyPr wrap="none" anchor="ctr"/>
          <a:lstStyle/>
          <a:p>
            <a:pPr eaLnBrk="1" hangingPunct="1"/>
            <a:endParaRPr lang="en-US" sz="1800" b="0">
              <a:solidFill>
                <a:srgbClr val="000000"/>
              </a:solidFill>
              <a:effectLst/>
              <a:latin typeface="Arial" charset="0"/>
            </a:endParaRPr>
          </a:p>
        </p:txBody>
      </p:sp>
      <p:grpSp>
        <p:nvGrpSpPr>
          <p:cNvPr id="6" name="Group 40">
            <a:extLst>
              <a:ext uri="{FF2B5EF4-FFF2-40B4-BE49-F238E27FC236}">
                <a16:creationId xmlns:a16="http://schemas.microsoft.com/office/drawing/2014/main" id="{0542B9CB-A422-BE12-24E4-79BAC9E2826A}"/>
              </a:ext>
            </a:extLst>
          </p:cNvPr>
          <p:cNvGrpSpPr/>
          <p:nvPr/>
        </p:nvGrpSpPr>
        <p:grpSpPr>
          <a:xfrm>
            <a:off x="914400" y="1524000"/>
            <a:ext cx="7372350" cy="3429000"/>
            <a:chOff x="762000" y="1828800"/>
            <a:chExt cx="7372350" cy="3429000"/>
          </a:xfrm>
        </p:grpSpPr>
        <p:grpSp>
          <p:nvGrpSpPr>
            <p:cNvPr id="8" name="Group 10">
              <a:extLst>
                <a:ext uri="{FF2B5EF4-FFF2-40B4-BE49-F238E27FC236}">
                  <a16:creationId xmlns:a16="http://schemas.microsoft.com/office/drawing/2014/main" id="{989C3921-34DD-8B9C-B158-9CA3DFB7E2DB}"/>
                </a:ext>
              </a:extLst>
            </p:cNvPr>
            <p:cNvGrpSpPr>
              <a:grpSpLocks/>
            </p:cNvGrpSpPr>
            <p:nvPr/>
          </p:nvGrpSpPr>
          <p:grpSpPr bwMode="auto">
            <a:xfrm>
              <a:off x="762000" y="1828800"/>
              <a:ext cx="7372350" cy="3429000"/>
              <a:chOff x="492" y="1152"/>
              <a:chExt cx="4644" cy="2160"/>
            </a:xfrm>
          </p:grpSpPr>
          <p:sp>
            <p:nvSpPr>
              <p:cNvPr id="10" name="AutoShape 11">
                <a:extLst>
                  <a:ext uri="{FF2B5EF4-FFF2-40B4-BE49-F238E27FC236}">
                    <a16:creationId xmlns:a16="http://schemas.microsoft.com/office/drawing/2014/main" id="{822ECB69-DFAD-B6BD-549D-39D37D935B7D}"/>
                  </a:ext>
                </a:extLst>
              </p:cNvPr>
              <p:cNvSpPr>
                <a:spLocks noChangeArrowheads="1"/>
              </p:cNvSpPr>
              <p:nvPr/>
            </p:nvSpPr>
            <p:spPr bwMode="auto">
              <a:xfrm>
                <a:off x="492" y="1152"/>
                <a:ext cx="4644" cy="2160"/>
              </a:xfrm>
              <a:prstGeom prst="horizontalScroll">
                <a:avLst>
                  <a:gd name="adj" fmla="val 17990"/>
                </a:avLst>
              </a:prstGeom>
              <a:gradFill rotWithShape="0">
                <a:gsLst>
                  <a:gs pos="0">
                    <a:srgbClr val="FFFFFF"/>
                  </a:gs>
                  <a:gs pos="100000">
                    <a:srgbClr val="FFCC00"/>
                  </a:gs>
                </a:gsLst>
                <a:path path="rect">
                  <a:fillToRect l="50000" t="50000" r="50000" b="50000"/>
                </a:path>
              </a:gradFill>
              <a:ln w="57150">
                <a:solidFill>
                  <a:srgbClr val="660033"/>
                </a:solidFill>
                <a:round/>
                <a:headEnd/>
                <a:tailEnd/>
              </a:ln>
              <a:effectLst/>
            </p:spPr>
            <p:txBody>
              <a:bodyPr wrap="none" anchor="ctr"/>
              <a:lstStyle/>
              <a:p>
                <a:pPr eaLnBrk="1" hangingPunct="1"/>
                <a:endParaRPr lang="en-US" sz="1800" b="0">
                  <a:solidFill>
                    <a:srgbClr val="000000"/>
                  </a:solidFill>
                  <a:effectLst/>
                  <a:latin typeface="Arial" charset="0"/>
                </a:endParaRPr>
              </a:p>
            </p:txBody>
          </p:sp>
          <p:sp>
            <p:nvSpPr>
              <p:cNvPr id="11" name="Text Box 12">
                <a:extLst>
                  <a:ext uri="{FF2B5EF4-FFF2-40B4-BE49-F238E27FC236}">
                    <a16:creationId xmlns:a16="http://schemas.microsoft.com/office/drawing/2014/main" id="{5B869C25-B8D4-90F2-1669-BB3503D7E467}"/>
                  </a:ext>
                </a:extLst>
              </p:cNvPr>
              <p:cNvSpPr txBox="1">
                <a:spLocks noChangeArrowheads="1"/>
              </p:cNvSpPr>
              <p:nvPr/>
            </p:nvSpPr>
            <p:spPr bwMode="auto">
              <a:xfrm>
                <a:off x="1020" y="1824"/>
                <a:ext cx="4080" cy="695"/>
              </a:xfrm>
              <a:prstGeom prst="rect">
                <a:avLst/>
              </a:prstGeom>
              <a:noFill/>
              <a:ln w="9525">
                <a:noFill/>
                <a:miter lim="800000"/>
                <a:headEnd/>
                <a:tailEnd/>
              </a:ln>
              <a:effectLst/>
            </p:spPr>
            <p:txBody>
              <a:bodyPr>
                <a:spAutoFit/>
              </a:bodyPr>
              <a:lstStyle/>
              <a:p>
                <a:pPr>
                  <a:lnSpc>
                    <a:spcPct val="90000"/>
                  </a:lnSpc>
                </a:pPr>
                <a:r>
                  <a:rPr lang="en-US" sz="3600" dirty="0">
                    <a:solidFill>
                      <a:srgbClr val="660033"/>
                    </a:solidFill>
                    <a:effectLst/>
                    <a:latin typeface="Papyrus" pitchFamily="66" charset="0"/>
                  </a:rPr>
                  <a:t>“…for in the day that you eat of it you shall die.”</a:t>
                </a:r>
              </a:p>
            </p:txBody>
          </p:sp>
        </p:grpSp>
        <p:sp>
          <p:nvSpPr>
            <p:cNvPr id="9" name="Text Box 147">
              <a:extLst>
                <a:ext uri="{FF2B5EF4-FFF2-40B4-BE49-F238E27FC236}">
                  <a16:creationId xmlns:a16="http://schemas.microsoft.com/office/drawing/2014/main" id="{23A590C6-FB93-3780-B41D-DCC9220DA04C}"/>
                </a:ext>
              </a:extLst>
            </p:cNvPr>
            <p:cNvSpPr txBox="1">
              <a:spLocks noChangeArrowheads="1"/>
            </p:cNvSpPr>
            <p:nvPr/>
          </p:nvSpPr>
          <p:spPr bwMode="auto">
            <a:xfrm>
              <a:off x="5257800" y="3820180"/>
              <a:ext cx="2438400" cy="523220"/>
            </a:xfrm>
            <a:prstGeom prst="rect">
              <a:avLst/>
            </a:prstGeom>
            <a:noFill/>
            <a:ln w="9525">
              <a:noFill/>
              <a:miter lim="800000"/>
              <a:headEnd/>
              <a:tailEnd/>
            </a:ln>
            <a:effectLst/>
          </p:spPr>
          <p:txBody>
            <a:bodyPr wrap="square">
              <a:spAutoFit/>
            </a:bodyPr>
            <a:lstStyle/>
            <a:p>
              <a:pPr algn="ctr" eaLnBrk="1" hangingPunct="1">
                <a:spcBef>
                  <a:spcPct val="50000"/>
                </a:spcBef>
              </a:pPr>
              <a:r>
                <a:rPr lang="en-US" sz="2000">
                  <a:solidFill>
                    <a:srgbClr val="260026"/>
                  </a:solidFill>
                  <a:effectLst/>
                  <a:latin typeface="Palatino Linotype" pitchFamily="18" charset="0"/>
                </a:rPr>
                <a:t>RSV </a:t>
              </a:r>
              <a:r>
                <a:rPr lang="en-US" sz="2800">
                  <a:solidFill>
                    <a:srgbClr val="260026"/>
                  </a:solidFill>
                  <a:effectLst/>
                  <a:latin typeface="Palatino Linotype" pitchFamily="18" charset="0"/>
                </a:rPr>
                <a:t>(</a:t>
              </a:r>
              <a:r>
                <a:rPr lang="en-US" sz="2800">
                  <a:solidFill>
                    <a:srgbClr val="260026"/>
                  </a:solidFill>
                  <a:effectLst>
                    <a:outerShdw algn="tl">
                      <a:srgbClr val="660033"/>
                    </a:outerShdw>
                  </a:effectLst>
                  <a:latin typeface="Palatino Linotype" pitchFamily="18" charset="0"/>
                </a:rPr>
                <a:t>Gen. 3:7</a:t>
              </a:r>
              <a:r>
                <a:rPr lang="en-US" sz="2800">
                  <a:solidFill>
                    <a:srgbClr val="260026"/>
                  </a:solidFill>
                  <a:effectLst/>
                  <a:latin typeface="Palatino Linotype" pitchFamily="18" charset="0"/>
                </a:rPr>
                <a:t>)</a:t>
              </a:r>
            </a:p>
          </p:txBody>
        </p:sp>
      </p:grpSp>
    </p:spTree>
    <p:extLst>
      <p:ext uri="{BB962C8B-B14F-4D97-AF65-F5344CB8AC3E}">
        <p14:creationId xmlns:p14="http://schemas.microsoft.com/office/powerpoint/2010/main" val="66402335"/>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barn(outVertical)">
                                      <p:cBhvr>
                                        <p:cTn id="7" dur="500"/>
                                        <p:tgtEl>
                                          <p:spTgt spid="2150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1546"/>
                                        </p:tgtEl>
                                        <p:attrNameLst>
                                          <p:attrName>style.visibility</p:attrName>
                                        </p:attrNameLst>
                                      </p:cBhvr>
                                      <p:to>
                                        <p:strVal val="visible"/>
                                      </p:to>
                                    </p:set>
                                    <p:anim calcmode="lin" valueType="num">
                                      <p:cBhvr>
                                        <p:cTn id="12" dur="1000" fill="hold"/>
                                        <p:tgtEl>
                                          <p:spTgt spid="21546"/>
                                        </p:tgtEl>
                                        <p:attrNameLst>
                                          <p:attrName>ppt_w</p:attrName>
                                        </p:attrNameLst>
                                      </p:cBhvr>
                                      <p:tavLst>
                                        <p:tav tm="0">
                                          <p:val>
                                            <p:strVal val="#ppt_w*0.70"/>
                                          </p:val>
                                        </p:tav>
                                        <p:tav tm="100000">
                                          <p:val>
                                            <p:strVal val="#ppt_w"/>
                                          </p:val>
                                        </p:tav>
                                      </p:tavLst>
                                    </p:anim>
                                    <p:anim calcmode="lin" valueType="num">
                                      <p:cBhvr>
                                        <p:cTn id="13" dur="1000" fill="hold"/>
                                        <p:tgtEl>
                                          <p:spTgt spid="21546"/>
                                        </p:tgtEl>
                                        <p:attrNameLst>
                                          <p:attrName>ppt_h</p:attrName>
                                        </p:attrNameLst>
                                      </p:cBhvr>
                                      <p:tavLst>
                                        <p:tav tm="0">
                                          <p:val>
                                            <p:strVal val="#ppt_h"/>
                                          </p:val>
                                        </p:tav>
                                        <p:tav tm="100000">
                                          <p:val>
                                            <p:strVal val="#ppt_h"/>
                                          </p:val>
                                        </p:tav>
                                      </p:tavLst>
                                    </p:anim>
                                    <p:animEffect transition="in" filter="fade">
                                      <p:cBhvr>
                                        <p:cTn id="14" dur="1000"/>
                                        <p:tgtEl>
                                          <p:spTgt spid="21546"/>
                                        </p:tgtEl>
                                      </p:cBhvr>
                                    </p:animEffect>
                                  </p:childTnLst>
                                </p:cTn>
                              </p:par>
                              <p:par>
                                <p:cTn id="15" presetID="10" presetClass="entr" presetSubtype="0" fill="hold" nodeType="withEffect">
                                  <p:stCondLst>
                                    <p:cond delay="0"/>
                                  </p:stCondLst>
                                  <p:childTnLst>
                                    <p:set>
                                      <p:cBhvr>
                                        <p:cTn id="16" dur="1" fill="hold">
                                          <p:stCondLst>
                                            <p:cond delay="0"/>
                                          </p:stCondLst>
                                        </p:cTn>
                                        <p:tgtEl>
                                          <p:spTgt spid="21561"/>
                                        </p:tgtEl>
                                        <p:attrNameLst>
                                          <p:attrName>style.visibility</p:attrName>
                                        </p:attrNameLst>
                                      </p:cBhvr>
                                      <p:to>
                                        <p:strVal val="visible"/>
                                      </p:to>
                                    </p:set>
                                    <p:animEffect transition="in" filter="fade">
                                      <p:cBhvr>
                                        <p:cTn id="17" dur="2000"/>
                                        <p:tgtEl>
                                          <p:spTgt spid="2156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518"/>
                                        </p:tgtEl>
                                        <p:attrNameLst>
                                          <p:attrName>style.visibility</p:attrName>
                                        </p:attrNameLst>
                                      </p:cBhvr>
                                      <p:to>
                                        <p:strVal val="visible"/>
                                      </p:to>
                                    </p:set>
                                    <p:animEffect transition="in" filter="fade">
                                      <p:cBhvr>
                                        <p:cTn id="22" dur="500"/>
                                        <p:tgtEl>
                                          <p:spTgt spid="2151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1510"/>
                                        </p:tgtEl>
                                        <p:attrNameLst>
                                          <p:attrName>style.visibility</p:attrName>
                                        </p:attrNameLst>
                                      </p:cBhvr>
                                      <p:to>
                                        <p:strVal val="visible"/>
                                      </p:to>
                                    </p:set>
                                    <p:animEffect transition="in" filter="wipe(left)">
                                      <p:cBhvr>
                                        <p:cTn id="25" dur="1000"/>
                                        <p:tgtEl>
                                          <p:spTgt spid="21510"/>
                                        </p:tgtEl>
                                      </p:cBhvr>
                                    </p:animEffect>
                                  </p:childTnLst>
                                </p:cTn>
                              </p:par>
                              <p:par>
                                <p:cTn id="26" presetID="31" presetClass="entr" presetSubtype="0" fill="hold" nodeType="withEffect">
                                  <p:stCondLst>
                                    <p:cond delay="0"/>
                                  </p:stCondLst>
                                  <p:childTnLst>
                                    <p:set>
                                      <p:cBhvr>
                                        <p:cTn id="27" dur="1" fill="hold">
                                          <p:stCondLst>
                                            <p:cond delay="0"/>
                                          </p:stCondLst>
                                        </p:cTn>
                                        <p:tgtEl>
                                          <p:spTgt spid="21516"/>
                                        </p:tgtEl>
                                        <p:attrNameLst>
                                          <p:attrName>style.visibility</p:attrName>
                                        </p:attrNameLst>
                                      </p:cBhvr>
                                      <p:to>
                                        <p:strVal val="visible"/>
                                      </p:to>
                                    </p:set>
                                    <p:anim calcmode="lin" valueType="num">
                                      <p:cBhvr>
                                        <p:cTn id="28" dur="1000" fill="hold"/>
                                        <p:tgtEl>
                                          <p:spTgt spid="21516"/>
                                        </p:tgtEl>
                                        <p:attrNameLst>
                                          <p:attrName>ppt_w</p:attrName>
                                        </p:attrNameLst>
                                      </p:cBhvr>
                                      <p:tavLst>
                                        <p:tav tm="0">
                                          <p:val>
                                            <p:fltVal val="0"/>
                                          </p:val>
                                        </p:tav>
                                        <p:tav tm="100000">
                                          <p:val>
                                            <p:strVal val="#ppt_w"/>
                                          </p:val>
                                        </p:tav>
                                      </p:tavLst>
                                    </p:anim>
                                    <p:anim calcmode="lin" valueType="num">
                                      <p:cBhvr>
                                        <p:cTn id="29" dur="1000" fill="hold"/>
                                        <p:tgtEl>
                                          <p:spTgt spid="21516"/>
                                        </p:tgtEl>
                                        <p:attrNameLst>
                                          <p:attrName>ppt_h</p:attrName>
                                        </p:attrNameLst>
                                      </p:cBhvr>
                                      <p:tavLst>
                                        <p:tav tm="0">
                                          <p:val>
                                            <p:fltVal val="0"/>
                                          </p:val>
                                        </p:tav>
                                        <p:tav tm="100000">
                                          <p:val>
                                            <p:strVal val="#ppt_h"/>
                                          </p:val>
                                        </p:tav>
                                      </p:tavLst>
                                    </p:anim>
                                    <p:anim calcmode="lin" valueType="num">
                                      <p:cBhvr>
                                        <p:cTn id="30" dur="1000" fill="hold"/>
                                        <p:tgtEl>
                                          <p:spTgt spid="21516"/>
                                        </p:tgtEl>
                                        <p:attrNameLst>
                                          <p:attrName>style.rotation</p:attrName>
                                        </p:attrNameLst>
                                      </p:cBhvr>
                                      <p:tavLst>
                                        <p:tav tm="0">
                                          <p:val>
                                            <p:fltVal val="90"/>
                                          </p:val>
                                        </p:tav>
                                        <p:tav tm="100000">
                                          <p:val>
                                            <p:fltVal val="0"/>
                                          </p:val>
                                        </p:tav>
                                      </p:tavLst>
                                    </p:anim>
                                    <p:animEffect transition="in" filter="fade">
                                      <p:cBhvr>
                                        <p:cTn id="31" dur="1000"/>
                                        <p:tgtEl>
                                          <p:spTgt spid="215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childTnLst>
                                </p:cTn>
                              </p:par>
                            </p:childTnLst>
                          </p:cTn>
                        </p:par>
                        <p:par>
                          <p:cTn id="35" fill="hold">
                            <p:stCondLst>
                              <p:cond delay="1000"/>
                            </p:stCondLst>
                            <p:childTnLst>
                              <p:par>
                                <p:cTn id="36" presetID="31" presetClass="entr" presetSubtype="0" fill="hold" grpId="0" nodeType="afterEffect">
                                  <p:stCondLst>
                                    <p:cond delay="0"/>
                                  </p:stCondLst>
                                  <p:childTnLst>
                                    <p:set>
                                      <p:cBhvr>
                                        <p:cTn id="37" dur="1" fill="hold">
                                          <p:stCondLst>
                                            <p:cond delay="0"/>
                                          </p:stCondLst>
                                        </p:cTn>
                                        <p:tgtEl>
                                          <p:spTgt spid="21520"/>
                                        </p:tgtEl>
                                        <p:attrNameLst>
                                          <p:attrName>style.visibility</p:attrName>
                                        </p:attrNameLst>
                                      </p:cBhvr>
                                      <p:to>
                                        <p:strVal val="visible"/>
                                      </p:to>
                                    </p:set>
                                    <p:anim calcmode="lin" valueType="num">
                                      <p:cBhvr>
                                        <p:cTn id="38" dur="1000" fill="hold"/>
                                        <p:tgtEl>
                                          <p:spTgt spid="21520"/>
                                        </p:tgtEl>
                                        <p:attrNameLst>
                                          <p:attrName>ppt_w</p:attrName>
                                        </p:attrNameLst>
                                      </p:cBhvr>
                                      <p:tavLst>
                                        <p:tav tm="0">
                                          <p:val>
                                            <p:fltVal val="0"/>
                                          </p:val>
                                        </p:tav>
                                        <p:tav tm="100000">
                                          <p:val>
                                            <p:strVal val="#ppt_w"/>
                                          </p:val>
                                        </p:tav>
                                      </p:tavLst>
                                    </p:anim>
                                    <p:anim calcmode="lin" valueType="num">
                                      <p:cBhvr>
                                        <p:cTn id="39" dur="1000" fill="hold"/>
                                        <p:tgtEl>
                                          <p:spTgt spid="21520"/>
                                        </p:tgtEl>
                                        <p:attrNameLst>
                                          <p:attrName>ppt_h</p:attrName>
                                        </p:attrNameLst>
                                      </p:cBhvr>
                                      <p:tavLst>
                                        <p:tav tm="0">
                                          <p:val>
                                            <p:fltVal val="0"/>
                                          </p:val>
                                        </p:tav>
                                        <p:tav tm="100000">
                                          <p:val>
                                            <p:strVal val="#ppt_h"/>
                                          </p:val>
                                        </p:tav>
                                      </p:tavLst>
                                    </p:anim>
                                    <p:anim calcmode="lin" valueType="num">
                                      <p:cBhvr>
                                        <p:cTn id="40" dur="1000" fill="hold"/>
                                        <p:tgtEl>
                                          <p:spTgt spid="21520"/>
                                        </p:tgtEl>
                                        <p:attrNameLst>
                                          <p:attrName>style.rotation</p:attrName>
                                        </p:attrNameLst>
                                      </p:cBhvr>
                                      <p:tavLst>
                                        <p:tav tm="0">
                                          <p:val>
                                            <p:fltVal val="90"/>
                                          </p:val>
                                        </p:tav>
                                        <p:tav tm="100000">
                                          <p:val>
                                            <p:fltVal val="0"/>
                                          </p:val>
                                        </p:tav>
                                      </p:tavLst>
                                    </p:anim>
                                    <p:animEffect transition="in" filter="fade">
                                      <p:cBhvr>
                                        <p:cTn id="41" dur="1000"/>
                                        <p:tgtEl>
                                          <p:spTgt spid="21520"/>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nodeType="clickEffect">
                                  <p:stCondLst>
                                    <p:cond delay="0"/>
                                  </p:stCondLst>
                                  <p:childTnLst>
                                    <p:set>
                                      <p:cBhvr>
                                        <p:cTn id="45" dur="1" fill="hold">
                                          <p:stCondLst>
                                            <p:cond delay="0"/>
                                          </p:stCondLst>
                                        </p:cTn>
                                        <p:tgtEl>
                                          <p:spTgt spid="21559"/>
                                        </p:tgtEl>
                                        <p:attrNameLst>
                                          <p:attrName>style.visibility</p:attrName>
                                        </p:attrNameLst>
                                      </p:cBhvr>
                                      <p:to>
                                        <p:strVal val="visible"/>
                                      </p:to>
                                    </p:set>
                                    <p:anim calcmode="lin" valueType="num">
                                      <p:cBhvr>
                                        <p:cTn id="46" dur="1000" fill="hold"/>
                                        <p:tgtEl>
                                          <p:spTgt spid="21559"/>
                                        </p:tgtEl>
                                        <p:attrNameLst>
                                          <p:attrName>ppt_w</p:attrName>
                                        </p:attrNameLst>
                                      </p:cBhvr>
                                      <p:tavLst>
                                        <p:tav tm="0">
                                          <p:val>
                                            <p:strVal val="#ppt_w*0.70"/>
                                          </p:val>
                                        </p:tav>
                                        <p:tav tm="100000">
                                          <p:val>
                                            <p:strVal val="#ppt_w"/>
                                          </p:val>
                                        </p:tav>
                                      </p:tavLst>
                                    </p:anim>
                                    <p:anim calcmode="lin" valueType="num">
                                      <p:cBhvr>
                                        <p:cTn id="47" dur="1000" fill="hold"/>
                                        <p:tgtEl>
                                          <p:spTgt spid="21559"/>
                                        </p:tgtEl>
                                        <p:attrNameLst>
                                          <p:attrName>ppt_h</p:attrName>
                                        </p:attrNameLst>
                                      </p:cBhvr>
                                      <p:tavLst>
                                        <p:tav tm="0">
                                          <p:val>
                                            <p:strVal val="#ppt_h"/>
                                          </p:val>
                                        </p:tav>
                                        <p:tav tm="100000">
                                          <p:val>
                                            <p:strVal val="#ppt_h"/>
                                          </p:val>
                                        </p:tav>
                                      </p:tavLst>
                                    </p:anim>
                                    <p:animEffect transition="in" filter="fade">
                                      <p:cBhvr>
                                        <p:cTn id="48" dur="1000"/>
                                        <p:tgtEl>
                                          <p:spTgt spid="21559"/>
                                        </p:tgtEl>
                                      </p:cBhvr>
                                    </p:animEffect>
                                  </p:childTnLst>
                                </p:cTn>
                              </p:par>
                              <p:par>
                                <p:cTn id="49" presetID="10" presetClass="entr" presetSubtype="0" fill="hold" nodeType="withEffect">
                                  <p:stCondLst>
                                    <p:cond delay="0"/>
                                  </p:stCondLst>
                                  <p:childTnLst>
                                    <p:set>
                                      <p:cBhvr>
                                        <p:cTn id="50" dur="1" fill="hold">
                                          <p:stCondLst>
                                            <p:cond delay="0"/>
                                          </p:stCondLst>
                                        </p:cTn>
                                        <p:tgtEl>
                                          <p:spTgt spid="21560"/>
                                        </p:tgtEl>
                                        <p:attrNameLst>
                                          <p:attrName>style.visibility</p:attrName>
                                        </p:attrNameLst>
                                      </p:cBhvr>
                                      <p:to>
                                        <p:strVal val="visible"/>
                                      </p:to>
                                    </p:set>
                                    <p:animEffect transition="in" filter="fade">
                                      <p:cBhvr>
                                        <p:cTn id="51" dur="1000"/>
                                        <p:tgtEl>
                                          <p:spTgt spid="21560"/>
                                        </p:tgtEl>
                                      </p:cBhvr>
                                    </p:animEffect>
                                  </p:childTnLst>
                                </p:cTn>
                              </p:par>
                            </p:childTnLst>
                          </p:cTn>
                        </p:par>
                        <p:par>
                          <p:cTn id="52" fill="hold">
                            <p:stCondLst>
                              <p:cond delay="1000"/>
                            </p:stCondLst>
                            <p:childTnLst>
                              <p:par>
                                <p:cTn id="53" presetID="22" presetClass="entr" presetSubtype="8" fill="hold" grpId="0" nodeType="afterEffect" nodePh="1">
                                  <p:stCondLst>
                                    <p:cond delay="0"/>
                                  </p:stCondLst>
                                  <p:endCondLst>
                                    <p:cond evt="begin" delay="0">
                                      <p:tn val="53"/>
                                    </p:cond>
                                  </p:endCondLst>
                                  <p:childTnLst>
                                    <p:set>
                                      <p:cBhvr>
                                        <p:cTn id="54" dur="1" fill="hold">
                                          <p:stCondLst>
                                            <p:cond delay="0"/>
                                          </p:stCondLst>
                                        </p:cTn>
                                        <p:tgtEl>
                                          <p:spTgt spid="21553"/>
                                        </p:tgtEl>
                                        <p:attrNameLst>
                                          <p:attrName>style.visibility</p:attrName>
                                        </p:attrNameLst>
                                      </p:cBhvr>
                                      <p:to>
                                        <p:strVal val="visible"/>
                                      </p:to>
                                    </p:set>
                                    <p:animEffect transition="in" filter="wipe(left)">
                                      <p:cBhvr>
                                        <p:cTn id="55" dur="500"/>
                                        <p:tgtEl>
                                          <p:spTgt spid="21553"/>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1519"/>
                                        </p:tgtEl>
                                        <p:attrNameLst>
                                          <p:attrName>style.visibility</p:attrName>
                                        </p:attrNameLst>
                                      </p:cBhvr>
                                      <p:to>
                                        <p:strVal val="visible"/>
                                      </p:to>
                                    </p:set>
                                    <p:animEffect transition="in" filter="wipe(up)">
                                      <p:cBhvr>
                                        <p:cTn id="58" dur="500"/>
                                        <p:tgtEl>
                                          <p:spTgt spid="2151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1550"/>
                                        </p:tgtEl>
                                        <p:attrNameLst>
                                          <p:attrName>style.visibility</p:attrName>
                                        </p:attrNameLst>
                                      </p:cBhvr>
                                      <p:to>
                                        <p:strVal val="visible"/>
                                      </p:to>
                                    </p:set>
                                    <p:animEffect transition="in" filter="fade">
                                      <p:cBhvr>
                                        <p:cTn id="63" dur="1000"/>
                                        <p:tgtEl>
                                          <p:spTgt spid="21550"/>
                                        </p:tgtEl>
                                      </p:cBhvr>
                                    </p:animEffect>
                                  </p:childTnLst>
                                </p:cTn>
                              </p:par>
                              <p:par>
                                <p:cTn id="64" presetID="55" presetClass="entr" presetSubtype="0" fill="hold" grpId="0" nodeType="withEffect">
                                  <p:stCondLst>
                                    <p:cond delay="0"/>
                                  </p:stCondLst>
                                  <p:childTnLst>
                                    <p:set>
                                      <p:cBhvr>
                                        <p:cTn id="65" dur="1" fill="hold">
                                          <p:stCondLst>
                                            <p:cond delay="0"/>
                                          </p:stCondLst>
                                        </p:cTn>
                                        <p:tgtEl>
                                          <p:spTgt spid="3"/>
                                        </p:tgtEl>
                                        <p:attrNameLst>
                                          <p:attrName>style.visibility</p:attrName>
                                        </p:attrNameLst>
                                      </p:cBhvr>
                                      <p:to>
                                        <p:strVal val="visible"/>
                                      </p:to>
                                    </p:set>
                                    <p:anim calcmode="lin" valueType="num">
                                      <p:cBhvr>
                                        <p:cTn id="66" dur="1000" fill="hold"/>
                                        <p:tgtEl>
                                          <p:spTgt spid="3"/>
                                        </p:tgtEl>
                                        <p:attrNameLst>
                                          <p:attrName>ppt_w</p:attrName>
                                        </p:attrNameLst>
                                      </p:cBhvr>
                                      <p:tavLst>
                                        <p:tav tm="0">
                                          <p:val>
                                            <p:strVal val="#ppt_w*0.70"/>
                                          </p:val>
                                        </p:tav>
                                        <p:tav tm="100000">
                                          <p:val>
                                            <p:strVal val="#ppt_w"/>
                                          </p:val>
                                        </p:tav>
                                      </p:tavLst>
                                    </p:anim>
                                    <p:anim calcmode="lin" valueType="num">
                                      <p:cBhvr>
                                        <p:cTn id="67" dur="1000" fill="hold"/>
                                        <p:tgtEl>
                                          <p:spTgt spid="3"/>
                                        </p:tgtEl>
                                        <p:attrNameLst>
                                          <p:attrName>ppt_h</p:attrName>
                                        </p:attrNameLst>
                                      </p:cBhvr>
                                      <p:tavLst>
                                        <p:tav tm="0">
                                          <p:val>
                                            <p:strVal val="#ppt_h"/>
                                          </p:val>
                                        </p:tav>
                                        <p:tav tm="100000">
                                          <p:val>
                                            <p:strVal val="#ppt_h"/>
                                          </p:val>
                                        </p:tav>
                                      </p:tavLst>
                                    </p:anim>
                                    <p:animEffect transition="in" filter="fade">
                                      <p:cBhvr>
                                        <p:cTn id="68" dur="1000"/>
                                        <p:tgtEl>
                                          <p:spTgt spid="3"/>
                                        </p:tgtEl>
                                      </p:cBhvr>
                                    </p:animEffect>
                                  </p:childTnLst>
                                </p:cTn>
                              </p:par>
                              <p:par>
                                <p:cTn id="69" presetID="10" presetClass="entr" presetSubtype="0" fill="hold" nodeType="withEffect">
                                  <p:stCondLst>
                                    <p:cond delay="0"/>
                                  </p:stCondLst>
                                  <p:childTnLst>
                                    <p:set>
                                      <p:cBhvr>
                                        <p:cTn id="70" dur="1" fill="hold">
                                          <p:stCondLst>
                                            <p:cond delay="0"/>
                                          </p:stCondLst>
                                        </p:cTn>
                                        <p:tgtEl>
                                          <p:spTgt spid="21548"/>
                                        </p:tgtEl>
                                        <p:attrNameLst>
                                          <p:attrName>style.visibility</p:attrName>
                                        </p:attrNameLst>
                                      </p:cBhvr>
                                      <p:to>
                                        <p:strVal val="visible"/>
                                      </p:to>
                                    </p:set>
                                    <p:animEffect transition="in" filter="fade">
                                      <p:cBhvr>
                                        <p:cTn id="71" dur="500"/>
                                        <p:tgtEl>
                                          <p:spTgt spid="21548"/>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21522"/>
                                        </p:tgtEl>
                                        <p:attrNameLst>
                                          <p:attrName>style.visibility</p:attrName>
                                        </p:attrNameLst>
                                      </p:cBhvr>
                                      <p:to>
                                        <p:strVal val="visible"/>
                                      </p:to>
                                    </p:set>
                                    <p:animEffect transition="in" filter="wipe(left)">
                                      <p:cBhvr>
                                        <p:cTn id="74" dur="1000"/>
                                        <p:tgtEl>
                                          <p:spTgt spid="21522"/>
                                        </p:tgtEl>
                                      </p:cBhvr>
                                    </p:animEffect>
                                  </p:childTnLst>
                                </p:cTn>
                              </p:par>
                              <p:par>
                                <p:cTn id="75" presetID="31" presetClass="entr" presetSubtype="0" fill="hold" grpId="0" nodeType="withEffect">
                                  <p:stCondLst>
                                    <p:cond delay="0"/>
                                  </p:stCondLst>
                                  <p:childTnLst>
                                    <p:set>
                                      <p:cBhvr>
                                        <p:cTn id="76" dur="1" fill="hold">
                                          <p:stCondLst>
                                            <p:cond delay="0"/>
                                          </p:stCondLst>
                                        </p:cTn>
                                        <p:tgtEl>
                                          <p:spTgt spid="21524"/>
                                        </p:tgtEl>
                                        <p:attrNameLst>
                                          <p:attrName>style.visibility</p:attrName>
                                        </p:attrNameLst>
                                      </p:cBhvr>
                                      <p:to>
                                        <p:strVal val="visible"/>
                                      </p:to>
                                    </p:set>
                                    <p:anim calcmode="lin" valueType="num">
                                      <p:cBhvr>
                                        <p:cTn id="77" dur="500" fill="hold"/>
                                        <p:tgtEl>
                                          <p:spTgt spid="21524"/>
                                        </p:tgtEl>
                                        <p:attrNameLst>
                                          <p:attrName>ppt_w</p:attrName>
                                        </p:attrNameLst>
                                      </p:cBhvr>
                                      <p:tavLst>
                                        <p:tav tm="0">
                                          <p:val>
                                            <p:fltVal val="0"/>
                                          </p:val>
                                        </p:tav>
                                        <p:tav tm="100000">
                                          <p:val>
                                            <p:strVal val="#ppt_w"/>
                                          </p:val>
                                        </p:tav>
                                      </p:tavLst>
                                    </p:anim>
                                    <p:anim calcmode="lin" valueType="num">
                                      <p:cBhvr>
                                        <p:cTn id="78" dur="500" fill="hold"/>
                                        <p:tgtEl>
                                          <p:spTgt spid="21524"/>
                                        </p:tgtEl>
                                        <p:attrNameLst>
                                          <p:attrName>ppt_h</p:attrName>
                                        </p:attrNameLst>
                                      </p:cBhvr>
                                      <p:tavLst>
                                        <p:tav tm="0">
                                          <p:val>
                                            <p:fltVal val="0"/>
                                          </p:val>
                                        </p:tav>
                                        <p:tav tm="100000">
                                          <p:val>
                                            <p:strVal val="#ppt_h"/>
                                          </p:val>
                                        </p:tav>
                                      </p:tavLst>
                                    </p:anim>
                                    <p:anim calcmode="lin" valueType="num">
                                      <p:cBhvr>
                                        <p:cTn id="79" dur="500" fill="hold"/>
                                        <p:tgtEl>
                                          <p:spTgt spid="21524"/>
                                        </p:tgtEl>
                                        <p:attrNameLst>
                                          <p:attrName>style.rotation</p:attrName>
                                        </p:attrNameLst>
                                      </p:cBhvr>
                                      <p:tavLst>
                                        <p:tav tm="0">
                                          <p:val>
                                            <p:fltVal val="90"/>
                                          </p:val>
                                        </p:tav>
                                        <p:tav tm="100000">
                                          <p:val>
                                            <p:fltVal val="0"/>
                                          </p:val>
                                        </p:tav>
                                      </p:tavLst>
                                    </p:anim>
                                    <p:animEffect transition="in" filter="fade">
                                      <p:cBhvr>
                                        <p:cTn id="80" dur="500"/>
                                        <p:tgtEl>
                                          <p:spTgt spid="21524"/>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37" fill="hold"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barn(outVertical)">
                                      <p:cBhvr>
                                        <p:cTn id="8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510" grpId="0" animBg="1"/>
      <p:bldP spid="21520" grpId="0"/>
      <p:bldP spid="21522" grpId="0" animBg="1"/>
      <p:bldP spid="21524" grpId="0"/>
      <p:bldP spid="21546" grpId="0"/>
      <p:bldP spid="3" grpId="0"/>
      <p:bldP spid="21553" grpId="0"/>
      <p:bldP spid="21519"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FFE6C1"/>
            </a:gs>
            <a:gs pos="100000">
              <a:schemeClr val="bg1"/>
            </a:gs>
          </a:gsLst>
          <a:lin ang="5400000" scaled="1"/>
        </a:gra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0" y="5486400"/>
            <a:ext cx="9144000" cy="1371600"/>
          </a:xfrm>
          <a:prstGeom prst="rect">
            <a:avLst/>
          </a:prstGeom>
          <a:solidFill>
            <a:schemeClr val="tx1"/>
          </a:solidFill>
          <a:ln w="9525">
            <a:solidFill>
              <a:schemeClr val="tx1"/>
            </a:solidFill>
            <a:miter lim="800000"/>
            <a:headEnd/>
            <a:tailEnd/>
          </a:ln>
          <a:effectLst/>
        </p:spPr>
        <p:txBody>
          <a:bodyPr wrap="none" anchor="ctr"/>
          <a:lstStyle/>
          <a:p>
            <a:pPr eaLnBrk="1" hangingPunct="1"/>
            <a:endParaRPr lang="en-US" sz="1800" b="0">
              <a:solidFill>
                <a:srgbClr val="000000"/>
              </a:solidFill>
              <a:effectLst/>
              <a:latin typeface="Arial" charset="0"/>
            </a:endParaRPr>
          </a:p>
        </p:txBody>
      </p:sp>
      <p:grpSp>
        <p:nvGrpSpPr>
          <p:cNvPr id="2" name="Group 23"/>
          <p:cNvGrpSpPr>
            <a:grpSpLocks/>
          </p:cNvGrpSpPr>
          <p:nvPr/>
        </p:nvGrpSpPr>
        <p:grpSpPr bwMode="auto">
          <a:xfrm>
            <a:off x="1193800" y="5638800"/>
            <a:ext cx="6883400" cy="931863"/>
            <a:chOff x="320" y="3216"/>
            <a:chExt cx="4336" cy="587"/>
          </a:xfrm>
        </p:grpSpPr>
        <p:sp>
          <p:nvSpPr>
            <p:cNvPr id="31748" name="Text Box 4"/>
            <p:cNvSpPr txBox="1">
              <a:spLocks noChangeArrowheads="1"/>
            </p:cNvSpPr>
            <p:nvPr/>
          </p:nvSpPr>
          <p:spPr bwMode="auto">
            <a:xfrm>
              <a:off x="505" y="3250"/>
              <a:ext cx="4151" cy="553"/>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Resurrection may be defined as the </a:t>
              </a:r>
              <a:r>
                <a:rPr lang="en-US" sz="2000" u="sng" dirty="0">
                  <a:solidFill>
                    <a:srgbClr val="FFFFFF"/>
                  </a:solidFill>
                  <a:effectLst/>
                  <a:latin typeface="Arial Narrow" pitchFamily="34" charset="0"/>
                </a:rPr>
                <a:t>process</a:t>
              </a:r>
              <a:r>
                <a:rPr lang="en-US" sz="2000" dirty="0">
                  <a:solidFill>
                    <a:srgbClr val="FFFFFF"/>
                  </a:solidFill>
                  <a:effectLst/>
                  <a:latin typeface="Arial Narrow" pitchFamily="34" charset="0"/>
                </a:rPr>
                <a:t> of being restored from the </a:t>
              </a:r>
              <a:r>
                <a:rPr lang="en-US" sz="2000" dirty="0">
                  <a:solidFill>
                    <a:srgbClr val="FFFF66"/>
                  </a:solidFill>
                  <a:effectLst/>
                  <a:latin typeface="Arial Narrow" pitchFamily="34" charset="0"/>
                </a:rPr>
                <a:t>death</a:t>
              </a:r>
              <a:r>
                <a:rPr lang="en-US" sz="2000" dirty="0">
                  <a:solidFill>
                    <a:srgbClr val="FFFFFF"/>
                  </a:solidFill>
                  <a:effectLst/>
                  <a:latin typeface="Arial Narrow" pitchFamily="34" charset="0"/>
                </a:rPr>
                <a:t> caused by the Fall to life, from </a:t>
              </a:r>
              <a:r>
                <a:rPr lang="en-US" sz="2000" u="sng" dirty="0">
                  <a:solidFill>
                    <a:srgbClr val="FFFFFF"/>
                  </a:solidFill>
                  <a:effectLst/>
                  <a:latin typeface="Arial Narrow" pitchFamily="34" charset="0"/>
                </a:rPr>
                <a:t>Satan’s dominion</a:t>
              </a:r>
              <a:r>
                <a:rPr lang="en-US" sz="2000" dirty="0">
                  <a:solidFill>
                    <a:srgbClr val="FFFFFF"/>
                  </a:solidFill>
                  <a:effectLst/>
                  <a:latin typeface="Arial Narrow" pitchFamily="34" charset="0"/>
                </a:rPr>
                <a:t> to </a:t>
              </a:r>
              <a:r>
                <a:rPr lang="en-US" sz="2000" u="sng" dirty="0">
                  <a:solidFill>
                    <a:srgbClr val="FFFFFF"/>
                  </a:solidFill>
                  <a:effectLst/>
                  <a:latin typeface="Arial Narrow" pitchFamily="34" charset="0"/>
                </a:rPr>
                <a:t>God’s direct dominion</a:t>
              </a:r>
              <a:r>
                <a:rPr lang="en-US" sz="2000" dirty="0">
                  <a:solidFill>
                    <a:srgbClr val="FFFFFF"/>
                  </a:solidFill>
                  <a:effectLst/>
                  <a:latin typeface="Arial Narrow" pitchFamily="34" charset="0"/>
                </a:rPr>
                <a:t>, through the providence of restoration.</a:t>
              </a:r>
              <a:endParaRPr lang="en-US" sz="2000" b="0" dirty="0">
                <a:solidFill>
                  <a:srgbClr val="FFFFFF"/>
                </a:solidFill>
                <a:effectLst/>
                <a:latin typeface="Arial Narrow" pitchFamily="34" charset="0"/>
              </a:endParaRPr>
            </a:p>
          </p:txBody>
        </p:sp>
        <p:sp>
          <p:nvSpPr>
            <p:cNvPr id="31749" name="Text Box 5"/>
            <p:cNvSpPr txBox="1">
              <a:spLocks noChangeArrowheads="1"/>
            </p:cNvSpPr>
            <p:nvPr/>
          </p:nvSpPr>
          <p:spPr bwMode="auto">
            <a:xfrm>
              <a:off x="320" y="3216"/>
              <a:ext cx="208" cy="383"/>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67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31751" name="Text Box 7"/>
          <p:cNvSpPr txBox="1">
            <a:spLocks noChangeArrowheads="1"/>
          </p:cNvSpPr>
          <p:nvPr/>
        </p:nvSpPr>
        <p:spPr bwMode="auto">
          <a:xfrm>
            <a:off x="228600" y="103188"/>
            <a:ext cx="5334000" cy="609600"/>
          </a:xfrm>
          <a:prstGeom prst="rect">
            <a:avLst/>
          </a:prstGeom>
          <a:noFill/>
          <a:ln w="9525">
            <a:noFill/>
            <a:miter lim="800000"/>
            <a:headEnd/>
            <a:tailEnd/>
          </a:ln>
          <a:effectLst>
            <a:outerShdw dist="12700" dir="2700000" algn="ctr" rotWithShape="0">
              <a:schemeClr val="bg1"/>
            </a:outerShdw>
          </a:effectLst>
        </p:spPr>
        <p:txBody>
          <a:bodyPr>
            <a:spAutoFit/>
          </a:bodyPr>
          <a:lstStyle/>
          <a:p>
            <a:r>
              <a:rPr lang="en-US" sz="3400" b="0" u="sng" dirty="0">
                <a:solidFill>
                  <a:srgbClr val="000099"/>
                </a:solidFill>
                <a:effectLst/>
                <a:latin typeface="Impact" pitchFamily="34" charset="0"/>
              </a:rPr>
              <a:t>The Meaning of Resurrection</a:t>
            </a:r>
          </a:p>
        </p:txBody>
      </p:sp>
      <p:sp>
        <p:nvSpPr>
          <p:cNvPr id="31753" name="Rectangle 9"/>
          <p:cNvSpPr>
            <a:spLocks noChangeArrowheads="1"/>
          </p:cNvSpPr>
          <p:nvPr/>
        </p:nvSpPr>
        <p:spPr bwMode="auto">
          <a:xfrm>
            <a:off x="995363" y="990600"/>
            <a:ext cx="1593850" cy="914400"/>
          </a:xfrm>
          <a:prstGeom prst="rect">
            <a:avLst/>
          </a:prstGeom>
          <a:noFill/>
          <a:ln w="19050">
            <a:noFill/>
            <a:miter lim="800000"/>
            <a:headEnd/>
            <a:tailEnd/>
          </a:ln>
          <a:effectLst>
            <a:outerShdw dist="38100" dir="2700000" algn="ctr" rotWithShape="0">
              <a:schemeClr val="bg1"/>
            </a:outerShdw>
          </a:effectLst>
        </p:spPr>
        <p:txBody>
          <a:bodyPr wrap="none">
            <a:spAutoFit/>
          </a:bodyPr>
          <a:lstStyle/>
          <a:p>
            <a:pPr algn="ctr"/>
            <a:r>
              <a:rPr lang="en-US" sz="5400" b="0" dirty="0">
                <a:solidFill>
                  <a:srgbClr val="6600CC"/>
                </a:solidFill>
                <a:effectLst/>
                <a:latin typeface="Arial Black" pitchFamily="34" charset="0"/>
              </a:rPr>
              <a:t>Life</a:t>
            </a:r>
          </a:p>
        </p:txBody>
      </p:sp>
      <p:sp>
        <p:nvSpPr>
          <p:cNvPr id="31754" name="Rectangle 10"/>
          <p:cNvSpPr>
            <a:spLocks noChangeArrowheads="1"/>
          </p:cNvSpPr>
          <p:nvPr/>
        </p:nvSpPr>
        <p:spPr bwMode="auto">
          <a:xfrm>
            <a:off x="6157913" y="990600"/>
            <a:ext cx="2393950" cy="914400"/>
          </a:xfrm>
          <a:prstGeom prst="rect">
            <a:avLst/>
          </a:prstGeom>
          <a:noFill/>
          <a:ln w="19050">
            <a:noFill/>
            <a:miter lim="800000"/>
            <a:headEnd/>
            <a:tailEnd/>
          </a:ln>
          <a:effectLst>
            <a:outerShdw dist="35921" dir="2700000" algn="ctr" rotWithShape="0">
              <a:srgbClr val="C0C0C0"/>
            </a:outerShdw>
          </a:effectLst>
        </p:spPr>
        <p:txBody>
          <a:bodyPr wrap="none">
            <a:spAutoFit/>
          </a:bodyPr>
          <a:lstStyle/>
          <a:p>
            <a:pPr algn="ctr"/>
            <a:r>
              <a:rPr lang="en-US" sz="5400" b="0" dirty="0">
                <a:solidFill>
                  <a:srgbClr val="000000"/>
                </a:solidFill>
                <a:effectLst>
                  <a:outerShdw blurRad="38100" dist="38100" dir="2700000" algn="tl">
                    <a:srgbClr val="FFFFFF"/>
                  </a:outerShdw>
                </a:effectLst>
                <a:latin typeface="Arial Black" pitchFamily="34" charset="0"/>
              </a:rPr>
              <a:t>Death</a:t>
            </a:r>
          </a:p>
        </p:txBody>
      </p:sp>
      <p:sp>
        <p:nvSpPr>
          <p:cNvPr id="31755" name="AutoShape 11"/>
          <p:cNvSpPr>
            <a:spLocks noChangeArrowheads="1"/>
          </p:cNvSpPr>
          <p:nvPr/>
        </p:nvSpPr>
        <p:spPr bwMode="auto">
          <a:xfrm rot="-5400000">
            <a:off x="4495800" y="1403350"/>
            <a:ext cx="304800" cy="2133600"/>
          </a:xfrm>
          <a:prstGeom prst="downArrow">
            <a:avLst>
              <a:gd name="adj1" fmla="val 45843"/>
              <a:gd name="adj2" fmla="val 157144"/>
            </a:avLst>
          </a:prstGeom>
          <a:gradFill rotWithShape="0">
            <a:gsLst>
              <a:gs pos="0">
                <a:schemeClr val="bg1"/>
              </a:gs>
              <a:gs pos="100000">
                <a:srgbClr val="660033"/>
              </a:gs>
            </a:gsLst>
            <a:lin ang="0" scaled="1"/>
          </a:gradFill>
          <a:ln w="38100">
            <a:solidFill>
              <a:srgbClr val="800080"/>
            </a:solidFill>
            <a:miter lim="800000"/>
            <a:headEnd/>
            <a:tailEnd/>
          </a:ln>
          <a:effectLst/>
        </p:spPr>
        <p:txBody>
          <a:bodyPr wrap="none" anchor="ctr"/>
          <a:lstStyle/>
          <a:p>
            <a:pPr eaLnBrk="1" hangingPunct="1"/>
            <a:endParaRPr lang="en-US" sz="1800" b="0">
              <a:solidFill>
                <a:srgbClr val="000000"/>
              </a:solidFill>
              <a:effectLst/>
              <a:latin typeface="Arial" charset="0"/>
            </a:endParaRPr>
          </a:p>
        </p:txBody>
      </p:sp>
      <p:sp>
        <p:nvSpPr>
          <p:cNvPr id="31756" name="Rectangle 12"/>
          <p:cNvSpPr>
            <a:spLocks noChangeArrowheads="1"/>
          </p:cNvSpPr>
          <p:nvPr/>
        </p:nvSpPr>
        <p:spPr bwMode="auto">
          <a:xfrm>
            <a:off x="3962400" y="1752600"/>
            <a:ext cx="1219200" cy="701675"/>
          </a:xfrm>
          <a:prstGeom prst="rect">
            <a:avLst/>
          </a:prstGeom>
          <a:noFill/>
          <a:ln w="19050">
            <a:noFill/>
            <a:miter lim="800000"/>
            <a:headEnd/>
            <a:tailEnd/>
          </a:ln>
          <a:effectLst>
            <a:outerShdw dist="35921" dir="2700000" algn="ctr" rotWithShape="0">
              <a:srgbClr val="C0C0C0"/>
            </a:outerShdw>
          </a:effectLst>
        </p:spPr>
        <p:txBody>
          <a:bodyPr>
            <a:spAutoFit/>
          </a:bodyPr>
          <a:lstStyle/>
          <a:p>
            <a:pPr algn="ctr"/>
            <a:r>
              <a:rPr lang="en-US" sz="4000" b="0" dirty="0">
                <a:solidFill>
                  <a:srgbClr val="660033"/>
                </a:solidFill>
                <a:effectLst>
                  <a:outerShdw blurRad="38100" dist="38100" dir="2700000" algn="tl">
                    <a:srgbClr val="000000"/>
                  </a:outerShdw>
                </a:effectLst>
                <a:latin typeface="Arial Black" pitchFamily="34" charset="0"/>
              </a:rPr>
              <a:t>Fall</a:t>
            </a:r>
          </a:p>
        </p:txBody>
      </p:sp>
      <p:sp>
        <p:nvSpPr>
          <p:cNvPr id="31757" name="AutoShape 13"/>
          <p:cNvSpPr>
            <a:spLocks noChangeArrowheads="1"/>
          </p:cNvSpPr>
          <p:nvPr/>
        </p:nvSpPr>
        <p:spPr bwMode="auto">
          <a:xfrm flipH="1">
            <a:off x="3352800" y="3048000"/>
            <a:ext cx="2438400" cy="381000"/>
          </a:xfrm>
          <a:prstGeom prst="curvedUpArrow">
            <a:avLst>
              <a:gd name="adj1" fmla="val 101126"/>
              <a:gd name="adj2" fmla="val 222607"/>
              <a:gd name="adj3" fmla="val 33333"/>
            </a:avLst>
          </a:prstGeom>
          <a:gradFill rotWithShape="0">
            <a:gsLst>
              <a:gs pos="0">
                <a:srgbClr val="CC9900"/>
              </a:gs>
              <a:gs pos="100000">
                <a:srgbClr val="660033"/>
              </a:gs>
            </a:gsLst>
            <a:lin ang="0" scaled="1"/>
          </a:gradFill>
          <a:ln w="38100">
            <a:solidFill>
              <a:srgbClr val="CC6600"/>
            </a:solidFill>
            <a:miter lim="800000"/>
            <a:headEnd/>
            <a:tailEnd/>
          </a:ln>
          <a:effectLst>
            <a:outerShdw dist="35921" dir="2700000" algn="ctr" rotWithShape="0">
              <a:schemeClr val="bg1"/>
            </a:outerShdw>
          </a:effectLst>
        </p:spPr>
        <p:txBody>
          <a:bodyPr wrap="none" anchor="ctr"/>
          <a:lstStyle/>
          <a:p>
            <a:pPr eaLnBrk="1" hangingPunct="1"/>
            <a:endParaRPr lang="en-US" sz="1800" b="0">
              <a:solidFill>
                <a:srgbClr val="000000"/>
              </a:solidFill>
              <a:effectLst/>
              <a:latin typeface="Arial" charset="0"/>
            </a:endParaRPr>
          </a:p>
        </p:txBody>
      </p:sp>
      <p:sp>
        <p:nvSpPr>
          <p:cNvPr id="31758" name="Rectangle 14"/>
          <p:cNvSpPr>
            <a:spLocks noChangeArrowheads="1"/>
          </p:cNvSpPr>
          <p:nvPr/>
        </p:nvSpPr>
        <p:spPr bwMode="auto">
          <a:xfrm>
            <a:off x="2057400" y="4343400"/>
            <a:ext cx="5029200" cy="609600"/>
          </a:xfrm>
          <a:prstGeom prst="rect">
            <a:avLst/>
          </a:prstGeom>
          <a:gradFill rotWithShape="0">
            <a:gsLst>
              <a:gs pos="0">
                <a:srgbClr val="993300"/>
              </a:gs>
              <a:gs pos="100000">
                <a:srgbClr val="663300"/>
              </a:gs>
            </a:gsLst>
            <a:path path="shape">
              <a:fillToRect l="50000" t="50000" r="50000" b="50000"/>
            </a:path>
          </a:gradFill>
          <a:ln w="38100">
            <a:noFill/>
            <a:miter lim="800000"/>
            <a:headEnd/>
            <a:tailEnd/>
          </a:ln>
          <a:effectLst/>
        </p:spPr>
        <p:txBody>
          <a:bodyPr wrap="none" anchor="ctr"/>
          <a:lstStyle/>
          <a:p>
            <a:pPr algn="ctr"/>
            <a:endParaRPr lang="en-US" sz="4000" b="0">
              <a:solidFill>
                <a:srgbClr val="FFFFFF"/>
              </a:solidFill>
              <a:effectLst>
                <a:outerShdw blurRad="38100" dist="38100" dir="2700000" algn="tl">
                  <a:srgbClr val="000000"/>
                </a:outerShdw>
              </a:effectLst>
              <a:latin typeface="Impact" pitchFamily="34" charset="0"/>
            </a:endParaRPr>
          </a:p>
          <a:p>
            <a:pPr algn="ctr"/>
            <a:endParaRPr lang="en-US" sz="4000" b="0">
              <a:solidFill>
                <a:srgbClr val="FFFFFF"/>
              </a:solidFill>
              <a:effectLst>
                <a:outerShdw blurRad="38100" dist="38100" dir="2700000" algn="tl">
                  <a:srgbClr val="000000"/>
                </a:outerShdw>
              </a:effectLst>
              <a:latin typeface="Impact" pitchFamily="34" charset="0"/>
            </a:endParaRPr>
          </a:p>
        </p:txBody>
      </p:sp>
      <p:sp>
        <p:nvSpPr>
          <p:cNvPr id="31759" name="Rectangle 15"/>
          <p:cNvSpPr>
            <a:spLocks noChangeArrowheads="1"/>
          </p:cNvSpPr>
          <p:nvPr/>
        </p:nvSpPr>
        <p:spPr bwMode="auto">
          <a:xfrm>
            <a:off x="2438400" y="4457700"/>
            <a:ext cx="4267200" cy="381000"/>
          </a:xfrm>
          <a:prstGeom prst="rect">
            <a:avLst/>
          </a:prstGeom>
          <a:noFill/>
          <a:ln w="19050">
            <a:noFill/>
            <a:miter lim="800000"/>
            <a:headEnd/>
            <a:tailEnd/>
          </a:ln>
          <a:effectLst>
            <a:outerShdw dist="35921" dir="2700000" algn="ctr" rotWithShape="0">
              <a:schemeClr val="tx1"/>
            </a:outerShdw>
          </a:effectLst>
        </p:spPr>
        <p:txBody>
          <a:bodyPr wrap="none" anchor="ctr"/>
          <a:lstStyle/>
          <a:p>
            <a:pPr algn="ctr"/>
            <a:r>
              <a:rPr lang="en-US" sz="4000" b="0" dirty="0">
                <a:ln>
                  <a:solidFill>
                    <a:schemeClr val="tx1"/>
                  </a:solidFill>
                </a:ln>
                <a:solidFill>
                  <a:srgbClr val="FFFFFF"/>
                </a:solidFill>
                <a:effectLst/>
                <a:latin typeface="Impact" pitchFamily="34" charset="0"/>
              </a:rPr>
              <a:t>Process of restoration</a:t>
            </a:r>
          </a:p>
        </p:txBody>
      </p:sp>
      <p:sp>
        <p:nvSpPr>
          <p:cNvPr id="31761" name="Oval 17"/>
          <p:cNvSpPr>
            <a:spLocks noChangeArrowheads="1"/>
          </p:cNvSpPr>
          <p:nvPr/>
        </p:nvSpPr>
        <p:spPr bwMode="auto">
          <a:xfrm>
            <a:off x="5867400" y="1981200"/>
            <a:ext cx="2971800" cy="1852613"/>
          </a:xfrm>
          <a:prstGeom prst="ellipse">
            <a:avLst/>
          </a:prstGeom>
          <a:blipFill>
            <a:blip r:embed="rId3" cstate="print"/>
            <a:stretch>
              <a:fillRect/>
            </a:stretch>
          </a:blipFill>
          <a:ln w="38100">
            <a:round/>
            <a:headEnd/>
            <a:tailEnd/>
          </a:ln>
          <a:effectLst/>
          <a:scene3d>
            <a:camera prst="legacyObliqueTopRight"/>
            <a:lightRig rig="legacyFlat3" dir="b"/>
          </a:scene3d>
          <a:sp3d extrusionH="430200" prstMaterial="legacyMatte">
            <a:bevelT w="13500" h="13500" prst="angle"/>
            <a:bevelB w="13500" h="13500" prst="angle"/>
            <a:extrusionClr>
              <a:srgbClr val="993300"/>
            </a:extrusionClr>
          </a:sp3d>
        </p:spPr>
        <p:txBody>
          <a:bodyPr wrap="none" anchor="ctr">
            <a:flatTx/>
          </a:bodyPr>
          <a:lstStyle/>
          <a:p>
            <a:pPr algn="ctr"/>
            <a:endParaRPr lang="en-US" sz="4800">
              <a:solidFill>
                <a:srgbClr val="6600CC"/>
              </a:solidFill>
              <a:effectLst/>
              <a:latin typeface="Impact" pitchFamily="34" charset="0"/>
            </a:endParaRPr>
          </a:p>
        </p:txBody>
      </p:sp>
      <p:sp>
        <p:nvSpPr>
          <p:cNvPr id="31762" name="Text Box 18"/>
          <p:cNvSpPr txBox="1">
            <a:spLocks noChangeArrowheads="1"/>
          </p:cNvSpPr>
          <p:nvPr/>
        </p:nvSpPr>
        <p:spPr bwMode="auto">
          <a:xfrm>
            <a:off x="6019800" y="2057400"/>
            <a:ext cx="2667000" cy="1346775"/>
          </a:xfrm>
          <a:prstGeom prst="rect">
            <a:avLst/>
          </a:prstGeom>
          <a:noFill/>
          <a:ln w="19050">
            <a:noFill/>
            <a:miter lim="800000"/>
            <a:headEnd/>
            <a:tailEnd/>
          </a:ln>
          <a:effectLst>
            <a:outerShdw dist="35921" dir="2700000" algn="ctr" rotWithShape="0">
              <a:schemeClr val="tx1"/>
            </a:outerShdw>
          </a:effectLst>
        </p:spPr>
        <p:txBody>
          <a:bodyPr wrap="square">
            <a:prstTxWarp prst="textArchDown">
              <a:avLst>
                <a:gd name="adj" fmla="val 21333435"/>
              </a:avLst>
            </a:prstTxWarp>
            <a:spAutoFit/>
          </a:bodyPr>
          <a:lstStyle/>
          <a:p>
            <a:pPr algn="ctr">
              <a:lnSpc>
                <a:spcPct val="80000"/>
              </a:lnSpc>
            </a:pPr>
            <a:r>
              <a:rPr lang="en-US" sz="4200">
                <a:ln>
                  <a:solidFill>
                    <a:schemeClr val="tx1"/>
                  </a:solidFill>
                </a:ln>
                <a:solidFill>
                  <a:srgbClr val="FFFFFF"/>
                </a:solidFill>
                <a:effectLst/>
                <a:latin typeface="Fette Engschrift" pitchFamily="2" charset="0"/>
              </a:rPr>
              <a:t>Satan’s dominion</a:t>
            </a:r>
          </a:p>
        </p:txBody>
      </p:sp>
      <p:sp>
        <p:nvSpPr>
          <p:cNvPr id="31763" name="WordArt 19"/>
          <p:cNvSpPr>
            <a:spLocks noChangeArrowheads="1" noChangeShapeType="1" noTextEdit="1"/>
          </p:cNvSpPr>
          <p:nvPr/>
        </p:nvSpPr>
        <p:spPr bwMode="auto">
          <a:xfrm>
            <a:off x="2895600" y="3505200"/>
            <a:ext cx="3352800" cy="609600"/>
          </a:xfrm>
          <a:prstGeom prst="rect">
            <a:avLst/>
          </a:prstGeom>
        </p:spPr>
        <p:txBody>
          <a:bodyPr wrap="none" fromWordArt="1">
            <a:prstTxWarp prst="textFadeUp">
              <a:avLst>
                <a:gd name="adj" fmla="val 9991"/>
              </a:avLst>
            </a:prstTxWarp>
          </a:bodyPr>
          <a:lstStyle/>
          <a:p>
            <a:pPr algn="ctr" eaLnBrk="1" hangingPunct="1"/>
            <a:r>
              <a:rPr lang="en-US" sz="3600" b="0" kern="10" dirty="0">
                <a:ln w="28575">
                  <a:solidFill>
                    <a:srgbClr val="730603"/>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Resurrection</a:t>
            </a:r>
          </a:p>
        </p:txBody>
      </p:sp>
      <p:sp>
        <p:nvSpPr>
          <p:cNvPr id="31765" name="Oval 21"/>
          <p:cNvSpPr>
            <a:spLocks noChangeArrowheads="1"/>
          </p:cNvSpPr>
          <p:nvPr/>
        </p:nvSpPr>
        <p:spPr bwMode="auto">
          <a:xfrm>
            <a:off x="304800" y="1981200"/>
            <a:ext cx="2971800" cy="1852613"/>
          </a:xfrm>
          <a:prstGeom prst="ellipse">
            <a:avLst/>
          </a:prstGeom>
          <a:blipFill>
            <a:blip r:embed="rId4" cstate="print"/>
            <a:stretch>
              <a:fillRect/>
            </a:stretch>
          </a:blipFill>
          <a:ln w="19050">
            <a:solidFill>
              <a:srgbClr val="280050"/>
            </a:solidFill>
            <a:round/>
            <a:headEnd/>
            <a:tailEnd/>
          </a:ln>
          <a:effectLst/>
          <a:scene3d>
            <a:camera prst="legacyObliqueTopLeft"/>
            <a:lightRig rig="legacyFlat3" dir="t"/>
          </a:scene3d>
          <a:sp3d extrusionH="430200" prstMaterial="legacyMatte">
            <a:bevelT w="13500" h="13500" prst="angle"/>
            <a:bevelB w="13500" h="13500" prst="angle"/>
            <a:extrusionClr>
              <a:srgbClr val="6600CC"/>
            </a:extrusionClr>
          </a:sp3d>
        </p:spPr>
        <p:txBody>
          <a:bodyPr wrap="none" anchor="ctr">
            <a:flatTx/>
          </a:bodyPr>
          <a:lstStyle/>
          <a:p>
            <a:pPr algn="ctr"/>
            <a:endParaRPr lang="en-US" sz="4800">
              <a:solidFill>
                <a:srgbClr val="6600CC"/>
              </a:solidFill>
              <a:effectLst/>
              <a:latin typeface="Impact" pitchFamily="34" charset="0"/>
            </a:endParaRPr>
          </a:p>
        </p:txBody>
      </p:sp>
      <p:sp>
        <p:nvSpPr>
          <p:cNvPr id="31766" name="Text Box 22"/>
          <p:cNvSpPr txBox="1">
            <a:spLocks noChangeArrowheads="1"/>
          </p:cNvSpPr>
          <p:nvPr/>
        </p:nvSpPr>
        <p:spPr bwMode="auto">
          <a:xfrm>
            <a:off x="304800" y="2366427"/>
            <a:ext cx="2971800" cy="1192699"/>
          </a:xfrm>
          <a:prstGeom prst="rect">
            <a:avLst/>
          </a:prstGeom>
          <a:noFill/>
          <a:ln w="19050">
            <a:noFill/>
            <a:miter lim="800000"/>
            <a:headEnd/>
            <a:tailEnd/>
          </a:ln>
          <a:effectLst>
            <a:outerShdw dist="25400" dir="2700000" algn="ctr" rotWithShape="0">
              <a:schemeClr val="bg1"/>
            </a:outerShdw>
          </a:effectLst>
        </p:spPr>
        <p:txBody>
          <a:bodyPr wrap="square">
            <a:spAutoFit/>
          </a:bodyPr>
          <a:lstStyle/>
          <a:p>
            <a:pPr algn="ctr">
              <a:lnSpc>
                <a:spcPts val="4500"/>
              </a:lnSpc>
            </a:pPr>
            <a:r>
              <a:rPr lang="en-US" sz="3400" b="0" spc="300" dirty="0">
                <a:ln w="12700">
                  <a:solidFill>
                    <a:srgbClr val="FFFFFF"/>
                  </a:solidFill>
                </a:ln>
                <a:solidFill>
                  <a:srgbClr val="5100A2"/>
                </a:solidFill>
                <a:effectLst/>
                <a:latin typeface="Impact" pitchFamily="34" charset="0"/>
              </a:rPr>
              <a:t>God's direct</a:t>
            </a:r>
          </a:p>
          <a:p>
            <a:pPr algn="ctr">
              <a:lnSpc>
                <a:spcPts val="4500"/>
              </a:lnSpc>
            </a:pPr>
            <a:r>
              <a:rPr lang="en-US" sz="3400" b="0" spc="300" dirty="0">
                <a:ln w="12700">
                  <a:solidFill>
                    <a:srgbClr val="FFFFFF"/>
                  </a:solidFill>
                </a:ln>
                <a:solidFill>
                  <a:srgbClr val="5100A2"/>
                </a:solidFill>
                <a:effectLst/>
                <a:latin typeface="Impact" pitchFamily="34" charset="0"/>
              </a:rPr>
              <a:t>dominion</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1751"/>
                                        </p:tgtEl>
                                        <p:attrNameLst>
                                          <p:attrName>style.visibility</p:attrName>
                                        </p:attrNameLst>
                                      </p:cBhvr>
                                      <p:to>
                                        <p:strVal val="visible"/>
                                      </p:to>
                                    </p:set>
                                    <p:anim calcmode="lin" valueType="num">
                                      <p:cBhvr>
                                        <p:cTn id="7" dur="1000" fill="hold"/>
                                        <p:tgtEl>
                                          <p:spTgt spid="31751"/>
                                        </p:tgtEl>
                                        <p:attrNameLst>
                                          <p:attrName>ppt_w</p:attrName>
                                        </p:attrNameLst>
                                      </p:cBhvr>
                                      <p:tavLst>
                                        <p:tav tm="0">
                                          <p:val>
                                            <p:strVal val="#ppt_w*0.70"/>
                                          </p:val>
                                        </p:tav>
                                        <p:tav tm="100000">
                                          <p:val>
                                            <p:strVal val="#ppt_w"/>
                                          </p:val>
                                        </p:tav>
                                      </p:tavLst>
                                    </p:anim>
                                    <p:anim calcmode="lin" valueType="num">
                                      <p:cBhvr>
                                        <p:cTn id="8" dur="1000" fill="hold"/>
                                        <p:tgtEl>
                                          <p:spTgt spid="31751"/>
                                        </p:tgtEl>
                                        <p:attrNameLst>
                                          <p:attrName>ppt_h</p:attrName>
                                        </p:attrNameLst>
                                      </p:cBhvr>
                                      <p:tavLst>
                                        <p:tav tm="0">
                                          <p:val>
                                            <p:strVal val="#ppt_h"/>
                                          </p:val>
                                        </p:tav>
                                        <p:tav tm="100000">
                                          <p:val>
                                            <p:strVal val="#ppt_h"/>
                                          </p:val>
                                        </p:tav>
                                      </p:tavLst>
                                    </p:anim>
                                    <p:animEffect transition="in" filter="fade">
                                      <p:cBhvr>
                                        <p:cTn id="9" dur="1000"/>
                                        <p:tgtEl>
                                          <p:spTgt spid="3175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outVertical)">
                                      <p:cBhvr>
                                        <p:cTn id="14" dur="500"/>
                                        <p:tgtEl>
                                          <p:spTgt spid="2"/>
                                        </p:tgtEl>
                                      </p:cBhvr>
                                    </p:animEffect>
                                  </p:childTnLst>
                                </p:cTn>
                              </p:par>
                            </p:childTnLst>
                          </p:cTn>
                        </p:par>
                        <p:par>
                          <p:cTn id="15" fill="hold">
                            <p:stCondLst>
                              <p:cond delay="500"/>
                            </p:stCondLst>
                            <p:childTnLst>
                              <p:par>
                                <p:cTn id="16" presetID="17" presetClass="entr" presetSubtype="4" fill="hold" grpId="0" nodeType="afterEffect">
                                  <p:stCondLst>
                                    <p:cond delay="0"/>
                                  </p:stCondLst>
                                  <p:childTnLst>
                                    <p:set>
                                      <p:cBhvr>
                                        <p:cTn id="17" dur="1" fill="hold">
                                          <p:stCondLst>
                                            <p:cond delay="0"/>
                                          </p:stCondLst>
                                        </p:cTn>
                                        <p:tgtEl>
                                          <p:spTgt spid="31763"/>
                                        </p:tgtEl>
                                        <p:attrNameLst>
                                          <p:attrName>style.visibility</p:attrName>
                                        </p:attrNameLst>
                                      </p:cBhvr>
                                      <p:to>
                                        <p:strVal val="visible"/>
                                      </p:to>
                                    </p:set>
                                    <p:anim calcmode="lin" valueType="num">
                                      <p:cBhvr>
                                        <p:cTn id="18" dur="1000" fill="hold"/>
                                        <p:tgtEl>
                                          <p:spTgt spid="31763"/>
                                        </p:tgtEl>
                                        <p:attrNameLst>
                                          <p:attrName>ppt_x</p:attrName>
                                        </p:attrNameLst>
                                      </p:cBhvr>
                                      <p:tavLst>
                                        <p:tav tm="0">
                                          <p:val>
                                            <p:strVal val="#ppt_x"/>
                                          </p:val>
                                        </p:tav>
                                        <p:tav tm="100000">
                                          <p:val>
                                            <p:strVal val="#ppt_x"/>
                                          </p:val>
                                        </p:tav>
                                      </p:tavLst>
                                    </p:anim>
                                    <p:anim calcmode="lin" valueType="num">
                                      <p:cBhvr>
                                        <p:cTn id="19" dur="1000" fill="hold"/>
                                        <p:tgtEl>
                                          <p:spTgt spid="31763"/>
                                        </p:tgtEl>
                                        <p:attrNameLst>
                                          <p:attrName>ppt_y</p:attrName>
                                        </p:attrNameLst>
                                      </p:cBhvr>
                                      <p:tavLst>
                                        <p:tav tm="0">
                                          <p:val>
                                            <p:strVal val="#ppt_y+#ppt_h/2"/>
                                          </p:val>
                                        </p:tav>
                                        <p:tav tm="100000">
                                          <p:val>
                                            <p:strVal val="#ppt_y"/>
                                          </p:val>
                                        </p:tav>
                                      </p:tavLst>
                                    </p:anim>
                                    <p:anim calcmode="lin" valueType="num">
                                      <p:cBhvr>
                                        <p:cTn id="20" dur="1000" fill="hold"/>
                                        <p:tgtEl>
                                          <p:spTgt spid="31763"/>
                                        </p:tgtEl>
                                        <p:attrNameLst>
                                          <p:attrName>ppt_w</p:attrName>
                                        </p:attrNameLst>
                                      </p:cBhvr>
                                      <p:tavLst>
                                        <p:tav tm="0">
                                          <p:val>
                                            <p:strVal val="#ppt_w"/>
                                          </p:val>
                                        </p:tav>
                                        <p:tav tm="100000">
                                          <p:val>
                                            <p:strVal val="#ppt_w"/>
                                          </p:val>
                                        </p:tav>
                                      </p:tavLst>
                                    </p:anim>
                                    <p:anim calcmode="lin" valueType="num">
                                      <p:cBhvr>
                                        <p:cTn id="21" dur="1000" fill="hold"/>
                                        <p:tgtEl>
                                          <p:spTgt spid="31763"/>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1758"/>
                                        </p:tgtEl>
                                        <p:attrNameLst>
                                          <p:attrName>style.visibility</p:attrName>
                                        </p:attrNameLst>
                                      </p:cBhvr>
                                      <p:to>
                                        <p:strVal val="visible"/>
                                      </p:to>
                                    </p:set>
                                    <p:animEffect transition="in" filter="fade">
                                      <p:cBhvr>
                                        <p:cTn id="26" dur="500"/>
                                        <p:tgtEl>
                                          <p:spTgt spid="31758"/>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31759"/>
                                        </p:tgtEl>
                                        <p:attrNameLst>
                                          <p:attrName>style.visibility</p:attrName>
                                        </p:attrNameLst>
                                      </p:cBhvr>
                                      <p:to>
                                        <p:strVal val="visible"/>
                                      </p:to>
                                    </p:set>
                                    <p:anim calcmode="lin" valueType="num">
                                      <p:cBhvr>
                                        <p:cTn id="29" dur="500" fill="hold"/>
                                        <p:tgtEl>
                                          <p:spTgt spid="31759"/>
                                        </p:tgtEl>
                                        <p:attrNameLst>
                                          <p:attrName>ppt_w</p:attrName>
                                        </p:attrNameLst>
                                      </p:cBhvr>
                                      <p:tavLst>
                                        <p:tav tm="0">
                                          <p:val>
                                            <p:strVal val="#ppt_w*0.70"/>
                                          </p:val>
                                        </p:tav>
                                        <p:tav tm="100000">
                                          <p:val>
                                            <p:strVal val="#ppt_w"/>
                                          </p:val>
                                        </p:tav>
                                      </p:tavLst>
                                    </p:anim>
                                    <p:anim calcmode="lin" valueType="num">
                                      <p:cBhvr>
                                        <p:cTn id="30" dur="500" fill="hold"/>
                                        <p:tgtEl>
                                          <p:spTgt spid="31759"/>
                                        </p:tgtEl>
                                        <p:attrNameLst>
                                          <p:attrName>ppt_h</p:attrName>
                                        </p:attrNameLst>
                                      </p:cBhvr>
                                      <p:tavLst>
                                        <p:tav tm="0">
                                          <p:val>
                                            <p:strVal val="#ppt_h"/>
                                          </p:val>
                                        </p:tav>
                                        <p:tav tm="100000">
                                          <p:val>
                                            <p:strVal val="#ppt_h"/>
                                          </p:val>
                                        </p:tav>
                                      </p:tavLst>
                                    </p:anim>
                                    <p:animEffect transition="in" filter="fade">
                                      <p:cBhvr>
                                        <p:cTn id="31" dur="500"/>
                                        <p:tgtEl>
                                          <p:spTgt spid="3175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1754"/>
                                        </p:tgtEl>
                                        <p:attrNameLst>
                                          <p:attrName>style.visibility</p:attrName>
                                        </p:attrNameLst>
                                      </p:cBhvr>
                                      <p:to>
                                        <p:strVal val="visible"/>
                                      </p:to>
                                    </p:set>
                                    <p:animEffect transition="in" filter="fade">
                                      <p:cBhvr>
                                        <p:cTn id="36" dur="1000"/>
                                        <p:tgtEl>
                                          <p:spTgt spid="3175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1756"/>
                                        </p:tgtEl>
                                        <p:attrNameLst>
                                          <p:attrName>style.visibility</p:attrName>
                                        </p:attrNameLst>
                                      </p:cBhvr>
                                      <p:to>
                                        <p:strVal val="visible"/>
                                      </p:to>
                                    </p:set>
                                    <p:animEffect transition="in" filter="fade">
                                      <p:cBhvr>
                                        <p:cTn id="39" dur="1000"/>
                                        <p:tgtEl>
                                          <p:spTgt spid="31756"/>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31753"/>
                                        </p:tgtEl>
                                        <p:attrNameLst>
                                          <p:attrName>style.visibility</p:attrName>
                                        </p:attrNameLst>
                                      </p:cBhvr>
                                      <p:to>
                                        <p:strVal val="visible"/>
                                      </p:to>
                                    </p:set>
                                    <p:animEffect transition="in" filter="fade">
                                      <p:cBhvr>
                                        <p:cTn id="43" dur="1000"/>
                                        <p:tgtEl>
                                          <p:spTgt spid="3175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1761"/>
                                        </p:tgtEl>
                                        <p:attrNameLst>
                                          <p:attrName>style.visibility</p:attrName>
                                        </p:attrNameLst>
                                      </p:cBhvr>
                                      <p:to>
                                        <p:strVal val="visible"/>
                                      </p:to>
                                    </p:set>
                                    <p:animEffect transition="in" filter="fade">
                                      <p:cBhvr>
                                        <p:cTn id="48" dur="500"/>
                                        <p:tgtEl>
                                          <p:spTgt spid="31761"/>
                                        </p:tgtEl>
                                      </p:cBhvr>
                                    </p:animEffect>
                                  </p:childTnLst>
                                </p:cTn>
                              </p:par>
                              <p:par>
                                <p:cTn id="49" presetID="16" presetClass="entr" presetSubtype="37" fill="hold" grpId="0" nodeType="withEffect">
                                  <p:stCondLst>
                                    <p:cond delay="0"/>
                                  </p:stCondLst>
                                  <p:childTnLst>
                                    <p:set>
                                      <p:cBhvr>
                                        <p:cTn id="50" dur="1" fill="hold">
                                          <p:stCondLst>
                                            <p:cond delay="0"/>
                                          </p:stCondLst>
                                        </p:cTn>
                                        <p:tgtEl>
                                          <p:spTgt spid="31762"/>
                                        </p:tgtEl>
                                        <p:attrNameLst>
                                          <p:attrName>style.visibility</p:attrName>
                                        </p:attrNameLst>
                                      </p:cBhvr>
                                      <p:to>
                                        <p:strVal val="visible"/>
                                      </p:to>
                                    </p:set>
                                    <p:animEffect transition="in" filter="barn(outVertical)">
                                      <p:cBhvr>
                                        <p:cTn id="51" dur="500"/>
                                        <p:tgtEl>
                                          <p:spTgt spid="3176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1755"/>
                                        </p:tgtEl>
                                        <p:attrNameLst>
                                          <p:attrName>style.visibility</p:attrName>
                                        </p:attrNameLst>
                                      </p:cBhvr>
                                      <p:to>
                                        <p:strVal val="visible"/>
                                      </p:to>
                                    </p:set>
                                    <p:animEffect transition="in" filter="fade">
                                      <p:cBhvr>
                                        <p:cTn id="54" dur="1000"/>
                                        <p:tgtEl>
                                          <p:spTgt spid="3175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1765"/>
                                        </p:tgtEl>
                                        <p:attrNameLst>
                                          <p:attrName>style.visibility</p:attrName>
                                        </p:attrNameLst>
                                      </p:cBhvr>
                                      <p:to>
                                        <p:strVal val="visible"/>
                                      </p:to>
                                    </p:set>
                                    <p:animEffect transition="in" filter="fade">
                                      <p:cBhvr>
                                        <p:cTn id="59" dur="1000"/>
                                        <p:tgtEl>
                                          <p:spTgt spid="31765"/>
                                        </p:tgtEl>
                                      </p:cBhvr>
                                    </p:animEffect>
                                  </p:childTnLst>
                                </p:cTn>
                              </p:par>
                              <p:par>
                                <p:cTn id="60" presetID="23" presetClass="entr" presetSubtype="272" fill="hold" grpId="0" nodeType="withEffect">
                                  <p:stCondLst>
                                    <p:cond delay="0"/>
                                  </p:stCondLst>
                                  <p:childTnLst>
                                    <p:set>
                                      <p:cBhvr>
                                        <p:cTn id="61" dur="1" fill="hold">
                                          <p:stCondLst>
                                            <p:cond delay="0"/>
                                          </p:stCondLst>
                                        </p:cTn>
                                        <p:tgtEl>
                                          <p:spTgt spid="31766"/>
                                        </p:tgtEl>
                                        <p:attrNameLst>
                                          <p:attrName>style.visibility</p:attrName>
                                        </p:attrNameLst>
                                      </p:cBhvr>
                                      <p:to>
                                        <p:strVal val="visible"/>
                                      </p:to>
                                    </p:set>
                                    <p:anim calcmode="lin" valueType="num">
                                      <p:cBhvr>
                                        <p:cTn id="62" dur="1000" fill="hold"/>
                                        <p:tgtEl>
                                          <p:spTgt spid="31766"/>
                                        </p:tgtEl>
                                        <p:attrNameLst>
                                          <p:attrName>ppt_w</p:attrName>
                                        </p:attrNameLst>
                                      </p:cBhvr>
                                      <p:tavLst>
                                        <p:tav tm="0">
                                          <p:val>
                                            <p:strVal val="2/3*#ppt_w"/>
                                          </p:val>
                                        </p:tav>
                                        <p:tav tm="100000">
                                          <p:val>
                                            <p:strVal val="#ppt_w"/>
                                          </p:val>
                                        </p:tav>
                                      </p:tavLst>
                                    </p:anim>
                                    <p:anim calcmode="lin" valueType="num">
                                      <p:cBhvr>
                                        <p:cTn id="63" dur="1000" fill="hold"/>
                                        <p:tgtEl>
                                          <p:spTgt spid="31766"/>
                                        </p:tgtEl>
                                        <p:attrNameLst>
                                          <p:attrName>ppt_h</p:attrName>
                                        </p:attrNameLst>
                                      </p:cBhvr>
                                      <p:tavLst>
                                        <p:tav tm="0">
                                          <p:val>
                                            <p:strVal val="2/3*#ppt_h"/>
                                          </p:val>
                                        </p:tav>
                                        <p:tav tm="100000">
                                          <p:val>
                                            <p:strVal val="#ppt_h"/>
                                          </p:val>
                                        </p:tav>
                                      </p:tavLst>
                                    </p:anim>
                                  </p:childTnLst>
                                </p:cTn>
                              </p:par>
                              <p:par>
                                <p:cTn id="64" presetID="22" presetClass="entr" presetSubtype="2" repeatCount="2000" fill="hold" grpId="0" nodeType="withEffect">
                                  <p:stCondLst>
                                    <p:cond delay="0"/>
                                  </p:stCondLst>
                                  <p:childTnLst>
                                    <p:set>
                                      <p:cBhvr>
                                        <p:cTn id="65" dur="1" fill="hold">
                                          <p:stCondLst>
                                            <p:cond delay="0"/>
                                          </p:stCondLst>
                                        </p:cTn>
                                        <p:tgtEl>
                                          <p:spTgt spid="31757"/>
                                        </p:tgtEl>
                                        <p:attrNameLst>
                                          <p:attrName>style.visibility</p:attrName>
                                        </p:attrNameLst>
                                      </p:cBhvr>
                                      <p:to>
                                        <p:strVal val="visible"/>
                                      </p:to>
                                    </p:set>
                                    <p:animEffect transition="in" filter="wipe(right)">
                                      <p:cBhvr>
                                        <p:cTn id="66" dur="1000"/>
                                        <p:tgtEl>
                                          <p:spTgt spid="31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1" grpId="0"/>
      <p:bldP spid="31753" grpId="0" autoUpdateAnimBg="0"/>
      <p:bldP spid="31754" grpId="0" autoUpdateAnimBg="0"/>
      <p:bldP spid="31755" grpId="0" animBg="1"/>
      <p:bldP spid="31756" grpId="0" autoUpdateAnimBg="0"/>
      <p:bldP spid="31757" grpId="0" animBg="1"/>
      <p:bldP spid="31758" grpId="0" animBg="1" autoUpdateAnimBg="0"/>
      <p:bldP spid="31759" grpId="0" autoUpdateAnimBg="0"/>
      <p:bldP spid="31761" grpId="0" animBg="1"/>
      <p:bldP spid="31762" grpId="0"/>
      <p:bldP spid="31763" grpId="0"/>
      <p:bldP spid="31765" grpId="0" animBg="1"/>
      <p:bldP spid="3176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C5C5FF"/>
            </a:gs>
            <a:gs pos="100000">
              <a:schemeClr val="bg1"/>
            </a:gs>
          </a:gsLst>
          <a:lin ang="5400000" scaled="1"/>
        </a:gradFill>
        <a:effectLst/>
      </p:bgPr>
    </p:bg>
    <p:spTree>
      <p:nvGrpSpPr>
        <p:cNvPr id="1" name=""/>
        <p:cNvGrpSpPr/>
        <p:nvPr/>
      </p:nvGrpSpPr>
      <p:grpSpPr>
        <a:xfrm>
          <a:off x="0" y="0"/>
          <a:ext cx="0" cy="0"/>
          <a:chOff x="0" y="0"/>
          <a:chExt cx="0" cy="0"/>
        </a:xfrm>
      </p:grpSpPr>
      <p:pic>
        <p:nvPicPr>
          <p:cNvPr id="29" name="Picture 28" descr="WWPI_280S-1.jpg"/>
          <p:cNvPicPr>
            <a:picLocks noChangeAspect="1"/>
          </p:cNvPicPr>
          <p:nvPr/>
        </p:nvPicPr>
        <p:blipFill>
          <a:blip r:embed="rId3" cstate="print"/>
          <a:stretch>
            <a:fillRect/>
          </a:stretch>
        </p:blipFill>
        <p:spPr>
          <a:xfrm>
            <a:off x="4442868" y="2209800"/>
            <a:ext cx="4701132" cy="3207544"/>
          </a:xfrm>
          <a:prstGeom prst="rect">
            <a:avLst/>
          </a:prstGeom>
        </p:spPr>
      </p:pic>
      <p:sp>
        <p:nvSpPr>
          <p:cNvPr id="24" name="AutoShape 76"/>
          <p:cNvSpPr>
            <a:spLocks noChangeArrowheads="1"/>
          </p:cNvSpPr>
          <p:nvPr/>
        </p:nvSpPr>
        <p:spPr bwMode="auto">
          <a:xfrm>
            <a:off x="6705600" y="2209800"/>
            <a:ext cx="1981200" cy="838200"/>
          </a:xfrm>
          <a:prstGeom prst="roundRect">
            <a:avLst>
              <a:gd name="adj" fmla="val 16667"/>
            </a:avLst>
          </a:prstGeom>
          <a:solidFill>
            <a:srgbClr val="000000">
              <a:alpha val="54902"/>
            </a:srgbClr>
          </a:solidFill>
          <a:ln w="9525">
            <a:solidFill>
              <a:schemeClr val="tx1"/>
            </a:solidFill>
            <a:round/>
            <a:headEnd/>
            <a:tailEnd/>
          </a:ln>
          <a:effectLst/>
        </p:spPr>
        <p:txBody>
          <a:bodyPr wrap="none" anchor="ctr"/>
          <a:lstStyle/>
          <a:p>
            <a:pPr algn="ctr">
              <a:lnSpc>
                <a:spcPct val="90000"/>
              </a:lnSpc>
            </a:pPr>
            <a:endParaRPr lang="en-US" sz="200" b="0">
              <a:solidFill>
                <a:schemeClr val="bg1"/>
              </a:solidFill>
              <a:effectLst/>
              <a:latin typeface="Impact" pitchFamily="34" charset="0"/>
            </a:endParaRPr>
          </a:p>
          <a:p>
            <a:pPr algn="ctr">
              <a:lnSpc>
                <a:spcPct val="90000"/>
              </a:lnSpc>
            </a:pPr>
            <a:r>
              <a:rPr lang="en-US" sz="3200" b="0">
                <a:solidFill>
                  <a:schemeClr val="bg1"/>
                </a:solidFill>
                <a:effectLst/>
                <a:latin typeface="Impact" pitchFamily="34" charset="0"/>
              </a:rPr>
              <a:t>Ignorance</a:t>
            </a:r>
          </a:p>
        </p:txBody>
      </p:sp>
      <p:sp>
        <p:nvSpPr>
          <p:cNvPr id="27" name="Text Box 72"/>
          <p:cNvSpPr txBox="1">
            <a:spLocks noChangeArrowheads="1"/>
          </p:cNvSpPr>
          <p:nvPr/>
        </p:nvSpPr>
        <p:spPr bwMode="auto">
          <a:xfrm>
            <a:off x="1752600" y="1371600"/>
            <a:ext cx="1752600" cy="584775"/>
          </a:xfrm>
          <a:prstGeom prst="rect">
            <a:avLst/>
          </a:prstGeom>
          <a:noFill/>
          <a:ln w="9525">
            <a:noFill/>
            <a:miter lim="800000"/>
            <a:headEnd/>
            <a:tailEnd/>
          </a:ln>
          <a:effectLst/>
        </p:spPr>
        <p:txBody>
          <a:bodyPr wrap="square">
            <a:spAutoFit/>
          </a:bodyPr>
          <a:lstStyle/>
          <a:p>
            <a:pPr algn="ctr"/>
            <a:r>
              <a:rPr lang="en-US" sz="2800" b="0">
                <a:solidFill>
                  <a:srgbClr val="0000CC"/>
                </a:solidFill>
                <a:effectLst/>
                <a:latin typeface="Impact" pitchFamily="34" charset="0"/>
              </a:rPr>
              <a:t> </a:t>
            </a:r>
            <a:r>
              <a:rPr lang="en-US" sz="3200" b="0">
                <a:solidFill>
                  <a:srgbClr val="0000CC"/>
                </a:solidFill>
                <a:effectLst/>
                <a:latin typeface="Impact" pitchFamily="34" charset="0"/>
              </a:rPr>
              <a:t>Intellect</a:t>
            </a:r>
          </a:p>
        </p:txBody>
      </p:sp>
      <p:sp>
        <p:nvSpPr>
          <p:cNvPr id="28" name="AutoShape 518"/>
          <p:cNvSpPr>
            <a:spLocks noChangeArrowheads="1"/>
          </p:cNvSpPr>
          <p:nvPr/>
        </p:nvSpPr>
        <p:spPr bwMode="auto">
          <a:xfrm rot="11552108" flipV="1">
            <a:off x="3501950" y="1905000"/>
            <a:ext cx="3048000" cy="304800"/>
          </a:xfrm>
          <a:prstGeom prst="leftArrow">
            <a:avLst>
              <a:gd name="adj1" fmla="val 29176"/>
              <a:gd name="adj2" fmla="val 174861"/>
            </a:avLst>
          </a:prstGeom>
          <a:solidFill>
            <a:srgbClr val="FF3300"/>
          </a:solidFill>
          <a:ln w="9525">
            <a:noFill/>
            <a:miter lim="800000"/>
            <a:headEnd/>
            <a:tailEnd/>
          </a:ln>
          <a:effectLst/>
        </p:spPr>
        <p:txBody>
          <a:bodyPr wrap="none" anchor="ctr"/>
          <a:lstStyle/>
          <a:p>
            <a:endParaRPr lang="en-US"/>
          </a:p>
        </p:txBody>
      </p:sp>
      <p:grpSp>
        <p:nvGrpSpPr>
          <p:cNvPr id="724994" name="Group 2"/>
          <p:cNvGrpSpPr>
            <a:grpSpLocks/>
          </p:cNvGrpSpPr>
          <p:nvPr/>
        </p:nvGrpSpPr>
        <p:grpSpPr bwMode="auto">
          <a:xfrm>
            <a:off x="1447800" y="1752600"/>
            <a:ext cx="685800" cy="1981200"/>
            <a:chOff x="576" y="1008"/>
            <a:chExt cx="432" cy="1248"/>
          </a:xfrm>
        </p:grpSpPr>
        <p:sp>
          <p:nvSpPr>
            <p:cNvPr id="724995" name="Line 3"/>
            <p:cNvSpPr>
              <a:spLocks noChangeShapeType="1"/>
            </p:cNvSpPr>
            <p:nvPr/>
          </p:nvSpPr>
          <p:spPr bwMode="auto">
            <a:xfrm flipV="1">
              <a:off x="576" y="1008"/>
              <a:ext cx="384" cy="240"/>
            </a:xfrm>
            <a:prstGeom prst="line">
              <a:avLst/>
            </a:prstGeom>
            <a:noFill/>
            <a:ln w="57150">
              <a:solidFill>
                <a:srgbClr val="000099"/>
              </a:solidFill>
              <a:round/>
              <a:headEnd/>
              <a:tailEnd/>
            </a:ln>
            <a:effectLst/>
          </p:spPr>
          <p:txBody>
            <a:bodyPr/>
            <a:lstStyle/>
            <a:p>
              <a:endParaRPr lang="en-US"/>
            </a:p>
          </p:txBody>
        </p:sp>
        <p:sp>
          <p:nvSpPr>
            <p:cNvPr id="724996" name="Line 4"/>
            <p:cNvSpPr>
              <a:spLocks noChangeShapeType="1"/>
            </p:cNvSpPr>
            <p:nvPr/>
          </p:nvSpPr>
          <p:spPr bwMode="auto">
            <a:xfrm flipH="1" flipV="1">
              <a:off x="624" y="2016"/>
              <a:ext cx="384" cy="240"/>
            </a:xfrm>
            <a:prstGeom prst="line">
              <a:avLst/>
            </a:prstGeom>
            <a:noFill/>
            <a:ln w="57150">
              <a:solidFill>
                <a:srgbClr val="000099"/>
              </a:solidFill>
              <a:round/>
              <a:headEnd/>
              <a:tailEnd/>
            </a:ln>
            <a:effectLst/>
          </p:spPr>
          <p:txBody>
            <a:bodyPr/>
            <a:lstStyle/>
            <a:p>
              <a:endParaRPr lang="en-US"/>
            </a:p>
          </p:txBody>
        </p:sp>
      </p:grpSp>
      <p:sp>
        <p:nvSpPr>
          <p:cNvPr id="725003" name="Rectangle 11"/>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725004" name="Oval 12"/>
          <p:cNvSpPr>
            <a:spLocks noChangeArrowheads="1"/>
          </p:cNvSpPr>
          <p:nvPr/>
        </p:nvSpPr>
        <p:spPr bwMode="auto">
          <a:xfrm>
            <a:off x="1905000" y="990600"/>
            <a:ext cx="1143000" cy="1143000"/>
          </a:xfrm>
          <a:prstGeom prst="ellipse">
            <a:avLst/>
          </a:prstGeom>
          <a:gradFill rotWithShape="0">
            <a:gsLst>
              <a:gs pos="0">
                <a:schemeClr val="bg1"/>
              </a:gs>
              <a:gs pos="100000">
                <a:srgbClr val="FF9999"/>
              </a:gs>
            </a:gsLst>
            <a:path path="shape">
              <a:fillToRect l="50000" t="50000" r="50000" b="50000"/>
            </a:path>
          </a:gradFill>
          <a:ln w="9525">
            <a:solidFill>
              <a:srgbClr val="FF3300"/>
            </a:solidFill>
            <a:round/>
            <a:headEnd/>
            <a:tailEnd/>
          </a:ln>
          <a:effectLst/>
        </p:spPr>
        <p:txBody>
          <a:bodyPr wrap="none" anchor="ctr"/>
          <a:lstStyle/>
          <a:p>
            <a:pPr algn="ctr"/>
            <a:r>
              <a:rPr lang="en-US" sz="3600" b="0">
                <a:solidFill>
                  <a:srgbClr val="000099"/>
                </a:solidFill>
                <a:effectLst/>
                <a:latin typeface="Impact" pitchFamily="34" charset="0"/>
              </a:rPr>
              <a:t>mind</a:t>
            </a:r>
          </a:p>
        </p:txBody>
      </p:sp>
      <p:sp>
        <p:nvSpPr>
          <p:cNvPr id="725005" name="Oval 13"/>
          <p:cNvSpPr>
            <a:spLocks noChangeArrowheads="1"/>
          </p:cNvSpPr>
          <p:nvPr/>
        </p:nvSpPr>
        <p:spPr bwMode="auto">
          <a:xfrm>
            <a:off x="1905000" y="3352800"/>
            <a:ext cx="1143000" cy="1143000"/>
          </a:xfrm>
          <a:prstGeom prst="ellipse">
            <a:avLst/>
          </a:prstGeom>
          <a:gradFill rotWithShape="0">
            <a:gsLst>
              <a:gs pos="0">
                <a:schemeClr val="bg1"/>
              </a:gs>
              <a:gs pos="100000">
                <a:srgbClr val="00FF00"/>
              </a:gs>
            </a:gsLst>
            <a:path path="shape">
              <a:fillToRect l="50000" t="50000" r="50000" b="50000"/>
            </a:path>
          </a:gradFill>
          <a:ln w="9525">
            <a:solidFill>
              <a:srgbClr val="339933"/>
            </a:solidFill>
            <a:round/>
            <a:headEnd/>
            <a:tailEnd/>
          </a:ln>
          <a:effectLst/>
        </p:spPr>
        <p:txBody>
          <a:bodyPr wrap="none" anchor="ctr"/>
          <a:lstStyle/>
          <a:p>
            <a:pPr algn="ctr"/>
            <a:r>
              <a:rPr lang="en-US" sz="3600" b="0">
                <a:effectLst/>
                <a:latin typeface="Impact" pitchFamily="34" charset="0"/>
              </a:rPr>
              <a:t>body</a:t>
            </a:r>
          </a:p>
        </p:txBody>
      </p:sp>
      <p:grpSp>
        <p:nvGrpSpPr>
          <p:cNvPr id="725224" name="Group 232"/>
          <p:cNvGrpSpPr>
            <a:grpSpLocks/>
          </p:cNvGrpSpPr>
          <p:nvPr/>
        </p:nvGrpSpPr>
        <p:grpSpPr bwMode="auto">
          <a:xfrm>
            <a:off x="1447800" y="5718175"/>
            <a:ext cx="6477000" cy="682625"/>
            <a:chOff x="864" y="3312"/>
            <a:chExt cx="4080" cy="430"/>
          </a:xfrm>
          <a:noFill/>
        </p:grpSpPr>
        <p:sp>
          <p:nvSpPr>
            <p:cNvPr id="725211" name="Text Box 219"/>
            <p:cNvSpPr txBox="1">
              <a:spLocks noChangeArrowheads="1"/>
            </p:cNvSpPr>
            <p:nvPr/>
          </p:nvSpPr>
          <p:spPr bwMode="auto">
            <a:xfrm>
              <a:off x="1056" y="3335"/>
              <a:ext cx="3888" cy="407"/>
            </a:xfrm>
            <a:prstGeom prst="rect">
              <a:avLst/>
            </a:prstGeom>
            <a:grpFill/>
            <a:ln w="9525">
              <a:noFill/>
              <a:miter lim="800000"/>
              <a:headEnd/>
              <a:tailEnd/>
            </a:ln>
            <a:effectLst/>
          </p:spPr>
          <p:txBody>
            <a:bodyPr wrap="square">
              <a:spAutoFit/>
            </a:bodyPr>
            <a:lstStyle/>
            <a:p>
              <a:pPr>
                <a:lnSpc>
                  <a:spcPct val="90000"/>
                </a:lnSpc>
              </a:pPr>
              <a:r>
                <a:rPr lang="en-US" sz="2000" dirty="0">
                  <a:solidFill>
                    <a:schemeClr val="bg1"/>
                  </a:solidFill>
                  <a:effectLst/>
                  <a:latin typeface="Arial Narrow" pitchFamily="34" charset="0"/>
                </a:rPr>
                <a:t>People are composed of two aspects:  internal and external, or </a:t>
              </a:r>
              <a:r>
                <a:rPr lang="en-US" sz="2000" u="sng" dirty="0">
                  <a:solidFill>
                    <a:schemeClr val="bg1"/>
                  </a:solidFill>
                  <a:effectLst/>
                  <a:latin typeface="Arial Narrow" pitchFamily="34" charset="0"/>
                </a:rPr>
                <a:t>mind</a:t>
              </a:r>
              <a:r>
                <a:rPr lang="en-US" sz="2000" dirty="0">
                  <a:solidFill>
                    <a:schemeClr val="bg1"/>
                  </a:solidFill>
                  <a:effectLst/>
                  <a:latin typeface="Arial Narrow" pitchFamily="34" charset="0"/>
                </a:rPr>
                <a:t> and </a:t>
              </a:r>
              <a:r>
                <a:rPr lang="en-US" sz="2000" u="sng" dirty="0">
                  <a:solidFill>
                    <a:schemeClr val="bg1"/>
                  </a:solidFill>
                  <a:effectLst/>
                  <a:latin typeface="Arial Narrow" pitchFamily="34" charset="0"/>
                </a:rPr>
                <a:t>body</a:t>
              </a:r>
              <a:r>
                <a:rPr lang="en-US" sz="2000" dirty="0">
                  <a:solidFill>
                    <a:schemeClr val="bg1"/>
                  </a:solidFill>
                  <a:effectLst/>
                  <a:latin typeface="Arial Narrow" pitchFamily="34" charset="0"/>
                </a:rPr>
                <a:t>; </a:t>
              </a:r>
            </a:p>
          </p:txBody>
        </p:sp>
        <p:sp>
          <p:nvSpPr>
            <p:cNvPr id="725212" name="Text Box 220"/>
            <p:cNvSpPr txBox="1">
              <a:spLocks noChangeArrowheads="1"/>
            </p:cNvSpPr>
            <p:nvPr/>
          </p:nvSpPr>
          <p:spPr bwMode="auto">
            <a:xfrm>
              <a:off x="864" y="3312"/>
              <a:ext cx="192" cy="376"/>
            </a:xfrm>
            <a:prstGeom prst="rect">
              <a:avLst/>
            </a:prstGeom>
            <a:grpFill/>
            <a:ln w="9525">
              <a:noFill/>
              <a:miter lim="800000"/>
              <a:headEnd/>
              <a:tailEnd/>
            </a:ln>
            <a:effectLst/>
          </p:spPr>
          <p:txBody>
            <a:bodyPr>
              <a:spAutoFit/>
            </a:bodyPr>
            <a:lstStyle/>
            <a:p>
              <a:pPr marL="0" marR="0" lvl="0" indent="0" algn="l" defTabSz="914400" rtl="0" eaLnBrk="0" fontAlgn="base" latinLnBrk="0" hangingPunct="0">
                <a:lnSpc>
                  <a:spcPct val="65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16" name="Text Box 520"/>
          <p:cNvSpPr txBox="1">
            <a:spLocks noChangeArrowheads="1"/>
          </p:cNvSpPr>
          <p:nvPr/>
        </p:nvSpPr>
        <p:spPr bwMode="auto">
          <a:xfrm>
            <a:off x="152400" y="106363"/>
            <a:ext cx="3290888" cy="579437"/>
          </a:xfrm>
          <a:prstGeom prst="rect">
            <a:avLst/>
          </a:prstGeom>
          <a:noFill/>
          <a:ln w="9525">
            <a:noFill/>
            <a:miter lim="800000"/>
            <a:headEnd/>
            <a:tailEnd/>
          </a:ln>
          <a:effectLst/>
        </p:spPr>
        <p:txBody>
          <a:bodyPr wrap="none">
            <a:spAutoFit/>
          </a:bodyPr>
          <a:lstStyle/>
          <a:p>
            <a:pPr algn="ctr"/>
            <a:r>
              <a:rPr lang="en-US" sz="3200" b="0" u="sng">
                <a:solidFill>
                  <a:srgbClr val="000099"/>
                </a:solidFill>
                <a:effectLst/>
                <a:latin typeface="Impact" pitchFamily="34" charset="0"/>
              </a:rPr>
              <a:t>Human Ignorance</a:t>
            </a:r>
          </a:p>
        </p:txBody>
      </p:sp>
      <p:grpSp>
        <p:nvGrpSpPr>
          <p:cNvPr id="17" name="Group 17"/>
          <p:cNvGrpSpPr/>
          <p:nvPr/>
        </p:nvGrpSpPr>
        <p:grpSpPr>
          <a:xfrm>
            <a:off x="152400" y="1219200"/>
            <a:ext cx="1907525" cy="2611460"/>
            <a:chOff x="15775" y="1087460"/>
            <a:chExt cx="1907525" cy="2611461"/>
          </a:xfrm>
        </p:grpSpPr>
        <p:pic>
          <p:nvPicPr>
            <p:cNvPr id="18" name="Picture 3" descr="Woman business_grey"/>
            <p:cNvPicPr>
              <a:picLocks noChangeAspect="1" noChangeArrowheads="1"/>
            </p:cNvPicPr>
            <p:nvPr/>
          </p:nvPicPr>
          <p:blipFill>
            <a:blip r:embed="rId4" cstate="print">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a:off x="15775" y="1239860"/>
              <a:ext cx="898625" cy="2387834"/>
            </a:xfrm>
            <a:prstGeom prst="rect">
              <a:avLst/>
            </a:prstGeom>
            <a:noFill/>
          </p:spPr>
        </p:pic>
        <p:pic>
          <p:nvPicPr>
            <p:cNvPr id="19" name="Picture 8" descr="Man casual_grey"/>
            <p:cNvPicPr>
              <a:picLocks noChangeAspect="1" noChangeArrowheads="1"/>
            </p:cNvPicPr>
            <p:nvPr/>
          </p:nvPicPr>
          <p:blipFill>
            <a:blip r:embed="rId5" cstate="print">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flipH="1">
              <a:off x="520539" y="1087460"/>
              <a:ext cx="851061" cy="2514599"/>
            </a:xfrm>
            <a:prstGeom prst="rect">
              <a:avLst/>
            </a:prstGeom>
            <a:noFill/>
          </p:spPr>
        </p:pic>
        <p:pic>
          <p:nvPicPr>
            <p:cNvPr id="20" name="Picture 9" descr="Woman Asian_light grey"/>
            <p:cNvPicPr>
              <a:picLocks noChangeAspect="1" noChangeArrowheads="1"/>
            </p:cNvPicPr>
            <p:nvPr/>
          </p:nvPicPr>
          <p:blipFill>
            <a:blip r:embed="rId6" cstate="print">
              <a:clrChange>
                <a:clrFrom>
                  <a:srgbClr val="FFFFFF"/>
                </a:clrFrom>
                <a:clrTo>
                  <a:srgbClr val="FFFFFF">
                    <a:alpha val="0"/>
                  </a:srgbClr>
                </a:clrTo>
              </a:clrChange>
              <a:duotone>
                <a:prstClr val="black"/>
                <a:srgbClr val="BDBDFF">
                  <a:tint val="45000"/>
                  <a:satMod val="400000"/>
                </a:srgbClr>
              </a:duotone>
            </a:blip>
            <a:srcRect/>
            <a:stretch>
              <a:fillRect/>
            </a:stretch>
          </p:blipFill>
          <p:spPr bwMode="auto">
            <a:xfrm>
              <a:off x="853975" y="1239860"/>
              <a:ext cx="1069325" cy="2459061"/>
            </a:xfrm>
            <a:prstGeom prst="rect">
              <a:avLst/>
            </a:prstGeom>
            <a:noFill/>
          </p:spPr>
        </p:pic>
      </p:grpSp>
      <p:grpSp>
        <p:nvGrpSpPr>
          <p:cNvPr id="21" name="Group 21"/>
          <p:cNvGrpSpPr/>
          <p:nvPr/>
        </p:nvGrpSpPr>
        <p:grpSpPr>
          <a:xfrm>
            <a:off x="291550" y="1600200"/>
            <a:ext cx="1447799" cy="2590800"/>
            <a:chOff x="20609" y="1219200"/>
            <a:chExt cx="1619266" cy="2897635"/>
          </a:xfrm>
        </p:grpSpPr>
        <p:pic>
          <p:nvPicPr>
            <p:cNvPr id="22" name="Picture 7" descr="Woman casual_grey"/>
            <p:cNvPicPr>
              <a:picLocks noChangeAspect="1" noChangeArrowheads="1"/>
            </p:cNvPicPr>
            <p:nvPr/>
          </p:nvPicPr>
          <p:blipFill>
            <a:blip r:embed="rId7" cstate="print">
              <a:duotone>
                <a:prstClr val="black"/>
                <a:srgbClr val="9393FF">
                  <a:tint val="45000"/>
                  <a:satMod val="400000"/>
                </a:srgbClr>
              </a:duotone>
              <a:clrChange>
                <a:clrFrom>
                  <a:srgbClr val="FFFFFF"/>
                </a:clrFrom>
                <a:clrTo>
                  <a:srgbClr val="FFFFFF">
                    <a:alpha val="0"/>
                  </a:srgbClr>
                </a:clrTo>
              </a:clrChange>
            </a:blip>
            <a:srcRect/>
            <a:stretch>
              <a:fillRect/>
            </a:stretch>
          </p:blipFill>
          <p:spPr bwMode="auto">
            <a:xfrm flipH="1">
              <a:off x="20609" y="1371600"/>
              <a:ext cx="965039" cy="2743430"/>
            </a:xfrm>
            <a:prstGeom prst="rect">
              <a:avLst/>
            </a:prstGeom>
            <a:noFill/>
          </p:spPr>
        </p:pic>
        <p:pic>
          <p:nvPicPr>
            <p:cNvPr id="23" name="Picture 4" descr="Man business_grey"/>
            <p:cNvPicPr>
              <a:picLocks noChangeAspect="1" noChangeArrowheads="1"/>
            </p:cNvPicPr>
            <p:nvPr/>
          </p:nvPicPr>
          <p:blipFill>
            <a:blip r:embed="rId8" cstate="print">
              <a:clrChange>
                <a:clrFrom>
                  <a:srgbClr val="FFFFFF"/>
                </a:clrFrom>
                <a:clrTo>
                  <a:srgbClr val="FFFFFF">
                    <a:alpha val="0"/>
                  </a:srgbClr>
                </a:clrTo>
              </a:clrChange>
              <a:duotone>
                <a:prstClr val="black"/>
                <a:srgbClr val="6D6DFF">
                  <a:tint val="45000"/>
                  <a:satMod val="400000"/>
                </a:srgbClr>
              </a:duotone>
            </a:blip>
            <a:srcRect/>
            <a:stretch>
              <a:fillRect/>
            </a:stretch>
          </p:blipFill>
          <p:spPr bwMode="auto">
            <a:xfrm>
              <a:off x="650352" y="1219200"/>
              <a:ext cx="989523" cy="2897635"/>
            </a:xfrm>
            <a:prstGeom prst="rect">
              <a:avLst/>
            </a:prstGeom>
            <a:noFill/>
          </p:spPr>
        </p:pic>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25224"/>
                                        </p:tgtEl>
                                        <p:attrNameLst>
                                          <p:attrName>style.visibility</p:attrName>
                                        </p:attrNameLst>
                                      </p:cBhvr>
                                      <p:to>
                                        <p:strVal val="visible"/>
                                      </p:to>
                                    </p:set>
                                    <p:animEffect transition="in" filter="barn(outVertical)">
                                      <p:cBhvr>
                                        <p:cTn id="7" dur="500"/>
                                        <p:tgtEl>
                                          <p:spTgt spid="725224"/>
                                        </p:tgtEl>
                                      </p:cBhvr>
                                    </p:animEffect>
                                  </p:childTnLst>
                                </p:cTn>
                              </p:par>
                              <p:par>
                                <p:cTn id="8" presetID="10" presetClass="exit" presetSubtype="0" fill="hold" grpId="1" nodeType="withEffect">
                                  <p:stCondLst>
                                    <p:cond delay="0"/>
                                  </p:stCondLst>
                                  <p:childTnLst>
                                    <p:animEffect transition="out" filter="fade">
                                      <p:cBhvr>
                                        <p:cTn id="9" dur="2000"/>
                                        <p:tgtEl>
                                          <p:spTgt spid="24"/>
                                        </p:tgtEl>
                                      </p:cBhvr>
                                    </p:animEffect>
                                    <p:set>
                                      <p:cBhvr>
                                        <p:cTn id="10" dur="1" fill="hold">
                                          <p:stCondLst>
                                            <p:cond delay="1999"/>
                                          </p:stCondLst>
                                        </p:cTn>
                                        <p:tgtEl>
                                          <p:spTgt spid="24"/>
                                        </p:tgtEl>
                                        <p:attrNameLst>
                                          <p:attrName>style.visibility</p:attrName>
                                        </p:attrNameLst>
                                      </p:cBhvr>
                                      <p:to>
                                        <p:strVal val="hidden"/>
                                      </p:to>
                                    </p:set>
                                  </p:childTnLst>
                                </p:cTn>
                              </p:par>
                              <p:par>
                                <p:cTn id="11" presetID="10" presetClass="exit" presetSubtype="0" fill="hold" grpId="1" nodeType="withEffect">
                                  <p:stCondLst>
                                    <p:cond delay="0"/>
                                  </p:stCondLst>
                                  <p:childTnLst>
                                    <p:animEffect transition="out" filter="fade">
                                      <p:cBhvr>
                                        <p:cTn id="12" dur="2000"/>
                                        <p:tgtEl>
                                          <p:spTgt spid="27"/>
                                        </p:tgtEl>
                                      </p:cBhvr>
                                    </p:animEffect>
                                    <p:set>
                                      <p:cBhvr>
                                        <p:cTn id="13" dur="1" fill="hold">
                                          <p:stCondLst>
                                            <p:cond delay="1999"/>
                                          </p:stCondLst>
                                        </p:cTn>
                                        <p:tgtEl>
                                          <p:spTgt spid="27"/>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2000"/>
                                        <p:tgtEl>
                                          <p:spTgt spid="28"/>
                                        </p:tgtEl>
                                      </p:cBhvr>
                                    </p:animEffect>
                                    <p:set>
                                      <p:cBhvr>
                                        <p:cTn id="16" dur="1" fill="hold">
                                          <p:stCondLst>
                                            <p:cond delay="1999"/>
                                          </p:stCondLst>
                                        </p:cTn>
                                        <p:tgtEl>
                                          <p:spTgt spid="28"/>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2000"/>
                                        <p:tgtEl>
                                          <p:spTgt spid="29"/>
                                        </p:tgtEl>
                                      </p:cBhvr>
                                    </p:animEffect>
                                    <p:set>
                                      <p:cBhvr>
                                        <p:cTn id="19" dur="1" fill="hold">
                                          <p:stCondLst>
                                            <p:cond delay="1999"/>
                                          </p:stCondLst>
                                        </p:cTn>
                                        <p:tgtEl>
                                          <p:spTgt spid="2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grpId="0" nodeType="clickEffect">
                                  <p:stCondLst>
                                    <p:cond delay="0"/>
                                  </p:stCondLst>
                                  <p:childTnLst>
                                    <p:set>
                                      <p:cBhvr>
                                        <p:cTn id="23" dur="1" fill="hold">
                                          <p:stCondLst>
                                            <p:cond delay="0"/>
                                          </p:stCondLst>
                                        </p:cTn>
                                        <p:tgtEl>
                                          <p:spTgt spid="725004"/>
                                        </p:tgtEl>
                                        <p:attrNameLst>
                                          <p:attrName>style.visibility</p:attrName>
                                        </p:attrNameLst>
                                      </p:cBhvr>
                                      <p:to>
                                        <p:strVal val="visible"/>
                                      </p:to>
                                    </p:set>
                                    <p:animEffect transition="in" filter="box(out)">
                                      <p:cBhvr>
                                        <p:cTn id="24" dur="500"/>
                                        <p:tgtEl>
                                          <p:spTgt spid="725004"/>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725005"/>
                                        </p:tgtEl>
                                        <p:attrNameLst>
                                          <p:attrName>style.visibility</p:attrName>
                                        </p:attrNameLst>
                                      </p:cBhvr>
                                      <p:to>
                                        <p:strVal val="visible"/>
                                      </p:to>
                                    </p:set>
                                    <p:animEffect transition="in" filter="box(out)">
                                      <p:cBhvr>
                                        <p:cTn id="29" dur="500"/>
                                        <p:tgtEl>
                                          <p:spTgt spid="725005"/>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724994"/>
                                        </p:tgtEl>
                                        <p:attrNameLst>
                                          <p:attrName>style.visibility</p:attrName>
                                        </p:attrNameLst>
                                      </p:cBhvr>
                                      <p:to>
                                        <p:strVal val="visible"/>
                                      </p:to>
                                    </p:set>
                                    <p:animEffect transition="in" filter="wipe(left)">
                                      <p:cBhvr>
                                        <p:cTn id="33" dur="500"/>
                                        <p:tgtEl>
                                          <p:spTgt spid="724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1" animBg="1"/>
      <p:bldP spid="27" grpId="1"/>
      <p:bldP spid="28" grpId="1" animBg="1"/>
      <p:bldP spid="725004" grpId="0" animBg="1" autoUpdateAnimBg="0"/>
      <p:bldP spid="725005" grpId="0" animBg="1"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FFE6C1"/>
            </a:gs>
            <a:gs pos="100000">
              <a:schemeClr val="bg1"/>
            </a:gs>
          </a:gsLst>
          <a:lin ang="5400000" scaled="1"/>
        </a:gradFill>
        <a:effectLst/>
      </p:bgPr>
    </p:bg>
    <p:spTree>
      <p:nvGrpSpPr>
        <p:cNvPr id="1" name=""/>
        <p:cNvGrpSpPr/>
        <p:nvPr/>
      </p:nvGrpSpPr>
      <p:grpSpPr>
        <a:xfrm>
          <a:off x="0" y="0"/>
          <a:ext cx="0" cy="0"/>
          <a:chOff x="0" y="0"/>
          <a:chExt cx="0" cy="0"/>
        </a:xfrm>
      </p:grpSpPr>
      <p:sp>
        <p:nvSpPr>
          <p:cNvPr id="31750" name="Rectangle 2">
            <a:extLst>
              <a:ext uri="{FF2B5EF4-FFF2-40B4-BE49-F238E27FC236}">
                <a16:creationId xmlns:a16="http://schemas.microsoft.com/office/drawing/2014/main" id="{524AD43E-0D98-12C0-F425-B23296EC70AB}"/>
              </a:ext>
            </a:extLst>
          </p:cNvPr>
          <p:cNvSpPr>
            <a:spLocks noChangeArrowheads="1"/>
          </p:cNvSpPr>
          <p:nvPr/>
        </p:nvSpPr>
        <p:spPr bwMode="auto">
          <a:xfrm>
            <a:off x="0" y="5257800"/>
            <a:ext cx="9144000" cy="1600200"/>
          </a:xfrm>
          <a:prstGeom prst="rect">
            <a:avLst/>
          </a:prstGeom>
          <a:solidFill>
            <a:schemeClr val="tx1"/>
          </a:solidFill>
          <a:ln w="9525">
            <a:solidFill>
              <a:schemeClr val="tx1"/>
            </a:solidFill>
            <a:miter lim="800000"/>
            <a:headEnd/>
            <a:tailEnd/>
          </a:ln>
          <a:effectLst/>
        </p:spPr>
        <p:txBody>
          <a:bodyPr wrap="none" anchor="ctr"/>
          <a:lstStyle/>
          <a:p>
            <a:endParaRPr lang="en-US"/>
          </a:p>
        </p:txBody>
      </p:sp>
      <p:grpSp>
        <p:nvGrpSpPr>
          <p:cNvPr id="31752" name="Group 6">
            <a:extLst>
              <a:ext uri="{FF2B5EF4-FFF2-40B4-BE49-F238E27FC236}">
                <a16:creationId xmlns:a16="http://schemas.microsoft.com/office/drawing/2014/main" id="{E4FE55B7-F6A9-31EE-C76F-077588B5719D}"/>
              </a:ext>
            </a:extLst>
          </p:cNvPr>
          <p:cNvGrpSpPr>
            <a:grpSpLocks/>
          </p:cNvGrpSpPr>
          <p:nvPr/>
        </p:nvGrpSpPr>
        <p:grpSpPr bwMode="auto">
          <a:xfrm>
            <a:off x="533400" y="90488"/>
            <a:ext cx="8382000" cy="506412"/>
            <a:chOff x="96" y="57"/>
            <a:chExt cx="5280" cy="319"/>
          </a:xfrm>
        </p:grpSpPr>
        <p:sp>
          <p:nvSpPr>
            <p:cNvPr id="31760" name="Text Box 7">
              <a:extLst>
                <a:ext uri="{FF2B5EF4-FFF2-40B4-BE49-F238E27FC236}">
                  <a16:creationId xmlns:a16="http://schemas.microsoft.com/office/drawing/2014/main" id="{31CA8D0D-2DA7-14CB-214E-DA9DB1FC5941}"/>
                </a:ext>
              </a:extLst>
            </p:cNvPr>
            <p:cNvSpPr txBox="1">
              <a:spLocks noChangeArrowheads="1"/>
            </p:cNvSpPr>
            <p:nvPr/>
          </p:nvSpPr>
          <p:spPr bwMode="auto">
            <a:xfrm>
              <a:off x="432" y="57"/>
              <a:ext cx="4944" cy="319"/>
            </a:xfrm>
            <a:prstGeom prst="rect">
              <a:avLst/>
            </a:prstGeom>
            <a:noFill/>
            <a:ln w="9525">
              <a:noFill/>
              <a:miter lim="800000"/>
              <a:headEnd/>
              <a:tailEnd/>
            </a:ln>
            <a:effectLst>
              <a:outerShdw dist="12700" dir="2700000" algn="ctr" rotWithShape="0">
                <a:schemeClr val="bg1"/>
              </a:outerShdw>
            </a:effectLst>
          </p:spPr>
          <p:txBody>
            <a:bodyPr wrap="square">
              <a:spAutoFit/>
            </a:bodyPr>
            <a:lstStyle/>
            <a:p>
              <a:pPr eaLnBrk="0" hangingPunct="0">
                <a:lnSpc>
                  <a:spcPct val="85000"/>
                </a:lnSpc>
              </a:pPr>
              <a:r>
                <a:rPr lang="en-US" sz="2800" dirty="0">
                  <a:ln w="3175">
                    <a:solidFill>
                      <a:schemeClr val="bg1"/>
                    </a:solidFill>
                  </a:ln>
                  <a:solidFill>
                    <a:srgbClr val="000099"/>
                  </a:solidFill>
                  <a:effectLst/>
                  <a:latin typeface="Impact" pitchFamily="34" charset="0"/>
                </a:rPr>
                <a:t>How Does God Carry Out His Work of Resurrection</a:t>
              </a:r>
              <a:r>
                <a:rPr lang="en-US" sz="3200" dirty="0">
                  <a:ln w="3175">
                    <a:solidFill>
                      <a:schemeClr val="bg1"/>
                    </a:solidFill>
                  </a:ln>
                  <a:solidFill>
                    <a:srgbClr val="000099"/>
                  </a:solidFill>
                  <a:effectLst/>
                  <a:latin typeface="Arial Rounded MT Bold" pitchFamily="34" charset="0"/>
                </a:rPr>
                <a:t>?</a:t>
              </a:r>
            </a:p>
          </p:txBody>
        </p:sp>
        <p:sp>
          <p:nvSpPr>
            <p:cNvPr id="31764" name="Text Box 8">
              <a:extLst>
                <a:ext uri="{FF2B5EF4-FFF2-40B4-BE49-F238E27FC236}">
                  <a16:creationId xmlns:a16="http://schemas.microsoft.com/office/drawing/2014/main" id="{7426B01D-D81D-1E0A-EE02-25FA5F5CEB2E}"/>
                </a:ext>
              </a:extLst>
            </p:cNvPr>
            <p:cNvSpPr txBox="1">
              <a:spLocks noChangeArrowheads="1"/>
            </p:cNvSpPr>
            <p:nvPr/>
          </p:nvSpPr>
          <p:spPr bwMode="auto">
            <a:xfrm>
              <a:off x="96" y="66"/>
              <a:ext cx="432" cy="300"/>
            </a:xfrm>
            <a:prstGeom prst="rect">
              <a:avLst/>
            </a:prstGeom>
            <a:noFill/>
            <a:ln w="9525">
              <a:noFill/>
              <a:miter lim="800000"/>
              <a:headEnd/>
              <a:tailEnd/>
            </a:ln>
            <a:effectLst>
              <a:outerShdw dist="12700" dir="2700000" algn="ctr" rotWithShape="0">
                <a:schemeClr val="bg1"/>
              </a:outerShdw>
            </a:effectLst>
          </p:spPr>
          <p:txBody>
            <a:bodyPr>
              <a:spAutoFit/>
            </a:bodyPr>
            <a:lstStyle/>
            <a:p>
              <a:pPr eaLnBrk="0" hangingPunct="0">
                <a:lnSpc>
                  <a:spcPct val="90000"/>
                </a:lnSpc>
              </a:pPr>
              <a:r>
                <a:rPr lang="en-US" sz="2800" dirty="0">
                  <a:ln w="3175">
                    <a:solidFill>
                      <a:schemeClr val="bg1"/>
                    </a:solidFill>
                  </a:ln>
                  <a:solidFill>
                    <a:srgbClr val="000099"/>
                  </a:solidFill>
                  <a:effectLst/>
                  <a:latin typeface="Impact" pitchFamily="34" charset="0"/>
                </a:rPr>
                <a:t>2.1</a:t>
              </a:r>
            </a:p>
          </p:txBody>
        </p:sp>
      </p:grpSp>
      <p:sp>
        <p:nvSpPr>
          <p:cNvPr id="31767" name="WordArt 9">
            <a:extLst>
              <a:ext uri="{FF2B5EF4-FFF2-40B4-BE49-F238E27FC236}">
                <a16:creationId xmlns:a16="http://schemas.microsoft.com/office/drawing/2014/main" id="{635A21DE-D51A-464F-B57A-C665E7EDE407}"/>
              </a:ext>
            </a:extLst>
          </p:cNvPr>
          <p:cNvSpPr>
            <a:spLocks noChangeArrowheads="1" noChangeShapeType="1" noTextEdit="1"/>
          </p:cNvSpPr>
          <p:nvPr/>
        </p:nvSpPr>
        <p:spPr bwMode="auto">
          <a:xfrm>
            <a:off x="228600" y="3200400"/>
            <a:ext cx="2438400" cy="457200"/>
          </a:xfrm>
          <a:prstGeom prst="rect">
            <a:avLst/>
          </a:prstGeom>
        </p:spPr>
        <p:txBody>
          <a:bodyPr wrap="none" fromWordArt="1">
            <a:prstTxWarp prst="textFadeUp">
              <a:avLst>
                <a:gd name="adj" fmla="val 9991"/>
              </a:avLst>
            </a:prstTxWarp>
          </a:bodyPr>
          <a:lstStyle/>
          <a:p>
            <a:pPr algn="ctr"/>
            <a:r>
              <a:rPr lang="en-US" sz="3600" kern="10" dirty="0">
                <a:ln w="12700">
                  <a:solidFill>
                    <a:schemeClr val="tx1"/>
                  </a:solidFill>
                  <a:round/>
                  <a:headEnd/>
                  <a:tailEnd/>
                </a:ln>
                <a:gradFill rotWithShape="0">
                  <a:gsLst>
                    <a:gs pos="0">
                      <a:srgbClr val="660033"/>
                    </a:gs>
                    <a:gs pos="100000">
                      <a:srgbClr val="660033"/>
                    </a:gs>
                  </a:gsLst>
                  <a:lin ang="5400000" scaled="1"/>
                </a:gradFill>
                <a:effectLst>
                  <a:outerShdw dist="35921" dir="2700000" sy="50000" rotWithShape="0">
                    <a:srgbClr val="FFCC00"/>
                  </a:outerShdw>
                </a:effectLst>
                <a:latin typeface="Arial Black"/>
              </a:rPr>
              <a:t>Resurrection</a:t>
            </a:r>
          </a:p>
        </p:txBody>
      </p:sp>
      <p:sp>
        <p:nvSpPr>
          <p:cNvPr id="31768" name="Rectangle 10">
            <a:extLst>
              <a:ext uri="{FF2B5EF4-FFF2-40B4-BE49-F238E27FC236}">
                <a16:creationId xmlns:a16="http://schemas.microsoft.com/office/drawing/2014/main" id="{82D7CCD1-8269-B2AA-B8C8-5480892E6D80}"/>
              </a:ext>
            </a:extLst>
          </p:cNvPr>
          <p:cNvSpPr>
            <a:spLocks noChangeArrowheads="1"/>
          </p:cNvSpPr>
          <p:nvPr/>
        </p:nvSpPr>
        <p:spPr bwMode="auto">
          <a:xfrm>
            <a:off x="152400" y="609600"/>
            <a:ext cx="8839200" cy="838200"/>
          </a:xfrm>
          <a:prstGeom prst="rect">
            <a:avLst/>
          </a:prstGeom>
          <a:gradFill rotWithShape="0">
            <a:gsLst>
              <a:gs pos="0">
                <a:srgbClr val="522900"/>
              </a:gs>
              <a:gs pos="50000">
                <a:srgbClr val="800000"/>
              </a:gs>
              <a:gs pos="100000">
                <a:srgbClr val="522900"/>
              </a:gs>
            </a:gsLst>
            <a:lin ang="5400000" scaled="1"/>
          </a:gradFill>
          <a:ln w="28575">
            <a:noFill/>
            <a:miter lim="800000"/>
            <a:headEnd/>
            <a:tailEnd/>
          </a:ln>
          <a:effectLst/>
        </p:spPr>
        <p:txBody>
          <a:bodyPr wrap="none" anchor="ctr"/>
          <a:lstStyle/>
          <a:p>
            <a:endParaRPr lang="en-US"/>
          </a:p>
        </p:txBody>
      </p:sp>
      <p:sp>
        <p:nvSpPr>
          <p:cNvPr id="31769" name="WordArt 13">
            <a:extLst>
              <a:ext uri="{FF2B5EF4-FFF2-40B4-BE49-F238E27FC236}">
                <a16:creationId xmlns:a16="http://schemas.microsoft.com/office/drawing/2014/main" id="{AD410123-9BD1-C292-B307-76DBD44922CA}"/>
              </a:ext>
            </a:extLst>
          </p:cNvPr>
          <p:cNvSpPr>
            <a:spLocks noChangeArrowheads="1" noChangeShapeType="1" noTextEdit="1"/>
          </p:cNvSpPr>
          <p:nvPr/>
        </p:nvSpPr>
        <p:spPr bwMode="auto">
          <a:xfrm>
            <a:off x="3527425" y="685800"/>
            <a:ext cx="2111375" cy="336550"/>
          </a:xfrm>
          <a:prstGeom prst="rect">
            <a:avLst/>
          </a:prstGeom>
        </p:spPr>
        <p:txBody>
          <a:bodyPr wrap="none" fromWordArt="1">
            <a:prstTxWarp prst="textFadeUp">
              <a:avLst>
                <a:gd name="adj" fmla="val 9991"/>
              </a:avLst>
            </a:prstTxWarp>
          </a:bodyPr>
          <a:lstStyle/>
          <a:p>
            <a:pPr algn="ctr"/>
            <a:r>
              <a:rPr lang="en-US" sz="3600" kern="10" dirty="0">
                <a:ln w="9525">
                  <a:solidFill>
                    <a:srgbClr val="000000"/>
                  </a:solidFill>
                  <a:round/>
                  <a:headEnd/>
                  <a:tailEnd/>
                </a:ln>
                <a:solidFill>
                  <a:srgbClr val="FFF5CD"/>
                </a:solidFill>
                <a:effectLst>
                  <a:outerShdw dist="35921" dir="2700000" sy="50000" rotWithShape="0">
                    <a:srgbClr val="875B0D"/>
                  </a:outerShdw>
                </a:effectLst>
                <a:latin typeface="Arial Black"/>
              </a:rPr>
              <a:t>Providence</a:t>
            </a:r>
          </a:p>
        </p:txBody>
      </p:sp>
      <p:sp>
        <p:nvSpPr>
          <p:cNvPr id="31770" name="WordArt 14">
            <a:extLst>
              <a:ext uri="{FF2B5EF4-FFF2-40B4-BE49-F238E27FC236}">
                <a16:creationId xmlns:a16="http://schemas.microsoft.com/office/drawing/2014/main" id="{F4063158-72E8-76B0-886C-DB3BFEF0F099}"/>
              </a:ext>
            </a:extLst>
          </p:cNvPr>
          <p:cNvSpPr>
            <a:spLocks noChangeArrowheads="1" noChangeShapeType="1" noTextEdit="1"/>
          </p:cNvSpPr>
          <p:nvPr/>
        </p:nvSpPr>
        <p:spPr bwMode="auto">
          <a:xfrm>
            <a:off x="3187700" y="1035050"/>
            <a:ext cx="2679700" cy="336550"/>
          </a:xfrm>
          <a:prstGeom prst="rect">
            <a:avLst/>
          </a:prstGeom>
        </p:spPr>
        <p:txBody>
          <a:bodyPr wrap="none" fromWordArt="1">
            <a:prstTxWarp prst="textFadeUp">
              <a:avLst>
                <a:gd name="adj" fmla="val 9991"/>
              </a:avLst>
            </a:prstTxWarp>
          </a:bodyPr>
          <a:lstStyle/>
          <a:p>
            <a:pPr algn="ctr"/>
            <a:r>
              <a:rPr lang="en-US" sz="3600" kern="10" dirty="0">
                <a:ln w="9525">
                  <a:solidFill>
                    <a:srgbClr val="000000"/>
                  </a:solidFill>
                  <a:round/>
                  <a:headEnd/>
                  <a:tailEnd/>
                </a:ln>
                <a:solidFill>
                  <a:srgbClr val="FFF5CD"/>
                </a:solidFill>
                <a:effectLst>
                  <a:outerShdw dist="35921" dir="2700000" sy="50000" rotWithShape="0">
                    <a:srgbClr val="875B0D"/>
                  </a:outerShdw>
                </a:effectLst>
                <a:latin typeface="Arial Black"/>
              </a:rPr>
              <a:t>of Restoration</a:t>
            </a:r>
          </a:p>
        </p:txBody>
      </p:sp>
      <p:sp>
        <p:nvSpPr>
          <p:cNvPr id="31771" name="WordArt 15">
            <a:extLst>
              <a:ext uri="{FF2B5EF4-FFF2-40B4-BE49-F238E27FC236}">
                <a16:creationId xmlns:a16="http://schemas.microsoft.com/office/drawing/2014/main" id="{43BDF918-2799-6DB6-3D70-FD0748D4D15F}"/>
              </a:ext>
            </a:extLst>
          </p:cNvPr>
          <p:cNvSpPr>
            <a:spLocks noChangeArrowheads="1" noChangeShapeType="1" noTextEdit="1"/>
          </p:cNvSpPr>
          <p:nvPr/>
        </p:nvSpPr>
        <p:spPr bwMode="auto">
          <a:xfrm>
            <a:off x="6499225" y="685800"/>
            <a:ext cx="2111375" cy="336550"/>
          </a:xfrm>
          <a:prstGeom prst="rect">
            <a:avLst/>
          </a:prstGeom>
        </p:spPr>
        <p:txBody>
          <a:bodyPr wrap="none" fromWordArt="1">
            <a:prstTxWarp prst="textFadeUp">
              <a:avLst>
                <a:gd name="adj" fmla="val 9991"/>
              </a:avLst>
            </a:prstTxWarp>
          </a:bodyPr>
          <a:lstStyle/>
          <a:p>
            <a:pPr algn="ctr"/>
            <a:r>
              <a:rPr lang="en-US" sz="3600" kern="10" dirty="0">
                <a:ln w="9525">
                  <a:solidFill>
                    <a:srgbClr val="000000"/>
                  </a:solidFill>
                  <a:round/>
                  <a:headEnd/>
                  <a:tailEnd/>
                </a:ln>
                <a:solidFill>
                  <a:srgbClr val="FFF5CD"/>
                </a:solidFill>
                <a:effectLst>
                  <a:outerShdw dist="35921" dir="2700000" sy="50000" rotWithShape="0">
                    <a:srgbClr val="875B0D"/>
                  </a:outerShdw>
                </a:effectLst>
                <a:latin typeface="Arial Black"/>
              </a:rPr>
              <a:t>Providence</a:t>
            </a:r>
          </a:p>
        </p:txBody>
      </p:sp>
      <p:sp>
        <p:nvSpPr>
          <p:cNvPr id="31772" name="WordArt 16">
            <a:extLst>
              <a:ext uri="{FF2B5EF4-FFF2-40B4-BE49-F238E27FC236}">
                <a16:creationId xmlns:a16="http://schemas.microsoft.com/office/drawing/2014/main" id="{B6CBD663-FCD2-9DDB-73E5-EA9E2956EA00}"/>
              </a:ext>
            </a:extLst>
          </p:cNvPr>
          <p:cNvSpPr>
            <a:spLocks noChangeArrowheads="1" noChangeShapeType="1" noTextEdit="1"/>
          </p:cNvSpPr>
          <p:nvPr/>
        </p:nvSpPr>
        <p:spPr bwMode="auto">
          <a:xfrm>
            <a:off x="6159500" y="1035050"/>
            <a:ext cx="2679700" cy="336550"/>
          </a:xfrm>
          <a:prstGeom prst="rect">
            <a:avLst/>
          </a:prstGeom>
        </p:spPr>
        <p:txBody>
          <a:bodyPr wrap="none" fromWordArt="1">
            <a:prstTxWarp prst="textFadeUp">
              <a:avLst>
                <a:gd name="adj" fmla="val 9991"/>
              </a:avLst>
            </a:prstTxWarp>
          </a:bodyPr>
          <a:lstStyle/>
          <a:p>
            <a:pPr algn="ctr"/>
            <a:r>
              <a:rPr lang="en-US" sz="3600" kern="10" dirty="0">
                <a:ln w="9525">
                  <a:solidFill>
                    <a:srgbClr val="000000"/>
                  </a:solidFill>
                  <a:round/>
                  <a:headEnd/>
                  <a:tailEnd/>
                </a:ln>
                <a:solidFill>
                  <a:srgbClr val="FFF5CD"/>
                </a:solidFill>
                <a:effectLst>
                  <a:outerShdw dist="35921" dir="2700000" sy="50000" rotWithShape="0">
                    <a:srgbClr val="875B0D"/>
                  </a:outerShdw>
                </a:effectLst>
                <a:latin typeface="Arial Black"/>
              </a:rPr>
              <a:t>of Re-creation</a:t>
            </a:r>
          </a:p>
        </p:txBody>
      </p:sp>
      <p:grpSp>
        <p:nvGrpSpPr>
          <p:cNvPr id="31773" name="Group 17">
            <a:extLst>
              <a:ext uri="{FF2B5EF4-FFF2-40B4-BE49-F238E27FC236}">
                <a16:creationId xmlns:a16="http://schemas.microsoft.com/office/drawing/2014/main" id="{F04E0F70-5EB8-605B-402D-96526F899985}"/>
              </a:ext>
            </a:extLst>
          </p:cNvPr>
          <p:cNvGrpSpPr>
            <a:grpSpLocks/>
          </p:cNvGrpSpPr>
          <p:nvPr/>
        </p:nvGrpSpPr>
        <p:grpSpPr bwMode="auto">
          <a:xfrm>
            <a:off x="2895600" y="889000"/>
            <a:ext cx="304800" cy="209550"/>
            <a:chOff x="2628" y="2544"/>
            <a:chExt cx="504" cy="144"/>
          </a:xfrm>
        </p:grpSpPr>
        <p:sp>
          <p:nvSpPr>
            <p:cNvPr id="31774" name="WordArt 18">
              <a:extLst>
                <a:ext uri="{FF2B5EF4-FFF2-40B4-BE49-F238E27FC236}">
                  <a16:creationId xmlns:a16="http://schemas.microsoft.com/office/drawing/2014/main" id="{5F05E1D9-DF78-6CD8-8ABF-10A243DB8F90}"/>
                </a:ext>
              </a:extLst>
            </p:cNvPr>
            <p:cNvSpPr>
              <a:spLocks noChangeArrowheads="1" noChangeShapeType="1" noTextEdit="1"/>
            </p:cNvSpPr>
            <p:nvPr/>
          </p:nvSpPr>
          <p:spPr bwMode="auto">
            <a:xfrm>
              <a:off x="2628" y="2544"/>
              <a:ext cx="504" cy="48"/>
            </a:xfrm>
            <a:prstGeom prst="rect">
              <a:avLst/>
            </a:prstGeom>
          </p:spPr>
          <p:txBody>
            <a:bodyPr wrap="none" fromWordArt="1">
              <a:prstTxWarp prst="textPlain">
                <a:avLst>
                  <a:gd name="adj" fmla="val 50000"/>
                </a:avLst>
              </a:prstTxWarp>
            </a:bodyPr>
            <a:lstStyle/>
            <a:p>
              <a:pPr algn="ctr"/>
              <a:r>
                <a:rPr lang="en-US" sz="3600" b="1" kern="10" dirty="0">
                  <a:ln w="9525">
                    <a:solidFill>
                      <a:srgbClr val="FFFF00"/>
                    </a:solidFill>
                    <a:round/>
                    <a:headEnd/>
                    <a:tailEnd/>
                  </a:ln>
                  <a:gradFill rotWithShape="0">
                    <a:gsLst>
                      <a:gs pos="0">
                        <a:srgbClr val="CC9900"/>
                      </a:gs>
                      <a:gs pos="100000">
                        <a:srgbClr val="FFCC00"/>
                      </a:gs>
                    </a:gsLst>
                    <a:path path="rect">
                      <a:fillToRect l="50000" t="50000" r="50000" b="50000"/>
                    </a:path>
                  </a:gradFill>
                  <a:effectLst>
                    <a:outerShdw dist="35921" dir="2700000" algn="ctr" rotWithShape="0">
                      <a:schemeClr val="bg1"/>
                    </a:outerShdw>
                  </a:effectLst>
                  <a:latin typeface="Latin Wide"/>
                </a:rPr>
                <a:t>___________</a:t>
              </a:r>
            </a:p>
          </p:txBody>
        </p:sp>
        <p:sp>
          <p:nvSpPr>
            <p:cNvPr id="31775" name="WordArt 19">
              <a:extLst>
                <a:ext uri="{FF2B5EF4-FFF2-40B4-BE49-F238E27FC236}">
                  <a16:creationId xmlns:a16="http://schemas.microsoft.com/office/drawing/2014/main" id="{A6EDFEFD-292C-D723-90A7-4AE480EA79DB}"/>
                </a:ext>
              </a:extLst>
            </p:cNvPr>
            <p:cNvSpPr>
              <a:spLocks noChangeArrowheads="1" noChangeShapeType="1" noTextEdit="1"/>
            </p:cNvSpPr>
            <p:nvPr/>
          </p:nvSpPr>
          <p:spPr bwMode="auto">
            <a:xfrm>
              <a:off x="2628" y="2640"/>
              <a:ext cx="504" cy="48"/>
            </a:xfrm>
            <a:prstGeom prst="rect">
              <a:avLst/>
            </a:prstGeom>
          </p:spPr>
          <p:txBody>
            <a:bodyPr wrap="none" fromWordArt="1">
              <a:prstTxWarp prst="textPlain">
                <a:avLst>
                  <a:gd name="adj" fmla="val 50000"/>
                </a:avLst>
              </a:prstTxWarp>
            </a:bodyPr>
            <a:lstStyle/>
            <a:p>
              <a:pPr algn="ctr"/>
              <a:r>
                <a:rPr lang="en-US" sz="3600" b="1" kern="10">
                  <a:ln w="9525">
                    <a:solidFill>
                      <a:srgbClr val="FFFF00"/>
                    </a:solidFill>
                    <a:round/>
                    <a:headEnd/>
                    <a:tailEnd/>
                  </a:ln>
                  <a:gradFill rotWithShape="0">
                    <a:gsLst>
                      <a:gs pos="0">
                        <a:srgbClr val="CC9900"/>
                      </a:gs>
                      <a:gs pos="100000">
                        <a:srgbClr val="FFCC00"/>
                      </a:gs>
                    </a:gsLst>
                    <a:path path="rect">
                      <a:fillToRect l="50000" t="50000" r="50000" b="50000"/>
                    </a:path>
                  </a:gradFill>
                  <a:effectLst>
                    <a:outerShdw dist="35921" dir="2700000" algn="ctr" rotWithShape="0">
                      <a:schemeClr val="bg1"/>
                    </a:outerShdw>
                  </a:effectLst>
                  <a:latin typeface="Latin Wide"/>
                </a:rPr>
                <a:t>___________</a:t>
              </a:r>
            </a:p>
          </p:txBody>
        </p:sp>
      </p:grpSp>
      <p:grpSp>
        <p:nvGrpSpPr>
          <p:cNvPr id="31776" name="Group 20">
            <a:extLst>
              <a:ext uri="{FF2B5EF4-FFF2-40B4-BE49-F238E27FC236}">
                <a16:creationId xmlns:a16="http://schemas.microsoft.com/office/drawing/2014/main" id="{71C1EDDA-00F4-E805-C428-53AC7017C4F3}"/>
              </a:ext>
            </a:extLst>
          </p:cNvPr>
          <p:cNvGrpSpPr>
            <a:grpSpLocks/>
          </p:cNvGrpSpPr>
          <p:nvPr/>
        </p:nvGrpSpPr>
        <p:grpSpPr bwMode="auto">
          <a:xfrm>
            <a:off x="5867400" y="889000"/>
            <a:ext cx="304800" cy="209550"/>
            <a:chOff x="2628" y="2544"/>
            <a:chExt cx="504" cy="144"/>
          </a:xfrm>
        </p:grpSpPr>
        <p:sp>
          <p:nvSpPr>
            <p:cNvPr id="31777" name="WordArt 21">
              <a:extLst>
                <a:ext uri="{FF2B5EF4-FFF2-40B4-BE49-F238E27FC236}">
                  <a16:creationId xmlns:a16="http://schemas.microsoft.com/office/drawing/2014/main" id="{337F8744-E433-623B-304E-E24AF306ED7D}"/>
                </a:ext>
              </a:extLst>
            </p:cNvPr>
            <p:cNvSpPr>
              <a:spLocks noChangeArrowheads="1" noChangeShapeType="1" noTextEdit="1"/>
            </p:cNvSpPr>
            <p:nvPr/>
          </p:nvSpPr>
          <p:spPr bwMode="auto">
            <a:xfrm>
              <a:off x="2628" y="2544"/>
              <a:ext cx="504" cy="48"/>
            </a:xfrm>
            <a:prstGeom prst="rect">
              <a:avLst/>
            </a:prstGeom>
          </p:spPr>
          <p:txBody>
            <a:bodyPr wrap="none" fromWordArt="1">
              <a:prstTxWarp prst="textPlain">
                <a:avLst>
                  <a:gd name="adj" fmla="val 50000"/>
                </a:avLst>
              </a:prstTxWarp>
            </a:bodyPr>
            <a:lstStyle/>
            <a:p>
              <a:pPr algn="ctr"/>
              <a:r>
                <a:rPr lang="en-US" sz="3600" b="1" kern="10">
                  <a:ln w="9525">
                    <a:solidFill>
                      <a:srgbClr val="FFFF00"/>
                    </a:solidFill>
                    <a:round/>
                    <a:headEnd/>
                    <a:tailEnd/>
                  </a:ln>
                  <a:gradFill rotWithShape="0">
                    <a:gsLst>
                      <a:gs pos="0">
                        <a:srgbClr val="CC9900"/>
                      </a:gs>
                      <a:gs pos="100000">
                        <a:srgbClr val="FFCC00"/>
                      </a:gs>
                    </a:gsLst>
                    <a:path path="rect">
                      <a:fillToRect l="50000" t="50000" r="50000" b="50000"/>
                    </a:path>
                  </a:gradFill>
                  <a:effectLst>
                    <a:outerShdw dist="35921" dir="2700000" algn="ctr" rotWithShape="0">
                      <a:schemeClr val="bg1"/>
                    </a:outerShdw>
                  </a:effectLst>
                  <a:latin typeface="Latin Wide"/>
                </a:rPr>
                <a:t>___________</a:t>
              </a:r>
            </a:p>
          </p:txBody>
        </p:sp>
        <p:sp>
          <p:nvSpPr>
            <p:cNvPr id="31778" name="WordArt 22">
              <a:extLst>
                <a:ext uri="{FF2B5EF4-FFF2-40B4-BE49-F238E27FC236}">
                  <a16:creationId xmlns:a16="http://schemas.microsoft.com/office/drawing/2014/main" id="{9C2B9195-2274-3DFB-A98B-8F93F7D31CA8}"/>
                </a:ext>
              </a:extLst>
            </p:cNvPr>
            <p:cNvSpPr>
              <a:spLocks noChangeArrowheads="1" noChangeShapeType="1" noTextEdit="1"/>
            </p:cNvSpPr>
            <p:nvPr/>
          </p:nvSpPr>
          <p:spPr bwMode="auto">
            <a:xfrm>
              <a:off x="2628" y="2640"/>
              <a:ext cx="504" cy="48"/>
            </a:xfrm>
            <a:prstGeom prst="rect">
              <a:avLst/>
            </a:prstGeom>
          </p:spPr>
          <p:txBody>
            <a:bodyPr wrap="none" fromWordArt="1">
              <a:prstTxWarp prst="textPlain">
                <a:avLst>
                  <a:gd name="adj" fmla="val 50000"/>
                </a:avLst>
              </a:prstTxWarp>
            </a:bodyPr>
            <a:lstStyle/>
            <a:p>
              <a:pPr algn="ctr"/>
              <a:r>
                <a:rPr lang="en-US" sz="3600" b="1" kern="10">
                  <a:ln w="9525">
                    <a:solidFill>
                      <a:srgbClr val="FFFF00"/>
                    </a:solidFill>
                    <a:round/>
                    <a:headEnd/>
                    <a:tailEnd/>
                  </a:ln>
                  <a:gradFill rotWithShape="0">
                    <a:gsLst>
                      <a:gs pos="0">
                        <a:srgbClr val="CC9900"/>
                      </a:gs>
                      <a:gs pos="100000">
                        <a:srgbClr val="FFCC00"/>
                      </a:gs>
                    </a:gsLst>
                    <a:path path="rect">
                      <a:fillToRect l="50000" t="50000" r="50000" b="50000"/>
                    </a:path>
                  </a:gradFill>
                  <a:effectLst>
                    <a:outerShdw dist="35921" dir="2700000" algn="ctr" rotWithShape="0">
                      <a:schemeClr val="bg1"/>
                    </a:outerShdw>
                  </a:effectLst>
                  <a:latin typeface="Latin Wide"/>
                </a:rPr>
                <a:t>___________</a:t>
              </a:r>
            </a:p>
          </p:txBody>
        </p:sp>
      </p:grpSp>
      <p:sp>
        <p:nvSpPr>
          <p:cNvPr id="31784" name="AutoShape 29">
            <a:extLst>
              <a:ext uri="{FF2B5EF4-FFF2-40B4-BE49-F238E27FC236}">
                <a16:creationId xmlns:a16="http://schemas.microsoft.com/office/drawing/2014/main" id="{00AB16BB-7A67-E718-7FFF-154B7BDF4049}"/>
              </a:ext>
            </a:extLst>
          </p:cNvPr>
          <p:cNvSpPr>
            <a:spLocks noChangeArrowheads="1"/>
          </p:cNvSpPr>
          <p:nvPr/>
        </p:nvSpPr>
        <p:spPr bwMode="auto">
          <a:xfrm rot="10800000">
            <a:off x="2501900" y="2439988"/>
            <a:ext cx="952500" cy="1981200"/>
          </a:xfrm>
          <a:prstGeom prst="downArrow">
            <a:avLst>
              <a:gd name="adj1" fmla="val 35000"/>
              <a:gd name="adj2" fmla="val 39578"/>
            </a:avLst>
          </a:prstGeom>
          <a:gradFill rotWithShape="0">
            <a:gsLst>
              <a:gs pos="0">
                <a:srgbClr val="FFE989"/>
              </a:gs>
              <a:gs pos="100000">
                <a:srgbClr val="8A4500"/>
              </a:gs>
            </a:gsLst>
            <a:lin ang="5400000" scaled="1"/>
          </a:gradFill>
          <a:ln w="38100">
            <a:noFill/>
            <a:miter lim="800000"/>
            <a:headEnd/>
            <a:tailEnd/>
          </a:ln>
          <a:effectLst/>
        </p:spPr>
        <p:txBody>
          <a:bodyPr rot="10800000" wrap="none" anchor="ctr"/>
          <a:lstStyle/>
          <a:p>
            <a:pPr algn="ctr" eaLnBrk="0" hangingPunct="0"/>
            <a:endParaRPr lang="en-US" sz="2400" b="1">
              <a:effectLst>
                <a:outerShdw blurRad="38100" dist="38100" dir="2700000" algn="tl">
                  <a:srgbClr val="FFFFFF"/>
                </a:outerShdw>
              </a:effectLst>
              <a:latin typeface="Arial Black" pitchFamily="34" charset="0"/>
            </a:endParaRPr>
          </a:p>
        </p:txBody>
      </p:sp>
      <p:sp>
        <p:nvSpPr>
          <p:cNvPr id="31785" name="AutoShape 30">
            <a:extLst>
              <a:ext uri="{FF2B5EF4-FFF2-40B4-BE49-F238E27FC236}">
                <a16:creationId xmlns:a16="http://schemas.microsoft.com/office/drawing/2014/main" id="{3EF68B52-C7E9-520E-07B3-506767A04B69}"/>
              </a:ext>
            </a:extLst>
          </p:cNvPr>
          <p:cNvSpPr>
            <a:spLocks noChangeArrowheads="1"/>
          </p:cNvSpPr>
          <p:nvPr/>
        </p:nvSpPr>
        <p:spPr bwMode="auto">
          <a:xfrm rot="10800000">
            <a:off x="2503488" y="2441575"/>
            <a:ext cx="952500" cy="1981200"/>
          </a:xfrm>
          <a:prstGeom prst="downArrow">
            <a:avLst>
              <a:gd name="adj1" fmla="val 35000"/>
              <a:gd name="adj2" fmla="val 39578"/>
            </a:avLst>
          </a:prstGeom>
          <a:gradFill rotWithShape="0">
            <a:gsLst>
              <a:gs pos="0">
                <a:srgbClr val="FFE989"/>
              </a:gs>
              <a:gs pos="100000">
                <a:srgbClr val="8A4500"/>
              </a:gs>
            </a:gsLst>
            <a:lin ang="5400000" scaled="1"/>
          </a:gradFill>
          <a:ln w="38100">
            <a:solidFill>
              <a:srgbClr val="800000"/>
            </a:solidFill>
            <a:miter lim="800000"/>
            <a:headEnd/>
            <a:tailEnd/>
          </a:ln>
          <a:effectLst/>
        </p:spPr>
        <p:txBody>
          <a:bodyPr rot="10800000" wrap="none" anchor="ctr"/>
          <a:lstStyle/>
          <a:p>
            <a:pPr algn="ctr" eaLnBrk="0" hangingPunct="0"/>
            <a:endParaRPr lang="en-US" sz="2400" b="1">
              <a:effectLst>
                <a:outerShdw blurRad="38100" dist="38100" dir="2700000" algn="tl">
                  <a:srgbClr val="FFFFFF"/>
                </a:outerShdw>
              </a:effectLst>
              <a:latin typeface="Arial Black" pitchFamily="34" charset="0"/>
            </a:endParaRPr>
          </a:p>
        </p:txBody>
      </p:sp>
      <p:sp>
        <p:nvSpPr>
          <p:cNvPr id="31786" name="AutoShape 31">
            <a:extLst>
              <a:ext uri="{FF2B5EF4-FFF2-40B4-BE49-F238E27FC236}">
                <a16:creationId xmlns:a16="http://schemas.microsoft.com/office/drawing/2014/main" id="{48AC8050-4B8B-2765-8CA1-0B81831053CA}"/>
              </a:ext>
            </a:extLst>
          </p:cNvPr>
          <p:cNvSpPr>
            <a:spLocks noChangeArrowheads="1"/>
          </p:cNvSpPr>
          <p:nvPr/>
        </p:nvSpPr>
        <p:spPr bwMode="auto">
          <a:xfrm rot="10800000">
            <a:off x="2503488" y="2441575"/>
            <a:ext cx="952500" cy="1981200"/>
          </a:xfrm>
          <a:prstGeom prst="downArrow">
            <a:avLst>
              <a:gd name="adj1" fmla="val 35000"/>
              <a:gd name="adj2" fmla="val 39578"/>
            </a:avLst>
          </a:prstGeom>
          <a:gradFill rotWithShape="0">
            <a:gsLst>
              <a:gs pos="0">
                <a:srgbClr val="FFE989"/>
              </a:gs>
              <a:gs pos="100000">
                <a:srgbClr val="8A4500"/>
              </a:gs>
            </a:gsLst>
            <a:lin ang="5400000" scaled="1"/>
          </a:gradFill>
          <a:ln w="38100">
            <a:solidFill>
              <a:srgbClr val="800000"/>
            </a:solidFill>
            <a:miter lim="800000"/>
            <a:headEnd/>
            <a:tailEnd/>
          </a:ln>
          <a:effectLst/>
        </p:spPr>
        <p:txBody>
          <a:bodyPr rot="10800000" wrap="none" anchor="ctr"/>
          <a:lstStyle/>
          <a:p>
            <a:pPr algn="ctr" eaLnBrk="0" hangingPunct="0"/>
            <a:endParaRPr lang="en-US" sz="2400" b="1">
              <a:effectLst>
                <a:outerShdw blurRad="38100" dist="38100" dir="2700000" algn="tl">
                  <a:srgbClr val="FFFFFF"/>
                </a:outerShdw>
              </a:effectLst>
              <a:latin typeface="Arial Black" pitchFamily="34" charset="0"/>
            </a:endParaRPr>
          </a:p>
        </p:txBody>
      </p:sp>
      <p:sp>
        <p:nvSpPr>
          <p:cNvPr id="31787" name="AutoShape 32">
            <a:extLst>
              <a:ext uri="{FF2B5EF4-FFF2-40B4-BE49-F238E27FC236}">
                <a16:creationId xmlns:a16="http://schemas.microsoft.com/office/drawing/2014/main" id="{65C576DE-7BB0-6609-9379-291649A6604E}"/>
              </a:ext>
            </a:extLst>
          </p:cNvPr>
          <p:cNvSpPr>
            <a:spLocks noChangeArrowheads="1"/>
          </p:cNvSpPr>
          <p:nvPr/>
        </p:nvSpPr>
        <p:spPr bwMode="auto">
          <a:xfrm rot="10800000">
            <a:off x="2503488" y="2441575"/>
            <a:ext cx="952500" cy="1981200"/>
          </a:xfrm>
          <a:prstGeom prst="downArrow">
            <a:avLst>
              <a:gd name="adj1" fmla="val 35000"/>
              <a:gd name="adj2" fmla="val 39578"/>
            </a:avLst>
          </a:prstGeom>
          <a:solidFill>
            <a:srgbClr val="FF3300"/>
          </a:solidFill>
          <a:ln w="38100">
            <a:solidFill>
              <a:schemeClr val="tx1"/>
            </a:solidFill>
            <a:miter lim="800000"/>
            <a:headEnd/>
            <a:tailEnd/>
          </a:ln>
          <a:effectLst/>
        </p:spPr>
        <p:txBody>
          <a:bodyPr rot="10800000" wrap="none" anchor="ctr"/>
          <a:lstStyle/>
          <a:p>
            <a:pPr algn="ctr" eaLnBrk="0" hangingPunct="0"/>
            <a:endParaRPr lang="en-US" sz="2400" b="1">
              <a:effectLst>
                <a:outerShdw blurRad="38100" dist="38100" dir="2700000" algn="tl">
                  <a:srgbClr val="FFFFFF"/>
                </a:outerShdw>
              </a:effectLst>
              <a:latin typeface="Arial Black" pitchFamily="34" charset="0"/>
            </a:endParaRPr>
          </a:p>
        </p:txBody>
      </p:sp>
      <p:sp>
        <p:nvSpPr>
          <p:cNvPr id="31790" name="WordArt 14">
            <a:extLst>
              <a:ext uri="{FF2B5EF4-FFF2-40B4-BE49-F238E27FC236}">
                <a16:creationId xmlns:a16="http://schemas.microsoft.com/office/drawing/2014/main" id="{446550B4-ED55-5A47-8431-12996FADAFE6}"/>
              </a:ext>
            </a:extLst>
          </p:cNvPr>
          <p:cNvSpPr>
            <a:spLocks noChangeArrowheads="1" noChangeShapeType="1" noTextEdit="1"/>
          </p:cNvSpPr>
          <p:nvPr/>
        </p:nvSpPr>
        <p:spPr bwMode="auto">
          <a:xfrm>
            <a:off x="215900" y="1035050"/>
            <a:ext cx="2679700" cy="336550"/>
          </a:xfrm>
          <a:prstGeom prst="rect">
            <a:avLst/>
          </a:prstGeom>
        </p:spPr>
        <p:txBody>
          <a:bodyPr wrap="none" fromWordArt="1">
            <a:prstTxWarp prst="textFadeUp">
              <a:avLst>
                <a:gd name="adj" fmla="val 9991"/>
              </a:avLst>
            </a:prstTxWarp>
          </a:bodyPr>
          <a:lstStyle/>
          <a:p>
            <a:pPr algn="ctr"/>
            <a:r>
              <a:rPr lang="en-US" sz="3600" kern="10" dirty="0">
                <a:ln w="9525">
                  <a:solidFill>
                    <a:srgbClr val="000000"/>
                  </a:solidFill>
                  <a:round/>
                  <a:headEnd/>
                  <a:tailEnd/>
                </a:ln>
                <a:solidFill>
                  <a:srgbClr val="FFF5CD"/>
                </a:solidFill>
                <a:effectLst>
                  <a:outerShdw dist="35921" dir="2700000" sy="50000" rotWithShape="0">
                    <a:srgbClr val="875B0D"/>
                  </a:outerShdw>
                </a:effectLst>
                <a:latin typeface="Arial Black"/>
              </a:rPr>
              <a:t>of Resurrection</a:t>
            </a:r>
          </a:p>
        </p:txBody>
      </p:sp>
      <p:sp>
        <p:nvSpPr>
          <p:cNvPr id="31791" name="WordArt 13">
            <a:extLst>
              <a:ext uri="{FF2B5EF4-FFF2-40B4-BE49-F238E27FC236}">
                <a16:creationId xmlns:a16="http://schemas.microsoft.com/office/drawing/2014/main" id="{C26B1CDB-CDAC-E8FD-168F-BD7304552CBD}"/>
              </a:ext>
            </a:extLst>
          </p:cNvPr>
          <p:cNvSpPr>
            <a:spLocks noChangeArrowheads="1" noChangeShapeType="1" noTextEdit="1"/>
          </p:cNvSpPr>
          <p:nvPr/>
        </p:nvSpPr>
        <p:spPr bwMode="auto">
          <a:xfrm>
            <a:off x="555625" y="685800"/>
            <a:ext cx="2111375" cy="336550"/>
          </a:xfrm>
          <a:prstGeom prst="rect">
            <a:avLst/>
          </a:prstGeom>
        </p:spPr>
        <p:txBody>
          <a:bodyPr wrap="none" fromWordArt="1">
            <a:prstTxWarp prst="textFadeUp">
              <a:avLst>
                <a:gd name="adj" fmla="val 9991"/>
              </a:avLst>
            </a:prstTxWarp>
          </a:bodyPr>
          <a:lstStyle/>
          <a:p>
            <a:pPr algn="ctr"/>
            <a:r>
              <a:rPr lang="en-US" sz="3600" kern="10" dirty="0">
                <a:ln w="9525">
                  <a:solidFill>
                    <a:srgbClr val="000000"/>
                  </a:solidFill>
                  <a:round/>
                  <a:headEnd/>
                  <a:tailEnd/>
                </a:ln>
                <a:solidFill>
                  <a:srgbClr val="FFF5CD"/>
                </a:solidFill>
                <a:effectLst>
                  <a:outerShdw dist="35921" dir="2700000" sy="50000" rotWithShape="0">
                    <a:srgbClr val="875B0D"/>
                  </a:outerShdw>
                </a:effectLst>
                <a:latin typeface="Arial Black"/>
              </a:rPr>
              <a:t>Providence</a:t>
            </a:r>
          </a:p>
        </p:txBody>
      </p:sp>
      <p:grpSp>
        <p:nvGrpSpPr>
          <p:cNvPr id="31792" name="Group 31791">
            <a:extLst>
              <a:ext uri="{FF2B5EF4-FFF2-40B4-BE49-F238E27FC236}">
                <a16:creationId xmlns:a16="http://schemas.microsoft.com/office/drawing/2014/main" id="{FFE1E532-A55D-414D-484B-F104E9F79CF9}"/>
              </a:ext>
            </a:extLst>
          </p:cNvPr>
          <p:cNvGrpSpPr/>
          <p:nvPr/>
        </p:nvGrpSpPr>
        <p:grpSpPr>
          <a:xfrm>
            <a:off x="914400" y="5334000"/>
            <a:ext cx="7467600" cy="1330328"/>
            <a:chOff x="914400" y="5334000"/>
            <a:chExt cx="7467600" cy="1330328"/>
          </a:xfrm>
        </p:grpSpPr>
        <p:sp>
          <p:nvSpPr>
            <p:cNvPr id="31793" name="Text Box 4">
              <a:extLst>
                <a:ext uri="{FF2B5EF4-FFF2-40B4-BE49-F238E27FC236}">
                  <a16:creationId xmlns:a16="http://schemas.microsoft.com/office/drawing/2014/main" id="{A450EDC2-DC03-0ABB-022D-EBC66ABA6893}"/>
                </a:ext>
              </a:extLst>
            </p:cNvPr>
            <p:cNvSpPr txBox="1">
              <a:spLocks noChangeArrowheads="1"/>
            </p:cNvSpPr>
            <p:nvPr/>
          </p:nvSpPr>
          <p:spPr bwMode="auto">
            <a:xfrm>
              <a:off x="1174750" y="5421315"/>
              <a:ext cx="7207250" cy="1243013"/>
            </a:xfrm>
            <a:prstGeom prst="rect">
              <a:avLst/>
            </a:prstGeom>
            <a:noFill/>
            <a:ln w="9525">
              <a:noFill/>
              <a:miter lim="800000"/>
              <a:headEnd/>
              <a:tailEnd/>
            </a:ln>
            <a:effectLst/>
          </p:spPr>
          <p:txBody>
            <a:bodyPr>
              <a:spAutoFit/>
            </a:bodyPr>
            <a:lstStyle/>
            <a:p>
              <a:pPr eaLnBrk="0" hangingPunct="0">
                <a:lnSpc>
                  <a:spcPct val="85000"/>
                </a:lnSpc>
              </a:pPr>
              <a:r>
                <a:rPr lang="en-US" sz="2200" b="1" dirty="0">
                  <a:solidFill>
                    <a:schemeClr val="bg1"/>
                  </a:solidFill>
                  <a:latin typeface="Arial Narrow" pitchFamily="34" charset="0"/>
                </a:rPr>
                <a:t>The </a:t>
              </a:r>
              <a:r>
                <a:rPr lang="en-US" sz="2200" b="1" u="sng" dirty="0">
                  <a:solidFill>
                    <a:schemeClr val="bg1"/>
                  </a:solidFill>
                  <a:latin typeface="Arial Narrow" pitchFamily="34" charset="0"/>
                </a:rPr>
                <a:t>providence of resurrection</a:t>
              </a:r>
              <a:r>
                <a:rPr lang="en-US" sz="2200" b="1" dirty="0">
                  <a:solidFill>
                    <a:schemeClr val="bg1"/>
                  </a:solidFill>
                  <a:latin typeface="Arial Narrow" pitchFamily="34" charset="0"/>
                </a:rPr>
                <a:t> is the </a:t>
              </a:r>
              <a:r>
                <a:rPr lang="en-US" sz="2200" b="1" u="sng" dirty="0">
                  <a:solidFill>
                    <a:schemeClr val="bg1"/>
                  </a:solidFill>
                  <a:latin typeface="Arial Narrow" pitchFamily="34" charset="0"/>
                </a:rPr>
                <a:t>providence of restoration</a:t>
              </a:r>
              <a:r>
                <a:rPr lang="en-US" sz="2200" b="1" dirty="0">
                  <a:solidFill>
                    <a:schemeClr val="bg1"/>
                  </a:solidFill>
                  <a:latin typeface="Arial Narrow" pitchFamily="34" charset="0"/>
                </a:rPr>
                <a:t>, and thus the </a:t>
              </a:r>
              <a:r>
                <a:rPr lang="en-US" sz="2200" b="1" u="sng" dirty="0">
                  <a:solidFill>
                    <a:schemeClr val="bg1"/>
                  </a:solidFill>
                  <a:latin typeface="Arial Narrow" pitchFamily="34" charset="0"/>
                </a:rPr>
                <a:t>providence of re-creation</a:t>
              </a:r>
              <a:r>
                <a:rPr lang="en-US" sz="2200" b="1" dirty="0">
                  <a:solidFill>
                    <a:schemeClr val="bg1"/>
                  </a:solidFill>
                  <a:latin typeface="Arial Narrow" pitchFamily="34" charset="0"/>
                </a:rPr>
                <a:t>. Thus, the providence of resurrection is carried out in accordance with the Principle of Creation:</a:t>
              </a:r>
            </a:p>
          </p:txBody>
        </p:sp>
        <p:sp>
          <p:nvSpPr>
            <p:cNvPr id="31794" name="Text Box 5">
              <a:extLst>
                <a:ext uri="{FF2B5EF4-FFF2-40B4-BE49-F238E27FC236}">
                  <a16:creationId xmlns:a16="http://schemas.microsoft.com/office/drawing/2014/main" id="{EBB45EC1-4D64-3AB1-D332-FF7135248BEE}"/>
                </a:ext>
              </a:extLst>
            </p:cNvPr>
            <p:cNvSpPr txBox="1">
              <a:spLocks noChangeArrowheads="1"/>
            </p:cNvSpPr>
            <p:nvPr/>
          </p:nvSpPr>
          <p:spPr bwMode="auto">
            <a:xfrm>
              <a:off x="914400" y="5334000"/>
              <a:ext cx="330200" cy="652102"/>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75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2" name="Oval 41">
            <a:extLst>
              <a:ext uri="{FF2B5EF4-FFF2-40B4-BE49-F238E27FC236}">
                <a16:creationId xmlns:a16="http://schemas.microsoft.com/office/drawing/2014/main" id="{6616F0CA-9799-ECB4-B2D0-636A9E7770D7}"/>
              </a:ext>
            </a:extLst>
          </p:cNvPr>
          <p:cNvSpPr>
            <a:spLocks noChangeArrowheads="1"/>
          </p:cNvSpPr>
          <p:nvPr/>
        </p:nvSpPr>
        <p:spPr bwMode="auto">
          <a:xfrm>
            <a:off x="762000" y="4343400"/>
            <a:ext cx="4419600" cy="800100"/>
          </a:xfrm>
          <a:prstGeom prst="ellipse">
            <a:avLst/>
          </a:prstGeom>
          <a:gradFill rotWithShape="0">
            <a:gsLst>
              <a:gs pos="0">
                <a:srgbClr val="800000"/>
              </a:gs>
              <a:gs pos="50000">
                <a:srgbClr val="482400"/>
              </a:gs>
              <a:gs pos="100000">
                <a:srgbClr val="800000"/>
              </a:gs>
            </a:gsLst>
            <a:lin ang="2700000" scaled="1"/>
          </a:gradFill>
          <a:ln w="9525">
            <a:solidFill>
              <a:srgbClr val="663300"/>
            </a:solidFill>
            <a:round/>
            <a:headEnd/>
            <a:tailEnd/>
          </a:ln>
          <a:effectLst/>
        </p:spPr>
        <p:txBody>
          <a:bodyPr wrap="none" anchor="ctr"/>
          <a:lstStyle/>
          <a:p>
            <a:pPr algn="ctr" eaLnBrk="0" hangingPunct="0"/>
            <a:r>
              <a:rPr lang="en-US" sz="4000" spc="300" dirty="0">
                <a:solidFill>
                  <a:schemeClr val="bg1"/>
                </a:solidFill>
                <a:effectLst>
                  <a:outerShdw blurRad="38100" dist="38100" dir="2700000" algn="tl">
                    <a:srgbClr val="000000"/>
                  </a:outerShdw>
                </a:effectLst>
                <a:latin typeface="Fette Engschrift" pitchFamily="2" charset="0"/>
              </a:rPr>
              <a:t>Fallen person</a:t>
            </a:r>
          </a:p>
          <a:p>
            <a:pPr algn="ctr" eaLnBrk="0" hangingPunct="0"/>
            <a:endParaRPr lang="en-US" sz="400" spc="300" dirty="0">
              <a:solidFill>
                <a:schemeClr val="accent2"/>
              </a:solidFill>
              <a:latin typeface="Haettenschweiler" pitchFamily="34" charset="0"/>
            </a:endParaRPr>
          </a:p>
        </p:txBody>
      </p:sp>
      <p:sp>
        <p:nvSpPr>
          <p:cNvPr id="3" name="Oval 2">
            <a:extLst>
              <a:ext uri="{FF2B5EF4-FFF2-40B4-BE49-F238E27FC236}">
                <a16:creationId xmlns:a16="http://schemas.microsoft.com/office/drawing/2014/main" id="{D0532F2D-49EF-0EDC-8113-374E2E86AA30}"/>
              </a:ext>
            </a:extLst>
          </p:cNvPr>
          <p:cNvSpPr>
            <a:spLocks noChangeArrowheads="1"/>
          </p:cNvSpPr>
          <p:nvPr/>
        </p:nvSpPr>
        <p:spPr bwMode="auto">
          <a:xfrm>
            <a:off x="762000" y="1600200"/>
            <a:ext cx="4419600" cy="789861"/>
          </a:xfrm>
          <a:prstGeom prst="ellipse">
            <a:avLst/>
          </a:prstGeom>
          <a:gradFill rotWithShape="0">
            <a:gsLst>
              <a:gs pos="0">
                <a:schemeClr val="bg1"/>
              </a:gs>
              <a:gs pos="100000">
                <a:srgbClr val="FFCCFF"/>
              </a:gs>
            </a:gsLst>
            <a:lin ang="2700000" scaled="1"/>
          </a:gradFill>
          <a:ln w="38100">
            <a:solidFill>
              <a:srgbClr val="660066"/>
            </a:solidFill>
            <a:round/>
            <a:headEnd/>
            <a:tailEnd/>
          </a:ln>
          <a:effectLst/>
        </p:spPr>
        <p:txBody>
          <a:bodyPr wrap="none" anchor="ctr"/>
          <a:lstStyle/>
          <a:p>
            <a:pPr algn="ctr" eaLnBrk="0" hangingPunct="0"/>
            <a:r>
              <a:rPr lang="en-US" sz="4000" b="1" spc="300" dirty="0">
                <a:solidFill>
                  <a:srgbClr val="3E003E"/>
                </a:solidFill>
                <a:effectLst/>
                <a:latin typeface="Fette Engschrift" pitchFamily="2" charset="0"/>
              </a:rPr>
              <a:t>Original person</a:t>
            </a:r>
          </a:p>
          <a:p>
            <a:pPr algn="ctr" eaLnBrk="0" hangingPunct="0"/>
            <a:endParaRPr lang="en-US" sz="600" spc="300" dirty="0">
              <a:solidFill>
                <a:srgbClr val="660066"/>
              </a:solidFill>
              <a:latin typeface="Haettenschweiler" pitchFamily="34" charset="0"/>
            </a:endParaRPr>
          </a:p>
        </p:txBody>
      </p:sp>
    </p:spTree>
    <p:extLst>
      <p:ext uri="{BB962C8B-B14F-4D97-AF65-F5344CB8AC3E}">
        <p14:creationId xmlns:p14="http://schemas.microsoft.com/office/powerpoint/2010/main" val="710709133"/>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1752"/>
                                        </p:tgtEl>
                                        <p:attrNameLst>
                                          <p:attrName>style.visibility</p:attrName>
                                        </p:attrNameLst>
                                      </p:cBhvr>
                                      <p:to>
                                        <p:strVal val="visible"/>
                                      </p:to>
                                    </p:set>
                                    <p:anim calcmode="lin" valueType="num">
                                      <p:cBhvr>
                                        <p:cTn id="7" dur="1000" fill="hold"/>
                                        <p:tgtEl>
                                          <p:spTgt spid="31752"/>
                                        </p:tgtEl>
                                        <p:attrNameLst>
                                          <p:attrName>ppt_w</p:attrName>
                                        </p:attrNameLst>
                                      </p:cBhvr>
                                      <p:tavLst>
                                        <p:tav tm="0">
                                          <p:val>
                                            <p:strVal val="#ppt_w*0.70"/>
                                          </p:val>
                                        </p:tav>
                                        <p:tav tm="100000">
                                          <p:val>
                                            <p:strVal val="#ppt_w"/>
                                          </p:val>
                                        </p:tav>
                                      </p:tavLst>
                                    </p:anim>
                                    <p:anim calcmode="lin" valueType="num">
                                      <p:cBhvr>
                                        <p:cTn id="8" dur="1000" fill="hold"/>
                                        <p:tgtEl>
                                          <p:spTgt spid="31752"/>
                                        </p:tgtEl>
                                        <p:attrNameLst>
                                          <p:attrName>ppt_h</p:attrName>
                                        </p:attrNameLst>
                                      </p:cBhvr>
                                      <p:tavLst>
                                        <p:tav tm="0">
                                          <p:val>
                                            <p:strVal val="#ppt_h"/>
                                          </p:val>
                                        </p:tav>
                                        <p:tav tm="100000">
                                          <p:val>
                                            <p:strVal val="#ppt_h"/>
                                          </p:val>
                                        </p:tav>
                                      </p:tavLst>
                                    </p:anim>
                                    <p:animEffect transition="in" filter="fade">
                                      <p:cBhvr>
                                        <p:cTn id="9" dur="1000"/>
                                        <p:tgtEl>
                                          <p:spTgt spid="3175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31792"/>
                                        </p:tgtEl>
                                        <p:attrNameLst>
                                          <p:attrName>style.visibility</p:attrName>
                                        </p:attrNameLst>
                                      </p:cBhvr>
                                      <p:to>
                                        <p:strVal val="visible"/>
                                      </p:to>
                                    </p:set>
                                    <p:animEffect transition="in" filter="barn(outVertical)">
                                      <p:cBhvr>
                                        <p:cTn id="14" dur="500"/>
                                        <p:tgtEl>
                                          <p:spTgt spid="3179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1768"/>
                                        </p:tgtEl>
                                        <p:attrNameLst>
                                          <p:attrName>style.visibility</p:attrName>
                                        </p:attrNameLst>
                                      </p:cBhvr>
                                      <p:to>
                                        <p:strVal val="visible"/>
                                      </p:to>
                                    </p:set>
                                    <p:animEffect transition="in" filter="fade">
                                      <p:cBhvr>
                                        <p:cTn id="19" dur="2000"/>
                                        <p:tgtEl>
                                          <p:spTgt spid="31768"/>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31791"/>
                                        </p:tgtEl>
                                        <p:attrNameLst>
                                          <p:attrName>style.visibility</p:attrName>
                                        </p:attrNameLst>
                                      </p:cBhvr>
                                      <p:to>
                                        <p:strVal val="visible"/>
                                      </p:to>
                                    </p:set>
                                    <p:anim calcmode="lin" valueType="num">
                                      <p:cBhvr>
                                        <p:cTn id="22" dur="1000" fill="hold"/>
                                        <p:tgtEl>
                                          <p:spTgt spid="31791"/>
                                        </p:tgtEl>
                                        <p:attrNameLst>
                                          <p:attrName>ppt_w</p:attrName>
                                        </p:attrNameLst>
                                      </p:cBhvr>
                                      <p:tavLst>
                                        <p:tav tm="0">
                                          <p:val>
                                            <p:strVal val="#ppt_w*0.70"/>
                                          </p:val>
                                        </p:tav>
                                        <p:tav tm="100000">
                                          <p:val>
                                            <p:strVal val="#ppt_w"/>
                                          </p:val>
                                        </p:tav>
                                      </p:tavLst>
                                    </p:anim>
                                    <p:anim calcmode="lin" valueType="num">
                                      <p:cBhvr>
                                        <p:cTn id="23" dur="1000" fill="hold"/>
                                        <p:tgtEl>
                                          <p:spTgt spid="31791"/>
                                        </p:tgtEl>
                                        <p:attrNameLst>
                                          <p:attrName>ppt_h</p:attrName>
                                        </p:attrNameLst>
                                      </p:cBhvr>
                                      <p:tavLst>
                                        <p:tav tm="0">
                                          <p:val>
                                            <p:strVal val="#ppt_h"/>
                                          </p:val>
                                        </p:tav>
                                        <p:tav tm="100000">
                                          <p:val>
                                            <p:strVal val="#ppt_h"/>
                                          </p:val>
                                        </p:tav>
                                      </p:tavLst>
                                    </p:anim>
                                    <p:animEffect transition="in" filter="fade">
                                      <p:cBhvr>
                                        <p:cTn id="24" dur="1000"/>
                                        <p:tgtEl>
                                          <p:spTgt spid="31791"/>
                                        </p:tgtEl>
                                      </p:cBhvr>
                                    </p:animEffect>
                                  </p:childTnLst>
                                </p:cTn>
                              </p:par>
                              <p:par>
                                <p:cTn id="25" presetID="17" presetClass="entr" presetSubtype="4" fill="hold" grpId="0" nodeType="withEffect">
                                  <p:stCondLst>
                                    <p:cond delay="500"/>
                                  </p:stCondLst>
                                  <p:childTnLst>
                                    <p:set>
                                      <p:cBhvr>
                                        <p:cTn id="26" dur="1" fill="hold">
                                          <p:stCondLst>
                                            <p:cond delay="0"/>
                                          </p:stCondLst>
                                        </p:cTn>
                                        <p:tgtEl>
                                          <p:spTgt spid="31790"/>
                                        </p:tgtEl>
                                        <p:attrNameLst>
                                          <p:attrName>style.visibility</p:attrName>
                                        </p:attrNameLst>
                                      </p:cBhvr>
                                      <p:to>
                                        <p:strVal val="visible"/>
                                      </p:to>
                                    </p:set>
                                    <p:anim calcmode="lin" valueType="num">
                                      <p:cBhvr>
                                        <p:cTn id="27" dur="1000" fill="hold"/>
                                        <p:tgtEl>
                                          <p:spTgt spid="31790"/>
                                        </p:tgtEl>
                                        <p:attrNameLst>
                                          <p:attrName>ppt_x</p:attrName>
                                        </p:attrNameLst>
                                      </p:cBhvr>
                                      <p:tavLst>
                                        <p:tav tm="0">
                                          <p:val>
                                            <p:strVal val="#ppt_x"/>
                                          </p:val>
                                        </p:tav>
                                        <p:tav tm="100000">
                                          <p:val>
                                            <p:strVal val="#ppt_x"/>
                                          </p:val>
                                        </p:tav>
                                      </p:tavLst>
                                    </p:anim>
                                    <p:anim calcmode="lin" valueType="num">
                                      <p:cBhvr>
                                        <p:cTn id="28" dur="1000" fill="hold"/>
                                        <p:tgtEl>
                                          <p:spTgt spid="31790"/>
                                        </p:tgtEl>
                                        <p:attrNameLst>
                                          <p:attrName>ppt_y</p:attrName>
                                        </p:attrNameLst>
                                      </p:cBhvr>
                                      <p:tavLst>
                                        <p:tav tm="0">
                                          <p:val>
                                            <p:strVal val="#ppt_y+#ppt_h/2"/>
                                          </p:val>
                                        </p:tav>
                                        <p:tav tm="100000">
                                          <p:val>
                                            <p:strVal val="#ppt_y"/>
                                          </p:val>
                                        </p:tav>
                                      </p:tavLst>
                                    </p:anim>
                                    <p:anim calcmode="lin" valueType="num">
                                      <p:cBhvr>
                                        <p:cTn id="29" dur="1000" fill="hold"/>
                                        <p:tgtEl>
                                          <p:spTgt spid="31790"/>
                                        </p:tgtEl>
                                        <p:attrNameLst>
                                          <p:attrName>ppt_w</p:attrName>
                                        </p:attrNameLst>
                                      </p:cBhvr>
                                      <p:tavLst>
                                        <p:tav tm="0">
                                          <p:val>
                                            <p:strVal val="#ppt_w"/>
                                          </p:val>
                                        </p:tav>
                                        <p:tav tm="100000">
                                          <p:val>
                                            <p:strVal val="#ppt_w"/>
                                          </p:val>
                                        </p:tav>
                                      </p:tavLst>
                                    </p:anim>
                                    <p:anim calcmode="lin" valueType="num">
                                      <p:cBhvr>
                                        <p:cTn id="30" dur="1000" fill="hold"/>
                                        <p:tgtEl>
                                          <p:spTgt spid="31790"/>
                                        </p:tgtEl>
                                        <p:attrNameLst>
                                          <p:attrName>ppt_h</p:attrName>
                                        </p:attrNameLst>
                                      </p:cBhvr>
                                      <p:tavLst>
                                        <p:tav tm="0">
                                          <p:val>
                                            <p:fltVal val="0"/>
                                          </p:val>
                                        </p:tav>
                                        <p:tav tm="100000">
                                          <p:val>
                                            <p:strVal val="#ppt_h"/>
                                          </p:val>
                                        </p:tav>
                                      </p:tavLst>
                                    </p:anim>
                                  </p:childTnLst>
                                </p:cTn>
                              </p:par>
                              <p:par>
                                <p:cTn id="31" presetID="17" presetClass="entr" presetSubtype="4" fill="hold" grpId="0" nodeType="withEffect">
                                  <p:stCondLst>
                                    <p:cond delay="500"/>
                                  </p:stCondLst>
                                  <p:childTnLst>
                                    <p:set>
                                      <p:cBhvr>
                                        <p:cTn id="32" dur="1" fill="hold">
                                          <p:stCondLst>
                                            <p:cond delay="0"/>
                                          </p:stCondLst>
                                        </p:cTn>
                                        <p:tgtEl>
                                          <p:spTgt spid="31767"/>
                                        </p:tgtEl>
                                        <p:attrNameLst>
                                          <p:attrName>style.visibility</p:attrName>
                                        </p:attrNameLst>
                                      </p:cBhvr>
                                      <p:to>
                                        <p:strVal val="visible"/>
                                      </p:to>
                                    </p:set>
                                    <p:anim calcmode="lin" valueType="num">
                                      <p:cBhvr>
                                        <p:cTn id="33" dur="1000" fill="hold"/>
                                        <p:tgtEl>
                                          <p:spTgt spid="31767"/>
                                        </p:tgtEl>
                                        <p:attrNameLst>
                                          <p:attrName>ppt_x</p:attrName>
                                        </p:attrNameLst>
                                      </p:cBhvr>
                                      <p:tavLst>
                                        <p:tav tm="0">
                                          <p:val>
                                            <p:strVal val="#ppt_x"/>
                                          </p:val>
                                        </p:tav>
                                        <p:tav tm="100000">
                                          <p:val>
                                            <p:strVal val="#ppt_x"/>
                                          </p:val>
                                        </p:tav>
                                      </p:tavLst>
                                    </p:anim>
                                    <p:anim calcmode="lin" valueType="num">
                                      <p:cBhvr>
                                        <p:cTn id="34" dur="1000" fill="hold"/>
                                        <p:tgtEl>
                                          <p:spTgt spid="31767"/>
                                        </p:tgtEl>
                                        <p:attrNameLst>
                                          <p:attrName>ppt_y</p:attrName>
                                        </p:attrNameLst>
                                      </p:cBhvr>
                                      <p:tavLst>
                                        <p:tav tm="0">
                                          <p:val>
                                            <p:strVal val="#ppt_y+#ppt_h/2"/>
                                          </p:val>
                                        </p:tav>
                                        <p:tav tm="100000">
                                          <p:val>
                                            <p:strVal val="#ppt_y"/>
                                          </p:val>
                                        </p:tav>
                                      </p:tavLst>
                                    </p:anim>
                                    <p:anim calcmode="lin" valueType="num">
                                      <p:cBhvr>
                                        <p:cTn id="35" dur="1000" fill="hold"/>
                                        <p:tgtEl>
                                          <p:spTgt spid="31767"/>
                                        </p:tgtEl>
                                        <p:attrNameLst>
                                          <p:attrName>ppt_w</p:attrName>
                                        </p:attrNameLst>
                                      </p:cBhvr>
                                      <p:tavLst>
                                        <p:tav tm="0">
                                          <p:val>
                                            <p:strVal val="#ppt_w"/>
                                          </p:val>
                                        </p:tav>
                                        <p:tav tm="100000">
                                          <p:val>
                                            <p:strVal val="#ppt_w"/>
                                          </p:val>
                                        </p:tav>
                                      </p:tavLst>
                                    </p:anim>
                                    <p:anim calcmode="lin" valueType="num">
                                      <p:cBhvr>
                                        <p:cTn id="36" dur="1000" fill="hold"/>
                                        <p:tgtEl>
                                          <p:spTgt spid="31767"/>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1773"/>
                                        </p:tgtEl>
                                        <p:attrNameLst>
                                          <p:attrName>style.visibility</p:attrName>
                                        </p:attrNameLst>
                                      </p:cBhvr>
                                      <p:to>
                                        <p:strVal val="visible"/>
                                      </p:to>
                                    </p:set>
                                    <p:animEffect transition="in" filter="fade">
                                      <p:cBhvr>
                                        <p:cTn id="41" dur="1000"/>
                                        <p:tgtEl>
                                          <p:spTgt spid="31773"/>
                                        </p:tgtEl>
                                      </p:cBhvr>
                                    </p:animEffect>
                                  </p:childTnLst>
                                </p:cTn>
                              </p:par>
                              <p:par>
                                <p:cTn id="42" presetID="55" presetClass="entr" presetSubtype="0" fill="hold" grpId="0" nodeType="withEffect">
                                  <p:stCondLst>
                                    <p:cond delay="0"/>
                                  </p:stCondLst>
                                  <p:childTnLst>
                                    <p:set>
                                      <p:cBhvr>
                                        <p:cTn id="43" dur="1" fill="hold">
                                          <p:stCondLst>
                                            <p:cond delay="0"/>
                                          </p:stCondLst>
                                        </p:cTn>
                                        <p:tgtEl>
                                          <p:spTgt spid="31769"/>
                                        </p:tgtEl>
                                        <p:attrNameLst>
                                          <p:attrName>style.visibility</p:attrName>
                                        </p:attrNameLst>
                                      </p:cBhvr>
                                      <p:to>
                                        <p:strVal val="visible"/>
                                      </p:to>
                                    </p:set>
                                    <p:anim calcmode="lin" valueType="num">
                                      <p:cBhvr>
                                        <p:cTn id="44" dur="1000" fill="hold"/>
                                        <p:tgtEl>
                                          <p:spTgt spid="31769"/>
                                        </p:tgtEl>
                                        <p:attrNameLst>
                                          <p:attrName>ppt_w</p:attrName>
                                        </p:attrNameLst>
                                      </p:cBhvr>
                                      <p:tavLst>
                                        <p:tav tm="0">
                                          <p:val>
                                            <p:strVal val="#ppt_w*0.70"/>
                                          </p:val>
                                        </p:tav>
                                        <p:tav tm="100000">
                                          <p:val>
                                            <p:strVal val="#ppt_w"/>
                                          </p:val>
                                        </p:tav>
                                      </p:tavLst>
                                    </p:anim>
                                    <p:anim calcmode="lin" valueType="num">
                                      <p:cBhvr>
                                        <p:cTn id="45" dur="1000" fill="hold"/>
                                        <p:tgtEl>
                                          <p:spTgt spid="31769"/>
                                        </p:tgtEl>
                                        <p:attrNameLst>
                                          <p:attrName>ppt_h</p:attrName>
                                        </p:attrNameLst>
                                      </p:cBhvr>
                                      <p:tavLst>
                                        <p:tav tm="0">
                                          <p:val>
                                            <p:strVal val="#ppt_h"/>
                                          </p:val>
                                        </p:tav>
                                        <p:tav tm="100000">
                                          <p:val>
                                            <p:strVal val="#ppt_h"/>
                                          </p:val>
                                        </p:tav>
                                      </p:tavLst>
                                    </p:anim>
                                    <p:animEffect transition="in" filter="fade">
                                      <p:cBhvr>
                                        <p:cTn id="46" dur="1000"/>
                                        <p:tgtEl>
                                          <p:spTgt spid="31769"/>
                                        </p:tgtEl>
                                      </p:cBhvr>
                                    </p:animEffect>
                                  </p:childTnLst>
                                </p:cTn>
                              </p:par>
                              <p:par>
                                <p:cTn id="47" presetID="17" presetClass="entr" presetSubtype="10" fill="hold" grpId="0" nodeType="withEffect">
                                  <p:stCondLst>
                                    <p:cond delay="0"/>
                                  </p:stCondLst>
                                  <p:childTnLst>
                                    <p:set>
                                      <p:cBhvr>
                                        <p:cTn id="48" dur="1" fill="hold">
                                          <p:stCondLst>
                                            <p:cond delay="0"/>
                                          </p:stCondLst>
                                        </p:cTn>
                                        <p:tgtEl>
                                          <p:spTgt spid="31770"/>
                                        </p:tgtEl>
                                        <p:attrNameLst>
                                          <p:attrName>style.visibility</p:attrName>
                                        </p:attrNameLst>
                                      </p:cBhvr>
                                      <p:to>
                                        <p:strVal val="visible"/>
                                      </p:to>
                                    </p:set>
                                    <p:anim calcmode="lin" valueType="num">
                                      <p:cBhvr>
                                        <p:cTn id="49" dur="1000" fill="hold"/>
                                        <p:tgtEl>
                                          <p:spTgt spid="31770"/>
                                        </p:tgtEl>
                                        <p:attrNameLst>
                                          <p:attrName>ppt_w</p:attrName>
                                        </p:attrNameLst>
                                      </p:cBhvr>
                                      <p:tavLst>
                                        <p:tav tm="0">
                                          <p:val>
                                            <p:fltVal val="0"/>
                                          </p:val>
                                        </p:tav>
                                        <p:tav tm="100000">
                                          <p:val>
                                            <p:strVal val="#ppt_w"/>
                                          </p:val>
                                        </p:tav>
                                      </p:tavLst>
                                    </p:anim>
                                    <p:anim calcmode="lin" valueType="num">
                                      <p:cBhvr>
                                        <p:cTn id="50" dur="1000" fill="hold"/>
                                        <p:tgtEl>
                                          <p:spTgt spid="31770"/>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1776"/>
                                        </p:tgtEl>
                                        <p:attrNameLst>
                                          <p:attrName>style.visibility</p:attrName>
                                        </p:attrNameLst>
                                      </p:cBhvr>
                                      <p:to>
                                        <p:strVal val="visible"/>
                                      </p:to>
                                    </p:set>
                                    <p:animEffect transition="in" filter="fade">
                                      <p:cBhvr>
                                        <p:cTn id="55" dur="1000"/>
                                        <p:tgtEl>
                                          <p:spTgt spid="31776"/>
                                        </p:tgtEl>
                                      </p:cBhvr>
                                    </p:animEffect>
                                  </p:childTnLst>
                                </p:cTn>
                              </p:par>
                              <p:par>
                                <p:cTn id="56" presetID="55" presetClass="entr" presetSubtype="0" fill="hold" grpId="0" nodeType="withEffect">
                                  <p:stCondLst>
                                    <p:cond delay="0"/>
                                  </p:stCondLst>
                                  <p:childTnLst>
                                    <p:set>
                                      <p:cBhvr>
                                        <p:cTn id="57" dur="1" fill="hold">
                                          <p:stCondLst>
                                            <p:cond delay="0"/>
                                          </p:stCondLst>
                                        </p:cTn>
                                        <p:tgtEl>
                                          <p:spTgt spid="31771"/>
                                        </p:tgtEl>
                                        <p:attrNameLst>
                                          <p:attrName>style.visibility</p:attrName>
                                        </p:attrNameLst>
                                      </p:cBhvr>
                                      <p:to>
                                        <p:strVal val="visible"/>
                                      </p:to>
                                    </p:set>
                                    <p:anim calcmode="lin" valueType="num">
                                      <p:cBhvr>
                                        <p:cTn id="58" dur="1000" fill="hold"/>
                                        <p:tgtEl>
                                          <p:spTgt spid="31771"/>
                                        </p:tgtEl>
                                        <p:attrNameLst>
                                          <p:attrName>ppt_w</p:attrName>
                                        </p:attrNameLst>
                                      </p:cBhvr>
                                      <p:tavLst>
                                        <p:tav tm="0">
                                          <p:val>
                                            <p:strVal val="#ppt_w*0.70"/>
                                          </p:val>
                                        </p:tav>
                                        <p:tav tm="100000">
                                          <p:val>
                                            <p:strVal val="#ppt_w"/>
                                          </p:val>
                                        </p:tav>
                                      </p:tavLst>
                                    </p:anim>
                                    <p:anim calcmode="lin" valueType="num">
                                      <p:cBhvr>
                                        <p:cTn id="59" dur="1000" fill="hold"/>
                                        <p:tgtEl>
                                          <p:spTgt spid="31771"/>
                                        </p:tgtEl>
                                        <p:attrNameLst>
                                          <p:attrName>ppt_h</p:attrName>
                                        </p:attrNameLst>
                                      </p:cBhvr>
                                      <p:tavLst>
                                        <p:tav tm="0">
                                          <p:val>
                                            <p:strVal val="#ppt_h"/>
                                          </p:val>
                                        </p:tav>
                                        <p:tav tm="100000">
                                          <p:val>
                                            <p:strVal val="#ppt_h"/>
                                          </p:val>
                                        </p:tav>
                                      </p:tavLst>
                                    </p:anim>
                                    <p:animEffect transition="in" filter="fade">
                                      <p:cBhvr>
                                        <p:cTn id="60" dur="1000"/>
                                        <p:tgtEl>
                                          <p:spTgt spid="31771"/>
                                        </p:tgtEl>
                                      </p:cBhvr>
                                    </p:animEffect>
                                  </p:childTnLst>
                                </p:cTn>
                              </p:par>
                              <p:par>
                                <p:cTn id="61" presetID="17" presetClass="entr" presetSubtype="10" fill="hold" grpId="0" nodeType="withEffect">
                                  <p:stCondLst>
                                    <p:cond delay="0"/>
                                  </p:stCondLst>
                                  <p:childTnLst>
                                    <p:set>
                                      <p:cBhvr>
                                        <p:cTn id="62" dur="1" fill="hold">
                                          <p:stCondLst>
                                            <p:cond delay="0"/>
                                          </p:stCondLst>
                                        </p:cTn>
                                        <p:tgtEl>
                                          <p:spTgt spid="31772"/>
                                        </p:tgtEl>
                                        <p:attrNameLst>
                                          <p:attrName>style.visibility</p:attrName>
                                        </p:attrNameLst>
                                      </p:cBhvr>
                                      <p:to>
                                        <p:strVal val="visible"/>
                                      </p:to>
                                    </p:set>
                                    <p:anim calcmode="lin" valueType="num">
                                      <p:cBhvr>
                                        <p:cTn id="63" dur="1000" fill="hold"/>
                                        <p:tgtEl>
                                          <p:spTgt spid="31772"/>
                                        </p:tgtEl>
                                        <p:attrNameLst>
                                          <p:attrName>ppt_w</p:attrName>
                                        </p:attrNameLst>
                                      </p:cBhvr>
                                      <p:tavLst>
                                        <p:tav tm="0">
                                          <p:val>
                                            <p:fltVal val="0"/>
                                          </p:val>
                                        </p:tav>
                                        <p:tav tm="100000">
                                          <p:val>
                                            <p:strVal val="#ppt_w"/>
                                          </p:val>
                                        </p:tav>
                                      </p:tavLst>
                                    </p:anim>
                                    <p:anim calcmode="lin" valueType="num">
                                      <p:cBhvr>
                                        <p:cTn id="64" dur="1000" fill="hold"/>
                                        <p:tgtEl>
                                          <p:spTgt spid="31772"/>
                                        </p:tgtEl>
                                        <p:attrNameLst>
                                          <p:attrName>ppt_h</p:attrName>
                                        </p:attrNameLst>
                                      </p:cBhvr>
                                      <p:tavLst>
                                        <p:tav tm="0">
                                          <p:val>
                                            <p:strVal val="#ppt_h"/>
                                          </p:val>
                                        </p:tav>
                                        <p:tav tm="100000">
                                          <p:val>
                                            <p:strVal val="#ppt_h"/>
                                          </p:val>
                                        </p:tav>
                                      </p:tavLst>
                                    </p:anim>
                                  </p:childTnLst>
                                </p:cTn>
                              </p:par>
                              <p:par>
                                <p:cTn id="65" presetID="10" presetClass="entr" presetSubtype="0" fill="hold" grpId="0" nodeType="with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fade">
                                      <p:cBhvr>
                                        <p:cTn id="67" dur="1000"/>
                                        <p:tgtEl>
                                          <p:spTgt spid="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1000"/>
                                        <p:tgtEl>
                                          <p:spTgt spid="2"/>
                                        </p:tgtEl>
                                      </p:cBhvr>
                                    </p:animEffect>
                                  </p:childTnLst>
                                </p:cTn>
                              </p:par>
                            </p:childTnLst>
                          </p:cTn>
                        </p:par>
                        <p:par>
                          <p:cTn id="71" fill="hold">
                            <p:stCondLst>
                              <p:cond delay="1000"/>
                            </p:stCondLst>
                            <p:childTnLst>
                              <p:par>
                                <p:cTn id="72" presetID="22" presetClass="entr" presetSubtype="4" fill="hold" grpId="0" nodeType="afterEffect">
                                  <p:stCondLst>
                                    <p:cond delay="0"/>
                                  </p:stCondLst>
                                  <p:childTnLst>
                                    <p:set>
                                      <p:cBhvr>
                                        <p:cTn id="73" dur="1" fill="hold">
                                          <p:stCondLst>
                                            <p:cond delay="0"/>
                                          </p:stCondLst>
                                        </p:cTn>
                                        <p:tgtEl>
                                          <p:spTgt spid="31784"/>
                                        </p:tgtEl>
                                        <p:attrNameLst>
                                          <p:attrName>style.visibility</p:attrName>
                                        </p:attrNameLst>
                                      </p:cBhvr>
                                      <p:to>
                                        <p:strVal val="visible"/>
                                      </p:to>
                                    </p:set>
                                    <p:animEffect transition="in" filter="wipe(down)">
                                      <p:cBhvr>
                                        <p:cTn id="74" dur="500"/>
                                        <p:tgtEl>
                                          <p:spTgt spid="31784"/>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31785"/>
                                        </p:tgtEl>
                                        <p:attrNameLst>
                                          <p:attrName>style.visibility</p:attrName>
                                        </p:attrNameLst>
                                      </p:cBhvr>
                                      <p:to>
                                        <p:strVal val="visible"/>
                                      </p:to>
                                    </p:set>
                                    <p:animEffect transition="in" filter="wipe(down)">
                                      <p:cBhvr>
                                        <p:cTn id="77" dur="500"/>
                                        <p:tgtEl>
                                          <p:spTgt spid="31785"/>
                                        </p:tgtEl>
                                      </p:cBhvr>
                                    </p:animEffect>
                                  </p:childTnLst>
                                  <p:subTnLst>
                                    <p:set>
                                      <p:cBhvr override="childStyle">
                                        <p:cTn dur="1" fill="hold" display="0" masterRel="sameClick" afterEffect="1">
                                          <p:stCondLst>
                                            <p:cond evt="end" delay="0">
                                              <p:tn val="75"/>
                                            </p:cond>
                                          </p:stCondLst>
                                        </p:cTn>
                                        <p:tgtEl>
                                          <p:spTgt spid="31785"/>
                                        </p:tgtEl>
                                        <p:attrNameLst>
                                          <p:attrName>style.visibility</p:attrName>
                                        </p:attrNameLst>
                                      </p:cBhvr>
                                      <p:to>
                                        <p:strVal val="hidden"/>
                                      </p:to>
                                    </p:set>
                                  </p:subTnLst>
                                </p:cTn>
                              </p:par>
                              <p:par>
                                <p:cTn id="78" presetID="22" presetClass="entr" presetSubtype="4" fill="hold" grpId="0" nodeType="withEffect">
                                  <p:stCondLst>
                                    <p:cond delay="0"/>
                                  </p:stCondLst>
                                  <p:childTnLst>
                                    <p:set>
                                      <p:cBhvr>
                                        <p:cTn id="79" dur="1" fill="hold">
                                          <p:stCondLst>
                                            <p:cond delay="0"/>
                                          </p:stCondLst>
                                        </p:cTn>
                                        <p:tgtEl>
                                          <p:spTgt spid="31786"/>
                                        </p:tgtEl>
                                        <p:attrNameLst>
                                          <p:attrName>style.visibility</p:attrName>
                                        </p:attrNameLst>
                                      </p:cBhvr>
                                      <p:to>
                                        <p:strVal val="visible"/>
                                      </p:to>
                                    </p:set>
                                    <p:animEffect transition="in" filter="wipe(down)">
                                      <p:cBhvr>
                                        <p:cTn id="80" dur="500"/>
                                        <p:tgtEl>
                                          <p:spTgt spid="31786"/>
                                        </p:tgtEl>
                                      </p:cBhvr>
                                    </p:animEffect>
                                  </p:childTnLst>
                                </p:cTn>
                              </p:par>
                              <p:par>
                                <p:cTn id="81" presetID="22" presetClass="entr" presetSubtype="4" repeatCount="2000" fill="hold" grpId="0" nodeType="withEffect">
                                  <p:stCondLst>
                                    <p:cond delay="0"/>
                                  </p:stCondLst>
                                  <p:childTnLst>
                                    <p:set>
                                      <p:cBhvr>
                                        <p:cTn id="82" dur="1" fill="hold">
                                          <p:stCondLst>
                                            <p:cond delay="0"/>
                                          </p:stCondLst>
                                        </p:cTn>
                                        <p:tgtEl>
                                          <p:spTgt spid="31787"/>
                                        </p:tgtEl>
                                        <p:attrNameLst>
                                          <p:attrName>style.visibility</p:attrName>
                                        </p:attrNameLst>
                                      </p:cBhvr>
                                      <p:to>
                                        <p:strVal val="visible"/>
                                      </p:to>
                                    </p:set>
                                    <p:animEffect transition="in" filter="wipe(down)">
                                      <p:cBhvr>
                                        <p:cTn id="83" dur="1000"/>
                                        <p:tgtEl>
                                          <p:spTgt spid="31787"/>
                                        </p:tgtEl>
                                      </p:cBhvr>
                                    </p:animEffect>
                                  </p:childTnLst>
                                  <p:subTnLst>
                                    <p:set>
                                      <p:cBhvr override="childStyle">
                                        <p:cTn dur="1" fill="hold" display="0" masterRel="sameClick" afterEffect="1">
                                          <p:stCondLst>
                                            <p:cond evt="end" delay="0">
                                              <p:tn val="81"/>
                                            </p:cond>
                                          </p:stCondLst>
                                        </p:cTn>
                                        <p:tgtEl>
                                          <p:spTgt spid="3178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7" grpId="0" animBg="1"/>
      <p:bldP spid="31768" grpId="0" animBg="1"/>
      <p:bldP spid="31769" grpId="0" animBg="1"/>
      <p:bldP spid="31770" grpId="0" animBg="1"/>
      <p:bldP spid="31771" grpId="0" animBg="1"/>
      <p:bldP spid="31772" grpId="0" animBg="1"/>
      <p:bldP spid="31784" grpId="0" animBg="1"/>
      <p:bldP spid="31785" grpId="0" animBg="1" autoUpdateAnimBg="0"/>
      <p:bldP spid="31786" grpId="0" animBg="1" autoUpdateAnimBg="0"/>
      <p:bldP spid="31787" grpId="0" animBg="1" autoUpdateAnimBg="0"/>
      <p:bldP spid="31790" grpId="0" animBg="1"/>
      <p:bldP spid="31791" grpId="0" animBg="1"/>
      <p:bldP spid="2" grpId="0" animBg="1"/>
      <p:bldP spid="3"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FFE6C1"/>
            </a:gs>
            <a:gs pos="100000">
              <a:schemeClr val="bg1"/>
            </a:gs>
          </a:gsLst>
          <a:lin ang="5400000" scaled="1"/>
        </a:gra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C3D56739-8068-B2AD-155C-7E14AA2F73E9}"/>
              </a:ext>
            </a:extLst>
          </p:cNvPr>
          <p:cNvSpPr>
            <a:spLocks noChangeArrowheads="1"/>
          </p:cNvSpPr>
          <p:nvPr/>
        </p:nvSpPr>
        <p:spPr bwMode="auto">
          <a:xfrm>
            <a:off x="0" y="5257800"/>
            <a:ext cx="9144000" cy="1600200"/>
          </a:xfrm>
          <a:prstGeom prst="rect">
            <a:avLst/>
          </a:prstGeom>
          <a:solidFill>
            <a:schemeClr val="tx1"/>
          </a:solidFill>
          <a:ln w="9525">
            <a:solidFill>
              <a:schemeClr val="tx1"/>
            </a:solidFill>
            <a:miter lim="800000"/>
            <a:headEnd/>
            <a:tailEnd/>
          </a:ln>
          <a:effectLst/>
        </p:spPr>
        <p:txBody>
          <a:bodyPr wrap="none" anchor="ctr"/>
          <a:lstStyle/>
          <a:p>
            <a:endParaRPr lang="en-US"/>
          </a:p>
        </p:txBody>
      </p:sp>
      <p:grpSp>
        <p:nvGrpSpPr>
          <p:cNvPr id="3" name="Group 36">
            <a:extLst>
              <a:ext uri="{FF2B5EF4-FFF2-40B4-BE49-F238E27FC236}">
                <a16:creationId xmlns:a16="http://schemas.microsoft.com/office/drawing/2014/main" id="{0D2B3E52-C132-D735-7939-7753E3E522FB}"/>
              </a:ext>
            </a:extLst>
          </p:cNvPr>
          <p:cNvGrpSpPr>
            <a:grpSpLocks/>
          </p:cNvGrpSpPr>
          <p:nvPr/>
        </p:nvGrpSpPr>
        <p:grpSpPr bwMode="auto">
          <a:xfrm>
            <a:off x="838200" y="5399086"/>
            <a:ext cx="7543800" cy="1244599"/>
            <a:chOff x="480" y="3401"/>
            <a:chExt cx="4752" cy="784"/>
          </a:xfrm>
        </p:grpSpPr>
        <p:sp>
          <p:nvSpPr>
            <p:cNvPr id="4" name="Text Box 5">
              <a:extLst>
                <a:ext uri="{FF2B5EF4-FFF2-40B4-BE49-F238E27FC236}">
                  <a16:creationId xmlns:a16="http://schemas.microsoft.com/office/drawing/2014/main" id="{07CD655A-AEFF-B75F-558C-AD2945116162}"/>
                </a:ext>
              </a:extLst>
            </p:cNvPr>
            <p:cNvSpPr txBox="1">
              <a:spLocks noChangeArrowheads="1"/>
            </p:cNvSpPr>
            <p:nvPr/>
          </p:nvSpPr>
          <p:spPr bwMode="auto">
            <a:xfrm>
              <a:off x="837" y="3402"/>
              <a:ext cx="4395" cy="783"/>
            </a:xfrm>
            <a:prstGeom prst="rect">
              <a:avLst/>
            </a:prstGeom>
            <a:noFill/>
            <a:ln w="9525">
              <a:noFill/>
              <a:miter lim="800000"/>
              <a:headEnd/>
              <a:tailEnd/>
            </a:ln>
            <a:effectLst/>
          </p:spPr>
          <p:txBody>
            <a:bodyPr>
              <a:spAutoFit/>
            </a:bodyPr>
            <a:lstStyle/>
            <a:p>
              <a:pPr eaLnBrk="0" hangingPunct="0">
                <a:lnSpc>
                  <a:spcPct val="85000"/>
                </a:lnSpc>
              </a:pPr>
              <a:r>
                <a:rPr lang="en-US" sz="2200" b="1" dirty="0">
                  <a:solidFill>
                    <a:schemeClr val="bg1"/>
                  </a:solidFill>
                  <a:latin typeface="Arial Narrow" pitchFamily="34" charset="0"/>
                </a:rPr>
                <a:t>First, the </a:t>
              </a:r>
              <a:r>
                <a:rPr lang="en-US" sz="2200" b="1" u="sng" dirty="0">
                  <a:solidFill>
                    <a:schemeClr val="bg1"/>
                  </a:solidFill>
                  <a:latin typeface="Arial Narrow" pitchFamily="34" charset="0"/>
                </a:rPr>
                <a:t>merit of the age</a:t>
              </a:r>
              <a:r>
                <a:rPr lang="en-US" sz="2200" b="1" dirty="0">
                  <a:solidFill>
                    <a:srgbClr val="FFFF00"/>
                  </a:solidFill>
                  <a:latin typeface="Arial Narrow" pitchFamily="34" charset="0"/>
                </a:rPr>
                <a:t> </a:t>
              </a:r>
              <a:r>
                <a:rPr lang="en-US" sz="2200" b="1" dirty="0">
                  <a:solidFill>
                    <a:schemeClr val="bg1"/>
                  </a:solidFill>
                  <a:latin typeface="Arial Narrow" pitchFamily="34" charset="0"/>
                </a:rPr>
                <a:t>has increased in proportion to the foundation of heart laid by the prophets, sages and righteous people who came before us, and the subsequent generations benefit from the merit of the age.</a:t>
              </a:r>
            </a:p>
          </p:txBody>
        </p:sp>
        <p:sp>
          <p:nvSpPr>
            <p:cNvPr id="5" name="Oval 6">
              <a:extLst>
                <a:ext uri="{FF2B5EF4-FFF2-40B4-BE49-F238E27FC236}">
                  <a16:creationId xmlns:a16="http://schemas.microsoft.com/office/drawing/2014/main" id="{99CF1088-04AF-28A8-A361-9C0A14FBCD70}"/>
                </a:ext>
              </a:extLst>
            </p:cNvPr>
            <p:cNvSpPr>
              <a:spLocks noChangeArrowheads="1"/>
            </p:cNvSpPr>
            <p:nvPr/>
          </p:nvSpPr>
          <p:spPr bwMode="auto">
            <a:xfrm>
              <a:off x="480" y="3401"/>
              <a:ext cx="296" cy="274"/>
            </a:xfrm>
            <a:prstGeom prst="ellipse">
              <a:avLst/>
            </a:prstGeom>
            <a:solidFill>
              <a:schemeClr val="tx1"/>
            </a:solidFill>
            <a:ln w="12700">
              <a:solidFill>
                <a:schemeClr val="bg1"/>
              </a:solidFill>
              <a:round/>
              <a:headEnd/>
              <a:tailEnd/>
            </a:ln>
            <a:effectLst/>
          </p:spPr>
          <p:txBody>
            <a:bodyPr wrap="none" anchor="ctr"/>
            <a:lstStyle/>
            <a:p>
              <a:pPr algn="ctr" eaLnBrk="0" hangingPunct="0"/>
              <a:r>
                <a:rPr lang="en-US" sz="2800" dirty="0">
                  <a:solidFill>
                    <a:srgbClr val="E6E6E6"/>
                  </a:solidFill>
                  <a:latin typeface="Impact" pitchFamily="34" charset="0"/>
                </a:rPr>
                <a:t>1</a:t>
              </a:r>
            </a:p>
          </p:txBody>
        </p:sp>
      </p:grpSp>
      <p:sp>
        <p:nvSpPr>
          <p:cNvPr id="6" name="Oval 7">
            <a:extLst>
              <a:ext uri="{FF2B5EF4-FFF2-40B4-BE49-F238E27FC236}">
                <a16:creationId xmlns:a16="http://schemas.microsoft.com/office/drawing/2014/main" id="{06CB5CAC-3DF4-F83B-403A-4D136DF474A5}"/>
              </a:ext>
            </a:extLst>
          </p:cNvPr>
          <p:cNvSpPr>
            <a:spLocks noChangeArrowheads="1"/>
          </p:cNvSpPr>
          <p:nvPr/>
        </p:nvSpPr>
        <p:spPr bwMode="auto">
          <a:xfrm>
            <a:off x="4419600" y="2505075"/>
            <a:ext cx="381000" cy="361950"/>
          </a:xfrm>
          <a:prstGeom prst="ellipse">
            <a:avLst/>
          </a:prstGeom>
          <a:solidFill>
            <a:srgbClr val="F8F8F8"/>
          </a:solidFill>
          <a:ln w="12700">
            <a:solidFill>
              <a:srgbClr val="000099"/>
            </a:solidFill>
            <a:round/>
            <a:headEnd/>
            <a:tailEnd/>
          </a:ln>
          <a:effectLst/>
        </p:spPr>
        <p:txBody>
          <a:bodyPr wrap="none" anchor="ctr"/>
          <a:lstStyle/>
          <a:p>
            <a:pPr algn="ctr" eaLnBrk="0" hangingPunct="0"/>
            <a:r>
              <a:rPr lang="en-US" sz="2400" dirty="0">
                <a:solidFill>
                  <a:srgbClr val="000099"/>
                </a:solidFill>
                <a:effectLst>
                  <a:outerShdw blurRad="38100" dist="38100" dir="2700000" algn="tl">
                    <a:srgbClr val="C0C0C0"/>
                  </a:outerShdw>
                </a:effectLst>
                <a:latin typeface="Impact" pitchFamily="34" charset="0"/>
              </a:rPr>
              <a:t>1</a:t>
            </a:r>
          </a:p>
        </p:txBody>
      </p:sp>
      <p:sp>
        <p:nvSpPr>
          <p:cNvPr id="7" name="Rectangle 8">
            <a:extLst>
              <a:ext uri="{FF2B5EF4-FFF2-40B4-BE49-F238E27FC236}">
                <a16:creationId xmlns:a16="http://schemas.microsoft.com/office/drawing/2014/main" id="{B10E512B-F65F-53F3-387C-E7CBC6291977}"/>
              </a:ext>
            </a:extLst>
          </p:cNvPr>
          <p:cNvSpPr>
            <a:spLocks noChangeArrowheads="1"/>
          </p:cNvSpPr>
          <p:nvPr/>
        </p:nvSpPr>
        <p:spPr bwMode="auto">
          <a:xfrm>
            <a:off x="4800600" y="2505075"/>
            <a:ext cx="2362200" cy="381000"/>
          </a:xfrm>
          <a:prstGeom prst="rect">
            <a:avLst/>
          </a:prstGeom>
          <a:noFill/>
          <a:ln w="9525">
            <a:noFill/>
            <a:miter lim="800000"/>
            <a:headEnd/>
            <a:tailEnd/>
          </a:ln>
          <a:effectLst>
            <a:outerShdw dist="17961" dir="2700000" algn="ctr" rotWithShape="0">
              <a:srgbClr val="FFCC00"/>
            </a:outerShdw>
          </a:effectLst>
        </p:spPr>
        <p:txBody>
          <a:bodyPr wrap="none" anchor="ctr"/>
          <a:lstStyle/>
          <a:p>
            <a:pPr eaLnBrk="0" hangingPunct="0"/>
            <a:r>
              <a:rPr lang="en-US" sz="2600" dirty="0">
                <a:ln w="3175">
                  <a:solidFill>
                    <a:srgbClr val="FFFFFF"/>
                  </a:solidFill>
                </a:ln>
                <a:solidFill>
                  <a:srgbClr val="000099"/>
                </a:solidFill>
                <a:effectLst/>
                <a:latin typeface="Impact" pitchFamily="34" charset="0"/>
              </a:rPr>
              <a:t>Merit of the age</a:t>
            </a:r>
          </a:p>
        </p:txBody>
      </p:sp>
      <p:sp>
        <p:nvSpPr>
          <p:cNvPr id="8" name="WordArt 9">
            <a:extLst>
              <a:ext uri="{FF2B5EF4-FFF2-40B4-BE49-F238E27FC236}">
                <a16:creationId xmlns:a16="http://schemas.microsoft.com/office/drawing/2014/main" id="{8717D5A6-2B92-A4E4-7857-7E8AE63DC693}"/>
              </a:ext>
            </a:extLst>
          </p:cNvPr>
          <p:cNvSpPr>
            <a:spLocks noChangeArrowheads="1" noChangeShapeType="1" noTextEdit="1"/>
          </p:cNvSpPr>
          <p:nvPr/>
        </p:nvSpPr>
        <p:spPr bwMode="auto">
          <a:xfrm>
            <a:off x="228600" y="3200400"/>
            <a:ext cx="2438400" cy="457200"/>
          </a:xfrm>
          <a:prstGeom prst="rect">
            <a:avLst/>
          </a:prstGeom>
        </p:spPr>
        <p:txBody>
          <a:bodyPr wrap="none" fromWordArt="1">
            <a:prstTxWarp prst="textFadeUp">
              <a:avLst>
                <a:gd name="adj" fmla="val 9991"/>
              </a:avLst>
            </a:prstTxWarp>
          </a:bodyPr>
          <a:lstStyle/>
          <a:p>
            <a:pPr algn="ctr"/>
            <a:r>
              <a:rPr lang="en-US" sz="3600" kern="10">
                <a:ln w="12700">
                  <a:solidFill>
                    <a:schemeClr val="tx1"/>
                  </a:solidFill>
                  <a:round/>
                  <a:headEnd/>
                  <a:tailEnd/>
                </a:ln>
                <a:gradFill rotWithShape="0">
                  <a:gsLst>
                    <a:gs pos="0">
                      <a:srgbClr val="660033"/>
                    </a:gs>
                    <a:gs pos="100000">
                      <a:srgbClr val="660033"/>
                    </a:gs>
                  </a:gsLst>
                  <a:lin ang="5400000" scaled="1"/>
                </a:gradFill>
                <a:effectLst>
                  <a:outerShdw dist="35921" dir="2700000" sy="50000" rotWithShape="0">
                    <a:srgbClr val="FFCC00"/>
                  </a:outerShdw>
                </a:effectLst>
                <a:latin typeface="Arial Black"/>
              </a:rPr>
              <a:t>Resurrection</a:t>
            </a:r>
          </a:p>
        </p:txBody>
      </p:sp>
      <p:sp>
        <p:nvSpPr>
          <p:cNvPr id="9" name="Rectangle 13">
            <a:extLst>
              <a:ext uri="{FF2B5EF4-FFF2-40B4-BE49-F238E27FC236}">
                <a16:creationId xmlns:a16="http://schemas.microsoft.com/office/drawing/2014/main" id="{9F65F97B-56A2-EE76-D52A-2D18E1E00BDA}"/>
              </a:ext>
            </a:extLst>
          </p:cNvPr>
          <p:cNvSpPr>
            <a:spLocks noChangeArrowheads="1"/>
          </p:cNvSpPr>
          <p:nvPr/>
        </p:nvSpPr>
        <p:spPr bwMode="auto">
          <a:xfrm>
            <a:off x="152400" y="609600"/>
            <a:ext cx="8839200" cy="838200"/>
          </a:xfrm>
          <a:prstGeom prst="rect">
            <a:avLst/>
          </a:prstGeom>
          <a:gradFill rotWithShape="0">
            <a:gsLst>
              <a:gs pos="0">
                <a:srgbClr val="522900"/>
              </a:gs>
              <a:gs pos="50000">
                <a:srgbClr val="800000"/>
              </a:gs>
              <a:gs pos="100000">
                <a:srgbClr val="522900"/>
              </a:gs>
            </a:gsLst>
            <a:lin ang="5400000" scaled="1"/>
          </a:gradFill>
          <a:ln w="28575">
            <a:noFill/>
            <a:miter lim="800000"/>
            <a:headEnd/>
            <a:tailEnd/>
          </a:ln>
          <a:effectLst/>
        </p:spPr>
        <p:txBody>
          <a:bodyPr wrap="none" anchor="ctr"/>
          <a:lstStyle/>
          <a:p>
            <a:endParaRPr lang="en-US"/>
          </a:p>
        </p:txBody>
      </p:sp>
      <p:sp>
        <p:nvSpPr>
          <p:cNvPr id="10" name="WordArt 16">
            <a:extLst>
              <a:ext uri="{FF2B5EF4-FFF2-40B4-BE49-F238E27FC236}">
                <a16:creationId xmlns:a16="http://schemas.microsoft.com/office/drawing/2014/main" id="{5EFA54E0-702B-70CE-9106-334C8249C2F4}"/>
              </a:ext>
            </a:extLst>
          </p:cNvPr>
          <p:cNvSpPr>
            <a:spLocks noChangeArrowheads="1" noChangeShapeType="1" noTextEdit="1"/>
          </p:cNvSpPr>
          <p:nvPr/>
        </p:nvSpPr>
        <p:spPr bwMode="auto">
          <a:xfrm>
            <a:off x="3527425" y="685800"/>
            <a:ext cx="2111375" cy="336550"/>
          </a:xfrm>
          <a:prstGeom prst="rect">
            <a:avLst/>
          </a:prstGeom>
        </p:spPr>
        <p:txBody>
          <a:bodyPr wrap="none" fromWordArt="1">
            <a:prstTxWarp prst="textFadeUp">
              <a:avLst>
                <a:gd name="adj" fmla="val 9991"/>
              </a:avLst>
            </a:prstTxWarp>
          </a:bodyPr>
          <a:lstStyle/>
          <a:p>
            <a:pPr algn="ctr"/>
            <a:r>
              <a:rPr lang="en-US" sz="3600" kern="10" dirty="0">
                <a:ln w="9525">
                  <a:solidFill>
                    <a:srgbClr val="000000"/>
                  </a:solidFill>
                  <a:round/>
                  <a:headEnd/>
                  <a:tailEnd/>
                </a:ln>
                <a:solidFill>
                  <a:srgbClr val="FFF5CD"/>
                </a:solidFill>
                <a:effectLst>
                  <a:outerShdw dist="35921" dir="2700000" sy="50000" rotWithShape="0">
                    <a:srgbClr val="875B0D"/>
                  </a:outerShdw>
                </a:effectLst>
                <a:latin typeface="Arial Black"/>
              </a:rPr>
              <a:t>Providence</a:t>
            </a:r>
          </a:p>
        </p:txBody>
      </p:sp>
      <p:sp>
        <p:nvSpPr>
          <p:cNvPr id="11" name="WordArt 17">
            <a:extLst>
              <a:ext uri="{FF2B5EF4-FFF2-40B4-BE49-F238E27FC236}">
                <a16:creationId xmlns:a16="http://schemas.microsoft.com/office/drawing/2014/main" id="{DB1DD25B-1CA8-2F87-02FE-255541892A5C}"/>
              </a:ext>
            </a:extLst>
          </p:cNvPr>
          <p:cNvSpPr>
            <a:spLocks noChangeArrowheads="1" noChangeShapeType="1" noTextEdit="1"/>
          </p:cNvSpPr>
          <p:nvPr/>
        </p:nvSpPr>
        <p:spPr bwMode="auto">
          <a:xfrm>
            <a:off x="3187700" y="1035050"/>
            <a:ext cx="2679700" cy="336550"/>
          </a:xfrm>
          <a:prstGeom prst="rect">
            <a:avLst/>
          </a:prstGeom>
        </p:spPr>
        <p:txBody>
          <a:bodyPr wrap="none" fromWordArt="1">
            <a:prstTxWarp prst="textFadeUp">
              <a:avLst>
                <a:gd name="adj" fmla="val 9991"/>
              </a:avLst>
            </a:prstTxWarp>
          </a:bodyPr>
          <a:lstStyle/>
          <a:p>
            <a:pPr algn="ctr"/>
            <a:r>
              <a:rPr lang="en-US" sz="3600" kern="10">
                <a:ln w="9525">
                  <a:solidFill>
                    <a:srgbClr val="000000"/>
                  </a:solidFill>
                  <a:round/>
                  <a:headEnd/>
                  <a:tailEnd/>
                </a:ln>
                <a:solidFill>
                  <a:srgbClr val="FFF5CD"/>
                </a:solidFill>
                <a:effectLst>
                  <a:outerShdw dist="35921" dir="2700000" sy="50000" rotWithShape="0">
                    <a:srgbClr val="875B0D"/>
                  </a:outerShdw>
                </a:effectLst>
                <a:latin typeface="Arial Black"/>
              </a:rPr>
              <a:t>of Restoration</a:t>
            </a:r>
          </a:p>
        </p:txBody>
      </p:sp>
      <p:sp>
        <p:nvSpPr>
          <p:cNvPr id="12" name="WordArt 18">
            <a:extLst>
              <a:ext uri="{FF2B5EF4-FFF2-40B4-BE49-F238E27FC236}">
                <a16:creationId xmlns:a16="http://schemas.microsoft.com/office/drawing/2014/main" id="{302C2362-0910-91E6-DCC4-0F49444DCEE5}"/>
              </a:ext>
            </a:extLst>
          </p:cNvPr>
          <p:cNvSpPr>
            <a:spLocks noChangeArrowheads="1" noChangeShapeType="1" noTextEdit="1"/>
          </p:cNvSpPr>
          <p:nvPr/>
        </p:nvSpPr>
        <p:spPr bwMode="auto">
          <a:xfrm>
            <a:off x="6499225" y="685800"/>
            <a:ext cx="2111375" cy="336550"/>
          </a:xfrm>
          <a:prstGeom prst="rect">
            <a:avLst/>
          </a:prstGeom>
        </p:spPr>
        <p:txBody>
          <a:bodyPr wrap="none" fromWordArt="1">
            <a:prstTxWarp prst="textFadeUp">
              <a:avLst>
                <a:gd name="adj" fmla="val 9991"/>
              </a:avLst>
            </a:prstTxWarp>
          </a:bodyPr>
          <a:lstStyle/>
          <a:p>
            <a:pPr algn="ctr"/>
            <a:r>
              <a:rPr lang="en-US" sz="3600" kern="10">
                <a:ln w="9525">
                  <a:solidFill>
                    <a:srgbClr val="000000"/>
                  </a:solidFill>
                  <a:round/>
                  <a:headEnd/>
                  <a:tailEnd/>
                </a:ln>
                <a:solidFill>
                  <a:srgbClr val="FFF5CD"/>
                </a:solidFill>
                <a:effectLst>
                  <a:outerShdw dist="35921" dir="2700000" sy="50000" rotWithShape="0">
                    <a:srgbClr val="875B0D"/>
                  </a:outerShdw>
                </a:effectLst>
                <a:latin typeface="Arial Black"/>
              </a:rPr>
              <a:t>Providence</a:t>
            </a:r>
          </a:p>
        </p:txBody>
      </p:sp>
      <p:sp>
        <p:nvSpPr>
          <p:cNvPr id="13" name="WordArt 19">
            <a:extLst>
              <a:ext uri="{FF2B5EF4-FFF2-40B4-BE49-F238E27FC236}">
                <a16:creationId xmlns:a16="http://schemas.microsoft.com/office/drawing/2014/main" id="{79533B37-D69F-E82A-2F12-38E0A1B11B1E}"/>
              </a:ext>
            </a:extLst>
          </p:cNvPr>
          <p:cNvSpPr>
            <a:spLocks noChangeArrowheads="1" noChangeShapeType="1" noTextEdit="1"/>
          </p:cNvSpPr>
          <p:nvPr/>
        </p:nvSpPr>
        <p:spPr bwMode="auto">
          <a:xfrm>
            <a:off x="6159500" y="1035050"/>
            <a:ext cx="2679700" cy="336550"/>
          </a:xfrm>
          <a:prstGeom prst="rect">
            <a:avLst/>
          </a:prstGeom>
        </p:spPr>
        <p:txBody>
          <a:bodyPr wrap="none" fromWordArt="1">
            <a:prstTxWarp prst="textFadeUp">
              <a:avLst>
                <a:gd name="adj" fmla="val 9991"/>
              </a:avLst>
            </a:prstTxWarp>
          </a:bodyPr>
          <a:lstStyle/>
          <a:p>
            <a:pPr algn="ctr"/>
            <a:r>
              <a:rPr lang="en-US" sz="3600" kern="10">
                <a:ln w="9525">
                  <a:solidFill>
                    <a:srgbClr val="000000"/>
                  </a:solidFill>
                  <a:round/>
                  <a:headEnd/>
                  <a:tailEnd/>
                </a:ln>
                <a:solidFill>
                  <a:srgbClr val="FFF5CD"/>
                </a:solidFill>
                <a:effectLst>
                  <a:outerShdw dist="35921" dir="2700000" sy="50000" rotWithShape="0">
                    <a:srgbClr val="875B0D"/>
                  </a:outerShdw>
                </a:effectLst>
                <a:latin typeface="Arial Black"/>
              </a:rPr>
              <a:t>of Re-creation</a:t>
            </a:r>
          </a:p>
        </p:txBody>
      </p:sp>
      <p:grpSp>
        <p:nvGrpSpPr>
          <p:cNvPr id="14" name="Group 20">
            <a:extLst>
              <a:ext uri="{FF2B5EF4-FFF2-40B4-BE49-F238E27FC236}">
                <a16:creationId xmlns:a16="http://schemas.microsoft.com/office/drawing/2014/main" id="{3602141D-DE2E-08D0-7470-0CBCAF1F7282}"/>
              </a:ext>
            </a:extLst>
          </p:cNvPr>
          <p:cNvGrpSpPr>
            <a:grpSpLocks/>
          </p:cNvGrpSpPr>
          <p:nvPr/>
        </p:nvGrpSpPr>
        <p:grpSpPr bwMode="auto">
          <a:xfrm>
            <a:off x="2895600" y="889000"/>
            <a:ext cx="304800" cy="209550"/>
            <a:chOff x="2628" y="2544"/>
            <a:chExt cx="504" cy="144"/>
          </a:xfrm>
        </p:grpSpPr>
        <p:sp>
          <p:nvSpPr>
            <p:cNvPr id="15" name="WordArt 21">
              <a:extLst>
                <a:ext uri="{FF2B5EF4-FFF2-40B4-BE49-F238E27FC236}">
                  <a16:creationId xmlns:a16="http://schemas.microsoft.com/office/drawing/2014/main" id="{A3509285-D1C6-0526-FCF3-133E9D31C506}"/>
                </a:ext>
              </a:extLst>
            </p:cNvPr>
            <p:cNvSpPr>
              <a:spLocks noChangeArrowheads="1" noChangeShapeType="1" noTextEdit="1"/>
            </p:cNvSpPr>
            <p:nvPr/>
          </p:nvSpPr>
          <p:spPr bwMode="auto">
            <a:xfrm>
              <a:off x="2628" y="2544"/>
              <a:ext cx="504" cy="48"/>
            </a:xfrm>
            <a:prstGeom prst="rect">
              <a:avLst/>
            </a:prstGeom>
          </p:spPr>
          <p:txBody>
            <a:bodyPr wrap="none" fromWordArt="1">
              <a:prstTxWarp prst="textPlain">
                <a:avLst>
                  <a:gd name="adj" fmla="val 50000"/>
                </a:avLst>
              </a:prstTxWarp>
            </a:bodyPr>
            <a:lstStyle/>
            <a:p>
              <a:pPr algn="ctr"/>
              <a:r>
                <a:rPr lang="en-US" sz="3600" b="1" kern="10">
                  <a:ln w="9525">
                    <a:solidFill>
                      <a:srgbClr val="FFFF00"/>
                    </a:solidFill>
                    <a:round/>
                    <a:headEnd/>
                    <a:tailEnd/>
                  </a:ln>
                  <a:gradFill rotWithShape="0">
                    <a:gsLst>
                      <a:gs pos="0">
                        <a:srgbClr val="CC9900"/>
                      </a:gs>
                      <a:gs pos="100000">
                        <a:srgbClr val="FFCC00"/>
                      </a:gs>
                    </a:gsLst>
                    <a:path path="rect">
                      <a:fillToRect l="50000" t="50000" r="50000" b="50000"/>
                    </a:path>
                  </a:gradFill>
                  <a:effectLst>
                    <a:outerShdw dist="35921" dir="2700000" algn="ctr" rotWithShape="0">
                      <a:schemeClr val="bg1"/>
                    </a:outerShdw>
                  </a:effectLst>
                  <a:latin typeface="Latin Wide"/>
                </a:rPr>
                <a:t>___________</a:t>
              </a:r>
            </a:p>
          </p:txBody>
        </p:sp>
        <p:sp>
          <p:nvSpPr>
            <p:cNvPr id="16" name="WordArt 22">
              <a:extLst>
                <a:ext uri="{FF2B5EF4-FFF2-40B4-BE49-F238E27FC236}">
                  <a16:creationId xmlns:a16="http://schemas.microsoft.com/office/drawing/2014/main" id="{D73CD863-DFDA-309E-B80C-C8EF8FE813F5}"/>
                </a:ext>
              </a:extLst>
            </p:cNvPr>
            <p:cNvSpPr>
              <a:spLocks noChangeArrowheads="1" noChangeShapeType="1" noTextEdit="1"/>
            </p:cNvSpPr>
            <p:nvPr/>
          </p:nvSpPr>
          <p:spPr bwMode="auto">
            <a:xfrm>
              <a:off x="2628" y="2640"/>
              <a:ext cx="504" cy="48"/>
            </a:xfrm>
            <a:prstGeom prst="rect">
              <a:avLst/>
            </a:prstGeom>
          </p:spPr>
          <p:txBody>
            <a:bodyPr wrap="none" fromWordArt="1">
              <a:prstTxWarp prst="textPlain">
                <a:avLst>
                  <a:gd name="adj" fmla="val 50000"/>
                </a:avLst>
              </a:prstTxWarp>
            </a:bodyPr>
            <a:lstStyle/>
            <a:p>
              <a:pPr algn="ctr"/>
              <a:r>
                <a:rPr lang="en-US" sz="3600" b="1" kern="10">
                  <a:ln w="9525">
                    <a:solidFill>
                      <a:srgbClr val="FFFF00"/>
                    </a:solidFill>
                    <a:round/>
                    <a:headEnd/>
                    <a:tailEnd/>
                  </a:ln>
                  <a:gradFill rotWithShape="0">
                    <a:gsLst>
                      <a:gs pos="0">
                        <a:srgbClr val="CC9900"/>
                      </a:gs>
                      <a:gs pos="100000">
                        <a:srgbClr val="FFCC00"/>
                      </a:gs>
                    </a:gsLst>
                    <a:path path="rect">
                      <a:fillToRect l="50000" t="50000" r="50000" b="50000"/>
                    </a:path>
                  </a:gradFill>
                  <a:effectLst>
                    <a:outerShdw dist="35921" dir="2700000" algn="ctr" rotWithShape="0">
                      <a:schemeClr val="bg1"/>
                    </a:outerShdw>
                  </a:effectLst>
                  <a:latin typeface="Latin Wide"/>
                </a:rPr>
                <a:t>___________</a:t>
              </a:r>
            </a:p>
          </p:txBody>
        </p:sp>
      </p:grpSp>
      <p:grpSp>
        <p:nvGrpSpPr>
          <p:cNvPr id="17" name="Group 23">
            <a:extLst>
              <a:ext uri="{FF2B5EF4-FFF2-40B4-BE49-F238E27FC236}">
                <a16:creationId xmlns:a16="http://schemas.microsoft.com/office/drawing/2014/main" id="{C61A5C3A-3BCD-7619-1BA9-1D0CC744FA0B}"/>
              </a:ext>
            </a:extLst>
          </p:cNvPr>
          <p:cNvGrpSpPr>
            <a:grpSpLocks/>
          </p:cNvGrpSpPr>
          <p:nvPr/>
        </p:nvGrpSpPr>
        <p:grpSpPr bwMode="auto">
          <a:xfrm>
            <a:off x="5867400" y="889000"/>
            <a:ext cx="304800" cy="209550"/>
            <a:chOff x="2628" y="2544"/>
            <a:chExt cx="504" cy="144"/>
          </a:xfrm>
        </p:grpSpPr>
        <p:sp>
          <p:nvSpPr>
            <p:cNvPr id="18" name="WordArt 24">
              <a:extLst>
                <a:ext uri="{FF2B5EF4-FFF2-40B4-BE49-F238E27FC236}">
                  <a16:creationId xmlns:a16="http://schemas.microsoft.com/office/drawing/2014/main" id="{02E6C238-7230-DE7A-EA54-72BCBFCABD04}"/>
                </a:ext>
              </a:extLst>
            </p:cNvPr>
            <p:cNvSpPr>
              <a:spLocks noChangeArrowheads="1" noChangeShapeType="1" noTextEdit="1"/>
            </p:cNvSpPr>
            <p:nvPr/>
          </p:nvSpPr>
          <p:spPr bwMode="auto">
            <a:xfrm>
              <a:off x="2628" y="2544"/>
              <a:ext cx="504" cy="48"/>
            </a:xfrm>
            <a:prstGeom prst="rect">
              <a:avLst/>
            </a:prstGeom>
          </p:spPr>
          <p:txBody>
            <a:bodyPr wrap="none" fromWordArt="1">
              <a:prstTxWarp prst="textPlain">
                <a:avLst>
                  <a:gd name="adj" fmla="val 50000"/>
                </a:avLst>
              </a:prstTxWarp>
            </a:bodyPr>
            <a:lstStyle/>
            <a:p>
              <a:pPr algn="ctr"/>
              <a:r>
                <a:rPr lang="en-US" sz="3600" b="1" kern="10">
                  <a:ln w="9525">
                    <a:solidFill>
                      <a:srgbClr val="FFFF00"/>
                    </a:solidFill>
                    <a:round/>
                    <a:headEnd/>
                    <a:tailEnd/>
                  </a:ln>
                  <a:gradFill rotWithShape="0">
                    <a:gsLst>
                      <a:gs pos="0">
                        <a:srgbClr val="CC9900"/>
                      </a:gs>
                      <a:gs pos="100000">
                        <a:srgbClr val="FFCC00"/>
                      </a:gs>
                    </a:gsLst>
                    <a:path path="rect">
                      <a:fillToRect l="50000" t="50000" r="50000" b="50000"/>
                    </a:path>
                  </a:gradFill>
                  <a:effectLst>
                    <a:outerShdw dist="35921" dir="2700000" algn="ctr" rotWithShape="0">
                      <a:schemeClr val="bg1"/>
                    </a:outerShdw>
                  </a:effectLst>
                  <a:latin typeface="Latin Wide"/>
                </a:rPr>
                <a:t>___________</a:t>
              </a:r>
            </a:p>
          </p:txBody>
        </p:sp>
        <p:sp>
          <p:nvSpPr>
            <p:cNvPr id="19" name="WordArt 25">
              <a:extLst>
                <a:ext uri="{FF2B5EF4-FFF2-40B4-BE49-F238E27FC236}">
                  <a16:creationId xmlns:a16="http://schemas.microsoft.com/office/drawing/2014/main" id="{E4EA5ECE-B3C2-573E-3506-0FD251EC7A55}"/>
                </a:ext>
              </a:extLst>
            </p:cNvPr>
            <p:cNvSpPr>
              <a:spLocks noChangeArrowheads="1" noChangeShapeType="1" noTextEdit="1"/>
            </p:cNvSpPr>
            <p:nvPr/>
          </p:nvSpPr>
          <p:spPr bwMode="auto">
            <a:xfrm>
              <a:off x="2628" y="2640"/>
              <a:ext cx="504" cy="48"/>
            </a:xfrm>
            <a:prstGeom prst="rect">
              <a:avLst/>
            </a:prstGeom>
          </p:spPr>
          <p:txBody>
            <a:bodyPr wrap="none" fromWordArt="1">
              <a:prstTxWarp prst="textPlain">
                <a:avLst>
                  <a:gd name="adj" fmla="val 50000"/>
                </a:avLst>
              </a:prstTxWarp>
            </a:bodyPr>
            <a:lstStyle/>
            <a:p>
              <a:pPr algn="ctr"/>
              <a:r>
                <a:rPr lang="en-US" sz="3600" b="1" kern="10">
                  <a:ln w="9525">
                    <a:solidFill>
                      <a:srgbClr val="FFFF00"/>
                    </a:solidFill>
                    <a:round/>
                    <a:headEnd/>
                    <a:tailEnd/>
                  </a:ln>
                  <a:gradFill rotWithShape="0">
                    <a:gsLst>
                      <a:gs pos="0">
                        <a:srgbClr val="CC9900"/>
                      </a:gs>
                      <a:gs pos="100000">
                        <a:srgbClr val="FFCC00"/>
                      </a:gs>
                    </a:gsLst>
                    <a:path path="rect">
                      <a:fillToRect l="50000" t="50000" r="50000" b="50000"/>
                    </a:path>
                  </a:gradFill>
                  <a:effectLst>
                    <a:outerShdw dist="35921" dir="2700000" algn="ctr" rotWithShape="0">
                      <a:schemeClr val="bg1"/>
                    </a:outerShdw>
                  </a:effectLst>
                  <a:latin typeface="Latin Wide"/>
                </a:rPr>
                <a:t>___________</a:t>
              </a:r>
            </a:p>
          </p:txBody>
        </p:sp>
      </p:grpSp>
      <p:sp>
        <p:nvSpPr>
          <p:cNvPr id="25" name="AutoShape 32">
            <a:extLst>
              <a:ext uri="{FF2B5EF4-FFF2-40B4-BE49-F238E27FC236}">
                <a16:creationId xmlns:a16="http://schemas.microsoft.com/office/drawing/2014/main" id="{FB27F229-1B6F-A147-1B6F-074ABC069D8F}"/>
              </a:ext>
            </a:extLst>
          </p:cNvPr>
          <p:cNvSpPr>
            <a:spLocks noChangeArrowheads="1"/>
          </p:cNvSpPr>
          <p:nvPr/>
        </p:nvSpPr>
        <p:spPr bwMode="auto">
          <a:xfrm rot="10800000">
            <a:off x="2501900" y="2439988"/>
            <a:ext cx="952500" cy="1981200"/>
          </a:xfrm>
          <a:prstGeom prst="downArrow">
            <a:avLst>
              <a:gd name="adj1" fmla="val 35000"/>
              <a:gd name="adj2" fmla="val 39578"/>
            </a:avLst>
          </a:prstGeom>
          <a:gradFill rotWithShape="0">
            <a:gsLst>
              <a:gs pos="0">
                <a:srgbClr val="FFE989"/>
              </a:gs>
              <a:gs pos="100000">
                <a:srgbClr val="8A4500"/>
              </a:gs>
            </a:gsLst>
            <a:lin ang="5400000" scaled="1"/>
          </a:gradFill>
          <a:ln w="38100">
            <a:noFill/>
            <a:miter lim="800000"/>
            <a:headEnd/>
            <a:tailEnd/>
          </a:ln>
          <a:effectLst/>
        </p:spPr>
        <p:txBody>
          <a:bodyPr rot="10800000" wrap="none" anchor="ctr"/>
          <a:lstStyle/>
          <a:p>
            <a:pPr algn="ctr" eaLnBrk="0" hangingPunct="0"/>
            <a:endParaRPr lang="en-US" sz="2400" b="1">
              <a:effectLst>
                <a:outerShdw blurRad="38100" dist="38100" dir="2700000" algn="tl">
                  <a:srgbClr val="FFFFFF"/>
                </a:outerShdw>
              </a:effectLst>
              <a:latin typeface="Arial Black" pitchFamily="34" charset="0"/>
            </a:endParaRPr>
          </a:p>
        </p:txBody>
      </p:sp>
      <p:sp>
        <p:nvSpPr>
          <p:cNvPr id="26" name="AutoShape 33">
            <a:extLst>
              <a:ext uri="{FF2B5EF4-FFF2-40B4-BE49-F238E27FC236}">
                <a16:creationId xmlns:a16="http://schemas.microsoft.com/office/drawing/2014/main" id="{3015F681-6AC2-1B54-A3AD-9213DA23AF18}"/>
              </a:ext>
            </a:extLst>
          </p:cNvPr>
          <p:cNvSpPr>
            <a:spLocks noChangeArrowheads="1"/>
          </p:cNvSpPr>
          <p:nvPr/>
        </p:nvSpPr>
        <p:spPr bwMode="auto">
          <a:xfrm rot="10800000">
            <a:off x="2503488" y="2441575"/>
            <a:ext cx="952500" cy="1981200"/>
          </a:xfrm>
          <a:prstGeom prst="downArrow">
            <a:avLst>
              <a:gd name="adj1" fmla="val 35000"/>
              <a:gd name="adj2" fmla="val 39578"/>
            </a:avLst>
          </a:prstGeom>
          <a:gradFill rotWithShape="0">
            <a:gsLst>
              <a:gs pos="0">
                <a:srgbClr val="FFE989"/>
              </a:gs>
              <a:gs pos="100000">
                <a:srgbClr val="8A4500"/>
              </a:gs>
            </a:gsLst>
            <a:lin ang="5400000" scaled="1"/>
          </a:gradFill>
          <a:ln w="38100">
            <a:solidFill>
              <a:srgbClr val="800000"/>
            </a:solidFill>
            <a:miter lim="800000"/>
            <a:headEnd/>
            <a:tailEnd/>
          </a:ln>
          <a:effectLst/>
        </p:spPr>
        <p:txBody>
          <a:bodyPr rot="10800000" wrap="none" anchor="ctr"/>
          <a:lstStyle/>
          <a:p>
            <a:pPr algn="ctr" eaLnBrk="0" hangingPunct="0"/>
            <a:endParaRPr lang="en-US" sz="2400" b="1">
              <a:effectLst>
                <a:outerShdw blurRad="38100" dist="38100" dir="2700000" algn="tl">
                  <a:srgbClr val="FFFFFF"/>
                </a:outerShdw>
              </a:effectLst>
              <a:latin typeface="Arial Black" pitchFamily="34" charset="0"/>
            </a:endParaRPr>
          </a:p>
        </p:txBody>
      </p:sp>
      <p:sp>
        <p:nvSpPr>
          <p:cNvPr id="27" name="AutoShape 34">
            <a:extLst>
              <a:ext uri="{FF2B5EF4-FFF2-40B4-BE49-F238E27FC236}">
                <a16:creationId xmlns:a16="http://schemas.microsoft.com/office/drawing/2014/main" id="{E136982B-C464-3B4D-E0FB-3865D13BBF01}"/>
              </a:ext>
            </a:extLst>
          </p:cNvPr>
          <p:cNvSpPr>
            <a:spLocks noChangeArrowheads="1"/>
          </p:cNvSpPr>
          <p:nvPr/>
        </p:nvSpPr>
        <p:spPr bwMode="auto">
          <a:xfrm rot="10800000">
            <a:off x="2503488" y="2441575"/>
            <a:ext cx="952500" cy="1981200"/>
          </a:xfrm>
          <a:prstGeom prst="downArrow">
            <a:avLst>
              <a:gd name="adj1" fmla="val 35000"/>
              <a:gd name="adj2" fmla="val 39578"/>
            </a:avLst>
          </a:prstGeom>
          <a:gradFill rotWithShape="0">
            <a:gsLst>
              <a:gs pos="0">
                <a:srgbClr val="FFE989"/>
              </a:gs>
              <a:gs pos="100000">
                <a:srgbClr val="8A4500"/>
              </a:gs>
            </a:gsLst>
            <a:lin ang="5400000" scaled="1"/>
          </a:gradFill>
          <a:ln w="38100">
            <a:solidFill>
              <a:srgbClr val="800000"/>
            </a:solidFill>
            <a:miter lim="800000"/>
            <a:headEnd/>
            <a:tailEnd/>
          </a:ln>
          <a:effectLst/>
        </p:spPr>
        <p:txBody>
          <a:bodyPr rot="10800000" wrap="none" anchor="ctr"/>
          <a:lstStyle/>
          <a:p>
            <a:pPr algn="ctr" eaLnBrk="0" hangingPunct="0"/>
            <a:endParaRPr lang="en-US" sz="2400" b="1">
              <a:effectLst>
                <a:outerShdw blurRad="38100" dist="38100" dir="2700000" algn="tl">
                  <a:srgbClr val="FFFFFF"/>
                </a:outerShdw>
              </a:effectLst>
              <a:latin typeface="Arial Black" pitchFamily="34" charset="0"/>
            </a:endParaRPr>
          </a:p>
        </p:txBody>
      </p:sp>
      <p:sp>
        <p:nvSpPr>
          <p:cNvPr id="30" name="WordArt 14">
            <a:extLst>
              <a:ext uri="{FF2B5EF4-FFF2-40B4-BE49-F238E27FC236}">
                <a16:creationId xmlns:a16="http://schemas.microsoft.com/office/drawing/2014/main" id="{06F4368E-96BC-48CD-40A9-E721A7FCAD58}"/>
              </a:ext>
            </a:extLst>
          </p:cNvPr>
          <p:cNvSpPr>
            <a:spLocks noChangeArrowheads="1" noChangeShapeType="1" noTextEdit="1"/>
          </p:cNvSpPr>
          <p:nvPr/>
        </p:nvSpPr>
        <p:spPr bwMode="auto">
          <a:xfrm>
            <a:off x="215900" y="1035050"/>
            <a:ext cx="2679700" cy="336550"/>
          </a:xfrm>
          <a:prstGeom prst="rect">
            <a:avLst/>
          </a:prstGeom>
        </p:spPr>
        <p:txBody>
          <a:bodyPr wrap="none" fromWordArt="1">
            <a:prstTxWarp prst="textFadeUp">
              <a:avLst>
                <a:gd name="adj" fmla="val 9991"/>
              </a:avLst>
            </a:prstTxWarp>
          </a:bodyPr>
          <a:lstStyle/>
          <a:p>
            <a:pPr algn="ctr"/>
            <a:r>
              <a:rPr lang="en-US" sz="3600" kern="10" dirty="0">
                <a:ln w="9525">
                  <a:solidFill>
                    <a:srgbClr val="000000"/>
                  </a:solidFill>
                  <a:round/>
                  <a:headEnd/>
                  <a:tailEnd/>
                </a:ln>
                <a:solidFill>
                  <a:srgbClr val="FFF5CD"/>
                </a:solidFill>
                <a:effectLst>
                  <a:outerShdw dist="35921" dir="2700000" sy="50000" rotWithShape="0">
                    <a:srgbClr val="875B0D"/>
                  </a:outerShdw>
                </a:effectLst>
                <a:latin typeface="Arial Black"/>
              </a:rPr>
              <a:t>of Resurrection</a:t>
            </a:r>
          </a:p>
        </p:txBody>
      </p:sp>
      <p:sp>
        <p:nvSpPr>
          <p:cNvPr id="31" name="WordArt 13">
            <a:extLst>
              <a:ext uri="{FF2B5EF4-FFF2-40B4-BE49-F238E27FC236}">
                <a16:creationId xmlns:a16="http://schemas.microsoft.com/office/drawing/2014/main" id="{1166FD95-C7B8-39C8-C721-48EC21EE334B}"/>
              </a:ext>
            </a:extLst>
          </p:cNvPr>
          <p:cNvSpPr>
            <a:spLocks noChangeArrowheads="1" noChangeShapeType="1" noTextEdit="1"/>
          </p:cNvSpPr>
          <p:nvPr/>
        </p:nvSpPr>
        <p:spPr bwMode="auto">
          <a:xfrm>
            <a:off x="555625" y="685800"/>
            <a:ext cx="2111375" cy="336550"/>
          </a:xfrm>
          <a:prstGeom prst="rect">
            <a:avLst/>
          </a:prstGeom>
        </p:spPr>
        <p:txBody>
          <a:bodyPr wrap="none" fromWordArt="1">
            <a:prstTxWarp prst="textFadeUp">
              <a:avLst>
                <a:gd name="adj" fmla="val 9991"/>
              </a:avLst>
            </a:prstTxWarp>
          </a:bodyPr>
          <a:lstStyle/>
          <a:p>
            <a:pPr algn="ctr"/>
            <a:r>
              <a:rPr lang="en-US" sz="3600" kern="10" dirty="0">
                <a:ln w="9525">
                  <a:solidFill>
                    <a:srgbClr val="000000"/>
                  </a:solidFill>
                  <a:round/>
                  <a:headEnd/>
                  <a:tailEnd/>
                </a:ln>
                <a:solidFill>
                  <a:srgbClr val="FFF5CD"/>
                </a:solidFill>
                <a:effectLst>
                  <a:outerShdw dist="35921" dir="2700000" sy="50000" rotWithShape="0">
                    <a:srgbClr val="875B0D"/>
                  </a:outerShdw>
                </a:effectLst>
                <a:latin typeface="Arial Black"/>
              </a:rPr>
              <a:t>Providence</a:t>
            </a:r>
          </a:p>
        </p:txBody>
      </p:sp>
      <p:grpSp>
        <p:nvGrpSpPr>
          <p:cNvPr id="35" name="Group 6">
            <a:extLst>
              <a:ext uri="{FF2B5EF4-FFF2-40B4-BE49-F238E27FC236}">
                <a16:creationId xmlns:a16="http://schemas.microsoft.com/office/drawing/2014/main" id="{050586D8-3F23-F65B-0E7B-39C0263CCEF5}"/>
              </a:ext>
            </a:extLst>
          </p:cNvPr>
          <p:cNvGrpSpPr>
            <a:grpSpLocks/>
          </p:cNvGrpSpPr>
          <p:nvPr/>
        </p:nvGrpSpPr>
        <p:grpSpPr bwMode="auto">
          <a:xfrm>
            <a:off x="533400" y="90488"/>
            <a:ext cx="8382000" cy="506412"/>
            <a:chOff x="96" y="57"/>
            <a:chExt cx="5280" cy="319"/>
          </a:xfrm>
        </p:grpSpPr>
        <p:sp>
          <p:nvSpPr>
            <p:cNvPr id="36" name="Text Box 7">
              <a:extLst>
                <a:ext uri="{FF2B5EF4-FFF2-40B4-BE49-F238E27FC236}">
                  <a16:creationId xmlns:a16="http://schemas.microsoft.com/office/drawing/2014/main" id="{83FEFCC3-21A8-2008-AD0D-4FED8E0A1E9A}"/>
                </a:ext>
              </a:extLst>
            </p:cNvPr>
            <p:cNvSpPr txBox="1">
              <a:spLocks noChangeArrowheads="1"/>
            </p:cNvSpPr>
            <p:nvPr/>
          </p:nvSpPr>
          <p:spPr bwMode="auto">
            <a:xfrm>
              <a:off x="432" y="57"/>
              <a:ext cx="4944" cy="319"/>
            </a:xfrm>
            <a:prstGeom prst="rect">
              <a:avLst/>
            </a:prstGeom>
            <a:noFill/>
            <a:ln w="9525">
              <a:noFill/>
              <a:miter lim="800000"/>
              <a:headEnd/>
              <a:tailEnd/>
            </a:ln>
            <a:effectLst>
              <a:outerShdw dist="12700" dir="2700000" algn="ctr" rotWithShape="0">
                <a:schemeClr val="bg1"/>
              </a:outerShdw>
            </a:effectLst>
          </p:spPr>
          <p:txBody>
            <a:bodyPr wrap="square">
              <a:spAutoFit/>
            </a:bodyPr>
            <a:lstStyle/>
            <a:p>
              <a:pPr eaLnBrk="0" hangingPunct="0">
                <a:lnSpc>
                  <a:spcPct val="85000"/>
                </a:lnSpc>
              </a:pPr>
              <a:r>
                <a:rPr lang="en-US" sz="2800" dirty="0">
                  <a:ln w="3175">
                    <a:solidFill>
                      <a:schemeClr val="bg1"/>
                    </a:solidFill>
                  </a:ln>
                  <a:solidFill>
                    <a:srgbClr val="000099"/>
                  </a:solidFill>
                  <a:effectLst/>
                  <a:latin typeface="Impact" pitchFamily="34" charset="0"/>
                </a:rPr>
                <a:t>How Does God Carry Out His Work of Resurrection</a:t>
              </a:r>
              <a:r>
                <a:rPr lang="en-US" sz="3200" dirty="0">
                  <a:ln w="3175">
                    <a:solidFill>
                      <a:schemeClr val="bg1"/>
                    </a:solidFill>
                  </a:ln>
                  <a:solidFill>
                    <a:srgbClr val="000099"/>
                  </a:solidFill>
                  <a:effectLst/>
                  <a:latin typeface="Arial Rounded MT Bold" pitchFamily="34" charset="0"/>
                </a:rPr>
                <a:t>?</a:t>
              </a:r>
            </a:p>
          </p:txBody>
        </p:sp>
        <p:sp>
          <p:nvSpPr>
            <p:cNvPr id="37" name="Text Box 8">
              <a:extLst>
                <a:ext uri="{FF2B5EF4-FFF2-40B4-BE49-F238E27FC236}">
                  <a16:creationId xmlns:a16="http://schemas.microsoft.com/office/drawing/2014/main" id="{D0BF2A25-D2C3-276B-2513-086A5265E6C0}"/>
                </a:ext>
              </a:extLst>
            </p:cNvPr>
            <p:cNvSpPr txBox="1">
              <a:spLocks noChangeArrowheads="1"/>
            </p:cNvSpPr>
            <p:nvPr/>
          </p:nvSpPr>
          <p:spPr bwMode="auto">
            <a:xfrm>
              <a:off x="96" y="66"/>
              <a:ext cx="432" cy="300"/>
            </a:xfrm>
            <a:prstGeom prst="rect">
              <a:avLst/>
            </a:prstGeom>
            <a:noFill/>
            <a:ln w="9525">
              <a:noFill/>
              <a:miter lim="800000"/>
              <a:headEnd/>
              <a:tailEnd/>
            </a:ln>
            <a:effectLst>
              <a:outerShdw dist="12700" dir="2700000" algn="ctr" rotWithShape="0">
                <a:schemeClr val="bg1"/>
              </a:outerShdw>
            </a:effectLst>
          </p:spPr>
          <p:txBody>
            <a:bodyPr>
              <a:spAutoFit/>
            </a:bodyPr>
            <a:lstStyle/>
            <a:p>
              <a:pPr eaLnBrk="0" hangingPunct="0">
                <a:lnSpc>
                  <a:spcPct val="90000"/>
                </a:lnSpc>
              </a:pPr>
              <a:r>
                <a:rPr lang="en-US" sz="2800" dirty="0">
                  <a:ln w="3175">
                    <a:solidFill>
                      <a:schemeClr val="bg1"/>
                    </a:solidFill>
                  </a:ln>
                  <a:solidFill>
                    <a:srgbClr val="000099"/>
                  </a:solidFill>
                  <a:effectLst/>
                  <a:latin typeface="Impact" pitchFamily="34" charset="0"/>
                </a:rPr>
                <a:t>2.1</a:t>
              </a:r>
            </a:p>
          </p:txBody>
        </p:sp>
      </p:grpSp>
      <p:sp>
        <p:nvSpPr>
          <p:cNvPr id="32" name="Oval 41">
            <a:extLst>
              <a:ext uri="{FF2B5EF4-FFF2-40B4-BE49-F238E27FC236}">
                <a16:creationId xmlns:a16="http://schemas.microsoft.com/office/drawing/2014/main" id="{76672A84-B445-6763-717D-8F229C0463B2}"/>
              </a:ext>
            </a:extLst>
          </p:cNvPr>
          <p:cNvSpPr>
            <a:spLocks noChangeArrowheads="1"/>
          </p:cNvSpPr>
          <p:nvPr/>
        </p:nvSpPr>
        <p:spPr bwMode="auto">
          <a:xfrm>
            <a:off x="762000" y="4343400"/>
            <a:ext cx="4419600" cy="800100"/>
          </a:xfrm>
          <a:prstGeom prst="ellipse">
            <a:avLst/>
          </a:prstGeom>
          <a:gradFill rotWithShape="0">
            <a:gsLst>
              <a:gs pos="0">
                <a:srgbClr val="800000"/>
              </a:gs>
              <a:gs pos="50000">
                <a:srgbClr val="482400"/>
              </a:gs>
              <a:gs pos="100000">
                <a:srgbClr val="800000"/>
              </a:gs>
            </a:gsLst>
            <a:lin ang="2700000" scaled="1"/>
          </a:gradFill>
          <a:ln w="9525">
            <a:solidFill>
              <a:srgbClr val="663300"/>
            </a:solidFill>
            <a:round/>
            <a:headEnd/>
            <a:tailEnd/>
          </a:ln>
          <a:effectLst/>
        </p:spPr>
        <p:txBody>
          <a:bodyPr wrap="none" anchor="ctr"/>
          <a:lstStyle/>
          <a:p>
            <a:pPr algn="ctr" eaLnBrk="0" hangingPunct="0"/>
            <a:r>
              <a:rPr lang="en-US" sz="4000" spc="300" dirty="0">
                <a:solidFill>
                  <a:schemeClr val="bg1"/>
                </a:solidFill>
                <a:effectLst>
                  <a:outerShdw blurRad="38100" dist="38100" dir="2700000" algn="tl">
                    <a:srgbClr val="000000"/>
                  </a:outerShdw>
                </a:effectLst>
                <a:latin typeface="Fette Engschrift" pitchFamily="2" charset="0"/>
              </a:rPr>
              <a:t>Fallen person</a:t>
            </a:r>
          </a:p>
          <a:p>
            <a:pPr algn="ctr" eaLnBrk="0" hangingPunct="0"/>
            <a:endParaRPr lang="en-US" sz="400" spc="300" dirty="0">
              <a:solidFill>
                <a:schemeClr val="accent2"/>
              </a:solidFill>
              <a:latin typeface="Haettenschweiler" pitchFamily="34" charset="0"/>
            </a:endParaRPr>
          </a:p>
        </p:txBody>
      </p:sp>
      <p:sp>
        <p:nvSpPr>
          <p:cNvPr id="33" name="Oval 2">
            <a:extLst>
              <a:ext uri="{FF2B5EF4-FFF2-40B4-BE49-F238E27FC236}">
                <a16:creationId xmlns:a16="http://schemas.microsoft.com/office/drawing/2014/main" id="{0F7815AD-1271-83F3-819D-285C2E0B0535}"/>
              </a:ext>
            </a:extLst>
          </p:cNvPr>
          <p:cNvSpPr>
            <a:spLocks noChangeArrowheads="1"/>
          </p:cNvSpPr>
          <p:nvPr/>
        </p:nvSpPr>
        <p:spPr bwMode="auto">
          <a:xfrm>
            <a:off x="762000" y="1600200"/>
            <a:ext cx="4419600" cy="789861"/>
          </a:xfrm>
          <a:prstGeom prst="ellipse">
            <a:avLst/>
          </a:prstGeom>
          <a:gradFill rotWithShape="0">
            <a:gsLst>
              <a:gs pos="0">
                <a:schemeClr val="bg1"/>
              </a:gs>
              <a:gs pos="100000">
                <a:srgbClr val="FFCCFF"/>
              </a:gs>
            </a:gsLst>
            <a:lin ang="2700000" scaled="1"/>
          </a:gradFill>
          <a:ln w="38100">
            <a:solidFill>
              <a:srgbClr val="660066"/>
            </a:solidFill>
            <a:round/>
            <a:headEnd/>
            <a:tailEnd/>
          </a:ln>
          <a:effectLst/>
        </p:spPr>
        <p:txBody>
          <a:bodyPr wrap="none" anchor="ctr"/>
          <a:lstStyle/>
          <a:p>
            <a:pPr algn="ctr" eaLnBrk="0" hangingPunct="0"/>
            <a:r>
              <a:rPr lang="en-US" sz="4000" b="1" spc="300" dirty="0">
                <a:solidFill>
                  <a:srgbClr val="3E003E"/>
                </a:solidFill>
                <a:effectLst/>
                <a:latin typeface="Fette Engschrift" pitchFamily="2" charset="0"/>
              </a:rPr>
              <a:t>Original person</a:t>
            </a:r>
          </a:p>
          <a:p>
            <a:pPr algn="ctr" eaLnBrk="0" hangingPunct="0"/>
            <a:endParaRPr lang="en-US" sz="600" spc="300" dirty="0">
              <a:solidFill>
                <a:srgbClr val="660066"/>
              </a:solidFill>
              <a:latin typeface="Haettenschweiler" pitchFamily="34" charset="0"/>
            </a:endParaRPr>
          </a:p>
        </p:txBody>
      </p:sp>
    </p:spTree>
    <p:extLst>
      <p:ext uri="{BB962C8B-B14F-4D97-AF65-F5344CB8AC3E}">
        <p14:creationId xmlns:p14="http://schemas.microsoft.com/office/powerpoint/2010/main" val="2804324300"/>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strVal val="#ppt_w*0.70"/>
                                          </p:val>
                                        </p:tav>
                                        <p:tav tm="100000">
                                          <p:val>
                                            <p:strVal val="#ppt_w"/>
                                          </p:val>
                                        </p:tav>
                                      </p:tavLst>
                                    </p:anim>
                                    <p:anim calcmode="lin" valueType="num">
                                      <p:cBhvr>
                                        <p:cTn id="16" dur="1000" fill="hold"/>
                                        <p:tgtEl>
                                          <p:spTgt spid="7"/>
                                        </p:tgtEl>
                                        <p:attrNameLst>
                                          <p:attrName>ppt_h</p:attrName>
                                        </p:attrNameLst>
                                      </p:cBhvr>
                                      <p:tavLst>
                                        <p:tav tm="0">
                                          <p:val>
                                            <p:strVal val="#ppt_h"/>
                                          </p:val>
                                        </p:tav>
                                        <p:tav tm="100000">
                                          <p:val>
                                            <p:strVal val="#ppt_h"/>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7" grpId="0"/>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FFE6C1"/>
            </a:gs>
            <a:gs pos="100000">
              <a:schemeClr val="bg1"/>
            </a:gs>
          </a:gsLst>
          <a:lin ang="5400000" scaled="1"/>
        </a:gra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D5B0546-7CE9-733F-9546-2C7C7F00FCC0}"/>
              </a:ext>
            </a:extLst>
          </p:cNvPr>
          <p:cNvSpPr>
            <a:spLocks noChangeArrowheads="1"/>
          </p:cNvSpPr>
          <p:nvPr/>
        </p:nvSpPr>
        <p:spPr bwMode="auto">
          <a:xfrm>
            <a:off x="0" y="5251450"/>
            <a:ext cx="9144000" cy="1600200"/>
          </a:xfrm>
          <a:prstGeom prst="rect">
            <a:avLst/>
          </a:prstGeom>
          <a:solidFill>
            <a:schemeClr val="tx1"/>
          </a:solidFill>
          <a:ln w="9525">
            <a:solidFill>
              <a:schemeClr val="tx1"/>
            </a:solidFill>
            <a:miter lim="800000"/>
            <a:headEnd/>
            <a:tailEnd/>
          </a:ln>
          <a:effectLst/>
        </p:spPr>
        <p:txBody>
          <a:bodyPr wrap="none" anchor="ctr"/>
          <a:lstStyle/>
          <a:p>
            <a:endParaRPr lang="en-US"/>
          </a:p>
        </p:txBody>
      </p:sp>
      <p:grpSp>
        <p:nvGrpSpPr>
          <p:cNvPr id="3" name="Group 4">
            <a:extLst>
              <a:ext uri="{FF2B5EF4-FFF2-40B4-BE49-F238E27FC236}">
                <a16:creationId xmlns:a16="http://schemas.microsoft.com/office/drawing/2014/main" id="{A7A3DA92-EADB-14CB-D26A-95E62C8DFFF4}"/>
              </a:ext>
            </a:extLst>
          </p:cNvPr>
          <p:cNvGrpSpPr>
            <a:grpSpLocks/>
          </p:cNvGrpSpPr>
          <p:nvPr/>
        </p:nvGrpSpPr>
        <p:grpSpPr bwMode="auto">
          <a:xfrm>
            <a:off x="609600" y="5562600"/>
            <a:ext cx="8001000" cy="714375"/>
            <a:chOff x="192" y="3313"/>
            <a:chExt cx="5376" cy="450"/>
          </a:xfrm>
        </p:grpSpPr>
        <p:sp>
          <p:nvSpPr>
            <p:cNvPr id="4" name="Text Box 5">
              <a:extLst>
                <a:ext uri="{FF2B5EF4-FFF2-40B4-BE49-F238E27FC236}">
                  <a16:creationId xmlns:a16="http://schemas.microsoft.com/office/drawing/2014/main" id="{3BAC7341-68A3-3CBB-4C5B-81C779297154}"/>
                </a:ext>
              </a:extLst>
            </p:cNvPr>
            <p:cNvSpPr txBox="1">
              <a:spLocks noChangeArrowheads="1"/>
            </p:cNvSpPr>
            <p:nvPr/>
          </p:nvSpPr>
          <p:spPr bwMode="auto">
            <a:xfrm>
              <a:off x="552" y="3313"/>
              <a:ext cx="5016" cy="450"/>
            </a:xfrm>
            <a:prstGeom prst="rect">
              <a:avLst/>
            </a:prstGeom>
            <a:noFill/>
            <a:ln w="9525">
              <a:noFill/>
              <a:miter lim="800000"/>
              <a:headEnd/>
              <a:tailEnd/>
            </a:ln>
            <a:effectLst/>
          </p:spPr>
          <p:txBody>
            <a:bodyPr>
              <a:spAutoFit/>
            </a:bodyPr>
            <a:lstStyle/>
            <a:p>
              <a:pPr eaLnBrk="0" hangingPunct="0">
                <a:lnSpc>
                  <a:spcPct val="85000"/>
                </a:lnSpc>
              </a:pPr>
              <a:r>
                <a:rPr lang="en-US" sz="2400" b="1" dirty="0">
                  <a:solidFill>
                    <a:schemeClr val="bg1"/>
                  </a:solidFill>
                  <a:latin typeface="Arial Narrow" pitchFamily="34" charset="0"/>
                </a:rPr>
                <a:t>Second, God’s responsibility is to give us His Word and guidance, and our responsibility is to </a:t>
              </a:r>
              <a:r>
                <a:rPr lang="en-US" sz="2400" b="1" u="sng" dirty="0">
                  <a:solidFill>
                    <a:schemeClr val="bg1"/>
                  </a:solidFill>
                  <a:latin typeface="Arial Narrow" pitchFamily="34" charset="0"/>
                </a:rPr>
                <a:t>believe and practice it</a:t>
              </a:r>
              <a:r>
                <a:rPr lang="en-US" sz="2400" b="1" dirty="0">
                  <a:solidFill>
                    <a:schemeClr val="bg1"/>
                  </a:solidFill>
                  <a:latin typeface="Arial Narrow" pitchFamily="34" charset="0"/>
                </a:rPr>
                <a:t>.</a:t>
              </a:r>
              <a:endParaRPr lang="en-US" sz="2400" dirty="0">
                <a:solidFill>
                  <a:schemeClr val="bg1"/>
                </a:solidFill>
                <a:latin typeface="Arial Narrow" pitchFamily="34" charset="0"/>
              </a:endParaRPr>
            </a:p>
          </p:txBody>
        </p:sp>
        <p:sp>
          <p:nvSpPr>
            <p:cNvPr id="5" name="Oval 6">
              <a:extLst>
                <a:ext uri="{FF2B5EF4-FFF2-40B4-BE49-F238E27FC236}">
                  <a16:creationId xmlns:a16="http://schemas.microsoft.com/office/drawing/2014/main" id="{3B4D031C-B742-1606-3E81-422880E01669}"/>
                </a:ext>
              </a:extLst>
            </p:cNvPr>
            <p:cNvSpPr>
              <a:spLocks noChangeArrowheads="1"/>
            </p:cNvSpPr>
            <p:nvPr/>
          </p:nvSpPr>
          <p:spPr bwMode="auto">
            <a:xfrm>
              <a:off x="192" y="3326"/>
              <a:ext cx="288" cy="274"/>
            </a:xfrm>
            <a:prstGeom prst="ellipse">
              <a:avLst/>
            </a:prstGeom>
            <a:solidFill>
              <a:schemeClr val="tx1"/>
            </a:solidFill>
            <a:ln w="12700">
              <a:solidFill>
                <a:schemeClr val="bg1"/>
              </a:solidFill>
              <a:round/>
              <a:headEnd/>
              <a:tailEnd/>
            </a:ln>
            <a:effectLst/>
          </p:spPr>
          <p:txBody>
            <a:bodyPr wrap="none" anchor="ctr"/>
            <a:lstStyle/>
            <a:p>
              <a:pPr algn="ctr" eaLnBrk="0" hangingPunct="0"/>
              <a:r>
                <a:rPr lang="en-US" sz="2800">
                  <a:solidFill>
                    <a:srgbClr val="E6E6E6"/>
                  </a:solidFill>
                  <a:latin typeface="Impact" pitchFamily="34" charset="0"/>
                </a:rPr>
                <a:t>2</a:t>
              </a:r>
            </a:p>
          </p:txBody>
        </p:sp>
      </p:grpSp>
      <p:sp>
        <p:nvSpPr>
          <p:cNvPr id="8" name="Oval 9">
            <a:extLst>
              <a:ext uri="{FF2B5EF4-FFF2-40B4-BE49-F238E27FC236}">
                <a16:creationId xmlns:a16="http://schemas.microsoft.com/office/drawing/2014/main" id="{B59E99ED-5E4E-9BC9-3137-A3CFD18876A3}"/>
              </a:ext>
            </a:extLst>
          </p:cNvPr>
          <p:cNvSpPr>
            <a:spLocks noChangeArrowheads="1"/>
          </p:cNvSpPr>
          <p:nvPr/>
        </p:nvSpPr>
        <p:spPr bwMode="auto">
          <a:xfrm>
            <a:off x="4419600" y="2976563"/>
            <a:ext cx="381000" cy="361950"/>
          </a:xfrm>
          <a:prstGeom prst="ellipse">
            <a:avLst/>
          </a:prstGeom>
          <a:solidFill>
            <a:srgbClr val="F8F8F8"/>
          </a:solidFill>
          <a:ln w="12700">
            <a:solidFill>
              <a:srgbClr val="000099"/>
            </a:solidFill>
            <a:round/>
            <a:headEnd/>
            <a:tailEnd/>
          </a:ln>
          <a:effectLst/>
        </p:spPr>
        <p:txBody>
          <a:bodyPr wrap="none" anchor="ctr"/>
          <a:lstStyle/>
          <a:p>
            <a:pPr algn="ctr" eaLnBrk="0" hangingPunct="0"/>
            <a:r>
              <a:rPr lang="en-US" sz="2400" dirty="0">
                <a:solidFill>
                  <a:srgbClr val="000099"/>
                </a:solidFill>
                <a:effectLst>
                  <a:outerShdw blurRad="38100" dist="38100" dir="2700000" algn="tl">
                    <a:srgbClr val="C0C0C0"/>
                  </a:outerShdw>
                </a:effectLst>
                <a:latin typeface="Impact" pitchFamily="34" charset="0"/>
              </a:rPr>
              <a:t>2</a:t>
            </a:r>
          </a:p>
        </p:txBody>
      </p:sp>
      <p:sp>
        <p:nvSpPr>
          <p:cNvPr id="9" name="Rectangle 10">
            <a:extLst>
              <a:ext uri="{FF2B5EF4-FFF2-40B4-BE49-F238E27FC236}">
                <a16:creationId xmlns:a16="http://schemas.microsoft.com/office/drawing/2014/main" id="{7EBE3B33-5F73-069B-4357-818590F7F463}"/>
              </a:ext>
            </a:extLst>
          </p:cNvPr>
          <p:cNvSpPr>
            <a:spLocks noChangeArrowheads="1"/>
          </p:cNvSpPr>
          <p:nvPr/>
        </p:nvSpPr>
        <p:spPr bwMode="auto">
          <a:xfrm>
            <a:off x="4800600" y="2962275"/>
            <a:ext cx="4343400" cy="390525"/>
          </a:xfrm>
          <a:prstGeom prst="rect">
            <a:avLst/>
          </a:prstGeom>
          <a:noFill/>
          <a:ln w="9525">
            <a:noFill/>
            <a:miter lim="800000"/>
            <a:headEnd/>
            <a:tailEnd/>
          </a:ln>
          <a:effectLst>
            <a:outerShdw dist="17961" dir="2700000" algn="ctr" rotWithShape="0">
              <a:srgbClr val="FFCC00"/>
            </a:outerShdw>
          </a:effectLst>
        </p:spPr>
        <p:txBody>
          <a:bodyPr wrap="none" anchor="ctr"/>
          <a:lstStyle/>
          <a:p>
            <a:pPr eaLnBrk="0" hangingPunct="0"/>
            <a:r>
              <a:rPr lang="en-US" sz="2600" dirty="0">
                <a:ln w="3175">
                  <a:solidFill>
                    <a:srgbClr val="FFFFFF"/>
                  </a:solidFill>
                </a:ln>
                <a:solidFill>
                  <a:srgbClr val="000099"/>
                </a:solidFill>
                <a:effectLst/>
                <a:latin typeface="Impact" pitchFamily="34" charset="0"/>
              </a:rPr>
              <a:t>Believe </a:t>
            </a:r>
            <a:r>
              <a:rPr lang="en-US" dirty="0">
                <a:ln w="3175">
                  <a:solidFill>
                    <a:srgbClr val="FFFFFF"/>
                  </a:solidFill>
                </a:ln>
                <a:solidFill>
                  <a:srgbClr val="000099"/>
                </a:solidFill>
                <a:effectLst/>
                <a:latin typeface="Impact" pitchFamily="34" charset="0"/>
              </a:rPr>
              <a:t>and</a:t>
            </a:r>
            <a:r>
              <a:rPr lang="en-US" sz="2600" dirty="0">
                <a:ln w="3175">
                  <a:solidFill>
                    <a:srgbClr val="FFFFFF"/>
                  </a:solidFill>
                </a:ln>
                <a:solidFill>
                  <a:srgbClr val="000099"/>
                </a:solidFill>
                <a:effectLst/>
                <a:latin typeface="Impact" pitchFamily="34" charset="0"/>
              </a:rPr>
              <a:t> practice the Word</a:t>
            </a:r>
          </a:p>
        </p:txBody>
      </p:sp>
      <p:sp>
        <p:nvSpPr>
          <p:cNvPr id="10" name="WordArt 11">
            <a:extLst>
              <a:ext uri="{FF2B5EF4-FFF2-40B4-BE49-F238E27FC236}">
                <a16:creationId xmlns:a16="http://schemas.microsoft.com/office/drawing/2014/main" id="{AA6F9727-7F76-F9C0-B65A-6CC9CDA27E58}"/>
              </a:ext>
            </a:extLst>
          </p:cNvPr>
          <p:cNvSpPr>
            <a:spLocks noChangeArrowheads="1" noChangeShapeType="1" noTextEdit="1"/>
          </p:cNvSpPr>
          <p:nvPr/>
        </p:nvSpPr>
        <p:spPr bwMode="auto">
          <a:xfrm>
            <a:off x="228600" y="3200400"/>
            <a:ext cx="2438400" cy="457200"/>
          </a:xfrm>
          <a:prstGeom prst="rect">
            <a:avLst/>
          </a:prstGeom>
        </p:spPr>
        <p:txBody>
          <a:bodyPr wrap="none" fromWordArt="1">
            <a:prstTxWarp prst="textFadeUp">
              <a:avLst>
                <a:gd name="adj" fmla="val 9991"/>
              </a:avLst>
            </a:prstTxWarp>
          </a:bodyPr>
          <a:lstStyle/>
          <a:p>
            <a:pPr algn="ctr"/>
            <a:r>
              <a:rPr lang="en-US" sz="3600" kern="10">
                <a:ln w="12700">
                  <a:solidFill>
                    <a:schemeClr val="tx1"/>
                  </a:solidFill>
                  <a:round/>
                  <a:headEnd/>
                  <a:tailEnd/>
                </a:ln>
                <a:gradFill rotWithShape="0">
                  <a:gsLst>
                    <a:gs pos="0">
                      <a:srgbClr val="660033"/>
                    </a:gs>
                    <a:gs pos="100000">
                      <a:srgbClr val="660033"/>
                    </a:gs>
                  </a:gsLst>
                  <a:lin ang="5400000" scaled="1"/>
                </a:gradFill>
                <a:effectLst>
                  <a:outerShdw dist="35921" dir="2700000" sy="50000" rotWithShape="0">
                    <a:srgbClr val="FFCC00"/>
                  </a:outerShdw>
                </a:effectLst>
                <a:latin typeface="Arial Black"/>
              </a:rPr>
              <a:t>Resurrection</a:t>
            </a:r>
          </a:p>
        </p:txBody>
      </p:sp>
      <p:sp>
        <p:nvSpPr>
          <p:cNvPr id="11" name="Rectangle 15">
            <a:extLst>
              <a:ext uri="{FF2B5EF4-FFF2-40B4-BE49-F238E27FC236}">
                <a16:creationId xmlns:a16="http://schemas.microsoft.com/office/drawing/2014/main" id="{E52DF060-93AF-A0ED-8DC5-34F35915F814}"/>
              </a:ext>
            </a:extLst>
          </p:cNvPr>
          <p:cNvSpPr>
            <a:spLocks noChangeArrowheads="1"/>
          </p:cNvSpPr>
          <p:nvPr/>
        </p:nvSpPr>
        <p:spPr bwMode="auto">
          <a:xfrm>
            <a:off x="152400" y="609600"/>
            <a:ext cx="8839200" cy="838200"/>
          </a:xfrm>
          <a:prstGeom prst="rect">
            <a:avLst/>
          </a:prstGeom>
          <a:gradFill rotWithShape="0">
            <a:gsLst>
              <a:gs pos="0">
                <a:srgbClr val="522900"/>
              </a:gs>
              <a:gs pos="50000">
                <a:srgbClr val="800000"/>
              </a:gs>
              <a:gs pos="100000">
                <a:srgbClr val="522900"/>
              </a:gs>
            </a:gsLst>
            <a:lin ang="5400000" scaled="1"/>
          </a:gradFill>
          <a:ln w="28575">
            <a:noFill/>
            <a:miter lim="800000"/>
            <a:headEnd/>
            <a:tailEnd/>
          </a:ln>
          <a:effectLst/>
        </p:spPr>
        <p:txBody>
          <a:bodyPr wrap="none" anchor="ctr"/>
          <a:lstStyle/>
          <a:p>
            <a:endParaRPr lang="en-US"/>
          </a:p>
        </p:txBody>
      </p:sp>
      <p:sp>
        <p:nvSpPr>
          <p:cNvPr id="12" name="WordArt 18">
            <a:extLst>
              <a:ext uri="{FF2B5EF4-FFF2-40B4-BE49-F238E27FC236}">
                <a16:creationId xmlns:a16="http://schemas.microsoft.com/office/drawing/2014/main" id="{BCE561D3-C2BF-B4C1-D89E-CF1D46814E05}"/>
              </a:ext>
            </a:extLst>
          </p:cNvPr>
          <p:cNvSpPr>
            <a:spLocks noChangeArrowheads="1" noChangeShapeType="1" noTextEdit="1"/>
          </p:cNvSpPr>
          <p:nvPr/>
        </p:nvSpPr>
        <p:spPr bwMode="auto">
          <a:xfrm>
            <a:off x="3527425" y="685800"/>
            <a:ext cx="2111375" cy="336550"/>
          </a:xfrm>
          <a:prstGeom prst="rect">
            <a:avLst/>
          </a:prstGeom>
        </p:spPr>
        <p:txBody>
          <a:bodyPr wrap="none" fromWordArt="1">
            <a:prstTxWarp prst="textFadeUp">
              <a:avLst>
                <a:gd name="adj" fmla="val 9991"/>
              </a:avLst>
            </a:prstTxWarp>
          </a:bodyPr>
          <a:lstStyle/>
          <a:p>
            <a:pPr algn="ctr"/>
            <a:r>
              <a:rPr lang="en-US" sz="3600" kern="10">
                <a:ln w="9525">
                  <a:solidFill>
                    <a:srgbClr val="000000"/>
                  </a:solidFill>
                  <a:round/>
                  <a:headEnd/>
                  <a:tailEnd/>
                </a:ln>
                <a:solidFill>
                  <a:srgbClr val="FFF5CD"/>
                </a:solidFill>
                <a:effectLst>
                  <a:outerShdw dist="35921" dir="2700000" sy="50000" rotWithShape="0">
                    <a:srgbClr val="875B0D"/>
                  </a:outerShdw>
                </a:effectLst>
                <a:latin typeface="Arial Black"/>
              </a:rPr>
              <a:t>Providence</a:t>
            </a:r>
          </a:p>
        </p:txBody>
      </p:sp>
      <p:sp>
        <p:nvSpPr>
          <p:cNvPr id="13" name="WordArt 19">
            <a:extLst>
              <a:ext uri="{FF2B5EF4-FFF2-40B4-BE49-F238E27FC236}">
                <a16:creationId xmlns:a16="http://schemas.microsoft.com/office/drawing/2014/main" id="{2E332F5D-0328-FEF0-A6E3-9097588268D4}"/>
              </a:ext>
            </a:extLst>
          </p:cNvPr>
          <p:cNvSpPr>
            <a:spLocks noChangeArrowheads="1" noChangeShapeType="1" noTextEdit="1"/>
          </p:cNvSpPr>
          <p:nvPr/>
        </p:nvSpPr>
        <p:spPr bwMode="auto">
          <a:xfrm>
            <a:off x="3187700" y="1035050"/>
            <a:ext cx="2679700" cy="336550"/>
          </a:xfrm>
          <a:prstGeom prst="rect">
            <a:avLst/>
          </a:prstGeom>
        </p:spPr>
        <p:txBody>
          <a:bodyPr wrap="none" fromWordArt="1">
            <a:prstTxWarp prst="textFadeUp">
              <a:avLst>
                <a:gd name="adj" fmla="val 9991"/>
              </a:avLst>
            </a:prstTxWarp>
          </a:bodyPr>
          <a:lstStyle/>
          <a:p>
            <a:pPr algn="ctr"/>
            <a:r>
              <a:rPr lang="en-US" sz="3600" kern="10">
                <a:ln w="9525">
                  <a:solidFill>
                    <a:srgbClr val="000000"/>
                  </a:solidFill>
                  <a:round/>
                  <a:headEnd/>
                  <a:tailEnd/>
                </a:ln>
                <a:solidFill>
                  <a:srgbClr val="FFF5CD"/>
                </a:solidFill>
                <a:effectLst>
                  <a:outerShdw dist="35921" dir="2700000" sy="50000" rotWithShape="0">
                    <a:srgbClr val="875B0D"/>
                  </a:outerShdw>
                </a:effectLst>
                <a:latin typeface="Arial Black"/>
              </a:rPr>
              <a:t>of Restoration</a:t>
            </a:r>
          </a:p>
        </p:txBody>
      </p:sp>
      <p:sp>
        <p:nvSpPr>
          <p:cNvPr id="14" name="WordArt 20">
            <a:extLst>
              <a:ext uri="{FF2B5EF4-FFF2-40B4-BE49-F238E27FC236}">
                <a16:creationId xmlns:a16="http://schemas.microsoft.com/office/drawing/2014/main" id="{C061FAF3-B431-2B5A-56FE-A593FEFD3A10}"/>
              </a:ext>
            </a:extLst>
          </p:cNvPr>
          <p:cNvSpPr>
            <a:spLocks noChangeArrowheads="1" noChangeShapeType="1" noTextEdit="1"/>
          </p:cNvSpPr>
          <p:nvPr/>
        </p:nvSpPr>
        <p:spPr bwMode="auto">
          <a:xfrm>
            <a:off x="6499225" y="685800"/>
            <a:ext cx="2111375" cy="336550"/>
          </a:xfrm>
          <a:prstGeom prst="rect">
            <a:avLst/>
          </a:prstGeom>
        </p:spPr>
        <p:txBody>
          <a:bodyPr wrap="none" fromWordArt="1">
            <a:prstTxWarp prst="textFadeUp">
              <a:avLst>
                <a:gd name="adj" fmla="val 9991"/>
              </a:avLst>
            </a:prstTxWarp>
          </a:bodyPr>
          <a:lstStyle/>
          <a:p>
            <a:pPr algn="ctr"/>
            <a:r>
              <a:rPr lang="en-US" sz="3600" kern="10">
                <a:ln w="9525">
                  <a:solidFill>
                    <a:srgbClr val="000000"/>
                  </a:solidFill>
                  <a:round/>
                  <a:headEnd/>
                  <a:tailEnd/>
                </a:ln>
                <a:solidFill>
                  <a:srgbClr val="FFF5CD"/>
                </a:solidFill>
                <a:effectLst>
                  <a:outerShdw dist="35921" dir="2700000" sy="50000" rotWithShape="0">
                    <a:srgbClr val="875B0D"/>
                  </a:outerShdw>
                </a:effectLst>
                <a:latin typeface="Arial Black"/>
              </a:rPr>
              <a:t>Providence</a:t>
            </a:r>
          </a:p>
        </p:txBody>
      </p:sp>
      <p:sp>
        <p:nvSpPr>
          <p:cNvPr id="15" name="WordArt 21">
            <a:extLst>
              <a:ext uri="{FF2B5EF4-FFF2-40B4-BE49-F238E27FC236}">
                <a16:creationId xmlns:a16="http://schemas.microsoft.com/office/drawing/2014/main" id="{3F5526FD-C53A-2E72-D92A-CE82B6AE11EA}"/>
              </a:ext>
            </a:extLst>
          </p:cNvPr>
          <p:cNvSpPr>
            <a:spLocks noChangeArrowheads="1" noChangeShapeType="1" noTextEdit="1"/>
          </p:cNvSpPr>
          <p:nvPr/>
        </p:nvSpPr>
        <p:spPr bwMode="auto">
          <a:xfrm>
            <a:off x="6159500" y="1035050"/>
            <a:ext cx="2679700" cy="336550"/>
          </a:xfrm>
          <a:prstGeom prst="rect">
            <a:avLst/>
          </a:prstGeom>
        </p:spPr>
        <p:txBody>
          <a:bodyPr wrap="none" fromWordArt="1">
            <a:prstTxWarp prst="textFadeUp">
              <a:avLst>
                <a:gd name="adj" fmla="val 9991"/>
              </a:avLst>
            </a:prstTxWarp>
          </a:bodyPr>
          <a:lstStyle/>
          <a:p>
            <a:pPr algn="ctr"/>
            <a:r>
              <a:rPr lang="en-US" sz="3600" kern="10">
                <a:ln w="9525">
                  <a:solidFill>
                    <a:srgbClr val="000000"/>
                  </a:solidFill>
                  <a:round/>
                  <a:headEnd/>
                  <a:tailEnd/>
                </a:ln>
                <a:solidFill>
                  <a:srgbClr val="FFF5CD"/>
                </a:solidFill>
                <a:effectLst>
                  <a:outerShdw dist="35921" dir="2700000" sy="50000" rotWithShape="0">
                    <a:srgbClr val="875B0D"/>
                  </a:outerShdw>
                </a:effectLst>
                <a:latin typeface="Arial Black"/>
              </a:rPr>
              <a:t>of Re-creation</a:t>
            </a:r>
          </a:p>
        </p:txBody>
      </p:sp>
      <p:grpSp>
        <p:nvGrpSpPr>
          <p:cNvPr id="16" name="Group 22">
            <a:extLst>
              <a:ext uri="{FF2B5EF4-FFF2-40B4-BE49-F238E27FC236}">
                <a16:creationId xmlns:a16="http://schemas.microsoft.com/office/drawing/2014/main" id="{3CC28A50-5FD9-F091-1568-EABC9F3A4D40}"/>
              </a:ext>
            </a:extLst>
          </p:cNvPr>
          <p:cNvGrpSpPr>
            <a:grpSpLocks/>
          </p:cNvGrpSpPr>
          <p:nvPr/>
        </p:nvGrpSpPr>
        <p:grpSpPr bwMode="auto">
          <a:xfrm>
            <a:off x="2895600" y="889000"/>
            <a:ext cx="304800" cy="209550"/>
            <a:chOff x="2628" y="2544"/>
            <a:chExt cx="504" cy="144"/>
          </a:xfrm>
        </p:grpSpPr>
        <p:sp>
          <p:nvSpPr>
            <p:cNvPr id="17" name="WordArt 23">
              <a:extLst>
                <a:ext uri="{FF2B5EF4-FFF2-40B4-BE49-F238E27FC236}">
                  <a16:creationId xmlns:a16="http://schemas.microsoft.com/office/drawing/2014/main" id="{9CD0FB9D-ACAA-7095-3BE4-2CF558113314}"/>
                </a:ext>
              </a:extLst>
            </p:cNvPr>
            <p:cNvSpPr>
              <a:spLocks noChangeArrowheads="1" noChangeShapeType="1" noTextEdit="1"/>
            </p:cNvSpPr>
            <p:nvPr/>
          </p:nvSpPr>
          <p:spPr bwMode="auto">
            <a:xfrm>
              <a:off x="2628" y="2544"/>
              <a:ext cx="504" cy="48"/>
            </a:xfrm>
            <a:prstGeom prst="rect">
              <a:avLst/>
            </a:prstGeom>
          </p:spPr>
          <p:txBody>
            <a:bodyPr wrap="none" fromWordArt="1">
              <a:prstTxWarp prst="textPlain">
                <a:avLst>
                  <a:gd name="adj" fmla="val 50000"/>
                </a:avLst>
              </a:prstTxWarp>
            </a:bodyPr>
            <a:lstStyle/>
            <a:p>
              <a:pPr algn="ctr"/>
              <a:r>
                <a:rPr lang="en-US" sz="3600" b="1" kern="10">
                  <a:ln w="9525">
                    <a:solidFill>
                      <a:srgbClr val="FFFF00"/>
                    </a:solidFill>
                    <a:round/>
                    <a:headEnd/>
                    <a:tailEnd/>
                  </a:ln>
                  <a:gradFill rotWithShape="0">
                    <a:gsLst>
                      <a:gs pos="0">
                        <a:srgbClr val="CC9900"/>
                      </a:gs>
                      <a:gs pos="100000">
                        <a:srgbClr val="FFCC00"/>
                      </a:gs>
                    </a:gsLst>
                    <a:path path="rect">
                      <a:fillToRect l="50000" t="50000" r="50000" b="50000"/>
                    </a:path>
                  </a:gradFill>
                  <a:effectLst>
                    <a:outerShdw dist="35921" dir="2700000" algn="ctr" rotWithShape="0">
                      <a:schemeClr val="bg1"/>
                    </a:outerShdw>
                  </a:effectLst>
                  <a:latin typeface="Latin Wide"/>
                </a:rPr>
                <a:t>___________</a:t>
              </a:r>
            </a:p>
          </p:txBody>
        </p:sp>
        <p:sp>
          <p:nvSpPr>
            <p:cNvPr id="18" name="WordArt 24">
              <a:extLst>
                <a:ext uri="{FF2B5EF4-FFF2-40B4-BE49-F238E27FC236}">
                  <a16:creationId xmlns:a16="http://schemas.microsoft.com/office/drawing/2014/main" id="{D7F5D31F-2195-EC86-06AB-3F1D7E630856}"/>
                </a:ext>
              </a:extLst>
            </p:cNvPr>
            <p:cNvSpPr>
              <a:spLocks noChangeArrowheads="1" noChangeShapeType="1" noTextEdit="1"/>
            </p:cNvSpPr>
            <p:nvPr/>
          </p:nvSpPr>
          <p:spPr bwMode="auto">
            <a:xfrm>
              <a:off x="2628" y="2640"/>
              <a:ext cx="504" cy="48"/>
            </a:xfrm>
            <a:prstGeom prst="rect">
              <a:avLst/>
            </a:prstGeom>
          </p:spPr>
          <p:txBody>
            <a:bodyPr wrap="none" fromWordArt="1">
              <a:prstTxWarp prst="textPlain">
                <a:avLst>
                  <a:gd name="adj" fmla="val 50000"/>
                </a:avLst>
              </a:prstTxWarp>
            </a:bodyPr>
            <a:lstStyle/>
            <a:p>
              <a:pPr algn="ctr"/>
              <a:r>
                <a:rPr lang="en-US" sz="3600" b="1" kern="10">
                  <a:ln w="9525">
                    <a:solidFill>
                      <a:srgbClr val="FFFF00"/>
                    </a:solidFill>
                    <a:round/>
                    <a:headEnd/>
                    <a:tailEnd/>
                  </a:ln>
                  <a:gradFill rotWithShape="0">
                    <a:gsLst>
                      <a:gs pos="0">
                        <a:srgbClr val="CC9900"/>
                      </a:gs>
                      <a:gs pos="100000">
                        <a:srgbClr val="FFCC00"/>
                      </a:gs>
                    </a:gsLst>
                    <a:path path="rect">
                      <a:fillToRect l="50000" t="50000" r="50000" b="50000"/>
                    </a:path>
                  </a:gradFill>
                  <a:effectLst>
                    <a:outerShdw dist="35921" dir="2700000" algn="ctr" rotWithShape="0">
                      <a:schemeClr val="bg1"/>
                    </a:outerShdw>
                  </a:effectLst>
                  <a:latin typeface="Latin Wide"/>
                </a:rPr>
                <a:t>___________</a:t>
              </a:r>
            </a:p>
          </p:txBody>
        </p:sp>
      </p:grpSp>
      <p:grpSp>
        <p:nvGrpSpPr>
          <p:cNvPr id="19" name="Group 25">
            <a:extLst>
              <a:ext uri="{FF2B5EF4-FFF2-40B4-BE49-F238E27FC236}">
                <a16:creationId xmlns:a16="http://schemas.microsoft.com/office/drawing/2014/main" id="{CFABF18B-3778-712F-77E9-345E804B1308}"/>
              </a:ext>
            </a:extLst>
          </p:cNvPr>
          <p:cNvGrpSpPr>
            <a:grpSpLocks/>
          </p:cNvGrpSpPr>
          <p:nvPr/>
        </p:nvGrpSpPr>
        <p:grpSpPr bwMode="auto">
          <a:xfrm>
            <a:off x="5867400" y="889000"/>
            <a:ext cx="304800" cy="209550"/>
            <a:chOff x="2628" y="2544"/>
            <a:chExt cx="504" cy="144"/>
          </a:xfrm>
        </p:grpSpPr>
        <p:sp>
          <p:nvSpPr>
            <p:cNvPr id="20" name="WordArt 26">
              <a:extLst>
                <a:ext uri="{FF2B5EF4-FFF2-40B4-BE49-F238E27FC236}">
                  <a16:creationId xmlns:a16="http://schemas.microsoft.com/office/drawing/2014/main" id="{203B34D5-861A-10DA-4587-84FEED10E617}"/>
                </a:ext>
              </a:extLst>
            </p:cNvPr>
            <p:cNvSpPr>
              <a:spLocks noChangeArrowheads="1" noChangeShapeType="1" noTextEdit="1"/>
            </p:cNvSpPr>
            <p:nvPr/>
          </p:nvSpPr>
          <p:spPr bwMode="auto">
            <a:xfrm>
              <a:off x="2628" y="2544"/>
              <a:ext cx="504" cy="48"/>
            </a:xfrm>
            <a:prstGeom prst="rect">
              <a:avLst/>
            </a:prstGeom>
          </p:spPr>
          <p:txBody>
            <a:bodyPr wrap="none" fromWordArt="1">
              <a:prstTxWarp prst="textPlain">
                <a:avLst>
                  <a:gd name="adj" fmla="val 50000"/>
                </a:avLst>
              </a:prstTxWarp>
            </a:bodyPr>
            <a:lstStyle/>
            <a:p>
              <a:pPr algn="ctr"/>
              <a:r>
                <a:rPr lang="en-US" sz="3600" b="1" kern="10">
                  <a:ln w="9525">
                    <a:solidFill>
                      <a:srgbClr val="FFFF00"/>
                    </a:solidFill>
                    <a:round/>
                    <a:headEnd/>
                    <a:tailEnd/>
                  </a:ln>
                  <a:gradFill rotWithShape="0">
                    <a:gsLst>
                      <a:gs pos="0">
                        <a:srgbClr val="CC9900"/>
                      </a:gs>
                      <a:gs pos="100000">
                        <a:srgbClr val="FFCC00"/>
                      </a:gs>
                    </a:gsLst>
                    <a:path path="rect">
                      <a:fillToRect l="50000" t="50000" r="50000" b="50000"/>
                    </a:path>
                  </a:gradFill>
                  <a:effectLst>
                    <a:outerShdw dist="35921" dir="2700000" algn="ctr" rotWithShape="0">
                      <a:schemeClr val="bg1"/>
                    </a:outerShdw>
                  </a:effectLst>
                  <a:latin typeface="Latin Wide"/>
                </a:rPr>
                <a:t>___________</a:t>
              </a:r>
            </a:p>
          </p:txBody>
        </p:sp>
        <p:sp>
          <p:nvSpPr>
            <p:cNvPr id="21" name="WordArt 27">
              <a:extLst>
                <a:ext uri="{FF2B5EF4-FFF2-40B4-BE49-F238E27FC236}">
                  <a16:creationId xmlns:a16="http://schemas.microsoft.com/office/drawing/2014/main" id="{F62D6BC6-CC18-FF0A-EA13-DC4253557520}"/>
                </a:ext>
              </a:extLst>
            </p:cNvPr>
            <p:cNvSpPr>
              <a:spLocks noChangeArrowheads="1" noChangeShapeType="1" noTextEdit="1"/>
            </p:cNvSpPr>
            <p:nvPr/>
          </p:nvSpPr>
          <p:spPr bwMode="auto">
            <a:xfrm>
              <a:off x="2628" y="2640"/>
              <a:ext cx="504" cy="48"/>
            </a:xfrm>
            <a:prstGeom prst="rect">
              <a:avLst/>
            </a:prstGeom>
          </p:spPr>
          <p:txBody>
            <a:bodyPr wrap="none" fromWordArt="1">
              <a:prstTxWarp prst="textPlain">
                <a:avLst>
                  <a:gd name="adj" fmla="val 50000"/>
                </a:avLst>
              </a:prstTxWarp>
            </a:bodyPr>
            <a:lstStyle/>
            <a:p>
              <a:pPr algn="ctr"/>
              <a:r>
                <a:rPr lang="en-US" sz="3600" b="1" kern="10">
                  <a:ln w="9525">
                    <a:solidFill>
                      <a:srgbClr val="FFFF00"/>
                    </a:solidFill>
                    <a:round/>
                    <a:headEnd/>
                    <a:tailEnd/>
                  </a:ln>
                  <a:gradFill rotWithShape="0">
                    <a:gsLst>
                      <a:gs pos="0">
                        <a:srgbClr val="CC9900"/>
                      </a:gs>
                      <a:gs pos="100000">
                        <a:srgbClr val="FFCC00"/>
                      </a:gs>
                    </a:gsLst>
                    <a:path path="rect">
                      <a:fillToRect l="50000" t="50000" r="50000" b="50000"/>
                    </a:path>
                  </a:gradFill>
                  <a:effectLst>
                    <a:outerShdw dist="35921" dir="2700000" algn="ctr" rotWithShape="0">
                      <a:schemeClr val="bg1"/>
                    </a:outerShdw>
                  </a:effectLst>
                  <a:latin typeface="Latin Wide"/>
                </a:rPr>
                <a:t>___________</a:t>
              </a:r>
            </a:p>
          </p:txBody>
        </p:sp>
      </p:grpSp>
      <p:sp>
        <p:nvSpPr>
          <p:cNvPr id="27" name="AutoShape 34">
            <a:extLst>
              <a:ext uri="{FF2B5EF4-FFF2-40B4-BE49-F238E27FC236}">
                <a16:creationId xmlns:a16="http://schemas.microsoft.com/office/drawing/2014/main" id="{2100883C-5191-BC9A-7A9D-940DFBCC21C0}"/>
              </a:ext>
            </a:extLst>
          </p:cNvPr>
          <p:cNvSpPr>
            <a:spLocks noChangeArrowheads="1"/>
          </p:cNvSpPr>
          <p:nvPr/>
        </p:nvSpPr>
        <p:spPr bwMode="auto">
          <a:xfrm rot="10800000">
            <a:off x="2501900" y="2439988"/>
            <a:ext cx="952500" cy="1981200"/>
          </a:xfrm>
          <a:prstGeom prst="downArrow">
            <a:avLst>
              <a:gd name="adj1" fmla="val 35000"/>
              <a:gd name="adj2" fmla="val 39578"/>
            </a:avLst>
          </a:prstGeom>
          <a:gradFill rotWithShape="0">
            <a:gsLst>
              <a:gs pos="0">
                <a:srgbClr val="FFE989"/>
              </a:gs>
              <a:gs pos="100000">
                <a:srgbClr val="8A4500"/>
              </a:gs>
            </a:gsLst>
            <a:lin ang="5400000" scaled="1"/>
          </a:gradFill>
          <a:ln w="38100">
            <a:noFill/>
            <a:miter lim="800000"/>
            <a:headEnd/>
            <a:tailEnd/>
          </a:ln>
          <a:effectLst/>
        </p:spPr>
        <p:txBody>
          <a:bodyPr rot="10800000" wrap="none" anchor="ctr"/>
          <a:lstStyle/>
          <a:p>
            <a:pPr algn="ctr" eaLnBrk="0" hangingPunct="0"/>
            <a:endParaRPr lang="en-US" sz="2400" b="1">
              <a:effectLst>
                <a:outerShdw blurRad="38100" dist="38100" dir="2700000" algn="tl">
                  <a:srgbClr val="FFFFFF"/>
                </a:outerShdw>
              </a:effectLst>
              <a:latin typeface="Arial Black" pitchFamily="34" charset="0"/>
            </a:endParaRPr>
          </a:p>
        </p:txBody>
      </p:sp>
      <p:sp>
        <p:nvSpPr>
          <p:cNvPr id="28" name="AutoShape 35">
            <a:extLst>
              <a:ext uri="{FF2B5EF4-FFF2-40B4-BE49-F238E27FC236}">
                <a16:creationId xmlns:a16="http://schemas.microsoft.com/office/drawing/2014/main" id="{0EF3C9EC-3442-3172-EE40-FE0634A88E00}"/>
              </a:ext>
            </a:extLst>
          </p:cNvPr>
          <p:cNvSpPr>
            <a:spLocks noChangeArrowheads="1"/>
          </p:cNvSpPr>
          <p:nvPr/>
        </p:nvSpPr>
        <p:spPr bwMode="auto">
          <a:xfrm rot="10800000">
            <a:off x="2503488" y="2441575"/>
            <a:ext cx="952500" cy="1981200"/>
          </a:xfrm>
          <a:prstGeom prst="downArrow">
            <a:avLst>
              <a:gd name="adj1" fmla="val 35000"/>
              <a:gd name="adj2" fmla="val 39578"/>
            </a:avLst>
          </a:prstGeom>
          <a:gradFill rotWithShape="0">
            <a:gsLst>
              <a:gs pos="0">
                <a:srgbClr val="FFE989"/>
              </a:gs>
              <a:gs pos="100000">
                <a:srgbClr val="8A4500"/>
              </a:gs>
            </a:gsLst>
            <a:lin ang="5400000" scaled="1"/>
          </a:gradFill>
          <a:ln w="38100">
            <a:solidFill>
              <a:srgbClr val="800000"/>
            </a:solidFill>
            <a:miter lim="800000"/>
            <a:headEnd/>
            <a:tailEnd/>
          </a:ln>
          <a:effectLst/>
        </p:spPr>
        <p:txBody>
          <a:bodyPr rot="10800000" wrap="none" anchor="ctr"/>
          <a:lstStyle/>
          <a:p>
            <a:pPr algn="ctr" eaLnBrk="0" hangingPunct="0"/>
            <a:endParaRPr lang="en-US" sz="2400" b="1">
              <a:effectLst>
                <a:outerShdw blurRad="38100" dist="38100" dir="2700000" algn="tl">
                  <a:srgbClr val="FFFFFF"/>
                </a:outerShdw>
              </a:effectLst>
              <a:latin typeface="Arial Black" pitchFamily="34" charset="0"/>
            </a:endParaRPr>
          </a:p>
        </p:txBody>
      </p:sp>
      <p:sp>
        <p:nvSpPr>
          <p:cNvPr id="29" name="AutoShape 36">
            <a:extLst>
              <a:ext uri="{FF2B5EF4-FFF2-40B4-BE49-F238E27FC236}">
                <a16:creationId xmlns:a16="http://schemas.microsoft.com/office/drawing/2014/main" id="{356D9383-589F-FC2A-702D-12A3E57D6C4F}"/>
              </a:ext>
            </a:extLst>
          </p:cNvPr>
          <p:cNvSpPr>
            <a:spLocks noChangeArrowheads="1"/>
          </p:cNvSpPr>
          <p:nvPr/>
        </p:nvSpPr>
        <p:spPr bwMode="auto">
          <a:xfrm rot="10800000">
            <a:off x="2503488" y="2441575"/>
            <a:ext cx="952500" cy="1981200"/>
          </a:xfrm>
          <a:prstGeom prst="downArrow">
            <a:avLst>
              <a:gd name="adj1" fmla="val 35000"/>
              <a:gd name="adj2" fmla="val 39578"/>
            </a:avLst>
          </a:prstGeom>
          <a:gradFill rotWithShape="0">
            <a:gsLst>
              <a:gs pos="0">
                <a:srgbClr val="FFE989"/>
              </a:gs>
              <a:gs pos="100000">
                <a:srgbClr val="8A4500"/>
              </a:gs>
            </a:gsLst>
            <a:lin ang="5400000" scaled="1"/>
          </a:gradFill>
          <a:ln w="38100">
            <a:solidFill>
              <a:srgbClr val="800000"/>
            </a:solidFill>
            <a:miter lim="800000"/>
            <a:headEnd/>
            <a:tailEnd/>
          </a:ln>
          <a:effectLst/>
        </p:spPr>
        <p:txBody>
          <a:bodyPr rot="10800000" wrap="none" anchor="ctr"/>
          <a:lstStyle/>
          <a:p>
            <a:pPr algn="ctr" eaLnBrk="0" hangingPunct="0"/>
            <a:endParaRPr lang="en-US" sz="2400" b="1">
              <a:effectLst>
                <a:outerShdw blurRad="38100" dist="38100" dir="2700000" algn="tl">
                  <a:srgbClr val="FFFFFF"/>
                </a:outerShdw>
              </a:effectLst>
              <a:latin typeface="Arial Black" pitchFamily="34" charset="0"/>
            </a:endParaRPr>
          </a:p>
        </p:txBody>
      </p:sp>
      <p:sp>
        <p:nvSpPr>
          <p:cNvPr id="32" name="WordArt 14">
            <a:extLst>
              <a:ext uri="{FF2B5EF4-FFF2-40B4-BE49-F238E27FC236}">
                <a16:creationId xmlns:a16="http://schemas.microsoft.com/office/drawing/2014/main" id="{C05FB083-2590-5842-814C-A3D8DF54DCDD}"/>
              </a:ext>
            </a:extLst>
          </p:cNvPr>
          <p:cNvSpPr>
            <a:spLocks noChangeArrowheads="1" noChangeShapeType="1" noTextEdit="1"/>
          </p:cNvSpPr>
          <p:nvPr/>
        </p:nvSpPr>
        <p:spPr bwMode="auto">
          <a:xfrm>
            <a:off x="215900" y="1035050"/>
            <a:ext cx="2679700" cy="336550"/>
          </a:xfrm>
          <a:prstGeom prst="rect">
            <a:avLst/>
          </a:prstGeom>
        </p:spPr>
        <p:txBody>
          <a:bodyPr wrap="none" fromWordArt="1">
            <a:prstTxWarp prst="textFadeUp">
              <a:avLst>
                <a:gd name="adj" fmla="val 9991"/>
              </a:avLst>
            </a:prstTxWarp>
          </a:bodyPr>
          <a:lstStyle/>
          <a:p>
            <a:pPr algn="ctr"/>
            <a:r>
              <a:rPr lang="en-US" sz="3600" kern="10" dirty="0">
                <a:ln w="9525">
                  <a:solidFill>
                    <a:srgbClr val="000000"/>
                  </a:solidFill>
                  <a:round/>
                  <a:headEnd/>
                  <a:tailEnd/>
                </a:ln>
                <a:solidFill>
                  <a:srgbClr val="FFF5CD"/>
                </a:solidFill>
                <a:effectLst>
                  <a:outerShdw dist="35921" dir="2700000" sy="50000" rotWithShape="0">
                    <a:srgbClr val="875B0D"/>
                  </a:outerShdw>
                </a:effectLst>
                <a:latin typeface="Arial Black"/>
              </a:rPr>
              <a:t>of Resurrection</a:t>
            </a:r>
          </a:p>
        </p:txBody>
      </p:sp>
      <p:sp>
        <p:nvSpPr>
          <p:cNvPr id="33" name="WordArt 13">
            <a:extLst>
              <a:ext uri="{FF2B5EF4-FFF2-40B4-BE49-F238E27FC236}">
                <a16:creationId xmlns:a16="http://schemas.microsoft.com/office/drawing/2014/main" id="{ED98FD05-FB1B-31AC-CD02-B50E4FE936AE}"/>
              </a:ext>
            </a:extLst>
          </p:cNvPr>
          <p:cNvSpPr>
            <a:spLocks noChangeArrowheads="1" noChangeShapeType="1" noTextEdit="1"/>
          </p:cNvSpPr>
          <p:nvPr/>
        </p:nvSpPr>
        <p:spPr bwMode="auto">
          <a:xfrm>
            <a:off x="555625" y="685800"/>
            <a:ext cx="2111375" cy="336550"/>
          </a:xfrm>
          <a:prstGeom prst="rect">
            <a:avLst/>
          </a:prstGeom>
        </p:spPr>
        <p:txBody>
          <a:bodyPr wrap="none" fromWordArt="1">
            <a:prstTxWarp prst="textFadeUp">
              <a:avLst>
                <a:gd name="adj" fmla="val 9991"/>
              </a:avLst>
            </a:prstTxWarp>
          </a:bodyPr>
          <a:lstStyle/>
          <a:p>
            <a:pPr algn="ctr"/>
            <a:r>
              <a:rPr lang="en-US" sz="3600" kern="10" dirty="0">
                <a:ln w="9525">
                  <a:solidFill>
                    <a:srgbClr val="000000"/>
                  </a:solidFill>
                  <a:round/>
                  <a:headEnd/>
                  <a:tailEnd/>
                </a:ln>
                <a:solidFill>
                  <a:srgbClr val="FFF5CD"/>
                </a:solidFill>
                <a:effectLst>
                  <a:outerShdw dist="35921" dir="2700000" sy="50000" rotWithShape="0">
                    <a:srgbClr val="875B0D"/>
                  </a:outerShdw>
                </a:effectLst>
                <a:latin typeface="Arial Black"/>
              </a:rPr>
              <a:t>Providence</a:t>
            </a:r>
          </a:p>
        </p:txBody>
      </p:sp>
      <p:grpSp>
        <p:nvGrpSpPr>
          <p:cNvPr id="37" name="Group 6">
            <a:extLst>
              <a:ext uri="{FF2B5EF4-FFF2-40B4-BE49-F238E27FC236}">
                <a16:creationId xmlns:a16="http://schemas.microsoft.com/office/drawing/2014/main" id="{7AD9C9D2-B12C-2983-8F89-0A8E5C0C24B9}"/>
              </a:ext>
            </a:extLst>
          </p:cNvPr>
          <p:cNvGrpSpPr>
            <a:grpSpLocks/>
          </p:cNvGrpSpPr>
          <p:nvPr/>
        </p:nvGrpSpPr>
        <p:grpSpPr bwMode="auto">
          <a:xfrm>
            <a:off x="533400" y="90488"/>
            <a:ext cx="8382000" cy="506412"/>
            <a:chOff x="96" y="57"/>
            <a:chExt cx="5280" cy="319"/>
          </a:xfrm>
        </p:grpSpPr>
        <p:sp>
          <p:nvSpPr>
            <p:cNvPr id="38" name="Text Box 7">
              <a:extLst>
                <a:ext uri="{FF2B5EF4-FFF2-40B4-BE49-F238E27FC236}">
                  <a16:creationId xmlns:a16="http://schemas.microsoft.com/office/drawing/2014/main" id="{34617B8A-AB8E-0D72-2A70-E7CD1323392F}"/>
                </a:ext>
              </a:extLst>
            </p:cNvPr>
            <p:cNvSpPr txBox="1">
              <a:spLocks noChangeArrowheads="1"/>
            </p:cNvSpPr>
            <p:nvPr/>
          </p:nvSpPr>
          <p:spPr bwMode="auto">
            <a:xfrm>
              <a:off x="432" y="57"/>
              <a:ext cx="4944" cy="319"/>
            </a:xfrm>
            <a:prstGeom prst="rect">
              <a:avLst/>
            </a:prstGeom>
            <a:noFill/>
            <a:ln w="9525">
              <a:noFill/>
              <a:miter lim="800000"/>
              <a:headEnd/>
              <a:tailEnd/>
            </a:ln>
            <a:effectLst>
              <a:outerShdw dist="12700" dir="2700000" algn="ctr" rotWithShape="0">
                <a:schemeClr val="bg1"/>
              </a:outerShdw>
            </a:effectLst>
          </p:spPr>
          <p:txBody>
            <a:bodyPr wrap="square">
              <a:spAutoFit/>
            </a:bodyPr>
            <a:lstStyle/>
            <a:p>
              <a:pPr eaLnBrk="0" hangingPunct="0">
                <a:lnSpc>
                  <a:spcPct val="85000"/>
                </a:lnSpc>
              </a:pPr>
              <a:r>
                <a:rPr lang="en-US" sz="2800" dirty="0">
                  <a:ln w="3175">
                    <a:solidFill>
                      <a:schemeClr val="bg1"/>
                    </a:solidFill>
                  </a:ln>
                  <a:solidFill>
                    <a:srgbClr val="000099"/>
                  </a:solidFill>
                  <a:effectLst/>
                  <a:latin typeface="Impact" pitchFamily="34" charset="0"/>
                </a:rPr>
                <a:t>How Does God Carry Out His Work of Resurrection</a:t>
              </a:r>
              <a:r>
                <a:rPr lang="en-US" sz="3200" dirty="0">
                  <a:ln w="3175">
                    <a:solidFill>
                      <a:schemeClr val="bg1"/>
                    </a:solidFill>
                  </a:ln>
                  <a:solidFill>
                    <a:srgbClr val="000099"/>
                  </a:solidFill>
                  <a:effectLst/>
                  <a:latin typeface="Arial Rounded MT Bold" pitchFamily="34" charset="0"/>
                </a:rPr>
                <a:t>?</a:t>
              </a:r>
            </a:p>
          </p:txBody>
        </p:sp>
        <p:sp>
          <p:nvSpPr>
            <p:cNvPr id="39" name="Text Box 8">
              <a:extLst>
                <a:ext uri="{FF2B5EF4-FFF2-40B4-BE49-F238E27FC236}">
                  <a16:creationId xmlns:a16="http://schemas.microsoft.com/office/drawing/2014/main" id="{09636F87-5578-FBE2-DE18-9763B462D0B7}"/>
                </a:ext>
              </a:extLst>
            </p:cNvPr>
            <p:cNvSpPr txBox="1">
              <a:spLocks noChangeArrowheads="1"/>
            </p:cNvSpPr>
            <p:nvPr/>
          </p:nvSpPr>
          <p:spPr bwMode="auto">
            <a:xfrm>
              <a:off x="96" y="66"/>
              <a:ext cx="432" cy="300"/>
            </a:xfrm>
            <a:prstGeom prst="rect">
              <a:avLst/>
            </a:prstGeom>
            <a:noFill/>
            <a:ln w="9525">
              <a:noFill/>
              <a:miter lim="800000"/>
              <a:headEnd/>
              <a:tailEnd/>
            </a:ln>
            <a:effectLst>
              <a:outerShdw dist="12700" dir="2700000" algn="ctr" rotWithShape="0">
                <a:schemeClr val="bg1"/>
              </a:outerShdw>
            </a:effectLst>
          </p:spPr>
          <p:txBody>
            <a:bodyPr>
              <a:spAutoFit/>
            </a:bodyPr>
            <a:lstStyle/>
            <a:p>
              <a:pPr eaLnBrk="0" hangingPunct="0">
                <a:lnSpc>
                  <a:spcPct val="90000"/>
                </a:lnSpc>
              </a:pPr>
              <a:r>
                <a:rPr lang="en-US" sz="2800" dirty="0">
                  <a:ln w="3175">
                    <a:solidFill>
                      <a:schemeClr val="bg1"/>
                    </a:solidFill>
                  </a:ln>
                  <a:solidFill>
                    <a:srgbClr val="000099"/>
                  </a:solidFill>
                  <a:effectLst/>
                  <a:latin typeface="Impact" pitchFamily="34" charset="0"/>
                </a:rPr>
                <a:t>2.1</a:t>
              </a:r>
            </a:p>
          </p:txBody>
        </p:sp>
      </p:grpSp>
      <p:sp>
        <p:nvSpPr>
          <p:cNvPr id="40" name="Oval 41">
            <a:extLst>
              <a:ext uri="{FF2B5EF4-FFF2-40B4-BE49-F238E27FC236}">
                <a16:creationId xmlns:a16="http://schemas.microsoft.com/office/drawing/2014/main" id="{FE635943-3108-F4F6-3C49-D41CDC08E82C}"/>
              </a:ext>
            </a:extLst>
          </p:cNvPr>
          <p:cNvSpPr>
            <a:spLocks noChangeArrowheads="1"/>
          </p:cNvSpPr>
          <p:nvPr/>
        </p:nvSpPr>
        <p:spPr bwMode="auto">
          <a:xfrm>
            <a:off x="762000" y="4343400"/>
            <a:ext cx="4419600" cy="800100"/>
          </a:xfrm>
          <a:prstGeom prst="ellipse">
            <a:avLst/>
          </a:prstGeom>
          <a:gradFill rotWithShape="0">
            <a:gsLst>
              <a:gs pos="0">
                <a:srgbClr val="800000"/>
              </a:gs>
              <a:gs pos="50000">
                <a:srgbClr val="482400"/>
              </a:gs>
              <a:gs pos="100000">
                <a:srgbClr val="800000"/>
              </a:gs>
            </a:gsLst>
            <a:lin ang="2700000" scaled="1"/>
          </a:gradFill>
          <a:ln w="9525">
            <a:solidFill>
              <a:srgbClr val="663300"/>
            </a:solidFill>
            <a:round/>
            <a:headEnd/>
            <a:tailEnd/>
          </a:ln>
          <a:effectLst/>
        </p:spPr>
        <p:txBody>
          <a:bodyPr wrap="none" anchor="ctr"/>
          <a:lstStyle/>
          <a:p>
            <a:pPr algn="ctr" eaLnBrk="0" hangingPunct="0"/>
            <a:r>
              <a:rPr lang="en-US" sz="4000" spc="300" dirty="0">
                <a:solidFill>
                  <a:schemeClr val="bg1"/>
                </a:solidFill>
                <a:effectLst>
                  <a:outerShdw blurRad="38100" dist="38100" dir="2700000" algn="tl">
                    <a:srgbClr val="000000"/>
                  </a:outerShdw>
                </a:effectLst>
                <a:latin typeface="Fette Engschrift" pitchFamily="2" charset="0"/>
              </a:rPr>
              <a:t>Fallen person</a:t>
            </a:r>
          </a:p>
          <a:p>
            <a:pPr algn="ctr" eaLnBrk="0" hangingPunct="0"/>
            <a:endParaRPr lang="en-US" sz="400" spc="300" dirty="0">
              <a:solidFill>
                <a:schemeClr val="accent2"/>
              </a:solidFill>
              <a:latin typeface="Haettenschweiler" pitchFamily="34" charset="0"/>
            </a:endParaRPr>
          </a:p>
        </p:txBody>
      </p:sp>
      <p:sp>
        <p:nvSpPr>
          <p:cNvPr id="41" name="Oval 2">
            <a:extLst>
              <a:ext uri="{FF2B5EF4-FFF2-40B4-BE49-F238E27FC236}">
                <a16:creationId xmlns:a16="http://schemas.microsoft.com/office/drawing/2014/main" id="{7BE2B091-F379-EC5F-8429-6E302AC091B1}"/>
              </a:ext>
            </a:extLst>
          </p:cNvPr>
          <p:cNvSpPr>
            <a:spLocks noChangeArrowheads="1"/>
          </p:cNvSpPr>
          <p:nvPr/>
        </p:nvSpPr>
        <p:spPr bwMode="auto">
          <a:xfrm>
            <a:off x="762000" y="1600200"/>
            <a:ext cx="4419600" cy="789861"/>
          </a:xfrm>
          <a:prstGeom prst="ellipse">
            <a:avLst/>
          </a:prstGeom>
          <a:gradFill rotWithShape="0">
            <a:gsLst>
              <a:gs pos="0">
                <a:schemeClr val="bg1"/>
              </a:gs>
              <a:gs pos="100000">
                <a:srgbClr val="FFCCFF"/>
              </a:gs>
            </a:gsLst>
            <a:lin ang="2700000" scaled="1"/>
          </a:gradFill>
          <a:ln w="38100">
            <a:solidFill>
              <a:srgbClr val="660066"/>
            </a:solidFill>
            <a:round/>
            <a:headEnd/>
            <a:tailEnd/>
          </a:ln>
          <a:effectLst/>
        </p:spPr>
        <p:txBody>
          <a:bodyPr wrap="none" anchor="ctr"/>
          <a:lstStyle/>
          <a:p>
            <a:pPr algn="ctr" eaLnBrk="0" hangingPunct="0"/>
            <a:r>
              <a:rPr lang="en-US" sz="4000" b="1" spc="300" dirty="0">
                <a:solidFill>
                  <a:srgbClr val="3E003E"/>
                </a:solidFill>
                <a:effectLst/>
                <a:latin typeface="Fette Engschrift" pitchFamily="2" charset="0"/>
              </a:rPr>
              <a:t>Original person</a:t>
            </a:r>
          </a:p>
          <a:p>
            <a:pPr algn="ctr" eaLnBrk="0" hangingPunct="0"/>
            <a:endParaRPr lang="en-US" sz="600" spc="300" dirty="0">
              <a:solidFill>
                <a:srgbClr val="660066"/>
              </a:solidFill>
              <a:latin typeface="Haettenschweiler" pitchFamily="34" charset="0"/>
            </a:endParaRPr>
          </a:p>
        </p:txBody>
      </p:sp>
      <p:sp>
        <p:nvSpPr>
          <p:cNvPr id="42" name="Oval 7">
            <a:extLst>
              <a:ext uri="{FF2B5EF4-FFF2-40B4-BE49-F238E27FC236}">
                <a16:creationId xmlns:a16="http://schemas.microsoft.com/office/drawing/2014/main" id="{978019A5-520D-F211-E03D-59D1E95B5766}"/>
              </a:ext>
            </a:extLst>
          </p:cNvPr>
          <p:cNvSpPr>
            <a:spLocks noChangeArrowheads="1"/>
          </p:cNvSpPr>
          <p:nvPr/>
        </p:nvSpPr>
        <p:spPr bwMode="auto">
          <a:xfrm>
            <a:off x="4419600" y="2505075"/>
            <a:ext cx="381000" cy="361950"/>
          </a:xfrm>
          <a:prstGeom prst="ellipse">
            <a:avLst/>
          </a:prstGeom>
          <a:solidFill>
            <a:srgbClr val="F8F8F8"/>
          </a:solidFill>
          <a:ln w="12700">
            <a:solidFill>
              <a:srgbClr val="000099"/>
            </a:solidFill>
            <a:round/>
            <a:headEnd/>
            <a:tailEnd/>
          </a:ln>
          <a:effectLst/>
        </p:spPr>
        <p:txBody>
          <a:bodyPr wrap="none" anchor="ctr"/>
          <a:lstStyle/>
          <a:p>
            <a:pPr algn="ctr" eaLnBrk="0" hangingPunct="0"/>
            <a:r>
              <a:rPr lang="en-US" sz="2400" dirty="0">
                <a:solidFill>
                  <a:srgbClr val="000099"/>
                </a:solidFill>
                <a:effectLst>
                  <a:outerShdw blurRad="38100" dist="38100" dir="2700000" algn="tl">
                    <a:srgbClr val="C0C0C0"/>
                  </a:outerShdw>
                </a:effectLst>
                <a:latin typeface="Impact" pitchFamily="34" charset="0"/>
              </a:rPr>
              <a:t>1</a:t>
            </a:r>
          </a:p>
        </p:txBody>
      </p:sp>
      <p:sp>
        <p:nvSpPr>
          <p:cNvPr id="43" name="Rectangle 8">
            <a:extLst>
              <a:ext uri="{FF2B5EF4-FFF2-40B4-BE49-F238E27FC236}">
                <a16:creationId xmlns:a16="http://schemas.microsoft.com/office/drawing/2014/main" id="{5350E47A-D362-A9BC-0007-279A9810AE31}"/>
              </a:ext>
            </a:extLst>
          </p:cNvPr>
          <p:cNvSpPr>
            <a:spLocks noChangeArrowheads="1"/>
          </p:cNvSpPr>
          <p:nvPr/>
        </p:nvSpPr>
        <p:spPr bwMode="auto">
          <a:xfrm>
            <a:off x="4800600" y="2505075"/>
            <a:ext cx="2362200" cy="381000"/>
          </a:xfrm>
          <a:prstGeom prst="rect">
            <a:avLst/>
          </a:prstGeom>
          <a:noFill/>
          <a:ln w="9525">
            <a:noFill/>
            <a:miter lim="800000"/>
            <a:headEnd/>
            <a:tailEnd/>
          </a:ln>
          <a:effectLst>
            <a:outerShdw dist="17961" dir="2700000" algn="ctr" rotWithShape="0">
              <a:srgbClr val="FFCC00"/>
            </a:outerShdw>
          </a:effectLst>
        </p:spPr>
        <p:txBody>
          <a:bodyPr wrap="none" anchor="ctr"/>
          <a:lstStyle/>
          <a:p>
            <a:pPr eaLnBrk="0" hangingPunct="0"/>
            <a:r>
              <a:rPr lang="en-US" sz="2600" dirty="0">
                <a:ln w="3175">
                  <a:solidFill>
                    <a:srgbClr val="FFFFFF"/>
                  </a:solidFill>
                </a:ln>
                <a:solidFill>
                  <a:srgbClr val="000099"/>
                </a:solidFill>
                <a:effectLst/>
                <a:latin typeface="Impact" pitchFamily="34" charset="0"/>
              </a:rPr>
              <a:t>Merit of the age</a:t>
            </a:r>
          </a:p>
        </p:txBody>
      </p:sp>
    </p:spTree>
    <p:extLst>
      <p:ext uri="{BB962C8B-B14F-4D97-AF65-F5344CB8AC3E}">
        <p14:creationId xmlns:p14="http://schemas.microsoft.com/office/powerpoint/2010/main" val="3086158896"/>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0.70"/>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9" grpId="0"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FFE6C1"/>
            </a:gs>
            <a:gs pos="100000">
              <a:schemeClr val="bg1"/>
            </a:gs>
          </a:gsLst>
          <a:lin ang="5400000" scaled="1"/>
        </a:gra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98D97C95-A69A-9CE1-BDD1-11305AB57599}"/>
              </a:ext>
            </a:extLst>
          </p:cNvPr>
          <p:cNvSpPr>
            <a:spLocks noChangeArrowheads="1"/>
          </p:cNvSpPr>
          <p:nvPr/>
        </p:nvSpPr>
        <p:spPr bwMode="auto">
          <a:xfrm>
            <a:off x="0" y="5251450"/>
            <a:ext cx="9144000" cy="1600200"/>
          </a:xfrm>
          <a:prstGeom prst="rect">
            <a:avLst/>
          </a:prstGeom>
          <a:solidFill>
            <a:schemeClr val="tx1"/>
          </a:solidFill>
          <a:ln w="9525">
            <a:solidFill>
              <a:schemeClr val="tx1"/>
            </a:solidFill>
            <a:miter lim="800000"/>
            <a:headEnd/>
            <a:tailEnd/>
          </a:ln>
          <a:effectLst/>
        </p:spPr>
        <p:txBody>
          <a:bodyPr wrap="none" anchor="ctr"/>
          <a:lstStyle/>
          <a:p>
            <a:endParaRPr lang="en-US"/>
          </a:p>
        </p:txBody>
      </p:sp>
      <p:grpSp>
        <p:nvGrpSpPr>
          <p:cNvPr id="3" name="Group 42">
            <a:extLst>
              <a:ext uri="{FF2B5EF4-FFF2-40B4-BE49-F238E27FC236}">
                <a16:creationId xmlns:a16="http://schemas.microsoft.com/office/drawing/2014/main" id="{CD953BB7-7764-5931-58FA-7EDE47185408}"/>
              </a:ext>
            </a:extLst>
          </p:cNvPr>
          <p:cNvGrpSpPr>
            <a:grpSpLocks/>
          </p:cNvGrpSpPr>
          <p:nvPr/>
        </p:nvGrpSpPr>
        <p:grpSpPr bwMode="auto">
          <a:xfrm>
            <a:off x="990600" y="5562600"/>
            <a:ext cx="7239000" cy="736600"/>
            <a:chOff x="624" y="3504"/>
            <a:chExt cx="4560" cy="464"/>
          </a:xfrm>
        </p:grpSpPr>
        <p:sp>
          <p:nvSpPr>
            <p:cNvPr id="4" name="Text Box 5">
              <a:extLst>
                <a:ext uri="{FF2B5EF4-FFF2-40B4-BE49-F238E27FC236}">
                  <a16:creationId xmlns:a16="http://schemas.microsoft.com/office/drawing/2014/main" id="{73192515-4D82-8258-1BC0-50F8B4DE699D}"/>
                </a:ext>
              </a:extLst>
            </p:cNvPr>
            <p:cNvSpPr txBox="1">
              <a:spLocks noChangeArrowheads="1"/>
            </p:cNvSpPr>
            <p:nvPr/>
          </p:nvSpPr>
          <p:spPr bwMode="auto">
            <a:xfrm>
              <a:off x="966" y="3518"/>
              <a:ext cx="4218" cy="450"/>
            </a:xfrm>
            <a:prstGeom prst="rect">
              <a:avLst/>
            </a:prstGeom>
            <a:noFill/>
            <a:ln w="9525">
              <a:noFill/>
              <a:miter lim="800000"/>
              <a:headEnd/>
              <a:tailEnd/>
            </a:ln>
            <a:effectLst/>
          </p:spPr>
          <p:txBody>
            <a:bodyPr>
              <a:spAutoFit/>
            </a:bodyPr>
            <a:lstStyle/>
            <a:p>
              <a:pPr eaLnBrk="0" hangingPunct="0">
                <a:lnSpc>
                  <a:spcPct val="85000"/>
                </a:lnSpc>
              </a:pPr>
              <a:r>
                <a:rPr lang="en-US" sz="2400" b="1" dirty="0">
                  <a:solidFill>
                    <a:schemeClr val="bg1"/>
                  </a:solidFill>
                  <a:latin typeface="Arial Narrow" pitchFamily="34" charset="0"/>
                </a:rPr>
                <a:t>Third, the resurrection of a spirit can be achieved only through </a:t>
              </a:r>
              <a:r>
                <a:rPr lang="en-US" sz="2400" b="1" u="sng" dirty="0">
                  <a:solidFill>
                    <a:schemeClr val="bg1"/>
                  </a:solidFill>
                  <a:latin typeface="Arial Narrow" pitchFamily="34" charset="0"/>
                </a:rPr>
                <a:t>earthly life</a:t>
              </a:r>
              <a:r>
                <a:rPr lang="en-US" sz="2400" b="1" dirty="0">
                  <a:solidFill>
                    <a:schemeClr val="bg1"/>
                  </a:solidFill>
                  <a:latin typeface="Arial Narrow" pitchFamily="34" charset="0"/>
                </a:rPr>
                <a:t>, in the physical self.</a:t>
              </a:r>
              <a:endParaRPr lang="en-US" sz="2400" dirty="0">
                <a:solidFill>
                  <a:schemeClr val="bg1"/>
                </a:solidFill>
                <a:latin typeface="Arial Narrow" pitchFamily="34" charset="0"/>
              </a:endParaRPr>
            </a:p>
          </p:txBody>
        </p:sp>
        <p:sp>
          <p:nvSpPr>
            <p:cNvPr id="5" name="Oval 6">
              <a:extLst>
                <a:ext uri="{FF2B5EF4-FFF2-40B4-BE49-F238E27FC236}">
                  <a16:creationId xmlns:a16="http://schemas.microsoft.com/office/drawing/2014/main" id="{B3D07626-4716-DC2E-7A69-1606BD1E3A84}"/>
                </a:ext>
              </a:extLst>
            </p:cNvPr>
            <p:cNvSpPr>
              <a:spLocks noChangeArrowheads="1"/>
            </p:cNvSpPr>
            <p:nvPr/>
          </p:nvSpPr>
          <p:spPr bwMode="auto">
            <a:xfrm>
              <a:off x="624" y="3504"/>
              <a:ext cx="283" cy="274"/>
            </a:xfrm>
            <a:prstGeom prst="ellipse">
              <a:avLst/>
            </a:prstGeom>
            <a:solidFill>
              <a:schemeClr val="tx1"/>
            </a:solidFill>
            <a:ln w="12700">
              <a:solidFill>
                <a:schemeClr val="bg1"/>
              </a:solidFill>
              <a:round/>
              <a:headEnd/>
              <a:tailEnd/>
            </a:ln>
            <a:effectLst/>
          </p:spPr>
          <p:txBody>
            <a:bodyPr wrap="none" anchor="ctr"/>
            <a:lstStyle/>
            <a:p>
              <a:pPr algn="ctr" eaLnBrk="0" hangingPunct="0"/>
              <a:r>
                <a:rPr lang="en-US" sz="2800">
                  <a:solidFill>
                    <a:srgbClr val="E6E6E6"/>
                  </a:solidFill>
                  <a:latin typeface="Impact" pitchFamily="34" charset="0"/>
                </a:rPr>
                <a:t>3</a:t>
              </a:r>
            </a:p>
          </p:txBody>
        </p:sp>
      </p:grpSp>
      <p:sp>
        <p:nvSpPr>
          <p:cNvPr id="6" name="Oval 7">
            <a:extLst>
              <a:ext uri="{FF2B5EF4-FFF2-40B4-BE49-F238E27FC236}">
                <a16:creationId xmlns:a16="http://schemas.microsoft.com/office/drawing/2014/main" id="{6354953D-3EFD-9F69-2659-45FC97B77674}"/>
              </a:ext>
            </a:extLst>
          </p:cNvPr>
          <p:cNvSpPr>
            <a:spLocks noChangeArrowheads="1"/>
          </p:cNvSpPr>
          <p:nvPr/>
        </p:nvSpPr>
        <p:spPr bwMode="auto">
          <a:xfrm>
            <a:off x="4419600" y="3429000"/>
            <a:ext cx="381000" cy="361950"/>
          </a:xfrm>
          <a:prstGeom prst="ellipse">
            <a:avLst/>
          </a:prstGeom>
          <a:solidFill>
            <a:srgbClr val="F8F8F8"/>
          </a:solidFill>
          <a:ln w="12700">
            <a:solidFill>
              <a:srgbClr val="000099"/>
            </a:solidFill>
            <a:round/>
            <a:headEnd/>
            <a:tailEnd/>
          </a:ln>
          <a:effectLst/>
        </p:spPr>
        <p:txBody>
          <a:bodyPr wrap="none" anchor="ctr"/>
          <a:lstStyle/>
          <a:p>
            <a:pPr algn="ctr" eaLnBrk="0" hangingPunct="0"/>
            <a:r>
              <a:rPr lang="en-US" sz="2400" dirty="0">
                <a:solidFill>
                  <a:srgbClr val="000099"/>
                </a:solidFill>
                <a:effectLst>
                  <a:outerShdw blurRad="38100" dist="38100" dir="2700000" algn="tl">
                    <a:srgbClr val="C0C0C0"/>
                  </a:outerShdw>
                </a:effectLst>
                <a:latin typeface="Impact" pitchFamily="34" charset="0"/>
              </a:rPr>
              <a:t>3</a:t>
            </a:r>
          </a:p>
        </p:txBody>
      </p:sp>
      <p:sp>
        <p:nvSpPr>
          <p:cNvPr id="7" name="Rectangle 8">
            <a:extLst>
              <a:ext uri="{FF2B5EF4-FFF2-40B4-BE49-F238E27FC236}">
                <a16:creationId xmlns:a16="http://schemas.microsoft.com/office/drawing/2014/main" id="{B0CDA1A3-E2CD-CD71-AADF-7BD272129509}"/>
              </a:ext>
            </a:extLst>
          </p:cNvPr>
          <p:cNvSpPr>
            <a:spLocks noChangeArrowheads="1"/>
          </p:cNvSpPr>
          <p:nvPr/>
        </p:nvSpPr>
        <p:spPr bwMode="auto">
          <a:xfrm>
            <a:off x="4800600" y="3419475"/>
            <a:ext cx="1905000" cy="390525"/>
          </a:xfrm>
          <a:prstGeom prst="rect">
            <a:avLst/>
          </a:prstGeom>
          <a:noFill/>
          <a:ln w="9525">
            <a:noFill/>
            <a:miter lim="800000"/>
            <a:headEnd/>
            <a:tailEnd/>
          </a:ln>
          <a:effectLst>
            <a:outerShdw dist="17961" dir="2700000" algn="ctr" rotWithShape="0">
              <a:srgbClr val="FFCC00"/>
            </a:outerShdw>
          </a:effectLst>
        </p:spPr>
        <p:txBody>
          <a:bodyPr wrap="none" anchor="ctr"/>
          <a:lstStyle/>
          <a:p>
            <a:pPr eaLnBrk="0" hangingPunct="0"/>
            <a:r>
              <a:rPr lang="en-US" sz="2800" dirty="0">
                <a:ln w="3175">
                  <a:solidFill>
                    <a:srgbClr val="FFFFFF"/>
                  </a:solidFill>
                </a:ln>
                <a:solidFill>
                  <a:srgbClr val="000099"/>
                </a:solidFill>
                <a:effectLst/>
                <a:latin typeface="Impact" pitchFamily="34" charset="0"/>
              </a:rPr>
              <a:t>Earthly Life</a:t>
            </a:r>
          </a:p>
        </p:txBody>
      </p:sp>
      <p:sp>
        <p:nvSpPr>
          <p:cNvPr id="12" name="WordArt 13">
            <a:extLst>
              <a:ext uri="{FF2B5EF4-FFF2-40B4-BE49-F238E27FC236}">
                <a16:creationId xmlns:a16="http://schemas.microsoft.com/office/drawing/2014/main" id="{D33BE336-01E5-02E6-5C42-A9BA6999BF24}"/>
              </a:ext>
            </a:extLst>
          </p:cNvPr>
          <p:cNvSpPr>
            <a:spLocks noChangeArrowheads="1" noChangeShapeType="1" noTextEdit="1"/>
          </p:cNvSpPr>
          <p:nvPr/>
        </p:nvSpPr>
        <p:spPr bwMode="auto">
          <a:xfrm>
            <a:off x="228600" y="3200400"/>
            <a:ext cx="2438400" cy="457200"/>
          </a:xfrm>
          <a:prstGeom prst="rect">
            <a:avLst/>
          </a:prstGeom>
        </p:spPr>
        <p:txBody>
          <a:bodyPr wrap="none" fromWordArt="1">
            <a:prstTxWarp prst="textFadeUp">
              <a:avLst>
                <a:gd name="adj" fmla="val 9991"/>
              </a:avLst>
            </a:prstTxWarp>
          </a:bodyPr>
          <a:lstStyle/>
          <a:p>
            <a:pPr algn="ctr"/>
            <a:r>
              <a:rPr lang="en-US" sz="3600" kern="10" dirty="0">
                <a:ln w="12700">
                  <a:solidFill>
                    <a:schemeClr val="tx1"/>
                  </a:solidFill>
                  <a:round/>
                  <a:headEnd/>
                  <a:tailEnd/>
                </a:ln>
                <a:gradFill rotWithShape="0">
                  <a:gsLst>
                    <a:gs pos="0">
                      <a:srgbClr val="660033"/>
                    </a:gs>
                    <a:gs pos="100000">
                      <a:srgbClr val="660033"/>
                    </a:gs>
                  </a:gsLst>
                  <a:lin ang="5400000" scaled="1"/>
                </a:gradFill>
                <a:effectLst>
                  <a:outerShdw dist="35921" dir="2700000" sy="50000" rotWithShape="0">
                    <a:srgbClr val="FFCC00"/>
                  </a:outerShdw>
                </a:effectLst>
                <a:latin typeface="Arial Black"/>
              </a:rPr>
              <a:t>Resurrection</a:t>
            </a:r>
          </a:p>
        </p:txBody>
      </p:sp>
      <p:sp>
        <p:nvSpPr>
          <p:cNvPr id="13" name="Rectangle 17">
            <a:extLst>
              <a:ext uri="{FF2B5EF4-FFF2-40B4-BE49-F238E27FC236}">
                <a16:creationId xmlns:a16="http://schemas.microsoft.com/office/drawing/2014/main" id="{2F34709B-ABF6-EBF4-E597-B1AB21161453}"/>
              </a:ext>
            </a:extLst>
          </p:cNvPr>
          <p:cNvSpPr>
            <a:spLocks noChangeArrowheads="1"/>
          </p:cNvSpPr>
          <p:nvPr/>
        </p:nvSpPr>
        <p:spPr bwMode="auto">
          <a:xfrm>
            <a:off x="152400" y="609600"/>
            <a:ext cx="8839200" cy="838200"/>
          </a:xfrm>
          <a:prstGeom prst="rect">
            <a:avLst/>
          </a:prstGeom>
          <a:gradFill rotWithShape="0">
            <a:gsLst>
              <a:gs pos="0">
                <a:srgbClr val="522900"/>
              </a:gs>
              <a:gs pos="50000">
                <a:srgbClr val="800000"/>
              </a:gs>
              <a:gs pos="100000">
                <a:srgbClr val="522900"/>
              </a:gs>
            </a:gsLst>
            <a:lin ang="5400000" scaled="1"/>
          </a:gradFill>
          <a:ln w="28575">
            <a:noFill/>
            <a:miter lim="800000"/>
            <a:headEnd/>
            <a:tailEnd/>
          </a:ln>
          <a:effectLst/>
        </p:spPr>
        <p:txBody>
          <a:bodyPr wrap="none" anchor="ctr"/>
          <a:lstStyle/>
          <a:p>
            <a:endParaRPr lang="en-US"/>
          </a:p>
        </p:txBody>
      </p:sp>
      <p:sp>
        <p:nvSpPr>
          <p:cNvPr id="14" name="WordArt 20">
            <a:extLst>
              <a:ext uri="{FF2B5EF4-FFF2-40B4-BE49-F238E27FC236}">
                <a16:creationId xmlns:a16="http://schemas.microsoft.com/office/drawing/2014/main" id="{FDA6AA03-78C6-1FD9-3AF7-8499618816C0}"/>
              </a:ext>
            </a:extLst>
          </p:cNvPr>
          <p:cNvSpPr>
            <a:spLocks noChangeArrowheads="1" noChangeShapeType="1" noTextEdit="1"/>
          </p:cNvSpPr>
          <p:nvPr/>
        </p:nvSpPr>
        <p:spPr bwMode="auto">
          <a:xfrm>
            <a:off x="3527425" y="685800"/>
            <a:ext cx="2111375" cy="336550"/>
          </a:xfrm>
          <a:prstGeom prst="rect">
            <a:avLst/>
          </a:prstGeom>
        </p:spPr>
        <p:txBody>
          <a:bodyPr wrap="none" fromWordArt="1">
            <a:prstTxWarp prst="textFadeUp">
              <a:avLst>
                <a:gd name="adj" fmla="val 9991"/>
              </a:avLst>
            </a:prstTxWarp>
          </a:bodyPr>
          <a:lstStyle/>
          <a:p>
            <a:pPr algn="ctr"/>
            <a:r>
              <a:rPr lang="en-US" sz="3600" kern="10">
                <a:ln w="9525">
                  <a:solidFill>
                    <a:srgbClr val="000000"/>
                  </a:solidFill>
                  <a:round/>
                  <a:headEnd/>
                  <a:tailEnd/>
                </a:ln>
                <a:solidFill>
                  <a:srgbClr val="FFF5CD"/>
                </a:solidFill>
                <a:effectLst>
                  <a:outerShdw dist="35921" dir="2700000" sy="50000" rotWithShape="0">
                    <a:srgbClr val="875B0D"/>
                  </a:outerShdw>
                </a:effectLst>
                <a:latin typeface="Arial Black"/>
              </a:rPr>
              <a:t>Providence</a:t>
            </a:r>
          </a:p>
        </p:txBody>
      </p:sp>
      <p:sp>
        <p:nvSpPr>
          <p:cNvPr id="15" name="WordArt 21">
            <a:extLst>
              <a:ext uri="{FF2B5EF4-FFF2-40B4-BE49-F238E27FC236}">
                <a16:creationId xmlns:a16="http://schemas.microsoft.com/office/drawing/2014/main" id="{230B44E2-B85F-CF7F-41DE-1E9BF2597673}"/>
              </a:ext>
            </a:extLst>
          </p:cNvPr>
          <p:cNvSpPr>
            <a:spLocks noChangeArrowheads="1" noChangeShapeType="1" noTextEdit="1"/>
          </p:cNvSpPr>
          <p:nvPr/>
        </p:nvSpPr>
        <p:spPr bwMode="auto">
          <a:xfrm>
            <a:off x="3187700" y="1035050"/>
            <a:ext cx="2679700" cy="336550"/>
          </a:xfrm>
          <a:prstGeom prst="rect">
            <a:avLst/>
          </a:prstGeom>
        </p:spPr>
        <p:txBody>
          <a:bodyPr wrap="none" fromWordArt="1">
            <a:prstTxWarp prst="textFadeUp">
              <a:avLst>
                <a:gd name="adj" fmla="val 9991"/>
              </a:avLst>
            </a:prstTxWarp>
          </a:bodyPr>
          <a:lstStyle/>
          <a:p>
            <a:pPr algn="ctr"/>
            <a:r>
              <a:rPr lang="en-US" sz="3600" kern="10">
                <a:ln w="9525">
                  <a:solidFill>
                    <a:srgbClr val="000000"/>
                  </a:solidFill>
                  <a:round/>
                  <a:headEnd/>
                  <a:tailEnd/>
                </a:ln>
                <a:solidFill>
                  <a:srgbClr val="FFF5CD"/>
                </a:solidFill>
                <a:effectLst>
                  <a:outerShdw dist="35921" dir="2700000" sy="50000" rotWithShape="0">
                    <a:srgbClr val="875B0D"/>
                  </a:outerShdw>
                </a:effectLst>
                <a:latin typeface="Arial Black"/>
              </a:rPr>
              <a:t>of Restoration</a:t>
            </a:r>
          </a:p>
        </p:txBody>
      </p:sp>
      <p:sp>
        <p:nvSpPr>
          <p:cNvPr id="16" name="WordArt 22">
            <a:extLst>
              <a:ext uri="{FF2B5EF4-FFF2-40B4-BE49-F238E27FC236}">
                <a16:creationId xmlns:a16="http://schemas.microsoft.com/office/drawing/2014/main" id="{C307ECCB-C5B7-B200-F413-398CEAA8F6A5}"/>
              </a:ext>
            </a:extLst>
          </p:cNvPr>
          <p:cNvSpPr>
            <a:spLocks noChangeArrowheads="1" noChangeShapeType="1" noTextEdit="1"/>
          </p:cNvSpPr>
          <p:nvPr/>
        </p:nvSpPr>
        <p:spPr bwMode="auto">
          <a:xfrm>
            <a:off x="6499225" y="685800"/>
            <a:ext cx="2111375" cy="336550"/>
          </a:xfrm>
          <a:prstGeom prst="rect">
            <a:avLst/>
          </a:prstGeom>
        </p:spPr>
        <p:txBody>
          <a:bodyPr wrap="none" fromWordArt="1">
            <a:prstTxWarp prst="textFadeUp">
              <a:avLst>
                <a:gd name="adj" fmla="val 9991"/>
              </a:avLst>
            </a:prstTxWarp>
          </a:bodyPr>
          <a:lstStyle/>
          <a:p>
            <a:pPr algn="ctr"/>
            <a:r>
              <a:rPr lang="en-US" sz="3600" kern="10">
                <a:ln w="9525">
                  <a:solidFill>
                    <a:srgbClr val="000000"/>
                  </a:solidFill>
                  <a:round/>
                  <a:headEnd/>
                  <a:tailEnd/>
                </a:ln>
                <a:solidFill>
                  <a:srgbClr val="FFF5CD"/>
                </a:solidFill>
                <a:effectLst>
                  <a:outerShdw dist="35921" dir="2700000" sy="50000" rotWithShape="0">
                    <a:srgbClr val="875B0D"/>
                  </a:outerShdw>
                </a:effectLst>
                <a:latin typeface="Arial Black"/>
              </a:rPr>
              <a:t>Providence</a:t>
            </a:r>
          </a:p>
        </p:txBody>
      </p:sp>
      <p:sp>
        <p:nvSpPr>
          <p:cNvPr id="17" name="WordArt 23">
            <a:extLst>
              <a:ext uri="{FF2B5EF4-FFF2-40B4-BE49-F238E27FC236}">
                <a16:creationId xmlns:a16="http://schemas.microsoft.com/office/drawing/2014/main" id="{71F6E484-55BF-25C2-65D1-07D1C4506E20}"/>
              </a:ext>
            </a:extLst>
          </p:cNvPr>
          <p:cNvSpPr>
            <a:spLocks noChangeArrowheads="1" noChangeShapeType="1" noTextEdit="1"/>
          </p:cNvSpPr>
          <p:nvPr/>
        </p:nvSpPr>
        <p:spPr bwMode="auto">
          <a:xfrm>
            <a:off x="6159500" y="1035050"/>
            <a:ext cx="2679700" cy="336550"/>
          </a:xfrm>
          <a:prstGeom prst="rect">
            <a:avLst/>
          </a:prstGeom>
        </p:spPr>
        <p:txBody>
          <a:bodyPr wrap="none" fromWordArt="1">
            <a:prstTxWarp prst="textFadeUp">
              <a:avLst>
                <a:gd name="adj" fmla="val 9991"/>
              </a:avLst>
            </a:prstTxWarp>
          </a:bodyPr>
          <a:lstStyle/>
          <a:p>
            <a:pPr algn="ctr"/>
            <a:r>
              <a:rPr lang="en-US" sz="3600" kern="10">
                <a:ln w="9525">
                  <a:solidFill>
                    <a:srgbClr val="000000"/>
                  </a:solidFill>
                  <a:round/>
                  <a:headEnd/>
                  <a:tailEnd/>
                </a:ln>
                <a:solidFill>
                  <a:srgbClr val="FFF5CD"/>
                </a:solidFill>
                <a:effectLst>
                  <a:outerShdw dist="35921" dir="2700000" sy="50000" rotWithShape="0">
                    <a:srgbClr val="875B0D"/>
                  </a:outerShdw>
                </a:effectLst>
                <a:latin typeface="Arial Black"/>
              </a:rPr>
              <a:t>of Re-creation</a:t>
            </a:r>
          </a:p>
        </p:txBody>
      </p:sp>
      <p:grpSp>
        <p:nvGrpSpPr>
          <p:cNvPr id="18" name="Group 24">
            <a:extLst>
              <a:ext uri="{FF2B5EF4-FFF2-40B4-BE49-F238E27FC236}">
                <a16:creationId xmlns:a16="http://schemas.microsoft.com/office/drawing/2014/main" id="{D482CE2C-6872-7EB1-FF0C-AAC6A7FE59EB}"/>
              </a:ext>
            </a:extLst>
          </p:cNvPr>
          <p:cNvGrpSpPr>
            <a:grpSpLocks/>
          </p:cNvGrpSpPr>
          <p:nvPr/>
        </p:nvGrpSpPr>
        <p:grpSpPr bwMode="auto">
          <a:xfrm>
            <a:off x="2895600" y="889000"/>
            <a:ext cx="304800" cy="209550"/>
            <a:chOff x="2628" y="2544"/>
            <a:chExt cx="504" cy="144"/>
          </a:xfrm>
        </p:grpSpPr>
        <p:sp>
          <p:nvSpPr>
            <p:cNvPr id="19" name="WordArt 25">
              <a:extLst>
                <a:ext uri="{FF2B5EF4-FFF2-40B4-BE49-F238E27FC236}">
                  <a16:creationId xmlns:a16="http://schemas.microsoft.com/office/drawing/2014/main" id="{17C03BF3-D0A7-D6C3-F314-D01FD428236A}"/>
                </a:ext>
              </a:extLst>
            </p:cNvPr>
            <p:cNvSpPr>
              <a:spLocks noChangeArrowheads="1" noChangeShapeType="1" noTextEdit="1"/>
            </p:cNvSpPr>
            <p:nvPr/>
          </p:nvSpPr>
          <p:spPr bwMode="auto">
            <a:xfrm>
              <a:off x="2628" y="2544"/>
              <a:ext cx="504" cy="48"/>
            </a:xfrm>
            <a:prstGeom prst="rect">
              <a:avLst/>
            </a:prstGeom>
          </p:spPr>
          <p:txBody>
            <a:bodyPr wrap="none" fromWordArt="1">
              <a:prstTxWarp prst="textPlain">
                <a:avLst>
                  <a:gd name="adj" fmla="val 50000"/>
                </a:avLst>
              </a:prstTxWarp>
            </a:bodyPr>
            <a:lstStyle/>
            <a:p>
              <a:pPr algn="ctr"/>
              <a:r>
                <a:rPr lang="en-US" sz="3600" b="1" kern="10">
                  <a:ln w="9525">
                    <a:solidFill>
                      <a:srgbClr val="FFFF00"/>
                    </a:solidFill>
                    <a:round/>
                    <a:headEnd/>
                    <a:tailEnd/>
                  </a:ln>
                  <a:gradFill rotWithShape="0">
                    <a:gsLst>
                      <a:gs pos="0">
                        <a:srgbClr val="CC9900"/>
                      </a:gs>
                      <a:gs pos="100000">
                        <a:srgbClr val="FFCC00"/>
                      </a:gs>
                    </a:gsLst>
                    <a:path path="rect">
                      <a:fillToRect l="50000" t="50000" r="50000" b="50000"/>
                    </a:path>
                  </a:gradFill>
                  <a:effectLst>
                    <a:outerShdw dist="35921" dir="2700000" algn="ctr" rotWithShape="0">
                      <a:schemeClr val="bg1"/>
                    </a:outerShdw>
                  </a:effectLst>
                  <a:latin typeface="Latin Wide"/>
                </a:rPr>
                <a:t>___________</a:t>
              </a:r>
            </a:p>
          </p:txBody>
        </p:sp>
        <p:sp>
          <p:nvSpPr>
            <p:cNvPr id="20" name="WordArt 26">
              <a:extLst>
                <a:ext uri="{FF2B5EF4-FFF2-40B4-BE49-F238E27FC236}">
                  <a16:creationId xmlns:a16="http://schemas.microsoft.com/office/drawing/2014/main" id="{60305CB8-00A5-1F32-3ACA-0A49ED7A6BDC}"/>
                </a:ext>
              </a:extLst>
            </p:cNvPr>
            <p:cNvSpPr>
              <a:spLocks noChangeArrowheads="1" noChangeShapeType="1" noTextEdit="1"/>
            </p:cNvSpPr>
            <p:nvPr/>
          </p:nvSpPr>
          <p:spPr bwMode="auto">
            <a:xfrm>
              <a:off x="2628" y="2640"/>
              <a:ext cx="504" cy="48"/>
            </a:xfrm>
            <a:prstGeom prst="rect">
              <a:avLst/>
            </a:prstGeom>
          </p:spPr>
          <p:txBody>
            <a:bodyPr wrap="none" fromWordArt="1">
              <a:prstTxWarp prst="textPlain">
                <a:avLst>
                  <a:gd name="adj" fmla="val 50000"/>
                </a:avLst>
              </a:prstTxWarp>
            </a:bodyPr>
            <a:lstStyle/>
            <a:p>
              <a:pPr algn="ctr"/>
              <a:r>
                <a:rPr lang="en-US" sz="3600" b="1" kern="10">
                  <a:ln w="9525">
                    <a:solidFill>
                      <a:srgbClr val="FFFF00"/>
                    </a:solidFill>
                    <a:round/>
                    <a:headEnd/>
                    <a:tailEnd/>
                  </a:ln>
                  <a:gradFill rotWithShape="0">
                    <a:gsLst>
                      <a:gs pos="0">
                        <a:srgbClr val="CC9900"/>
                      </a:gs>
                      <a:gs pos="100000">
                        <a:srgbClr val="FFCC00"/>
                      </a:gs>
                    </a:gsLst>
                    <a:path path="rect">
                      <a:fillToRect l="50000" t="50000" r="50000" b="50000"/>
                    </a:path>
                  </a:gradFill>
                  <a:effectLst>
                    <a:outerShdw dist="35921" dir="2700000" algn="ctr" rotWithShape="0">
                      <a:schemeClr val="bg1"/>
                    </a:outerShdw>
                  </a:effectLst>
                  <a:latin typeface="Latin Wide"/>
                </a:rPr>
                <a:t>___________</a:t>
              </a:r>
            </a:p>
          </p:txBody>
        </p:sp>
      </p:grpSp>
      <p:grpSp>
        <p:nvGrpSpPr>
          <p:cNvPr id="21" name="Group 27">
            <a:extLst>
              <a:ext uri="{FF2B5EF4-FFF2-40B4-BE49-F238E27FC236}">
                <a16:creationId xmlns:a16="http://schemas.microsoft.com/office/drawing/2014/main" id="{FAEBA1E6-CB6D-73DF-FCA4-F73B23DDC6FC}"/>
              </a:ext>
            </a:extLst>
          </p:cNvPr>
          <p:cNvGrpSpPr>
            <a:grpSpLocks/>
          </p:cNvGrpSpPr>
          <p:nvPr/>
        </p:nvGrpSpPr>
        <p:grpSpPr bwMode="auto">
          <a:xfrm>
            <a:off x="5867400" y="889000"/>
            <a:ext cx="304800" cy="209550"/>
            <a:chOff x="2628" y="2544"/>
            <a:chExt cx="504" cy="144"/>
          </a:xfrm>
        </p:grpSpPr>
        <p:sp>
          <p:nvSpPr>
            <p:cNvPr id="22" name="WordArt 28">
              <a:extLst>
                <a:ext uri="{FF2B5EF4-FFF2-40B4-BE49-F238E27FC236}">
                  <a16:creationId xmlns:a16="http://schemas.microsoft.com/office/drawing/2014/main" id="{E219EB86-8BAD-3F92-6E2B-12B69B19EA93}"/>
                </a:ext>
              </a:extLst>
            </p:cNvPr>
            <p:cNvSpPr>
              <a:spLocks noChangeArrowheads="1" noChangeShapeType="1" noTextEdit="1"/>
            </p:cNvSpPr>
            <p:nvPr/>
          </p:nvSpPr>
          <p:spPr bwMode="auto">
            <a:xfrm>
              <a:off x="2628" y="2544"/>
              <a:ext cx="504" cy="48"/>
            </a:xfrm>
            <a:prstGeom prst="rect">
              <a:avLst/>
            </a:prstGeom>
          </p:spPr>
          <p:txBody>
            <a:bodyPr wrap="none" fromWordArt="1">
              <a:prstTxWarp prst="textPlain">
                <a:avLst>
                  <a:gd name="adj" fmla="val 50000"/>
                </a:avLst>
              </a:prstTxWarp>
            </a:bodyPr>
            <a:lstStyle/>
            <a:p>
              <a:pPr algn="ctr"/>
              <a:r>
                <a:rPr lang="en-US" sz="3600" b="1" kern="10">
                  <a:ln w="9525">
                    <a:solidFill>
                      <a:srgbClr val="FFFF00"/>
                    </a:solidFill>
                    <a:round/>
                    <a:headEnd/>
                    <a:tailEnd/>
                  </a:ln>
                  <a:gradFill rotWithShape="0">
                    <a:gsLst>
                      <a:gs pos="0">
                        <a:srgbClr val="CC9900"/>
                      </a:gs>
                      <a:gs pos="100000">
                        <a:srgbClr val="FFCC00"/>
                      </a:gs>
                    </a:gsLst>
                    <a:path path="rect">
                      <a:fillToRect l="50000" t="50000" r="50000" b="50000"/>
                    </a:path>
                  </a:gradFill>
                  <a:effectLst>
                    <a:outerShdw dist="35921" dir="2700000" algn="ctr" rotWithShape="0">
                      <a:schemeClr val="bg1"/>
                    </a:outerShdw>
                  </a:effectLst>
                  <a:latin typeface="Latin Wide"/>
                </a:rPr>
                <a:t>___________</a:t>
              </a:r>
            </a:p>
          </p:txBody>
        </p:sp>
        <p:sp>
          <p:nvSpPr>
            <p:cNvPr id="23" name="WordArt 29">
              <a:extLst>
                <a:ext uri="{FF2B5EF4-FFF2-40B4-BE49-F238E27FC236}">
                  <a16:creationId xmlns:a16="http://schemas.microsoft.com/office/drawing/2014/main" id="{9A574404-E585-46F8-8C07-869B5CD2D8BA}"/>
                </a:ext>
              </a:extLst>
            </p:cNvPr>
            <p:cNvSpPr>
              <a:spLocks noChangeArrowheads="1" noChangeShapeType="1" noTextEdit="1"/>
            </p:cNvSpPr>
            <p:nvPr/>
          </p:nvSpPr>
          <p:spPr bwMode="auto">
            <a:xfrm>
              <a:off x="2628" y="2640"/>
              <a:ext cx="504" cy="48"/>
            </a:xfrm>
            <a:prstGeom prst="rect">
              <a:avLst/>
            </a:prstGeom>
          </p:spPr>
          <p:txBody>
            <a:bodyPr wrap="none" fromWordArt="1">
              <a:prstTxWarp prst="textPlain">
                <a:avLst>
                  <a:gd name="adj" fmla="val 50000"/>
                </a:avLst>
              </a:prstTxWarp>
            </a:bodyPr>
            <a:lstStyle/>
            <a:p>
              <a:pPr algn="ctr"/>
              <a:r>
                <a:rPr lang="en-US" sz="3600" b="1" kern="10">
                  <a:ln w="9525">
                    <a:solidFill>
                      <a:srgbClr val="FFFF00"/>
                    </a:solidFill>
                    <a:round/>
                    <a:headEnd/>
                    <a:tailEnd/>
                  </a:ln>
                  <a:gradFill rotWithShape="0">
                    <a:gsLst>
                      <a:gs pos="0">
                        <a:srgbClr val="CC9900"/>
                      </a:gs>
                      <a:gs pos="100000">
                        <a:srgbClr val="FFCC00"/>
                      </a:gs>
                    </a:gsLst>
                    <a:path path="rect">
                      <a:fillToRect l="50000" t="50000" r="50000" b="50000"/>
                    </a:path>
                  </a:gradFill>
                  <a:effectLst>
                    <a:outerShdw dist="35921" dir="2700000" algn="ctr" rotWithShape="0">
                      <a:schemeClr val="bg1"/>
                    </a:outerShdw>
                  </a:effectLst>
                  <a:latin typeface="Latin Wide"/>
                </a:rPr>
                <a:t>___________</a:t>
              </a:r>
            </a:p>
          </p:txBody>
        </p:sp>
      </p:grpSp>
      <p:sp>
        <p:nvSpPr>
          <p:cNvPr id="29" name="AutoShape 36">
            <a:extLst>
              <a:ext uri="{FF2B5EF4-FFF2-40B4-BE49-F238E27FC236}">
                <a16:creationId xmlns:a16="http://schemas.microsoft.com/office/drawing/2014/main" id="{A8D54771-46D9-C06C-0785-7A444D7CBDAF}"/>
              </a:ext>
            </a:extLst>
          </p:cNvPr>
          <p:cNvSpPr>
            <a:spLocks noChangeArrowheads="1"/>
          </p:cNvSpPr>
          <p:nvPr/>
        </p:nvSpPr>
        <p:spPr bwMode="auto">
          <a:xfrm rot="10800000">
            <a:off x="2501900" y="2439988"/>
            <a:ext cx="952500" cy="1981200"/>
          </a:xfrm>
          <a:prstGeom prst="downArrow">
            <a:avLst>
              <a:gd name="adj1" fmla="val 35000"/>
              <a:gd name="adj2" fmla="val 39578"/>
            </a:avLst>
          </a:prstGeom>
          <a:gradFill rotWithShape="0">
            <a:gsLst>
              <a:gs pos="0">
                <a:srgbClr val="FFE989"/>
              </a:gs>
              <a:gs pos="100000">
                <a:srgbClr val="8A4500"/>
              </a:gs>
            </a:gsLst>
            <a:lin ang="5400000" scaled="1"/>
          </a:gradFill>
          <a:ln w="38100">
            <a:noFill/>
            <a:miter lim="800000"/>
            <a:headEnd/>
            <a:tailEnd/>
          </a:ln>
          <a:effectLst/>
        </p:spPr>
        <p:txBody>
          <a:bodyPr rot="10800000" wrap="none" anchor="ctr"/>
          <a:lstStyle/>
          <a:p>
            <a:pPr algn="ctr" eaLnBrk="0" hangingPunct="0"/>
            <a:endParaRPr lang="en-US" sz="2400" b="1">
              <a:effectLst>
                <a:outerShdw blurRad="38100" dist="38100" dir="2700000" algn="tl">
                  <a:srgbClr val="FFFFFF"/>
                </a:outerShdw>
              </a:effectLst>
              <a:latin typeface="Arial Black" pitchFamily="34" charset="0"/>
            </a:endParaRPr>
          </a:p>
        </p:txBody>
      </p:sp>
      <p:sp>
        <p:nvSpPr>
          <p:cNvPr id="30" name="AutoShape 37">
            <a:extLst>
              <a:ext uri="{FF2B5EF4-FFF2-40B4-BE49-F238E27FC236}">
                <a16:creationId xmlns:a16="http://schemas.microsoft.com/office/drawing/2014/main" id="{229CDC16-94CA-3F0F-0413-0D5E1E642811}"/>
              </a:ext>
            </a:extLst>
          </p:cNvPr>
          <p:cNvSpPr>
            <a:spLocks noChangeArrowheads="1"/>
          </p:cNvSpPr>
          <p:nvPr/>
        </p:nvSpPr>
        <p:spPr bwMode="auto">
          <a:xfrm rot="10800000">
            <a:off x="2503488" y="2441575"/>
            <a:ext cx="952500" cy="1981200"/>
          </a:xfrm>
          <a:prstGeom prst="downArrow">
            <a:avLst>
              <a:gd name="adj1" fmla="val 35000"/>
              <a:gd name="adj2" fmla="val 39578"/>
            </a:avLst>
          </a:prstGeom>
          <a:gradFill rotWithShape="0">
            <a:gsLst>
              <a:gs pos="0">
                <a:srgbClr val="FFE989"/>
              </a:gs>
              <a:gs pos="100000">
                <a:srgbClr val="8A4500"/>
              </a:gs>
            </a:gsLst>
            <a:lin ang="5400000" scaled="1"/>
          </a:gradFill>
          <a:ln w="38100">
            <a:solidFill>
              <a:srgbClr val="800000"/>
            </a:solidFill>
            <a:miter lim="800000"/>
            <a:headEnd/>
            <a:tailEnd/>
          </a:ln>
          <a:effectLst/>
        </p:spPr>
        <p:txBody>
          <a:bodyPr rot="10800000" wrap="none" anchor="ctr"/>
          <a:lstStyle/>
          <a:p>
            <a:pPr algn="ctr" eaLnBrk="0" hangingPunct="0"/>
            <a:endParaRPr lang="en-US" sz="2400" b="1">
              <a:effectLst>
                <a:outerShdw blurRad="38100" dist="38100" dir="2700000" algn="tl">
                  <a:srgbClr val="FFFFFF"/>
                </a:outerShdw>
              </a:effectLst>
              <a:latin typeface="Arial Black" pitchFamily="34" charset="0"/>
            </a:endParaRPr>
          </a:p>
        </p:txBody>
      </p:sp>
      <p:sp>
        <p:nvSpPr>
          <p:cNvPr id="31" name="AutoShape 38">
            <a:extLst>
              <a:ext uri="{FF2B5EF4-FFF2-40B4-BE49-F238E27FC236}">
                <a16:creationId xmlns:a16="http://schemas.microsoft.com/office/drawing/2014/main" id="{64EA02DA-42DE-236F-2E9E-70967C3FD95B}"/>
              </a:ext>
            </a:extLst>
          </p:cNvPr>
          <p:cNvSpPr>
            <a:spLocks noChangeArrowheads="1"/>
          </p:cNvSpPr>
          <p:nvPr/>
        </p:nvSpPr>
        <p:spPr bwMode="auto">
          <a:xfrm rot="10800000">
            <a:off x="2503488" y="2441575"/>
            <a:ext cx="952500" cy="1981200"/>
          </a:xfrm>
          <a:prstGeom prst="downArrow">
            <a:avLst>
              <a:gd name="adj1" fmla="val 35000"/>
              <a:gd name="adj2" fmla="val 39578"/>
            </a:avLst>
          </a:prstGeom>
          <a:gradFill rotWithShape="0">
            <a:gsLst>
              <a:gs pos="0">
                <a:srgbClr val="FFE989"/>
              </a:gs>
              <a:gs pos="100000">
                <a:srgbClr val="8A4500"/>
              </a:gs>
            </a:gsLst>
            <a:lin ang="5400000" scaled="1"/>
          </a:gradFill>
          <a:ln w="38100">
            <a:solidFill>
              <a:srgbClr val="800000"/>
            </a:solidFill>
            <a:miter lim="800000"/>
            <a:headEnd/>
            <a:tailEnd/>
          </a:ln>
          <a:effectLst/>
        </p:spPr>
        <p:txBody>
          <a:bodyPr rot="10800000" wrap="none" anchor="ctr"/>
          <a:lstStyle/>
          <a:p>
            <a:pPr algn="ctr" eaLnBrk="0" hangingPunct="0"/>
            <a:endParaRPr lang="en-US" sz="2400" b="1">
              <a:effectLst>
                <a:outerShdw blurRad="38100" dist="38100" dir="2700000" algn="tl">
                  <a:srgbClr val="FFFFFF"/>
                </a:outerShdw>
              </a:effectLst>
              <a:latin typeface="Arial Black" pitchFamily="34" charset="0"/>
            </a:endParaRPr>
          </a:p>
        </p:txBody>
      </p:sp>
      <p:sp>
        <p:nvSpPr>
          <p:cNvPr id="34" name="WordArt 14">
            <a:extLst>
              <a:ext uri="{FF2B5EF4-FFF2-40B4-BE49-F238E27FC236}">
                <a16:creationId xmlns:a16="http://schemas.microsoft.com/office/drawing/2014/main" id="{255FC9FA-0F89-4761-B7C5-D3C38E343EBA}"/>
              </a:ext>
            </a:extLst>
          </p:cNvPr>
          <p:cNvSpPr>
            <a:spLocks noChangeArrowheads="1" noChangeShapeType="1" noTextEdit="1"/>
          </p:cNvSpPr>
          <p:nvPr/>
        </p:nvSpPr>
        <p:spPr bwMode="auto">
          <a:xfrm>
            <a:off x="215900" y="1035050"/>
            <a:ext cx="2679700" cy="336550"/>
          </a:xfrm>
          <a:prstGeom prst="rect">
            <a:avLst/>
          </a:prstGeom>
        </p:spPr>
        <p:txBody>
          <a:bodyPr wrap="none" fromWordArt="1">
            <a:prstTxWarp prst="textFadeUp">
              <a:avLst>
                <a:gd name="adj" fmla="val 9991"/>
              </a:avLst>
            </a:prstTxWarp>
          </a:bodyPr>
          <a:lstStyle/>
          <a:p>
            <a:pPr algn="ctr"/>
            <a:r>
              <a:rPr lang="en-US" sz="3600" kern="10" dirty="0">
                <a:ln w="9525">
                  <a:solidFill>
                    <a:srgbClr val="000000"/>
                  </a:solidFill>
                  <a:round/>
                  <a:headEnd/>
                  <a:tailEnd/>
                </a:ln>
                <a:solidFill>
                  <a:srgbClr val="FFF5CD"/>
                </a:solidFill>
                <a:effectLst>
                  <a:outerShdw dist="35921" dir="2700000" sy="50000" rotWithShape="0">
                    <a:srgbClr val="875B0D"/>
                  </a:outerShdw>
                </a:effectLst>
                <a:latin typeface="Arial Black"/>
              </a:rPr>
              <a:t>of Resurrection</a:t>
            </a:r>
          </a:p>
        </p:txBody>
      </p:sp>
      <p:sp>
        <p:nvSpPr>
          <p:cNvPr id="35" name="WordArt 13">
            <a:extLst>
              <a:ext uri="{FF2B5EF4-FFF2-40B4-BE49-F238E27FC236}">
                <a16:creationId xmlns:a16="http://schemas.microsoft.com/office/drawing/2014/main" id="{2045C2B0-70B4-1603-6195-EB7C6C8060AE}"/>
              </a:ext>
            </a:extLst>
          </p:cNvPr>
          <p:cNvSpPr>
            <a:spLocks noChangeArrowheads="1" noChangeShapeType="1" noTextEdit="1"/>
          </p:cNvSpPr>
          <p:nvPr/>
        </p:nvSpPr>
        <p:spPr bwMode="auto">
          <a:xfrm>
            <a:off x="555625" y="685800"/>
            <a:ext cx="2111375" cy="336550"/>
          </a:xfrm>
          <a:prstGeom prst="rect">
            <a:avLst/>
          </a:prstGeom>
        </p:spPr>
        <p:txBody>
          <a:bodyPr wrap="none" fromWordArt="1">
            <a:prstTxWarp prst="textFadeUp">
              <a:avLst>
                <a:gd name="adj" fmla="val 9991"/>
              </a:avLst>
            </a:prstTxWarp>
          </a:bodyPr>
          <a:lstStyle/>
          <a:p>
            <a:pPr algn="ctr"/>
            <a:r>
              <a:rPr lang="en-US" sz="3600" kern="10" dirty="0">
                <a:ln w="9525">
                  <a:solidFill>
                    <a:srgbClr val="000000"/>
                  </a:solidFill>
                  <a:round/>
                  <a:headEnd/>
                  <a:tailEnd/>
                </a:ln>
                <a:solidFill>
                  <a:srgbClr val="FFF5CD"/>
                </a:solidFill>
                <a:effectLst>
                  <a:outerShdw dist="35921" dir="2700000" sy="50000" rotWithShape="0">
                    <a:srgbClr val="875B0D"/>
                  </a:outerShdw>
                </a:effectLst>
                <a:latin typeface="Arial Black"/>
              </a:rPr>
              <a:t>Providence</a:t>
            </a:r>
          </a:p>
        </p:txBody>
      </p:sp>
      <p:grpSp>
        <p:nvGrpSpPr>
          <p:cNvPr id="39" name="Group 6">
            <a:extLst>
              <a:ext uri="{FF2B5EF4-FFF2-40B4-BE49-F238E27FC236}">
                <a16:creationId xmlns:a16="http://schemas.microsoft.com/office/drawing/2014/main" id="{06E11354-D9AC-DC19-C79F-13FF5A2DB9A9}"/>
              </a:ext>
            </a:extLst>
          </p:cNvPr>
          <p:cNvGrpSpPr>
            <a:grpSpLocks/>
          </p:cNvGrpSpPr>
          <p:nvPr/>
        </p:nvGrpSpPr>
        <p:grpSpPr bwMode="auto">
          <a:xfrm>
            <a:off x="533400" y="90488"/>
            <a:ext cx="8382000" cy="506412"/>
            <a:chOff x="96" y="57"/>
            <a:chExt cx="5280" cy="319"/>
          </a:xfrm>
        </p:grpSpPr>
        <p:sp>
          <p:nvSpPr>
            <p:cNvPr id="40" name="Text Box 7">
              <a:extLst>
                <a:ext uri="{FF2B5EF4-FFF2-40B4-BE49-F238E27FC236}">
                  <a16:creationId xmlns:a16="http://schemas.microsoft.com/office/drawing/2014/main" id="{5A37E116-776B-0C49-E854-5B2F077933E6}"/>
                </a:ext>
              </a:extLst>
            </p:cNvPr>
            <p:cNvSpPr txBox="1">
              <a:spLocks noChangeArrowheads="1"/>
            </p:cNvSpPr>
            <p:nvPr/>
          </p:nvSpPr>
          <p:spPr bwMode="auto">
            <a:xfrm>
              <a:off x="432" y="57"/>
              <a:ext cx="4944" cy="319"/>
            </a:xfrm>
            <a:prstGeom prst="rect">
              <a:avLst/>
            </a:prstGeom>
            <a:noFill/>
            <a:ln w="9525">
              <a:noFill/>
              <a:miter lim="800000"/>
              <a:headEnd/>
              <a:tailEnd/>
            </a:ln>
            <a:effectLst>
              <a:outerShdw dist="12700" dir="2700000" algn="ctr" rotWithShape="0">
                <a:schemeClr val="bg1"/>
              </a:outerShdw>
            </a:effectLst>
          </p:spPr>
          <p:txBody>
            <a:bodyPr wrap="square">
              <a:spAutoFit/>
            </a:bodyPr>
            <a:lstStyle/>
            <a:p>
              <a:pPr eaLnBrk="0" hangingPunct="0">
                <a:lnSpc>
                  <a:spcPct val="85000"/>
                </a:lnSpc>
              </a:pPr>
              <a:r>
                <a:rPr lang="en-US" sz="2800" dirty="0">
                  <a:ln w="3175">
                    <a:solidFill>
                      <a:schemeClr val="bg1"/>
                    </a:solidFill>
                  </a:ln>
                  <a:solidFill>
                    <a:srgbClr val="000099"/>
                  </a:solidFill>
                  <a:effectLst/>
                  <a:latin typeface="Impact" pitchFamily="34" charset="0"/>
                </a:rPr>
                <a:t>How Does God Carry Out His Work of Resurrection</a:t>
              </a:r>
              <a:r>
                <a:rPr lang="en-US" sz="3200" dirty="0">
                  <a:ln w="3175">
                    <a:solidFill>
                      <a:schemeClr val="bg1"/>
                    </a:solidFill>
                  </a:ln>
                  <a:solidFill>
                    <a:srgbClr val="000099"/>
                  </a:solidFill>
                  <a:effectLst/>
                  <a:latin typeface="Arial Rounded MT Bold" pitchFamily="34" charset="0"/>
                </a:rPr>
                <a:t>?</a:t>
              </a:r>
            </a:p>
          </p:txBody>
        </p:sp>
        <p:sp>
          <p:nvSpPr>
            <p:cNvPr id="41" name="Text Box 8">
              <a:extLst>
                <a:ext uri="{FF2B5EF4-FFF2-40B4-BE49-F238E27FC236}">
                  <a16:creationId xmlns:a16="http://schemas.microsoft.com/office/drawing/2014/main" id="{E93A5E85-B383-D6CC-5AF7-EEB7689B50F6}"/>
                </a:ext>
              </a:extLst>
            </p:cNvPr>
            <p:cNvSpPr txBox="1">
              <a:spLocks noChangeArrowheads="1"/>
            </p:cNvSpPr>
            <p:nvPr/>
          </p:nvSpPr>
          <p:spPr bwMode="auto">
            <a:xfrm>
              <a:off x="96" y="66"/>
              <a:ext cx="432" cy="300"/>
            </a:xfrm>
            <a:prstGeom prst="rect">
              <a:avLst/>
            </a:prstGeom>
            <a:noFill/>
            <a:ln w="9525">
              <a:noFill/>
              <a:miter lim="800000"/>
              <a:headEnd/>
              <a:tailEnd/>
            </a:ln>
            <a:effectLst>
              <a:outerShdw dist="12700" dir="2700000" algn="ctr" rotWithShape="0">
                <a:schemeClr val="bg1"/>
              </a:outerShdw>
            </a:effectLst>
          </p:spPr>
          <p:txBody>
            <a:bodyPr>
              <a:spAutoFit/>
            </a:bodyPr>
            <a:lstStyle/>
            <a:p>
              <a:pPr eaLnBrk="0" hangingPunct="0">
                <a:lnSpc>
                  <a:spcPct val="90000"/>
                </a:lnSpc>
              </a:pPr>
              <a:r>
                <a:rPr lang="en-US" sz="2800" dirty="0">
                  <a:ln w="3175">
                    <a:solidFill>
                      <a:schemeClr val="bg1"/>
                    </a:solidFill>
                  </a:ln>
                  <a:solidFill>
                    <a:srgbClr val="000099"/>
                  </a:solidFill>
                  <a:effectLst/>
                  <a:latin typeface="Impact" pitchFamily="34" charset="0"/>
                </a:rPr>
                <a:t>2.1</a:t>
              </a:r>
            </a:p>
          </p:txBody>
        </p:sp>
      </p:grpSp>
      <p:sp>
        <p:nvSpPr>
          <p:cNvPr id="42" name="Oval 41">
            <a:extLst>
              <a:ext uri="{FF2B5EF4-FFF2-40B4-BE49-F238E27FC236}">
                <a16:creationId xmlns:a16="http://schemas.microsoft.com/office/drawing/2014/main" id="{7870FC1F-D3CD-6C22-43E7-6550BF70C4B3}"/>
              </a:ext>
            </a:extLst>
          </p:cNvPr>
          <p:cNvSpPr>
            <a:spLocks noChangeArrowheads="1"/>
          </p:cNvSpPr>
          <p:nvPr/>
        </p:nvSpPr>
        <p:spPr bwMode="auto">
          <a:xfrm>
            <a:off x="762000" y="4343400"/>
            <a:ext cx="4419600" cy="800100"/>
          </a:xfrm>
          <a:prstGeom prst="ellipse">
            <a:avLst/>
          </a:prstGeom>
          <a:gradFill rotWithShape="0">
            <a:gsLst>
              <a:gs pos="0">
                <a:srgbClr val="800000"/>
              </a:gs>
              <a:gs pos="50000">
                <a:srgbClr val="482400"/>
              </a:gs>
              <a:gs pos="100000">
                <a:srgbClr val="800000"/>
              </a:gs>
            </a:gsLst>
            <a:lin ang="2700000" scaled="1"/>
          </a:gradFill>
          <a:ln w="9525">
            <a:solidFill>
              <a:srgbClr val="663300"/>
            </a:solidFill>
            <a:round/>
            <a:headEnd/>
            <a:tailEnd/>
          </a:ln>
          <a:effectLst/>
        </p:spPr>
        <p:txBody>
          <a:bodyPr wrap="none" anchor="ctr"/>
          <a:lstStyle/>
          <a:p>
            <a:pPr algn="ctr" eaLnBrk="0" hangingPunct="0"/>
            <a:r>
              <a:rPr lang="en-US" sz="4000" spc="300" dirty="0">
                <a:solidFill>
                  <a:schemeClr val="bg1"/>
                </a:solidFill>
                <a:effectLst>
                  <a:outerShdw blurRad="38100" dist="38100" dir="2700000" algn="tl">
                    <a:srgbClr val="000000"/>
                  </a:outerShdw>
                </a:effectLst>
                <a:latin typeface="Fette Engschrift" pitchFamily="2" charset="0"/>
              </a:rPr>
              <a:t>Fallen person</a:t>
            </a:r>
          </a:p>
          <a:p>
            <a:pPr algn="ctr" eaLnBrk="0" hangingPunct="0"/>
            <a:endParaRPr lang="en-US" sz="400" spc="300" dirty="0">
              <a:solidFill>
                <a:schemeClr val="accent2"/>
              </a:solidFill>
              <a:latin typeface="Haettenschweiler" pitchFamily="34" charset="0"/>
            </a:endParaRPr>
          </a:p>
        </p:txBody>
      </p:sp>
      <p:sp>
        <p:nvSpPr>
          <p:cNvPr id="43" name="Oval 2">
            <a:extLst>
              <a:ext uri="{FF2B5EF4-FFF2-40B4-BE49-F238E27FC236}">
                <a16:creationId xmlns:a16="http://schemas.microsoft.com/office/drawing/2014/main" id="{E5123C3F-46B8-BC0B-CC03-ACAA4870B5D0}"/>
              </a:ext>
            </a:extLst>
          </p:cNvPr>
          <p:cNvSpPr>
            <a:spLocks noChangeArrowheads="1"/>
          </p:cNvSpPr>
          <p:nvPr/>
        </p:nvSpPr>
        <p:spPr bwMode="auto">
          <a:xfrm>
            <a:off x="762000" y="1600200"/>
            <a:ext cx="4419600" cy="789861"/>
          </a:xfrm>
          <a:prstGeom prst="ellipse">
            <a:avLst/>
          </a:prstGeom>
          <a:gradFill rotWithShape="0">
            <a:gsLst>
              <a:gs pos="0">
                <a:schemeClr val="bg1"/>
              </a:gs>
              <a:gs pos="100000">
                <a:srgbClr val="FFCCFF"/>
              </a:gs>
            </a:gsLst>
            <a:lin ang="2700000" scaled="1"/>
          </a:gradFill>
          <a:ln w="38100">
            <a:solidFill>
              <a:srgbClr val="660066"/>
            </a:solidFill>
            <a:round/>
            <a:headEnd/>
            <a:tailEnd/>
          </a:ln>
          <a:effectLst/>
        </p:spPr>
        <p:txBody>
          <a:bodyPr wrap="none" anchor="ctr"/>
          <a:lstStyle/>
          <a:p>
            <a:pPr algn="ctr" eaLnBrk="0" hangingPunct="0"/>
            <a:r>
              <a:rPr lang="en-US" sz="4000" b="1" spc="300" dirty="0">
                <a:solidFill>
                  <a:srgbClr val="3E003E"/>
                </a:solidFill>
                <a:effectLst/>
                <a:latin typeface="Fette Engschrift" pitchFamily="2" charset="0"/>
              </a:rPr>
              <a:t>Original person</a:t>
            </a:r>
          </a:p>
          <a:p>
            <a:pPr algn="ctr" eaLnBrk="0" hangingPunct="0"/>
            <a:endParaRPr lang="en-US" sz="600" spc="300" dirty="0">
              <a:solidFill>
                <a:srgbClr val="660066"/>
              </a:solidFill>
              <a:latin typeface="Haettenschweiler" pitchFamily="34" charset="0"/>
            </a:endParaRPr>
          </a:p>
        </p:txBody>
      </p:sp>
      <p:sp>
        <p:nvSpPr>
          <p:cNvPr id="44" name="Oval 9">
            <a:extLst>
              <a:ext uri="{FF2B5EF4-FFF2-40B4-BE49-F238E27FC236}">
                <a16:creationId xmlns:a16="http://schemas.microsoft.com/office/drawing/2014/main" id="{9E8DBA22-683E-15C6-9791-32B612116FA1}"/>
              </a:ext>
            </a:extLst>
          </p:cNvPr>
          <p:cNvSpPr>
            <a:spLocks noChangeArrowheads="1"/>
          </p:cNvSpPr>
          <p:nvPr/>
        </p:nvSpPr>
        <p:spPr bwMode="auto">
          <a:xfrm>
            <a:off x="4419600" y="2976563"/>
            <a:ext cx="381000" cy="361950"/>
          </a:xfrm>
          <a:prstGeom prst="ellipse">
            <a:avLst/>
          </a:prstGeom>
          <a:solidFill>
            <a:srgbClr val="F8F8F8"/>
          </a:solidFill>
          <a:ln w="12700">
            <a:solidFill>
              <a:srgbClr val="000099"/>
            </a:solidFill>
            <a:round/>
            <a:headEnd/>
            <a:tailEnd/>
          </a:ln>
          <a:effectLst/>
        </p:spPr>
        <p:txBody>
          <a:bodyPr wrap="none" anchor="ctr"/>
          <a:lstStyle/>
          <a:p>
            <a:pPr algn="ctr" eaLnBrk="0" hangingPunct="0"/>
            <a:r>
              <a:rPr lang="en-US" sz="2400" dirty="0">
                <a:solidFill>
                  <a:srgbClr val="000099"/>
                </a:solidFill>
                <a:effectLst>
                  <a:outerShdw blurRad="38100" dist="38100" dir="2700000" algn="tl">
                    <a:srgbClr val="C0C0C0"/>
                  </a:outerShdw>
                </a:effectLst>
                <a:latin typeface="Impact" pitchFamily="34" charset="0"/>
              </a:rPr>
              <a:t>2</a:t>
            </a:r>
          </a:p>
        </p:txBody>
      </p:sp>
      <p:sp>
        <p:nvSpPr>
          <p:cNvPr id="45" name="Rectangle 10">
            <a:extLst>
              <a:ext uri="{FF2B5EF4-FFF2-40B4-BE49-F238E27FC236}">
                <a16:creationId xmlns:a16="http://schemas.microsoft.com/office/drawing/2014/main" id="{7C2EEE3F-2D10-FD2C-916C-D649FF5E7449}"/>
              </a:ext>
            </a:extLst>
          </p:cNvPr>
          <p:cNvSpPr>
            <a:spLocks noChangeArrowheads="1"/>
          </p:cNvSpPr>
          <p:nvPr/>
        </p:nvSpPr>
        <p:spPr bwMode="auto">
          <a:xfrm>
            <a:off x="4800600" y="2962275"/>
            <a:ext cx="4343400" cy="390525"/>
          </a:xfrm>
          <a:prstGeom prst="rect">
            <a:avLst/>
          </a:prstGeom>
          <a:noFill/>
          <a:ln w="9525">
            <a:noFill/>
            <a:miter lim="800000"/>
            <a:headEnd/>
            <a:tailEnd/>
          </a:ln>
          <a:effectLst>
            <a:outerShdw dist="17961" dir="2700000" algn="ctr" rotWithShape="0">
              <a:srgbClr val="FFCC00"/>
            </a:outerShdw>
          </a:effectLst>
        </p:spPr>
        <p:txBody>
          <a:bodyPr wrap="none" anchor="ctr"/>
          <a:lstStyle/>
          <a:p>
            <a:pPr eaLnBrk="0" hangingPunct="0"/>
            <a:r>
              <a:rPr lang="en-US" sz="2600" dirty="0">
                <a:ln w="3175">
                  <a:solidFill>
                    <a:srgbClr val="FFFFFF"/>
                  </a:solidFill>
                </a:ln>
                <a:solidFill>
                  <a:srgbClr val="000099"/>
                </a:solidFill>
                <a:effectLst/>
                <a:latin typeface="Impact" pitchFamily="34" charset="0"/>
              </a:rPr>
              <a:t>Believe </a:t>
            </a:r>
            <a:r>
              <a:rPr lang="en-US" dirty="0">
                <a:ln w="3175">
                  <a:solidFill>
                    <a:srgbClr val="FFFFFF"/>
                  </a:solidFill>
                </a:ln>
                <a:solidFill>
                  <a:srgbClr val="000099"/>
                </a:solidFill>
                <a:effectLst/>
                <a:latin typeface="Impact" pitchFamily="34" charset="0"/>
              </a:rPr>
              <a:t>and</a:t>
            </a:r>
            <a:r>
              <a:rPr lang="en-US" sz="2600" dirty="0">
                <a:ln w="3175">
                  <a:solidFill>
                    <a:srgbClr val="FFFFFF"/>
                  </a:solidFill>
                </a:ln>
                <a:solidFill>
                  <a:srgbClr val="000099"/>
                </a:solidFill>
                <a:effectLst/>
                <a:latin typeface="Impact" pitchFamily="34" charset="0"/>
              </a:rPr>
              <a:t> practice the Word</a:t>
            </a:r>
          </a:p>
        </p:txBody>
      </p:sp>
      <p:sp>
        <p:nvSpPr>
          <p:cNvPr id="46" name="Oval 7">
            <a:extLst>
              <a:ext uri="{FF2B5EF4-FFF2-40B4-BE49-F238E27FC236}">
                <a16:creationId xmlns:a16="http://schemas.microsoft.com/office/drawing/2014/main" id="{52624BCF-A496-CAA7-5786-1B5782BAD4B2}"/>
              </a:ext>
            </a:extLst>
          </p:cNvPr>
          <p:cNvSpPr>
            <a:spLocks noChangeArrowheads="1"/>
          </p:cNvSpPr>
          <p:nvPr/>
        </p:nvSpPr>
        <p:spPr bwMode="auto">
          <a:xfrm>
            <a:off x="4419600" y="2505075"/>
            <a:ext cx="381000" cy="361950"/>
          </a:xfrm>
          <a:prstGeom prst="ellipse">
            <a:avLst/>
          </a:prstGeom>
          <a:solidFill>
            <a:srgbClr val="F8F8F8"/>
          </a:solidFill>
          <a:ln w="12700">
            <a:solidFill>
              <a:srgbClr val="000099"/>
            </a:solidFill>
            <a:round/>
            <a:headEnd/>
            <a:tailEnd/>
          </a:ln>
          <a:effectLst/>
        </p:spPr>
        <p:txBody>
          <a:bodyPr wrap="none" anchor="ctr"/>
          <a:lstStyle/>
          <a:p>
            <a:pPr algn="ctr" eaLnBrk="0" hangingPunct="0"/>
            <a:r>
              <a:rPr lang="en-US" sz="2400" dirty="0">
                <a:solidFill>
                  <a:srgbClr val="000099"/>
                </a:solidFill>
                <a:effectLst>
                  <a:outerShdw blurRad="38100" dist="38100" dir="2700000" algn="tl">
                    <a:srgbClr val="C0C0C0"/>
                  </a:outerShdw>
                </a:effectLst>
                <a:latin typeface="Impact" pitchFamily="34" charset="0"/>
              </a:rPr>
              <a:t>1</a:t>
            </a:r>
          </a:p>
        </p:txBody>
      </p:sp>
      <p:sp>
        <p:nvSpPr>
          <p:cNvPr id="47" name="Rectangle 8">
            <a:extLst>
              <a:ext uri="{FF2B5EF4-FFF2-40B4-BE49-F238E27FC236}">
                <a16:creationId xmlns:a16="http://schemas.microsoft.com/office/drawing/2014/main" id="{25F90C6C-C75B-A330-DE18-415F91790786}"/>
              </a:ext>
            </a:extLst>
          </p:cNvPr>
          <p:cNvSpPr>
            <a:spLocks noChangeArrowheads="1"/>
          </p:cNvSpPr>
          <p:nvPr/>
        </p:nvSpPr>
        <p:spPr bwMode="auto">
          <a:xfrm>
            <a:off x="4800600" y="2505075"/>
            <a:ext cx="2362200" cy="381000"/>
          </a:xfrm>
          <a:prstGeom prst="rect">
            <a:avLst/>
          </a:prstGeom>
          <a:noFill/>
          <a:ln w="9525">
            <a:noFill/>
            <a:miter lim="800000"/>
            <a:headEnd/>
            <a:tailEnd/>
          </a:ln>
          <a:effectLst>
            <a:outerShdw dist="17961" dir="2700000" algn="ctr" rotWithShape="0">
              <a:srgbClr val="FFCC00"/>
            </a:outerShdw>
          </a:effectLst>
        </p:spPr>
        <p:txBody>
          <a:bodyPr wrap="none" anchor="ctr"/>
          <a:lstStyle/>
          <a:p>
            <a:pPr eaLnBrk="0" hangingPunct="0"/>
            <a:r>
              <a:rPr lang="en-US" sz="2600" dirty="0">
                <a:ln w="3175">
                  <a:solidFill>
                    <a:srgbClr val="FFFFFF"/>
                  </a:solidFill>
                </a:ln>
                <a:solidFill>
                  <a:srgbClr val="000099"/>
                </a:solidFill>
                <a:effectLst/>
                <a:latin typeface="Impact" pitchFamily="34" charset="0"/>
              </a:rPr>
              <a:t>Merit of the age</a:t>
            </a:r>
          </a:p>
        </p:txBody>
      </p:sp>
    </p:spTree>
    <p:extLst>
      <p:ext uri="{BB962C8B-B14F-4D97-AF65-F5344CB8AC3E}">
        <p14:creationId xmlns:p14="http://schemas.microsoft.com/office/powerpoint/2010/main" val="1482145860"/>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strVal val="#ppt_w*0.70"/>
                                          </p:val>
                                        </p:tav>
                                        <p:tav tm="100000">
                                          <p:val>
                                            <p:strVal val="#ppt_w"/>
                                          </p:val>
                                        </p:tav>
                                      </p:tavLst>
                                    </p:anim>
                                    <p:anim calcmode="lin" valueType="num">
                                      <p:cBhvr>
                                        <p:cTn id="16" dur="1000" fill="hold"/>
                                        <p:tgtEl>
                                          <p:spTgt spid="7"/>
                                        </p:tgtEl>
                                        <p:attrNameLst>
                                          <p:attrName>ppt_h</p:attrName>
                                        </p:attrNameLst>
                                      </p:cBhvr>
                                      <p:tavLst>
                                        <p:tav tm="0">
                                          <p:val>
                                            <p:strVal val="#ppt_h"/>
                                          </p:val>
                                        </p:tav>
                                        <p:tav tm="100000">
                                          <p:val>
                                            <p:strVal val="#ppt_h"/>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7" grpId="0"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FFE6C1"/>
            </a:gs>
            <a:gs pos="100000">
              <a:schemeClr val="bg1"/>
            </a:gs>
          </a:gsLst>
          <a:lin ang="5400000" scaled="1"/>
        </a:gradFill>
        <a:effectLst/>
      </p:bgPr>
    </p:bg>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8006693F-18A5-99CB-8E0C-25F11F94735E}"/>
              </a:ext>
            </a:extLst>
          </p:cNvPr>
          <p:cNvGrpSpPr/>
          <p:nvPr/>
        </p:nvGrpSpPr>
        <p:grpSpPr>
          <a:xfrm>
            <a:off x="1066800" y="2282825"/>
            <a:ext cx="3810000" cy="1530350"/>
            <a:chOff x="1066800" y="2282825"/>
            <a:chExt cx="3810000" cy="1530350"/>
          </a:xfrm>
        </p:grpSpPr>
        <p:sp>
          <p:nvSpPr>
            <p:cNvPr id="46" name="Text Box 26">
              <a:extLst>
                <a:ext uri="{FF2B5EF4-FFF2-40B4-BE49-F238E27FC236}">
                  <a16:creationId xmlns:a16="http://schemas.microsoft.com/office/drawing/2014/main" id="{581F2185-7F7E-2F45-D048-2A1D42DDC38A}"/>
                </a:ext>
              </a:extLst>
            </p:cNvPr>
            <p:cNvSpPr txBox="1">
              <a:spLocks noChangeArrowheads="1"/>
            </p:cNvSpPr>
            <p:nvPr/>
          </p:nvSpPr>
          <p:spPr bwMode="auto">
            <a:xfrm>
              <a:off x="1066800" y="2282825"/>
              <a:ext cx="3810000" cy="231775"/>
            </a:xfrm>
            <a:prstGeom prst="rect">
              <a:avLst/>
            </a:prstGeom>
            <a:noFill/>
            <a:ln w="57150">
              <a:noFill/>
              <a:miter lim="800000"/>
              <a:headEnd/>
              <a:tailEnd/>
            </a:ln>
            <a:effectLst/>
          </p:spPr>
          <p:txBody>
            <a:bodyPr>
              <a:spAutoFit/>
            </a:bodyPr>
            <a:lstStyle/>
            <a:p>
              <a:pPr algn="ctr" eaLnBrk="0" hangingPunct="0">
                <a:lnSpc>
                  <a:spcPct val="23000"/>
                </a:lnSpc>
              </a:pPr>
              <a:r>
                <a:rPr lang="en-US" sz="2400" b="1" dirty="0">
                  <a:ln w="38100">
                    <a:solidFill>
                      <a:schemeClr val="tx1"/>
                    </a:solidFill>
                  </a:ln>
                  <a:latin typeface="Latin Wide" pitchFamily="2" charset="0"/>
                </a:rPr>
                <a:t>________________</a:t>
              </a:r>
            </a:p>
          </p:txBody>
        </p:sp>
        <p:sp>
          <p:nvSpPr>
            <p:cNvPr id="47" name="Text Box 27">
              <a:extLst>
                <a:ext uri="{FF2B5EF4-FFF2-40B4-BE49-F238E27FC236}">
                  <a16:creationId xmlns:a16="http://schemas.microsoft.com/office/drawing/2014/main" id="{6543A6A9-C747-79F6-D0EF-0372E5193B73}"/>
                </a:ext>
              </a:extLst>
            </p:cNvPr>
            <p:cNvSpPr txBox="1">
              <a:spLocks noChangeArrowheads="1"/>
            </p:cNvSpPr>
            <p:nvPr/>
          </p:nvSpPr>
          <p:spPr bwMode="auto">
            <a:xfrm>
              <a:off x="1066800" y="2940050"/>
              <a:ext cx="3810000" cy="231775"/>
            </a:xfrm>
            <a:prstGeom prst="rect">
              <a:avLst/>
            </a:prstGeom>
            <a:noFill/>
            <a:ln w="57150">
              <a:noFill/>
              <a:miter lim="800000"/>
              <a:headEnd/>
              <a:tailEnd/>
            </a:ln>
            <a:effectLst/>
          </p:spPr>
          <p:txBody>
            <a:bodyPr>
              <a:spAutoFit/>
            </a:bodyPr>
            <a:lstStyle/>
            <a:p>
              <a:pPr algn="ctr" eaLnBrk="0" hangingPunct="0">
                <a:lnSpc>
                  <a:spcPct val="25000"/>
                </a:lnSpc>
              </a:pPr>
              <a:r>
                <a:rPr lang="en-US" sz="2400" b="1" dirty="0">
                  <a:ln w="38100">
                    <a:solidFill>
                      <a:schemeClr val="tx1"/>
                    </a:solidFill>
                  </a:ln>
                  <a:latin typeface="Latin Wide" pitchFamily="2" charset="0"/>
                </a:rPr>
                <a:t>___________</a:t>
              </a:r>
            </a:p>
          </p:txBody>
        </p:sp>
        <p:sp>
          <p:nvSpPr>
            <p:cNvPr id="48" name="Text Box 28">
              <a:extLst>
                <a:ext uri="{FF2B5EF4-FFF2-40B4-BE49-F238E27FC236}">
                  <a16:creationId xmlns:a16="http://schemas.microsoft.com/office/drawing/2014/main" id="{5E5C43EA-5EA3-232D-4762-253B23F2B803}"/>
                </a:ext>
              </a:extLst>
            </p:cNvPr>
            <p:cNvSpPr txBox="1">
              <a:spLocks noChangeArrowheads="1"/>
            </p:cNvSpPr>
            <p:nvPr/>
          </p:nvSpPr>
          <p:spPr bwMode="auto">
            <a:xfrm>
              <a:off x="1066800" y="3581400"/>
              <a:ext cx="3810000" cy="231775"/>
            </a:xfrm>
            <a:prstGeom prst="rect">
              <a:avLst/>
            </a:prstGeom>
            <a:noFill/>
            <a:ln w="57150">
              <a:noFill/>
              <a:miter lim="800000"/>
              <a:headEnd/>
              <a:tailEnd/>
            </a:ln>
            <a:effectLst/>
          </p:spPr>
          <p:txBody>
            <a:bodyPr>
              <a:spAutoFit/>
            </a:bodyPr>
            <a:lstStyle/>
            <a:p>
              <a:pPr algn="ctr" eaLnBrk="0" hangingPunct="0">
                <a:lnSpc>
                  <a:spcPct val="25000"/>
                </a:lnSpc>
              </a:pPr>
              <a:r>
                <a:rPr lang="en-US" sz="2400" b="1" dirty="0">
                  <a:ln w="38100">
                    <a:solidFill>
                      <a:schemeClr val="tx1"/>
                    </a:solidFill>
                  </a:ln>
                  <a:latin typeface="Latin Wide" pitchFamily="2" charset="0"/>
                </a:rPr>
                <a:t>___________</a:t>
              </a:r>
            </a:p>
          </p:txBody>
        </p:sp>
      </p:grpSp>
      <p:sp>
        <p:nvSpPr>
          <p:cNvPr id="2" name="Rectangle 3">
            <a:extLst>
              <a:ext uri="{FF2B5EF4-FFF2-40B4-BE49-F238E27FC236}">
                <a16:creationId xmlns:a16="http://schemas.microsoft.com/office/drawing/2014/main" id="{4F6DA97D-1DB8-5770-EE80-9499078D4F51}"/>
              </a:ext>
            </a:extLst>
          </p:cNvPr>
          <p:cNvSpPr>
            <a:spLocks noChangeArrowheads="1"/>
          </p:cNvSpPr>
          <p:nvPr/>
        </p:nvSpPr>
        <p:spPr bwMode="auto">
          <a:xfrm>
            <a:off x="0" y="5251450"/>
            <a:ext cx="9144000" cy="1600200"/>
          </a:xfrm>
          <a:prstGeom prst="rect">
            <a:avLst/>
          </a:prstGeom>
          <a:solidFill>
            <a:schemeClr val="tx1"/>
          </a:solidFill>
          <a:ln w="9525">
            <a:solidFill>
              <a:schemeClr val="tx1"/>
            </a:solidFill>
            <a:miter lim="800000"/>
            <a:headEnd/>
            <a:tailEnd/>
          </a:ln>
          <a:effectLst/>
        </p:spPr>
        <p:txBody>
          <a:bodyPr wrap="none" anchor="ctr"/>
          <a:lstStyle/>
          <a:p>
            <a:endParaRPr lang="en-US"/>
          </a:p>
        </p:txBody>
      </p:sp>
      <p:grpSp>
        <p:nvGrpSpPr>
          <p:cNvPr id="3" name="Group 42">
            <a:extLst>
              <a:ext uri="{FF2B5EF4-FFF2-40B4-BE49-F238E27FC236}">
                <a16:creationId xmlns:a16="http://schemas.microsoft.com/office/drawing/2014/main" id="{CA1CA991-39B2-00E8-3363-ED3F13151717}"/>
              </a:ext>
            </a:extLst>
          </p:cNvPr>
          <p:cNvGrpSpPr>
            <a:grpSpLocks/>
          </p:cNvGrpSpPr>
          <p:nvPr/>
        </p:nvGrpSpPr>
        <p:grpSpPr bwMode="auto">
          <a:xfrm>
            <a:off x="1295400" y="5608638"/>
            <a:ext cx="6248400" cy="715962"/>
            <a:chOff x="816" y="3533"/>
            <a:chExt cx="3936" cy="451"/>
          </a:xfrm>
        </p:grpSpPr>
        <p:sp>
          <p:nvSpPr>
            <p:cNvPr id="4" name="Text Box 5">
              <a:extLst>
                <a:ext uri="{FF2B5EF4-FFF2-40B4-BE49-F238E27FC236}">
                  <a16:creationId xmlns:a16="http://schemas.microsoft.com/office/drawing/2014/main" id="{F765362E-36E4-C1A7-DC67-62A23E314F8C}"/>
                </a:ext>
              </a:extLst>
            </p:cNvPr>
            <p:cNvSpPr txBox="1">
              <a:spLocks noChangeArrowheads="1"/>
            </p:cNvSpPr>
            <p:nvPr/>
          </p:nvSpPr>
          <p:spPr bwMode="auto">
            <a:xfrm>
              <a:off x="1162" y="3534"/>
              <a:ext cx="3590" cy="450"/>
            </a:xfrm>
            <a:prstGeom prst="rect">
              <a:avLst/>
            </a:prstGeom>
            <a:noFill/>
            <a:ln w="9525">
              <a:noFill/>
              <a:miter lim="800000"/>
              <a:headEnd/>
              <a:tailEnd/>
            </a:ln>
            <a:effectLst/>
          </p:spPr>
          <p:txBody>
            <a:bodyPr>
              <a:spAutoFit/>
            </a:bodyPr>
            <a:lstStyle/>
            <a:p>
              <a:pPr eaLnBrk="0" hangingPunct="0">
                <a:lnSpc>
                  <a:spcPct val="85000"/>
                </a:lnSpc>
              </a:pPr>
              <a:r>
                <a:rPr lang="en-US" sz="2400" b="1" dirty="0">
                  <a:solidFill>
                    <a:schemeClr val="bg1"/>
                  </a:solidFill>
                  <a:latin typeface="Arial Narrow" pitchFamily="34" charset="0"/>
                </a:rPr>
                <a:t>Fourth, the providence of resurrection is to be completed through </a:t>
              </a:r>
              <a:r>
                <a:rPr lang="en-US" sz="2400" b="1" u="sng" dirty="0">
                  <a:solidFill>
                    <a:schemeClr val="bg1"/>
                  </a:solidFill>
                  <a:latin typeface="Arial Narrow" pitchFamily="34" charset="0"/>
                </a:rPr>
                <a:t>three ordered stages</a:t>
              </a:r>
              <a:r>
                <a:rPr lang="en-US" sz="2400" b="1" dirty="0">
                  <a:solidFill>
                    <a:schemeClr val="bg1"/>
                  </a:solidFill>
                  <a:latin typeface="Arial Narrow" pitchFamily="34" charset="0"/>
                </a:rPr>
                <a:t>.</a:t>
              </a:r>
              <a:endParaRPr lang="en-US" sz="2400" dirty="0">
                <a:solidFill>
                  <a:schemeClr val="bg1"/>
                </a:solidFill>
                <a:latin typeface="Arial Narrow" pitchFamily="34" charset="0"/>
              </a:endParaRPr>
            </a:p>
          </p:txBody>
        </p:sp>
        <p:sp>
          <p:nvSpPr>
            <p:cNvPr id="5" name="Oval 6">
              <a:extLst>
                <a:ext uri="{FF2B5EF4-FFF2-40B4-BE49-F238E27FC236}">
                  <a16:creationId xmlns:a16="http://schemas.microsoft.com/office/drawing/2014/main" id="{5562AD87-CBA7-8C41-E36D-28AC23FD6C7E}"/>
                </a:ext>
              </a:extLst>
            </p:cNvPr>
            <p:cNvSpPr>
              <a:spLocks noChangeArrowheads="1"/>
            </p:cNvSpPr>
            <p:nvPr/>
          </p:nvSpPr>
          <p:spPr bwMode="auto">
            <a:xfrm>
              <a:off x="816" y="3533"/>
              <a:ext cx="296" cy="274"/>
            </a:xfrm>
            <a:prstGeom prst="ellipse">
              <a:avLst/>
            </a:prstGeom>
            <a:solidFill>
              <a:schemeClr val="tx1"/>
            </a:solidFill>
            <a:ln w="12700">
              <a:solidFill>
                <a:schemeClr val="bg1"/>
              </a:solidFill>
              <a:round/>
              <a:headEnd/>
              <a:tailEnd/>
            </a:ln>
            <a:effectLst/>
          </p:spPr>
          <p:txBody>
            <a:bodyPr wrap="none" anchor="ctr"/>
            <a:lstStyle/>
            <a:p>
              <a:pPr algn="ctr" eaLnBrk="0" hangingPunct="0"/>
              <a:r>
                <a:rPr lang="en-US" sz="2800">
                  <a:solidFill>
                    <a:srgbClr val="E6E6E6"/>
                  </a:solidFill>
                  <a:latin typeface="Impact" pitchFamily="34" charset="0"/>
                </a:rPr>
                <a:t>4</a:t>
              </a:r>
            </a:p>
          </p:txBody>
        </p:sp>
      </p:grpSp>
      <p:sp>
        <p:nvSpPr>
          <p:cNvPr id="6" name="Oval 7">
            <a:extLst>
              <a:ext uri="{FF2B5EF4-FFF2-40B4-BE49-F238E27FC236}">
                <a16:creationId xmlns:a16="http://schemas.microsoft.com/office/drawing/2014/main" id="{667E455A-25A4-DB28-1B82-F041654E8362}"/>
              </a:ext>
            </a:extLst>
          </p:cNvPr>
          <p:cNvSpPr>
            <a:spLocks noChangeArrowheads="1"/>
          </p:cNvSpPr>
          <p:nvPr/>
        </p:nvSpPr>
        <p:spPr bwMode="auto">
          <a:xfrm>
            <a:off x="4419600" y="3886200"/>
            <a:ext cx="381000" cy="361950"/>
          </a:xfrm>
          <a:prstGeom prst="ellipse">
            <a:avLst/>
          </a:prstGeom>
          <a:solidFill>
            <a:srgbClr val="F8F8F8"/>
          </a:solidFill>
          <a:ln w="12700">
            <a:solidFill>
              <a:srgbClr val="000099"/>
            </a:solidFill>
            <a:round/>
            <a:headEnd/>
            <a:tailEnd/>
          </a:ln>
          <a:effectLst/>
        </p:spPr>
        <p:txBody>
          <a:bodyPr wrap="none" anchor="ctr"/>
          <a:lstStyle/>
          <a:p>
            <a:pPr algn="ctr" eaLnBrk="0" hangingPunct="0"/>
            <a:r>
              <a:rPr lang="en-US" sz="2400" dirty="0">
                <a:solidFill>
                  <a:srgbClr val="000099"/>
                </a:solidFill>
                <a:effectLst>
                  <a:outerShdw blurRad="38100" dist="38100" dir="2700000" algn="tl">
                    <a:srgbClr val="C0C0C0"/>
                  </a:outerShdw>
                </a:effectLst>
                <a:latin typeface="Impact" pitchFamily="34" charset="0"/>
              </a:rPr>
              <a:t>4</a:t>
            </a:r>
          </a:p>
        </p:txBody>
      </p:sp>
      <p:sp>
        <p:nvSpPr>
          <p:cNvPr id="7" name="Rectangle 8">
            <a:extLst>
              <a:ext uri="{FF2B5EF4-FFF2-40B4-BE49-F238E27FC236}">
                <a16:creationId xmlns:a16="http://schemas.microsoft.com/office/drawing/2014/main" id="{C3CAD873-B7F9-788F-2877-2E7587BCB4C4}"/>
              </a:ext>
            </a:extLst>
          </p:cNvPr>
          <p:cNvSpPr>
            <a:spLocks noChangeArrowheads="1"/>
          </p:cNvSpPr>
          <p:nvPr/>
        </p:nvSpPr>
        <p:spPr bwMode="auto">
          <a:xfrm>
            <a:off x="4800600" y="3876675"/>
            <a:ext cx="3200400" cy="390525"/>
          </a:xfrm>
          <a:prstGeom prst="rect">
            <a:avLst/>
          </a:prstGeom>
          <a:noFill/>
          <a:ln w="9525">
            <a:noFill/>
            <a:miter lim="800000"/>
            <a:headEnd/>
            <a:tailEnd/>
          </a:ln>
          <a:effectLst>
            <a:outerShdw dist="17961" dir="2700000" algn="ctr" rotWithShape="0">
              <a:srgbClr val="FFCC00"/>
            </a:outerShdw>
          </a:effectLst>
        </p:spPr>
        <p:txBody>
          <a:bodyPr wrap="none" anchor="ctr"/>
          <a:lstStyle/>
          <a:p>
            <a:pPr eaLnBrk="0" hangingPunct="0"/>
            <a:r>
              <a:rPr lang="en-US" sz="2600" dirty="0">
                <a:ln w="3175">
                  <a:solidFill>
                    <a:schemeClr val="bg1"/>
                  </a:solidFill>
                </a:ln>
                <a:solidFill>
                  <a:srgbClr val="000099"/>
                </a:solidFill>
                <a:effectLst/>
                <a:latin typeface="Impact" pitchFamily="34" charset="0"/>
              </a:rPr>
              <a:t>Three ordered stages</a:t>
            </a:r>
          </a:p>
        </p:txBody>
      </p:sp>
      <p:sp>
        <p:nvSpPr>
          <p:cNvPr id="14" name="WordArt 15">
            <a:extLst>
              <a:ext uri="{FF2B5EF4-FFF2-40B4-BE49-F238E27FC236}">
                <a16:creationId xmlns:a16="http://schemas.microsoft.com/office/drawing/2014/main" id="{D1649090-58D2-86F8-5C15-54FFC69FEA62}"/>
              </a:ext>
            </a:extLst>
          </p:cNvPr>
          <p:cNvSpPr>
            <a:spLocks noChangeArrowheads="1" noChangeShapeType="1" noTextEdit="1"/>
          </p:cNvSpPr>
          <p:nvPr/>
        </p:nvSpPr>
        <p:spPr bwMode="auto">
          <a:xfrm>
            <a:off x="228600" y="3200400"/>
            <a:ext cx="2438400" cy="457200"/>
          </a:xfrm>
          <a:prstGeom prst="rect">
            <a:avLst/>
          </a:prstGeom>
        </p:spPr>
        <p:txBody>
          <a:bodyPr wrap="none" fromWordArt="1">
            <a:prstTxWarp prst="textFadeUp">
              <a:avLst>
                <a:gd name="adj" fmla="val 9991"/>
              </a:avLst>
            </a:prstTxWarp>
          </a:bodyPr>
          <a:lstStyle/>
          <a:p>
            <a:pPr algn="ctr"/>
            <a:r>
              <a:rPr lang="en-US" sz="3600" kern="10" dirty="0">
                <a:ln w="12700">
                  <a:solidFill>
                    <a:schemeClr val="tx1"/>
                  </a:solidFill>
                  <a:round/>
                  <a:headEnd/>
                  <a:tailEnd/>
                </a:ln>
                <a:gradFill rotWithShape="0">
                  <a:gsLst>
                    <a:gs pos="0">
                      <a:srgbClr val="660033"/>
                    </a:gs>
                    <a:gs pos="100000">
                      <a:srgbClr val="660033"/>
                    </a:gs>
                  </a:gsLst>
                  <a:lin ang="5400000" scaled="1"/>
                </a:gradFill>
                <a:effectLst>
                  <a:outerShdw dist="35921" dir="2700000" sy="50000" rotWithShape="0">
                    <a:srgbClr val="FFCC00"/>
                  </a:outerShdw>
                </a:effectLst>
                <a:latin typeface="Arial Black"/>
              </a:rPr>
              <a:t>Resurrection</a:t>
            </a:r>
          </a:p>
        </p:txBody>
      </p:sp>
      <p:sp>
        <p:nvSpPr>
          <p:cNvPr id="15" name="Rectangle 19">
            <a:extLst>
              <a:ext uri="{FF2B5EF4-FFF2-40B4-BE49-F238E27FC236}">
                <a16:creationId xmlns:a16="http://schemas.microsoft.com/office/drawing/2014/main" id="{918082DC-23D9-3368-781C-C5A057450E8F}"/>
              </a:ext>
            </a:extLst>
          </p:cNvPr>
          <p:cNvSpPr>
            <a:spLocks noChangeArrowheads="1"/>
          </p:cNvSpPr>
          <p:nvPr/>
        </p:nvSpPr>
        <p:spPr bwMode="auto">
          <a:xfrm>
            <a:off x="152400" y="609600"/>
            <a:ext cx="8839200" cy="838200"/>
          </a:xfrm>
          <a:prstGeom prst="rect">
            <a:avLst/>
          </a:prstGeom>
          <a:gradFill rotWithShape="0">
            <a:gsLst>
              <a:gs pos="0">
                <a:srgbClr val="522900"/>
              </a:gs>
              <a:gs pos="50000">
                <a:srgbClr val="800000"/>
              </a:gs>
              <a:gs pos="100000">
                <a:srgbClr val="522900"/>
              </a:gs>
            </a:gsLst>
            <a:lin ang="5400000" scaled="1"/>
          </a:gradFill>
          <a:ln w="28575">
            <a:noFill/>
            <a:miter lim="800000"/>
            <a:headEnd/>
            <a:tailEnd/>
          </a:ln>
          <a:effectLst/>
        </p:spPr>
        <p:txBody>
          <a:bodyPr wrap="none" anchor="ctr"/>
          <a:lstStyle/>
          <a:p>
            <a:endParaRPr lang="en-US"/>
          </a:p>
        </p:txBody>
      </p:sp>
      <p:sp>
        <p:nvSpPr>
          <p:cNvPr id="16" name="WordArt 22">
            <a:extLst>
              <a:ext uri="{FF2B5EF4-FFF2-40B4-BE49-F238E27FC236}">
                <a16:creationId xmlns:a16="http://schemas.microsoft.com/office/drawing/2014/main" id="{238EA3C8-F91A-C728-CEA9-A1E35BAF4F3C}"/>
              </a:ext>
            </a:extLst>
          </p:cNvPr>
          <p:cNvSpPr>
            <a:spLocks noChangeArrowheads="1" noChangeShapeType="1" noTextEdit="1"/>
          </p:cNvSpPr>
          <p:nvPr/>
        </p:nvSpPr>
        <p:spPr bwMode="auto">
          <a:xfrm>
            <a:off x="3527425" y="685800"/>
            <a:ext cx="2111375" cy="336550"/>
          </a:xfrm>
          <a:prstGeom prst="rect">
            <a:avLst/>
          </a:prstGeom>
        </p:spPr>
        <p:txBody>
          <a:bodyPr wrap="none" fromWordArt="1">
            <a:prstTxWarp prst="textFadeUp">
              <a:avLst>
                <a:gd name="adj" fmla="val 9991"/>
              </a:avLst>
            </a:prstTxWarp>
          </a:bodyPr>
          <a:lstStyle/>
          <a:p>
            <a:pPr algn="ctr"/>
            <a:r>
              <a:rPr lang="en-US" sz="3600" kern="10">
                <a:ln w="9525">
                  <a:solidFill>
                    <a:srgbClr val="000000"/>
                  </a:solidFill>
                  <a:round/>
                  <a:headEnd/>
                  <a:tailEnd/>
                </a:ln>
                <a:solidFill>
                  <a:srgbClr val="FFF5CD"/>
                </a:solidFill>
                <a:effectLst>
                  <a:outerShdw dist="35921" dir="2700000" sy="50000" rotWithShape="0">
                    <a:srgbClr val="875B0D"/>
                  </a:outerShdw>
                </a:effectLst>
                <a:latin typeface="Arial Black"/>
              </a:rPr>
              <a:t>Providence</a:t>
            </a:r>
          </a:p>
        </p:txBody>
      </p:sp>
      <p:sp>
        <p:nvSpPr>
          <p:cNvPr id="17" name="WordArt 23">
            <a:extLst>
              <a:ext uri="{FF2B5EF4-FFF2-40B4-BE49-F238E27FC236}">
                <a16:creationId xmlns:a16="http://schemas.microsoft.com/office/drawing/2014/main" id="{4780C7E2-18B6-D1CB-CCCD-E498683E603F}"/>
              </a:ext>
            </a:extLst>
          </p:cNvPr>
          <p:cNvSpPr>
            <a:spLocks noChangeArrowheads="1" noChangeShapeType="1" noTextEdit="1"/>
          </p:cNvSpPr>
          <p:nvPr/>
        </p:nvSpPr>
        <p:spPr bwMode="auto">
          <a:xfrm>
            <a:off x="3187700" y="1035050"/>
            <a:ext cx="2679700" cy="336550"/>
          </a:xfrm>
          <a:prstGeom prst="rect">
            <a:avLst/>
          </a:prstGeom>
        </p:spPr>
        <p:txBody>
          <a:bodyPr wrap="none" fromWordArt="1">
            <a:prstTxWarp prst="textFadeUp">
              <a:avLst>
                <a:gd name="adj" fmla="val 9991"/>
              </a:avLst>
            </a:prstTxWarp>
          </a:bodyPr>
          <a:lstStyle/>
          <a:p>
            <a:pPr algn="ctr"/>
            <a:r>
              <a:rPr lang="en-US" sz="3600" kern="10">
                <a:ln w="9525">
                  <a:solidFill>
                    <a:srgbClr val="000000"/>
                  </a:solidFill>
                  <a:round/>
                  <a:headEnd/>
                  <a:tailEnd/>
                </a:ln>
                <a:solidFill>
                  <a:srgbClr val="FFF5CD"/>
                </a:solidFill>
                <a:effectLst>
                  <a:outerShdw dist="35921" dir="2700000" sy="50000" rotWithShape="0">
                    <a:srgbClr val="875B0D"/>
                  </a:outerShdw>
                </a:effectLst>
                <a:latin typeface="Arial Black"/>
              </a:rPr>
              <a:t>of Restoration</a:t>
            </a:r>
          </a:p>
        </p:txBody>
      </p:sp>
      <p:sp>
        <p:nvSpPr>
          <p:cNvPr id="18" name="WordArt 24">
            <a:extLst>
              <a:ext uri="{FF2B5EF4-FFF2-40B4-BE49-F238E27FC236}">
                <a16:creationId xmlns:a16="http://schemas.microsoft.com/office/drawing/2014/main" id="{ABE2D859-925F-C5FD-6D0F-DE0265362F63}"/>
              </a:ext>
            </a:extLst>
          </p:cNvPr>
          <p:cNvSpPr>
            <a:spLocks noChangeArrowheads="1" noChangeShapeType="1" noTextEdit="1"/>
          </p:cNvSpPr>
          <p:nvPr/>
        </p:nvSpPr>
        <p:spPr bwMode="auto">
          <a:xfrm>
            <a:off x="6499225" y="685800"/>
            <a:ext cx="2111375" cy="336550"/>
          </a:xfrm>
          <a:prstGeom prst="rect">
            <a:avLst/>
          </a:prstGeom>
        </p:spPr>
        <p:txBody>
          <a:bodyPr wrap="none" fromWordArt="1">
            <a:prstTxWarp prst="textFadeUp">
              <a:avLst>
                <a:gd name="adj" fmla="val 9991"/>
              </a:avLst>
            </a:prstTxWarp>
          </a:bodyPr>
          <a:lstStyle/>
          <a:p>
            <a:pPr algn="ctr"/>
            <a:r>
              <a:rPr lang="en-US" sz="3600" kern="10">
                <a:ln w="9525">
                  <a:solidFill>
                    <a:srgbClr val="000000"/>
                  </a:solidFill>
                  <a:round/>
                  <a:headEnd/>
                  <a:tailEnd/>
                </a:ln>
                <a:solidFill>
                  <a:srgbClr val="FFF5CD"/>
                </a:solidFill>
                <a:effectLst>
                  <a:outerShdw dist="35921" dir="2700000" sy="50000" rotWithShape="0">
                    <a:srgbClr val="875B0D"/>
                  </a:outerShdw>
                </a:effectLst>
                <a:latin typeface="Arial Black"/>
              </a:rPr>
              <a:t>Providence</a:t>
            </a:r>
          </a:p>
        </p:txBody>
      </p:sp>
      <p:sp>
        <p:nvSpPr>
          <p:cNvPr id="19" name="WordArt 25">
            <a:extLst>
              <a:ext uri="{FF2B5EF4-FFF2-40B4-BE49-F238E27FC236}">
                <a16:creationId xmlns:a16="http://schemas.microsoft.com/office/drawing/2014/main" id="{1C540D54-544B-532B-9C95-83D3EA7AB80D}"/>
              </a:ext>
            </a:extLst>
          </p:cNvPr>
          <p:cNvSpPr>
            <a:spLocks noChangeArrowheads="1" noChangeShapeType="1" noTextEdit="1"/>
          </p:cNvSpPr>
          <p:nvPr/>
        </p:nvSpPr>
        <p:spPr bwMode="auto">
          <a:xfrm>
            <a:off x="6159500" y="1035050"/>
            <a:ext cx="2679700" cy="336550"/>
          </a:xfrm>
          <a:prstGeom prst="rect">
            <a:avLst/>
          </a:prstGeom>
        </p:spPr>
        <p:txBody>
          <a:bodyPr wrap="none" fromWordArt="1">
            <a:prstTxWarp prst="textFadeUp">
              <a:avLst>
                <a:gd name="adj" fmla="val 9991"/>
              </a:avLst>
            </a:prstTxWarp>
          </a:bodyPr>
          <a:lstStyle/>
          <a:p>
            <a:pPr algn="ctr"/>
            <a:r>
              <a:rPr lang="en-US" sz="3600" kern="10">
                <a:ln w="9525">
                  <a:solidFill>
                    <a:srgbClr val="000000"/>
                  </a:solidFill>
                  <a:round/>
                  <a:headEnd/>
                  <a:tailEnd/>
                </a:ln>
                <a:solidFill>
                  <a:srgbClr val="FFF5CD"/>
                </a:solidFill>
                <a:effectLst>
                  <a:outerShdw dist="35921" dir="2700000" sy="50000" rotWithShape="0">
                    <a:srgbClr val="875B0D"/>
                  </a:outerShdw>
                </a:effectLst>
                <a:latin typeface="Arial Black"/>
              </a:rPr>
              <a:t>of Re-creation</a:t>
            </a:r>
          </a:p>
        </p:txBody>
      </p:sp>
      <p:grpSp>
        <p:nvGrpSpPr>
          <p:cNvPr id="20" name="Group 26">
            <a:extLst>
              <a:ext uri="{FF2B5EF4-FFF2-40B4-BE49-F238E27FC236}">
                <a16:creationId xmlns:a16="http://schemas.microsoft.com/office/drawing/2014/main" id="{FD367C44-4F3E-74B6-52BF-2026FA4D1D4E}"/>
              </a:ext>
            </a:extLst>
          </p:cNvPr>
          <p:cNvGrpSpPr>
            <a:grpSpLocks/>
          </p:cNvGrpSpPr>
          <p:nvPr/>
        </p:nvGrpSpPr>
        <p:grpSpPr bwMode="auto">
          <a:xfrm>
            <a:off x="2895600" y="889000"/>
            <a:ext cx="304800" cy="209550"/>
            <a:chOff x="2628" y="2544"/>
            <a:chExt cx="504" cy="144"/>
          </a:xfrm>
        </p:grpSpPr>
        <p:sp>
          <p:nvSpPr>
            <p:cNvPr id="21" name="WordArt 27">
              <a:extLst>
                <a:ext uri="{FF2B5EF4-FFF2-40B4-BE49-F238E27FC236}">
                  <a16:creationId xmlns:a16="http://schemas.microsoft.com/office/drawing/2014/main" id="{69D63B8F-9991-BC49-090A-28EAEE0E7F09}"/>
                </a:ext>
              </a:extLst>
            </p:cNvPr>
            <p:cNvSpPr>
              <a:spLocks noChangeArrowheads="1" noChangeShapeType="1" noTextEdit="1"/>
            </p:cNvSpPr>
            <p:nvPr/>
          </p:nvSpPr>
          <p:spPr bwMode="auto">
            <a:xfrm>
              <a:off x="2628" y="2544"/>
              <a:ext cx="504" cy="48"/>
            </a:xfrm>
            <a:prstGeom prst="rect">
              <a:avLst/>
            </a:prstGeom>
          </p:spPr>
          <p:txBody>
            <a:bodyPr wrap="none" fromWordArt="1">
              <a:prstTxWarp prst="textPlain">
                <a:avLst>
                  <a:gd name="adj" fmla="val 50000"/>
                </a:avLst>
              </a:prstTxWarp>
            </a:bodyPr>
            <a:lstStyle/>
            <a:p>
              <a:pPr algn="ctr"/>
              <a:r>
                <a:rPr lang="en-US" sz="3600" b="1" kern="10">
                  <a:ln w="9525">
                    <a:solidFill>
                      <a:srgbClr val="FFFF00"/>
                    </a:solidFill>
                    <a:round/>
                    <a:headEnd/>
                    <a:tailEnd/>
                  </a:ln>
                  <a:gradFill rotWithShape="0">
                    <a:gsLst>
                      <a:gs pos="0">
                        <a:srgbClr val="CC9900"/>
                      </a:gs>
                      <a:gs pos="100000">
                        <a:srgbClr val="FFCC00"/>
                      </a:gs>
                    </a:gsLst>
                    <a:path path="rect">
                      <a:fillToRect l="50000" t="50000" r="50000" b="50000"/>
                    </a:path>
                  </a:gradFill>
                  <a:effectLst>
                    <a:outerShdw dist="35921" dir="2700000" algn="ctr" rotWithShape="0">
                      <a:schemeClr val="bg1"/>
                    </a:outerShdw>
                  </a:effectLst>
                  <a:latin typeface="Latin Wide"/>
                </a:rPr>
                <a:t>___________</a:t>
              </a:r>
            </a:p>
          </p:txBody>
        </p:sp>
        <p:sp>
          <p:nvSpPr>
            <p:cNvPr id="22" name="WordArt 28">
              <a:extLst>
                <a:ext uri="{FF2B5EF4-FFF2-40B4-BE49-F238E27FC236}">
                  <a16:creationId xmlns:a16="http://schemas.microsoft.com/office/drawing/2014/main" id="{511F4BA6-E2C8-3F5C-B182-E1BA5D14679C}"/>
                </a:ext>
              </a:extLst>
            </p:cNvPr>
            <p:cNvSpPr>
              <a:spLocks noChangeArrowheads="1" noChangeShapeType="1" noTextEdit="1"/>
            </p:cNvSpPr>
            <p:nvPr/>
          </p:nvSpPr>
          <p:spPr bwMode="auto">
            <a:xfrm>
              <a:off x="2628" y="2640"/>
              <a:ext cx="504" cy="48"/>
            </a:xfrm>
            <a:prstGeom prst="rect">
              <a:avLst/>
            </a:prstGeom>
          </p:spPr>
          <p:txBody>
            <a:bodyPr wrap="none" fromWordArt="1">
              <a:prstTxWarp prst="textPlain">
                <a:avLst>
                  <a:gd name="adj" fmla="val 50000"/>
                </a:avLst>
              </a:prstTxWarp>
            </a:bodyPr>
            <a:lstStyle/>
            <a:p>
              <a:pPr algn="ctr"/>
              <a:r>
                <a:rPr lang="en-US" sz="3600" b="1" kern="10">
                  <a:ln w="9525">
                    <a:solidFill>
                      <a:srgbClr val="FFFF00"/>
                    </a:solidFill>
                    <a:round/>
                    <a:headEnd/>
                    <a:tailEnd/>
                  </a:ln>
                  <a:gradFill rotWithShape="0">
                    <a:gsLst>
                      <a:gs pos="0">
                        <a:srgbClr val="CC9900"/>
                      </a:gs>
                      <a:gs pos="100000">
                        <a:srgbClr val="FFCC00"/>
                      </a:gs>
                    </a:gsLst>
                    <a:path path="rect">
                      <a:fillToRect l="50000" t="50000" r="50000" b="50000"/>
                    </a:path>
                  </a:gradFill>
                  <a:effectLst>
                    <a:outerShdw dist="35921" dir="2700000" algn="ctr" rotWithShape="0">
                      <a:schemeClr val="bg1"/>
                    </a:outerShdw>
                  </a:effectLst>
                  <a:latin typeface="Latin Wide"/>
                </a:rPr>
                <a:t>___________</a:t>
              </a:r>
            </a:p>
          </p:txBody>
        </p:sp>
      </p:grpSp>
      <p:grpSp>
        <p:nvGrpSpPr>
          <p:cNvPr id="23" name="Group 29">
            <a:extLst>
              <a:ext uri="{FF2B5EF4-FFF2-40B4-BE49-F238E27FC236}">
                <a16:creationId xmlns:a16="http://schemas.microsoft.com/office/drawing/2014/main" id="{79B88388-6B01-3F58-3527-08E29F66C3B4}"/>
              </a:ext>
            </a:extLst>
          </p:cNvPr>
          <p:cNvGrpSpPr>
            <a:grpSpLocks/>
          </p:cNvGrpSpPr>
          <p:nvPr/>
        </p:nvGrpSpPr>
        <p:grpSpPr bwMode="auto">
          <a:xfrm>
            <a:off x="5867400" y="889000"/>
            <a:ext cx="304800" cy="209550"/>
            <a:chOff x="2628" y="2544"/>
            <a:chExt cx="504" cy="144"/>
          </a:xfrm>
        </p:grpSpPr>
        <p:sp>
          <p:nvSpPr>
            <p:cNvPr id="24" name="WordArt 30">
              <a:extLst>
                <a:ext uri="{FF2B5EF4-FFF2-40B4-BE49-F238E27FC236}">
                  <a16:creationId xmlns:a16="http://schemas.microsoft.com/office/drawing/2014/main" id="{A554F23D-AD78-4BC3-4457-206EB2537CB2}"/>
                </a:ext>
              </a:extLst>
            </p:cNvPr>
            <p:cNvSpPr>
              <a:spLocks noChangeArrowheads="1" noChangeShapeType="1" noTextEdit="1"/>
            </p:cNvSpPr>
            <p:nvPr/>
          </p:nvSpPr>
          <p:spPr bwMode="auto">
            <a:xfrm>
              <a:off x="2628" y="2544"/>
              <a:ext cx="504" cy="48"/>
            </a:xfrm>
            <a:prstGeom prst="rect">
              <a:avLst/>
            </a:prstGeom>
          </p:spPr>
          <p:txBody>
            <a:bodyPr wrap="none" fromWordArt="1">
              <a:prstTxWarp prst="textPlain">
                <a:avLst>
                  <a:gd name="adj" fmla="val 50000"/>
                </a:avLst>
              </a:prstTxWarp>
            </a:bodyPr>
            <a:lstStyle/>
            <a:p>
              <a:pPr algn="ctr"/>
              <a:r>
                <a:rPr lang="en-US" sz="3600" b="1" kern="10">
                  <a:ln w="9525">
                    <a:solidFill>
                      <a:srgbClr val="FFFF00"/>
                    </a:solidFill>
                    <a:round/>
                    <a:headEnd/>
                    <a:tailEnd/>
                  </a:ln>
                  <a:gradFill rotWithShape="0">
                    <a:gsLst>
                      <a:gs pos="0">
                        <a:srgbClr val="CC9900"/>
                      </a:gs>
                      <a:gs pos="100000">
                        <a:srgbClr val="FFCC00"/>
                      </a:gs>
                    </a:gsLst>
                    <a:path path="rect">
                      <a:fillToRect l="50000" t="50000" r="50000" b="50000"/>
                    </a:path>
                  </a:gradFill>
                  <a:effectLst>
                    <a:outerShdw dist="35921" dir="2700000" algn="ctr" rotWithShape="0">
                      <a:schemeClr val="bg1"/>
                    </a:outerShdw>
                  </a:effectLst>
                  <a:latin typeface="Latin Wide"/>
                </a:rPr>
                <a:t>___________</a:t>
              </a:r>
            </a:p>
          </p:txBody>
        </p:sp>
        <p:sp>
          <p:nvSpPr>
            <p:cNvPr id="25" name="WordArt 31">
              <a:extLst>
                <a:ext uri="{FF2B5EF4-FFF2-40B4-BE49-F238E27FC236}">
                  <a16:creationId xmlns:a16="http://schemas.microsoft.com/office/drawing/2014/main" id="{CCABAA4D-1EE0-C74F-EDCF-93AB52058CC2}"/>
                </a:ext>
              </a:extLst>
            </p:cNvPr>
            <p:cNvSpPr>
              <a:spLocks noChangeArrowheads="1" noChangeShapeType="1" noTextEdit="1"/>
            </p:cNvSpPr>
            <p:nvPr/>
          </p:nvSpPr>
          <p:spPr bwMode="auto">
            <a:xfrm>
              <a:off x="2628" y="2640"/>
              <a:ext cx="504" cy="48"/>
            </a:xfrm>
            <a:prstGeom prst="rect">
              <a:avLst/>
            </a:prstGeom>
          </p:spPr>
          <p:txBody>
            <a:bodyPr wrap="none" fromWordArt="1">
              <a:prstTxWarp prst="textPlain">
                <a:avLst>
                  <a:gd name="adj" fmla="val 50000"/>
                </a:avLst>
              </a:prstTxWarp>
            </a:bodyPr>
            <a:lstStyle/>
            <a:p>
              <a:pPr algn="ctr"/>
              <a:r>
                <a:rPr lang="en-US" sz="3600" b="1" kern="10">
                  <a:ln w="9525">
                    <a:solidFill>
                      <a:srgbClr val="FFFF00"/>
                    </a:solidFill>
                    <a:round/>
                    <a:headEnd/>
                    <a:tailEnd/>
                  </a:ln>
                  <a:gradFill rotWithShape="0">
                    <a:gsLst>
                      <a:gs pos="0">
                        <a:srgbClr val="CC9900"/>
                      </a:gs>
                      <a:gs pos="100000">
                        <a:srgbClr val="FFCC00"/>
                      </a:gs>
                    </a:gsLst>
                    <a:path path="rect">
                      <a:fillToRect l="50000" t="50000" r="50000" b="50000"/>
                    </a:path>
                  </a:gradFill>
                  <a:effectLst>
                    <a:outerShdw dist="35921" dir="2700000" algn="ctr" rotWithShape="0">
                      <a:schemeClr val="bg1"/>
                    </a:outerShdw>
                  </a:effectLst>
                  <a:latin typeface="Latin Wide"/>
                </a:rPr>
                <a:t>___________</a:t>
              </a:r>
            </a:p>
          </p:txBody>
        </p:sp>
      </p:grpSp>
      <p:sp>
        <p:nvSpPr>
          <p:cNvPr id="31" name="AutoShape 38">
            <a:extLst>
              <a:ext uri="{FF2B5EF4-FFF2-40B4-BE49-F238E27FC236}">
                <a16:creationId xmlns:a16="http://schemas.microsoft.com/office/drawing/2014/main" id="{315C65DE-838E-C8C6-B6D0-58DE9C343DF1}"/>
              </a:ext>
            </a:extLst>
          </p:cNvPr>
          <p:cNvSpPr>
            <a:spLocks noChangeArrowheads="1"/>
          </p:cNvSpPr>
          <p:nvPr/>
        </p:nvSpPr>
        <p:spPr bwMode="auto">
          <a:xfrm rot="10800000">
            <a:off x="2501900" y="2439988"/>
            <a:ext cx="952500" cy="1981200"/>
          </a:xfrm>
          <a:prstGeom prst="downArrow">
            <a:avLst>
              <a:gd name="adj1" fmla="val 35000"/>
              <a:gd name="adj2" fmla="val 39578"/>
            </a:avLst>
          </a:prstGeom>
          <a:gradFill rotWithShape="0">
            <a:gsLst>
              <a:gs pos="0">
                <a:srgbClr val="FFE989"/>
              </a:gs>
              <a:gs pos="100000">
                <a:srgbClr val="8A4500"/>
              </a:gs>
            </a:gsLst>
            <a:lin ang="5400000" scaled="1"/>
          </a:gradFill>
          <a:ln w="38100">
            <a:noFill/>
            <a:miter lim="800000"/>
            <a:headEnd/>
            <a:tailEnd/>
          </a:ln>
          <a:effectLst/>
        </p:spPr>
        <p:txBody>
          <a:bodyPr rot="10800000" wrap="none" anchor="ctr"/>
          <a:lstStyle/>
          <a:p>
            <a:pPr algn="ctr" eaLnBrk="0" hangingPunct="0"/>
            <a:endParaRPr lang="en-US" sz="2400" b="1">
              <a:effectLst>
                <a:outerShdw blurRad="38100" dist="38100" dir="2700000" algn="tl">
                  <a:srgbClr val="FFFFFF"/>
                </a:outerShdw>
              </a:effectLst>
              <a:latin typeface="Arial Black" pitchFamily="34" charset="0"/>
            </a:endParaRPr>
          </a:p>
        </p:txBody>
      </p:sp>
      <p:sp>
        <p:nvSpPr>
          <p:cNvPr id="32" name="AutoShape 39">
            <a:extLst>
              <a:ext uri="{FF2B5EF4-FFF2-40B4-BE49-F238E27FC236}">
                <a16:creationId xmlns:a16="http://schemas.microsoft.com/office/drawing/2014/main" id="{C81746BB-80EA-B047-6D5E-4982C6AE255E}"/>
              </a:ext>
            </a:extLst>
          </p:cNvPr>
          <p:cNvSpPr>
            <a:spLocks noChangeArrowheads="1"/>
          </p:cNvSpPr>
          <p:nvPr/>
        </p:nvSpPr>
        <p:spPr bwMode="auto">
          <a:xfrm rot="10800000">
            <a:off x="2503488" y="2441575"/>
            <a:ext cx="952500" cy="1981200"/>
          </a:xfrm>
          <a:prstGeom prst="downArrow">
            <a:avLst>
              <a:gd name="adj1" fmla="val 35000"/>
              <a:gd name="adj2" fmla="val 39578"/>
            </a:avLst>
          </a:prstGeom>
          <a:gradFill rotWithShape="0">
            <a:gsLst>
              <a:gs pos="0">
                <a:srgbClr val="FFE989"/>
              </a:gs>
              <a:gs pos="100000">
                <a:srgbClr val="8A4500"/>
              </a:gs>
            </a:gsLst>
            <a:lin ang="5400000" scaled="1"/>
          </a:gradFill>
          <a:ln w="38100">
            <a:solidFill>
              <a:srgbClr val="800000"/>
            </a:solidFill>
            <a:miter lim="800000"/>
            <a:headEnd/>
            <a:tailEnd/>
          </a:ln>
          <a:effectLst/>
        </p:spPr>
        <p:txBody>
          <a:bodyPr rot="10800000" wrap="none" anchor="ctr"/>
          <a:lstStyle/>
          <a:p>
            <a:pPr algn="ctr" eaLnBrk="0" hangingPunct="0"/>
            <a:endParaRPr lang="en-US" sz="2400" b="1">
              <a:effectLst>
                <a:outerShdw blurRad="38100" dist="38100" dir="2700000" algn="tl">
                  <a:srgbClr val="FFFFFF"/>
                </a:outerShdw>
              </a:effectLst>
              <a:latin typeface="Arial Black" pitchFamily="34" charset="0"/>
            </a:endParaRPr>
          </a:p>
        </p:txBody>
      </p:sp>
      <p:sp>
        <p:nvSpPr>
          <p:cNvPr id="33" name="AutoShape 40">
            <a:extLst>
              <a:ext uri="{FF2B5EF4-FFF2-40B4-BE49-F238E27FC236}">
                <a16:creationId xmlns:a16="http://schemas.microsoft.com/office/drawing/2014/main" id="{0060A9CF-E025-33AC-DBA3-ABEA522D99BF}"/>
              </a:ext>
            </a:extLst>
          </p:cNvPr>
          <p:cNvSpPr>
            <a:spLocks noChangeArrowheads="1"/>
          </p:cNvSpPr>
          <p:nvPr/>
        </p:nvSpPr>
        <p:spPr bwMode="auto">
          <a:xfrm rot="10800000">
            <a:off x="2503488" y="2441575"/>
            <a:ext cx="952500" cy="1981200"/>
          </a:xfrm>
          <a:prstGeom prst="downArrow">
            <a:avLst>
              <a:gd name="adj1" fmla="val 35000"/>
              <a:gd name="adj2" fmla="val 39578"/>
            </a:avLst>
          </a:prstGeom>
          <a:gradFill rotWithShape="0">
            <a:gsLst>
              <a:gs pos="0">
                <a:srgbClr val="FFE989"/>
              </a:gs>
              <a:gs pos="100000">
                <a:srgbClr val="8A4500"/>
              </a:gs>
            </a:gsLst>
            <a:lin ang="5400000" scaled="1"/>
          </a:gradFill>
          <a:ln w="38100">
            <a:solidFill>
              <a:srgbClr val="800000"/>
            </a:solidFill>
            <a:miter lim="800000"/>
            <a:headEnd/>
            <a:tailEnd/>
          </a:ln>
          <a:effectLst/>
        </p:spPr>
        <p:txBody>
          <a:bodyPr rot="10800000" wrap="none" anchor="ctr"/>
          <a:lstStyle/>
          <a:p>
            <a:pPr algn="ctr" eaLnBrk="0" hangingPunct="0"/>
            <a:endParaRPr lang="en-US" sz="2400" b="1">
              <a:effectLst>
                <a:outerShdw blurRad="38100" dist="38100" dir="2700000" algn="tl">
                  <a:srgbClr val="FFFFFF"/>
                </a:outerShdw>
              </a:effectLst>
              <a:latin typeface="Arial Black" pitchFamily="34" charset="0"/>
            </a:endParaRPr>
          </a:p>
        </p:txBody>
      </p:sp>
      <p:sp>
        <p:nvSpPr>
          <p:cNvPr id="34" name="Oval 41">
            <a:extLst>
              <a:ext uri="{FF2B5EF4-FFF2-40B4-BE49-F238E27FC236}">
                <a16:creationId xmlns:a16="http://schemas.microsoft.com/office/drawing/2014/main" id="{5EEB6C93-526E-7663-41F9-DD677358AC8B}"/>
              </a:ext>
            </a:extLst>
          </p:cNvPr>
          <p:cNvSpPr>
            <a:spLocks noChangeArrowheads="1"/>
          </p:cNvSpPr>
          <p:nvPr/>
        </p:nvSpPr>
        <p:spPr bwMode="auto">
          <a:xfrm>
            <a:off x="762000" y="4343400"/>
            <a:ext cx="4419600" cy="800100"/>
          </a:xfrm>
          <a:prstGeom prst="ellipse">
            <a:avLst/>
          </a:prstGeom>
          <a:gradFill rotWithShape="0">
            <a:gsLst>
              <a:gs pos="0">
                <a:srgbClr val="800000"/>
              </a:gs>
              <a:gs pos="50000">
                <a:srgbClr val="482400"/>
              </a:gs>
              <a:gs pos="100000">
                <a:srgbClr val="800000"/>
              </a:gs>
            </a:gsLst>
            <a:lin ang="2700000" scaled="1"/>
          </a:gradFill>
          <a:ln w="9525">
            <a:solidFill>
              <a:srgbClr val="663300"/>
            </a:solidFill>
            <a:round/>
            <a:headEnd/>
            <a:tailEnd/>
          </a:ln>
          <a:effectLst/>
        </p:spPr>
        <p:txBody>
          <a:bodyPr wrap="none" anchor="ctr"/>
          <a:lstStyle/>
          <a:p>
            <a:pPr algn="ctr" eaLnBrk="0" hangingPunct="0"/>
            <a:r>
              <a:rPr lang="en-US" sz="4000" spc="300" dirty="0">
                <a:solidFill>
                  <a:schemeClr val="bg1"/>
                </a:solidFill>
                <a:effectLst>
                  <a:outerShdw blurRad="38100" dist="38100" dir="2700000" algn="tl">
                    <a:srgbClr val="000000"/>
                  </a:outerShdw>
                </a:effectLst>
                <a:latin typeface="Fette Engschrift" pitchFamily="2" charset="0"/>
              </a:rPr>
              <a:t>Fallen person</a:t>
            </a:r>
          </a:p>
          <a:p>
            <a:pPr algn="ctr" eaLnBrk="0" hangingPunct="0"/>
            <a:endParaRPr lang="en-US" sz="400" spc="300" dirty="0">
              <a:solidFill>
                <a:schemeClr val="accent2"/>
              </a:solidFill>
              <a:latin typeface="Haettenschweiler" pitchFamily="34" charset="0"/>
            </a:endParaRPr>
          </a:p>
        </p:txBody>
      </p:sp>
      <p:sp>
        <p:nvSpPr>
          <p:cNvPr id="35" name="Oval 2">
            <a:extLst>
              <a:ext uri="{FF2B5EF4-FFF2-40B4-BE49-F238E27FC236}">
                <a16:creationId xmlns:a16="http://schemas.microsoft.com/office/drawing/2014/main" id="{A78B9F9E-B797-187E-ED69-390469200EBB}"/>
              </a:ext>
            </a:extLst>
          </p:cNvPr>
          <p:cNvSpPr>
            <a:spLocks noChangeArrowheads="1"/>
          </p:cNvSpPr>
          <p:nvPr/>
        </p:nvSpPr>
        <p:spPr bwMode="auto">
          <a:xfrm>
            <a:off x="762000" y="1600200"/>
            <a:ext cx="4419600" cy="789861"/>
          </a:xfrm>
          <a:prstGeom prst="ellipse">
            <a:avLst/>
          </a:prstGeom>
          <a:gradFill rotWithShape="0">
            <a:gsLst>
              <a:gs pos="0">
                <a:schemeClr val="bg1"/>
              </a:gs>
              <a:gs pos="100000">
                <a:srgbClr val="FFCCFF"/>
              </a:gs>
            </a:gsLst>
            <a:lin ang="2700000" scaled="1"/>
          </a:gradFill>
          <a:ln w="38100">
            <a:solidFill>
              <a:srgbClr val="660066"/>
            </a:solidFill>
            <a:round/>
            <a:headEnd/>
            <a:tailEnd/>
          </a:ln>
          <a:effectLst/>
        </p:spPr>
        <p:txBody>
          <a:bodyPr wrap="none" anchor="ctr"/>
          <a:lstStyle/>
          <a:p>
            <a:pPr algn="ctr" eaLnBrk="0" hangingPunct="0"/>
            <a:r>
              <a:rPr lang="en-US" sz="4000" b="1" spc="300" dirty="0">
                <a:solidFill>
                  <a:srgbClr val="3E003E"/>
                </a:solidFill>
                <a:effectLst/>
                <a:latin typeface="Fette Engschrift" pitchFamily="2" charset="0"/>
              </a:rPr>
              <a:t>Original person</a:t>
            </a:r>
          </a:p>
          <a:p>
            <a:pPr algn="ctr" eaLnBrk="0" hangingPunct="0"/>
            <a:endParaRPr lang="en-US" sz="600" spc="300" dirty="0">
              <a:solidFill>
                <a:srgbClr val="660066"/>
              </a:solidFill>
              <a:latin typeface="Haettenschweiler" pitchFamily="34" charset="0"/>
            </a:endParaRPr>
          </a:p>
        </p:txBody>
      </p:sp>
      <p:sp>
        <p:nvSpPr>
          <p:cNvPr id="36" name="WordArt 14">
            <a:extLst>
              <a:ext uri="{FF2B5EF4-FFF2-40B4-BE49-F238E27FC236}">
                <a16:creationId xmlns:a16="http://schemas.microsoft.com/office/drawing/2014/main" id="{55905D77-F779-053F-E306-550A505DEE7D}"/>
              </a:ext>
            </a:extLst>
          </p:cNvPr>
          <p:cNvSpPr>
            <a:spLocks noChangeArrowheads="1" noChangeShapeType="1" noTextEdit="1"/>
          </p:cNvSpPr>
          <p:nvPr/>
        </p:nvSpPr>
        <p:spPr bwMode="auto">
          <a:xfrm>
            <a:off x="215900" y="1035050"/>
            <a:ext cx="2679700" cy="336550"/>
          </a:xfrm>
          <a:prstGeom prst="rect">
            <a:avLst/>
          </a:prstGeom>
        </p:spPr>
        <p:txBody>
          <a:bodyPr wrap="none" fromWordArt="1">
            <a:prstTxWarp prst="textFadeUp">
              <a:avLst>
                <a:gd name="adj" fmla="val 9991"/>
              </a:avLst>
            </a:prstTxWarp>
          </a:bodyPr>
          <a:lstStyle/>
          <a:p>
            <a:pPr algn="ctr"/>
            <a:r>
              <a:rPr lang="en-US" sz="3600" kern="10" dirty="0">
                <a:ln w="9525">
                  <a:solidFill>
                    <a:srgbClr val="000000"/>
                  </a:solidFill>
                  <a:round/>
                  <a:headEnd/>
                  <a:tailEnd/>
                </a:ln>
                <a:solidFill>
                  <a:srgbClr val="FFF5CD"/>
                </a:solidFill>
                <a:effectLst>
                  <a:outerShdw dist="35921" dir="2700000" sy="50000" rotWithShape="0">
                    <a:srgbClr val="875B0D"/>
                  </a:outerShdw>
                </a:effectLst>
                <a:latin typeface="Arial Black"/>
              </a:rPr>
              <a:t>of Resurrection</a:t>
            </a:r>
          </a:p>
        </p:txBody>
      </p:sp>
      <p:sp>
        <p:nvSpPr>
          <p:cNvPr id="37" name="WordArt 13">
            <a:extLst>
              <a:ext uri="{FF2B5EF4-FFF2-40B4-BE49-F238E27FC236}">
                <a16:creationId xmlns:a16="http://schemas.microsoft.com/office/drawing/2014/main" id="{C3854A84-E1AB-69C2-1306-67470D1714D7}"/>
              </a:ext>
            </a:extLst>
          </p:cNvPr>
          <p:cNvSpPr>
            <a:spLocks noChangeArrowheads="1" noChangeShapeType="1" noTextEdit="1"/>
          </p:cNvSpPr>
          <p:nvPr/>
        </p:nvSpPr>
        <p:spPr bwMode="auto">
          <a:xfrm>
            <a:off x="555625" y="685800"/>
            <a:ext cx="2111375" cy="336550"/>
          </a:xfrm>
          <a:prstGeom prst="rect">
            <a:avLst/>
          </a:prstGeom>
        </p:spPr>
        <p:txBody>
          <a:bodyPr wrap="none" fromWordArt="1">
            <a:prstTxWarp prst="textFadeUp">
              <a:avLst>
                <a:gd name="adj" fmla="val 9991"/>
              </a:avLst>
            </a:prstTxWarp>
          </a:bodyPr>
          <a:lstStyle/>
          <a:p>
            <a:pPr algn="ctr"/>
            <a:r>
              <a:rPr lang="en-US" sz="3600" kern="10" dirty="0">
                <a:ln w="9525">
                  <a:solidFill>
                    <a:srgbClr val="000000"/>
                  </a:solidFill>
                  <a:round/>
                  <a:headEnd/>
                  <a:tailEnd/>
                </a:ln>
                <a:solidFill>
                  <a:srgbClr val="FFF5CD"/>
                </a:solidFill>
                <a:effectLst>
                  <a:outerShdw dist="35921" dir="2700000" sy="50000" rotWithShape="0">
                    <a:srgbClr val="875B0D"/>
                  </a:outerShdw>
                </a:effectLst>
                <a:latin typeface="Arial Black"/>
              </a:rPr>
              <a:t>Providence</a:t>
            </a:r>
          </a:p>
        </p:txBody>
      </p:sp>
      <p:grpSp>
        <p:nvGrpSpPr>
          <p:cNvPr id="41" name="Group 6">
            <a:extLst>
              <a:ext uri="{FF2B5EF4-FFF2-40B4-BE49-F238E27FC236}">
                <a16:creationId xmlns:a16="http://schemas.microsoft.com/office/drawing/2014/main" id="{E1010C2C-EFAE-D98F-F123-CC74DEF54274}"/>
              </a:ext>
            </a:extLst>
          </p:cNvPr>
          <p:cNvGrpSpPr>
            <a:grpSpLocks/>
          </p:cNvGrpSpPr>
          <p:nvPr/>
        </p:nvGrpSpPr>
        <p:grpSpPr bwMode="auto">
          <a:xfrm>
            <a:off x="533400" y="90488"/>
            <a:ext cx="8382000" cy="506412"/>
            <a:chOff x="96" y="57"/>
            <a:chExt cx="5280" cy="319"/>
          </a:xfrm>
        </p:grpSpPr>
        <p:sp>
          <p:nvSpPr>
            <p:cNvPr id="42" name="Text Box 7">
              <a:extLst>
                <a:ext uri="{FF2B5EF4-FFF2-40B4-BE49-F238E27FC236}">
                  <a16:creationId xmlns:a16="http://schemas.microsoft.com/office/drawing/2014/main" id="{8F23AE24-08E8-144B-637F-394E7C11AAE4}"/>
                </a:ext>
              </a:extLst>
            </p:cNvPr>
            <p:cNvSpPr txBox="1">
              <a:spLocks noChangeArrowheads="1"/>
            </p:cNvSpPr>
            <p:nvPr/>
          </p:nvSpPr>
          <p:spPr bwMode="auto">
            <a:xfrm>
              <a:off x="432" y="57"/>
              <a:ext cx="4944" cy="319"/>
            </a:xfrm>
            <a:prstGeom prst="rect">
              <a:avLst/>
            </a:prstGeom>
            <a:noFill/>
            <a:ln w="9525">
              <a:noFill/>
              <a:miter lim="800000"/>
              <a:headEnd/>
              <a:tailEnd/>
            </a:ln>
            <a:effectLst>
              <a:outerShdw dist="12700" dir="2700000" algn="ctr" rotWithShape="0">
                <a:schemeClr val="bg1"/>
              </a:outerShdw>
            </a:effectLst>
          </p:spPr>
          <p:txBody>
            <a:bodyPr wrap="square">
              <a:spAutoFit/>
            </a:bodyPr>
            <a:lstStyle/>
            <a:p>
              <a:pPr eaLnBrk="0" hangingPunct="0">
                <a:lnSpc>
                  <a:spcPct val="85000"/>
                </a:lnSpc>
              </a:pPr>
              <a:r>
                <a:rPr lang="en-US" sz="2800" dirty="0">
                  <a:ln w="3175">
                    <a:solidFill>
                      <a:schemeClr val="bg1"/>
                    </a:solidFill>
                  </a:ln>
                  <a:solidFill>
                    <a:srgbClr val="000099"/>
                  </a:solidFill>
                  <a:effectLst/>
                  <a:latin typeface="Impact" pitchFamily="34" charset="0"/>
                </a:rPr>
                <a:t>How Does God Carry Out His Work of Resurrection</a:t>
              </a:r>
              <a:r>
                <a:rPr lang="en-US" sz="3200" dirty="0">
                  <a:ln w="3175">
                    <a:solidFill>
                      <a:schemeClr val="bg1"/>
                    </a:solidFill>
                  </a:ln>
                  <a:solidFill>
                    <a:srgbClr val="000099"/>
                  </a:solidFill>
                  <a:effectLst/>
                  <a:latin typeface="Arial Rounded MT Bold" pitchFamily="34" charset="0"/>
                </a:rPr>
                <a:t>?</a:t>
              </a:r>
            </a:p>
          </p:txBody>
        </p:sp>
        <p:sp>
          <p:nvSpPr>
            <p:cNvPr id="43" name="Text Box 8">
              <a:extLst>
                <a:ext uri="{FF2B5EF4-FFF2-40B4-BE49-F238E27FC236}">
                  <a16:creationId xmlns:a16="http://schemas.microsoft.com/office/drawing/2014/main" id="{88E85753-376F-4F2E-757B-0302B7DD89EC}"/>
                </a:ext>
              </a:extLst>
            </p:cNvPr>
            <p:cNvSpPr txBox="1">
              <a:spLocks noChangeArrowheads="1"/>
            </p:cNvSpPr>
            <p:nvPr/>
          </p:nvSpPr>
          <p:spPr bwMode="auto">
            <a:xfrm>
              <a:off x="96" y="66"/>
              <a:ext cx="432" cy="300"/>
            </a:xfrm>
            <a:prstGeom prst="rect">
              <a:avLst/>
            </a:prstGeom>
            <a:noFill/>
            <a:ln w="9525">
              <a:noFill/>
              <a:miter lim="800000"/>
              <a:headEnd/>
              <a:tailEnd/>
            </a:ln>
            <a:effectLst>
              <a:outerShdw dist="12700" dir="2700000" algn="ctr" rotWithShape="0">
                <a:schemeClr val="bg1"/>
              </a:outerShdw>
            </a:effectLst>
          </p:spPr>
          <p:txBody>
            <a:bodyPr>
              <a:spAutoFit/>
            </a:bodyPr>
            <a:lstStyle/>
            <a:p>
              <a:pPr eaLnBrk="0" hangingPunct="0">
                <a:lnSpc>
                  <a:spcPct val="90000"/>
                </a:lnSpc>
              </a:pPr>
              <a:r>
                <a:rPr lang="en-US" sz="2800" dirty="0">
                  <a:ln w="3175">
                    <a:solidFill>
                      <a:schemeClr val="bg1"/>
                    </a:solidFill>
                  </a:ln>
                  <a:solidFill>
                    <a:srgbClr val="000099"/>
                  </a:solidFill>
                  <a:effectLst/>
                  <a:latin typeface="Impact" pitchFamily="34" charset="0"/>
                </a:rPr>
                <a:t>2.1</a:t>
              </a:r>
            </a:p>
          </p:txBody>
        </p:sp>
      </p:grpSp>
      <p:sp>
        <p:nvSpPr>
          <p:cNvPr id="45" name="Text Box 25">
            <a:extLst>
              <a:ext uri="{FF2B5EF4-FFF2-40B4-BE49-F238E27FC236}">
                <a16:creationId xmlns:a16="http://schemas.microsoft.com/office/drawing/2014/main" id="{CC13A0DD-CEA6-5EC4-6058-1721BCA8D4C9}"/>
              </a:ext>
            </a:extLst>
          </p:cNvPr>
          <p:cNvSpPr txBox="1">
            <a:spLocks noChangeArrowheads="1"/>
          </p:cNvSpPr>
          <p:nvPr/>
        </p:nvSpPr>
        <p:spPr bwMode="auto">
          <a:xfrm>
            <a:off x="1085117" y="4191000"/>
            <a:ext cx="3776418" cy="231775"/>
          </a:xfrm>
          <a:prstGeom prst="rect">
            <a:avLst/>
          </a:prstGeom>
          <a:noFill/>
          <a:ln w="57150">
            <a:noFill/>
            <a:miter lim="800000"/>
            <a:headEnd/>
            <a:tailEnd/>
          </a:ln>
          <a:effectLst/>
        </p:spPr>
        <p:txBody>
          <a:bodyPr>
            <a:spAutoFit/>
          </a:bodyPr>
          <a:lstStyle/>
          <a:p>
            <a:pPr algn="ctr" eaLnBrk="0" hangingPunct="0">
              <a:lnSpc>
                <a:spcPct val="25000"/>
              </a:lnSpc>
            </a:pPr>
            <a:r>
              <a:rPr lang="en-US" sz="2400" b="1" dirty="0">
                <a:ln w="38100">
                  <a:solidFill>
                    <a:schemeClr val="tx1"/>
                  </a:solidFill>
                </a:ln>
                <a:latin typeface="Latin Wide" pitchFamily="2" charset="0"/>
              </a:rPr>
              <a:t>________________</a:t>
            </a:r>
          </a:p>
        </p:txBody>
      </p:sp>
      <p:sp>
        <p:nvSpPr>
          <p:cNvPr id="56" name="Oval 7">
            <a:extLst>
              <a:ext uri="{FF2B5EF4-FFF2-40B4-BE49-F238E27FC236}">
                <a16:creationId xmlns:a16="http://schemas.microsoft.com/office/drawing/2014/main" id="{2D3C545E-9D36-0174-FE89-86F680E9CDBC}"/>
              </a:ext>
            </a:extLst>
          </p:cNvPr>
          <p:cNvSpPr>
            <a:spLocks noChangeArrowheads="1"/>
          </p:cNvSpPr>
          <p:nvPr/>
        </p:nvSpPr>
        <p:spPr bwMode="auto">
          <a:xfrm>
            <a:off x="4419600" y="3429000"/>
            <a:ext cx="381000" cy="361950"/>
          </a:xfrm>
          <a:prstGeom prst="ellipse">
            <a:avLst/>
          </a:prstGeom>
          <a:solidFill>
            <a:srgbClr val="F8F8F8"/>
          </a:solidFill>
          <a:ln w="12700">
            <a:solidFill>
              <a:srgbClr val="000099"/>
            </a:solidFill>
            <a:round/>
            <a:headEnd/>
            <a:tailEnd/>
          </a:ln>
          <a:effectLst/>
        </p:spPr>
        <p:txBody>
          <a:bodyPr wrap="none" anchor="ctr"/>
          <a:lstStyle/>
          <a:p>
            <a:pPr algn="ctr" eaLnBrk="0" hangingPunct="0"/>
            <a:r>
              <a:rPr lang="en-US" sz="2400">
                <a:solidFill>
                  <a:srgbClr val="000099"/>
                </a:solidFill>
                <a:effectLst>
                  <a:outerShdw blurRad="38100" dist="38100" dir="2700000" algn="tl">
                    <a:srgbClr val="C0C0C0"/>
                  </a:outerShdw>
                </a:effectLst>
                <a:latin typeface="Impact" pitchFamily="34" charset="0"/>
              </a:rPr>
              <a:t>3</a:t>
            </a:r>
          </a:p>
        </p:txBody>
      </p:sp>
      <p:sp>
        <p:nvSpPr>
          <p:cNvPr id="57" name="Rectangle 8">
            <a:extLst>
              <a:ext uri="{FF2B5EF4-FFF2-40B4-BE49-F238E27FC236}">
                <a16:creationId xmlns:a16="http://schemas.microsoft.com/office/drawing/2014/main" id="{1FD1347E-2294-F599-A931-5B5398C8028B}"/>
              </a:ext>
            </a:extLst>
          </p:cNvPr>
          <p:cNvSpPr>
            <a:spLocks noChangeArrowheads="1"/>
          </p:cNvSpPr>
          <p:nvPr/>
        </p:nvSpPr>
        <p:spPr bwMode="auto">
          <a:xfrm>
            <a:off x="4800600" y="3419475"/>
            <a:ext cx="1905000" cy="390525"/>
          </a:xfrm>
          <a:prstGeom prst="rect">
            <a:avLst/>
          </a:prstGeom>
          <a:noFill/>
          <a:ln w="9525">
            <a:noFill/>
            <a:miter lim="800000"/>
            <a:headEnd/>
            <a:tailEnd/>
          </a:ln>
          <a:effectLst>
            <a:outerShdw dist="17961" dir="2700000" algn="ctr" rotWithShape="0">
              <a:srgbClr val="FFCC00"/>
            </a:outerShdw>
          </a:effectLst>
        </p:spPr>
        <p:txBody>
          <a:bodyPr wrap="none" anchor="ctr"/>
          <a:lstStyle/>
          <a:p>
            <a:pPr eaLnBrk="0" hangingPunct="0"/>
            <a:r>
              <a:rPr lang="en-US" sz="2800" dirty="0">
                <a:ln w="3175">
                  <a:solidFill>
                    <a:srgbClr val="FFFFFF"/>
                  </a:solidFill>
                </a:ln>
                <a:solidFill>
                  <a:srgbClr val="000099"/>
                </a:solidFill>
                <a:effectLst/>
                <a:latin typeface="Impact" pitchFamily="34" charset="0"/>
              </a:rPr>
              <a:t>Earthly Life</a:t>
            </a:r>
          </a:p>
        </p:txBody>
      </p:sp>
      <p:sp>
        <p:nvSpPr>
          <p:cNvPr id="58" name="Oval 9">
            <a:extLst>
              <a:ext uri="{FF2B5EF4-FFF2-40B4-BE49-F238E27FC236}">
                <a16:creationId xmlns:a16="http://schemas.microsoft.com/office/drawing/2014/main" id="{45CF84B1-1464-2984-9CD5-4CEEA1689D34}"/>
              </a:ext>
            </a:extLst>
          </p:cNvPr>
          <p:cNvSpPr>
            <a:spLocks noChangeArrowheads="1"/>
          </p:cNvSpPr>
          <p:nvPr/>
        </p:nvSpPr>
        <p:spPr bwMode="auto">
          <a:xfrm>
            <a:off x="4419600" y="2976563"/>
            <a:ext cx="381000" cy="361950"/>
          </a:xfrm>
          <a:prstGeom prst="ellipse">
            <a:avLst/>
          </a:prstGeom>
          <a:solidFill>
            <a:srgbClr val="F8F8F8"/>
          </a:solidFill>
          <a:ln w="12700">
            <a:solidFill>
              <a:srgbClr val="000099"/>
            </a:solidFill>
            <a:round/>
            <a:headEnd/>
            <a:tailEnd/>
          </a:ln>
          <a:effectLst/>
        </p:spPr>
        <p:txBody>
          <a:bodyPr wrap="none" anchor="ctr"/>
          <a:lstStyle/>
          <a:p>
            <a:pPr algn="ctr" eaLnBrk="0" hangingPunct="0"/>
            <a:r>
              <a:rPr lang="en-US" sz="2400" dirty="0">
                <a:solidFill>
                  <a:srgbClr val="000099"/>
                </a:solidFill>
                <a:effectLst>
                  <a:outerShdw blurRad="38100" dist="38100" dir="2700000" algn="tl">
                    <a:srgbClr val="C0C0C0"/>
                  </a:outerShdw>
                </a:effectLst>
                <a:latin typeface="Impact" pitchFamily="34" charset="0"/>
              </a:rPr>
              <a:t>2</a:t>
            </a:r>
          </a:p>
        </p:txBody>
      </p:sp>
      <p:sp>
        <p:nvSpPr>
          <p:cNvPr id="59" name="Rectangle 10">
            <a:extLst>
              <a:ext uri="{FF2B5EF4-FFF2-40B4-BE49-F238E27FC236}">
                <a16:creationId xmlns:a16="http://schemas.microsoft.com/office/drawing/2014/main" id="{F2237487-111D-AE43-D7DB-806425103DCE}"/>
              </a:ext>
            </a:extLst>
          </p:cNvPr>
          <p:cNvSpPr>
            <a:spLocks noChangeArrowheads="1"/>
          </p:cNvSpPr>
          <p:nvPr/>
        </p:nvSpPr>
        <p:spPr bwMode="auto">
          <a:xfrm>
            <a:off x="4800600" y="2962275"/>
            <a:ext cx="4343400" cy="390525"/>
          </a:xfrm>
          <a:prstGeom prst="rect">
            <a:avLst/>
          </a:prstGeom>
          <a:noFill/>
          <a:ln w="9525">
            <a:noFill/>
            <a:miter lim="800000"/>
            <a:headEnd/>
            <a:tailEnd/>
          </a:ln>
          <a:effectLst>
            <a:outerShdw dist="17961" dir="2700000" algn="ctr" rotWithShape="0">
              <a:srgbClr val="FFCC00"/>
            </a:outerShdw>
          </a:effectLst>
        </p:spPr>
        <p:txBody>
          <a:bodyPr wrap="none" anchor="ctr"/>
          <a:lstStyle/>
          <a:p>
            <a:pPr eaLnBrk="0" hangingPunct="0"/>
            <a:r>
              <a:rPr lang="en-US" sz="2600" dirty="0">
                <a:ln w="3175">
                  <a:solidFill>
                    <a:srgbClr val="FFFFFF"/>
                  </a:solidFill>
                </a:ln>
                <a:solidFill>
                  <a:srgbClr val="000099"/>
                </a:solidFill>
                <a:effectLst/>
                <a:latin typeface="Impact" pitchFamily="34" charset="0"/>
              </a:rPr>
              <a:t>Believe </a:t>
            </a:r>
            <a:r>
              <a:rPr lang="en-US" dirty="0">
                <a:ln w="3175">
                  <a:solidFill>
                    <a:srgbClr val="FFFFFF"/>
                  </a:solidFill>
                </a:ln>
                <a:solidFill>
                  <a:srgbClr val="000099"/>
                </a:solidFill>
                <a:effectLst/>
                <a:latin typeface="Impact" pitchFamily="34" charset="0"/>
              </a:rPr>
              <a:t>and</a:t>
            </a:r>
            <a:r>
              <a:rPr lang="en-US" sz="2600" dirty="0">
                <a:ln w="3175">
                  <a:solidFill>
                    <a:srgbClr val="FFFFFF"/>
                  </a:solidFill>
                </a:ln>
                <a:solidFill>
                  <a:srgbClr val="000099"/>
                </a:solidFill>
                <a:effectLst/>
                <a:latin typeface="Impact" pitchFamily="34" charset="0"/>
              </a:rPr>
              <a:t> practice the Word</a:t>
            </a:r>
          </a:p>
        </p:txBody>
      </p:sp>
      <p:sp>
        <p:nvSpPr>
          <p:cNvPr id="60" name="Oval 7">
            <a:extLst>
              <a:ext uri="{FF2B5EF4-FFF2-40B4-BE49-F238E27FC236}">
                <a16:creationId xmlns:a16="http://schemas.microsoft.com/office/drawing/2014/main" id="{50A44A38-296C-BDE5-9C7C-D14BD62C53E0}"/>
              </a:ext>
            </a:extLst>
          </p:cNvPr>
          <p:cNvSpPr>
            <a:spLocks noChangeArrowheads="1"/>
          </p:cNvSpPr>
          <p:nvPr/>
        </p:nvSpPr>
        <p:spPr bwMode="auto">
          <a:xfrm>
            <a:off x="4419600" y="2505075"/>
            <a:ext cx="381000" cy="361950"/>
          </a:xfrm>
          <a:prstGeom prst="ellipse">
            <a:avLst/>
          </a:prstGeom>
          <a:solidFill>
            <a:srgbClr val="F8F8F8"/>
          </a:solidFill>
          <a:ln w="12700">
            <a:solidFill>
              <a:srgbClr val="000099"/>
            </a:solidFill>
            <a:round/>
            <a:headEnd/>
            <a:tailEnd/>
          </a:ln>
          <a:effectLst/>
        </p:spPr>
        <p:txBody>
          <a:bodyPr wrap="none" anchor="ctr"/>
          <a:lstStyle/>
          <a:p>
            <a:pPr algn="ctr" eaLnBrk="0" hangingPunct="0"/>
            <a:r>
              <a:rPr lang="en-US" sz="2400" dirty="0">
                <a:solidFill>
                  <a:srgbClr val="000099"/>
                </a:solidFill>
                <a:effectLst>
                  <a:outerShdw blurRad="38100" dist="38100" dir="2700000" algn="tl">
                    <a:srgbClr val="C0C0C0"/>
                  </a:outerShdw>
                </a:effectLst>
                <a:latin typeface="Impact" pitchFamily="34" charset="0"/>
              </a:rPr>
              <a:t>1</a:t>
            </a:r>
          </a:p>
        </p:txBody>
      </p:sp>
      <p:sp>
        <p:nvSpPr>
          <p:cNvPr id="61" name="Rectangle 8">
            <a:extLst>
              <a:ext uri="{FF2B5EF4-FFF2-40B4-BE49-F238E27FC236}">
                <a16:creationId xmlns:a16="http://schemas.microsoft.com/office/drawing/2014/main" id="{04A9AC56-F10F-F152-3561-765A6BDD1B96}"/>
              </a:ext>
            </a:extLst>
          </p:cNvPr>
          <p:cNvSpPr>
            <a:spLocks noChangeArrowheads="1"/>
          </p:cNvSpPr>
          <p:nvPr/>
        </p:nvSpPr>
        <p:spPr bwMode="auto">
          <a:xfrm>
            <a:off x="4800600" y="2505075"/>
            <a:ext cx="2362200" cy="381000"/>
          </a:xfrm>
          <a:prstGeom prst="rect">
            <a:avLst/>
          </a:prstGeom>
          <a:noFill/>
          <a:ln w="9525">
            <a:noFill/>
            <a:miter lim="800000"/>
            <a:headEnd/>
            <a:tailEnd/>
          </a:ln>
          <a:effectLst>
            <a:outerShdw dist="17961" dir="2700000" algn="ctr" rotWithShape="0">
              <a:srgbClr val="FFCC00"/>
            </a:outerShdw>
          </a:effectLst>
        </p:spPr>
        <p:txBody>
          <a:bodyPr wrap="none" anchor="ctr"/>
          <a:lstStyle/>
          <a:p>
            <a:pPr eaLnBrk="0" hangingPunct="0"/>
            <a:r>
              <a:rPr lang="en-US" sz="2600" dirty="0">
                <a:ln w="3175">
                  <a:solidFill>
                    <a:srgbClr val="FFFFFF"/>
                  </a:solidFill>
                </a:ln>
                <a:solidFill>
                  <a:srgbClr val="000099"/>
                </a:solidFill>
                <a:effectLst/>
                <a:latin typeface="Impact" pitchFamily="34" charset="0"/>
              </a:rPr>
              <a:t>Merit of the age</a:t>
            </a:r>
          </a:p>
        </p:txBody>
      </p:sp>
    </p:spTree>
    <p:extLst>
      <p:ext uri="{BB962C8B-B14F-4D97-AF65-F5344CB8AC3E}">
        <p14:creationId xmlns:p14="http://schemas.microsoft.com/office/powerpoint/2010/main" val="1807647276"/>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strVal val="#ppt_w*0.70"/>
                                          </p:val>
                                        </p:tav>
                                        <p:tav tm="100000">
                                          <p:val>
                                            <p:strVal val="#ppt_w"/>
                                          </p:val>
                                        </p:tav>
                                      </p:tavLst>
                                    </p:anim>
                                    <p:anim calcmode="lin" valueType="num">
                                      <p:cBhvr>
                                        <p:cTn id="16" dur="1000" fill="hold"/>
                                        <p:tgtEl>
                                          <p:spTgt spid="7"/>
                                        </p:tgtEl>
                                        <p:attrNameLst>
                                          <p:attrName>ppt_h</p:attrName>
                                        </p:attrNameLst>
                                      </p:cBhvr>
                                      <p:tavLst>
                                        <p:tav tm="0">
                                          <p:val>
                                            <p:strVal val="#ppt_h"/>
                                          </p:val>
                                        </p:tav>
                                        <p:tav tm="100000">
                                          <p:val>
                                            <p:strVal val="#ppt_h"/>
                                          </p:val>
                                        </p:tav>
                                      </p:tavLst>
                                    </p:anim>
                                    <p:animEffect transition="in" filter="fade">
                                      <p:cBhvr>
                                        <p:cTn id="17" dur="1000"/>
                                        <p:tgtEl>
                                          <p:spTgt spid="7"/>
                                        </p:tgtEl>
                                      </p:cBhvr>
                                    </p:animEffect>
                                  </p:childTnLst>
                                </p:cTn>
                              </p:par>
                              <p:par>
                                <p:cTn id="18" presetID="55" presetClass="entr" presetSubtype="0" fill="hold" nodeType="withEffect">
                                  <p:stCondLst>
                                    <p:cond delay="0"/>
                                  </p:stCondLst>
                                  <p:childTnLst>
                                    <p:set>
                                      <p:cBhvr>
                                        <p:cTn id="19" dur="1" fill="hold">
                                          <p:stCondLst>
                                            <p:cond delay="0"/>
                                          </p:stCondLst>
                                        </p:cTn>
                                        <p:tgtEl>
                                          <p:spTgt spid="62"/>
                                        </p:tgtEl>
                                        <p:attrNameLst>
                                          <p:attrName>style.visibility</p:attrName>
                                        </p:attrNameLst>
                                      </p:cBhvr>
                                      <p:to>
                                        <p:strVal val="visible"/>
                                      </p:to>
                                    </p:set>
                                    <p:anim calcmode="lin" valueType="num">
                                      <p:cBhvr>
                                        <p:cTn id="20" dur="1000" fill="hold"/>
                                        <p:tgtEl>
                                          <p:spTgt spid="62"/>
                                        </p:tgtEl>
                                        <p:attrNameLst>
                                          <p:attrName>ppt_w</p:attrName>
                                        </p:attrNameLst>
                                      </p:cBhvr>
                                      <p:tavLst>
                                        <p:tav tm="0">
                                          <p:val>
                                            <p:strVal val="#ppt_w*0.70"/>
                                          </p:val>
                                        </p:tav>
                                        <p:tav tm="100000">
                                          <p:val>
                                            <p:strVal val="#ppt_w"/>
                                          </p:val>
                                        </p:tav>
                                      </p:tavLst>
                                    </p:anim>
                                    <p:anim calcmode="lin" valueType="num">
                                      <p:cBhvr>
                                        <p:cTn id="21" dur="1000" fill="hold"/>
                                        <p:tgtEl>
                                          <p:spTgt spid="62"/>
                                        </p:tgtEl>
                                        <p:attrNameLst>
                                          <p:attrName>ppt_h</p:attrName>
                                        </p:attrNameLst>
                                      </p:cBhvr>
                                      <p:tavLst>
                                        <p:tav tm="0">
                                          <p:val>
                                            <p:strVal val="#ppt_h"/>
                                          </p:val>
                                        </p:tav>
                                        <p:tav tm="100000">
                                          <p:val>
                                            <p:strVal val="#ppt_h"/>
                                          </p:val>
                                        </p:tav>
                                      </p:tavLst>
                                    </p:anim>
                                    <p:animEffect transition="in" filter="fade">
                                      <p:cBhvr>
                                        <p:cTn id="22" dur="1000"/>
                                        <p:tgtEl>
                                          <p:spTgt spid="62"/>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p:cTn id="25" dur="1000" fill="hold"/>
                                        <p:tgtEl>
                                          <p:spTgt spid="45"/>
                                        </p:tgtEl>
                                        <p:attrNameLst>
                                          <p:attrName>ppt_w</p:attrName>
                                        </p:attrNameLst>
                                      </p:cBhvr>
                                      <p:tavLst>
                                        <p:tav tm="0">
                                          <p:val>
                                            <p:strVal val="#ppt_w*0.70"/>
                                          </p:val>
                                        </p:tav>
                                        <p:tav tm="100000">
                                          <p:val>
                                            <p:strVal val="#ppt_w"/>
                                          </p:val>
                                        </p:tav>
                                      </p:tavLst>
                                    </p:anim>
                                    <p:anim calcmode="lin" valueType="num">
                                      <p:cBhvr>
                                        <p:cTn id="26" dur="1000" fill="hold"/>
                                        <p:tgtEl>
                                          <p:spTgt spid="45"/>
                                        </p:tgtEl>
                                        <p:attrNameLst>
                                          <p:attrName>ppt_h</p:attrName>
                                        </p:attrNameLst>
                                      </p:cBhvr>
                                      <p:tavLst>
                                        <p:tav tm="0">
                                          <p:val>
                                            <p:strVal val="#ppt_h"/>
                                          </p:val>
                                        </p:tav>
                                        <p:tav tm="100000">
                                          <p:val>
                                            <p:strVal val="#ppt_h"/>
                                          </p:val>
                                        </p:tav>
                                      </p:tavLst>
                                    </p:anim>
                                    <p:animEffect transition="in" filter="fade">
                                      <p:cBhvr>
                                        <p:cTn id="27"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7" grpId="0"/>
      <p:bldP spid="45" grpId="0"/>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609600"/>
            <a:ext cx="7772400" cy="1143000"/>
          </a:xfrm>
        </p:spPr>
        <p:txBody>
          <a:bodyPr/>
          <a:lstStyle/>
          <a:p>
            <a:r>
              <a:rPr lang="en-US" sz="4800" dirty="0">
                <a:solidFill>
                  <a:schemeClr val="bg1"/>
                </a:solidFill>
                <a:latin typeface="Arial Black" pitchFamily="34" charset="0"/>
                <a:cs typeface="Arial" pitchFamily="34" charset="0"/>
              </a:rPr>
              <a:t>Key Points</a:t>
            </a:r>
          </a:p>
        </p:txBody>
      </p:sp>
      <p:sp>
        <p:nvSpPr>
          <p:cNvPr id="3" name="Text Placeholder 2"/>
          <p:cNvSpPr>
            <a:spLocks noGrp="1"/>
          </p:cNvSpPr>
          <p:nvPr>
            <p:ph type="body" idx="4294967295"/>
          </p:nvPr>
        </p:nvSpPr>
        <p:spPr>
          <a:xfrm>
            <a:off x="533400" y="2209800"/>
            <a:ext cx="8153400" cy="3276600"/>
          </a:xfrm>
        </p:spPr>
        <p:txBody>
          <a:bodyPr/>
          <a:lstStyle/>
          <a:p>
            <a:pPr>
              <a:buFont typeface="Wingdings" pitchFamily="2" charset="2"/>
              <a:buChar char="Ø"/>
            </a:pPr>
            <a:r>
              <a:rPr lang="en-US" b="1" dirty="0">
                <a:solidFill>
                  <a:schemeClr val="bg1"/>
                </a:solidFill>
                <a:latin typeface="Arial" pitchFamily="34" charset="0"/>
                <a:cs typeface="Arial" pitchFamily="34" charset="0"/>
              </a:rPr>
              <a:t>God designed us to live briefly on earth and eternally in the spiritual world</a:t>
            </a:r>
          </a:p>
          <a:p>
            <a:pPr>
              <a:buFont typeface="Wingdings" pitchFamily="2" charset="2"/>
              <a:buChar char="Ø"/>
            </a:pPr>
            <a:r>
              <a:rPr lang="en-US" b="1" dirty="0">
                <a:solidFill>
                  <a:schemeClr val="bg1"/>
                </a:solidFill>
                <a:latin typeface="Arial" pitchFamily="34" charset="0"/>
                <a:cs typeface="Arial" pitchFamily="34" charset="0"/>
              </a:rPr>
              <a:t>Resurrection means to move from spiritual death to spiritual life</a:t>
            </a:r>
          </a:p>
          <a:p>
            <a:pPr>
              <a:buFont typeface="Wingdings" pitchFamily="2" charset="2"/>
              <a:buChar char="Ø"/>
            </a:pPr>
            <a:r>
              <a:rPr lang="en-US" b="1" dirty="0">
                <a:solidFill>
                  <a:schemeClr val="bg1"/>
                </a:solidFill>
                <a:latin typeface="Arial" pitchFamily="34" charset="0"/>
                <a:cs typeface="Arial" pitchFamily="34" charset="0"/>
              </a:rPr>
              <a:t>Resurrection means to move from Satan’s dominion to God’s dominion</a:t>
            </a:r>
          </a:p>
        </p:txBody>
      </p:sp>
    </p:spTree>
    <p:extLst>
      <p:ext uri="{BB962C8B-B14F-4D97-AF65-F5344CB8AC3E}">
        <p14:creationId xmlns:p14="http://schemas.microsoft.com/office/powerpoint/2010/main" val="4019396238"/>
      </p:ext>
    </p:extLst>
  </p:cSld>
  <p:clrMapOvr>
    <a:masterClrMapping/>
  </p:clrMapOvr>
  <p:transition spd="slow">
    <p:dissolve/>
  </p:transition>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spd="slow">
    <p:dissolve/>
  </p:transition>
</p:sld>
</file>

<file path=ppt/slides/slide14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B3C5FF"/>
            </a:gs>
          </a:gsLst>
          <a:path path="shape">
            <a:fillToRect l="50000" t="50000" r="50000" b="50000"/>
          </a:path>
        </a:gradFill>
        <a:effectLst/>
      </p:bgPr>
    </p:bg>
    <p:spTree>
      <p:nvGrpSpPr>
        <p:cNvPr id="1" name=""/>
        <p:cNvGrpSpPr/>
        <p:nvPr/>
      </p:nvGrpSpPr>
      <p:grpSpPr>
        <a:xfrm>
          <a:off x="0" y="0"/>
          <a:ext cx="0" cy="0"/>
          <a:chOff x="0" y="0"/>
          <a:chExt cx="0" cy="0"/>
        </a:xfrm>
      </p:grpSpPr>
      <p:sp>
        <p:nvSpPr>
          <p:cNvPr id="26628" name="AutoShape 4"/>
          <p:cNvSpPr>
            <a:spLocks noChangeArrowheads="1"/>
          </p:cNvSpPr>
          <p:nvPr/>
        </p:nvSpPr>
        <p:spPr bwMode="auto">
          <a:xfrm>
            <a:off x="533400" y="533400"/>
            <a:ext cx="8077200" cy="1600200"/>
          </a:xfrm>
          <a:prstGeom prst="roundRect">
            <a:avLst>
              <a:gd name="adj" fmla="val 16667"/>
            </a:avLst>
          </a:prstGeom>
          <a:gradFill flip="none" rotWithShape="1">
            <a:gsLst>
              <a:gs pos="0">
                <a:srgbClr val="7900F2"/>
              </a:gs>
              <a:gs pos="100000">
                <a:srgbClr val="8B8BD9"/>
              </a:gs>
            </a:gsLst>
            <a:lin ang="2700000" scaled="1"/>
            <a:tileRect/>
          </a:gradFill>
          <a:ln w="28575">
            <a:noFill/>
            <a:round/>
            <a:headEnd/>
            <a:tailEnd/>
          </a:ln>
          <a:effectLst/>
        </p:spPr>
        <p:txBody>
          <a:bodyPr wrap="none" anchor="ctr"/>
          <a:lstStyle/>
          <a:p>
            <a:pPr algn="ctr"/>
            <a:endParaRPr lang="en-US">
              <a:solidFill>
                <a:srgbClr val="000000"/>
              </a:solidFill>
              <a:latin typeface="Arial" charset="0"/>
            </a:endParaRPr>
          </a:p>
        </p:txBody>
      </p:sp>
      <p:sp>
        <p:nvSpPr>
          <p:cNvPr id="26627" name="WordArt 3"/>
          <p:cNvSpPr>
            <a:spLocks noChangeArrowheads="1" noChangeShapeType="1" noTextEdit="1"/>
          </p:cNvSpPr>
          <p:nvPr/>
        </p:nvSpPr>
        <p:spPr bwMode="auto">
          <a:xfrm>
            <a:off x="1181100" y="801688"/>
            <a:ext cx="6781800" cy="1103312"/>
          </a:xfrm>
          <a:prstGeom prst="rect">
            <a:avLst/>
          </a:prstGeom>
        </p:spPr>
        <p:txBody>
          <a:bodyPr wrap="none" fromWordArt="1">
            <a:prstTxWarp prst="textPlain">
              <a:avLst>
                <a:gd name="adj" fmla="val 50000"/>
              </a:avLst>
            </a:prstTxWarp>
          </a:bodyPr>
          <a:lstStyle/>
          <a:p>
            <a:pPr algn="ctr"/>
            <a:r>
              <a:rPr lang="en-US" sz="3600" kern="10" dirty="0">
                <a:ln w="19050">
                  <a:solidFill>
                    <a:srgbClr val="3B0076"/>
                  </a:solidFill>
                  <a:round/>
                  <a:headEnd/>
                  <a:tailEnd/>
                </a:ln>
                <a:solidFill>
                  <a:srgbClr val="FFFFFF"/>
                </a:solidFill>
                <a:effectLst/>
                <a:latin typeface="Impact"/>
              </a:rPr>
              <a:t>Chapter 6</a:t>
            </a:r>
          </a:p>
        </p:txBody>
      </p:sp>
      <p:sp>
        <p:nvSpPr>
          <p:cNvPr id="26647" name="Oval 23"/>
          <p:cNvSpPr>
            <a:spLocks noChangeArrowheads="1"/>
          </p:cNvSpPr>
          <p:nvPr/>
        </p:nvSpPr>
        <p:spPr bwMode="auto">
          <a:xfrm>
            <a:off x="304800" y="2819400"/>
            <a:ext cx="8534400" cy="3200400"/>
          </a:xfrm>
          <a:prstGeom prst="ellipse">
            <a:avLst/>
          </a:prstGeom>
          <a:gradFill rotWithShape="0">
            <a:gsLst>
              <a:gs pos="0">
                <a:srgbClr val="FFFFFF"/>
              </a:gs>
              <a:gs pos="100000">
                <a:srgbClr val="8B8BD9"/>
              </a:gs>
            </a:gsLst>
            <a:path path="shape">
              <a:fillToRect l="50000" t="50000" r="50000" b="50000"/>
            </a:path>
          </a:gradFill>
          <a:ln w="12700">
            <a:solidFill>
              <a:srgbClr val="6B00D6">
                <a:alpha val="50196"/>
              </a:srgbClr>
            </a:solidFill>
            <a:round/>
            <a:headEnd/>
            <a:tailEnd/>
          </a:ln>
          <a:effectLst/>
        </p:spPr>
        <p:txBody>
          <a:bodyPr wrap="none" anchor="ctr"/>
          <a:lstStyle/>
          <a:p>
            <a:pPr algn="ctr"/>
            <a:endParaRPr lang="en-US">
              <a:solidFill>
                <a:srgbClr val="000000"/>
              </a:solidFill>
              <a:latin typeface="Arial" charset="0"/>
            </a:endParaRPr>
          </a:p>
        </p:txBody>
      </p:sp>
      <p:sp>
        <p:nvSpPr>
          <p:cNvPr id="26650" name="WordArt 26"/>
          <p:cNvSpPr>
            <a:spLocks noChangeArrowheads="1" noChangeShapeType="1" noTextEdit="1"/>
          </p:cNvSpPr>
          <p:nvPr/>
        </p:nvSpPr>
        <p:spPr bwMode="auto">
          <a:xfrm>
            <a:off x="1066800" y="3657600"/>
            <a:ext cx="7010400" cy="1524000"/>
          </a:xfrm>
          <a:prstGeom prst="rect">
            <a:avLst/>
          </a:prstGeom>
        </p:spPr>
        <p:txBody>
          <a:bodyPr wrap="none" fromWordArt="1">
            <a:prstTxWarp prst="textInflate">
              <a:avLst>
                <a:gd name="adj" fmla="val 13634"/>
              </a:avLst>
            </a:prstTxWarp>
          </a:bodyPr>
          <a:lstStyle/>
          <a:p>
            <a:pPr algn="ctr"/>
            <a:r>
              <a:rPr lang="en-US" sz="3600" kern="10" dirty="0">
                <a:ln w="38100">
                  <a:solidFill>
                    <a:srgbClr val="FFFFFF"/>
                  </a:solidFill>
                  <a:round/>
                  <a:headEnd/>
                  <a:tailEnd/>
                </a:ln>
                <a:solidFill>
                  <a:srgbClr val="333399"/>
                </a:solidFill>
                <a:effectLst>
                  <a:outerShdw dist="12700" dir="5400000" algn="ctr" rotWithShape="0">
                    <a:srgbClr val="000000"/>
                  </a:outerShdw>
                </a:effectLst>
                <a:latin typeface="Impact"/>
              </a:rPr>
              <a:t>Predestination</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647"/>
                                        </p:tgtEl>
                                        <p:attrNameLst>
                                          <p:attrName>style.visibility</p:attrName>
                                        </p:attrNameLst>
                                      </p:cBhvr>
                                      <p:to>
                                        <p:strVal val="visible"/>
                                      </p:to>
                                    </p:set>
                                    <p:animEffect transition="in" filter="fade">
                                      <p:cBhvr>
                                        <p:cTn id="7" dur="2000"/>
                                        <p:tgtEl>
                                          <p:spTgt spid="26647"/>
                                        </p:tgtEl>
                                      </p:cBhvr>
                                    </p:animEffect>
                                  </p:childTnLst>
                                </p:cTn>
                              </p:par>
                              <p:par>
                                <p:cTn id="8" presetID="17" presetClass="entr" presetSubtype="10" fill="hold" grpId="0" nodeType="withEffect">
                                  <p:stCondLst>
                                    <p:cond delay="500"/>
                                  </p:stCondLst>
                                  <p:childTnLst>
                                    <p:set>
                                      <p:cBhvr>
                                        <p:cTn id="9" dur="1" fill="hold">
                                          <p:stCondLst>
                                            <p:cond delay="0"/>
                                          </p:stCondLst>
                                        </p:cTn>
                                        <p:tgtEl>
                                          <p:spTgt spid="26650"/>
                                        </p:tgtEl>
                                        <p:attrNameLst>
                                          <p:attrName>style.visibility</p:attrName>
                                        </p:attrNameLst>
                                      </p:cBhvr>
                                      <p:to>
                                        <p:strVal val="visible"/>
                                      </p:to>
                                    </p:set>
                                    <p:anim calcmode="lin" valueType="num">
                                      <p:cBhvr>
                                        <p:cTn id="10" dur="1000" fill="hold"/>
                                        <p:tgtEl>
                                          <p:spTgt spid="26650"/>
                                        </p:tgtEl>
                                        <p:attrNameLst>
                                          <p:attrName>ppt_w</p:attrName>
                                        </p:attrNameLst>
                                      </p:cBhvr>
                                      <p:tavLst>
                                        <p:tav tm="0">
                                          <p:val>
                                            <p:fltVal val="0"/>
                                          </p:val>
                                        </p:tav>
                                        <p:tav tm="100000">
                                          <p:val>
                                            <p:strVal val="#ppt_w"/>
                                          </p:val>
                                        </p:tav>
                                      </p:tavLst>
                                    </p:anim>
                                    <p:anim calcmode="lin" valueType="num">
                                      <p:cBhvr>
                                        <p:cTn id="11" dur="1000" fill="hold"/>
                                        <p:tgtEl>
                                          <p:spTgt spid="2665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7" grpId="0" animBg="1"/>
      <p:bldP spid="26650" grpId="0"/>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971778" name="Rectangle 2"/>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grpSp>
        <p:nvGrpSpPr>
          <p:cNvPr id="2" name="Group 40"/>
          <p:cNvGrpSpPr>
            <a:grpSpLocks/>
          </p:cNvGrpSpPr>
          <p:nvPr/>
        </p:nvGrpSpPr>
        <p:grpSpPr bwMode="auto">
          <a:xfrm>
            <a:off x="1631950" y="5715003"/>
            <a:ext cx="6140450" cy="685801"/>
            <a:chOff x="308" y="3295"/>
            <a:chExt cx="3868" cy="432"/>
          </a:xfrm>
        </p:grpSpPr>
        <p:sp>
          <p:nvSpPr>
            <p:cNvPr id="971786" name="Text Box 10"/>
            <p:cNvSpPr txBox="1">
              <a:spLocks noChangeArrowheads="1"/>
            </p:cNvSpPr>
            <p:nvPr/>
          </p:nvSpPr>
          <p:spPr bwMode="auto">
            <a:xfrm>
              <a:off x="518" y="3320"/>
              <a:ext cx="3658" cy="407"/>
            </a:xfrm>
            <a:prstGeom prst="rect">
              <a:avLst/>
            </a:prstGeom>
            <a:noFill/>
            <a:ln w="9525">
              <a:noFill/>
              <a:miter lim="800000"/>
              <a:headEnd/>
              <a:tailEnd/>
            </a:ln>
            <a:effectLst/>
          </p:spPr>
          <p:txBody>
            <a:bodyPr wrap="square">
              <a:spAutoFit/>
            </a:bodyPr>
            <a:lstStyle/>
            <a:p>
              <a:pPr>
                <a:lnSpc>
                  <a:spcPct val="90000"/>
                </a:lnSpc>
              </a:pPr>
              <a:r>
                <a:rPr lang="en-US" sz="2000" dirty="0">
                  <a:solidFill>
                    <a:srgbClr val="FFFFFF"/>
                  </a:solidFill>
                  <a:effectLst/>
                  <a:latin typeface="Arial Narrow" pitchFamily="34" charset="0"/>
                </a:rPr>
                <a:t>Theological controversy over predestination has caused great </a:t>
              </a:r>
              <a:r>
                <a:rPr lang="en-US" sz="2000" dirty="0">
                  <a:solidFill>
                    <a:schemeClr val="bg1"/>
                  </a:solidFill>
                  <a:effectLst/>
                  <a:latin typeface="Arial Narrow" pitchFamily="34" charset="0"/>
                </a:rPr>
                <a:t>confusion</a:t>
              </a:r>
              <a:r>
                <a:rPr lang="en-US" sz="2000" dirty="0">
                  <a:solidFill>
                    <a:srgbClr val="FFFFFF"/>
                  </a:solidFill>
                  <a:effectLst/>
                  <a:latin typeface="Arial Narrow" pitchFamily="34" charset="0"/>
                </a:rPr>
                <a:t> in the religious lives of many people.</a:t>
              </a:r>
              <a:endParaRPr lang="en-US" sz="2000" b="0" dirty="0">
                <a:solidFill>
                  <a:srgbClr val="FFFFFF"/>
                </a:solidFill>
                <a:effectLst/>
                <a:latin typeface="Arial Narrow" pitchFamily="34" charset="0"/>
              </a:endParaRPr>
            </a:p>
          </p:txBody>
        </p:sp>
        <p:sp>
          <p:nvSpPr>
            <p:cNvPr id="971787" name="Text Box 11"/>
            <p:cNvSpPr txBox="1">
              <a:spLocks noChangeArrowheads="1"/>
            </p:cNvSpPr>
            <p:nvPr/>
          </p:nvSpPr>
          <p:spPr bwMode="auto">
            <a:xfrm>
              <a:off x="308" y="3295"/>
              <a:ext cx="220" cy="383"/>
            </a:xfrm>
            <a:prstGeom prst="rect">
              <a:avLst/>
            </a:prstGeom>
            <a:noFill/>
            <a:ln w="9525">
              <a:noFill/>
              <a:miter lim="800000"/>
              <a:headEnd/>
              <a:tailEnd/>
            </a:ln>
            <a:effectLst/>
          </p:spPr>
          <p:txBody>
            <a:bodyPr>
              <a:spAutoFit/>
            </a:bodyPr>
            <a:lstStyle/>
            <a:p>
              <a:pPr marL="0" marR="0" lvl="0" indent="0" defTabSz="914400" rtl="0" eaLnBrk="0" fontAlgn="base" latinLnBrk="0" hangingPunct="0">
                <a:lnSpc>
                  <a:spcPct val="67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971788" name="Text Box 12"/>
          <p:cNvSpPr txBox="1">
            <a:spLocks noChangeArrowheads="1"/>
          </p:cNvSpPr>
          <p:nvPr/>
        </p:nvSpPr>
        <p:spPr bwMode="auto">
          <a:xfrm>
            <a:off x="457200" y="76200"/>
            <a:ext cx="8153400" cy="609600"/>
          </a:xfrm>
          <a:prstGeom prst="rect">
            <a:avLst/>
          </a:prstGeom>
          <a:noFill/>
          <a:ln w="9525">
            <a:noFill/>
            <a:miter lim="800000"/>
            <a:headEnd/>
            <a:tailEnd/>
          </a:ln>
          <a:effectLst>
            <a:outerShdw dist="25400" dir="2700000" algn="ctr" rotWithShape="0">
              <a:schemeClr val="bg1"/>
            </a:outerShdw>
          </a:effectLst>
        </p:spPr>
        <p:txBody>
          <a:bodyPr>
            <a:spAutoFit/>
          </a:bodyPr>
          <a:lstStyle/>
          <a:p>
            <a:r>
              <a:rPr lang="en-US" sz="3400" b="0" dirty="0">
                <a:solidFill>
                  <a:srgbClr val="000099"/>
                </a:solidFill>
                <a:effectLst/>
                <a:latin typeface="Impact" pitchFamily="34" charset="0"/>
              </a:rPr>
              <a:t>Theological controversy over predestination</a:t>
            </a:r>
          </a:p>
        </p:txBody>
      </p:sp>
      <p:sp>
        <p:nvSpPr>
          <p:cNvPr id="971813" name="Text Box 37"/>
          <p:cNvSpPr txBox="1">
            <a:spLocks noChangeArrowheads="1"/>
          </p:cNvSpPr>
          <p:nvPr/>
        </p:nvSpPr>
        <p:spPr bwMode="auto">
          <a:xfrm>
            <a:off x="2133600" y="609600"/>
            <a:ext cx="4800600" cy="609600"/>
          </a:xfrm>
          <a:prstGeom prst="rect">
            <a:avLst/>
          </a:prstGeom>
          <a:noFill/>
          <a:ln w="9525">
            <a:noFill/>
            <a:miter lim="800000"/>
            <a:headEnd/>
            <a:tailEnd/>
          </a:ln>
          <a:effectLst>
            <a:outerShdw dist="25400" dir="2700000" algn="ctr" rotWithShape="0">
              <a:schemeClr val="bg1"/>
            </a:outerShdw>
          </a:effectLst>
        </p:spPr>
        <p:txBody>
          <a:bodyPr>
            <a:spAutoFit/>
          </a:bodyPr>
          <a:lstStyle/>
          <a:p>
            <a:r>
              <a:rPr lang="en-US" sz="3400" b="0" dirty="0">
                <a:solidFill>
                  <a:srgbClr val="000099"/>
                </a:solidFill>
                <a:effectLst/>
                <a:latin typeface="Impact" pitchFamily="34" charset="0"/>
              </a:rPr>
              <a:t>Confusion in religious life</a:t>
            </a:r>
          </a:p>
        </p:txBody>
      </p:sp>
      <p:sp>
        <p:nvSpPr>
          <p:cNvPr id="971815" name="AutoShape 39"/>
          <p:cNvSpPr>
            <a:spLocks noChangeArrowheads="1"/>
          </p:cNvSpPr>
          <p:nvPr/>
        </p:nvSpPr>
        <p:spPr bwMode="auto">
          <a:xfrm rot="-5400000">
            <a:off x="1562100" y="647700"/>
            <a:ext cx="381000" cy="609600"/>
          </a:xfrm>
          <a:prstGeom prst="downArrow">
            <a:avLst>
              <a:gd name="adj1" fmla="val 45843"/>
              <a:gd name="adj2" fmla="val 35919"/>
            </a:avLst>
          </a:prstGeom>
          <a:gradFill rotWithShape="0">
            <a:gsLst>
              <a:gs pos="0">
                <a:srgbClr val="FFFFFF"/>
              </a:gs>
              <a:gs pos="100000">
                <a:srgbClr val="000099"/>
              </a:gs>
            </a:gsLst>
            <a:path path="rect">
              <a:fillToRect l="50000" t="50000" r="50000" b="50000"/>
            </a:path>
          </a:gradFill>
          <a:ln w="38100">
            <a:solidFill>
              <a:srgbClr val="333399"/>
            </a:solidFill>
            <a:miter lim="800000"/>
            <a:headEnd/>
            <a:tailEnd/>
          </a:ln>
          <a:effectLst/>
        </p:spPr>
        <p:txBody>
          <a:bodyPr wrap="none" anchor="ctr"/>
          <a:lstStyle/>
          <a:p>
            <a:pPr algn="ctr"/>
            <a:endParaRPr lang="en-US">
              <a:solidFill>
                <a:srgbClr val="000000"/>
              </a:solidFill>
              <a:latin typeface="Arial"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71788"/>
                                        </p:tgtEl>
                                        <p:attrNameLst>
                                          <p:attrName>style.visibility</p:attrName>
                                        </p:attrNameLst>
                                      </p:cBhvr>
                                      <p:to>
                                        <p:strVal val="visible"/>
                                      </p:to>
                                    </p:set>
                                    <p:animEffect transition="in" filter="fade">
                                      <p:cBhvr>
                                        <p:cTn id="11" dur="1000"/>
                                        <p:tgtEl>
                                          <p:spTgt spid="971788"/>
                                        </p:tgtEl>
                                      </p:cBhvr>
                                    </p:animEffect>
                                  </p:childTnLst>
                                </p:cTn>
                              </p:par>
                            </p:childTnLst>
                          </p:cTn>
                        </p:par>
                        <p:par>
                          <p:cTn id="12" fill="hold">
                            <p:stCondLst>
                              <p:cond delay="1500"/>
                            </p:stCondLst>
                            <p:childTnLst>
                              <p:par>
                                <p:cTn id="13" presetID="55" presetClass="entr" presetSubtype="0" fill="hold" grpId="0" nodeType="afterEffect">
                                  <p:stCondLst>
                                    <p:cond delay="0"/>
                                  </p:stCondLst>
                                  <p:childTnLst>
                                    <p:set>
                                      <p:cBhvr>
                                        <p:cTn id="14" dur="1" fill="hold">
                                          <p:stCondLst>
                                            <p:cond delay="0"/>
                                          </p:stCondLst>
                                        </p:cTn>
                                        <p:tgtEl>
                                          <p:spTgt spid="971813"/>
                                        </p:tgtEl>
                                        <p:attrNameLst>
                                          <p:attrName>style.visibility</p:attrName>
                                        </p:attrNameLst>
                                      </p:cBhvr>
                                      <p:to>
                                        <p:strVal val="visible"/>
                                      </p:to>
                                    </p:set>
                                    <p:anim calcmode="lin" valueType="num">
                                      <p:cBhvr>
                                        <p:cTn id="15" dur="2000" fill="hold"/>
                                        <p:tgtEl>
                                          <p:spTgt spid="971813"/>
                                        </p:tgtEl>
                                        <p:attrNameLst>
                                          <p:attrName>ppt_w</p:attrName>
                                        </p:attrNameLst>
                                      </p:cBhvr>
                                      <p:tavLst>
                                        <p:tav tm="0">
                                          <p:val>
                                            <p:strVal val="#ppt_w*0.70"/>
                                          </p:val>
                                        </p:tav>
                                        <p:tav tm="100000">
                                          <p:val>
                                            <p:strVal val="#ppt_w"/>
                                          </p:val>
                                        </p:tav>
                                      </p:tavLst>
                                    </p:anim>
                                    <p:anim calcmode="lin" valueType="num">
                                      <p:cBhvr>
                                        <p:cTn id="16" dur="2000" fill="hold"/>
                                        <p:tgtEl>
                                          <p:spTgt spid="971813"/>
                                        </p:tgtEl>
                                        <p:attrNameLst>
                                          <p:attrName>ppt_h</p:attrName>
                                        </p:attrNameLst>
                                      </p:cBhvr>
                                      <p:tavLst>
                                        <p:tav tm="0">
                                          <p:val>
                                            <p:strVal val="#ppt_h"/>
                                          </p:val>
                                        </p:tav>
                                        <p:tav tm="100000">
                                          <p:val>
                                            <p:strVal val="#ppt_h"/>
                                          </p:val>
                                        </p:tav>
                                      </p:tavLst>
                                    </p:anim>
                                    <p:animEffect transition="in" filter="fade">
                                      <p:cBhvr>
                                        <p:cTn id="17" dur="2000"/>
                                        <p:tgtEl>
                                          <p:spTgt spid="9718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71815"/>
                                        </p:tgtEl>
                                        <p:attrNameLst>
                                          <p:attrName>style.visibility</p:attrName>
                                        </p:attrNameLst>
                                      </p:cBhvr>
                                      <p:to>
                                        <p:strVal val="visible"/>
                                      </p:to>
                                    </p:set>
                                    <p:animEffect transition="in" filter="fade">
                                      <p:cBhvr>
                                        <p:cTn id="20" dur="1000"/>
                                        <p:tgtEl>
                                          <p:spTgt spid="9718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1788" grpId="0" autoUpdateAnimBg="0"/>
      <p:bldP spid="971813" grpId="0" autoUpdateAnimBg="0"/>
      <p:bldP spid="971815"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972803" name="Rectangle 3"/>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grpSp>
        <p:nvGrpSpPr>
          <p:cNvPr id="2" name="Group 55"/>
          <p:cNvGrpSpPr>
            <a:grpSpLocks/>
          </p:cNvGrpSpPr>
          <p:nvPr/>
        </p:nvGrpSpPr>
        <p:grpSpPr bwMode="auto">
          <a:xfrm>
            <a:off x="1181100" y="5640387"/>
            <a:ext cx="6843712" cy="912813"/>
            <a:chOff x="216" y="3280"/>
            <a:chExt cx="4311" cy="575"/>
          </a:xfrm>
        </p:grpSpPr>
        <p:sp>
          <p:nvSpPr>
            <p:cNvPr id="972806" name="Text Box 6"/>
            <p:cNvSpPr txBox="1">
              <a:spLocks noChangeArrowheads="1"/>
            </p:cNvSpPr>
            <p:nvPr/>
          </p:nvSpPr>
          <p:spPr bwMode="auto">
            <a:xfrm>
              <a:off x="432" y="3312"/>
              <a:ext cx="4095" cy="543"/>
            </a:xfrm>
            <a:prstGeom prst="rect">
              <a:avLst/>
            </a:prstGeom>
            <a:noFill/>
            <a:ln w="9525">
              <a:noFill/>
              <a:miter lim="800000"/>
              <a:headEnd/>
              <a:tailEnd/>
            </a:ln>
            <a:effectLst/>
          </p:spPr>
          <p:txBody>
            <a:bodyPr wrap="square">
              <a:spAutoFit/>
            </a:bodyPr>
            <a:lstStyle/>
            <a:p>
              <a:pPr>
                <a:lnSpc>
                  <a:spcPts val="2000"/>
                </a:lnSpc>
              </a:pPr>
              <a:r>
                <a:rPr lang="en-US" sz="2000" dirty="0">
                  <a:solidFill>
                    <a:srgbClr val="FFFFFF"/>
                  </a:solidFill>
                  <a:effectLst/>
                  <a:latin typeface="Arial Narrow" pitchFamily="34" charset="0"/>
                </a:rPr>
                <a:t>In the Bible, we find many passages which are often interpreted to mean that </a:t>
              </a:r>
              <a:r>
                <a:rPr lang="en-US" sz="2000" dirty="0">
                  <a:solidFill>
                    <a:srgbClr val="FFFF00"/>
                  </a:solidFill>
                  <a:effectLst/>
                  <a:latin typeface="Arial Narrow" pitchFamily="34" charset="0"/>
                </a:rPr>
                <a:t>everything</a:t>
              </a:r>
              <a:r>
                <a:rPr lang="en-US" sz="2000" dirty="0">
                  <a:solidFill>
                    <a:srgbClr val="FFFFFF"/>
                  </a:solidFill>
                  <a:effectLst/>
                  <a:latin typeface="Arial Narrow" pitchFamily="34" charset="0"/>
                </a:rPr>
                <a:t> in human life comes to pass exactly as </a:t>
              </a:r>
              <a:r>
                <a:rPr lang="en-US" sz="2000" u="sng" dirty="0">
                  <a:solidFill>
                    <a:srgbClr val="FFFFFF"/>
                  </a:solidFill>
                  <a:effectLst/>
                  <a:latin typeface="Arial Narrow" pitchFamily="34" charset="0"/>
                </a:rPr>
                <a:t>predestined by God</a:t>
              </a:r>
              <a:r>
                <a:rPr lang="en-US" sz="2000" dirty="0">
                  <a:solidFill>
                    <a:srgbClr val="FFFFFF"/>
                  </a:solidFill>
                  <a:effectLst/>
                  <a:latin typeface="Arial Narrow" pitchFamily="34" charset="0"/>
                </a:rPr>
                <a:t>.</a:t>
              </a:r>
            </a:p>
          </p:txBody>
        </p:sp>
        <p:sp>
          <p:nvSpPr>
            <p:cNvPr id="972807" name="Text Box 7"/>
            <p:cNvSpPr txBox="1">
              <a:spLocks noChangeArrowheads="1"/>
            </p:cNvSpPr>
            <p:nvPr/>
          </p:nvSpPr>
          <p:spPr bwMode="auto">
            <a:xfrm>
              <a:off x="216" y="3280"/>
              <a:ext cx="216" cy="383"/>
            </a:xfrm>
            <a:prstGeom prst="rect">
              <a:avLst/>
            </a:prstGeom>
            <a:noFill/>
            <a:ln w="9525">
              <a:noFill/>
              <a:miter lim="800000"/>
              <a:headEnd/>
              <a:tailEnd/>
            </a:ln>
            <a:effectLst/>
          </p:spPr>
          <p:txBody>
            <a:bodyPr>
              <a:spAutoFit/>
            </a:bodyPr>
            <a:lstStyle/>
            <a:p>
              <a:pPr marL="0" marR="0" lvl="0" indent="0" defTabSz="914400" rtl="0" eaLnBrk="0" fontAlgn="base" latinLnBrk="0" hangingPunct="0">
                <a:lnSpc>
                  <a:spcPct val="67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972846" name="AutoShape 46"/>
          <p:cNvSpPr>
            <a:spLocks noChangeArrowheads="1"/>
          </p:cNvSpPr>
          <p:nvPr/>
        </p:nvSpPr>
        <p:spPr bwMode="auto">
          <a:xfrm rot="-5400000">
            <a:off x="1562100" y="647700"/>
            <a:ext cx="381000" cy="609600"/>
          </a:xfrm>
          <a:prstGeom prst="downArrow">
            <a:avLst>
              <a:gd name="adj1" fmla="val 45843"/>
              <a:gd name="adj2" fmla="val 35919"/>
            </a:avLst>
          </a:prstGeom>
          <a:gradFill rotWithShape="0">
            <a:gsLst>
              <a:gs pos="0">
                <a:srgbClr val="FFFFFF"/>
              </a:gs>
              <a:gs pos="100000">
                <a:srgbClr val="000099"/>
              </a:gs>
            </a:gsLst>
            <a:path path="rect">
              <a:fillToRect l="50000" t="50000" r="50000" b="50000"/>
            </a:path>
          </a:gradFill>
          <a:ln w="38100">
            <a:solidFill>
              <a:srgbClr val="333399"/>
            </a:solidFill>
            <a:miter lim="800000"/>
            <a:headEnd/>
            <a:tailEnd/>
          </a:ln>
          <a:effectLst/>
        </p:spPr>
        <p:txBody>
          <a:bodyPr wrap="none" anchor="ctr"/>
          <a:lstStyle/>
          <a:p>
            <a:pPr algn="ctr"/>
            <a:endParaRPr lang="en-US">
              <a:solidFill>
                <a:srgbClr val="000000"/>
              </a:solidFill>
              <a:latin typeface="Arial" charset="0"/>
            </a:endParaRPr>
          </a:p>
        </p:txBody>
      </p:sp>
      <p:grpSp>
        <p:nvGrpSpPr>
          <p:cNvPr id="32" name="Group 31"/>
          <p:cNvGrpSpPr/>
          <p:nvPr/>
        </p:nvGrpSpPr>
        <p:grpSpPr>
          <a:xfrm>
            <a:off x="2362200" y="2590800"/>
            <a:ext cx="4495800" cy="2286000"/>
            <a:chOff x="2362200" y="2590800"/>
            <a:chExt cx="4495800" cy="2286000"/>
          </a:xfrm>
        </p:grpSpPr>
        <p:sp>
          <p:nvSpPr>
            <p:cNvPr id="972828" name="AutoShape 28"/>
            <p:cNvSpPr>
              <a:spLocks noChangeArrowheads="1"/>
            </p:cNvSpPr>
            <p:nvPr/>
          </p:nvSpPr>
          <p:spPr bwMode="auto">
            <a:xfrm>
              <a:off x="2362200" y="2590800"/>
              <a:ext cx="4495800" cy="2286000"/>
            </a:xfrm>
            <a:prstGeom prst="roundRect">
              <a:avLst>
                <a:gd name="adj" fmla="val 16667"/>
              </a:avLst>
            </a:prstGeom>
            <a:gradFill rotWithShape="0">
              <a:gsLst>
                <a:gs pos="0">
                  <a:srgbClr val="EAEAEA"/>
                </a:gs>
                <a:gs pos="100000">
                  <a:srgbClr val="DDDDDD"/>
                </a:gs>
              </a:gsLst>
              <a:path path="shape">
                <a:fillToRect l="50000" t="50000" r="50000" b="50000"/>
              </a:path>
            </a:gradFill>
            <a:ln w="38100">
              <a:solidFill>
                <a:srgbClr val="000099"/>
              </a:solidFill>
              <a:round/>
              <a:headEnd/>
              <a:tailEnd/>
            </a:ln>
            <a:effectLst/>
          </p:spPr>
          <p:txBody>
            <a:bodyPr wrap="none" anchor="ctr"/>
            <a:lstStyle/>
            <a:p>
              <a:pPr algn="ctr"/>
              <a:endParaRPr lang="en-US">
                <a:solidFill>
                  <a:srgbClr val="000000"/>
                </a:solidFill>
                <a:latin typeface="Arial" charset="0"/>
              </a:endParaRPr>
            </a:p>
          </p:txBody>
        </p:sp>
        <p:sp>
          <p:nvSpPr>
            <p:cNvPr id="972836" name="Oval 36"/>
            <p:cNvSpPr>
              <a:spLocks noChangeArrowheads="1"/>
            </p:cNvSpPr>
            <p:nvPr/>
          </p:nvSpPr>
          <p:spPr bwMode="auto">
            <a:xfrm>
              <a:off x="2514600" y="2819400"/>
              <a:ext cx="228600" cy="217488"/>
            </a:xfrm>
            <a:prstGeom prst="ellipse">
              <a:avLst/>
            </a:prstGeom>
            <a:solidFill>
              <a:srgbClr val="333399"/>
            </a:solidFill>
            <a:ln w="12700">
              <a:solidFill>
                <a:srgbClr val="000099"/>
              </a:solidFill>
              <a:round/>
              <a:headEnd/>
              <a:tailEnd/>
            </a:ln>
            <a:effectLst/>
          </p:spPr>
          <p:txBody>
            <a:bodyPr wrap="none" anchor="ctr"/>
            <a:lstStyle/>
            <a:p>
              <a:pPr algn="ctr"/>
              <a:endParaRPr lang="en-US" sz="1600" b="0">
                <a:solidFill>
                  <a:srgbClr val="000099"/>
                </a:solidFill>
                <a:effectLst/>
                <a:latin typeface="Impact" pitchFamily="34" charset="0"/>
              </a:endParaRPr>
            </a:p>
          </p:txBody>
        </p:sp>
        <p:sp>
          <p:nvSpPr>
            <p:cNvPr id="972837" name="Rectangle 37"/>
            <p:cNvSpPr>
              <a:spLocks noChangeArrowheads="1"/>
            </p:cNvSpPr>
            <p:nvPr/>
          </p:nvSpPr>
          <p:spPr bwMode="auto">
            <a:xfrm>
              <a:off x="2743200" y="2743200"/>
              <a:ext cx="3048000" cy="457200"/>
            </a:xfrm>
            <a:prstGeom prst="rect">
              <a:avLst/>
            </a:prstGeom>
            <a:noFill/>
            <a:ln w="9525">
              <a:noFill/>
              <a:miter lim="800000"/>
              <a:headEnd/>
              <a:tailEnd/>
            </a:ln>
            <a:effectLst>
              <a:outerShdw dir="5400000" algn="ctr" rotWithShape="0">
                <a:schemeClr val="bg1"/>
              </a:outerShdw>
            </a:effectLst>
          </p:spPr>
          <p:txBody>
            <a:bodyPr wrap="none" anchor="ctr"/>
            <a:lstStyle/>
            <a:p>
              <a:pPr>
                <a:lnSpc>
                  <a:spcPct val="85000"/>
                </a:lnSpc>
              </a:pPr>
              <a:r>
                <a:rPr lang="en-US" sz="3000" b="0" dirty="0">
                  <a:solidFill>
                    <a:srgbClr val="000099"/>
                  </a:solidFill>
                  <a:effectLst/>
                  <a:latin typeface="Impact" pitchFamily="34" charset="0"/>
                </a:rPr>
                <a:t>Prosperity and decline</a:t>
              </a:r>
            </a:p>
          </p:txBody>
        </p:sp>
        <p:sp>
          <p:nvSpPr>
            <p:cNvPr id="972838" name="Oval 38"/>
            <p:cNvSpPr>
              <a:spLocks noChangeArrowheads="1"/>
            </p:cNvSpPr>
            <p:nvPr/>
          </p:nvSpPr>
          <p:spPr bwMode="auto">
            <a:xfrm>
              <a:off x="2514600" y="3352800"/>
              <a:ext cx="228600" cy="217488"/>
            </a:xfrm>
            <a:prstGeom prst="ellipse">
              <a:avLst/>
            </a:prstGeom>
            <a:solidFill>
              <a:srgbClr val="333399"/>
            </a:solidFill>
            <a:ln w="12700">
              <a:solidFill>
                <a:srgbClr val="000099"/>
              </a:solidFill>
              <a:round/>
              <a:headEnd/>
              <a:tailEnd/>
            </a:ln>
            <a:effectLst/>
          </p:spPr>
          <p:txBody>
            <a:bodyPr wrap="none" anchor="ctr"/>
            <a:lstStyle/>
            <a:p>
              <a:pPr algn="ctr"/>
              <a:endParaRPr lang="en-US" sz="1600" b="0">
                <a:solidFill>
                  <a:srgbClr val="000099"/>
                </a:solidFill>
                <a:effectLst/>
                <a:latin typeface="Impact" pitchFamily="34" charset="0"/>
              </a:endParaRPr>
            </a:p>
          </p:txBody>
        </p:sp>
        <p:sp>
          <p:nvSpPr>
            <p:cNvPr id="972839" name="Rectangle 39"/>
            <p:cNvSpPr>
              <a:spLocks noChangeArrowheads="1"/>
            </p:cNvSpPr>
            <p:nvPr/>
          </p:nvSpPr>
          <p:spPr bwMode="auto">
            <a:xfrm>
              <a:off x="2743200" y="3276600"/>
              <a:ext cx="3429000" cy="457200"/>
            </a:xfrm>
            <a:prstGeom prst="rect">
              <a:avLst/>
            </a:prstGeom>
            <a:noFill/>
            <a:ln w="9525">
              <a:noFill/>
              <a:miter lim="800000"/>
              <a:headEnd/>
              <a:tailEnd/>
            </a:ln>
            <a:effectLst>
              <a:outerShdw dir="5400000" algn="ctr" rotWithShape="0">
                <a:schemeClr val="bg1"/>
              </a:outerShdw>
            </a:effectLst>
          </p:spPr>
          <p:txBody>
            <a:bodyPr wrap="none" anchor="ctr"/>
            <a:lstStyle/>
            <a:p>
              <a:pPr>
                <a:lnSpc>
                  <a:spcPct val="85000"/>
                </a:lnSpc>
              </a:pPr>
              <a:r>
                <a:rPr lang="en-US" sz="3000" b="0" dirty="0">
                  <a:solidFill>
                    <a:srgbClr val="000099"/>
                  </a:solidFill>
                  <a:effectLst/>
                  <a:latin typeface="Impact" pitchFamily="34" charset="0"/>
                </a:rPr>
                <a:t>Happiness and misery</a:t>
              </a:r>
            </a:p>
          </p:txBody>
        </p:sp>
        <p:sp>
          <p:nvSpPr>
            <p:cNvPr id="972840" name="Oval 40"/>
            <p:cNvSpPr>
              <a:spLocks noChangeArrowheads="1"/>
            </p:cNvSpPr>
            <p:nvPr/>
          </p:nvSpPr>
          <p:spPr bwMode="auto">
            <a:xfrm>
              <a:off x="2514600" y="3886200"/>
              <a:ext cx="228600" cy="217488"/>
            </a:xfrm>
            <a:prstGeom prst="ellipse">
              <a:avLst/>
            </a:prstGeom>
            <a:solidFill>
              <a:srgbClr val="333399"/>
            </a:solidFill>
            <a:ln w="12700">
              <a:solidFill>
                <a:srgbClr val="000099"/>
              </a:solidFill>
              <a:round/>
              <a:headEnd/>
              <a:tailEnd/>
            </a:ln>
            <a:effectLst/>
          </p:spPr>
          <p:txBody>
            <a:bodyPr wrap="none" anchor="ctr"/>
            <a:lstStyle/>
            <a:p>
              <a:pPr algn="ctr"/>
              <a:endParaRPr lang="en-US" sz="1600" b="0">
                <a:solidFill>
                  <a:srgbClr val="000099"/>
                </a:solidFill>
                <a:effectLst/>
                <a:latin typeface="Impact" pitchFamily="34" charset="0"/>
              </a:endParaRPr>
            </a:p>
          </p:txBody>
        </p:sp>
        <p:sp>
          <p:nvSpPr>
            <p:cNvPr id="972841" name="Rectangle 41"/>
            <p:cNvSpPr>
              <a:spLocks noChangeArrowheads="1"/>
            </p:cNvSpPr>
            <p:nvPr/>
          </p:nvSpPr>
          <p:spPr bwMode="auto">
            <a:xfrm>
              <a:off x="2743200" y="3810000"/>
              <a:ext cx="3810000" cy="457200"/>
            </a:xfrm>
            <a:prstGeom prst="rect">
              <a:avLst/>
            </a:prstGeom>
            <a:noFill/>
            <a:ln w="9525">
              <a:noFill/>
              <a:miter lim="800000"/>
              <a:headEnd/>
              <a:tailEnd/>
            </a:ln>
            <a:effectLst>
              <a:outerShdw dir="5400000" algn="ctr" rotWithShape="0">
                <a:schemeClr val="bg1"/>
              </a:outerShdw>
            </a:effectLst>
          </p:spPr>
          <p:txBody>
            <a:bodyPr wrap="none" anchor="ctr"/>
            <a:lstStyle/>
            <a:p>
              <a:pPr>
                <a:lnSpc>
                  <a:spcPct val="85000"/>
                </a:lnSpc>
              </a:pPr>
              <a:r>
                <a:rPr lang="en-US" sz="3000" b="0" dirty="0">
                  <a:solidFill>
                    <a:srgbClr val="000099"/>
                  </a:solidFill>
                  <a:effectLst/>
                  <a:latin typeface="Impact" pitchFamily="34" charset="0"/>
                </a:rPr>
                <a:t>Salvation and damnation</a:t>
              </a:r>
            </a:p>
          </p:txBody>
        </p:sp>
        <p:sp>
          <p:nvSpPr>
            <p:cNvPr id="972848" name="Oval 48"/>
            <p:cNvSpPr>
              <a:spLocks noChangeArrowheads="1"/>
            </p:cNvSpPr>
            <p:nvPr/>
          </p:nvSpPr>
          <p:spPr bwMode="auto">
            <a:xfrm>
              <a:off x="2514600" y="4419600"/>
              <a:ext cx="228600" cy="217488"/>
            </a:xfrm>
            <a:prstGeom prst="ellipse">
              <a:avLst/>
            </a:prstGeom>
            <a:solidFill>
              <a:srgbClr val="333399"/>
            </a:solidFill>
            <a:ln w="12700">
              <a:solidFill>
                <a:srgbClr val="000099"/>
              </a:solidFill>
              <a:round/>
              <a:headEnd/>
              <a:tailEnd/>
            </a:ln>
            <a:effectLst/>
          </p:spPr>
          <p:txBody>
            <a:bodyPr wrap="none" anchor="ctr"/>
            <a:lstStyle/>
            <a:p>
              <a:pPr algn="ctr"/>
              <a:endParaRPr lang="en-US" sz="1600" b="0">
                <a:solidFill>
                  <a:srgbClr val="000099"/>
                </a:solidFill>
                <a:effectLst/>
                <a:latin typeface="Impact" pitchFamily="34" charset="0"/>
              </a:endParaRPr>
            </a:p>
          </p:txBody>
        </p:sp>
        <p:sp>
          <p:nvSpPr>
            <p:cNvPr id="972849" name="Rectangle 49"/>
            <p:cNvSpPr>
              <a:spLocks noChangeArrowheads="1"/>
            </p:cNvSpPr>
            <p:nvPr/>
          </p:nvSpPr>
          <p:spPr bwMode="auto">
            <a:xfrm>
              <a:off x="2743200" y="4343400"/>
              <a:ext cx="3657600" cy="457200"/>
            </a:xfrm>
            <a:prstGeom prst="rect">
              <a:avLst/>
            </a:prstGeom>
            <a:noFill/>
            <a:ln w="9525">
              <a:noFill/>
              <a:miter lim="800000"/>
              <a:headEnd/>
              <a:tailEnd/>
            </a:ln>
            <a:effectLst>
              <a:outerShdw dir="5400000" algn="ctr" rotWithShape="0">
                <a:schemeClr val="bg1"/>
              </a:outerShdw>
            </a:effectLst>
          </p:spPr>
          <p:txBody>
            <a:bodyPr wrap="none" anchor="ctr"/>
            <a:lstStyle/>
            <a:p>
              <a:pPr>
                <a:lnSpc>
                  <a:spcPct val="85000"/>
                </a:lnSpc>
              </a:pPr>
              <a:r>
                <a:rPr lang="en-US" sz="3000" b="0" dirty="0">
                  <a:solidFill>
                    <a:srgbClr val="000099"/>
                  </a:solidFill>
                  <a:effectLst/>
                  <a:latin typeface="Impact" pitchFamily="34" charset="0"/>
                </a:rPr>
                <a:t>Rise and fall of nations</a:t>
              </a:r>
            </a:p>
          </p:txBody>
        </p:sp>
      </p:grpSp>
      <p:sp>
        <p:nvSpPr>
          <p:cNvPr id="972851" name="AutoShape 51"/>
          <p:cNvSpPr>
            <a:spLocks noChangeArrowheads="1"/>
          </p:cNvSpPr>
          <p:nvPr/>
        </p:nvSpPr>
        <p:spPr bwMode="auto">
          <a:xfrm rot="-5400000">
            <a:off x="1562100" y="647700"/>
            <a:ext cx="381000" cy="609600"/>
          </a:xfrm>
          <a:prstGeom prst="downArrow">
            <a:avLst>
              <a:gd name="adj1" fmla="val 45843"/>
              <a:gd name="adj2" fmla="val 35919"/>
            </a:avLst>
          </a:prstGeom>
          <a:gradFill rotWithShape="0">
            <a:gsLst>
              <a:gs pos="0">
                <a:srgbClr val="FFFFFF"/>
              </a:gs>
              <a:gs pos="100000">
                <a:srgbClr val="000099"/>
              </a:gs>
            </a:gsLst>
            <a:path path="rect">
              <a:fillToRect l="50000" t="50000" r="50000" b="50000"/>
            </a:path>
          </a:gradFill>
          <a:ln w="38100">
            <a:solidFill>
              <a:srgbClr val="333399"/>
            </a:solidFill>
            <a:miter lim="800000"/>
            <a:headEnd/>
            <a:tailEnd/>
          </a:ln>
          <a:effectLst/>
        </p:spPr>
        <p:txBody>
          <a:bodyPr wrap="none" anchor="ctr"/>
          <a:lstStyle/>
          <a:p>
            <a:pPr algn="ctr"/>
            <a:endParaRPr lang="en-US">
              <a:solidFill>
                <a:srgbClr val="000000"/>
              </a:solidFill>
              <a:latin typeface="Arial" charset="0"/>
            </a:endParaRPr>
          </a:p>
        </p:txBody>
      </p:sp>
      <p:grpSp>
        <p:nvGrpSpPr>
          <p:cNvPr id="3" name="Group 52"/>
          <p:cNvGrpSpPr>
            <a:grpSpLocks/>
          </p:cNvGrpSpPr>
          <p:nvPr/>
        </p:nvGrpSpPr>
        <p:grpSpPr bwMode="auto">
          <a:xfrm>
            <a:off x="228600" y="1430338"/>
            <a:ext cx="2743200" cy="1066800"/>
            <a:chOff x="96" y="960"/>
            <a:chExt cx="1728" cy="672"/>
          </a:xfrm>
        </p:grpSpPr>
        <p:sp>
          <p:nvSpPr>
            <p:cNvPr id="972853" name="AutoShape 53"/>
            <p:cNvSpPr>
              <a:spLocks noChangeArrowheads="1"/>
            </p:cNvSpPr>
            <p:nvPr/>
          </p:nvSpPr>
          <p:spPr bwMode="auto">
            <a:xfrm>
              <a:off x="120" y="960"/>
              <a:ext cx="1680" cy="672"/>
            </a:xfrm>
            <a:prstGeom prst="roundRect">
              <a:avLst>
                <a:gd name="adj" fmla="val 16667"/>
              </a:avLst>
            </a:prstGeom>
            <a:gradFill flip="none" rotWithShape="1">
              <a:gsLst>
                <a:gs pos="0">
                  <a:srgbClr val="6666CC">
                    <a:shade val="30000"/>
                    <a:satMod val="115000"/>
                  </a:srgbClr>
                </a:gs>
                <a:gs pos="50000">
                  <a:srgbClr val="6666CC">
                    <a:shade val="67500"/>
                    <a:satMod val="115000"/>
                  </a:srgbClr>
                </a:gs>
                <a:gs pos="100000">
                  <a:srgbClr val="6666CC">
                    <a:shade val="100000"/>
                    <a:satMod val="115000"/>
                  </a:srgbClr>
                </a:gs>
              </a:gsLst>
              <a:lin ang="2700000" scaled="1"/>
              <a:tileRect/>
            </a:gradFill>
            <a:ln w="28575">
              <a:noFill/>
              <a:round/>
              <a:headEnd/>
              <a:tailEnd/>
            </a:ln>
            <a:effectLst/>
          </p:spPr>
          <p:txBody>
            <a:bodyPr wrap="none" anchor="ctr"/>
            <a:lstStyle/>
            <a:p>
              <a:pPr>
                <a:lnSpc>
                  <a:spcPct val="90000"/>
                </a:lnSpc>
              </a:pPr>
              <a:endParaRPr lang="en-US" sz="600" b="0">
                <a:solidFill>
                  <a:srgbClr val="FFFFFF"/>
                </a:solidFill>
                <a:effectLst>
                  <a:outerShdw blurRad="38100" dist="38100" dir="2700000" algn="tl">
                    <a:srgbClr val="000000"/>
                  </a:outerShdw>
                </a:effectLst>
                <a:latin typeface="Impact" pitchFamily="34" charset="0"/>
              </a:endParaRPr>
            </a:p>
            <a:p>
              <a:pPr>
                <a:lnSpc>
                  <a:spcPct val="80000"/>
                </a:lnSpc>
              </a:pPr>
              <a:endParaRPr lang="en-US" sz="3200" b="0">
                <a:solidFill>
                  <a:srgbClr val="FFFFFF"/>
                </a:solidFill>
                <a:effectLst>
                  <a:outerShdw blurRad="38100" dist="38100" dir="2700000" algn="tl">
                    <a:srgbClr val="000000"/>
                  </a:outerShdw>
                </a:effectLst>
                <a:latin typeface="Impact" pitchFamily="34" charset="0"/>
              </a:endParaRPr>
            </a:p>
          </p:txBody>
        </p:sp>
        <p:sp>
          <p:nvSpPr>
            <p:cNvPr id="972854" name="Text Box 54"/>
            <p:cNvSpPr txBox="1">
              <a:spLocks noChangeArrowheads="1"/>
            </p:cNvSpPr>
            <p:nvPr/>
          </p:nvSpPr>
          <p:spPr bwMode="auto">
            <a:xfrm>
              <a:off x="96" y="1021"/>
              <a:ext cx="1728" cy="550"/>
            </a:xfrm>
            <a:prstGeom prst="rect">
              <a:avLst/>
            </a:prstGeom>
            <a:noFill/>
            <a:ln w="19050">
              <a:noFill/>
              <a:miter lim="800000"/>
              <a:headEnd/>
              <a:tailEnd/>
            </a:ln>
            <a:effectLst>
              <a:outerShdw dist="35921" dir="2700000" algn="ctr" rotWithShape="0">
                <a:schemeClr val="tx1"/>
              </a:outerShdw>
            </a:effectLst>
          </p:spPr>
          <p:txBody>
            <a:bodyPr>
              <a:spAutoFit/>
            </a:bodyPr>
            <a:lstStyle/>
            <a:p>
              <a:pPr algn="ctr">
                <a:lnSpc>
                  <a:spcPct val="80000"/>
                </a:lnSpc>
              </a:pPr>
              <a:r>
                <a:rPr lang="en-US" sz="3200" b="0">
                  <a:solidFill>
                    <a:srgbClr val="FFFFFF"/>
                  </a:solidFill>
                  <a:effectLst>
                    <a:outerShdw blurRad="38100" dist="38100" dir="2700000" algn="tl">
                      <a:srgbClr val="000000"/>
                    </a:outerShdw>
                  </a:effectLst>
                  <a:latin typeface="Impact" pitchFamily="34" charset="0"/>
                </a:rPr>
                <a:t>Affirm</a:t>
              </a:r>
            </a:p>
            <a:p>
              <a:pPr algn="ctr">
                <a:lnSpc>
                  <a:spcPct val="80000"/>
                </a:lnSpc>
              </a:pPr>
              <a:r>
                <a:rPr lang="en-US" sz="3200" b="0">
                  <a:solidFill>
                    <a:srgbClr val="FFFFFF"/>
                  </a:solidFill>
                  <a:effectLst>
                    <a:outerShdw blurRad="38100" dist="38100" dir="2700000" algn="tl">
                      <a:srgbClr val="000000"/>
                    </a:outerShdw>
                  </a:effectLst>
                  <a:latin typeface="Impact" pitchFamily="34" charset="0"/>
                </a:rPr>
                <a:t>predestination</a:t>
              </a:r>
            </a:p>
          </p:txBody>
        </p:sp>
      </p:grpSp>
      <p:sp>
        <p:nvSpPr>
          <p:cNvPr id="24" name="Text Box 12"/>
          <p:cNvSpPr txBox="1">
            <a:spLocks noChangeArrowheads="1"/>
          </p:cNvSpPr>
          <p:nvPr/>
        </p:nvSpPr>
        <p:spPr bwMode="auto">
          <a:xfrm>
            <a:off x="457200" y="76200"/>
            <a:ext cx="8153400" cy="609600"/>
          </a:xfrm>
          <a:prstGeom prst="rect">
            <a:avLst/>
          </a:prstGeom>
          <a:noFill/>
          <a:ln w="9525">
            <a:noFill/>
            <a:miter lim="800000"/>
            <a:headEnd/>
            <a:tailEnd/>
          </a:ln>
          <a:effectLst>
            <a:outerShdw dist="25400" dir="2700000" algn="ctr" rotWithShape="0">
              <a:schemeClr val="bg1"/>
            </a:outerShdw>
          </a:effectLst>
        </p:spPr>
        <p:txBody>
          <a:bodyPr>
            <a:spAutoFit/>
          </a:bodyPr>
          <a:lstStyle/>
          <a:p>
            <a:r>
              <a:rPr lang="en-US" sz="3400" b="0" dirty="0">
                <a:solidFill>
                  <a:srgbClr val="000099"/>
                </a:solidFill>
                <a:effectLst/>
                <a:latin typeface="Impact" pitchFamily="34" charset="0"/>
              </a:rPr>
              <a:t>Theological controversy over predestination</a:t>
            </a:r>
          </a:p>
        </p:txBody>
      </p:sp>
      <p:sp>
        <p:nvSpPr>
          <p:cNvPr id="25" name="Text Box 37"/>
          <p:cNvSpPr txBox="1">
            <a:spLocks noChangeArrowheads="1"/>
          </p:cNvSpPr>
          <p:nvPr/>
        </p:nvSpPr>
        <p:spPr bwMode="auto">
          <a:xfrm>
            <a:off x="2133600" y="609600"/>
            <a:ext cx="4800600" cy="609600"/>
          </a:xfrm>
          <a:prstGeom prst="rect">
            <a:avLst/>
          </a:prstGeom>
          <a:noFill/>
          <a:ln w="9525">
            <a:noFill/>
            <a:miter lim="800000"/>
            <a:headEnd/>
            <a:tailEnd/>
          </a:ln>
          <a:effectLst>
            <a:outerShdw dist="25400" dir="2700000" algn="ctr" rotWithShape="0">
              <a:schemeClr val="bg1"/>
            </a:outerShdw>
          </a:effectLst>
        </p:spPr>
        <p:txBody>
          <a:bodyPr>
            <a:spAutoFit/>
          </a:bodyPr>
          <a:lstStyle/>
          <a:p>
            <a:r>
              <a:rPr lang="en-US" sz="3400" b="0" dirty="0">
                <a:solidFill>
                  <a:srgbClr val="000099"/>
                </a:solidFill>
                <a:effectLst/>
                <a:latin typeface="Impact" pitchFamily="34" charset="0"/>
              </a:rPr>
              <a:t>Confusion in religious life</a:t>
            </a:r>
          </a:p>
        </p:txBody>
      </p:sp>
      <p:sp>
        <p:nvSpPr>
          <p:cNvPr id="37" name="Text Box 19"/>
          <p:cNvSpPr txBox="1">
            <a:spLocks noChangeArrowheads="1"/>
          </p:cNvSpPr>
          <p:nvPr/>
        </p:nvSpPr>
        <p:spPr bwMode="auto">
          <a:xfrm>
            <a:off x="337038" y="2819400"/>
            <a:ext cx="18288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dirty="0">
                <a:solidFill>
                  <a:srgbClr val="000099"/>
                </a:solidFill>
                <a:effectLst/>
                <a:latin typeface="Palatino Linotype" pitchFamily="18" charset="0"/>
              </a:rPr>
              <a:t>Rom. 8:29-30</a:t>
            </a:r>
          </a:p>
        </p:txBody>
      </p:sp>
      <p:sp>
        <p:nvSpPr>
          <p:cNvPr id="38" name="Text Box 19"/>
          <p:cNvSpPr txBox="1">
            <a:spLocks noChangeArrowheads="1"/>
          </p:cNvSpPr>
          <p:nvPr/>
        </p:nvSpPr>
        <p:spPr bwMode="auto">
          <a:xfrm>
            <a:off x="337038" y="3200400"/>
            <a:ext cx="18288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dirty="0">
                <a:solidFill>
                  <a:srgbClr val="000099"/>
                </a:solidFill>
                <a:effectLst/>
                <a:latin typeface="Palatino Linotype" pitchFamily="18" charset="0"/>
              </a:rPr>
              <a:t>Rom. 9:15-16</a:t>
            </a:r>
          </a:p>
        </p:txBody>
      </p:sp>
      <p:sp>
        <p:nvSpPr>
          <p:cNvPr id="39" name="Text Box 19"/>
          <p:cNvSpPr txBox="1">
            <a:spLocks noChangeArrowheads="1"/>
          </p:cNvSpPr>
          <p:nvPr/>
        </p:nvSpPr>
        <p:spPr bwMode="auto">
          <a:xfrm>
            <a:off x="337039" y="3581400"/>
            <a:ext cx="14478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Rom. 9:21</a:t>
            </a:r>
          </a:p>
        </p:txBody>
      </p:sp>
      <p:sp>
        <p:nvSpPr>
          <p:cNvPr id="40" name="Text Box 19"/>
          <p:cNvSpPr txBox="1">
            <a:spLocks noChangeArrowheads="1"/>
          </p:cNvSpPr>
          <p:nvPr/>
        </p:nvSpPr>
        <p:spPr bwMode="auto">
          <a:xfrm>
            <a:off x="337038" y="3962400"/>
            <a:ext cx="14478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Rom. 9:11</a:t>
            </a:r>
          </a:p>
        </p:txBody>
      </p:sp>
      <p:pic>
        <p:nvPicPr>
          <p:cNvPr id="34" name="Picture 33" descr="Bible-e copy.gif"/>
          <p:cNvPicPr>
            <a:picLocks noChangeAspect="1"/>
          </p:cNvPicPr>
          <p:nvPr/>
        </p:nvPicPr>
        <p:blipFill>
          <a:blip r:embed="rId3" cstate="print">
            <a:clrChange>
              <a:clrFrom>
                <a:srgbClr val="FFFFFF"/>
              </a:clrFrom>
              <a:clrTo>
                <a:srgbClr val="FFFFFF">
                  <a:alpha val="0"/>
                </a:srgbClr>
              </a:clrTo>
            </a:clrChange>
          </a:blip>
          <a:stretch>
            <a:fillRect/>
          </a:stretch>
        </p:blipFill>
        <p:spPr>
          <a:xfrm>
            <a:off x="3733800" y="1489417"/>
            <a:ext cx="1676400" cy="1025183"/>
          </a:xfrm>
          <a:prstGeom prst="rect">
            <a:avLst/>
          </a:prstGeom>
        </p:spPr>
      </p:pic>
      <p:sp>
        <p:nvSpPr>
          <p:cNvPr id="36" name="AutoShape 34"/>
          <p:cNvSpPr>
            <a:spLocks noChangeArrowheads="1"/>
          </p:cNvSpPr>
          <p:nvPr/>
        </p:nvSpPr>
        <p:spPr bwMode="auto">
          <a:xfrm rot="5400000" flipH="1">
            <a:off x="3169443" y="1638300"/>
            <a:ext cx="325438" cy="650876"/>
          </a:xfrm>
          <a:prstGeom prst="downArrow">
            <a:avLst>
              <a:gd name="adj1" fmla="val 33333"/>
              <a:gd name="adj2" fmla="val 101353"/>
            </a:avLst>
          </a:prstGeom>
          <a:solidFill>
            <a:srgbClr val="FF3300"/>
          </a:solidFill>
          <a:ln w="38100">
            <a:solidFill>
              <a:srgbClr val="FF3300"/>
            </a:solidFill>
            <a:miter lim="800000"/>
            <a:headEnd/>
            <a:tailEnd/>
          </a:ln>
          <a:effectLst/>
        </p:spPr>
        <p:txBody>
          <a:bodyPr wrap="none" anchor="ctr"/>
          <a:lstStyle/>
          <a:p>
            <a:pPr algn="ctr"/>
            <a:endParaRPr lang="en-US">
              <a:solidFill>
                <a:srgbClr val="000000"/>
              </a:solidFill>
              <a:latin typeface="Arial" charset="0"/>
            </a:endParaRPr>
          </a:p>
        </p:txBody>
      </p:sp>
      <p:grpSp>
        <p:nvGrpSpPr>
          <p:cNvPr id="4" name="Group 48"/>
          <p:cNvGrpSpPr/>
          <p:nvPr/>
        </p:nvGrpSpPr>
        <p:grpSpPr>
          <a:xfrm>
            <a:off x="2286000" y="990600"/>
            <a:ext cx="6477000" cy="4191000"/>
            <a:chOff x="2133600" y="457200"/>
            <a:chExt cx="6553200" cy="3887304"/>
          </a:xfrm>
        </p:grpSpPr>
        <p:sp>
          <p:nvSpPr>
            <p:cNvPr id="45" name="AutoShape 14" descr="Bible handwritten in Latin,  Malmesbury Abbey, Wiltshire, England"/>
            <p:cNvSpPr>
              <a:spLocks noChangeArrowheads="1"/>
            </p:cNvSpPr>
            <p:nvPr/>
          </p:nvSpPr>
          <p:spPr bwMode="auto">
            <a:xfrm>
              <a:off x="2133600" y="457200"/>
              <a:ext cx="6553200" cy="3887304"/>
            </a:xfrm>
            <a:prstGeom prst="horizontalScroll">
              <a:avLst>
                <a:gd name="adj" fmla="val 12131"/>
              </a:avLst>
            </a:prstGeom>
            <a:blipFill dpi="0" rotWithShape="0">
              <a:blip r:embed="rId4" cstate="print">
                <a:lum bright="54000" contrast="-54000"/>
              </a:blip>
              <a:srcRect/>
              <a:stretch>
                <a:fillRect b="-73979"/>
              </a:stretch>
            </a:blipFill>
            <a:ln w="57150">
              <a:solidFill>
                <a:srgbClr val="00124C"/>
              </a:solidFill>
              <a:round/>
              <a:headEnd/>
              <a:tailEnd/>
            </a:ln>
            <a:effectLst/>
          </p:spPr>
          <p:txBody>
            <a:bodyPr wrap="none" anchor="ctr"/>
            <a:lstStyle/>
            <a:p>
              <a:pPr>
                <a:lnSpc>
                  <a:spcPct val="85000"/>
                </a:lnSpc>
              </a:pPr>
              <a:endParaRPr lang="en-US" sz="2800">
                <a:ln>
                  <a:solidFill>
                    <a:srgbClr val="000046"/>
                  </a:solidFill>
                </a:ln>
                <a:solidFill>
                  <a:srgbClr val="CC0099"/>
                </a:solidFill>
                <a:effectLst>
                  <a:outerShdw blurRad="38100" dist="38100" dir="2700000" algn="tl">
                    <a:srgbClr val="C0C0C0"/>
                  </a:outerShdw>
                </a:effectLst>
              </a:endParaRPr>
            </a:p>
            <a:p>
              <a:pPr>
                <a:lnSpc>
                  <a:spcPct val="85000"/>
                </a:lnSpc>
              </a:pPr>
              <a:endParaRPr lang="en-US" sz="2800">
                <a:ln>
                  <a:solidFill>
                    <a:srgbClr val="000046"/>
                  </a:solidFill>
                </a:ln>
                <a:solidFill>
                  <a:srgbClr val="CC0099"/>
                </a:solidFill>
                <a:effectLst>
                  <a:outerShdw blurRad="38100" dist="38100" dir="2700000" algn="tl">
                    <a:srgbClr val="C0C0C0"/>
                  </a:outerShdw>
                </a:effectLst>
              </a:endParaRPr>
            </a:p>
            <a:p>
              <a:pPr>
                <a:lnSpc>
                  <a:spcPct val="85000"/>
                </a:lnSpc>
              </a:pPr>
              <a:r>
                <a:rPr lang="en-US" sz="2800">
                  <a:ln>
                    <a:solidFill>
                      <a:srgbClr val="000046"/>
                    </a:solidFill>
                  </a:ln>
                  <a:solidFill>
                    <a:srgbClr val="CC0099"/>
                  </a:solidFill>
                  <a:effectLst>
                    <a:outerShdw blurRad="38100" dist="38100" dir="2700000" algn="tl">
                      <a:srgbClr val="C0C0C0"/>
                    </a:outerShdw>
                  </a:effectLst>
                </a:rPr>
                <a:t>					</a:t>
              </a:r>
            </a:p>
            <a:p>
              <a:pPr>
                <a:lnSpc>
                  <a:spcPct val="85000"/>
                </a:lnSpc>
              </a:pPr>
              <a:endParaRPr lang="en-US" sz="2800">
                <a:ln>
                  <a:solidFill>
                    <a:srgbClr val="000046"/>
                  </a:solidFill>
                </a:ln>
                <a:solidFill>
                  <a:srgbClr val="CC0099"/>
                </a:solidFill>
                <a:effectLst>
                  <a:outerShdw blurRad="38100" dist="38100" dir="2700000" algn="tl">
                    <a:srgbClr val="C0C0C0"/>
                  </a:outerShdw>
                </a:effectLst>
              </a:endParaRPr>
            </a:p>
          </p:txBody>
        </p:sp>
        <p:sp>
          <p:nvSpPr>
            <p:cNvPr id="46" name="Text Box 15"/>
            <p:cNvSpPr txBox="1">
              <a:spLocks noChangeArrowheads="1"/>
            </p:cNvSpPr>
            <p:nvPr/>
          </p:nvSpPr>
          <p:spPr bwMode="auto">
            <a:xfrm>
              <a:off x="2895600" y="1234113"/>
              <a:ext cx="5562600" cy="2083960"/>
            </a:xfrm>
            <a:prstGeom prst="rect">
              <a:avLst/>
            </a:prstGeom>
            <a:noFill/>
            <a:ln w="9525" algn="ctr">
              <a:noFill/>
              <a:miter lim="800000"/>
              <a:headEnd/>
              <a:tailEnd/>
            </a:ln>
            <a:effectLst/>
          </p:spPr>
          <p:txBody>
            <a:bodyPr wrap="square">
              <a:spAutoFit/>
            </a:bodyPr>
            <a:lstStyle/>
            <a:p>
              <a:pPr>
                <a:lnSpc>
                  <a:spcPts val="2800"/>
                </a:lnSpc>
              </a:pPr>
              <a:r>
                <a:rPr lang="en-US" sz="2700">
                  <a:solidFill>
                    <a:srgbClr val="001454"/>
                  </a:solidFill>
                  <a:effectLst/>
                  <a:latin typeface="Palatino Linotype" pitchFamily="18" charset="0"/>
                </a:rPr>
                <a:t>29</a:t>
              </a:r>
              <a:r>
                <a:rPr lang="en-US" sz="2700">
                  <a:solidFill>
                    <a:srgbClr val="001454"/>
                  </a:solidFill>
                  <a:effectLst/>
                  <a:latin typeface="Papyrus" pitchFamily="66" charset="0"/>
                </a:rPr>
                <a:t>  </a:t>
              </a:r>
              <a:r>
                <a:rPr lang="en-US" sz="2700">
                  <a:solidFill>
                    <a:srgbClr val="001454"/>
                  </a:solidFill>
                  <a:effectLst>
                    <a:outerShdw algn="tl">
                      <a:srgbClr val="000000"/>
                    </a:outerShdw>
                  </a:effectLst>
                  <a:latin typeface="Papyrus" pitchFamily="66" charset="0"/>
                </a:rPr>
                <a:t>For those whom he foreknew he also predestined ….</a:t>
              </a:r>
              <a:endParaRPr lang="en-US" sz="1200">
                <a:solidFill>
                  <a:srgbClr val="001454"/>
                </a:solidFill>
                <a:effectLst/>
                <a:latin typeface="Papyrus" pitchFamily="66" charset="0"/>
              </a:endParaRPr>
            </a:p>
            <a:p>
              <a:pPr>
                <a:lnSpc>
                  <a:spcPts val="2800"/>
                </a:lnSpc>
              </a:pPr>
              <a:r>
                <a:rPr lang="en-US" sz="2700">
                  <a:solidFill>
                    <a:srgbClr val="001454"/>
                  </a:solidFill>
                  <a:effectLst/>
                  <a:latin typeface="Palatino Linotype" pitchFamily="18" charset="0"/>
                </a:rPr>
                <a:t>30</a:t>
              </a:r>
              <a:r>
                <a:rPr lang="en-US" sz="2700">
                  <a:solidFill>
                    <a:srgbClr val="001454"/>
                  </a:solidFill>
                  <a:effectLst/>
                  <a:latin typeface="Papyrus" pitchFamily="66" charset="0"/>
                </a:rPr>
                <a:t>  </a:t>
              </a:r>
              <a:r>
                <a:rPr lang="en-US" sz="2700">
                  <a:solidFill>
                    <a:srgbClr val="001454"/>
                  </a:solidFill>
                  <a:effectLst>
                    <a:outerShdw algn="tl">
                      <a:srgbClr val="000000"/>
                    </a:outerShdw>
                  </a:effectLst>
                  <a:latin typeface="Papyrus" pitchFamily="66" charset="0"/>
                </a:rPr>
                <a:t>And those whom he predestined he also called; and those whom he called he also justified; and those whom he justified he also glorified. </a:t>
              </a:r>
            </a:p>
          </p:txBody>
        </p:sp>
        <p:sp>
          <p:nvSpPr>
            <p:cNvPr id="48" name="Text Box 25"/>
            <p:cNvSpPr txBox="1">
              <a:spLocks noChangeArrowheads="1"/>
            </p:cNvSpPr>
            <p:nvPr/>
          </p:nvSpPr>
          <p:spPr bwMode="auto">
            <a:xfrm>
              <a:off x="5715000" y="3355008"/>
              <a:ext cx="2590800" cy="399663"/>
            </a:xfrm>
            <a:prstGeom prst="rect">
              <a:avLst/>
            </a:prstGeom>
            <a:noFill/>
            <a:ln w="9525">
              <a:noFill/>
              <a:miter lim="800000"/>
              <a:headEnd/>
              <a:tailEnd/>
            </a:ln>
            <a:effectLst/>
          </p:spPr>
          <p:txBody>
            <a:bodyPr wrap="square">
              <a:spAutoFit/>
            </a:bodyPr>
            <a:lstStyle/>
            <a:p>
              <a:pPr algn="ctr"/>
              <a:r>
                <a:rPr lang="en-US" sz="1600">
                  <a:solidFill>
                    <a:srgbClr val="001454"/>
                  </a:solidFill>
                  <a:effectLst/>
                  <a:latin typeface="Palatino Linotype" pitchFamily="18" charset="0"/>
                </a:rPr>
                <a:t>RSV</a:t>
              </a:r>
              <a:r>
                <a:rPr lang="en-US" sz="2200">
                  <a:solidFill>
                    <a:srgbClr val="001454"/>
                  </a:solidFill>
                  <a:effectLst>
                    <a:outerShdw algn="tl">
                      <a:srgbClr val="000000"/>
                    </a:outerShdw>
                  </a:effectLst>
                  <a:latin typeface="Palatino Linotype" pitchFamily="18" charset="0"/>
                </a:rPr>
                <a:t> </a:t>
              </a:r>
              <a:r>
                <a:rPr lang="en-US" sz="2000">
                  <a:solidFill>
                    <a:srgbClr val="001454"/>
                  </a:solidFill>
                  <a:effectLst/>
                  <a:latin typeface="Palatino Linotype" pitchFamily="18" charset="0"/>
                </a:rPr>
                <a:t>(</a:t>
              </a:r>
              <a:r>
                <a:rPr lang="en-US" sz="2000">
                  <a:solidFill>
                    <a:srgbClr val="001454"/>
                  </a:solidFill>
                  <a:effectLst>
                    <a:outerShdw algn="tl">
                      <a:srgbClr val="000000"/>
                    </a:outerShdw>
                  </a:effectLst>
                  <a:latin typeface="Palatino Linotype" pitchFamily="18" charset="0"/>
                </a:rPr>
                <a:t>Rom. 8:29-30</a:t>
              </a:r>
              <a:r>
                <a:rPr lang="en-US" sz="2000">
                  <a:solidFill>
                    <a:srgbClr val="001454"/>
                  </a:solidFill>
                  <a:effectLst/>
                  <a:latin typeface="Palatino Linotype" pitchFamily="18" charset="0"/>
                </a:rPr>
                <a:t>)</a:t>
              </a:r>
            </a:p>
          </p:txBody>
        </p:sp>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2000"/>
                                        <p:tgtEl>
                                          <p:spTgt spid="3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2000"/>
                                        <p:tgtEl>
                                          <p:spTgt spid="3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2000"/>
                                        <p:tgtEl>
                                          <p:spTgt spid="3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2000"/>
                                        <p:tgtEl>
                                          <p:spTgt spid="3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20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20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right)">
                                      <p:cBhvr>
                                        <p:cTn id="33" dur="500"/>
                                        <p:tgtEl>
                                          <p:spTgt spid="36"/>
                                        </p:tgtEl>
                                      </p:cBhvr>
                                    </p:animEffect>
                                  </p:childTnLst>
                                </p:cTn>
                              </p:par>
                              <p:par>
                                <p:cTn id="34" presetID="23" presetClass="entr" presetSubtype="272"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strVal val="2/3*#ppt_w"/>
                                          </p:val>
                                        </p:tav>
                                        <p:tav tm="100000">
                                          <p:val>
                                            <p:strVal val="#ppt_w"/>
                                          </p:val>
                                        </p:tav>
                                      </p:tavLst>
                                    </p:anim>
                                    <p:anim calcmode="lin" valueType="num">
                                      <p:cBhvr>
                                        <p:cTn id="37" dur="500" fill="hold"/>
                                        <p:tgtEl>
                                          <p:spTgt spid="3"/>
                                        </p:tgtEl>
                                        <p:attrNameLst>
                                          <p:attrName>ppt_h</p:attrName>
                                        </p:attrNameLst>
                                      </p:cBhvr>
                                      <p:tavLst>
                                        <p:tav tm="0">
                                          <p:val>
                                            <p:strVal val="2/3*#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out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C5C5FF"/>
            </a:gs>
            <a:gs pos="100000">
              <a:schemeClr val="bg1"/>
            </a:gs>
          </a:gsLst>
          <a:lin ang="5400000" scaled="1"/>
        </a:gradFill>
        <a:effectLst/>
      </p:bgPr>
    </p:bg>
    <p:spTree>
      <p:nvGrpSpPr>
        <p:cNvPr id="1" name=""/>
        <p:cNvGrpSpPr/>
        <p:nvPr/>
      </p:nvGrpSpPr>
      <p:grpSpPr>
        <a:xfrm>
          <a:off x="0" y="0"/>
          <a:ext cx="0" cy="0"/>
          <a:chOff x="0" y="0"/>
          <a:chExt cx="0" cy="0"/>
        </a:xfrm>
      </p:grpSpPr>
      <p:sp>
        <p:nvSpPr>
          <p:cNvPr id="723976" name="Rectangle 8"/>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723977" name="Line 9"/>
          <p:cNvSpPr>
            <a:spLocks noChangeShapeType="1"/>
          </p:cNvSpPr>
          <p:nvPr/>
        </p:nvSpPr>
        <p:spPr bwMode="auto">
          <a:xfrm flipV="1">
            <a:off x="1447800" y="1752600"/>
            <a:ext cx="609600" cy="381000"/>
          </a:xfrm>
          <a:prstGeom prst="line">
            <a:avLst/>
          </a:prstGeom>
          <a:noFill/>
          <a:ln w="57150">
            <a:solidFill>
              <a:srgbClr val="000099"/>
            </a:solidFill>
            <a:round/>
            <a:headEnd/>
            <a:tailEnd/>
          </a:ln>
          <a:effectLst/>
        </p:spPr>
        <p:txBody>
          <a:bodyPr/>
          <a:lstStyle/>
          <a:p>
            <a:endParaRPr lang="en-US"/>
          </a:p>
        </p:txBody>
      </p:sp>
      <p:sp>
        <p:nvSpPr>
          <p:cNvPr id="723978" name="Oval 10"/>
          <p:cNvSpPr>
            <a:spLocks noChangeArrowheads="1"/>
          </p:cNvSpPr>
          <p:nvPr/>
        </p:nvSpPr>
        <p:spPr bwMode="auto">
          <a:xfrm>
            <a:off x="1905000" y="990600"/>
            <a:ext cx="1143000" cy="1143000"/>
          </a:xfrm>
          <a:prstGeom prst="ellipse">
            <a:avLst/>
          </a:prstGeom>
          <a:gradFill rotWithShape="0">
            <a:gsLst>
              <a:gs pos="0">
                <a:schemeClr val="bg1"/>
              </a:gs>
              <a:gs pos="100000">
                <a:srgbClr val="FF9999"/>
              </a:gs>
            </a:gsLst>
            <a:path path="shape">
              <a:fillToRect l="50000" t="50000" r="50000" b="50000"/>
            </a:path>
          </a:gradFill>
          <a:ln w="9525">
            <a:solidFill>
              <a:srgbClr val="FF3300"/>
            </a:solidFill>
            <a:round/>
            <a:headEnd/>
            <a:tailEnd/>
          </a:ln>
          <a:effectLst/>
        </p:spPr>
        <p:txBody>
          <a:bodyPr wrap="none" anchor="ctr"/>
          <a:lstStyle/>
          <a:p>
            <a:pPr algn="ctr"/>
            <a:r>
              <a:rPr lang="en-US" sz="3600" b="0">
                <a:solidFill>
                  <a:srgbClr val="000099"/>
                </a:solidFill>
                <a:effectLst/>
                <a:latin typeface="Impact" pitchFamily="34" charset="0"/>
              </a:rPr>
              <a:t>mind</a:t>
            </a:r>
          </a:p>
        </p:txBody>
      </p:sp>
      <p:sp>
        <p:nvSpPr>
          <p:cNvPr id="723979" name="Line 11"/>
          <p:cNvSpPr>
            <a:spLocks noChangeShapeType="1"/>
          </p:cNvSpPr>
          <p:nvPr/>
        </p:nvSpPr>
        <p:spPr bwMode="auto">
          <a:xfrm flipH="1" flipV="1">
            <a:off x="1524000" y="3352800"/>
            <a:ext cx="609600" cy="381000"/>
          </a:xfrm>
          <a:prstGeom prst="line">
            <a:avLst/>
          </a:prstGeom>
          <a:noFill/>
          <a:ln w="57150">
            <a:solidFill>
              <a:srgbClr val="000099"/>
            </a:solidFill>
            <a:round/>
            <a:headEnd/>
            <a:tailEnd/>
          </a:ln>
          <a:effectLst/>
        </p:spPr>
        <p:txBody>
          <a:bodyPr/>
          <a:lstStyle/>
          <a:p>
            <a:endParaRPr lang="en-US"/>
          </a:p>
        </p:txBody>
      </p:sp>
      <p:sp>
        <p:nvSpPr>
          <p:cNvPr id="723980" name="Oval 12"/>
          <p:cNvSpPr>
            <a:spLocks noChangeArrowheads="1"/>
          </p:cNvSpPr>
          <p:nvPr/>
        </p:nvSpPr>
        <p:spPr bwMode="auto">
          <a:xfrm>
            <a:off x="1905000" y="3352800"/>
            <a:ext cx="1143000" cy="1143000"/>
          </a:xfrm>
          <a:prstGeom prst="ellipse">
            <a:avLst/>
          </a:prstGeom>
          <a:gradFill rotWithShape="0">
            <a:gsLst>
              <a:gs pos="0">
                <a:schemeClr val="bg1"/>
              </a:gs>
              <a:gs pos="100000">
                <a:srgbClr val="00FF00"/>
              </a:gs>
            </a:gsLst>
            <a:path path="shape">
              <a:fillToRect l="50000" t="50000" r="50000" b="50000"/>
            </a:path>
          </a:gradFill>
          <a:ln w="9525">
            <a:solidFill>
              <a:srgbClr val="339933"/>
            </a:solidFill>
            <a:round/>
            <a:headEnd/>
            <a:tailEnd/>
          </a:ln>
          <a:effectLst/>
        </p:spPr>
        <p:txBody>
          <a:bodyPr wrap="none" anchor="ctr"/>
          <a:lstStyle/>
          <a:p>
            <a:pPr algn="ctr"/>
            <a:r>
              <a:rPr lang="en-US" sz="3600" b="0">
                <a:effectLst/>
                <a:latin typeface="Impact" pitchFamily="34" charset="0"/>
              </a:rPr>
              <a:t>body</a:t>
            </a:r>
          </a:p>
        </p:txBody>
      </p:sp>
      <p:sp>
        <p:nvSpPr>
          <p:cNvPr id="723984" name="AutoShape 16"/>
          <p:cNvSpPr>
            <a:spLocks noChangeArrowheads="1"/>
          </p:cNvSpPr>
          <p:nvPr/>
        </p:nvSpPr>
        <p:spPr bwMode="auto">
          <a:xfrm rot="10800000" flipV="1">
            <a:off x="3581400" y="1435100"/>
            <a:ext cx="2362200" cy="311150"/>
          </a:xfrm>
          <a:prstGeom prst="leftArrow">
            <a:avLst>
              <a:gd name="adj1" fmla="val 28130"/>
              <a:gd name="adj2" fmla="val 77347"/>
            </a:avLst>
          </a:prstGeom>
          <a:solidFill>
            <a:srgbClr val="333399"/>
          </a:solidFill>
          <a:ln w="9525">
            <a:solidFill>
              <a:schemeClr val="tx1"/>
            </a:solidFill>
            <a:miter lim="800000"/>
            <a:headEnd/>
            <a:tailEnd/>
          </a:ln>
          <a:effectLst/>
        </p:spPr>
        <p:txBody>
          <a:bodyPr wrap="none" anchor="ctr"/>
          <a:lstStyle/>
          <a:p>
            <a:endParaRPr lang="en-US"/>
          </a:p>
        </p:txBody>
      </p:sp>
      <p:sp>
        <p:nvSpPr>
          <p:cNvPr id="723985" name="Text Box 17"/>
          <p:cNvSpPr txBox="1">
            <a:spLocks noChangeArrowheads="1"/>
          </p:cNvSpPr>
          <p:nvPr/>
        </p:nvSpPr>
        <p:spPr bwMode="auto">
          <a:xfrm>
            <a:off x="6324600" y="1206500"/>
            <a:ext cx="1752600" cy="774700"/>
          </a:xfrm>
          <a:prstGeom prst="rect">
            <a:avLst/>
          </a:prstGeom>
          <a:noFill/>
          <a:ln w="9525">
            <a:noFill/>
            <a:miter lim="800000"/>
            <a:headEnd/>
            <a:tailEnd/>
          </a:ln>
          <a:effectLst/>
        </p:spPr>
        <p:txBody>
          <a:bodyPr>
            <a:spAutoFit/>
          </a:bodyPr>
          <a:lstStyle/>
          <a:p>
            <a:pPr algn="ctr">
              <a:lnSpc>
                <a:spcPct val="80000"/>
              </a:lnSpc>
            </a:pPr>
            <a:r>
              <a:rPr lang="en-US" sz="2800" b="0">
                <a:effectLst/>
                <a:latin typeface="Impact" pitchFamily="34" charset="0"/>
              </a:rPr>
              <a:t>Internal</a:t>
            </a:r>
          </a:p>
          <a:p>
            <a:pPr algn="ctr">
              <a:lnSpc>
                <a:spcPct val="80000"/>
              </a:lnSpc>
            </a:pPr>
            <a:r>
              <a:rPr lang="en-US" sz="2800" b="0">
                <a:effectLst/>
                <a:latin typeface="Impact" pitchFamily="34" charset="0"/>
              </a:rPr>
              <a:t>Ignorance</a:t>
            </a:r>
          </a:p>
        </p:txBody>
      </p:sp>
      <p:sp>
        <p:nvSpPr>
          <p:cNvPr id="723987" name="AutoShape 19"/>
          <p:cNvSpPr>
            <a:spLocks noChangeArrowheads="1"/>
          </p:cNvSpPr>
          <p:nvPr/>
        </p:nvSpPr>
        <p:spPr bwMode="auto">
          <a:xfrm rot="10800000" flipV="1">
            <a:off x="3581400" y="3797300"/>
            <a:ext cx="2362200" cy="311150"/>
          </a:xfrm>
          <a:prstGeom prst="leftArrow">
            <a:avLst>
              <a:gd name="adj1" fmla="val 28130"/>
              <a:gd name="adj2" fmla="val 77347"/>
            </a:avLst>
          </a:prstGeom>
          <a:solidFill>
            <a:srgbClr val="333399"/>
          </a:solidFill>
          <a:ln w="9525">
            <a:solidFill>
              <a:schemeClr val="tx1"/>
            </a:solidFill>
            <a:miter lim="800000"/>
            <a:headEnd/>
            <a:tailEnd/>
          </a:ln>
          <a:effectLst/>
        </p:spPr>
        <p:txBody>
          <a:bodyPr wrap="none" anchor="ctr"/>
          <a:lstStyle/>
          <a:p>
            <a:endParaRPr lang="en-US"/>
          </a:p>
        </p:txBody>
      </p:sp>
      <p:sp>
        <p:nvSpPr>
          <p:cNvPr id="723988" name="Text Box 20"/>
          <p:cNvSpPr txBox="1">
            <a:spLocks noChangeArrowheads="1"/>
          </p:cNvSpPr>
          <p:nvPr/>
        </p:nvSpPr>
        <p:spPr bwMode="auto">
          <a:xfrm>
            <a:off x="6324600" y="3644900"/>
            <a:ext cx="1752600" cy="774700"/>
          </a:xfrm>
          <a:prstGeom prst="rect">
            <a:avLst/>
          </a:prstGeom>
          <a:noFill/>
          <a:ln w="9525">
            <a:noFill/>
            <a:miter lim="800000"/>
            <a:headEnd/>
            <a:tailEnd/>
          </a:ln>
          <a:effectLst/>
        </p:spPr>
        <p:txBody>
          <a:bodyPr>
            <a:spAutoFit/>
          </a:bodyPr>
          <a:lstStyle/>
          <a:p>
            <a:pPr algn="ctr">
              <a:lnSpc>
                <a:spcPct val="80000"/>
              </a:lnSpc>
            </a:pPr>
            <a:r>
              <a:rPr lang="en-US" sz="2800" b="0">
                <a:effectLst/>
                <a:latin typeface="Impact" pitchFamily="34" charset="0"/>
              </a:rPr>
              <a:t>External</a:t>
            </a:r>
          </a:p>
          <a:p>
            <a:pPr algn="ctr">
              <a:lnSpc>
                <a:spcPct val="80000"/>
              </a:lnSpc>
            </a:pPr>
            <a:r>
              <a:rPr lang="en-US" sz="2800" b="0">
                <a:effectLst/>
                <a:latin typeface="Impact" pitchFamily="34" charset="0"/>
              </a:rPr>
              <a:t>Ignorance</a:t>
            </a:r>
          </a:p>
        </p:txBody>
      </p:sp>
      <p:grpSp>
        <p:nvGrpSpPr>
          <p:cNvPr id="724206" name="Group 238"/>
          <p:cNvGrpSpPr>
            <a:grpSpLocks/>
          </p:cNvGrpSpPr>
          <p:nvPr/>
        </p:nvGrpSpPr>
        <p:grpSpPr bwMode="auto">
          <a:xfrm>
            <a:off x="1820863" y="5680075"/>
            <a:ext cx="5494337" cy="644525"/>
            <a:chOff x="667" y="3386"/>
            <a:chExt cx="3461" cy="406"/>
          </a:xfrm>
        </p:grpSpPr>
        <p:sp>
          <p:nvSpPr>
            <p:cNvPr id="724202" name="Text Box 234"/>
            <p:cNvSpPr txBox="1">
              <a:spLocks noChangeArrowheads="1"/>
            </p:cNvSpPr>
            <p:nvPr/>
          </p:nvSpPr>
          <p:spPr bwMode="auto">
            <a:xfrm>
              <a:off x="859" y="3388"/>
              <a:ext cx="3269" cy="404"/>
            </a:xfrm>
            <a:prstGeom prst="rect">
              <a:avLst/>
            </a:prstGeom>
            <a:solidFill>
              <a:schemeClr val="tx1"/>
            </a:solidFill>
            <a:ln w="9525">
              <a:noFill/>
              <a:miter lim="800000"/>
              <a:headEnd/>
              <a:tailEnd/>
            </a:ln>
            <a:effectLst/>
          </p:spPr>
          <p:txBody>
            <a:bodyPr>
              <a:spAutoFit/>
            </a:bodyPr>
            <a:lstStyle/>
            <a:p>
              <a:pPr>
                <a:lnSpc>
                  <a:spcPct val="90000"/>
                </a:lnSpc>
              </a:pPr>
              <a:r>
                <a:rPr lang="en-US" sz="2000" dirty="0">
                  <a:solidFill>
                    <a:schemeClr val="bg1"/>
                  </a:solidFill>
                  <a:effectLst/>
                  <a:latin typeface="Arial Narrow" pitchFamily="34" charset="0"/>
                </a:rPr>
                <a:t>In the same way, there are two types of ignorance:</a:t>
              </a:r>
            </a:p>
            <a:p>
              <a:pPr>
                <a:lnSpc>
                  <a:spcPct val="90000"/>
                </a:lnSpc>
              </a:pPr>
              <a:r>
                <a:rPr lang="en-US" sz="2000" u="sng" dirty="0">
                  <a:solidFill>
                    <a:schemeClr val="bg1"/>
                  </a:solidFill>
                  <a:effectLst/>
                  <a:latin typeface="Arial Narrow" pitchFamily="34" charset="0"/>
                </a:rPr>
                <a:t>internal ignorance</a:t>
              </a:r>
              <a:r>
                <a:rPr lang="en-US" sz="2000" dirty="0">
                  <a:solidFill>
                    <a:schemeClr val="bg1"/>
                  </a:solidFill>
                  <a:effectLst/>
                  <a:latin typeface="Arial Narrow" pitchFamily="34" charset="0"/>
                </a:rPr>
                <a:t> and </a:t>
              </a:r>
              <a:r>
                <a:rPr lang="en-US" sz="2000" u="sng" dirty="0">
                  <a:solidFill>
                    <a:schemeClr val="bg1"/>
                  </a:solidFill>
                  <a:effectLst/>
                  <a:latin typeface="Arial Narrow" pitchFamily="34" charset="0"/>
                </a:rPr>
                <a:t>external ignorance</a:t>
              </a:r>
              <a:r>
                <a:rPr lang="en-US" sz="2000" dirty="0">
                  <a:solidFill>
                    <a:schemeClr val="bg1"/>
                  </a:solidFill>
                  <a:effectLst/>
                  <a:latin typeface="Arial Narrow" pitchFamily="34" charset="0"/>
                </a:rPr>
                <a:t>.</a:t>
              </a:r>
              <a:endParaRPr lang="en-US" sz="2000" u="sng" dirty="0">
                <a:solidFill>
                  <a:schemeClr val="bg1"/>
                </a:solidFill>
                <a:effectLst/>
                <a:latin typeface="Arial Narrow" pitchFamily="34" charset="0"/>
              </a:endParaRPr>
            </a:p>
          </p:txBody>
        </p:sp>
        <p:sp>
          <p:nvSpPr>
            <p:cNvPr id="724203" name="Text Box 235"/>
            <p:cNvSpPr txBox="1">
              <a:spLocks noChangeArrowheads="1"/>
            </p:cNvSpPr>
            <p:nvPr/>
          </p:nvSpPr>
          <p:spPr bwMode="auto">
            <a:xfrm>
              <a:off x="667" y="3386"/>
              <a:ext cx="233" cy="358"/>
            </a:xfrm>
            <a:prstGeom prst="rect">
              <a:avLst/>
            </a:prstGeom>
            <a:solidFill>
              <a:schemeClr val="tx1"/>
            </a:solidFill>
            <a:ln w="9525">
              <a:noFill/>
              <a:miter lim="800000"/>
              <a:headEnd/>
              <a:tailEnd/>
            </a:ln>
            <a:effectLst/>
          </p:spPr>
          <p:txBody>
            <a:bodyPr>
              <a:spAutoFit/>
            </a:bodyPr>
            <a:lstStyle/>
            <a:p>
              <a:pPr marL="0" marR="0" lvl="0" indent="0" algn="l" defTabSz="914400" rtl="0" eaLnBrk="0" fontAlgn="base" latinLnBrk="0" hangingPunct="0">
                <a:lnSpc>
                  <a:spcPct val="6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18" name="Text Box 520"/>
          <p:cNvSpPr txBox="1">
            <a:spLocks noChangeArrowheads="1"/>
          </p:cNvSpPr>
          <p:nvPr/>
        </p:nvSpPr>
        <p:spPr bwMode="auto">
          <a:xfrm>
            <a:off x="152400" y="106363"/>
            <a:ext cx="3290888" cy="579437"/>
          </a:xfrm>
          <a:prstGeom prst="rect">
            <a:avLst/>
          </a:prstGeom>
          <a:noFill/>
          <a:ln w="9525">
            <a:noFill/>
            <a:miter lim="800000"/>
            <a:headEnd/>
            <a:tailEnd/>
          </a:ln>
          <a:effectLst/>
        </p:spPr>
        <p:txBody>
          <a:bodyPr wrap="none">
            <a:spAutoFit/>
          </a:bodyPr>
          <a:lstStyle/>
          <a:p>
            <a:pPr algn="ctr"/>
            <a:r>
              <a:rPr lang="en-US" sz="3200" b="0" u="sng">
                <a:solidFill>
                  <a:srgbClr val="000099"/>
                </a:solidFill>
                <a:effectLst/>
                <a:latin typeface="Impact" pitchFamily="34" charset="0"/>
              </a:rPr>
              <a:t>Human Ignorance</a:t>
            </a:r>
          </a:p>
        </p:txBody>
      </p:sp>
      <p:grpSp>
        <p:nvGrpSpPr>
          <p:cNvPr id="19" name="Group 17"/>
          <p:cNvGrpSpPr/>
          <p:nvPr/>
        </p:nvGrpSpPr>
        <p:grpSpPr>
          <a:xfrm>
            <a:off x="152400" y="1219200"/>
            <a:ext cx="1907525" cy="2611460"/>
            <a:chOff x="15775" y="1087460"/>
            <a:chExt cx="1907525" cy="2611461"/>
          </a:xfrm>
        </p:grpSpPr>
        <p:pic>
          <p:nvPicPr>
            <p:cNvPr id="20" name="Picture 3" descr="Woman business_grey"/>
            <p:cNvPicPr>
              <a:picLocks noChangeAspect="1" noChangeArrowheads="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a:off x="15775" y="1239860"/>
              <a:ext cx="898625" cy="2387834"/>
            </a:xfrm>
            <a:prstGeom prst="rect">
              <a:avLst/>
            </a:prstGeom>
            <a:noFill/>
          </p:spPr>
        </p:pic>
        <p:pic>
          <p:nvPicPr>
            <p:cNvPr id="21" name="Picture 8" descr="Man casual_grey"/>
            <p:cNvPicPr>
              <a:picLocks noChangeAspect="1" noChangeArrowheads="1"/>
            </p:cNvPicPr>
            <p:nvPr/>
          </p:nvPicPr>
          <p:blipFill>
            <a:blip r:embed="rId4" cstate="print">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flipH="1">
              <a:off x="520539" y="1087460"/>
              <a:ext cx="851061" cy="2514599"/>
            </a:xfrm>
            <a:prstGeom prst="rect">
              <a:avLst/>
            </a:prstGeom>
            <a:noFill/>
          </p:spPr>
        </p:pic>
        <p:pic>
          <p:nvPicPr>
            <p:cNvPr id="22" name="Picture 9" descr="Woman Asian_light grey"/>
            <p:cNvPicPr>
              <a:picLocks noChangeAspect="1" noChangeArrowheads="1"/>
            </p:cNvPicPr>
            <p:nvPr/>
          </p:nvPicPr>
          <p:blipFill>
            <a:blip r:embed="rId5" cstate="print">
              <a:clrChange>
                <a:clrFrom>
                  <a:srgbClr val="FFFFFF"/>
                </a:clrFrom>
                <a:clrTo>
                  <a:srgbClr val="FFFFFF">
                    <a:alpha val="0"/>
                  </a:srgbClr>
                </a:clrTo>
              </a:clrChange>
              <a:duotone>
                <a:prstClr val="black"/>
                <a:srgbClr val="BDBDFF">
                  <a:tint val="45000"/>
                  <a:satMod val="400000"/>
                </a:srgbClr>
              </a:duotone>
            </a:blip>
            <a:srcRect/>
            <a:stretch>
              <a:fillRect/>
            </a:stretch>
          </p:blipFill>
          <p:spPr bwMode="auto">
            <a:xfrm>
              <a:off x="853975" y="1239860"/>
              <a:ext cx="1069325" cy="2459061"/>
            </a:xfrm>
            <a:prstGeom prst="rect">
              <a:avLst/>
            </a:prstGeom>
            <a:noFill/>
          </p:spPr>
        </p:pic>
      </p:grpSp>
      <p:grpSp>
        <p:nvGrpSpPr>
          <p:cNvPr id="23" name="Group 21"/>
          <p:cNvGrpSpPr/>
          <p:nvPr/>
        </p:nvGrpSpPr>
        <p:grpSpPr>
          <a:xfrm>
            <a:off x="291550" y="1600200"/>
            <a:ext cx="1447799" cy="2590800"/>
            <a:chOff x="20609" y="1219200"/>
            <a:chExt cx="1619266" cy="2897635"/>
          </a:xfrm>
        </p:grpSpPr>
        <p:pic>
          <p:nvPicPr>
            <p:cNvPr id="24" name="Picture 7" descr="Woman casual_grey"/>
            <p:cNvPicPr>
              <a:picLocks noChangeAspect="1" noChangeArrowheads="1"/>
            </p:cNvPicPr>
            <p:nvPr/>
          </p:nvPicPr>
          <p:blipFill>
            <a:blip r:embed="rId6" cstate="print">
              <a:duotone>
                <a:prstClr val="black"/>
                <a:srgbClr val="9393FF">
                  <a:tint val="45000"/>
                  <a:satMod val="400000"/>
                </a:srgbClr>
              </a:duotone>
              <a:clrChange>
                <a:clrFrom>
                  <a:srgbClr val="FFFFFF"/>
                </a:clrFrom>
                <a:clrTo>
                  <a:srgbClr val="FFFFFF">
                    <a:alpha val="0"/>
                  </a:srgbClr>
                </a:clrTo>
              </a:clrChange>
            </a:blip>
            <a:srcRect/>
            <a:stretch>
              <a:fillRect/>
            </a:stretch>
          </p:blipFill>
          <p:spPr bwMode="auto">
            <a:xfrm flipH="1">
              <a:off x="20609" y="1371600"/>
              <a:ext cx="965039" cy="2743430"/>
            </a:xfrm>
            <a:prstGeom prst="rect">
              <a:avLst/>
            </a:prstGeom>
            <a:noFill/>
          </p:spPr>
        </p:pic>
        <p:pic>
          <p:nvPicPr>
            <p:cNvPr id="25" name="Picture 4" descr="Man business_grey"/>
            <p:cNvPicPr>
              <a:picLocks noChangeAspect="1" noChangeArrowheads="1"/>
            </p:cNvPicPr>
            <p:nvPr/>
          </p:nvPicPr>
          <p:blipFill>
            <a:blip r:embed="rId7" cstate="print">
              <a:clrChange>
                <a:clrFrom>
                  <a:srgbClr val="FFFFFF"/>
                </a:clrFrom>
                <a:clrTo>
                  <a:srgbClr val="FFFFFF">
                    <a:alpha val="0"/>
                  </a:srgbClr>
                </a:clrTo>
              </a:clrChange>
              <a:duotone>
                <a:prstClr val="black"/>
                <a:srgbClr val="6D6DFF">
                  <a:tint val="45000"/>
                  <a:satMod val="400000"/>
                </a:srgbClr>
              </a:duotone>
            </a:blip>
            <a:srcRect/>
            <a:stretch>
              <a:fillRect/>
            </a:stretch>
          </p:blipFill>
          <p:spPr bwMode="auto">
            <a:xfrm>
              <a:off x="650352" y="1219200"/>
              <a:ext cx="989523" cy="2897635"/>
            </a:xfrm>
            <a:prstGeom prst="rect">
              <a:avLst/>
            </a:prstGeom>
            <a:noFill/>
          </p:spPr>
        </p:pic>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24206"/>
                                        </p:tgtEl>
                                        <p:attrNameLst>
                                          <p:attrName>style.visibility</p:attrName>
                                        </p:attrNameLst>
                                      </p:cBhvr>
                                      <p:to>
                                        <p:strVal val="visible"/>
                                      </p:to>
                                    </p:set>
                                    <p:animEffect transition="in" filter="barn(outVertical)">
                                      <p:cBhvr>
                                        <p:cTn id="7" dur="500"/>
                                        <p:tgtEl>
                                          <p:spTgt spid="724206"/>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723985"/>
                                        </p:tgtEl>
                                        <p:attrNameLst>
                                          <p:attrName>style.visibility</p:attrName>
                                        </p:attrNameLst>
                                      </p:cBhvr>
                                      <p:to>
                                        <p:strVal val="visible"/>
                                      </p:to>
                                    </p:set>
                                    <p:anim calcmode="lin" valueType="num">
                                      <p:cBhvr>
                                        <p:cTn id="12" dur="500" fill="hold"/>
                                        <p:tgtEl>
                                          <p:spTgt spid="72398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723985"/>
                                        </p:tgtEl>
                                        <p:attrNameLst>
                                          <p:attrName>ppt_y</p:attrName>
                                        </p:attrNameLst>
                                      </p:cBhvr>
                                      <p:tavLst>
                                        <p:tav tm="0">
                                          <p:val>
                                            <p:strVal val="#ppt_y"/>
                                          </p:val>
                                        </p:tav>
                                        <p:tav tm="100000">
                                          <p:val>
                                            <p:strVal val="#ppt_y"/>
                                          </p:val>
                                        </p:tav>
                                      </p:tavLst>
                                    </p:anim>
                                    <p:anim calcmode="lin" valueType="num">
                                      <p:cBhvr>
                                        <p:cTn id="14" dur="500" fill="hold"/>
                                        <p:tgtEl>
                                          <p:spTgt spid="72398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72398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72398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23984"/>
                                        </p:tgtEl>
                                        <p:attrNameLst>
                                          <p:attrName>style.visibility</p:attrName>
                                        </p:attrNameLst>
                                      </p:cBhvr>
                                      <p:to>
                                        <p:strVal val="visible"/>
                                      </p:to>
                                    </p:set>
                                    <p:animEffect transition="in" filter="fade">
                                      <p:cBhvr>
                                        <p:cTn id="19" dur="1000"/>
                                        <p:tgtEl>
                                          <p:spTgt spid="723984"/>
                                        </p:tgtEl>
                                      </p:cBhvr>
                                    </p:animEffect>
                                  </p:childTnLst>
                                </p:cTn>
                              </p:par>
                            </p:childTnLst>
                          </p:cTn>
                        </p:par>
                      </p:childTnLst>
                    </p:cTn>
                  </p:par>
                  <p:par>
                    <p:cTn id="20" fill="hold">
                      <p:stCondLst>
                        <p:cond delay="indefinite"/>
                      </p:stCondLst>
                      <p:childTnLst>
                        <p:par>
                          <p:cTn id="21" fill="hold">
                            <p:stCondLst>
                              <p:cond delay="0"/>
                            </p:stCondLst>
                            <p:childTnLst>
                              <p:par>
                                <p:cTn id="22" presetID="41" presetClass="entr" presetSubtype="0" fill="hold" grpId="0" nodeType="clickEffect">
                                  <p:stCondLst>
                                    <p:cond delay="0"/>
                                  </p:stCondLst>
                                  <p:iterate type="lt">
                                    <p:tmPct val="10000"/>
                                  </p:iterate>
                                  <p:childTnLst>
                                    <p:set>
                                      <p:cBhvr>
                                        <p:cTn id="23" dur="1" fill="hold">
                                          <p:stCondLst>
                                            <p:cond delay="0"/>
                                          </p:stCondLst>
                                        </p:cTn>
                                        <p:tgtEl>
                                          <p:spTgt spid="723988"/>
                                        </p:tgtEl>
                                        <p:attrNameLst>
                                          <p:attrName>style.visibility</p:attrName>
                                        </p:attrNameLst>
                                      </p:cBhvr>
                                      <p:to>
                                        <p:strVal val="visible"/>
                                      </p:to>
                                    </p:set>
                                    <p:anim calcmode="lin" valueType="num">
                                      <p:cBhvr>
                                        <p:cTn id="24" dur="500" fill="hold"/>
                                        <p:tgtEl>
                                          <p:spTgt spid="723988"/>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723988"/>
                                        </p:tgtEl>
                                        <p:attrNameLst>
                                          <p:attrName>ppt_y</p:attrName>
                                        </p:attrNameLst>
                                      </p:cBhvr>
                                      <p:tavLst>
                                        <p:tav tm="0">
                                          <p:val>
                                            <p:strVal val="#ppt_y"/>
                                          </p:val>
                                        </p:tav>
                                        <p:tav tm="100000">
                                          <p:val>
                                            <p:strVal val="#ppt_y"/>
                                          </p:val>
                                        </p:tav>
                                      </p:tavLst>
                                    </p:anim>
                                    <p:anim calcmode="lin" valueType="num">
                                      <p:cBhvr>
                                        <p:cTn id="26" dur="500" fill="hold"/>
                                        <p:tgtEl>
                                          <p:spTgt spid="723988"/>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723988"/>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72398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23987"/>
                                        </p:tgtEl>
                                        <p:attrNameLst>
                                          <p:attrName>style.visibility</p:attrName>
                                        </p:attrNameLst>
                                      </p:cBhvr>
                                      <p:to>
                                        <p:strVal val="visible"/>
                                      </p:to>
                                    </p:set>
                                    <p:animEffect transition="in" filter="fade">
                                      <p:cBhvr>
                                        <p:cTn id="31" dur="1000"/>
                                        <p:tgtEl>
                                          <p:spTgt spid="723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3984" grpId="0" animBg="1"/>
      <p:bldP spid="723985" grpId="0"/>
      <p:bldP spid="723987" grpId="0" animBg="1"/>
      <p:bldP spid="723988"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32" name="Group 52"/>
          <p:cNvGrpSpPr>
            <a:grpSpLocks/>
          </p:cNvGrpSpPr>
          <p:nvPr/>
        </p:nvGrpSpPr>
        <p:grpSpPr bwMode="auto">
          <a:xfrm>
            <a:off x="228600" y="1430338"/>
            <a:ext cx="2743200" cy="1066800"/>
            <a:chOff x="96" y="960"/>
            <a:chExt cx="1728" cy="672"/>
          </a:xfrm>
        </p:grpSpPr>
        <p:sp>
          <p:nvSpPr>
            <p:cNvPr id="34" name="AutoShape 53"/>
            <p:cNvSpPr>
              <a:spLocks noChangeArrowheads="1"/>
            </p:cNvSpPr>
            <p:nvPr/>
          </p:nvSpPr>
          <p:spPr bwMode="auto">
            <a:xfrm>
              <a:off x="120" y="960"/>
              <a:ext cx="1680" cy="672"/>
            </a:xfrm>
            <a:prstGeom prst="roundRect">
              <a:avLst>
                <a:gd name="adj" fmla="val 16667"/>
              </a:avLst>
            </a:prstGeom>
            <a:gradFill flip="none" rotWithShape="1">
              <a:gsLst>
                <a:gs pos="0">
                  <a:srgbClr val="6666CC">
                    <a:shade val="30000"/>
                    <a:satMod val="115000"/>
                  </a:srgbClr>
                </a:gs>
                <a:gs pos="50000">
                  <a:srgbClr val="6666CC">
                    <a:shade val="67500"/>
                    <a:satMod val="115000"/>
                  </a:srgbClr>
                </a:gs>
                <a:gs pos="100000">
                  <a:srgbClr val="6666CC">
                    <a:shade val="100000"/>
                    <a:satMod val="115000"/>
                  </a:srgbClr>
                </a:gs>
              </a:gsLst>
              <a:lin ang="2700000" scaled="1"/>
              <a:tileRect/>
            </a:gradFill>
            <a:ln w="28575">
              <a:noFill/>
              <a:round/>
              <a:headEnd/>
              <a:tailEnd/>
            </a:ln>
            <a:effectLst/>
          </p:spPr>
          <p:txBody>
            <a:bodyPr wrap="none" anchor="ctr"/>
            <a:lstStyle/>
            <a:p>
              <a:pPr>
                <a:lnSpc>
                  <a:spcPct val="90000"/>
                </a:lnSpc>
              </a:pPr>
              <a:endParaRPr lang="en-US" sz="600" b="0">
                <a:solidFill>
                  <a:srgbClr val="FFFFFF"/>
                </a:solidFill>
                <a:effectLst>
                  <a:outerShdw blurRad="38100" dist="38100" dir="2700000" algn="tl">
                    <a:srgbClr val="000000"/>
                  </a:outerShdw>
                </a:effectLst>
                <a:latin typeface="Impact" pitchFamily="34" charset="0"/>
              </a:endParaRPr>
            </a:p>
            <a:p>
              <a:pPr>
                <a:lnSpc>
                  <a:spcPct val="80000"/>
                </a:lnSpc>
              </a:pPr>
              <a:endParaRPr lang="en-US" sz="3200" b="0">
                <a:solidFill>
                  <a:srgbClr val="FFFFFF"/>
                </a:solidFill>
                <a:effectLst>
                  <a:outerShdw blurRad="38100" dist="38100" dir="2700000" algn="tl">
                    <a:srgbClr val="000000"/>
                  </a:outerShdw>
                </a:effectLst>
                <a:latin typeface="Impact" pitchFamily="34" charset="0"/>
              </a:endParaRPr>
            </a:p>
          </p:txBody>
        </p:sp>
        <p:sp>
          <p:nvSpPr>
            <p:cNvPr id="41" name="Text Box 54"/>
            <p:cNvSpPr txBox="1">
              <a:spLocks noChangeArrowheads="1"/>
            </p:cNvSpPr>
            <p:nvPr/>
          </p:nvSpPr>
          <p:spPr bwMode="auto">
            <a:xfrm>
              <a:off x="96" y="1021"/>
              <a:ext cx="1728" cy="550"/>
            </a:xfrm>
            <a:prstGeom prst="rect">
              <a:avLst/>
            </a:prstGeom>
            <a:noFill/>
            <a:ln w="19050">
              <a:noFill/>
              <a:miter lim="800000"/>
              <a:headEnd/>
              <a:tailEnd/>
            </a:ln>
            <a:effectLst>
              <a:outerShdw dist="35921" dir="2700000" algn="ctr" rotWithShape="0">
                <a:schemeClr val="tx1"/>
              </a:outerShdw>
            </a:effectLst>
          </p:spPr>
          <p:txBody>
            <a:bodyPr>
              <a:spAutoFit/>
            </a:bodyPr>
            <a:lstStyle/>
            <a:p>
              <a:pPr algn="ctr">
                <a:lnSpc>
                  <a:spcPct val="80000"/>
                </a:lnSpc>
              </a:pPr>
              <a:r>
                <a:rPr lang="en-US" sz="3200" b="0">
                  <a:solidFill>
                    <a:srgbClr val="FFFFFF"/>
                  </a:solidFill>
                  <a:effectLst>
                    <a:outerShdw blurRad="38100" dist="38100" dir="2700000" algn="tl">
                      <a:srgbClr val="000000"/>
                    </a:outerShdw>
                  </a:effectLst>
                  <a:latin typeface="Impact" pitchFamily="34" charset="0"/>
                </a:rPr>
                <a:t>Affirm</a:t>
              </a:r>
            </a:p>
            <a:p>
              <a:pPr algn="ctr">
                <a:lnSpc>
                  <a:spcPct val="80000"/>
                </a:lnSpc>
              </a:pPr>
              <a:r>
                <a:rPr lang="en-US" sz="3200" b="0">
                  <a:solidFill>
                    <a:srgbClr val="FFFFFF"/>
                  </a:solidFill>
                  <a:effectLst>
                    <a:outerShdw blurRad="38100" dist="38100" dir="2700000" algn="tl">
                      <a:srgbClr val="000000"/>
                    </a:outerShdw>
                  </a:effectLst>
                  <a:latin typeface="Impact" pitchFamily="34" charset="0"/>
                </a:rPr>
                <a:t>predestination</a:t>
              </a:r>
            </a:p>
          </p:txBody>
        </p:sp>
      </p:grpSp>
      <p:sp>
        <p:nvSpPr>
          <p:cNvPr id="972803" name="Rectangle 3"/>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sp>
        <p:nvSpPr>
          <p:cNvPr id="972828" name="AutoShape 28"/>
          <p:cNvSpPr>
            <a:spLocks noChangeArrowheads="1"/>
          </p:cNvSpPr>
          <p:nvPr/>
        </p:nvSpPr>
        <p:spPr bwMode="auto">
          <a:xfrm>
            <a:off x="2362200" y="2590800"/>
            <a:ext cx="4495800" cy="2286000"/>
          </a:xfrm>
          <a:prstGeom prst="roundRect">
            <a:avLst>
              <a:gd name="adj" fmla="val 16667"/>
            </a:avLst>
          </a:prstGeom>
          <a:gradFill rotWithShape="0">
            <a:gsLst>
              <a:gs pos="0">
                <a:srgbClr val="EAEAEA"/>
              </a:gs>
              <a:gs pos="100000">
                <a:srgbClr val="DDDDDD"/>
              </a:gs>
            </a:gsLst>
            <a:path path="shape">
              <a:fillToRect l="50000" t="50000" r="50000" b="50000"/>
            </a:path>
          </a:gradFill>
          <a:ln w="38100">
            <a:solidFill>
              <a:srgbClr val="000099"/>
            </a:solidFill>
            <a:round/>
            <a:headEnd/>
            <a:tailEnd/>
          </a:ln>
          <a:effectLst/>
        </p:spPr>
        <p:txBody>
          <a:bodyPr wrap="none" anchor="ctr"/>
          <a:lstStyle/>
          <a:p>
            <a:pPr algn="ctr"/>
            <a:endParaRPr lang="en-US">
              <a:solidFill>
                <a:srgbClr val="000000"/>
              </a:solidFill>
              <a:latin typeface="Arial" charset="0"/>
            </a:endParaRPr>
          </a:p>
        </p:txBody>
      </p:sp>
      <p:sp>
        <p:nvSpPr>
          <p:cNvPr id="972836" name="Oval 36"/>
          <p:cNvSpPr>
            <a:spLocks noChangeArrowheads="1"/>
          </p:cNvSpPr>
          <p:nvPr/>
        </p:nvSpPr>
        <p:spPr bwMode="auto">
          <a:xfrm>
            <a:off x="2514600" y="2819400"/>
            <a:ext cx="228600" cy="217488"/>
          </a:xfrm>
          <a:prstGeom prst="ellipse">
            <a:avLst/>
          </a:prstGeom>
          <a:solidFill>
            <a:srgbClr val="333399"/>
          </a:solidFill>
          <a:ln w="12700">
            <a:solidFill>
              <a:srgbClr val="000099"/>
            </a:solidFill>
            <a:round/>
            <a:headEnd/>
            <a:tailEnd/>
          </a:ln>
          <a:effectLst/>
        </p:spPr>
        <p:txBody>
          <a:bodyPr wrap="none" anchor="ctr"/>
          <a:lstStyle/>
          <a:p>
            <a:pPr algn="ctr"/>
            <a:endParaRPr lang="en-US" sz="1600" b="0">
              <a:solidFill>
                <a:srgbClr val="000099"/>
              </a:solidFill>
              <a:effectLst/>
              <a:latin typeface="Impact" pitchFamily="34" charset="0"/>
            </a:endParaRPr>
          </a:p>
        </p:txBody>
      </p:sp>
      <p:sp>
        <p:nvSpPr>
          <p:cNvPr id="972837" name="Rectangle 37"/>
          <p:cNvSpPr>
            <a:spLocks noChangeArrowheads="1"/>
          </p:cNvSpPr>
          <p:nvPr/>
        </p:nvSpPr>
        <p:spPr bwMode="auto">
          <a:xfrm>
            <a:off x="2743200" y="2743200"/>
            <a:ext cx="3048000" cy="457200"/>
          </a:xfrm>
          <a:prstGeom prst="rect">
            <a:avLst/>
          </a:prstGeom>
          <a:noFill/>
          <a:ln w="9525">
            <a:noFill/>
            <a:miter lim="800000"/>
            <a:headEnd/>
            <a:tailEnd/>
          </a:ln>
          <a:effectLst>
            <a:outerShdw dir="5400000" algn="ctr" rotWithShape="0">
              <a:schemeClr val="bg1"/>
            </a:outerShdw>
          </a:effectLst>
        </p:spPr>
        <p:txBody>
          <a:bodyPr wrap="none" anchor="ctr"/>
          <a:lstStyle/>
          <a:p>
            <a:pPr>
              <a:lnSpc>
                <a:spcPct val="85000"/>
              </a:lnSpc>
            </a:pPr>
            <a:r>
              <a:rPr lang="en-US" sz="3000" b="0">
                <a:solidFill>
                  <a:srgbClr val="000099"/>
                </a:solidFill>
                <a:effectLst/>
                <a:latin typeface="Impact" pitchFamily="34" charset="0"/>
              </a:rPr>
              <a:t>Prosperity and decline</a:t>
            </a:r>
          </a:p>
        </p:txBody>
      </p:sp>
      <p:sp>
        <p:nvSpPr>
          <p:cNvPr id="972838" name="Oval 38"/>
          <p:cNvSpPr>
            <a:spLocks noChangeArrowheads="1"/>
          </p:cNvSpPr>
          <p:nvPr/>
        </p:nvSpPr>
        <p:spPr bwMode="auto">
          <a:xfrm>
            <a:off x="2514600" y="3352800"/>
            <a:ext cx="228600" cy="217488"/>
          </a:xfrm>
          <a:prstGeom prst="ellipse">
            <a:avLst/>
          </a:prstGeom>
          <a:solidFill>
            <a:srgbClr val="333399"/>
          </a:solidFill>
          <a:ln w="12700">
            <a:solidFill>
              <a:srgbClr val="000099"/>
            </a:solidFill>
            <a:round/>
            <a:headEnd/>
            <a:tailEnd/>
          </a:ln>
          <a:effectLst/>
        </p:spPr>
        <p:txBody>
          <a:bodyPr wrap="none" anchor="ctr"/>
          <a:lstStyle/>
          <a:p>
            <a:pPr algn="ctr"/>
            <a:endParaRPr lang="en-US" sz="1600" b="0">
              <a:solidFill>
                <a:srgbClr val="000099"/>
              </a:solidFill>
              <a:effectLst/>
              <a:latin typeface="Impact" pitchFamily="34" charset="0"/>
            </a:endParaRPr>
          </a:p>
        </p:txBody>
      </p:sp>
      <p:sp>
        <p:nvSpPr>
          <p:cNvPr id="972839" name="Rectangle 39"/>
          <p:cNvSpPr>
            <a:spLocks noChangeArrowheads="1"/>
          </p:cNvSpPr>
          <p:nvPr/>
        </p:nvSpPr>
        <p:spPr bwMode="auto">
          <a:xfrm>
            <a:off x="2743200" y="3276600"/>
            <a:ext cx="3429000" cy="457200"/>
          </a:xfrm>
          <a:prstGeom prst="rect">
            <a:avLst/>
          </a:prstGeom>
          <a:noFill/>
          <a:ln w="9525">
            <a:noFill/>
            <a:miter lim="800000"/>
            <a:headEnd/>
            <a:tailEnd/>
          </a:ln>
          <a:effectLst>
            <a:outerShdw dir="5400000" algn="ctr" rotWithShape="0">
              <a:schemeClr val="bg1"/>
            </a:outerShdw>
          </a:effectLst>
        </p:spPr>
        <p:txBody>
          <a:bodyPr wrap="none" anchor="ctr"/>
          <a:lstStyle/>
          <a:p>
            <a:pPr>
              <a:lnSpc>
                <a:spcPct val="85000"/>
              </a:lnSpc>
            </a:pPr>
            <a:r>
              <a:rPr lang="en-US" sz="3000" b="0" dirty="0">
                <a:solidFill>
                  <a:srgbClr val="000099"/>
                </a:solidFill>
                <a:effectLst/>
                <a:latin typeface="Impact" pitchFamily="34" charset="0"/>
              </a:rPr>
              <a:t>Happiness and misery</a:t>
            </a:r>
          </a:p>
        </p:txBody>
      </p:sp>
      <p:sp>
        <p:nvSpPr>
          <p:cNvPr id="972840" name="Oval 40"/>
          <p:cNvSpPr>
            <a:spLocks noChangeArrowheads="1"/>
          </p:cNvSpPr>
          <p:nvPr/>
        </p:nvSpPr>
        <p:spPr bwMode="auto">
          <a:xfrm>
            <a:off x="2514600" y="3886200"/>
            <a:ext cx="228600" cy="217488"/>
          </a:xfrm>
          <a:prstGeom prst="ellipse">
            <a:avLst/>
          </a:prstGeom>
          <a:solidFill>
            <a:srgbClr val="333399"/>
          </a:solidFill>
          <a:ln w="12700">
            <a:solidFill>
              <a:srgbClr val="000099"/>
            </a:solidFill>
            <a:round/>
            <a:headEnd/>
            <a:tailEnd/>
          </a:ln>
          <a:effectLst/>
        </p:spPr>
        <p:txBody>
          <a:bodyPr wrap="none" anchor="ctr"/>
          <a:lstStyle/>
          <a:p>
            <a:pPr algn="ctr"/>
            <a:endParaRPr lang="en-US" sz="1600" b="0">
              <a:solidFill>
                <a:srgbClr val="000099"/>
              </a:solidFill>
              <a:effectLst/>
              <a:latin typeface="Impact" pitchFamily="34" charset="0"/>
            </a:endParaRPr>
          </a:p>
        </p:txBody>
      </p:sp>
      <p:sp>
        <p:nvSpPr>
          <p:cNvPr id="972841" name="Rectangle 41"/>
          <p:cNvSpPr>
            <a:spLocks noChangeArrowheads="1"/>
          </p:cNvSpPr>
          <p:nvPr/>
        </p:nvSpPr>
        <p:spPr bwMode="auto">
          <a:xfrm>
            <a:off x="2743200" y="3810000"/>
            <a:ext cx="3810000" cy="457200"/>
          </a:xfrm>
          <a:prstGeom prst="rect">
            <a:avLst/>
          </a:prstGeom>
          <a:noFill/>
          <a:ln w="9525">
            <a:noFill/>
            <a:miter lim="800000"/>
            <a:headEnd/>
            <a:tailEnd/>
          </a:ln>
          <a:effectLst>
            <a:outerShdw dir="5400000" algn="ctr" rotWithShape="0">
              <a:schemeClr val="bg1"/>
            </a:outerShdw>
          </a:effectLst>
        </p:spPr>
        <p:txBody>
          <a:bodyPr wrap="none" anchor="ctr"/>
          <a:lstStyle/>
          <a:p>
            <a:pPr>
              <a:lnSpc>
                <a:spcPct val="85000"/>
              </a:lnSpc>
            </a:pPr>
            <a:r>
              <a:rPr lang="en-US" sz="3000" b="0" dirty="0">
                <a:solidFill>
                  <a:srgbClr val="000099"/>
                </a:solidFill>
                <a:effectLst/>
                <a:latin typeface="Impact" pitchFamily="34" charset="0"/>
              </a:rPr>
              <a:t>Salvation and damnation</a:t>
            </a:r>
          </a:p>
        </p:txBody>
      </p:sp>
      <p:sp>
        <p:nvSpPr>
          <p:cNvPr id="972846" name="AutoShape 46"/>
          <p:cNvSpPr>
            <a:spLocks noChangeArrowheads="1"/>
          </p:cNvSpPr>
          <p:nvPr/>
        </p:nvSpPr>
        <p:spPr bwMode="auto">
          <a:xfrm rot="-5400000">
            <a:off x="1562100" y="647700"/>
            <a:ext cx="381000" cy="609600"/>
          </a:xfrm>
          <a:prstGeom prst="downArrow">
            <a:avLst>
              <a:gd name="adj1" fmla="val 45843"/>
              <a:gd name="adj2" fmla="val 35919"/>
            </a:avLst>
          </a:prstGeom>
          <a:gradFill rotWithShape="0">
            <a:gsLst>
              <a:gs pos="0">
                <a:srgbClr val="FFFFFF"/>
              </a:gs>
              <a:gs pos="100000">
                <a:srgbClr val="000099"/>
              </a:gs>
            </a:gsLst>
            <a:path path="rect">
              <a:fillToRect l="50000" t="50000" r="50000" b="50000"/>
            </a:path>
          </a:gradFill>
          <a:ln w="38100">
            <a:solidFill>
              <a:srgbClr val="333399"/>
            </a:solidFill>
            <a:miter lim="800000"/>
            <a:headEnd/>
            <a:tailEnd/>
          </a:ln>
          <a:effectLst/>
        </p:spPr>
        <p:txBody>
          <a:bodyPr wrap="none" anchor="ctr"/>
          <a:lstStyle/>
          <a:p>
            <a:pPr algn="ctr"/>
            <a:endParaRPr lang="en-US">
              <a:solidFill>
                <a:srgbClr val="000000"/>
              </a:solidFill>
              <a:latin typeface="Arial" charset="0"/>
            </a:endParaRPr>
          </a:p>
        </p:txBody>
      </p:sp>
      <p:sp>
        <p:nvSpPr>
          <p:cNvPr id="972848" name="Oval 48"/>
          <p:cNvSpPr>
            <a:spLocks noChangeArrowheads="1"/>
          </p:cNvSpPr>
          <p:nvPr/>
        </p:nvSpPr>
        <p:spPr bwMode="auto">
          <a:xfrm>
            <a:off x="2514600" y="4419600"/>
            <a:ext cx="228600" cy="217488"/>
          </a:xfrm>
          <a:prstGeom prst="ellipse">
            <a:avLst/>
          </a:prstGeom>
          <a:solidFill>
            <a:srgbClr val="333399"/>
          </a:solidFill>
          <a:ln w="12700">
            <a:solidFill>
              <a:srgbClr val="000099"/>
            </a:solidFill>
            <a:round/>
            <a:headEnd/>
            <a:tailEnd/>
          </a:ln>
          <a:effectLst/>
        </p:spPr>
        <p:txBody>
          <a:bodyPr wrap="none" anchor="ctr"/>
          <a:lstStyle/>
          <a:p>
            <a:pPr algn="ctr"/>
            <a:endParaRPr lang="en-US" sz="1600" b="0">
              <a:solidFill>
                <a:srgbClr val="000099"/>
              </a:solidFill>
              <a:effectLst/>
              <a:latin typeface="Impact" pitchFamily="34" charset="0"/>
            </a:endParaRPr>
          </a:p>
        </p:txBody>
      </p:sp>
      <p:sp>
        <p:nvSpPr>
          <p:cNvPr id="972849" name="Rectangle 49"/>
          <p:cNvSpPr>
            <a:spLocks noChangeArrowheads="1"/>
          </p:cNvSpPr>
          <p:nvPr/>
        </p:nvSpPr>
        <p:spPr bwMode="auto">
          <a:xfrm>
            <a:off x="2743200" y="4343400"/>
            <a:ext cx="3657600" cy="457200"/>
          </a:xfrm>
          <a:prstGeom prst="rect">
            <a:avLst/>
          </a:prstGeom>
          <a:noFill/>
          <a:ln w="9525">
            <a:noFill/>
            <a:miter lim="800000"/>
            <a:headEnd/>
            <a:tailEnd/>
          </a:ln>
          <a:effectLst>
            <a:outerShdw dir="5400000" algn="ctr" rotWithShape="0">
              <a:schemeClr val="bg1"/>
            </a:outerShdw>
          </a:effectLst>
        </p:spPr>
        <p:txBody>
          <a:bodyPr wrap="none" anchor="ctr"/>
          <a:lstStyle/>
          <a:p>
            <a:pPr>
              <a:lnSpc>
                <a:spcPct val="85000"/>
              </a:lnSpc>
            </a:pPr>
            <a:r>
              <a:rPr lang="en-US" sz="3000" b="0" dirty="0">
                <a:solidFill>
                  <a:srgbClr val="000099"/>
                </a:solidFill>
                <a:effectLst/>
                <a:latin typeface="Impact" pitchFamily="34" charset="0"/>
              </a:rPr>
              <a:t>Rise and fall of nations</a:t>
            </a:r>
          </a:p>
        </p:txBody>
      </p:sp>
      <p:sp>
        <p:nvSpPr>
          <p:cNvPr id="972851" name="AutoShape 51"/>
          <p:cNvSpPr>
            <a:spLocks noChangeArrowheads="1"/>
          </p:cNvSpPr>
          <p:nvPr/>
        </p:nvSpPr>
        <p:spPr bwMode="auto">
          <a:xfrm rot="-5400000">
            <a:off x="1562100" y="647700"/>
            <a:ext cx="381000" cy="609600"/>
          </a:xfrm>
          <a:prstGeom prst="downArrow">
            <a:avLst>
              <a:gd name="adj1" fmla="val 45843"/>
              <a:gd name="adj2" fmla="val 35919"/>
            </a:avLst>
          </a:prstGeom>
          <a:gradFill rotWithShape="0">
            <a:gsLst>
              <a:gs pos="0">
                <a:srgbClr val="FFFFFF"/>
              </a:gs>
              <a:gs pos="100000">
                <a:srgbClr val="000099"/>
              </a:gs>
            </a:gsLst>
            <a:path path="rect">
              <a:fillToRect l="50000" t="50000" r="50000" b="50000"/>
            </a:path>
          </a:gradFill>
          <a:ln w="38100">
            <a:solidFill>
              <a:srgbClr val="333399"/>
            </a:solidFill>
            <a:miter lim="800000"/>
            <a:headEnd/>
            <a:tailEnd/>
          </a:ln>
          <a:effectLst/>
        </p:spPr>
        <p:txBody>
          <a:bodyPr wrap="none" anchor="ctr"/>
          <a:lstStyle/>
          <a:p>
            <a:pPr algn="ctr"/>
            <a:endParaRPr lang="en-US">
              <a:solidFill>
                <a:srgbClr val="000000"/>
              </a:solidFill>
              <a:latin typeface="Arial" charset="0"/>
            </a:endParaRPr>
          </a:p>
        </p:txBody>
      </p:sp>
      <p:sp>
        <p:nvSpPr>
          <p:cNvPr id="24" name="Text Box 12"/>
          <p:cNvSpPr txBox="1">
            <a:spLocks noChangeArrowheads="1"/>
          </p:cNvSpPr>
          <p:nvPr/>
        </p:nvSpPr>
        <p:spPr bwMode="auto">
          <a:xfrm>
            <a:off x="457200" y="76200"/>
            <a:ext cx="8153400" cy="609600"/>
          </a:xfrm>
          <a:prstGeom prst="rect">
            <a:avLst/>
          </a:prstGeom>
          <a:noFill/>
          <a:ln w="9525">
            <a:noFill/>
            <a:miter lim="800000"/>
            <a:headEnd/>
            <a:tailEnd/>
          </a:ln>
          <a:effectLst>
            <a:outerShdw dist="25400" dir="2700000" algn="ctr" rotWithShape="0">
              <a:schemeClr val="bg1"/>
            </a:outerShdw>
          </a:effectLst>
        </p:spPr>
        <p:txBody>
          <a:bodyPr>
            <a:spAutoFit/>
          </a:bodyPr>
          <a:lstStyle/>
          <a:p>
            <a:r>
              <a:rPr lang="en-US" sz="3400" b="0" dirty="0">
                <a:solidFill>
                  <a:srgbClr val="000099"/>
                </a:solidFill>
                <a:effectLst/>
                <a:latin typeface="Impact" pitchFamily="34" charset="0"/>
              </a:rPr>
              <a:t>Theological controversy over predestination</a:t>
            </a:r>
          </a:p>
        </p:txBody>
      </p:sp>
      <p:sp>
        <p:nvSpPr>
          <p:cNvPr id="25" name="Text Box 37"/>
          <p:cNvSpPr txBox="1">
            <a:spLocks noChangeArrowheads="1"/>
          </p:cNvSpPr>
          <p:nvPr/>
        </p:nvSpPr>
        <p:spPr bwMode="auto">
          <a:xfrm>
            <a:off x="2133600" y="609600"/>
            <a:ext cx="4800600" cy="609600"/>
          </a:xfrm>
          <a:prstGeom prst="rect">
            <a:avLst/>
          </a:prstGeom>
          <a:noFill/>
          <a:ln w="9525">
            <a:noFill/>
            <a:miter lim="800000"/>
            <a:headEnd/>
            <a:tailEnd/>
          </a:ln>
          <a:effectLst>
            <a:outerShdw dist="25400" dir="2700000" algn="ctr" rotWithShape="0">
              <a:schemeClr val="bg1"/>
            </a:outerShdw>
          </a:effectLst>
        </p:spPr>
        <p:txBody>
          <a:bodyPr>
            <a:spAutoFit/>
          </a:bodyPr>
          <a:lstStyle/>
          <a:p>
            <a:r>
              <a:rPr lang="en-US" sz="3400" b="0" dirty="0">
                <a:solidFill>
                  <a:srgbClr val="000099"/>
                </a:solidFill>
                <a:effectLst/>
                <a:latin typeface="Impact" pitchFamily="34" charset="0"/>
              </a:rPr>
              <a:t>Confusion in religious life</a:t>
            </a:r>
          </a:p>
        </p:txBody>
      </p:sp>
      <p:sp>
        <p:nvSpPr>
          <p:cNvPr id="37" name="Text Box 19"/>
          <p:cNvSpPr txBox="1">
            <a:spLocks noChangeArrowheads="1"/>
          </p:cNvSpPr>
          <p:nvPr/>
        </p:nvSpPr>
        <p:spPr bwMode="auto">
          <a:xfrm>
            <a:off x="337038" y="2819400"/>
            <a:ext cx="18288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Rom. 8:29-30</a:t>
            </a:r>
          </a:p>
        </p:txBody>
      </p:sp>
      <p:sp>
        <p:nvSpPr>
          <p:cNvPr id="38" name="Text Box 19"/>
          <p:cNvSpPr txBox="1">
            <a:spLocks noChangeArrowheads="1"/>
          </p:cNvSpPr>
          <p:nvPr/>
        </p:nvSpPr>
        <p:spPr bwMode="auto">
          <a:xfrm>
            <a:off x="337038" y="3200400"/>
            <a:ext cx="18288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Rom. 9:15-16</a:t>
            </a:r>
          </a:p>
        </p:txBody>
      </p:sp>
      <p:sp>
        <p:nvSpPr>
          <p:cNvPr id="39" name="Text Box 19"/>
          <p:cNvSpPr txBox="1">
            <a:spLocks noChangeArrowheads="1"/>
          </p:cNvSpPr>
          <p:nvPr/>
        </p:nvSpPr>
        <p:spPr bwMode="auto">
          <a:xfrm>
            <a:off x="337039" y="3581400"/>
            <a:ext cx="14478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Rom. 9:21</a:t>
            </a:r>
          </a:p>
        </p:txBody>
      </p:sp>
      <p:sp>
        <p:nvSpPr>
          <p:cNvPr id="40" name="Text Box 19"/>
          <p:cNvSpPr txBox="1">
            <a:spLocks noChangeArrowheads="1"/>
          </p:cNvSpPr>
          <p:nvPr/>
        </p:nvSpPr>
        <p:spPr bwMode="auto">
          <a:xfrm>
            <a:off x="337038" y="3962400"/>
            <a:ext cx="14478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Rom. 9:11</a:t>
            </a:r>
          </a:p>
        </p:txBody>
      </p:sp>
      <p:grpSp>
        <p:nvGrpSpPr>
          <p:cNvPr id="42" name="Group 55"/>
          <p:cNvGrpSpPr>
            <a:grpSpLocks/>
          </p:cNvGrpSpPr>
          <p:nvPr/>
        </p:nvGrpSpPr>
        <p:grpSpPr bwMode="auto">
          <a:xfrm>
            <a:off x="1181100" y="5638802"/>
            <a:ext cx="6843712" cy="914401"/>
            <a:chOff x="216" y="3279"/>
            <a:chExt cx="4311" cy="576"/>
          </a:xfrm>
        </p:grpSpPr>
        <p:sp>
          <p:nvSpPr>
            <p:cNvPr id="43" name="Text Box 6"/>
            <p:cNvSpPr txBox="1">
              <a:spLocks noChangeArrowheads="1"/>
            </p:cNvSpPr>
            <p:nvPr/>
          </p:nvSpPr>
          <p:spPr bwMode="auto">
            <a:xfrm>
              <a:off x="432" y="3312"/>
              <a:ext cx="4095" cy="543"/>
            </a:xfrm>
            <a:prstGeom prst="rect">
              <a:avLst/>
            </a:prstGeom>
            <a:noFill/>
            <a:ln w="9525">
              <a:noFill/>
              <a:miter lim="800000"/>
              <a:headEnd/>
              <a:tailEnd/>
            </a:ln>
            <a:effectLst/>
          </p:spPr>
          <p:txBody>
            <a:bodyPr wrap="square">
              <a:spAutoFit/>
            </a:bodyPr>
            <a:lstStyle/>
            <a:p>
              <a:pPr>
                <a:lnSpc>
                  <a:spcPts val="2000"/>
                </a:lnSpc>
              </a:pPr>
              <a:r>
                <a:rPr lang="en-US" sz="2000" dirty="0">
                  <a:solidFill>
                    <a:srgbClr val="FFFFFF"/>
                  </a:solidFill>
                  <a:effectLst/>
                  <a:latin typeface="Arial Narrow" pitchFamily="34" charset="0"/>
                </a:rPr>
                <a:t>In the Bible, we find many passages which are often interpreted to mean that </a:t>
              </a:r>
              <a:r>
                <a:rPr lang="en-US" sz="2000" dirty="0">
                  <a:solidFill>
                    <a:srgbClr val="FFFF00"/>
                  </a:solidFill>
                  <a:effectLst/>
                  <a:latin typeface="Arial Narrow" pitchFamily="34" charset="0"/>
                </a:rPr>
                <a:t>everything</a:t>
              </a:r>
              <a:r>
                <a:rPr lang="en-US" sz="2000" dirty="0">
                  <a:solidFill>
                    <a:srgbClr val="FFFFFF"/>
                  </a:solidFill>
                  <a:effectLst/>
                  <a:latin typeface="Arial Narrow" pitchFamily="34" charset="0"/>
                </a:rPr>
                <a:t> in human life comes to pass exactly as </a:t>
              </a:r>
              <a:r>
                <a:rPr lang="en-US" sz="2000" u="sng" dirty="0">
                  <a:solidFill>
                    <a:srgbClr val="FFFFFF"/>
                  </a:solidFill>
                  <a:effectLst/>
                  <a:latin typeface="Arial Narrow" pitchFamily="34" charset="0"/>
                </a:rPr>
                <a:t>predestined by God</a:t>
              </a:r>
              <a:r>
                <a:rPr lang="en-US" sz="2000" dirty="0">
                  <a:solidFill>
                    <a:srgbClr val="FFFFFF"/>
                  </a:solidFill>
                  <a:effectLst/>
                  <a:latin typeface="Arial Narrow" pitchFamily="34" charset="0"/>
                </a:rPr>
                <a:t>.</a:t>
              </a:r>
            </a:p>
          </p:txBody>
        </p:sp>
        <p:sp>
          <p:nvSpPr>
            <p:cNvPr id="44" name="Text Box 7"/>
            <p:cNvSpPr txBox="1">
              <a:spLocks noChangeArrowheads="1"/>
            </p:cNvSpPr>
            <p:nvPr/>
          </p:nvSpPr>
          <p:spPr bwMode="auto">
            <a:xfrm>
              <a:off x="216" y="3279"/>
              <a:ext cx="216" cy="383"/>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67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pic>
        <p:nvPicPr>
          <p:cNvPr id="35" name="Picture 34" descr="Bible-e copy.gif"/>
          <p:cNvPicPr>
            <a:picLocks noChangeAspect="1"/>
          </p:cNvPicPr>
          <p:nvPr/>
        </p:nvPicPr>
        <p:blipFill>
          <a:blip r:embed="rId3" cstate="print">
            <a:clrChange>
              <a:clrFrom>
                <a:srgbClr val="FFFFFF"/>
              </a:clrFrom>
              <a:clrTo>
                <a:srgbClr val="FFFFFF">
                  <a:alpha val="0"/>
                </a:srgbClr>
              </a:clrTo>
            </a:clrChange>
          </a:blip>
          <a:stretch>
            <a:fillRect/>
          </a:stretch>
        </p:blipFill>
        <p:spPr>
          <a:xfrm>
            <a:off x="3733800" y="1489417"/>
            <a:ext cx="1676400" cy="1025183"/>
          </a:xfrm>
          <a:prstGeom prst="rect">
            <a:avLst/>
          </a:prstGeom>
        </p:spPr>
      </p:pic>
      <p:sp>
        <p:nvSpPr>
          <p:cNvPr id="36" name="AutoShape 34"/>
          <p:cNvSpPr>
            <a:spLocks noChangeArrowheads="1"/>
          </p:cNvSpPr>
          <p:nvPr/>
        </p:nvSpPr>
        <p:spPr bwMode="auto">
          <a:xfrm rot="5400000" flipH="1">
            <a:off x="3169443" y="1638300"/>
            <a:ext cx="325438" cy="650876"/>
          </a:xfrm>
          <a:prstGeom prst="downArrow">
            <a:avLst>
              <a:gd name="adj1" fmla="val 33333"/>
              <a:gd name="adj2" fmla="val 101353"/>
            </a:avLst>
          </a:prstGeom>
          <a:solidFill>
            <a:srgbClr val="FF3300"/>
          </a:solidFill>
          <a:ln w="38100">
            <a:solidFill>
              <a:srgbClr val="FF3300"/>
            </a:solidFill>
            <a:miter lim="800000"/>
            <a:headEnd/>
            <a:tailEnd/>
          </a:ln>
          <a:effectLst/>
        </p:spPr>
        <p:txBody>
          <a:bodyPr wrap="none" anchor="ctr"/>
          <a:lstStyle/>
          <a:p>
            <a:pPr algn="ctr"/>
            <a:endParaRPr lang="en-US">
              <a:solidFill>
                <a:srgbClr val="000000"/>
              </a:solidFill>
              <a:latin typeface="Arial" charset="0"/>
            </a:endParaRPr>
          </a:p>
        </p:txBody>
      </p:sp>
      <p:grpSp>
        <p:nvGrpSpPr>
          <p:cNvPr id="3" name="Group 33"/>
          <p:cNvGrpSpPr/>
          <p:nvPr/>
        </p:nvGrpSpPr>
        <p:grpSpPr>
          <a:xfrm>
            <a:off x="2286000" y="838200"/>
            <a:ext cx="6477000" cy="4495800"/>
            <a:chOff x="2209800" y="685800"/>
            <a:chExt cx="6553200" cy="4495800"/>
          </a:xfrm>
        </p:grpSpPr>
        <p:sp>
          <p:nvSpPr>
            <p:cNvPr id="45" name="AutoShape 14" descr="Bible handwritten in Latin,  Malmesbury Abbey, Wiltshire, England"/>
            <p:cNvSpPr>
              <a:spLocks noChangeArrowheads="1"/>
            </p:cNvSpPr>
            <p:nvPr/>
          </p:nvSpPr>
          <p:spPr bwMode="auto">
            <a:xfrm>
              <a:off x="2209800" y="685800"/>
              <a:ext cx="6553200" cy="4495800"/>
            </a:xfrm>
            <a:prstGeom prst="horizontalScroll">
              <a:avLst>
                <a:gd name="adj" fmla="val 12841"/>
              </a:avLst>
            </a:prstGeom>
            <a:blipFill dpi="0" rotWithShape="0">
              <a:blip r:embed="rId4" cstate="print">
                <a:lum bright="54000" contrast="-54000"/>
              </a:blip>
              <a:srcRect/>
              <a:stretch>
                <a:fillRect b="-73979"/>
              </a:stretch>
            </a:blipFill>
            <a:ln w="57150">
              <a:solidFill>
                <a:srgbClr val="00124C"/>
              </a:solidFill>
              <a:round/>
              <a:headEnd/>
              <a:tailEnd/>
            </a:ln>
            <a:effectLst/>
          </p:spPr>
          <p:txBody>
            <a:bodyPr wrap="none" anchor="ctr"/>
            <a:lstStyle/>
            <a:p>
              <a:pPr>
                <a:lnSpc>
                  <a:spcPct val="85000"/>
                </a:lnSpc>
              </a:pPr>
              <a:endParaRPr lang="en-US" sz="2800">
                <a:ln>
                  <a:solidFill>
                    <a:srgbClr val="000046"/>
                  </a:solidFill>
                </a:ln>
                <a:solidFill>
                  <a:srgbClr val="CC0099"/>
                </a:solidFill>
                <a:effectLst>
                  <a:outerShdw blurRad="38100" dist="38100" dir="2700000" algn="tl">
                    <a:srgbClr val="C0C0C0"/>
                  </a:outerShdw>
                </a:effectLst>
              </a:endParaRPr>
            </a:p>
            <a:p>
              <a:pPr>
                <a:lnSpc>
                  <a:spcPct val="85000"/>
                </a:lnSpc>
              </a:pPr>
              <a:endParaRPr lang="en-US" sz="2800">
                <a:ln>
                  <a:solidFill>
                    <a:srgbClr val="000046"/>
                  </a:solidFill>
                </a:ln>
                <a:solidFill>
                  <a:srgbClr val="CC0099"/>
                </a:solidFill>
                <a:effectLst>
                  <a:outerShdw blurRad="38100" dist="38100" dir="2700000" algn="tl">
                    <a:srgbClr val="C0C0C0"/>
                  </a:outerShdw>
                </a:effectLst>
              </a:endParaRPr>
            </a:p>
            <a:p>
              <a:pPr>
                <a:lnSpc>
                  <a:spcPct val="85000"/>
                </a:lnSpc>
              </a:pPr>
              <a:r>
                <a:rPr lang="en-US" sz="2800">
                  <a:ln>
                    <a:solidFill>
                      <a:srgbClr val="000046"/>
                    </a:solidFill>
                  </a:ln>
                  <a:solidFill>
                    <a:srgbClr val="CC0099"/>
                  </a:solidFill>
                  <a:effectLst>
                    <a:outerShdw blurRad="38100" dist="38100" dir="2700000" algn="tl">
                      <a:srgbClr val="C0C0C0"/>
                    </a:outerShdw>
                  </a:effectLst>
                </a:rPr>
                <a:t>					</a:t>
              </a:r>
            </a:p>
            <a:p>
              <a:pPr>
                <a:lnSpc>
                  <a:spcPct val="85000"/>
                </a:lnSpc>
              </a:pPr>
              <a:endParaRPr lang="en-US" sz="2800">
                <a:ln>
                  <a:solidFill>
                    <a:srgbClr val="000046"/>
                  </a:solidFill>
                </a:ln>
                <a:solidFill>
                  <a:srgbClr val="CC0099"/>
                </a:solidFill>
                <a:effectLst>
                  <a:outerShdw blurRad="38100" dist="38100" dir="2700000" algn="tl">
                    <a:srgbClr val="C0C0C0"/>
                  </a:outerShdw>
                </a:effectLst>
              </a:endParaRPr>
            </a:p>
          </p:txBody>
        </p:sp>
        <p:sp>
          <p:nvSpPr>
            <p:cNvPr id="46" name="Text Box 15"/>
            <p:cNvSpPr txBox="1">
              <a:spLocks noChangeArrowheads="1"/>
            </p:cNvSpPr>
            <p:nvPr/>
          </p:nvSpPr>
          <p:spPr bwMode="auto">
            <a:xfrm>
              <a:off x="3124200" y="1607086"/>
              <a:ext cx="5257800" cy="2605842"/>
            </a:xfrm>
            <a:prstGeom prst="rect">
              <a:avLst/>
            </a:prstGeom>
            <a:noFill/>
            <a:ln w="9525" algn="ctr">
              <a:noFill/>
              <a:miter lim="800000"/>
              <a:headEnd/>
              <a:tailEnd/>
            </a:ln>
            <a:effectLst/>
          </p:spPr>
          <p:txBody>
            <a:bodyPr wrap="square">
              <a:spAutoFit/>
            </a:bodyPr>
            <a:lstStyle/>
            <a:p>
              <a:pPr>
                <a:lnSpc>
                  <a:spcPts val="2800"/>
                </a:lnSpc>
              </a:pPr>
              <a:r>
                <a:rPr lang="en-US" sz="2700">
                  <a:solidFill>
                    <a:srgbClr val="001454"/>
                  </a:solidFill>
                  <a:effectLst/>
                  <a:latin typeface="Palatino Linotype" pitchFamily="18" charset="0"/>
                </a:rPr>
                <a:t>15 </a:t>
              </a:r>
              <a:r>
                <a:rPr lang="en-US" sz="2700">
                  <a:solidFill>
                    <a:srgbClr val="001454"/>
                  </a:solidFill>
                  <a:effectLst>
                    <a:outerShdw algn="tl">
                      <a:srgbClr val="000000"/>
                    </a:outerShdw>
                  </a:effectLst>
                  <a:latin typeface="Papyrus" pitchFamily="66" charset="0"/>
                </a:rPr>
                <a:t> For he says to Moses,  "I will have mercy on whom I have mercy, and I will have compassion on whom I have compassion."</a:t>
              </a:r>
              <a:endParaRPr lang="en-US" sz="1200">
                <a:solidFill>
                  <a:srgbClr val="001454"/>
                </a:solidFill>
                <a:effectLst>
                  <a:outerShdw algn="tl">
                    <a:srgbClr val="000000"/>
                  </a:outerShdw>
                </a:effectLst>
                <a:latin typeface="Papyrus" pitchFamily="66" charset="0"/>
              </a:endParaRPr>
            </a:p>
            <a:p>
              <a:pPr>
                <a:lnSpc>
                  <a:spcPts val="2800"/>
                </a:lnSpc>
              </a:pPr>
              <a:r>
                <a:rPr lang="en-US" sz="2700">
                  <a:solidFill>
                    <a:srgbClr val="001454"/>
                  </a:solidFill>
                  <a:effectLst/>
                  <a:latin typeface="Palatino Linotype" pitchFamily="18" charset="0"/>
                </a:rPr>
                <a:t>16</a:t>
              </a:r>
              <a:r>
                <a:rPr lang="en-US" sz="2800">
                  <a:solidFill>
                    <a:srgbClr val="001454"/>
                  </a:solidFill>
                  <a:latin typeface="Arial" charset="0"/>
                </a:rPr>
                <a:t>  </a:t>
              </a:r>
              <a:r>
                <a:rPr lang="en-US" sz="2700">
                  <a:solidFill>
                    <a:srgbClr val="001454"/>
                  </a:solidFill>
                  <a:effectLst>
                    <a:outerShdw algn="tl">
                      <a:srgbClr val="000000"/>
                    </a:outerShdw>
                  </a:effectLst>
                  <a:latin typeface="Papyrus" pitchFamily="66" charset="0"/>
                </a:rPr>
                <a:t>So it depends not upon man's will or exertion, but upon God's mercy. </a:t>
              </a:r>
            </a:p>
          </p:txBody>
        </p:sp>
        <p:sp>
          <p:nvSpPr>
            <p:cNvPr id="31" name="Text Box 25"/>
            <p:cNvSpPr txBox="1">
              <a:spLocks noChangeArrowheads="1"/>
            </p:cNvSpPr>
            <p:nvPr/>
          </p:nvSpPr>
          <p:spPr bwMode="auto">
            <a:xfrm>
              <a:off x="5562600" y="3962400"/>
              <a:ext cx="2590800" cy="430887"/>
            </a:xfrm>
            <a:prstGeom prst="rect">
              <a:avLst/>
            </a:prstGeom>
            <a:noFill/>
            <a:ln w="9525">
              <a:noFill/>
              <a:miter lim="800000"/>
              <a:headEnd/>
              <a:tailEnd/>
            </a:ln>
            <a:effectLst/>
          </p:spPr>
          <p:txBody>
            <a:bodyPr wrap="square">
              <a:spAutoFit/>
            </a:bodyPr>
            <a:lstStyle/>
            <a:p>
              <a:pPr algn="ctr"/>
              <a:r>
                <a:rPr lang="en-US" sz="1600">
                  <a:solidFill>
                    <a:srgbClr val="001454"/>
                  </a:solidFill>
                  <a:effectLst>
                    <a:outerShdw algn="tl">
                      <a:srgbClr val="000000"/>
                    </a:outerShdw>
                  </a:effectLst>
                  <a:latin typeface="Palatino Linotype" pitchFamily="18" charset="0"/>
                </a:rPr>
                <a:t>RSV</a:t>
              </a:r>
              <a:r>
                <a:rPr lang="en-US" sz="2200">
                  <a:solidFill>
                    <a:srgbClr val="001454"/>
                  </a:solidFill>
                  <a:effectLst>
                    <a:outerShdw algn="tl">
                      <a:srgbClr val="000000"/>
                    </a:outerShdw>
                  </a:effectLst>
                  <a:latin typeface="Palatino Linotype" pitchFamily="18" charset="0"/>
                </a:rPr>
                <a:t> </a:t>
              </a:r>
              <a:r>
                <a:rPr lang="en-US" sz="2200">
                  <a:solidFill>
                    <a:srgbClr val="001454"/>
                  </a:solidFill>
                  <a:effectLst/>
                  <a:latin typeface="Palatino Linotype" pitchFamily="18" charset="0"/>
                </a:rPr>
                <a:t>(</a:t>
              </a:r>
              <a:r>
                <a:rPr lang="en-US" sz="2200">
                  <a:solidFill>
                    <a:srgbClr val="001454"/>
                  </a:solidFill>
                  <a:effectLst>
                    <a:outerShdw algn="tl">
                      <a:srgbClr val="000000"/>
                    </a:outerShdw>
                  </a:effectLst>
                  <a:latin typeface="Palatino Linotype" pitchFamily="18" charset="0"/>
                </a:rPr>
                <a:t>Rom. 9:15-16</a:t>
              </a:r>
              <a:r>
                <a:rPr lang="en-US" sz="2200">
                  <a:solidFill>
                    <a:srgbClr val="001454"/>
                  </a:solidFill>
                  <a:effectLst/>
                  <a:latin typeface="Palatino Linotype" pitchFamily="18" charset="0"/>
                </a:rPr>
                <a:t>)</a:t>
              </a:r>
            </a:p>
          </p:txBody>
        </p:sp>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41" name="Group 52"/>
          <p:cNvGrpSpPr>
            <a:grpSpLocks/>
          </p:cNvGrpSpPr>
          <p:nvPr/>
        </p:nvGrpSpPr>
        <p:grpSpPr bwMode="auto">
          <a:xfrm>
            <a:off x="228600" y="1430338"/>
            <a:ext cx="2743200" cy="1066800"/>
            <a:chOff x="96" y="960"/>
            <a:chExt cx="1728" cy="672"/>
          </a:xfrm>
        </p:grpSpPr>
        <p:sp>
          <p:nvSpPr>
            <p:cNvPr id="42" name="AutoShape 53"/>
            <p:cNvSpPr>
              <a:spLocks noChangeArrowheads="1"/>
            </p:cNvSpPr>
            <p:nvPr/>
          </p:nvSpPr>
          <p:spPr bwMode="auto">
            <a:xfrm>
              <a:off x="120" y="960"/>
              <a:ext cx="1680" cy="672"/>
            </a:xfrm>
            <a:prstGeom prst="roundRect">
              <a:avLst>
                <a:gd name="adj" fmla="val 16667"/>
              </a:avLst>
            </a:prstGeom>
            <a:gradFill flip="none" rotWithShape="1">
              <a:gsLst>
                <a:gs pos="0">
                  <a:srgbClr val="6666CC">
                    <a:shade val="30000"/>
                    <a:satMod val="115000"/>
                  </a:srgbClr>
                </a:gs>
                <a:gs pos="50000">
                  <a:srgbClr val="6666CC">
                    <a:shade val="67500"/>
                    <a:satMod val="115000"/>
                  </a:srgbClr>
                </a:gs>
                <a:gs pos="100000">
                  <a:srgbClr val="6666CC">
                    <a:shade val="100000"/>
                    <a:satMod val="115000"/>
                  </a:srgbClr>
                </a:gs>
              </a:gsLst>
              <a:lin ang="2700000" scaled="1"/>
              <a:tileRect/>
            </a:gradFill>
            <a:ln w="28575">
              <a:noFill/>
              <a:round/>
              <a:headEnd/>
              <a:tailEnd/>
            </a:ln>
            <a:effectLst/>
          </p:spPr>
          <p:txBody>
            <a:bodyPr wrap="none" anchor="ctr"/>
            <a:lstStyle/>
            <a:p>
              <a:pPr>
                <a:lnSpc>
                  <a:spcPct val="90000"/>
                </a:lnSpc>
              </a:pPr>
              <a:endParaRPr lang="en-US" sz="600" b="0">
                <a:solidFill>
                  <a:srgbClr val="FFFFFF"/>
                </a:solidFill>
                <a:effectLst>
                  <a:outerShdw blurRad="38100" dist="38100" dir="2700000" algn="tl">
                    <a:srgbClr val="000000"/>
                  </a:outerShdw>
                </a:effectLst>
                <a:latin typeface="Impact" pitchFamily="34" charset="0"/>
              </a:endParaRPr>
            </a:p>
            <a:p>
              <a:pPr>
                <a:lnSpc>
                  <a:spcPct val="80000"/>
                </a:lnSpc>
              </a:pPr>
              <a:endParaRPr lang="en-US" sz="3200" b="0">
                <a:solidFill>
                  <a:srgbClr val="FFFFFF"/>
                </a:solidFill>
                <a:effectLst>
                  <a:outerShdw blurRad="38100" dist="38100" dir="2700000" algn="tl">
                    <a:srgbClr val="000000"/>
                  </a:outerShdw>
                </a:effectLst>
                <a:latin typeface="Impact" pitchFamily="34" charset="0"/>
              </a:endParaRPr>
            </a:p>
          </p:txBody>
        </p:sp>
        <p:sp>
          <p:nvSpPr>
            <p:cNvPr id="43" name="Text Box 54"/>
            <p:cNvSpPr txBox="1">
              <a:spLocks noChangeArrowheads="1"/>
            </p:cNvSpPr>
            <p:nvPr/>
          </p:nvSpPr>
          <p:spPr bwMode="auto">
            <a:xfrm>
              <a:off x="96" y="1021"/>
              <a:ext cx="1728" cy="550"/>
            </a:xfrm>
            <a:prstGeom prst="rect">
              <a:avLst/>
            </a:prstGeom>
            <a:noFill/>
            <a:ln w="19050">
              <a:noFill/>
              <a:miter lim="800000"/>
              <a:headEnd/>
              <a:tailEnd/>
            </a:ln>
            <a:effectLst>
              <a:outerShdw dist="35921" dir="2700000" algn="ctr" rotWithShape="0">
                <a:schemeClr val="tx1"/>
              </a:outerShdw>
            </a:effectLst>
          </p:spPr>
          <p:txBody>
            <a:bodyPr>
              <a:spAutoFit/>
            </a:bodyPr>
            <a:lstStyle/>
            <a:p>
              <a:pPr algn="ctr">
                <a:lnSpc>
                  <a:spcPct val="80000"/>
                </a:lnSpc>
              </a:pPr>
              <a:r>
                <a:rPr lang="en-US" sz="3200" b="0">
                  <a:solidFill>
                    <a:srgbClr val="FFFFFF"/>
                  </a:solidFill>
                  <a:effectLst>
                    <a:outerShdw blurRad="38100" dist="38100" dir="2700000" algn="tl">
                      <a:srgbClr val="000000"/>
                    </a:outerShdw>
                  </a:effectLst>
                  <a:latin typeface="Impact" pitchFamily="34" charset="0"/>
                </a:rPr>
                <a:t>Affirm</a:t>
              </a:r>
            </a:p>
            <a:p>
              <a:pPr algn="ctr">
                <a:lnSpc>
                  <a:spcPct val="80000"/>
                </a:lnSpc>
              </a:pPr>
              <a:r>
                <a:rPr lang="en-US" sz="3200" b="0">
                  <a:solidFill>
                    <a:srgbClr val="FFFFFF"/>
                  </a:solidFill>
                  <a:effectLst>
                    <a:outerShdw blurRad="38100" dist="38100" dir="2700000" algn="tl">
                      <a:srgbClr val="000000"/>
                    </a:outerShdw>
                  </a:effectLst>
                  <a:latin typeface="Impact" pitchFamily="34" charset="0"/>
                </a:rPr>
                <a:t>predestination</a:t>
              </a:r>
            </a:p>
          </p:txBody>
        </p:sp>
      </p:grpSp>
      <p:sp>
        <p:nvSpPr>
          <p:cNvPr id="972803" name="Rectangle 3"/>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sp>
        <p:nvSpPr>
          <p:cNvPr id="972828" name="AutoShape 28"/>
          <p:cNvSpPr>
            <a:spLocks noChangeArrowheads="1"/>
          </p:cNvSpPr>
          <p:nvPr/>
        </p:nvSpPr>
        <p:spPr bwMode="auto">
          <a:xfrm>
            <a:off x="2362200" y="2590800"/>
            <a:ext cx="4495800" cy="2286000"/>
          </a:xfrm>
          <a:prstGeom prst="roundRect">
            <a:avLst>
              <a:gd name="adj" fmla="val 16667"/>
            </a:avLst>
          </a:prstGeom>
          <a:gradFill rotWithShape="0">
            <a:gsLst>
              <a:gs pos="0">
                <a:srgbClr val="EAEAEA"/>
              </a:gs>
              <a:gs pos="100000">
                <a:srgbClr val="DDDDDD"/>
              </a:gs>
            </a:gsLst>
            <a:path path="shape">
              <a:fillToRect l="50000" t="50000" r="50000" b="50000"/>
            </a:path>
          </a:gradFill>
          <a:ln w="38100">
            <a:solidFill>
              <a:srgbClr val="000099"/>
            </a:solidFill>
            <a:round/>
            <a:headEnd/>
            <a:tailEnd/>
          </a:ln>
          <a:effectLst/>
        </p:spPr>
        <p:txBody>
          <a:bodyPr wrap="none" anchor="ctr"/>
          <a:lstStyle/>
          <a:p>
            <a:pPr algn="ctr"/>
            <a:endParaRPr lang="en-US">
              <a:solidFill>
                <a:srgbClr val="000000"/>
              </a:solidFill>
              <a:latin typeface="Arial" charset="0"/>
            </a:endParaRPr>
          </a:p>
        </p:txBody>
      </p:sp>
      <p:sp>
        <p:nvSpPr>
          <p:cNvPr id="972836" name="Oval 36"/>
          <p:cNvSpPr>
            <a:spLocks noChangeArrowheads="1"/>
          </p:cNvSpPr>
          <p:nvPr/>
        </p:nvSpPr>
        <p:spPr bwMode="auto">
          <a:xfrm>
            <a:off x="2514600" y="2819400"/>
            <a:ext cx="228600" cy="217488"/>
          </a:xfrm>
          <a:prstGeom prst="ellipse">
            <a:avLst/>
          </a:prstGeom>
          <a:solidFill>
            <a:srgbClr val="333399"/>
          </a:solidFill>
          <a:ln w="12700">
            <a:solidFill>
              <a:srgbClr val="000099"/>
            </a:solidFill>
            <a:round/>
            <a:headEnd/>
            <a:tailEnd/>
          </a:ln>
          <a:effectLst/>
        </p:spPr>
        <p:txBody>
          <a:bodyPr wrap="none" anchor="ctr"/>
          <a:lstStyle/>
          <a:p>
            <a:pPr algn="ctr"/>
            <a:endParaRPr lang="en-US" sz="1600" b="0">
              <a:solidFill>
                <a:srgbClr val="000099"/>
              </a:solidFill>
              <a:effectLst/>
              <a:latin typeface="Impact" pitchFamily="34" charset="0"/>
            </a:endParaRPr>
          </a:p>
        </p:txBody>
      </p:sp>
      <p:sp>
        <p:nvSpPr>
          <p:cNvPr id="972837" name="Rectangle 37"/>
          <p:cNvSpPr>
            <a:spLocks noChangeArrowheads="1"/>
          </p:cNvSpPr>
          <p:nvPr/>
        </p:nvSpPr>
        <p:spPr bwMode="auto">
          <a:xfrm>
            <a:off x="2743200" y="2743200"/>
            <a:ext cx="3048000" cy="457200"/>
          </a:xfrm>
          <a:prstGeom prst="rect">
            <a:avLst/>
          </a:prstGeom>
          <a:noFill/>
          <a:ln w="9525">
            <a:noFill/>
            <a:miter lim="800000"/>
            <a:headEnd/>
            <a:tailEnd/>
          </a:ln>
          <a:effectLst>
            <a:outerShdw dir="5400000" algn="ctr" rotWithShape="0">
              <a:schemeClr val="bg1"/>
            </a:outerShdw>
          </a:effectLst>
        </p:spPr>
        <p:txBody>
          <a:bodyPr wrap="none" anchor="ctr"/>
          <a:lstStyle/>
          <a:p>
            <a:pPr>
              <a:lnSpc>
                <a:spcPct val="85000"/>
              </a:lnSpc>
            </a:pPr>
            <a:r>
              <a:rPr lang="en-US" sz="3000" b="0">
                <a:solidFill>
                  <a:srgbClr val="000099"/>
                </a:solidFill>
                <a:effectLst/>
                <a:latin typeface="Impact" pitchFamily="34" charset="0"/>
              </a:rPr>
              <a:t>Prosperity and decline</a:t>
            </a:r>
          </a:p>
        </p:txBody>
      </p:sp>
      <p:sp>
        <p:nvSpPr>
          <p:cNvPr id="972838" name="Oval 38"/>
          <p:cNvSpPr>
            <a:spLocks noChangeArrowheads="1"/>
          </p:cNvSpPr>
          <p:nvPr/>
        </p:nvSpPr>
        <p:spPr bwMode="auto">
          <a:xfrm>
            <a:off x="2514600" y="3352800"/>
            <a:ext cx="228600" cy="217488"/>
          </a:xfrm>
          <a:prstGeom prst="ellipse">
            <a:avLst/>
          </a:prstGeom>
          <a:solidFill>
            <a:srgbClr val="333399"/>
          </a:solidFill>
          <a:ln w="12700">
            <a:solidFill>
              <a:srgbClr val="000099"/>
            </a:solidFill>
            <a:round/>
            <a:headEnd/>
            <a:tailEnd/>
          </a:ln>
          <a:effectLst/>
        </p:spPr>
        <p:txBody>
          <a:bodyPr wrap="none" anchor="ctr"/>
          <a:lstStyle/>
          <a:p>
            <a:pPr algn="ctr"/>
            <a:endParaRPr lang="en-US" sz="1600" b="0">
              <a:solidFill>
                <a:srgbClr val="000099"/>
              </a:solidFill>
              <a:effectLst/>
              <a:latin typeface="Impact" pitchFamily="34" charset="0"/>
            </a:endParaRPr>
          </a:p>
        </p:txBody>
      </p:sp>
      <p:sp>
        <p:nvSpPr>
          <p:cNvPr id="972839" name="Rectangle 39"/>
          <p:cNvSpPr>
            <a:spLocks noChangeArrowheads="1"/>
          </p:cNvSpPr>
          <p:nvPr/>
        </p:nvSpPr>
        <p:spPr bwMode="auto">
          <a:xfrm>
            <a:off x="2743200" y="3276600"/>
            <a:ext cx="3429000" cy="457200"/>
          </a:xfrm>
          <a:prstGeom prst="rect">
            <a:avLst/>
          </a:prstGeom>
          <a:noFill/>
          <a:ln w="9525">
            <a:noFill/>
            <a:miter lim="800000"/>
            <a:headEnd/>
            <a:tailEnd/>
          </a:ln>
          <a:effectLst>
            <a:outerShdw dir="5400000" algn="ctr" rotWithShape="0">
              <a:schemeClr val="bg1"/>
            </a:outerShdw>
          </a:effectLst>
        </p:spPr>
        <p:txBody>
          <a:bodyPr wrap="none" anchor="ctr"/>
          <a:lstStyle/>
          <a:p>
            <a:pPr>
              <a:lnSpc>
                <a:spcPct val="85000"/>
              </a:lnSpc>
            </a:pPr>
            <a:r>
              <a:rPr lang="en-US" sz="3000" b="0" dirty="0">
                <a:solidFill>
                  <a:srgbClr val="000099"/>
                </a:solidFill>
                <a:effectLst/>
                <a:latin typeface="Impact" pitchFamily="34" charset="0"/>
              </a:rPr>
              <a:t>Happiness and misery</a:t>
            </a:r>
          </a:p>
        </p:txBody>
      </p:sp>
      <p:sp>
        <p:nvSpPr>
          <p:cNvPr id="972840" name="Oval 40"/>
          <p:cNvSpPr>
            <a:spLocks noChangeArrowheads="1"/>
          </p:cNvSpPr>
          <p:nvPr/>
        </p:nvSpPr>
        <p:spPr bwMode="auto">
          <a:xfrm>
            <a:off x="2514600" y="3886200"/>
            <a:ext cx="228600" cy="217488"/>
          </a:xfrm>
          <a:prstGeom prst="ellipse">
            <a:avLst/>
          </a:prstGeom>
          <a:solidFill>
            <a:srgbClr val="333399"/>
          </a:solidFill>
          <a:ln w="12700">
            <a:solidFill>
              <a:srgbClr val="000099"/>
            </a:solidFill>
            <a:round/>
            <a:headEnd/>
            <a:tailEnd/>
          </a:ln>
          <a:effectLst/>
        </p:spPr>
        <p:txBody>
          <a:bodyPr wrap="none" anchor="ctr"/>
          <a:lstStyle/>
          <a:p>
            <a:pPr algn="ctr"/>
            <a:endParaRPr lang="en-US" sz="1600" b="0">
              <a:solidFill>
                <a:srgbClr val="000099"/>
              </a:solidFill>
              <a:effectLst/>
              <a:latin typeface="Impact" pitchFamily="34" charset="0"/>
            </a:endParaRPr>
          </a:p>
        </p:txBody>
      </p:sp>
      <p:sp>
        <p:nvSpPr>
          <p:cNvPr id="972841" name="Rectangle 41"/>
          <p:cNvSpPr>
            <a:spLocks noChangeArrowheads="1"/>
          </p:cNvSpPr>
          <p:nvPr/>
        </p:nvSpPr>
        <p:spPr bwMode="auto">
          <a:xfrm>
            <a:off x="2743200" y="3810000"/>
            <a:ext cx="3810000" cy="457200"/>
          </a:xfrm>
          <a:prstGeom prst="rect">
            <a:avLst/>
          </a:prstGeom>
          <a:noFill/>
          <a:ln w="9525">
            <a:noFill/>
            <a:miter lim="800000"/>
            <a:headEnd/>
            <a:tailEnd/>
          </a:ln>
          <a:effectLst>
            <a:outerShdw dir="5400000" algn="ctr" rotWithShape="0">
              <a:schemeClr val="bg1"/>
            </a:outerShdw>
          </a:effectLst>
        </p:spPr>
        <p:txBody>
          <a:bodyPr wrap="none" anchor="ctr"/>
          <a:lstStyle/>
          <a:p>
            <a:pPr>
              <a:lnSpc>
                <a:spcPct val="85000"/>
              </a:lnSpc>
            </a:pPr>
            <a:r>
              <a:rPr lang="en-US" sz="3000" b="0" dirty="0">
                <a:solidFill>
                  <a:srgbClr val="000099"/>
                </a:solidFill>
                <a:effectLst/>
                <a:latin typeface="Impact" pitchFamily="34" charset="0"/>
              </a:rPr>
              <a:t>Salvation and damnation</a:t>
            </a:r>
          </a:p>
        </p:txBody>
      </p:sp>
      <p:sp>
        <p:nvSpPr>
          <p:cNvPr id="972846" name="AutoShape 46"/>
          <p:cNvSpPr>
            <a:spLocks noChangeArrowheads="1"/>
          </p:cNvSpPr>
          <p:nvPr/>
        </p:nvSpPr>
        <p:spPr bwMode="auto">
          <a:xfrm rot="-5400000">
            <a:off x="1562100" y="647700"/>
            <a:ext cx="381000" cy="609600"/>
          </a:xfrm>
          <a:prstGeom prst="downArrow">
            <a:avLst>
              <a:gd name="adj1" fmla="val 45843"/>
              <a:gd name="adj2" fmla="val 35919"/>
            </a:avLst>
          </a:prstGeom>
          <a:gradFill rotWithShape="0">
            <a:gsLst>
              <a:gs pos="0">
                <a:srgbClr val="FFFFFF"/>
              </a:gs>
              <a:gs pos="100000">
                <a:srgbClr val="000099"/>
              </a:gs>
            </a:gsLst>
            <a:path path="rect">
              <a:fillToRect l="50000" t="50000" r="50000" b="50000"/>
            </a:path>
          </a:gradFill>
          <a:ln w="38100">
            <a:solidFill>
              <a:srgbClr val="333399"/>
            </a:solidFill>
            <a:miter lim="800000"/>
            <a:headEnd/>
            <a:tailEnd/>
          </a:ln>
          <a:effectLst/>
        </p:spPr>
        <p:txBody>
          <a:bodyPr wrap="none" anchor="ctr"/>
          <a:lstStyle/>
          <a:p>
            <a:pPr algn="ctr"/>
            <a:endParaRPr lang="en-US">
              <a:solidFill>
                <a:srgbClr val="000000"/>
              </a:solidFill>
              <a:latin typeface="Arial" charset="0"/>
            </a:endParaRPr>
          </a:p>
        </p:txBody>
      </p:sp>
      <p:sp>
        <p:nvSpPr>
          <p:cNvPr id="972848" name="Oval 48"/>
          <p:cNvSpPr>
            <a:spLocks noChangeArrowheads="1"/>
          </p:cNvSpPr>
          <p:nvPr/>
        </p:nvSpPr>
        <p:spPr bwMode="auto">
          <a:xfrm>
            <a:off x="2514600" y="4419600"/>
            <a:ext cx="228600" cy="217488"/>
          </a:xfrm>
          <a:prstGeom prst="ellipse">
            <a:avLst/>
          </a:prstGeom>
          <a:solidFill>
            <a:srgbClr val="333399"/>
          </a:solidFill>
          <a:ln w="12700">
            <a:solidFill>
              <a:srgbClr val="000099"/>
            </a:solidFill>
            <a:round/>
            <a:headEnd/>
            <a:tailEnd/>
          </a:ln>
          <a:effectLst/>
        </p:spPr>
        <p:txBody>
          <a:bodyPr wrap="none" anchor="ctr"/>
          <a:lstStyle/>
          <a:p>
            <a:pPr algn="ctr"/>
            <a:endParaRPr lang="en-US" sz="1600" b="0">
              <a:solidFill>
                <a:srgbClr val="000099"/>
              </a:solidFill>
              <a:effectLst/>
              <a:latin typeface="Impact" pitchFamily="34" charset="0"/>
            </a:endParaRPr>
          </a:p>
        </p:txBody>
      </p:sp>
      <p:sp>
        <p:nvSpPr>
          <p:cNvPr id="972849" name="Rectangle 49"/>
          <p:cNvSpPr>
            <a:spLocks noChangeArrowheads="1"/>
          </p:cNvSpPr>
          <p:nvPr/>
        </p:nvSpPr>
        <p:spPr bwMode="auto">
          <a:xfrm>
            <a:off x="2743200" y="4343400"/>
            <a:ext cx="3657600" cy="457200"/>
          </a:xfrm>
          <a:prstGeom prst="rect">
            <a:avLst/>
          </a:prstGeom>
          <a:noFill/>
          <a:ln w="9525">
            <a:noFill/>
            <a:miter lim="800000"/>
            <a:headEnd/>
            <a:tailEnd/>
          </a:ln>
          <a:effectLst>
            <a:outerShdw dir="5400000" algn="ctr" rotWithShape="0">
              <a:schemeClr val="bg1"/>
            </a:outerShdw>
          </a:effectLst>
        </p:spPr>
        <p:txBody>
          <a:bodyPr wrap="none" anchor="ctr"/>
          <a:lstStyle/>
          <a:p>
            <a:pPr>
              <a:lnSpc>
                <a:spcPct val="85000"/>
              </a:lnSpc>
            </a:pPr>
            <a:r>
              <a:rPr lang="en-US" sz="3000" b="0" dirty="0">
                <a:solidFill>
                  <a:srgbClr val="000099"/>
                </a:solidFill>
                <a:effectLst/>
                <a:latin typeface="Impact" pitchFamily="34" charset="0"/>
              </a:rPr>
              <a:t>Rise and fall of nations</a:t>
            </a:r>
          </a:p>
        </p:txBody>
      </p:sp>
      <p:sp>
        <p:nvSpPr>
          <p:cNvPr id="972851" name="AutoShape 51"/>
          <p:cNvSpPr>
            <a:spLocks noChangeArrowheads="1"/>
          </p:cNvSpPr>
          <p:nvPr/>
        </p:nvSpPr>
        <p:spPr bwMode="auto">
          <a:xfrm rot="-5400000">
            <a:off x="1562100" y="647700"/>
            <a:ext cx="381000" cy="609600"/>
          </a:xfrm>
          <a:prstGeom prst="downArrow">
            <a:avLst>
              <a:gd name="adj1" fmla="val 45843"/>
              <a:gd name="adj2" fmla="val 35919"/>
            </a:avLst>
          </a:prstGeom>
          <a:gradFill rotWithShape="0">
            <a:gsLst>
              <a:gs pos="0">
                <a:srgbClr val="FFFFFF"/>
              </a:gs>
              <a:gs pos="100000">
                <a:srgbClr val="000099"/>
              </a:gs>
            </a:gsLst>
            <a:path path="rect">
              <a:fillToRect l="50000" t="50000" r="50000" b="50000"/>
            </a:path>
          </a:gradFill>
          <a:ln w="38100">
            <a:solidFill>
              <a:srgbClr val="333399"/>
            </a:solidFill>
            <a:miter lim="800000"/>
            <a:headEnd/>
            <a:tailEnd/>
          </a:ln>
          <a:effectLst/>
        </p:spPr>
        <p:txBody>
          <a:bodyPr wrap="none" anchor="ctr"/>
          <a:lstStyle/>
          <a:p>
            <a:pPr algn="ctr"/>
            <a:endParaRPr lang="en-US">
              <a:solidFill>
                <a:srgbClr val="000000"/>
              </a:solidFill>
              <a:latin typeface="Arial" charset="0"/>
            </a:endParaRPr>
          </a:p>
        </p:txBody>
      </p:sp>
      <p:sp>
        <p:nvSpPr>
          <p:cNvPr id="24" name="Text Box 12"/>
          <p:cNvSpPr txBox="1">
            <a:spLocks noChangeArrowheads="1"/>
          </p:cNvSpPr>
          <p:nvPr/>
        </p:nvSpPr>
        <p:spPr bwMode="auto">
          <a:xfrm>
            <a:off x="457200" y="76200"/>
            <a:ext cx="8153400" cy="609600"/>
          </a:xfrm>
          <a:prstGeom prst="rect">
            <a:avLst/>
          </a:prstGeom>
          <a:noFill/>
          <a:ln w="9525">
            <a:noFill/>
            <a:miter lim="800000"/>
            <a:headEnd/>
            <a:tailEnd/>
          </a:ln>
          <a:effectLst>
            <a:outerShdw dist="25400" dir="2700000" algn="ctr" rotWithShape="0">
              <a:schemeClr val="bg1"/>
            </a:outerShdw>
          </a:effectLst>
        </p:spPr>
        <p:txBody>
          <a:bodyPr>
            <a:spAutoFit/>
          </a:bodyPr>
          <a:lstStyle/>
          <a:p>
            <a:r>
              <a:rPr lang="en-US" sz="3400" b="0" dirty="0">
                <a:solidFill>
                  <a:srgbClr val="000099"/>
                </a:solidFill>
                <a:effectLst/>
                <a:latin typeface="Impact" pitchFamily="34" charset="0"/>
              </a:rPr>
              <a:t>Theological controversy over predestination</a:t>
            </a:r>
          </a:p>
        </p:txBody>
      </p:sp>
      <p:sp>
        <p:nvSpPr>
          <p:cNvPr id="25" name="Text Box 37"/>
          <p:cNvSpPr txBox="1">
            <a:spLocks noChangeArrowheads="1"/>
          </p:cNvSpPr>
          <p:nvPr/>
        </p:nvSpPr>
        <p:spPr bwMode="auto">
          <a:xfrm>
            <a:off x="2133600" y="609600"/>
            <a:ext cx="4800600" cy="609600"/>
          </a:xfrm>
          <a:prstGeom prst="rect">
            <a:avLst/>
          </a:prstGeom>
          <a:noFill/>
          <a:ln w="9525">
            <a:noFill/>
            <a:miter lim="800000"/>
            <a:headEnd/>
            <a:tailEnd/>
          </a:ln>
          <a:effectLst>
            <a:outerShdw dist="25400" dir="2700000" algn="ctr" rotWithShape="0">
              <a:schemeClr val="bg1"/>
            </a:outerShdw>
          </a:effectLst>
        </p:spPr>
        <p:txBody>
          <a:bodyPr>
            <a:spAutoFit/>
          </a:bodyPr>
          <a:lstStyle/>
          <a:p>
            <a:r>
              <a:rPr lang="en-US" sz="3400" b="0" dirty="0">
                <a:solidFill>
                  <a:srgbClr val="000099"/>
                </a:solidFill>
                <a:effectLst/>
                <a:latin typeface="Impact" pitchFamily="34" charset="0"/>
              </a:rPr>
              <a:t>Confusion in religious life</a:t>
            </a:r>
          </a:p>
        </p:txBody>
      </p:sp>
      <p:sp>
        <p:nvSpPr>
          <p:cNvPr id="37" name="Text Box 19"/>
          <p:cNvSpPr txBox="1">
            <a:spLocks noChangeArrowheads="1"/>
          </p:cNvSpPr>
          <p:nvPr/>
        </p:nvSpPr>
        <p:spPr bwMode="auto">
          <a:xfrm>
            <a:off x="337038" y="2819400"/>
            <a:ext cx="18288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Rom. 8:29-30</a:t>
            </a:r>
          </a:p>
        </p:txBody>
      </p:sp>
      <p:sp>
        <p:nvSpPr>
          <p:cNvPr id="38" name="Text Box 19"/>
          <p:cNvSpPr txBox="1">
            <a:spLocks noChangeArrowheads="1"/>
          </p:cNvSpPr>
          <p:nvPr/>
        </p:nvSpPr>
        <p:spPr bwMode="auto">
          <a:xfrm>
            <a:off x="337038" y="3200400"/>
            <a:ext cx="18288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Rom. 9:15-16</a:t>
            </a:r>
          </a:p>
        </p:txBody>
      </p:sp>
      <p:sp>
        <p:nvSpPr>
          <p:cNvPr id="39" name="Text Box 19"/>
          <p:cNvSpPr txBox="1">
            <a:spLocks noChangeArrowheads="1"/>
          </p:cNvSpPr>
          <p:nvPr/>
        </p:nvSpPr>
        <p:spPr bwMode="auto">
          <a:xfrm>
            <a:off x="337039" y="3581400"/>
            <a:ext cx="14478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Rom. 9:21</a:t>
            </a:r>
          </a:p>
        </p:txBody>
      </p:sp>
      <p:sp>
        <p:nvSpPr>
          <p:cNvPr id="40" name="Text Box 19"/>
          <p:cNvSpPr txBox="1">
            <a:spLocks noChangeArrowheads="1"/>
          </p:cNvSpPr>
          <p:nvPr/>
        </p:nvSpPr>
        <p:spPr bwMode="auto">
          <a:xfrm>
            <a:off x="337038" y="3962400"/>
            <a:ext cx="14478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Rom. 9:11</a:t>
            </a:r>
          </a:p>
        </p:txBody>
      </p:sp>
      <p:grpSp>
        <p:nvGrpSpPr>
          <p:cNvPr id="44" name="Group 55"/>
          <p:cNvGrpSpPr>
            <a:grpSpLocks/>
          </p:cNvGrpSpPr>
          <p:nvPr/>
        </p:nvGrpSpPr>
        <p:grpSpPr bwMode="auto">
          <a:xfrm>
            <a:off x="1181100" y="5640387"/>
            <a:ext cx="6843712" cy="912813"/>
            <a:chOff x="216" y="3280"/>
            <a:chExt cx="4311" cy="575"/>
          </a:xfrm>
        </p:grpSpPr>
        <p:sp>
          <p:nvSpPr>
            <p:cNvPr id="47" name="Text Box 6"/>
            <p:cNvSpPr txBox="1">
              <a:spLocks noChangeArrowheads="1"/>
            </p:cNvSpPr>
            <p:nvPr/>
          </p:nvSpPr>
          <p:spPr bwMode="auto">
            <a:xfrm>
              <a:off x="432" y="3312"/>
              <a:ext cx="4095" cy="543"/>
            </a:xfrm>
            <a:prstGeom prst="rect">
              <a:avLst/>
            </a:prstGeom>
            <a:noFill/>
            <a:ln w="9525">
              <a:noFill/>
              <a:miter lim="800000"/>
              <a:headEnd/>
              <a:tailEnd/>
            </a:ln>
            <a:effectLst/>
          </p:spPr>
          <p:txBody>
            <a:bodyPr wrap="square">
              <a:spAutoFit/>
            </a:bodyPr>
            <a:lstStyle/>
            <a:p>
              <a:pPr>
                <a:lnSpc>
                  <a:spcPts val="2000"/>
                </a:lnSpc>
              </a:pPr>
              <a:r>
                <a:rPr lang="en-US" sz="2000" dirty="0">
                  <a:solidFill>
                    <a:srgbClr val="FFFFFF"/>
                  </a:solidFill>
                  <a:effectLst/>
                  <a:latin typeface="Arial Narrow" pitchFamily="34" charset="0"/>
                </a:rPr>
                <a:t>In the Bible, we find many passages which are often interpreted to mean that </a:t>
              </a:r>
              <a:r>
                <a:rPr lang="en-US" sz="2000" dirty="0">
                  <a:solidFill>
                    <a:srgbClr val="FFFF00"/>
                  </a:solidFill>
                  <a:effectLst/>
                  <a:latin typeface="Arial Narrow" pitchFamily="34" charset="0"/>
                </a:rPr>
                <a:t>everything</a:t>
              </a:r>
              <a:r>
                <a:rPr lang="en-US" sz="2000" dirty="0">
                  <a:solidFill>
                    <a:srgbClr val="FFFFFF"/>
                  </a:solidFill>
                  <a:effectLst/>
                  <a:latin typeface="Arial Narrow" pitchFamily="34" charset="0"/>
                </a:rPr>
                <a:t> in human life comes to pass exactly as </a:t>
              </a:r>
              <a:r>
                <a:rPr lang="en-US" sz="2000" u="sng" dirty="0">
                  <a:solidFill>
                    <a:srgbClr val="FFFFFF"/>
                  </a:solidFill>
                  <a:effectLst/>
                  <a:latin typeface="Arial Narrow" pitchFamily="34" charset="0"/>
                </a:rPr>
                <a:t>predestined by God</a:t>
              </a:r>
              <a:r>
                <a:rPr lang="en-US" sz="2000" dirty="0">
                  <a:solidFill>
                    <a:srgbClr val="FFFFFF"/>
                  </a:solidFill>
                  <a:effectLst/>
                  <a:latin typeface="Arial Narrow" pitchFamily="34" charset="0"/>
                </a:rPr>
                <a:t>.</a:t>
              </a:r>
            </a:p>
          </p:txBody>
        </p:sp>
        <p:sp>
          <p:nvSpPr>
            <p:cNvPr id="48" name="Text Box 7"/>
            <p:cNvSpPr txBox="1">
              <a:spLocks noChangeArrowheads="1"/>
            </p:cNvSpPr>
            <p:nvPr/>
          </p:nvSpPr>
          <p:spPr bwMode="auto">
            <a:xfrm>
              <a:off x="216" y="3280"/>
              <a:ext cx="216" cy="383"/>
            </a:xfrm>
            <a:prstGeom prst="rect">
              <a:avLst/>
            </a:prstGeom>
            <a:noFill/>
            <a:ln w="9525">
              <a:noFill/>
              <a:miter lim="800000"/>
              <a:headEnd/>
              <a:tailEnd/>
            </a:ln>
            <a:effectLst/>
          </p:spPr>
          <p:txBody>
            <a:bodyPr>
              <a:spAutoFit/>
            </a:bodyPr>
            <a:lstStyle/>
            <a:p>
              <a:pPr marL="0" marR="0" lvl="0" indent="0" defTabSz="914400" rtl="0" eaLnBrk="0" fontAlgn="base" latinLnBrk="0" hangingPunct="0">
                <a:lnSpc>
                  <a:spcPct val="67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pic>
        <p:nvPicPr>
          <p:cNvPr id="32" name="Picture 31" descr="Bible-e copy.gif"/>
          <p:cNvPicPr>
            <a:picLocks noChangeAspect="1"/>
          </p:cNvPicPr>
          <p:nvPr/>
        </p:nvPicPr>
        <p:blipFill>
          <a:blip r:embed="rId3" cstate="print">
            <a:clrChange>
              <a:clrFrom>
                <a:srgbClr val="FFFFFF"/>
              </a:clrFrom>
              <a:clrTo>
                <a:srgbClr val="FFFFFF">
                  <a:alpha val="0"/>
                </a:srgbClr>
              </a:clrTo>
            </a:clrChange>
          </a:blip>
          <a:stretch>
            <a:fillRect/>
          </a:stretch>
        </p:blipFill>
        <p:spPr>
          <a:xfrm>
            <a:off x="3733800" y="1489417"/>
            <a:ext cx="1676400" cy="1025183"/>
          </a:xfrm>
          <a:prstGeom prst="rect">
            <a:avLst/>
          </a:prstGeom>
        </p:spPr>
      </p:pic>
      <p:sp>
        <p:nvSpPr>
          <p:cNvPr id="33" name="AutoShape 34"/>
          <p:cNvSpPr>
            <a:spLocks noChangeArrowheads="1"/>
          </p:cNvSpPr>
          <p:nvPr/>
        </p:nvSpPr>
        <p:spPr bwMode="auto">
          <a:xfrm rot="5400000" flipH="1">
            <a:off x="3169443" y="1638300"/>
            <a:ext cx="325438" cy="650876"/>
          </a:xfrm>
          <a:prstGeom prst="downArrow">
            <a:avLst>
              <a:gd name="adj1" fmla="val 33333"/>
              <a:gd name="adj2" fmla="val 101353"/>
            </a:avLst>
          </a:prstGeom>
          <a:solidFill>
            <a:srgbClr val="FF3300"/>
          </a:solidFill>
          <a:ln w="38100">
            <a:solidFill>
              <a:srgbClr val="FF3300"/>
            </a:solidFill>
            <a:miter lim="800000"/>
            <a:headEnd/>
            <a:tailEnd/>
          </a:ln>
          <a:effectLst/>
        </p:spPr>
        <p:txBody>
          <a:bodyPr wrap="none" anchor="ctr"/>
          <a:lstStyle/>
          <a:p>
            <a:pPr algn="ctr"/>
            <a:endParaRPr lang="en-US">
              <a:solidFill>
                <a:srgbClr val="000000"/>
              </a:solidFill>
              <a:latin typeface="Arial" charset="0"/>
            </a:endParaRPr>
          </a:p>
        </p:txBody>
      </p:sp>
      <p:grpSp>
        <p:nvGrpSpPr>
          <p:cNvPr id="3" name="Group 33"/>
          <p:cNvGrpSpPr/>
          <p:nvPr/>
        </p:nvGrpSpPr>
        <p:grpSpPr>
          <a:xfrm>
            <a:off x="2286000" y="1143000"/>
            <a:ext cx="6477000" cy="4114800"/>
            <a:chOff x="838200" y="762000"/>
            <a:chExt cx="7489371" cy="4114800"/>
          </a:xfrm>
        </p:grpSpPr>
        <p:sp>
          <p:nvSpPr>
            <p:cNvPr id="45" name="AutoShape 14" descr="Bible handwritten in Latin,  Malmesbury Abbey, Wiltshire, England"/>
            <p:cNvSpPr>
              <a:spLocks noChangeArrowheads="1"/>
            </p:cNvSpPr>
            <p:nvPr/>
          </p:nvSpPr>
          <p:spPr bwMode="auto">
            <a:xfrm>
              <a:off x="838200" y="762000"/>
              <a:ext cx="7489371" cy="4114800"/>
            </a:xfrm>
            <a:prstGeom prst="horizontalScroll">
              <a:avLst>
                <a:gd name="adj" fmla="val 13242"/>
              </a:avLst>
            </a:prstGeom>
            <a:blipFill dpi="0" rotWithShape="0">
              <a:blip r:embed="rId4" cstate="print">
                <a:lum bright="54000" contrast="-54000"/>
              </a:blip>
              <a:srcRect/>
              <a:stretch>
                <a:fillRect b="-73979"/>
              </a:stretch>
            </a:blipFill>
            <a:ln w="57150">
              <a:solidFill>
                <a:srgbClr val="00124C"/>
              </a:solidFill>
              <a:round/>
              <a:headEnd/>
              <a:tailEnd/>
            </a:ln>
            <a:effectLst/>
          </p:spPr>
          <p:txBody>
            <a:bodyPr wrap="none" anchor="ctr"/>
            <a:lstStyle/>
            <a:p>
              <a:pPr>
                <a:lnSpc>
                  <a:spcPct val="85000"/>
                </a:lnSpc>
              </a:pPr>
              <a:endParaRPr lang="en-US" sz="2800">
                <a:ln>
                  <a:solidFill>
                    <a:srgbClr val="000046"/>
                  </a:solidFill>
                </a:ln>
                <a:solidFill>
                  <a:srgbClr val="CC0099"/>
                </a:solidFill>
                <a:effectLst>
                  <a:outerShdw blurRad="38100" dist="38100" dir="2700000" algn="tl">
                    <a:srgbClr val="C0C0C0"/>
                  </a:outerShdw>
                </a:effectLst>
              </a:endParaRPr>
            </a:p>
            <a:p>
              <a:pPr>
                <a:lnSpc>
                  <a:spcPct val="85000"/>
                </a:lnSpc>
              </a:pPr>
              <a:endParaRPr lang="en-US" sz="2800">
                <a:ln>
                  <a:solidFill>
                    <a:srgbClr val="000046"/>
                  </a:solidFill>
                </a:ln>
                <a:solidFill>
                  <a:srgbClr val="CC0099"/>
                </a:solidFill>
                <a:effectLst>
                  <a:outerShdw blurRad="38100" dist="38100" dir="2700000" algn="tl">
                    <a:srgbClr val="C0C0C0"/>
                  </a:outerShdw>
                </a:effectLst>
              </a:endParaRPr>
            </a:p>
            <a:p>
              <a:pPr>
                <a:lnSpc>
                  <a:spcPct val="85000"/>
                </a:lnSpc>
              </a:pPr>
              <a:r>
                <a:rPr lang="en-US" sz="2800">
                  <a:ln>
                    <a:solidFill>
                      <a:srgbClr val="000046"/>
                    </a:solidFill>
                  </a:ln>
                  <a:solidFill>
                    <a:srgbClr val="CC0099"/>
                  </a:solidFill>
                  <a:effectLst>
                    <a:outerShdw blurRad="38100" dist="38100" dir="2700000" algn="tl">
                      <a:srgbClr val="C0C0C0"/>
                    </a:outerShdw>
                  </a:effectLst>
                </a:rPr>
                <a:t>					</a:t>
              </a:r>
            </a:p>
            <a:p>
              <a:pPr>
                <a:lnSpc>
                  <a:spcPct val="85000"/>
                </a:lnSpc>
              </a:pPr>
              <a:endParaRPr lang="en-US" sz="2800">
                <a:ln>
                  <a:solidFill>
                    <a:srgbClr val="000046"/>
                  </a:solidFill>
                </a:ln>
                <a:solidFill>
                  <a:srgbClr val="CC0099"/>
                </a:solidFill>
                <a:effectLst>
                  <a:outerShdw blurRad="38100" dist="38100" dir="2700000" algn="tl">
                    <a:srgbClr val="C0C0C0"/>
                  </a:outerShdw>
                </a:effectLst>
              </a:endParaRPr>
            </a:p>
          </p:txBody>
        </p:sp>
        <p:sp>
          <p:nvSpPr>
            <p:cNvPr id="46" name="Text Box 15"/>
            <p:cNvSpPr txBox="1">
              <a:spLocks noChangeArrowheads="1"/>
            </p:cNvSpPr>
            <p:nvPr/>
          </p:nvSpPr>
          <p:spPr bwMode="auto">
            <a:xfrm>
              <a:off x="1708033" y="1804655"/>
              <a:ext cx="6531428" cy="2286523"/>
            </a:xfrm>
            <a:prstGeom prst="rect">
              <a:avLst/>
            </a:prstGeom>
            <a:noFill/>
            <a:ln w="9525" algn="ctr">
              <a:noFill/>
              <a:miter lim="800000"/>
              <a:headEnd/>
              <a:tailEnd/>
            </a:ln>
            <a:effectLst/>
          </p:spPr>
          <p:txBody>
            <a:bodyPr wrap="square">
              <a:spAutoFit/>
            </a:bodyPr>
            <a:lstStyle/>
            <a:p>
              <a:pPr>
                <a:lnSpc>
                  <a:spcPts val="3400"/>
                </a:lnSpc>
              </a:pPr>
              <a:r>
                <a:rPr lang="en-US" sz="3200">
                  <a:solidFill>
                    <a:srgbClr val="001454"/>
                  </a:solidFill>
                  <a:effectLst>
                    <a:outerShdw algn="tl">
                      <a:srgbClr val="000000"/>
                    </a:outerShdw>
                  </a:effectLst>
                  <a:latin typeface="Papyrus" pitchFamily="66" charset="0"/>
                </a:rPr>
                <a:t>Has the potter no right over the clay, to make out of the same lump one vessel for beauty and another for menial use?</a:t>
              </a:r>
            </a:p>
          </p:txBody>
        </p:sp>
        <p:sp>
          <p:nvSpPr>
            <p:cNvPr id="31" name="Text Box 25"/>
            <p:cNvSpPr txBox="1">
              <a:spLocks noChangeArrowheads="1"/>
            </p:cNvSpPr>
            <p:nvPr/>
          </p:nvSpPr>
          <p:spPr bwMode="auto">
            <a:xfrm>
              <a:off x="5155602" y="3657600"/>
              <a:ext cx="2502705" cy="430887"/>
            </a:xfrm>
            <a:prstGeom prst="rect">
              <a:avLst/>
            </a:prstGeom>
            <a:noFill/>
            <a:ln w="9525">
              <a:noFill/>
              <a:miter lim="800000"/>
              <a:headEnd/>
              <a:tailEnd/>
            </a:ln>
            <a:effectLst/>
          </p:spPr>
          <p:txBody>
            <a:bodyPr wrap="square">
              <a:spAutoFit/>
            </a:bodyPr>
            <a:lstStyle/>
            <a:p>
              <a:pPr algn="ctr"/>
              <a:r>
                <a:rPr lang="en-US" sz="1600">
                  <a:solidFill>
                    <a:srgbClr val="001454"/>
                  </a:solidFill>
                  <a:effectLst>
                    <a:outerShdw algn="tl">
                      <a:srgbClr val="000000"/>
                    </a:outerShdw>
                  </a:effectLst>
                  <a:latin typeface="Palatino Linotype" pitchFamily="18" charset="0"/>
                </a:rPr>
                <a:t>RSV</a:t>
              </a:r>
              <a:r>
                <a:rPr lang="en-US" sz="2200">
                  <a:solidFill>
                    <a:srgbClr val="001454"/>
                  </a:solidFill>
                  <a:effectLst>
                    <a:outerShdw algn="tl">
                      <a:srgbClr val="000000"/>
                    </a:outerShdw>
                  </a:effectLst>
                  <a:latin typeface="Palatino Linotype" pitchFamily="18" charset="0"/>
                </a:rPr>
                <a:t> </a:t>
              </a:r>
              <a:r>
                <a:rPr lang="en-US" sz="2200">
                  <a:solidFill>
                    <a:srgbClr val="001454"/>
                  </a:solidFill>
                  <a:effectLst/>
                  <a:latin typeface="Palatino Linotype" pitchFamily="18" charset="0"/>
                </a:rPr>
                <a:t>(</a:t>
              </a:r>
              <a:r>
                <a:rPr lang="en-US" sz="2200">
                  <a:solidFill>
                    <a:srgbClr val="001454"/>
                  </a:solidFill>
                  <a:effectLst>
                    <a:outerShdw algn="tl">
                      <a:srgbClr val="000000"/>
                    </a:outerShdw>
                  </a:effectLst>
                  <a:latin typeface="Palatino Linotype" pitchFamily="18" charset="0"/>
                </a:rPr>
                <a:t>Rom. 9:21</a:t>
              </a:r>
              <a:r>
                <a:rPr lang="en-US" sz="2200">
                  <a:solidFill>
                    <a:srgbClr val="001454"/>
                  </a:solidFill>
                  <a:effectLst/>
                  <a:latin typeface="Palatino Linotype" pitchFamily="18" charset="0"/>
                </a:rPr>
                <a:t>)</a:t>
              </a:r>
            </a:p>
          </p:txBody>
        </p:sp>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32" name="Group 52"/>
          <p:cNvGrpSpPr>
            <a:grpSpLocks/>
          </p:cNvGrpSpPr>
          <p:nvPr/>
        </p:nvGrpSpPr>
        <p:grpSpPr bwMode="auto">
          <a:xfrm>
            <a:off x="228600" y="1430338"/>
            <a:ext cx="2743200" cy="1066800"/>
            <a:chOff x="96" y="960"/>
            <a:chExt cx="1728" cy="672"/>
          </a:xfrm>
        </p:grpSpPr>
        <p:sp>
          <p:nvSpPr>
            <p:cNvPr id="33" name="AutoShape 53"/>
            <p:cNvSpPr>
              <a:spLocks noChangeArrowheads="1"/>
            </p:cNvSpPr>
            <p:nvPr/>
          </p:nvSpPr>
          <p:spPr bwMode="auto">
            <a:xfrm>
              <a:off x="120" y="960"/>
              <a:ext cx="1680" cy="672"/>
            </a:xfrm>
            <a:prstGeom prst="roundRect">
              <a:avLst>
                <a:gd name="adj" fmla="val 16667"/>
              </a:avLst>
            </a:prstGeom>
            <a:gradFill flip="none" rotWithShape="1">
              <a:gsLst>
                <a:gs pos="0">
                  <a:srgbClr val="6666CC">
                    <a:shade val="30000"/>
                    <a:satMod val="115000"/>
                  </a:srgbClr>
                </a:gs>
                <a:gs pos="50000">
                  <a:srgbClr val="6666CC">
                    <a:shade val="67500"/>
                    <a:satMod val="115000"/>
                  </a:srgbClr>
                </a:gs>
                <a:gs pos="100000">
                  <a:srgbClr val="6666CC">
                    <a:shade val="100000"/>
                    <a:satMod val="115000"/>
                  </a:srgbClr>
                </a:gs>
              </a:gsLst>
              <a:lin ang="2700000" scaled="1"/>
              <a:tileRect/>
            </a:gradFill>
            <a:ln w="28575">
              <a:noFill/>
              <a:round/>
              <a:headEnd/>
              <a:tailEnd/>
            </a:ln>
            <a:effectLst/>
          </p:spPr>
          <p:txBody>
            <a:bodyPr wrap="none" anchor="ctr"/>
            <a:lstStyle/>
            <a:p>
              <a:pPr>
                <a:lnSpc>
                  <a:spcPct val="90000"/>
                </a:lnSpc>
              </a:pPr>
              <a:endParaRPr lang="en-US" sz="600" b="0">
                <a:solidFill>
                  <a:srgbClr val="FFFFFF"/>
                </a:solidFill>
                <a:effectLst>
                  <a:outerShdw blurRad="38100" dist="38100" dir="2700000" algn="tl">
                    <a:srgbClr val="000000"/>
                  </a:outerShdw>
                </a:effectLst>
                <a:latin typeface="Impact" pitchFamily="34" charset="0"/>
              </a:endParaRPr>
            </a:p>
            <a:p>
              <a:pPr>
                <a:lnSpc>
                  <a:spcPct val="80000"/>
                </a:lnSpc>
              </a:pPr>
              <a:endParaRPr lang="en-US" sz="3200" b="0">
                <a:solidFill>
                  <a:srgbClr val="FFFFFF"/>
                </a:solidFill>
                <a:effectLst>
                  <a:outerShdw blurRad="38100" dist="38100" dir="2700000" algn="tl">
                    <a:srgbClr val="000000"/>
                  </a:outerShdw>
                </a:effectLst>
                <a:latin typeface="Impact" pitchFamily="34" charset="0"/>
              </a:endParaRPr>
            </a:p>
          </p:txBody>
        </p:sp>
        <p:sp>
          <p:nvSpPr>
            <p:cNvPr id="36" name="Text Box 54"/>
            <p:cNvSpPr txBox="1">
              <a:spLocks noChangeArrowheads="1"/>
            </p:cNvSpPr>
            <p:nvPr/>
          </p:nvSpPr>
          <p:spPr bwMode="auto">
            <a:xfrm>
              <a:off x="96" y="1021"/>
              <a:ext cx="1728" cy="550"/>
            </a:xfrm>
            <a:prstGeom prst="rect">
              <a:avLst/>
            </a:prstGeom>
            <a:noFill/>
            <a:ln w="19050">
              <a:noFill/>
              <a:miter lim="800000"/>
              <a:headEnd/>
              <a:tailEnd/>
            </a:ln>
            <a:effectLst>
              <a:outerShdw dist="35921" dir="2700000" algn="ctr" rotWithShape="0">
                <a:schemeClr val="tx1"/>
              </a:outerShdw>
            </a:effectLst>
          </p:spPr>
          <p:txBody>
            <a:bodyPr>
              <a:spAutoFit/>
            </a:bodyPr>
            <a:lstStyle/>
            <a:p>
              <a:pPr algn="ctr">
                <a:lnSpc>
                  <a:spcPct val="80000"/>
                </a:lnSpc>
              </a:pPr>
              <a:r>
                <a:rPr lang="en-US" sz="3200" b="0">
                  <a:solidFill>
                    <a:srgbClr val="FFFFFF"/>
                  </a:solidFill>
                  <a:effectLst>
                    <a:outerShdw blurRad="38100" dist="38100" dir="2700000" algn="tl">
                      <a:srgbClr val="000000"/>
                    </a:outerShdw>
                  </a:effectLst>
                  <a:latin typeface="Impact" pitchFamily="34" charset="0"/>
                </a:rPr>
                <a:t>Affirm</a:t>
              </a:r>
            </a:p>
            <a:p>
              <a:pPr algn="ctr">
                <a:lnSpc>
                  <a:spcPct val="80000"/>
                </a:lnSpc>
              </a:pPr>
              <a:r>
                <a:rPr lang="en-US" sz="3200" b="0">
                  <a:solidFill>
                    <a:srgbClr val="FFFFFF"/>
                  </a:solidFill>
                  <a:effectLst>
                    <a:outerShdw blurRad="38100" dist="38100" dir="2700000" algn="tl">
                      <a:srgbClr val="000000"/>
                    </a:outerShdw>
                  </a:effectLst>
                  <a:latin typeface="Impact" pitchFamily="34" charset="0"/>
                </a:rPr>
                <a:t>predestination</a:t>
              </a:r>
            </a:p>
          </p:txBody>
        </p:sp>
      </p:grpSp>
      <p:sp>
        <p:nvSpPr>
          <p:cNvPr id="972803" name="Rectangle 3"/>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sp>
        <p:nvSpPr>
          <p:cNvPr id="972828" name="AutoShape 28"/>
          <p:cNvSpPr>
            <a:spLocks noChangeArrowheads="1"/>
          </p:cNvSpPr>
          <p:nvPr/>
        </p:nvSpPr>
        <p:spPr bwMode="auto">
          <a:xfrm>
            <a:off x="2362200" y="2590800"/>
            <a:ext cx="4495800" cy="2286000"/>
          </a:xfrm>
          <a:prstGeom prst="roundRect">
            <a:avLst>
              <a:gd name="adj" fmla="val 16667"/>
            </a:avLst>
          </a:prstGeom>
          <a:gradFill rotWithShape="0">
            <a:gsLst>
              <a:gs pos="0">
                <a:srgbClr val="EAEAEA"/>
              </a:gs>
              <a:gs pos="100000">
                <a:srgbClr val="DDDDDD"/>
              </a:gs>
            </a:gsLst>
            <a:path path="shape">
              <a:fillToRect l="50000" t="50000" r="50000" b="50000"/>
            </a:path>
          </a:gradFill>
          <a:ln w="38100">
            <a:solidFill>
              <a:srgbClr val="000099"/>
            </a:solidFill>
            <a:round/>
            <a:headEnd/>
            <a:tailEnd/>
          </a:ln>
          <a:effectLst/>
        </p:spPr>
        <p:txBody>
          <a:bodyPr wrap="none" anchor="ctr"/>
          <a:lstStyle/>
          <a:p>
            <a:pPr algn="ctr"/>
            <a:endParaRPr lang="en-US">
              <a:solidFill>
                <a:srgbClr val="000000"/>
              </a:solidFill>
              <a:latin typeface="Arial" charset="0"/>
            </a:endParaRPr>
          </a:p>
        </p:txBody>
      </p:sp>
      <p:sp>
        <p:nvSpPr>
          <p:cNvPr id="972836" name="Oval 36"/>
          <p:cNvSpPr>
            <a:spLocks noChangeArrowheads="1"/>
          </p:cNvSpPr>
          <p:nvPr/>
        </p:nvSpPr>
        <p:spPr bwMode="auto">
          <a:xfrm>
            <a:off x="2514600" y="2819400"/>
            <a:ext cx="228600" cy="217488"/>
          </a:xfrm>
          <a:prstGeom prst="ellipse">
            <a:avLst/>
          </a:prstGeom>
          <a:solidFill>
            <a:srgbClr val="333399"/>
          </a:solidFill>
          <a:ln w="12700">
            <a:solidFill>
              <a:srgbClr val="000099"/>
            </a:solidFill>
            <a:round/>
            <a:headEnd/>
            <a:tailEnd/>
          </a:ln>
          <a:effectLst/>
        </p:spPr>
        <p:txBody>
          <a:bodyPr wrap="none" anchor="ctr"/>
          <a:lstStyle/>
          <a:p>
            <a:pPr algn="ctr"/>
            <a:endParaRPr lang="en-US" sz="1600" b="0">
              <a:solidFill>
                <a:srgbClr val="000099"/>
              </a:solidFill>
              <a:effectLst/>
              <a:latin typeface="Impact" pitchFamily="34" charset="0"/>
            </a:endParaRPr>
          </a:p>
        </p:txBody>
      </p:sp>
      <p:sp>
        <p:nvSpPr>
          <p:cNvPr id="972837" name="Rectangle 37"/>
          <p:cNvSpPr>
            <a:spLocks noChangeArrowheads="1"/>
          </p:cNvSpPr>
          <p:nvPr/>
        </p:nvSpPr>
        <p:spPr bwMode="auto">
          <a:xfrm>
            <a:off x="2743200" y="2743200"/>
            <a:ext cx="3048000" cy="457200"/>
          </a:xfrm>
          <a:prstGeom prst="rect">
            <a:avLst/>
          </a:prstGeom>
          <a:noFill/>
          <a:ln w="9525">
            <a:noFill/>
            <a:miter lim="800000"/>
            <a:headEnd/>
            <a:tailEnd/>
          </a:ln>
          <a:effectLst>
            <a:outerShdw dir="5400000" algn="ctr" rotWithShape="0">
              <a:schemeClr val="bg1"/>
            </a:outerShdw>
          </a:effectLst>
        </p:spPr>
        <p:txBody>
          <a:bodyPr wrap="none" anchor="ctr"/>
          <a:lstStyle/>
          <a:p>
            <a:pPr>
              <a:lnSpc>
                <a:spcPct val="85000"/>
              </a:lnSpc>
            </a:pPr>
            <a:r>
              <a:rPr lang="en-US" sz="3000" b="0">
                <a:solidFill>
                  <a:srgbClr val="000099"/>
                </a:solidFill>
                <a:effectLst/>
                <a:latin typeface="Impact" pitchFamily="34" charset="0"/>
              </a:rPr>
              <a:t>Prosperity and decline</a:t>
            </a:r>
          </a:p>
        </p:txBody>
      </p:sp>
      <p:sp>
        <p:nvSpPr>
          <p:cNvPr id="972838" name="Oval 38"/>
          <p:cNvSpPr>
            <a:spLocks noChangeArrowheads="1"/>
          </p:cNvSpPr>
          <p:nvPr/>
        </p:nvSpPr>
        <p:spPr bwMode="auto">
          <a:xfrm>
            <a:off x="2514600" y="3352800"/>
            <a:ext cx="228600" cy="217488"/>
          </a:xfrm>
          <a:prstGeom prst="ellipse">
            <a:avLst/>
          </a:prstGeom>
          <a:solidFill>
            <a:srgbClr val="333399"/>
          </a:solidFill>
          <a:ln w="12700">
            <a:solidFill>
              <a:srgbClr val="000099"/>
            </a:solidFill>
            <a:round/>
            <a:headEnd/>
            <a:tailEnd/>
          </a:ln>
          <a:effectLst/>
        </p:spPr>
        <p:txBody>
          <a:bodyPr wrap="none" anchor="ctr"/>
          <a:lstStyle/>
          <a:p>
            <a:pPr algn="ctr"/>
            <a:endParaRPr lang="en-US" sz="1600" b="0">
              <a:solidFill>
                <a:srgbClr val="000099"/>
              </a:solidFill>
              <a:effectLst/>
              <a:latin typeface="Impact" pitchFamily="34" charset="0"/>
            </a:endParaRPr>
          </a:p>
        </p:txBody>
      </p:sp>
      <p:sp>
        <p:nvSpPr>
          <p:cNvPr id="972839" name="Rectangle 39"/>
          <p:cNvSpPr>
            <a:spLocks noChangeArrowheads="1"/>
          </p:cNvSpPr>
          <p:nvPr/>
        </p:nvSpPr>
        <p:spPr bwMode="auto">
          <a:xfrm>
            <a:off x="2743200" y="3276600"/>
            <a:ext cx="3429000" cy="457200"/>
          </a:xfrm>
          <a:prstGeom prst="rect">
            <a:avLst/>
          </a:prstGeom>
          <a:noFill/>
          <a:ln w="9525">
            <a:noFill/>
            <a:miter lim="800000"/>
            <a:headEnd/>
            <a:tailEnd/>
          </a:ln>
          <a:effectLst>
            <a:outerShdw dir="5400000" algn="ctr" rotWithShape="0">
              <a:schemeClr val="bg1"/>
            </a:outerShdw>
          </a:effectLst>
        </p:spPr>
        <p:txBody>
          <a:bodyPr wrap="none" anchor="ctr"/>
          <a:lstStyle/>
          <a:p>
            <a:pPr>
              <a:lnSpc>
                <a:spcPct val="85000"/>
              </a:lnSpc>
            </a:pPr>
            <a:r>
              <a:rPr lang="en-US" sz="3000" b="0" dirty="0">
                <a:solidFill>
                  <a:srgbClr val="000099"/>
                </a:solidFill>
                <a:effectLst/>
                <a:latin typeface="Impact" pitchFamily="34" charset="0"/>
              </a:rPr>
              <a:t>Happiness and misery</a:t>
            </a:r>
          </a:p>
        </p:txBody>
      </p:sp>
      <p:sp>
        <p:nvSpPr>
          <p:cNvPr id="972840" name="Oval 40"/>
          <p:cNvSpPr>
            <a:spLocks noChangeArrowheads="1"/>
          </p:cNvSpPr>
          <p:nvPr/>
        </p:nvSpPr>
        <p:spPr bwMode="auto">
          <a:xfrm>
            <a:off x="2514600" y="3886200"/>
            <a:ext cx="228600" cy="217488"/>
          </a:xfrm>
          <a:prstGeom prst="ellipse">
            <a:avLst/>
          </a:prstGeom>
          <a:solidFill>
            <a:srgbClr val="333399"/>
          </a:solidFill>
          <a:ln w="12700">
            <a:solidFill>
              <a:srgbClr val="000099"/>
            </a:solidFill>
            <a:round/>
            <a:headEnd/>
            <a:tailEnd/>
          </a:ln>
          <a:effectLst/>
        </p:spPr>
        <p:txBody>
          <a:bodyPr wrap="none" anchor="ctr"/>
          <a:lstStyle/>
          <a:p>
            <a:pPr algn="ctr"/>
            <a:endParaRPr lang="en-US" sz="1600" b="0">
              <a:solidFill>
                <a:srgbClr val="000099"/>
              </a:solidFill>
              <a:effectLst/>
              <a:latin typeface="Impact" pitchFamily="34" charset="0"/>
            </a:endParaRPr>
          </a:p>
        </p:txBody>
      </p:sp>
      <p:sp>
        <p:nvSpPr>
          <p:cNvPr id="972841" name="Rectangle 41"/>
          <p:cNvSpPr>
            <a:spLocks noChangeArrowheads="1"/>
          </p:cNvSpPr>
          <p:nvPr/>
        </p:nvSpPr>
        <p:spPr bwMode="auto">
          <a:xfrm>
            <a:off x="2743200" y="3810000"/>
            <a:ext cx="3810000" cy="457200"/>
          </a:xfrm>
          <a:prstGeom prst="rect">
            <a:avLst/>
          </a:prstGeom>
          <a:noFill/>
          <a:ln w="9525">
            <a:noFill/>
            <a:miter lim="800000"/>
            <a:headEnd/>
            <a:tailEnd/>
          </a:ln>
          <a:effectLst>
            <a:outerShdw dir="5400000" algn="ctr" rotWithShape="0">
              <a:schemeClr val="bg1"/>
            </a:outerShdw>
          </a:effectLst>
        </p:spPr>
        <p:txBody>
          <a:bodyPr wrap="none" anchor="ctr"/>
          <a:lstStyle/>
          <a:p>
            <a:pPr>
              <a:lnSpc>
                <a:spcPct val="85000"/>
              </a:lnSpc>
            </a:pPr>
            <a:r>
              <a:rPr lang="en-US" sz="3000" b="0" dirty="0">
                <a:solidFill>
                  <a:srgbClr val="000099"/>
                </a:solidFill>
                <a:effectLst/>
                <a:latin typeface="Impact" pitchFamily="34" charset="0"/>
              </a:rPr>
              <a:t>Salvation and damnation</a:t>
            </a:r>
          </a:p>
        </p:txBody>
      </p:sp>
      <p:sp>
        <p:nvSpPr>
          <p:cNvPr id="972846" name="AutoShape 46"/>
          <p:cNvSpPr>
            <a:spLocks noChangeArrowheads="1"/>
          </p:cNvSpPr>
          <p:nvPr/>
        </p:nvSpPr>
        <p:spPr bwMode="auto">
          <a:xfrm rot="-5400000">
            <a:off x="1562100" y="647700"/>
            <a:ext cx="381000" cy="609600"/>
          </a:xfrm>
          <a:prstGeom prst="downArrow">
            <a:avLst>
              <a:gd name="adj1" fmla="val 45843"/>
              <a:gd name="adj2" fmla="val 35919"/>
            </a:avLst>
          </a:prstGeom>
          <a:gradFill rotWithShape="0">
            <a:gsLst>
              <a:gs pos="0">
                <a:srgbClr val="FFFFFF"/>
              </a:gs>
              <a:gs pos="100000">
                <a:srgbClr val="000099"/>
              </a:gs>
            </a:gsLst>
            <a:path path="rect">
              <a:fillToRect l="50000" t="50000" r="50000" b="50000"/>
            </a:path>
          </a:gradFill>
          <a:ln w="38100">
            <a:solidFill>
              <a:srgbClr val="333399"/>
            </a:solidFill>
            <a:miter lim="800000"/>
            <a:headEnd/>
            <a:tailEnd/>
          </a:ln>
          <a:effectLst/>
        </p:spPr>
        <p:txBody>
          <a:bodyPr wrap="none" anchor="ctr"/>
          <a:lstStyle/>
          <a:p>
            <a:pPr algn="ctr"/>
            <a:endParaRPr lang="en-US">
              <a:solidFill>
                <a:srgbClr val="000000"/>
              </a:solidFill>
              <a:latin typeface="Arial" charset="0"/>
            </a:endParaRPr>
          </a:p>
        </p:txBody>
      </p:sp>
      <p:sp>
        <p:nvSpPr>
          <p:cNvPr id="972848" name="Oval 48"/>
          <p:cNvSpPr>
            <a:spLocks noChangeArrowheads="1"/>
          </p:cNvSpPr>
          <p:nvPr/>
        </p:nvSpPr>
        <p:spPr bwMode="auto">
          <a:xfrm>
            <a:off x="2514600" y="4419600"/>
            <a:ext cx="228600" cy="217488"/>
          </a:xfrm>
          <a:prstGeom prst="ellipse">
            <a:avLst/>
          </a:prstGeom>
          <a:solidFill>
            <a:srgbClr val="333399"/>
          </a:solidFill>
          <a:ln w="12700">
            <a:solidFill>
              <a:srgbClr val="000099"/>
            </a:solidFill>
            <a:round/>
            <a:headEnd/>
            <a:tailEnd/>
          </a:ln>
          <a:effectLst/>
        </p:spPr>
        <p:txBody>
          <a:bodyPr wrap="none" anchor="ctr"/>
          <a:lstStyle/>
          <a:p>
            <a:pPr algn="ctr"/>
            <a:endParaRPr lang="en-US" sz="1600" b="0">
              <a:solidFill>
                <a:srgbClr val="000099"/>
              </a:solidFill>
              <a:effectLst/>
              <a:latin typeface="Impact" pitchFamily="34" charset="0"/>
            </a:endParaRPr>
          </a:p>
        </p:txBody>
      </p:sp>
      <p:sp>
        <p:nvSpPr>
          <p:cNvPr id="972849" name="Rectangle 49"/>
          <p:cNvSpPr>
            <a:spLocks noChangeArrowheads="1"/>
          </p:cNvSpPr>
          <p:nvPr/>
        </p:nvSpPr>
        <p:spPr bwMode="auto">
          <a:xfrm>
            <a:off x="2743200" y="4343400"/>
            <a:ext cx="3657600" cy="457200"/>
          </a:xfrm>
          <a:prstGeom prst="rect">
            <a:avLst/>
          </a:prstGeom>
          <a:noFill/>
          <a:ln w="9525">
            <a:noFill/>
            <a:miter lim="800000"/>
            <a:headEnd/>
            <a:tailEnd/>
          </a:ln>
          <a:effectLst>
            <a:outerShdw dir="5400000" algn="ctr" rotWithShape="0">
              <a:schemeClr val="bg1"/>
            </a:outerShdw>
          </a:effectLst>
        </p:spPr>
        <p:txBody>
          <a:bodyPr wrap="none" anchor="ctr"/>
          <a:lstStyle/>
          <a:p>
            <a:pPr>
              <a:lnSpc>
                <a:spcPct val="85000"/>
              </a:lnSpc>
            </a:pPr>
            <a:r>
              <a:rPr lang="en-US" sz="3000" b="0" dirty="0">
                <a:solidFill>
                  <a:srgbClr val="000099"/>
                </a:solidFill>
                <a:effectLst/>
                <a:latin typeface="Impact" pitchFamily="34" charset="0"/>
              </a:rPr>
              <a:t>Rise and fall of nations</a:t>
            </a:r>
          </a:p>
        </p:txBody>
      </p:sp>
      <p:sp>
        <p:nvSpPr>
          <p:cNvPr id="972851" name="AutoShape 51"/>
          <p:cNvSpPr>
            <a:spLocks noChangeArrowheads="1"/>
          </p:cNvSpPr>
          <p:nvPr/>
        </p:nvSpPr>
        <p:spPr bwMode="auto">
          <a:xfrm rot="-5400000">
            <a:off x="1562100" y="647700"/>
            <a:ext cx="381000" cy="609600"/>
          </a:xfrm>
          <a:prstGeom prst="downArrow">
            <a:avLst>
              <a:gd name="adj1" fmla="val 45843"/>
              <a:gd name="adj2" fmla="val 35919"/>
            </a:avLst>
          </a:prstGeom>
          <a:gradFill rotWithShape="0">
            <a:gsLst>
              <a:gs pos="0">
                <a:srgbClr val="FFFFFF"/>
              </a:gs>
              <a:gs pos="100000">
                <a:srgbClr val="000099"/>
              </a:gs>
            </a:gsLst>
            <a:path path="rect">
              <a:fillToRect l="50000" t="50000" r="50000" b="50000"/>
            </a:path>
          </a:gradFill>
          <a:ln w="38100">
            <a:solidFill>
              <a:srgbClr val="333399"/>
            </a:solidFill>
            <a:miter lim="800000"/>
            <a:headEnd/>
            <a:tailEnd/>
          </a:ln>
          <a:effectLst/>
        </p:spPr>
        <p:txBody>
          <a:bodyPr wrap="none" anchor="ctr"/>
          <a:lstStyle/>
          <a:p>
            <a:pPr algn="ctr"/>
            <a:endParaRPr lang="en-US">
              <a:solidFill>
                <a:srgbClr val="000000"/>
              </a:solidFill>
              <a:latin typeface="Arial" charset="0"/>
            </a:endParaRPr>
          </a:p>
        </p:txBody>
      </p:sp>
      <p:sp>
        <p:nvSpPr>
          <p:cNvPr id="24" name="Text Box 12"/>
          <p:cNvSpPr txBox="1">
            <a:spLocks noChangeArrowheads="1"/>
          </p:cNvSpPr>
          <p:nvPr/>
        </p:nvSpPr>
        <p:spPr bwMode="auto">
          <a:xfrm>
            <a:off x="457200" y="76200"/>
            <a:ext cx="8153400" cy="609600"/>
          </a:xfrm>
          <a:prstGeom prst="rect">
            <a:avLst/>
          </a:prstGeom>
          <a:noFill/>
          <a:ln w="9525">
            <a:noFill/>
            <a:miter lim="800000"/>
            <a:headEnd/>
            <a:tailEnd/>
          </a:ln>
          <a:effectLst>
            <a:outerShdw dist="25400" dir="2700000" algn="ctr" rotWithShape="0">
              <a:schemeClr val="bg1"/>
            </a:outerShdw>
          </a:effectLst>
        </p:spPr>
        <p:txBody>
          <a:bodyPr>
            <a:spAutoFit/>
          </a:bodyPr>
          <a:lstStyle/>
          <a:p>
            <a:r>
              <a:rPr lang="en-US" sz="3400" b="0" dirty="0">
                <a:solidFill>
                  <a:srgbClr val="000099"/>
                </a:solidFill>
                <a:effectLst/>
                <a:latin typeface="Impact" pitchFamily="34" charset="0"/>
              </a:rPr>
              <a:t>Theological controversy over predestination</a:t>
            </a:r>
          </a:p>
        </p:txBody>
      </p:sp>
      <p:sp>
        <p:nvSpPr>
          <p:cNvPr id="25" name="Text Box 37"/>
          <p:cNvSpPr txBox="1">
            <a:spLocks noChangeArrowheads="1"/>
          </p:cNvSpPr>
          <p:nvPr/>
        </p:nvSpPr>
        <p:spPr bwMode="auto">
          <a:xfrm>
            <a:off x="2133600" y="609600"/>
            <a:ext cx="4800600" cy="609600"/>
          </a:xfrm>
          <a:prstGeom prst="rect">
            <a:avLst/>
          </a:prstGeom>
          <a:noFill/>
          <a:ln w="9525">
            <a:noFill/>
            <a:miter lim="800000"/>
            <a:headEnd/>
            <a:tailEnd/>
          </a:ln>
          <a:effectLst>
            <a:outerShdw dist="25400" dir="2700000" algn="ctr" rotWithShape="0">
              <a:schemeClr val="bg1"/>
            </a:outerShdw>
          </a:effectLst>
        </p:spPr>
        <p:txBody>
          <a:bodyPr>
            <a:spAutoFit/>
          </a:bodyPr>
          <a:lstStyle/>
          <a:p>
            <a:r>
              <a:rPr lang="en-US" sz="3400" b="0" dirty="0">
                <a:solidFill>
                  <a:srgbClr val="000099"/>
                </a:solidFill>
                <a:effectLst/>
                <a:latin typeface="Impact" pitchFamily="34" charset="0"/>
              </a:rPr>
              <a:t>Confusion in religious life</a:t>
            </a:r>
          </a:p>
        </p:txBody>
      </p:sp>
      <p:sp>
        <p:nvSpPr>
          <p:cNvPr id="37" name="Text Box 19"/>
          <p:cNvSpPr txBox="1">
            <a:spLocks noChangeArrowheads="1"/>
          </p:cNvSpPr>
          <p:nvPr/>
        </p:nvSpPr>
        <p:spPr bwMode="auto">
          <a:xfrm>
            <a:off x="337038" y="2819400"/>
            <a:ext cx="18288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Rom. 8:29-30</a:t>
            </a:r>
          </a:p>
        </p:txBody>
      </p:sp>
      <p:sp>
        <p:nvSpPr>
          <p:cNvPr id="38" name="Text Box 19"/>
          <p:cNvSpPr txBox="1">
            <a:spLocks noChangeArrowheads="1"/>
          </p:cNvSpPr>
          <p:nvPr/>
        </p:nvSpPr>
        <p:spPr bwMode="auto">
          <a:xfrm>
            <a:off x="337038" y="3200400"/>
            <a:ext cx="18288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Rom. 9:15-16</a:t>
            </a:r>
          </a:p>
        </p:txBody>
      </p:sp>
      <p:sp>
        <p:nvSpPr>
          <p:cNvPr id="39" name="Text Box 19"/>
          <p:cNvSpPr txBox="1">
            <a:spLocks noChangeArrowheads="1"/>
          </p:cNvSpPr>
          <p:nvPr/>
        </p:nvSpPr>
        <p:spPr bwMode="auto">
          <a:xfrm>
            <a:off x="337039" y="3581400"/>
            <a:ext cx="14478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Rom. 9:21</a:t>
            </a:r>
          </a:p>
        </p:txBody>
      </p:sp>
      <p:sp>
        <p:nvSpPr>
          <p:cNvPr id="40" name="Text Box 19"/>
          <p:cNvSpPr txBox="1">
            <a:spLocks noChangeArrowheads="1"/>
          </p:cNvSpPr>
          <p:nvPr/>
        </p:nvSpPr>
        <p:spPr bwMode="auto">
          <a:xfrm>
            <a:off x="337038" y="3962400"/>
            <a:ext cx="14478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Rom. 9:11</a:t>
            </a:r>
          </a:p>
        </p:txBody>
      </p:sp>
      <p:grpSp>
        <p:nvGrpSpPr>
          <p:cNvPr id="41" name="Group 55"/>
          <p:cNvGrpSpPr>
            <a:grpSpLocks/>
          </p:cNvGrpSpPr>
          <p:nvPr/>
        </p:nvGrpSpPr>
        <p:grpSpPr bwMode="auto">
          <a:xfrm>
            <a:off x="1181100" y="5640387"/>
            <a:ext cx="6843712" cy="912813"/>
            <a:chOff x="216" y="3280"/>
            <a:chExt cx="4311" cy="575"/>
          </a:xfrm>
        </p:grpSpPr>
        <p:sp>
          <p:nvSpPr>
            <p:cNvPr id="42" name="Text Box 6"/>
            <p:cNvSpPr txBox="1">
              <a:spLocks noChangeArrowheads="1"/>
            </p:cNvSpPr>
            <p:nvPr/>
          </p:nvSpPr>
          <p:spPr bwMode="auto">
            <a:xfrm>
              <a:off x="432" y="3312"/>
              <a:ext cx="4095" cy="543"/>
            </a:xfrm>
            <a:prstGeom prst="rect">
              <a:avLst/>
            </a:prstGeom>
            <a:noFill/>
            <a:ln w="9525">
              <a:noFill/>
              <a:miter lim="800000"/>
              <a:headEnd/>
              <a:tailEnd/>
            </a:ln>
            <a:effectLst/>
          </p:spPr>
          <p:txBody>
            <a:bodyPr wrap="square">
              <a:spAutoFit/>
            </a:bodyPr>
            <a:lstStyle/>
            <a:p>
              <a:pPr>
                <a:lnSpc>
                  <a:spcPts val="2000"/>
                </a:lnSpc>
              </a:pPr>
              <a:r>
                <a:rPr lang="en-US" sz="2000" dirty="0">
                  <a:solidFill>
                    <a:srgbClr val="FFFFFF"/>
                  </a:solidFill>
                  <a:effectLst/>
                  <a:latin typeface="Arial Narrow" pitchFamily="34" charset="0"/>
                </a:rPr>
                <a:t>In the Bible, we find many passages which are often interpreted to mean that </a:t>
              </a:r>
              <a:r>
                <a:rPr lang="en-US" sz="2000" dirty="0">
                  <a:solidFill>
                    <a:srgbClr val="FFFF00"/>
                  </a:solidFill>
                  <a:effectLst/>
                  <a:latin typeface="Arial Narrow" pitchFamily="34" charset="0"/>
                </a:rPr>
                <a:t>everything</a:t>
              </a:r>
              <a:r>
                <a:rPr lang="en-US" sz="2000" dirty="0">
                  <a:solidFill>
                    <a:srgbClr val="FFFFFF"/>
                  </a:solidFill>
                  <a:effectLst/>
                  <a:latin typeface="Arial Narrow" pitchFamily="34" charset="0"/>
                </a:rPr>
                <a:t> in human life comes to pass exactly as </a:t>
              </a:r>
              <a:r>
                <a:rPr lang="en-US" sz="2000" u="sng" dirty="0">
                  <a:solidFill>
                    <a:srgbClr val="FFFFFF"/>
                  </a:solidFill>
                  <a:effectLst/>
                  <a:latin typeface="Arial Narrow" pitchFamily="34" charset="0"/>
                </a:rPr>
                <a:t>predestined by God</a:t>
              </a:r>
              <a:r>
                <a:rPr lang="en-US" sz="2000" dirty="0">
                  <a:solidFill>
                    <a:srgbClr val="FFFFFF"/>
                  </a:solidFill>
                  <a:effectLst/>
                  <a:latin typeface="Arial Narrow" pitchFamily="34" charset="0"/>
                </a:rPr>
                <a:t>.</a:t>
              </a:r>
            </a:p>
          </p:txBody>
        </p:sp>
        <p:sp>
          <p:nvSpPr>
            <p:cNvPr id="43" name="Text Box 7"/>
            <p:cNvSpPr txBox="1">
              <a:spLocks noChangeArrowheads="1"/>
            </p:cNvSpPr>
            <p:nvPr/>
          </p:nvSpPr>
          <p:spPr bwMode="auto">
            <a:xfrm>
              <a:off x="216" y="3280"/>
              <a:ext cx="216" cy="383"/>
            </a:xfrm>
            <a:prstGeom prst="rect">
              <a:avLst/>
            </a:prstGeom>
            <a:noFill/>
            <a:ln w="9525">
              <a:noFill/>
              <a:miter lim="800000"/>
              <a:headEnd/>
              <a:tailEnd/>
            </a:ln>
            <a:effectLst/>
          </p:spPr>
          <p:txBody>
            <a:bodyPr>
              <a:spAutoFit/>
            </a:bodyPr>
            <a:lstStyle/>
            <a:p>
              <a:pPr marL="0" marR="0" lvl="0" indent="0" defTabSz="914400" rtl="0" eaLnBrk="0" fontAlgn="base" latinLnBrk="0" hangingPunct="0">
                <a:lnSpc>
                  <a:spcPct val="67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pic>
        <p:nvPicPr>
          <p:cNvPr id="34" name="Picture 33" descr="Bible-e copy.gif"/>
          <p:cNvPicPr>
            <a:picLocks noChangeAspect="1"/>
          </p:cNvPicPr>
          <p:nvPr/>
        </p:nvPicPr>
        <p:blipFill>
          <a:blip r:embed="rId3" cstate="print">
            <a:clrChange>
              <a:clrFrom>
                <a:srgbClr val="FFFFFF"/>
              </a:clrFrom>
              <a:clrTo>
                <a:srgbClr val="FFFFFF">
                  <a:alpha val="0"/>
                </a:srgbClr>
              </a:clrTo>
            </a:clrChange>
          </a:blip>
          <a:stretch>
            <a:fillRect/>
          </a:stretch>
        </p:blipFill>
        <p:spPr>
          <a:xfrm>
            <a:off x="3733800" y="1489417"/>
            <a:ext cx="1676400" cy="1025183"/>
          </a:xfrm>
          <a:prstGeom prst="rect">
            <a:avLst/>
          </a:prstGeom>
        </p:spPr>
      </p:pic>
      <p:sp>
        <p:nvSpPr>
          <p:cNvPr id="35" name="AutoShape 34"/>
          <p:cNvSpPr>
            <a:spLocks noChangeArrowheads="1"/>
          </p:cNvSpPr>
          <p:nvPr/>
        </p:nvSpPr>
        <p:spPr bwMode="auto">
          <a:xfrm rot="5400000" flipH="1">
            <a:off x="3169443" y="1638300"/>
            <a:ext cx="325438" cy="650876"/>
          </a:xfrm>
          <a:prstGeom prst="downArrow">
            <a:avLst>
              <a:gd name="adj1" fmla="val 33333"/>
              <a:gd name="adj2" fmla="val 101353"/>
            </a:avLst>
          </a:prstGeom>
          <a:solidFill>
            <a:srgbClr val="FF3300"/>
          </a:solidFill>
          <a:ln w="38100">
            <a:solidFill>
              <a:srgbClr val="FF3300"/>
            </a:solidFill>
            <a:miter lim="800000"/>
            <a:headEnd/>
            <a:tailEnd/>
          </a:ln>
          <a:effectLst/>
        </p:spPr>
        <p:txBody>
          <a:bodyPr wrap="none" anchor="ctr"/>
          <a:lstStyle/>
          <a:p>
            <a:pPr algn="ctr"/>
            <a:endParaRPr lang="en-US">
              <a:solidFill>
                <a:srgbClr val="000000"/>
              </a:solidFill>
              <a:latin typeface="Arial" charset="0"/>
            </a:endParaRPr>
          </a:p>
        </p:txBody>
      </p:sp>
      <p:grpSp>
        <p:nvGrpSpPr>
          <p:cNvPr id="3" name="Group 31"/>
          <p:cNvGrpSpPr/>
          <p:nvPr/>
        </p:nvGrpSpPr>
        <p:grpSpPr>
          <a:xfrm>
            <a:off x="2286000" y="838200"/>
            <a:ext cx="6477000" cy="4495800"/>
            <a:chOff x="2209800" y="819356"/>
            <a:chExt cx="6553200" cy="4167949"/>
          </a:xfrm>
        </p:grpSpPr>
        <p:sp>
          <p:nvSpPr>
            <p:cNvPr id="45" name="AutoShape 14" descr="Bible handwritten in Latin,  Malmesbury Abbey, Wiltshire, England"/>
            <p:cNvSpPr>
              <a:spLocks noChangeArrowheads="1"/>
            </p:cNvSpPr>
            <p:nvPr/>
          </p:nvSpPr>
          <p:spPr bwMode="auto">
            <a:xfrm>
              <a:off x="2209800" y="819356"/>
              <a:ext cx="6553200" cy="4167949"/>
            </a:xfrm>
            <a:prstGeom prst="horizontalScroll">
              <a:avLst>
                <a:gd name="adj" fmla="val 12315"/>
              </a:avLst>
            </a:prstGeom>
            <a:blipFill dpi="0" rotWithShape="0">
              <a:blip r:embed="rId4" cstate="print">
                <a:lum bright="54000" contrast="-54000"/>
              </a:blip>
              <a:srcRect/>
              <a:stretch>
                <a:fillRect b="-73979"/>
              </a:stretch>
            </a:blipFill>
            <a:ln w="57150">
              <a:solidFill>
                <a:srgbClr val="00124C"/>
              </a:solidFill>
              <a:round/>
              <a:headEnd/>
              <a:tailEnd/>
            </a:ln>
            <a:effectLst/>
          </p:spPr>
          <p:txBody>
            <a:bodyPr wrap="none" anchor="ctr"/>
            <a:lstStyle/>
            <a:p>
              <a:pPr>
                <a:lnSpc>
                  <a:spcPct val="85000"/>
                </a:lnSpc>
              </a:pPr>
              <a:endParaRPr lang="en-US" sz="2800">
                <a:ln>
                  <a:solidFill>
                    <a:srgbClr val="000046"/>
                  </a:solidFill>
                </a:ln>
                <a:solidFill>
                  <a:srgbClr val="CC0099"/>
                </a:solidFill>
                <a:effectLst>
                  <a:outerShdw blurRad="38100" dist="38100" dir="2700000" algn="tl">
                    <a:srgbClr val="C0C0C0"/>
                  </a:outerShdw>
                </a:effectLst>
              </a:endParaRPr>
            </a:p>
            <a:p>
              <a:pPr>
                <a:lnSpc>
                  <a:spcPct val="85000"/>
                </a:lnSpc>
              </a:pPr>
              <a:endParaRPr lang="en-US" sz="2800">
                <a:ln>
                  <a:solidFill>
                    <a:srgbClr val="000046"/>
                  </a:solidFill>
                </a:ln>
                <a:solidFill>
                  <a:srgbClr val="CC0099"/>
                </a:solidFill>
                <a:effectLst>
                  <a:outerShdw blurRad="38100" dist="38100" dir="2700000" algn="tl">
                    <a:srgbClr val="C0C0C0"/>
                  </a:outerShdw>
                </a:effectLst>
              </a:endParaRPr>
            </a:p>
            <a:p>
              <a:pPr>
                <a:lnSpc>
                  <a:spcPct val="85000"/>
                </a:lnSpc>
              </a:pPr>
              <a:r>
                <a:rPr lang="en-US" sz="2800">
                  <a:ln>
                    <a:solidFill>
                      <a:srgbClr val="000046"/>
                    </a:solidFill>
                  </a:ln>
                  <a:solidFill>
                    <a:srgbClr val="CC0099"/>
                  </a:solidFill>
                  <a:effectLst>
                    <a:outerShdw blurRad="38100" dist="38100" dir="2700000" algn="tl">
                      <a:srgbClr val="C0C0C0"/>
                    </a:outerShdw>
                  </a:effectLst>
                </a:rPr>
                <a:t>					</a:t>
              </a:r>
            </a:p>
            <a:p>
              <a:pPr>
                <a:lnSpc>
                  <a:spcPct val="85000"/>
                </a:lnSpc>
              </a:pPr>
              <a:endParaRPr lang="en-US" sz="2800">
                <a:ln>
                  <a:solidFill>
                    <a:srgbClr val="000046"/>
                  </a:solidFill>
                </a:ln>
                <a:solidFill>
                  <a:srgbClr val="CC0099"/>
                </a:solidFill>
                <a:effectLst>
                  <a:outerShdw blurRad="38100" dist="38100" dir="2700000" algn="tl">
                    <a:srgbClr val="C0C0C0"/>
                  </a:outerShdw>
                </a:effectLst>
              </a:endParaRPr>
            </a:p>
          </p:txBody>
        </p:sp>
        <p:sp>
          <p:nvSpPr>
            <p:cNvPr id="46" name="Text Box 15"/>
            <p:cNvSpPr txBox="1">
              <a:spLocks noChangeArrowheads="1"/>
            </p:cNvSpPr>
            <p:nvPr/>
          </p:nvSpPr>
          <p:spPr bwMode="auto">
            <a:xfrm>
              <a:off x="2980765" y="1568174"/>
              <a:ext cx="5486400" cy="2446340"/>
            </a:xfrm>
            <a:prstGeom prst="rect">
              <a:avLst/>
            </a:prstGeom>
            <a:noFill/>
            <a:ln w="9525" algn="ctr">
              <a:noFill/>
              <a:miter lim="800000"/>
              <a:headEnd/>
              <a:tailEnd/>
            </a:ln>
            <a:effectLst/>
          </p:spPr>
          <p:txBody>
            <a:bodyPr wrap="square">
              <a:spAutoFit/>
            </a:bodyPr>
            <a:lstStyle/>
            <a:p>
              <a:pPr>
                <a:lnSpc>
                  <a:spcPts val="3400"/>
                </a:lnSpc>
              </a:pPr>
              <a:r>
                <a:rPr lang="en-US" sz="3200" dirty="0">
                  <a:solidFill>
                    <a:srgbClr val="001454"/>
                  </a:solidFill>
                  <a:effectLst>
                    <a:outerShdw algn="tl">
                      <a:srgbClr val="000000"/>
                    </a:outerShdw>
                  </a:effectLst>
                  <a:latin typeface="Papyrus" pitchFamily="66" charset="0"/>
                </a:rPr>
                <a:t>though they were not yet born and had done nothing either good or bad, in order that God's purpose of election might continue, not because of works but because of his call, </a:t>
              </a:r>
            </a:p>
          </p:txBody>
        </p:sp>
        <p:sp>
          <p:nvSpPr>
            <p:cNvPr id="31" name="Text Box 25"/>
            <p:cNvSpPr txBox="1">
              <a:spLocks noChangeArrowheads="1"/>
            </p:cNvSpPr>
            <p:nvPr/>
          </p:nvSpPr>
          <p:spPr bwMode="auto">
            <a:xfrm>
              <a:off x="6113402" y="3991272"/>
              <a:ext cx="2187019" cy="430887"/>
            </a:xfrm>
            <a:prstGeom prst="rect">
              <a:avLst/>
            </a:prstGeom>
            <a:noFill/>
            <a:ln w="9525">
              <a:noFill/>
              <a:miter lim="800000"/>
              <a:headEnd/>
              <a:tailEnd/>
            </a:ln>
            <a:effectLst/>
          </p:spPr>
          <p:txBody>
            <a:bodyPr wrap="square">
              <a:spAutoFit/>
            </a:bodyPr>
            <a:lstStyle/>
            <a:p>
              <a:pPr algn="ctr"/>
              <a:r>
                <a:rPr lang="en-US" sz="1600">
                  <a:solidFill>
                    <a:srgbClr val="001454"/>
                  </a:solidFill>
                  <a:effectLst>
                    <a:outerShdw algn="tl">
                      <a:srgbClr val="000000"/>
                    </a:outerShdw>
                  </a:effectLst>
                  <a:latin typeface="Palatino Linotype" pitchFamily="18" charset="0"/>
                </a:rPr>
                <a:t>RSV</a:t>
              </a:r>
              <a:r>
                <a:rPr lang="en-US" sz="2200">
                  <a:solidFill>
                    <a:srgbClr val="001454"/>
                  </a:solidFill>
                  <a:effectLst>
                    <a:outerShdw algn="tl">
                      <a:srgbClr val="000000"/>
                    </a:outerShdw>
                  </a:effectLst>
                  <a:latin typeface="Palatino Linotype" pitchFamily="18" charset="0"/>
                </a:rPr>
                <a:t> </a:t>
              </a:r>
              <a:r>
                <a:rPr lang="en-US" sz="2200">
                  <a:solidFill>
                    <a:srgbClr val="001454"/>
                  </a:solidFill>
                  <a:effectLst/>
                  <a:latin typeface="Palatino Linotype" pitchFamily="18" charset="0"/>
                </a:rPr>
                <a:t>(</a:t>
              </a:r>
              <a:r>
                <a:rPr lang="en-US" sz="2200">
                  <a:solidFill>
                    <a:srgbClr val="001454"/>
                  </a:solidFill>
                  <a:effectLst>
                    <a:outerShdw algn="tl">
                      <a:srgbClr val="000000"/>
                    </a:outerShdw>
                  </a:effectLst>
                  <a:latin typeface="Palatino Linotype" pitchFamily="18" charset="0"/>
                </a:rPr>
                <a:t>Rom. 9:11</a:t>
              </a:r>
              <a:r>
                <a:rPr lang="en-US" sz="2200">
                  <a:solidFill>
                    <a:srgbClr val="001454"/>
                  </a:solidFill>
                  <a:effectLst/>
                  <a:latin typeface="Palatino Linotype" pitchFamily="18" charset="0"/>
                </a:rPr>
                <a:t>)</a:t>
              </a:r>
            </a:p>
          </p:txBody>
        </p:sp>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47" name="Group 52"/>
          <p:cNvGrpSpPr>
            <a:grpSpLocks/>
          </p:cNvGrpSpPr>
          <p:nvPr/>
        </p:nvGrpSpPr>
        <p:grpSpPr bwMode="auto">
          <a:xfrm>
            <a:off x="228600" y="1430338"/>
            <a:ext cx="2743200" cy="1066800"/>
            <a:chOff x="96" y="960"/>
            <a:chExt cx="1728" cy="672"/>
          </a:xfrm>
        </p:grpSpPr>
        <p:sp>
          <p:nvSpPr>
            <p:cNvPr id="51" name="AutoShape 53"/>
            <p:cNvSpPr>
              <a:spLocks noChangeArrowheads="1"/>
            </p:cNvSpPr>
            <p:nvPr/>
          </p:nvSpPr>
          <p:spPr bwMode="auto">
            <a:xfrm>
              <a:off x="120" y="960"/>
              <a:ext cx="1680" cy="672"/>
            </a:xfrm>
            <a:prstGeom prst="roundRect">
              <a:avLst>
                <a:gd name="adj" fmla="val 16667"/>
              </a:avLst>
            </a:prstGeom>
            <a:gradFill flip="none" rotWithShape="1">
              <a:gsLst>
                <a:gs pos="0">
                  <a:srgbClr val="6666CC">
                    <a:shade val="30000"/>
                    <a:satMod val="115000"/>
                  </a:srgbClr>
                </a:gs>
                <a:gs pos="50000">
                  <a:srgbClr val="6666CC">
                    <a:shade val="67500"/>
                    <a:satMod val="115000"/>
                  </a:srgbClr>
                </a:gs>
                <a:gs pos="100000">
                  <a:srgbClr val="6666CC">
                    <a:shade val="100000"/>
                    <a:satMod val="115000"/>
                  </a:srgbClr>
                </a:gs>
              </a:gsLst>
              <a:lin ang="2700000" scaled="1"/>
              <a:tileRect/>
            </a:gradFill>
            <a:ln w="28575">
              <a:noFill/>
              <a:round/>
              <a:headEnd/>
              <a:tailEnd/>
            </a:ln>
            <a:effectLst/>
          </p:spPr>
          <p:txBody>
            <a:bodyPr wrap="none" anchor="ctr"/>
            <a:lstStyle/>
            <a:p>
              <a:pPr>
                <a:lnSpc>
                  <a:spcPct val="90000"/>
                </a:lnSpc>
              </a:pPr>
              <a:endParaRPr lang="en-US" sz="600" b="0">
                <a:solidFill>
                  <a:srgbClr val="FFFFFF"/>
                </a:solidFill>
                <a:effectLst>
                  <a:outerShdw blurRad="38100" dist="38100" dir="2700000" algn="tl">
                    <a:srgbClr val="000000"/>
                  </a:outerShdw>
                </a:effectLst>
                <a:latin typeface="Impact" pitchFamily="34" charset="0"/>
              </a:endParaRPr>
            </a:p>
            <a:p>
              <a:pPr>
                <a:lnSpc>
                  <a:spcPct val="80000"/>
                </a:lnSpc>
              </a:pPr>
              <a:endParaRPr lang="en-US" sz="3200" b="0">
                <a:solidFill>
                  <a:srgbClr val="FFFFFF"/>
                </a:solidFill>
                <a:effectLst>
                  <a:outerShdw blurRad="38100" dist="38100" dir="2700000" algn="tl">
                    <a:srgbClr val="000000"/>
                  </a:outerShdw>
                </a:effectLst>
                <a:latin typeface="Impact" pitchFamily="34" charset="0"/>
              </a:endParaRPr>
            </a:p>
          </p:txBody>
        </p:sp>
        <p:sp>
          <p:nvSpPr>
            <p:cNvPr id="52" name="Text Box 54"/>
            <p:cNvSpPr txBox="1">
              <a:spLocks noChangeArrowheads="1"/>
            </p:cNvSpPr>
            <p:nvPr/>
          </p:nvSpPr>
          <p:spPr bwMode="auto">
            <a:xfrm>
              <a:off x="96" y="1021"/>
              <a:ext cx="1728" cy="550"/>
            </a:xfrm>
            <a:prstGeom prst="rect">
              <a:avLst/>
            </a:prstGeom>
            <a:noFill/>
            <a:ln w="19050">
              <a:noFill/>
              <a:miter lim="800000"/>
              <a:headEnd/>
              <a:tailEnd/>
            </a:ln>
            <a:effectLst>
              <a:outerShdw dist="35921" dir="2700000" algn="ctr" rotWithShape="0">
                <a:schemeClr val="tx1"/>
              </a:outerShdw>
            </a:effectLst>
          </p:spPr>
          <p:txBody>
            <a:bodyPr>
              <a:spAutoFit/>
            </a:bodyPr>
            <a:lstStyle/>
            <a:p>
              <a:pPr algn="ctr">
                <a:lnSpc>
                  <a:spcPct val="80000"/>
                </a:lnSpc>
              </a:pPr>
              <a:r>
                <a:rPr lang="en-US" sz="3200" b="0">
                  <a:solidFill>
                    <a:srgbClr val="FFFFFF"/>
                  </a:solidFill>
                  <a:effectLst>
                    <a:outerShdw blurRad="38100" dist="38100" dir="2700000" algn="tl">
                      <a:srgbClr val="000000"/>
                    </a:outerShdw>
                  </a:effectLst>
                  <a:latin typeface="Impact" pitchFamily="34" charset="0"/>
                </a:rPr>
                <a:t>Affirm</a:t>
              </a:r>
            </a:p>
            <a:p>
              <a:pPr algn="ctr">
                <a:lnSpc>
                  <a:spcPct val="80000"/>
                </a:lnSpc>
              </a:pPr>
              <a:r>
                <a:rPr lang="en-US" sz="3200" b="0">
                  <a:solidFill>
                    <a:srgbClr val="FFFFFF"/>
                  </a:solidFill>
                  <a:effectLst>
                    <a:outerShdw blurRad="38100" dist="38100" dir="2700000" algn="tl">
                      <a:srgbClr val="000000"/>
                    </a:outerShdw>
                  </a:effectLst>
                  <a:latin typeface="Impact" pitchFamily="34" charset="0"/>
                </a:rPr>
                <a:t>predestination</a:t>
              </a:r>
            </a:p>
          </p:txBody>
        </p:sp>
      </p:grpSp>
      <p:sp>
        <p:nvSpPr>
          <p:cNvPr id="973827" name="Rectangle 3"/>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grpSp>
        <p:nvGrpSpPr>
          <p:cNvPr id="2" name="Group 69"/>
          <p:cNvGrpSpPr>
            <a:grpSpLocks/>
          </p:cNvGrpSpPr>
          <p:nvPr/>
        </p:nvGrpSpPr>
        <p:grpSpPr bwMode="auto">
          <a:xfrm>
            <a:off x="991189" y="5715000"/>
            <a:ext cx="7314546" cy="685800"/>
            <a:chOff x="675" y="3360"/>
            <a:chExt cx="4858" cy="432"/>
          </a:xfrm>
        </p:grpSpPr>
        <p:sp>
          <p:nvSpPr>
            <p:cNvPr id="973830" name="Text Box 6"/>
            <p:cNvSpPr txBox="1">
              <a:spLocks noChangeArrowheads="1"/>
            </p:cNvSpPr>
            <p:nvPr/>
          </p:nvSpPr>
          <p:spPr bwMode="auto">
            <a:xfrm>
              <a:off x="875" y="3404"/>
              <a:ext cx="4658" cy="388"/>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Yet we can find sufficient evidence in the Bible to </a:t>
              </a:r>
              <a:r>
                <a:rPr lang="en-US" sz="2000" u="sng" dirty="0">
                  <a:solidFill>
                    <a:srgbClr val="FFFFFF"/>
                  </a:solidFill>
                  <a:effectLst/>
                  <a:latin typeface="Arial Narrow" pitchFamily="34" charset="0"/>
                </a:rPr>
                <a:t>refute the doctrine</a:t>
              </a:r>
              <a:r>
                <a:rPr lang="en-US" sz="2000" dirty="0">
                  <a:solidFill>
                    <a:srgbClr val="FFFFFF"/>
                  </a:solidFill>
                  <a:effectLst/>
                  <a:latin typeface="Arial Narrow" pitchFamily="34" charset="0"/>
                </a:rPr>
                <a:t> of absolute predestination.</a:t>
              </a:r>
              <a:endParaRPr lang="en-US" sz="2000" b="0" dirty="0">
                <a:solidFill>
                  <a:srgbClr val="FFFFFF"/>
                </a:solidFill>
                <a:effectLst/>
                <a:latin typeface="Arial Narrow" pitchFamily="34" charset="0"/>
              </a:endParaRPr>
            </a:p>
          </p:txBody>
        </p:sp>
        <p:sp>
          <p:nvSpPr>
            <p:cNvPr id="973831" name="Text Box 7"/>
            <p:cNvSpPr txBox="1">
              <a:spLocks noChangeArrowheads="1"/>
            </p:cNvSpPr>
            <p:nvPr/>
          </p:nvSpPr>
          <p:spPr bwMode="auto">
            <a:xfrm>
              <a:off x="675" y="3360"/>
              <a:ext cx="240" cy="39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69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grpSp>
        <p:nvGrpSpPr>
          <p:cNvPr id="4" name="Group 33"/>
          <p:cNvGrpSpPr>
            <a:grpSpLocks/>
          </p:cNvGrpSpPr>
          <p:nvPr/>
        </p:nvGrpSpPr>
        <p:grpSpPr bwMode="auto">
          <a:xfrm>
            <a:off x="6172200" y="1430338"/>
            <a:ext cx="2743200" cy="1066800"/>
            <a:chOff x="3840" y="960"/>
            <a:chExt cx="1728" cy="672"/>
          </a:xfrm>
        </p:grpSpPr>
        <p:sp>
          <p:nvSpPr>
            <p:cNvPr id="973858" name="AutoShape 34"/>
            <p:cNvSpPr>
              <a:spLocks noChangeArrowheads="1"/>
            </p:cNvSpPr>
            <p:nvPr/>
          </p:nvSpPr>
          <p:spPr bwMode="auto">
            <a:xfrm>
              <a:off x="3864" y="960"/>
              <a:ext cx="1680" cy="672"/>
            </a:xfrm>
            <a:prstGeom prst="roundRect">
              <a:avLst>
                <a:gd name="adj" fmla="val 16667"/>
              </a:avLst>
            </a:prstGeom>
            <a:solidFill>
              <a:srgbClr val="6600CC"/>
            </a:solidFill>
            <a:ln w="28575">
              <a:noFill/>
              <a:round/>
              <a:headEnd/>
              <a:tailEnd/>
            </a:ln>
            <a:effectLst/>
          </p:spPr>
          <p:txBody>
            <a:bodyPr wrap="none" anchor="ctr"/>
            <a:lstStyle/>
            <a:p>
              <a:pPr>
                <a:lnSpc>
                  <a:spcPct val="90000"/>
                </a:lnSpc>
              </a:pPr>
              <a:endParaRPr lang="en-US" sz="600" b="0">
                <a:solidFill>
                  <a:srgbClr val="FFFFFF"/>
                </a:solidFill>
                <a:effectLst>
                  <a:outerShdw blurRad="38100" dist="38100" dir="2700000" algn="tl">
                    <a:srgbClr val="000000"/>
                  </a:outerShdw>
                </a:effectLst>
                <a:latin typeface="Impact" pitchFamily="34" charset="0"/>
              </a:endParaRPr>
            </a:p>
            <a:p>
              <a:pPr>
                <a:lnSpc>
                  <a:spcPct val="80000"/>
                </a:lnSpc>
              </a:pPr>
              <a:endParaRPr lang="en-US" sz="3200" b="0">
                <a:solidFill>
                  <a:srgbClr val="FFFFFF"/>
                </a:solidFill>
                <a:effectLst>
                  <a:outerShdw blurRad="38100" dist="38100" dir="2700000" algn="tl">
                    <a:srgbClr val="000000"/>
                  </a:outerShdw>
                </a:effectLst>
                <a:latin typeface="Impact" pitchFamily="34" charset="0"/>
              </a:endParaRPr>
            </a:p>
          </p:txBody>
        </p:sp>
        <p:sp>
          <p:nvSpPr>
            <p:cNvPr id="973859" name="Text Box 35"/>
            <p:cNvSpPr txBox="1">
              <a:spLocks noChangeArrowheads="1"/>
            </p:cNvSpPr>
            <p:nvPr/>
          </p:nvSpPr>
          <p:spPr bwMode="auto">
            <a:xfrm>
              <a:off x="3840" y="1021"/>
              <a:ext cx="1728" cy="550"/>
            </a:xfrm>
            <a:prstGeom prst="rect">
              <a:avLst/>
            </a:prstGeom>
            <a:noFill/>
            <a:ln w="19050">
              <a:noFill/>
              <a:miter lim="800000"/>
              <a:headEnd/>
              <a:tailEnd/>
            </a:ln>
            <a:effectLst>
              <a:outerShdw dist="35921" dir="2700000" algn="ctr" rotWithShape="0">
                <a:schemeClr val="tx1"/>
              </a:outerShdw>
            </a:effectLst>
          </p:spPr>
          <p:txBody>
            <a:bodyPr>
              <a:spAutoFit/>
            </a:bodyPr>
            <a:lstStyle/>
            <a:p>
              <a:pPr algn="ctr">
                <a:lnSpc>
                  <a:spcPct val="80000"/>
                </a:lnSpc>
              </a:pPr>
              <a:r>
                <a:rPr lang="en-US" sz="3200" b="0">
                  <a:solidFill>
                    <a:srgbClr val="FFFFFF"/>
                  </a:solidFill>
                  <a:effectLst>
                    <a:outerShdw blurRad="38100" dist="38100" dir="2700000" algn="tl">
                      <a:srgbClr val="000000"/>
                    </a:outerShdw>
                  </a:effectLst>
                  <a:latin typeface="Impact" pitchFamily="34" charset="0"/>
                </a:rPr>
                <a:t>Refute</a:t>
              </a:r>
            </a:p>
            <a:p>
              <a:pPr algn="ctr">
                <a:lnSpc>
                  <a:spcPct val="80000"/>
                </a:lnSpc>
              </a:pPr>
              <a:r>
                <a:rPr lang="en-US" sz="3200" b="0">
                  <a:solidFill>
                    <a:srgbClr val="FFFFFF"/>
                  </a:solidFill>
                  <a:effectLst>
                    <a:outerShdw blurRad="38100" dist="38100" dir="2700000" algn="tl">
                      <a:srgbClr val="000000"/>
                    </a:outerShdw>
                  </a:effectLst>
                  <a:latin typeface="Impact" pitchFamily="34" charset="0"/>
                </a:rPr>
                <a:t>predestination</a:t>
              </a:r>
            </a:p>
          </p:txBody>
        </p:sp>
      </p:grpSp>
      <p:sp>
        <p:nvSpPr>
          <p:cNvPr id="973871" name="AutoShape 47"/>
          <p:cNvSpPr>
            <a:spLocks noChangeArrowheads="1"/>
          </p:cNvSpPr>
          <p:nvPr/>
        </p:nvSpPr>
        <p:spPr bwMode="auto">
          <a:xfrm rot="-5400000">
            <a:off x="1562100" y="647700"/>
            <a:ext cx="381000" cy="609600"/>
          </a:xfrm>
          <a:prstGeom prst="downArrow">
            <a:avLst>
              <a:gd name="adj1" fmla="val 45843"/>
              <a:gd name="adj2" fmla="val 35919"/>
            </a:avLst>
          </a:prstGeom>
          <a:gradFill rotWithShape="0">
            <a:gsLst>
              <a:gs pos="0">
                <a:srgbClr val="FFFFFF"/>
              </a:gs>
              <a:gs pos="100000">
                <a:srgbClr val="000099"/>
              </a:gs>
            </a:gsLst>
            <a:path path="rect">
              <a:fillToRect l="50000" t="50000" r="50000" b="50000"/>
            </a:path>
          </a:gradFill>
          <a:ln w="38100">
            <a:solidFill>
              <a:srgbClr val="333399"/>
            </a:solidFill>
            <a:miter lim="800000"/>
            <a:headEnd/>
            <a:tailEnd/>
          </a:ln>
          <a:effectLst/>
        </p:spPr>
        <p:txBody>
          <a:bodyPr wrap="none" anchor="ctr"/>
          <a:lstStyle/>
          <a:p>
            <a:pPr algn="ctr"/>
            <a:endParaRPr lang="en-US">
              <a:solidFill>
                <a:srgbClr val="000000"/>
              </a:solidFill>
              <a:latin typeface="Arial" charset="0"/>
            </a:endParaRPr>
          </a:p>
        </p:txBody>
      </p:sp>
      <p:sp>
        <p:nvSpPr>
          <p:cNvPr id="973884" name="AutoShape 60"/>
          <p:cNvSpPr>
            <a:spLocks noChangeArrowheads="1"/>
          </p:cNvSpPr>
          <p:nvPr/>
        </p:nvSpPr>
        <p:spPr bwMode="auto">
          <a:xfrm>
            <a:off x="2362200" y="2590800"/>
            <a:ext cx="4495800" cy="2286000"/>
          </a:xfrm>
          <a:prstGeom prst="roundRect">
            <a:avLst>
              <a:gd name="adj" fmla="val 16667"/>
            </a:avLst>
          </a:prstGeom>
          <a:gradFill rotWithShape="0">
            <a:gsLst>
              <a:gs pos="0">
                <a:srgbClr val="EAEAEA"/>
              </a:gs>
              <a:gs pos="100000">
                <a:srgbClr val="DDDDDD"/>
              </a:gs>
            </a:gsLst>
            <a:path path="shape">
              <a:fillToRect l="50000" t="50000" r="50000" b="50000"/>
            </a:path>
          </a:gradFill>
          <a:ln w="38100">
            <a:solidFill>
              <a:srgbClr val="000099"/>
            </a:solidFill>
            <a:round/>
            <a:headEnd/>
            <a:tailEnd/>
          </a:ln>
          <a:effectLst/>
        </p:spPr>
        <p:txBody>
          <a:bodyPr wrap="none" anchor="ctr"/>
          <a:lstStyle/>
          <a:p>
            <a:pPr algn="ctr"/>
            <a:endParaRPr lang="en-US">
              <a:solidFill>
                <a:srgbClr val="000000"/>
              </a:solidFill>
              <a:latin typeface="Arial" charset="0"/>
            </a:endParaRPr>
          </a:p>
        </p:txBody>
      </p:sp>
      <p:sp>
        <p:nvSpPr>
          <p:cNvPr id="973885" name="Oval 61"/>
          <p:cNvSpPr>
            <a:spLocks noChangeArrowheads="1"/>
          </p:cNvSpPr>
          <p:nvPr/>
        </p:nvSpPr>
        <p:spPr bwMode="auto">
          <a:xfrm>
            <a:off x="2514600" y="2819400"/>
            <a:ext cx="228600" cy="217488"/>
          </a:xfrm>
          <a:prstGeom prst="ellipse">
            <a:avLst/>
          </a:prstGeom>
          <a:solidFill>
            <a:srgbClr val="333399"/>
          </a:solidFill>
          <a:ln w="12700">
            <a:solidFill>
              <a:srgbClr val="000099"/>
            </a:solidFill>
            <a:round/>
            <a:headEnd/>
            <a:tailEnd/>
          </a:ln>
          <a:effectLst/>
        </p:spPr>
        <p:txBody>
          <a:bodyPr wrap="none" anchor="ctr"/>
          <a:lstStyle/>
          <a:p>
            <a:pPr algn="ctr"/>
            <a:endParaRPr lang="en-US" sz="1600" b="0">
              <a:solidFill>
                <a:srgbClr val="000099"/>
              </a:solidFill>
              <a:effectLst/>
              <a:latin typeface="Impact" pitchFamily="34" charset="0"/>
            </a:endParaRPr>
          </a:p>
        </p:txBody>
      </p:sp>
      <p:sp>
        <p:nvSpPr>
          <p:cNvPr id="973887" name="Oval 63"/>
          <p:cNvSpPr>
            <a:spLocks noChangeArrowheads="1"/>
          </p:cNvSpPr>
          <p:nvPr/>
        </p:nvSpPr>
        <p:spPr bwMode="auto">
          <a:xfrm>
            <a:off x="2514600" y="3352800"/>
            <a:ext cx="228600" cy="217488"/>
          </a:xfrm>
          <a:prstGeom prst="ellipse">
            <a:avLst/>
          </a:prstGeom>
          <a:solidFill>
            <a:srgbClr val="333399"/>
          </a:solidFill>
          <a:ln w="12700">
            <a:solidFill>
              <a:srgbClr val="000099"/>
            </a:solidFill>
            <a:round/>
            <a:headEnd/>
            <a:tailEnd/>
          </a:ln>
          <a:effectLst/>
        </p:spPr>
        <p:txBody>
          <a:bodyPr wrap="none" anchor="ctr"/>
          <a:lstStyle/>
          <a:p>
            <a:pPr algn="ctr"/>
            <a:endParaRPr lang="en-US" sz="1600" b="0">
              <a:solidFill>
                <a:srgbClr val="000099"/>
              </a:solidFill>
              <a:effectLst/>
              <a:latin typeface="Impact" pitchFamily="34" charset="0"/>
            </a:endParaRPr>
          </a:p>
        </p:txBody>
      </p:sp>
      <p:sp>
        <p:nvSpPr>
          <p:cNvPr id="973889" name="Oval 65"/>
          <p:cNvSpPr>
            <a:spLocks noChangeArrowheads="1"/>
          </p:cNvSpPr>
          <p:nvPr/>
        </p:nvSpPr>
        <p:spPr bwMode="auto">
          <a:xfrm>
            <a:off x="2514600" y="3886200"/>
            <a:ext cx="228600" cy="217488"/>
          </a:xfrm>
          <a:prstGeom prst="ellipse">
            <a:avLst/>
          </a:prstGeom>
          <a:solidFill>
            <a:srgbClr val="333399"/>
          </a:solidFill>
          <a:ln w="12700">
            <a:solidFill>
              <a:srgbClr val="000099"/>
            </a:solidFill>
            <a:round/>
            <a:headEnd/>
            <a:tailEnd/>
          </a:ln>
          <a:effectLst/>
        </p:spPr>
        <p:txBody>
          <a:bodyPr wrap="none" anchor="ctr"/>
          <a:lstStyle/>
          <a:p>
            <a:pPr algn="ctr"/>
            <a:endParaRPr lang="en-US" sz="1600" b="0">
              <a:solidFill>
                <a:srgbClr val="000099"/>
              </a:solidFill>
              <a:effectLst/>
              <a:latin typeface="Impact" pitchFamily="34" charset="0"/>
            </a:endParaRPr>
          </a:p>
        </p:txBody>
      </p:sp>
      <p:sp>
        <p:nvSpPr>
          <p:cNvPr id="973891" name="Oval 67"/>
          <p:cNvSpPr>
            <a:spLocks noChangeArrowheads="1"/>
          </p:cNvSpPr>
          <p:nvPr/>
        </p:nvSpPr>
        <p:spPr bwMode="auto">
          <a:xfrm>
            <a:off x="2514600" y="4419600"/>
            <a:ext cx="228600" cy="217488"/>
          </a:xfrm>
          <a:prstGeom prst="ellipse">
            <a:avLst/>
          </a:prstGeom>
          <a:solidFill>
            <a:srgbClr val="333399"/>
          </a:solidFill>
          <a:ln w="12700">
            <a:solidFill>
              <a:srgbClr val="000099"/>
            </a:solidFill>
            <a:round/>
            <a:headEnd/>
            <a:tailEnd/>
          </a:ln>
          <a:effectLst/>
        </p:spPr>
        <p:txBody>
          <a:bodyPr wrap="none" anchor="ctr"/>
          <a:lstStyle/>
          <a:p>
            <a:pPr algn="ctr"/>
            <a:endParaRPr lang="en-US" sz="1600" b="0">
              <a:solidFill>
                <a:srgbClr val="000099"/>
              </a:solidFill>
              <a:effectLst/>
              <a:latin typeface="Impact" pitchFamily="34" charset="0"/>
            </a:endParaRPr>
          </a:p>
        </p:txBody>
      </p:sp>
      <p:sp>
        <p:nvSpPr>
          <p:cNvPr id="27" name="Text Box 12"/>
          <p:cNvSpPr txBox="1">
            <a:spLocks noChangeArrowheads="1"/>
          </p:cNvSpPr>
          <p:nvPr/>
        </p:nvSpPr>
        <p:spPr bwMode="auto">
          <a:xfrm>
            <a:off x="457200" y="76200"/>
            <a:ext cx="8153400" cy="609600"/>
          </a:xfrm>
          <a:prstGeom prst="rect">
            <a:avLst/>
          </a:prstGeom>
          <a:noFill/>
          <a:ln w="9525">
            <a:noFill/>
            <a:miter lim="800000"/>
            <a:headEnd/>
            <a:tailEnd/>
          </a:ln>
          <a:effectLst>
            <a:outerShdw dist="25400" dir="2700000" algn="ctr" rotWithShape="0">
              <a:schemeClr val="bg1"/>
            </a:outerShdw>
          </a:effectLst>
        </p:spPr>
        <p:txBody>
          <a:bodyPr>
            <a:spAutoFit/>
          </a:bodyPr>
          <a:lstStyle/>
          <a:p>
            <a:r>
              <a:rPr lang="en-US" sz="3400" b="0" dirty="0">
                <a:solidFill>
                  <a:srgbClr val="000099"/>
                </a:solidFill>
                <a:effectLst/>
                <a:latin typeface="Impact" pitchFamily="34" charset="0"/>
              </a:rPr>
              <a:t>Theological controversy over predestination</a:t>
            </a:r>
          </a:p>
        </p:txBody>
      </p:sp>
      <p:sp>
        <p:nvSpPr>
          <p:cNvPr id="28" name="Text Box 37"/>
          <p:cNvSpPr txBox="1">
            <a:spLocks noChangeArrowheads="1"/>
          </p:cNvSpPr>
          <p:nvPr/>
        </p:nvSpPr>
        <p:spPr bwMode="auto">
          <a:xfrm>
            <a:off x="2133600" y="609600"/>
            <a:ext cx="4800600" cy="609600"/>
          </a:xfrm>
          <a:prstGeom prst="rect">
            <a:avLst/>
          </a:prstGeom>
          <a:noFill/>
          <a:ln w="9525">
            <a:noFill/>
            <a:miter lim="800000"/>
            <a:headEnd/>
            <a:tailEnd/>
          </a:ln>
          <a:effectLst>
            <a:outerShdw dist="25400" dir="2700000" algn="ctr" rotWithShape="0">
              <a:schemeClr val="bg1"/>
            </a:outerShdw>
          </a:effectLst>
        </p:spPr>
        <p:txBody>
          <a:bodyPr>
            <a:spAutoFit/>
          </a:bodyPr>
          <a:lstStyle/>
          <a:p>
            <a:r>
              <a:rPr lang="en-US" sz="3400" b="0" dirty="0">
                <a:solidFill>
                  <a:srgbClr val="000099"/>
                </a:solidFill>
                <a:effectLst/>
                <a:latin typeface="Impact" pitchFamily="34" charset="0"/>
              </a:rPr>
              <a:t>Confusion in religious life</a:t>
            </a:r>
          </a:p>
        </p:txBody>
      </p:sp>
      <p:sp>
        <p:nvSpPr>
          <p:cNvPr id="29" name="Rectangle 37"/>
          <p:cNvSpPr>
            <a:spLocks noChangeArrowheads="1"/>
          </p:cNvSpPr>
          <p:nvPr/>
        </p:nvSpPr>
        <p:spPr bwMode="auto">
          <a:xfrm>
            <a:off x="2743200" y="2743200"/>
            <a:ext cx="3048000" cy="457200"/>
          </a:xfrm>
          <a:prstGeom prst="rect">
            <a:avLst/>
          </a:prstGeom>
          <a:noFill/>
          <a:ln w="9525">
            <a:noFill/>
            <a:miter lim="800000"/>
            <a:headEnd/>
            <a:tailEnd/>
          </a:ln>
          <a:effectLst>
            <a:outerShdw dir="5400000" algn="ctr" rotWithShape="0">
              <a:schemeClr val="bg1"/>
            </a:outerShdw>
          </a:effectLst>
        </p:spPr>
        <p:txBody>
          <a:bodyPr wrap="none" anchor="ctr"/>
          <a:lstStyle/>
          <a:p>
            <a:pPr>
              <a:lnSpc>
                <a:spcPct val="85000"/>
              </a:lnSpc>
            </a:pPr>
            <a:r>
              <a:rPr lang="en-US" sz="3000" b="0">
                <a:solidFill>
                  <a:srgbClr val="000099"/>
                </a:solidFill>
                <a:effectLst/>
                <a:latin typeface="Impact" pitchFamily="34" charset="0"/>
              </a:rPr>
              <a:t>Prosperity and decline</a:t>
            </a:r>
          </a:p>
        </p:txBody>
      </p:sp>
      <p:sp>
        <p:nvSpPr>
          <p:cNvPr id="30" name="Rectangle 39"/>
          <p:cNvSpPr>
            <a:spLocks noChangeArrowheads="1"/>
          </p:cNvSpPr>
          <p:nvPr/>
        </p:nvSpPr>
        <p:spPr bwMode="auto">
          <a:xfrm>
            <a:off x="2743200" y="3276600"/>
            <a:ext cx="3429000" cy="457200"/>
          </a:xfrm>
          <a:prstGeom prst="rect">
            <a:avLst/>
          </a:prstGeom>
          <a:noFill/>
          <a:ln w="9525">
            <a:noFill/>
            <a:miter lim="800000"/>
            <a:headEnd/>
            <a:tailEnd/>
          </a:ln>
          <a:effectLst>
            <a:outerShdw dir="5400000" algn="ctr" rotWithShape="0">
              <a:schemeClr val="bg1"/>
            </a:outerShdw>
          </a:effectLst>
        </p:spPr>
        <p:txBody>
          <a:bodyPr wrap="none" anchor="ctr"/>
          <a:lstStyle/>
          <a:p>
            <a:pPr>
              <a:lnSpc>
                <a:spcPct val="85000"/>
              </a:lnSpc>
            </a:pPr>
            <a:r>
              <a:rPr lang="en-US" sz="3000" b="0" dirty="0">
                <a:solidFill>
                  <a:srgbClr val="000099"/>
                </a:solidFill>
                <a:effectLst/>
                <a:latin typeface="Impact" pitchFamily="34" charset="0"/>
              </a:rPr>
              <a:t>Happiness and misery</a:t>
            </a:r>
          </a:p>
        </p:txBody>
      </p:sp>
      <p:sp>
        <p:nvSpPr>
          <p:cNvPr id="31" name="Rectangle 41"/>
          <p:cNvSpPr>
            <a:spLocks noChangeArrowheads="1"/>
          </p:cNvSpPr>
          <p:nvPr/>
        </p:nvSpPr>
        <p:spPr bwMode="auto">
          <a:xfrm>
            <a:off x="2743200" y="3810000"/>
            <a:ext cx="3810000" cy="457200"/>
          </a:xfrm>
          <a:prstGeom prst="rect">
            <a:avLst/>
          </a:prstGeom>
          <a:noFill/>
          <a:ln w="9525">
            <a:noFill/>
            <a:miter lim="800000"/>
            <a:headEnd/>
            <a:tailEnd/>
          </a:ln>
          <a:effectLst>
            <a:outerShdw dir="5400000" algn="ctr" rotWithShape="0">
              <a:schemeClr val="bg1"/>
            </a:outerShdw>
          </a:effectLst>
        </p:spPr>
        <p:txBody>
          <a:bodyPr wrap="none" anchor="ctr"/>
          <a:lstStyle/>
          <a:p>
            <a:pPr>
              <a:lnSpc>
                <a:spcPct val="85000"/>
              </a:lnSpc>
            </a:pPr>
            <a:r>
              <a:rPr lang="en-US" sz="3000" b="0" dirty="0">
                <a:solidFill>
                  <a:srgbClr val="000099"/>
                </a:solidFill>
                <a:effectLst/>
                <a:latin typeface="Impact" pitchFamily="34" charset="0"/>
              </a:rPr>
              <a:t>Salvation and damnation</a:t>
            </a:r>
          </a:p>
        </p:txBody>
      </p:sp>
      <p:sp>
        <p:nvSpPr>
          <p:cNvPr id="32" name="Rectangle 49"/>
          <p:cNvSpPr>
            <a:spLocks noChangeArrowheads="1"/>
          </p:cNvSpPr>
          <p:nvPr/>
        </p:nvSpPr>
        <p:spPr bwMode="auto">
          <a:xfrm>
            <a:off x="2743200" y="4343400"/>
            <a:ext cx="3657600" cy="457200"/>
          </a:xfrm>
          <a:prstGeom prst="rect">
            <a:avLst/>
          </a:prstGeom>
          <a:noFill/>
          <a:ln w="9525">
            <a:noFill/>
            <a:miter lim="800000"/>
            <a:headEnd/>
            <a:tailEnd/>
          </a:ln>
          <a:effectLst>
            <a:outerShdw dir="5400000" algn="ctr" rotWithShape="0">
              <a:schemeClr val="bg1"/>
            </a:outerShdw>
          </a:effectLst>
        </p:spPr>
        <p:txBody>
          <a:bodyPr wrap="none" anchor="ctr"/>
          <a:lstStyle/>
          <a:p>
            <a:pPr>
              <a:lnSpc>
                <a:spcPct val="85000"/>
              </a:lnSpc>
            </a:pPr>
            <a:r>
              <a:rPr lang="en-US" sz="3000" b="0" dirty="0">
                <a:solidFill>
                  <a:srgbClr val="000099"/>
                </a:solidFill>
                <a:effectLst/>
                <a:latin typeface="Impact" pitchFamily="34" charset="0"/>
              </a:rPr>
              <a:t>Rise and fall of nations</a:t>
            </a:r>
          </a:p>
        </p:txBody>
      </p:sp>
      <p:sp>
        <p:nvSpPr>
          <p:cNvPr id="39" name="Text Box 19"/>
          <p:cNvSpPr txBox="1">
            <a:spLocks noChangeArrowheads="1"/>
          </p:cNvSpPr>
          <p:nvPr/>
        </p:nvSpPr>
        <p:spPr bwMode="auto">
          <a:xfrm>
            <a:off x="337038" y="2819400"/>
            <a:ext cx="18288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Rom. 8:29-30</a:t>
            </a:r>
          </a:p>
        </p:txBody>
      </p:sp>
      <p:sp>
        <p:nvSpPr>
          <p:cNvPr id="40" name="Text Box 19"/>
          <p:cNvSpPr txBox="1">
            <a:spLocks noChangeArrowheads="1"/>
          </p:cNvSpPr>
          <p:nvPr/>
        </p:nvSpPr>
        <p:spPr bwMode="auto">
          <a:xfrm>
            <a:off x="337038" y="3200400"/>
            <a:ext cx="18288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Rom. 9:15-16</a:t>
            </a:r>
          </a:p>
        </p:txBody>
      </p:sp>
      <p:sp>
        <p:nvSpPr>
          <p:cNvPr id="41" name="Text Box 19"/>
          <p:cNvSpPr txBox="1">
            <a:spLocks noChangeArrowheads="1"/>
          </p:cNvSpPr>
          <p:nvPr/>
        </p:nvSpPr>
        <p:spPr bwMode="auto">
          <a:xfrm>
            <a:off x="337039" y="3581400"/>
            <a:ext cx="14478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Rom. 9:21</a:t>
            </a:r>
          </a:p>
        </p:txBody>
      </p:sp>
      <p:sp>
        <p:nvSpPr>
          <p:cNvPr id="42" name="Text Box 19"/>
          <p:cNvSpPr txBox="1">
            <a:spLocks noChangeArrowheads="1"/>
          </p:cNvSpPr>
          <p:nvPr/>
        </p:nvSpPr>
        <p:spPr bwMode="auto">
          <a:xfrm>
            <a:off x="337038" y="3962400"/>
            <a:ext cx="14478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Rom. 9:11</a:t>
            </a:r>
          </a:p>
        </p:txBody>
      </p:sp>
      <p:sp>
        <p:nvSpPr>
          <p:cNvPr id="43" name="Text Box 19"/>
          <p:cNvSpPr txBox="1">
            <a:spLocks noChangeArrowheads="1"/>
          </p:cNvSpPr>
          <p:nvPr/>
        </p:nvSpPr>
        <p:spPr bwMode="auto">
          <a:xfrm>
            <a:off x="7086600" y="2819400"/>
            <a:ext cx="13716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Gen. 2:17</a:t>
            </a:r>
          </a:p>
        </p:txBody>
      </p:sp>
      <p:sp>
        <p:nvSpPr>
          <p:cNvPr id="44" name="Text Box 19"/>
          <p:cNvSpPr txBox="1">
            <a:spLocks noChangeArrowheads="1"/>
          </p:cNvSpPr>
          <p:nvPr/>
        </p:nvSpPr>
        <p:spPr bwMode="auto">
          <a:xfrm>
            <a:off x="7086600" y="3200400"/>
            <a:ext cx="12954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Gen. 6:6</a:t>
            </a:r>
          </a:p>
        </p:txBody>
      </p:sp>
      <p:sp>
        <p:nvSpPr>
          <p:cNvPr id="45" name="Text Box 19"/>
          <p:cNvSpPr txBox="1">
            <a:spLocks noChangeArrowheads="1"/>
          </p:cNvSpPr>
          <p:nvPr/>
        </p:nvSpPr>
        <p:spPr bwMode="auto">
          <a:xfrm>
            <a:off x="7086600" y="3581400"/>
            <a:ext cx="1415562"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Matt. 7:7</a:t>
            </a:r>
          </a:p>
        </p:txBody>
      </p:sp>
      <p:sp>
        <p:nvSpPr>
          <p:cNvPr id="46" name="Text Box 19"/>
          <p:cNvSpPr txBox="1">
            <a:spLocks noChangeArrowheads="1"/>
          </p:cNvSpPr>
          <p:nvPr/>
        </p:nvSpPr>
        <p:spPr bwMode="auto">
          <a:xfrm>
            <a:off x="7086600" y="3962400"/>
            <a:ext cx="17526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James 5:14</a:t>
            </a:r>
          </a:p>
        </p:txBody>
      </p:sp>
      <p:pic>
        <p:nvPicPr>
          <p:cNvPr id="53" name="Picture 52" descr="Bible-e copy.gif"/>
          <p:cNvPicPr>
            <a:picLocks noChangeAspect="1"/>
          </p:cNvPicPr>
          <p:nvPr/>
        </p:nvPicPr>
        <p:blipFill>
          <a:blip r:embed="rId3" cstate="print">
            <a:clrChange>
              <a:clrFrom>
                <a:srgbClr val="FFFFFF"/>
              </a:clrFrom>
              <a:clrTo>
                <a:srgbClr val="FFFFFF">
                  <a:alpha val="0"/>
                </a:srgbClr>
              </a:clrTo>
            </a:clrChange>
          </a:blip>
          <a:stretch>
            <a:fillRect/>
          </a:stretch>
        </p:blipFill>
        <p:spPr>
          <a:xfrm>
            <a:off x="3733800" y="1489417"/>
            <a:ext cx="1676400" cy="1025183"/>
          </a:xfrm>
          <a:prstGeom prst="rect">
            <a:avLst/>
          </a:prstGeom>
        </p:spPr>
      </p:pic>
      <p:sp>
        <p:nvSpPr>
          <p:cNvPr id="54" name="AutoShape 34"/>
          <p:cNvSpPr>
            <a:spLocks noChangeArrowheads="1"/>
          </p:cNvSpPr>
          <p:nvPr/>
        </p:nvSpPr>
        <p:spPr bwMode="auto">
          <a:xfrm rot="5400000" flipH="1">
            <a:off x="3169443" y="1638300"/>
            <a:ext cx="325438" cy="650876"/>
          </a:xfrm>
          <a:prstGeom prst="downArrow">
            <a:avLst>
              <a:gd name="adj1" fmla="val 33333"/>
              <a:gd name="adj2" fmla="val 101353"/>
            </a:avLst>
          </a:prstGeom>
          <a:solidFill>
            <a:srgbClr val="FF3300"/>
          </a:solidFill>
          <a:ln w="38100">
            <a:solidFill>
              <a:srgbClr val="FF3300"/>
            </a:solidFill>
            <a:miter lim="800000"/>
            <a:headEnd/>
            <a:tailEnd/>
          </a:ln>
          <a:effectLst/>
        </p:spPr>
        <p:txBody>
          <a:bodyPr wrap="none" anchor="ctr"/>
          <a:lstStyle/>
          <a:p>
            <a:pPr algn="ctr"/>
            <a:endParaRPr lang="en-US">
              <a:solidFill>
                <a:srgbClr val="000000"/>
              </a:solidFill>
              <a:latin typeface="Arial" charset="0"/>
            </a:endParaRPr>
          </a:p>
        </p:txBody>
      </p:sp>
      <p:sp>
        <p:nvSpPr>
          <p:cNvPr id="55" name="AutoShape 44"/>
          <p:cNvSpPr>
            <a:spLocks noChangeArrowheads="1"/>
          </p:cNvSpPr>
          <p:nvPr/>
        </p:nvSpPr>
        <p:spPr bwMode="auto">
          <a:xfrm rot="-5400000">
            <a:off x="5649119" y="1638300"/>
            <a:ext cx="325438" cy="650876"/>
          </a:xfrm>
          <a:prstGeom prst="downArrow">
            <a:avLst>
              <a:gd name="adj1" fmla="val 33333"/>
              <a:gd name="adj2" fmla="val 101353"/>
            </a:avLst>
          </a:prstGeom>
          <a:solidFill>
            <a:srgbClr val="FF3300"/>
          </a:solidFill>
          <a:ln w="38100">
            <a:solidFill>
              <a:srgbClr val="FF3300"/>
            </a:solidFill>
            <a:miter lim="800000"/>
            <a:headEnd/>
            <a:tailEnd/>
          </a:ln>
          <a:effectLst/>
        </p:spPr>
        <p:txBody>
          <a:bodyPr wrap="none" anchor="ctr"/>
          <a:lstStyle/>
          <a:p>
            <a:pPr algn="ctr"/>
            <a:endParaRPr lang="en-US">
              <a:solidFill>
                <a:srgbClr val="000000"/>
              </a:solidFill>
              <a:latin typeface="Arial" charset="0"/>
            </a:endParaRPr>
          </a:p>
        </p:txBody>
      </p:sp>
      <p:grpSp>
        <p:nvGrpSpPr>
          <p:cNvPr id="5" name="Group 50"/>
          <p:cNvGrpSpPr/>
          <p:nvPr/>
        </p:nvGrpSpPr>
        <p:grpSpPr>
          <a:xfrm>
            <a:off x="304800" y="1219200"/>
            <a:ext cx="6553200" cy="4114800"/>
            <a:chOff x="685800" y="533400"/>
            <a:chExt cx="6553200" cy="4114800"/>
          </a:xfrm>
        </p:grpSpPr>
        <p:sp>
          <p:nvSpPr>
            <p:cNvPr id="48" name="AutoShape 14" descr="Bible handwritten in Latin,  Malmesbury Abbey, Wiltshire, England"/>
            <p:cNvSpPr>
              <a:spLocks noChangeArrowheads="1"/>
            </p:cNvSpPr>
            <p:nvPr/>
          </p:nvSpPr>
          <p:spPr bwMode="auto">
            <a:xfrm>
              <a:off x="685800" y="533400"/>
              <a:ext cx="6553200" cy="4114800"/>
            </a:xfrm>
            <a:prstGeom prst="horizontalScroll">
              <a:avLst>
                <a:gd name="adj" fmla="val 14407"/>
              </a:avLst>
            </a:prstGeom>
            <a:blipFill dpi="0" rotWithShape="0">
              <a:blip r:embed="rId4" cstate="print">
                <a:lum bright="54000" contrast="-54000"/>
              </a:blip>
              <a:srcRect/>
              <a:stretch>
                <a:fillRect b="-73979"/>
              </a:stretch>
            </a:blipFill>
            <a:ln w="57150">
              <a:solidFill>
                <a:srgbClr val="00124C"/>
              </a:solidFill>
              <a:round/>
              <a:headEnd/>
              <a:tailEnd/>
            </a:ln>
            <a:effectLst/>
          </p:spPr>
          <p:txBody>
            <a:bodyPr wrap="none" anchor="ctr"/>
            <a:lstStyle/>
            <a:p>
              <a:pPr>
                <a:lnSpc>
                  <a:spcPct val="85000"/>
                </a:lnSpc>
              </a:pPr>
              <a:endParaRPr lang="en-US" sz="2800">
                <a:ln>
                  <a:solidFill>
                    <a:srgbClr val="000046"/>
                  </a:solidFill>
                </a:ln>
                <a:solidFill>
                  <a:srgbClr val="CC0099"/>
                </a:solidFill>
                <a:effectLst>
                  <a:outerShdw blurRad="38100" dist="38100" dir="2700000" algn="tl">
                    <a:srgbClr val="C0C0C0"/>
                  </a:outerShdw>
                </a:effectLst>
              </a:endParaRPr>
            </a:p>
            <a:p>
              <a:pPr>
                <a:lnSpc>
                  <a:spcPct val="85000"/>
                </a:lnSpc>
              </a:pPr>
              <a:endParaRPr lang="en-US" sz="2800">
                <a:ln>
                  <a:solidFill>
                    <a:srgbClr val="000046"/>
                  </a:solidFill>
                </a:ln>
                <a:solidFill>
                  <a:srgbClr val="CC0099"/>
                </a:solidFill>
                <a:effectLst>
                  <a:outerShdw blurRad="38100" dist="38100" dir="2700000" algn="tl">
                    <a:srgbClr val="C0C0C0"/>
                  </a:outerShdw>
                </a:effectLst>
              </a:endParaRPr>
            </a:p>
            <a:p>
              <a:pPr>
                <a:lnSpc>
                  <a:spcPct val="85000"/>
                </a:lnSpc>
              </a:pPr>
              <a:r>
                <a:rPr lang="en-US" sz="2800">
                  <a:ln>
                    <a:solidFill>
                      <a:srgbClr val="000046"/>
                    </a:solidFill>
                  </a:ln>
                  <a:solidFill>
                    <a:srgbClr val="CC0099"/>
                  </a:solidFill>
                  <a:effectLst>
                    <a:outerShdw blurRad="38100" dist="38100" dir="2700000" algn="tl">
                      <a:srgbClr val="C0C0C0"/>
                    </a:outerShdw>
                  </a:effectLst>
                </a:rPr>
                <a:t>					</a:t>
              </a:r>
            </a:p>
            <a:p>
              <a:pPr>
                <a:lnSpc>
                  <a:spcPct val="85000"/>
                </a:lnSpc>
              </a:pPr>
              <a:endParaRPr lang="en-US" sz="2800">
                <a:ln>
                  <a:solidFill>
                    <a:srgbClr val="000046"/>
                  </a:solidFill>
                </a:ln>
                <a:solidFill>
                  <a:srgbClr val="CC0099"/>
                </a:solidFill>
                <a:effectLst>
                  <a:outerShdw blurRad="38100" dist="38100" dir="2700000" algn="tl">
                    <a:srgbClr val="C0C0C0"/>
                  </a:outerShdw>
                </a:effectLst>
              </a:endParaRPr>
            </a:p>
          </p:txBody>
        </p:sp>
        <p:sp>
          <p:nvSpPr>
            <p:cNvPr id="49" name="Text Box 15"/>
            <p:cNvSpPr txBox="1">
              <a:spLocks noChangeArrowheads="1"/>
            </p:cNvSpPr>
            <p:nvPr/>
          </p:nvSpPr>
          <p:spPr bwMode="auto">
            <a:xfrm>
              <a:off x="1447800" y="1524000"/>
              <a:ext cx="5791200" cy="2062103"/>
            </a:xfrm>
            <a:prstGeom prst="rect">
              <a:avLst/>
            </a:prstGeom>
            <a:noFill/>
            <a:ln w="9525" algn="ctr">
              <a:noFill/>
              <a:miter lim="800000"/>
              <a:headEnd/>
              <a:tailEnd/>
            </a:ln>
            <a:effectLst/>
          </p:spPr>
          <p:txBody>
            <a:bodyPr wrap="square">
              <a:spAutoFit/>
            </a:bodyPr>
            <a:lstStyle/>
            <a:p>
              <a:r>
                <a:rPr lang="en-US" sz="3200">
                  <a:solidFill>
                    <a:srgbClr val="001454"/>
                  </a:solidFill>
                  <a:effectLst>
                    <a:outerShdw algn="tl">
                      <a:srgbClr val="000000"/>
                    </a:outerShdw>
                  </a:effectLst>
                  <a:latin typeface="Papyrus" pitchFamily="66" charset="0"/>
                </a:rPr>
                <a:t>but of the tree of the knowledge of good and evil you shall not eat, for in the day that you eat of it you shall die." </a:t>
              </a:r>
            </a:p>
          </p:txBody>
        </p:sp>
        <p:sp>
          <p:nvSpPr>
            <p:cNvPr id="50" name="Text Box 25"/>
            <p:cNvSpPr txBox="1">
              <a:spLocks noChangeArrowheads="1"/>
            </p:cNvSpPr>
            <p:nvPr/>
          </p:nvSpPr>
          <p:spPr bwMode="auto">
            <a:xfrm>
              <a:off x="4724400" y="3455313"/>
              <a:ext cx="2187019" cy="430887"/>
            </a:xfrm>
            <a:prstGeom prst="rect">
              <a:avLst/>
            </a:prstGeom>
            <a:noFill/>
            <a:ln w="9525">
              <a:noFill/>
              <a:miter lim="800000"/>
              <a:headEnd/>
              <a:tailEnd/>
            </a:ln>
            <a:effectLst/>
          </p:spPr>
          <p:txBody>
            <a:bodyPr wrap="square">
              <a:spAutoFit/>
            </a:bodyPr>
            <a:lstStyle/>
            <a:p>
              <a:pPr algn="ctr"/>
              <a:r>
                <a:rPr lang="en-US" sz="1600">
                  <a:solidFill>
                    <a:srgbClr val="001454"/>
                  </a:solidFill>
                  <a:effectLst>
                    <a:outerShdw algn="tl">
                      <a:srgbClr val="000000"/>
                    </a:outerShdw>
                  </a:effectLst>
                  <a:latin typeface="Palatino Linotype" pitchFamily="18" charset="0"/>
                </a:rPr>
                <a:t>RSV</a:t>
              </a:r>
              <a:r>
                <a:rPr lang="en-US" sz="2200">
                  <a:solidFill>
                    <a:srgbClr val="001454"/>
                  </a:solidFill>
                  <a:effectLst>
                    <a:outerShdw algn="tl">
                      <a:srgbClr val="000000"/>
                    </a:outerShdw>
                  </a:effectLst>
                  <a:latin typeface="Palatino Linotype" pitchFamily="18" charset="0"/>
                </a:rPr>
                <a:t> </a:t>
              </a:r>
              <a:r>
                <a:rPr lang="en-US" sz="2200">
                  <a:solidFill>
                    <a:srgbClr val="001454"/>
                  </a:solidFill>
                  <a:effectLst/>
                  <a:latin typeface="Palatino Linotype" pitchFamily="18" charset="0"/>
                </a:rPr>
                <a:t>(</a:t>
              </a:r>
              <a:r>
                <a:rPr lang="en-US" sz="2200">
                  <a:solidFill>
                    <a:srgbClr val="001454"/>
                  </a:solidFill>
                  <a:effectLst>
                    <a:outerShdw algn="tl">
                      <a:srgbClr val="000000"/>
                    </a:outerShdw>
                  </a:effectLst>
                  <a:latin typeface="Palatino Linotype" pitchFamily="18" charset="0"/>
                </a:rPr>
                <a:t>Gen. 2:17</a:t>
              </a:r>
              <a:r>
                <a:rPr lang="en-US" sz="2200">
                  <a:solidFill>
                    <a:srgbClr val="001454"/>
                  </a:solidFill>
                  <a:effectLst/>
                  <a:latin typeface="Palatino Linotype" pitchFamily="18" charset="0"/>
                </a:rPr>
                <a:t>)</a:t>
              </a:r>
            </a:p>
          </p:txBody>
        </p:sp>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2000"/>
                                        <p:tgtEl>
                                          <p:spTgt spid="4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2000"/>
                                        <p:tgtEl>
                                          <p:spTgt spid="4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2000"/>
                                        <p:tgtEl>
                                          <p:spTgt spid="4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2000"/>
                                        <p:tgtEl>
                                          <p:spTgt spid="4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8"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 calcmode="lin" valueType="num">
                                      <p:cBhvr>
                                        <p:cTn id="25" dur="500" fill="hold"/>
                                        <p:tgtEl>
                                          <p:spTgt spid="55"/>
                                        </p:tgtEl>
                                        <p:attrNameLst>
                                          <p:attrName>ppt_x</p:attrName>
                                        </p:attrNameLst>
                                      </p:cBhvr>
                                      <p:tavLst>
                                        <p:tav tm="0">
                                          <p:val>
                                            <p:strVal val="#ppt_x-#ppt_w/2"/>
                                          </p:val>
                                        </p:tav>
                                        <p:tav tm="100000">
                                          <p:val>
                                            <p:strVal val="#ppt_x"/>
                                          </p:val>
                                        </p:tav>
                                      </p:tavLst>
                                    </p:anim>
                                    <p:anim calcmode="lin" valueType="num">
                                      <p:cBhvr>
                                        <p:cTn id="26" dur="500" fill="hold"/>
                                        <p:tgtEl>
                                          <p:spTgt spid="55"/>
                                        </p:tgtEl>
                                        <p:attrNameLst>
                                          <p:attrName>ppt_y</p:attrName>
                                        </p:attrNameLst>
                                      </p:cBhvr>
                                      <p:tavLst>
                                        <p:tav tm="0">
                                          <p:val>
                                            <p:strVal val="#ppt_y"/>
                                          </p:val>
                                        </p:tav>
                                        <p:tav tm="100000">
                                          <p:val>
                                            <p:strVal val="#ppt_y"/>
                                          </p:val>
                                        </p:tav>
                                      </p:tavLst>
                                    </p:anim>
                                    <p:anim calcmode="lin" valueType="num">
                                      <p:cBhvr>
                                        <p:cTn id="27" dur="500" fill="hold"/>
                                        <p:tgtEl>
                                          <p:spTgt spid="55"/>
                                        </p:tgtEl>
                                        <p:attrNameLst>
                                          <p:attrName>ppt_w</p:attrName>
                                        </p:attrNameLst>
                                      </p:cBhvr>
                                      <p:tavLst>
                                        <p:tav tm="0">
                                          <p:val>
                                            <p:fltVal val="0"/>
                                          </p:val>
                                        </p:tav>
                                        <p:tav tm="100000">
                                          <p:val>
                                            <p:strVal val="#ppt_w"/>
                                          </p:val>
                                        </p:tav>
                                      </p:tavLst>
                                    </p:anim>
                                    <p:anim calcmode="lin" valueType="num">
                                      <p:cBhvr>
                                        <p:cTn id="28" dur="500" fill="hold"/>
                                        <p:tgtEl>
                                          <p:spTgt spid="55"/>
                                        </p:tgtEl>
                                        <p:attrNameLst>
                                          <p:attrName>ppt_h</p:attrName>
                                        </p:attrNameLst>
                                      </p:cBhvr>
                                      <p:tavLst>
                                        <p:tav tm="0">
                                          <p:val>
                                            <p:strVal val="#ppt_h"/>
                                          </p:val>
                                        </p:tav>
                                        <p:tav tm="100000">
                                          <p:val>
                                            <p:strVal val="#ppt_h"/>
                                          </p:val>
                                        </p:tav>
                                      </p:tavLst>
                                    </p:anim>
                                  </p:childTnLst>
                                </p:cTn>
                              </p:par>
                              <p:par>
                                <p:cTn id="29" presetID="4" presetClass="entr" presetSubtype="32"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ox(out)">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outVertical)">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55"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53" name="Picture 52" descr="Bible-e copy.gif"/>
          <p:cNvPicPr>
            <a:picLocks noChangeAspect="1"/>
          </p:cNvPicPr>
          <p:nvPr/>
        </p:nvPicPr>
        <p:blipFill>
          <a:blip r:embed="rId3" cstate="print">
            <a:clrChange>
              <a:clrFrom>
                <a:srgbClr val="FFFFFF"/>
              </a:clrFrom>
              <a:clrTo>
                <a:srgbClr val="FFFFFF">
                  <a:alpha val="0"/>
                </a:srgbClr>
              </a:clrTo>
            </a:clrChange>
          </a:blip>
          <a:stretch>
            <a:fillRect/>
          </a:stretch>
        </p:blipFill>
        <p:spPr>
          <a:xfrm>
            <a:off x="3733800" y="1489417"/>
            <a:ext cx="1676400" cy="1025183"/>
          </a:xfrm>
          <a:prstGeom prst="rect">
            <a:avLst/>
          </a:prstGeom>
        </p:spPr>
      </p:pic>
      <p:sp>
        <p:nvSpPr>
          <p:cNvPr id="54" name="AutoShape 34"/>
          <p:cNvSpPr>
            <a:spLocks noChangeArrowheads="1"/>
          </p:cNvSpPr>
          <p:nvPr/>
        </p:nvSpPr>
        <p:spPr bwMode="auto">
          <a:xfrm rot="5400000" flipH="1">
            <a:off x="3169443" y="1638300"/>
            <a:ext cx="325438" cy="650876"/>
          </a:xfrm>
          <a:prstGeom prst="downArrow">
            <a:avLst>
              <a:gd name="adj1" fmla="val 33333"/>
              <a:gd name="adj2" fmla="val 101353"/>
            </a:avLst>
          </a:prstGeom>
          <a:solidFill>
            <a:srgbClr val="FF3300"/>
          </a:solidFill>
          <a:ln w="38100">
            <a:solidFill>
              <a:srgbClr val="FF3300"/>
            </a:solidFill>
            <a:miter lim="800000"/>
            <a:headEnd/>
            <a:tailEnd/>
          </a:ln>
          <a:effectLst/>
        </p:spPr>
        <p:txBody>
          <a:bodyPr wrap="none" anchor="ctr"/>
          <a:lstStyle/>
          <a:p>
            <a:pPr algn="ctr"/>
            <a:endParaRPr lang="en-US">
              <a:solidFill>
                <a:srgbClr val="000000"/>
              </a:solidFill>
              <a:latin typeface="Arial" charset="0"/>
            </a:endParaRPr>
          </a:p>
        </p:txBody>
      </p:sp>
      <p:sp>
        <p:nvSpPr>
          <p:cNvPr id="55" name="AutoShape 44"/>
          <p:cNvSpPr>
            <a:spLocks noChangeArrowheads="1"/>
          </p:cNvSpPr>
          <p:nvPr/>
        </p:nvSpPr>
        <p:spPr bwMode="auto">
          <a:xfrm rot="-5400000">
            <a:off x="5649119" y="1638300"/>
            <a:ext cx="325438" cy="650876"/>
          </a:xfrm>
          <a:prstGeom prst="downArrow">
            <a:avLst>
              <a:gd name="adj1" fmla="val 33333"/>
              <a:gd name="adj2" fmla="val 101353"/>
            </a:avLst>
          </a:prstGeom>
          <a:solidFill>
            <a:srgbClr val="FF3300"/>
          </a:solidFill>
          <a:ln w="38100">
            <a:solidFill>
              <a:srgbClr val="FF3300"/>
            </a:solidFill>
            <a:miter lim="800000"/>
            <a:headEnd/>
            <a:tailEnd/>
          </a:ln>
          <a:effectLst/>
        </p:spPr>
        <p:txBody>
          <a:bodyPr wrap="none" anchor="ctr"/>
          <a:lstStyle/>
          <a:p>
            <a:pPr algn="ctr"/>
            <a:endParaRPr lang="en-US">
              <a:solidFill>
                <a:srgbClr val="000000"/>
              </a:solidFill>
              <a:latin typeface="Arial" charset="0"/>
            </a:endParaRPr>
          </a:p>
        </p:txBody>
      </p:sp>
      <p:grpSp>
        <p:nvGrpSpPr>
          <p:cNvPr id="47" name="Group 52"/>
          <p:cNvGrpSpPr>
            <a:grpSpLocks/>
          </p:cNvGrpSpPr>
          <p:nvPr/>
        </p:nvGrpSpPr>
        <p:grpSpPr bwMode="auto">
          <a:xfrm>
            <a:off x="228600" y="1430338"/>
            <a:ext cx="2743200" cy="1066800"/>
            <a:chOff x="96" y="960"/>
            <a:chExt cx="1728" cy="672"/>
          </a:xfrm>
        </p:grpSpPr>
        <p:sp>
          <p:nvSpPr>
            <p:cNvPr id="51" name="AutoShape 53"/>
            <p:cNvSpPr>
              <a:spLocks noChangeArrowheads="1"/>
            </p:cNvSpPr>
            <p:nvPr/>
          </p:nvSpPr>
          <p:spPr bwMode="auto">
            <a:xfrm>
              <a:off x="120" y="960"/>
              <a:ext cx="1680" cy="672"/>
            </a:xfrm>
            <a:prstGeom prst="roundRect">
              <a:avLst>
                <a:gd name="adj" fmla="val 16667"/>
              </a:avLst>
            </a:prstGeom>
            <a:gradFill flip="none" rotWithShape="1">
              <a:gsLst>
                <a:gs pos="0">
                  <a:srgbClr val="6666CC">
                    <a:shade val="30000"/>
                    <a:satMod val="115000"/>
                  </a:srgbClr>
                </a:gs>
                <a:gs pos="50000">
                  <a:srgbClr val="6666CC">
                    <a:shade val="67500"/>
                    <a:satMod val="115000"/>
                  </a:srgbClr>
                </a:gs>
                <a:gs pos="100000">
                  <a:srgbClr val="6666CC">
                    <a:shade val="100000"/>
                    <a:satMod val="115000"/>
                  </a:srgbClr>
                </a:gs>
              </a:gsLst>
              <a:lin ang="2700000" scaled="1"/>
              <a:tileRect/>
            </a:gradFill>
            <a:ln w="28575">
              <a:noFill/>
              <a:round/>
              <a:headEnd/>
              <a:tailEnd/>
            </a:ln>
            <a:effectLst/>
          </p:spPr>
          <p:txBody>
            <a:bodyPr wrap="none" anchor="ctr"/>
            <a:lstStyle/>
            <a:p>
              <a:pPr>
                <a:lnSpc>
                  <a:spcPct val="90000"/>
                </a:lnSpc>
              </a:pPr>
              <a:endParaRPr lang="en-US" sz="600" b="0">
                <a:solidFill>
                  <a:srgbClr val="FFFFFF"/>
                </a:solidFill>
                <a:effectLst>
                  <a:outerShdw blurRad="38100" dist="38100" dir="2700000" algn="tl">
                    <a:srgbClr val="000000"/>
                  </a:outerShdw>
                </a:effectLst>
                <a:latin typeface="Impact" pitchFamily="34" charset="0"/>
              </a:endParaRPr>
            </a:p>
            <a:p>
              <a:pPr>
                <a:lnSpc>
                  <a:spcPct val="80000"/>
                </a:lnSpc>
              </a:pPr>
              <a:endParaRPr lang="en-US" sz="3200" b="0">
                <a:solidFill>
                  <a:srgbClr val="FFFFFF"/>
                </a:solidFill>
                <a:effectLst>
                  <a:outerShdw blurRad="38100" dist="38100" dir="2700000" algn="tl">
                    <a:srgbClr val="000000"/>
                  </a:outerShdw>
                </a:effectLst>
                <a:latin typeface="Impact" pitchFamily="34" charset="0"/>
              </a:endParaRPr>
            </a:p>
          </p:txBody>
        </p:sp>
        <p:sp>
          <p:nvSpPr>
            <p:cNvPr id="52" name="Text Box 54"/>
            <p:cNvSpPr txBox="1">
              <a:spLocks noChangeArrowheads="1"/>
            </p:cNvSpPr>
            <p:nvPr/>
          </p:nvSpPr>
          <p:spPr bwMode="auto">
            <a:xfrm>
              <a:off x="96" y="1021"/>
              <a:ext cx="1728" cy="550"/>
            </a:xfrm>
            <a:prstGeom prst="rect">
              <a:avLst/>
            </a:prstGeom>
            <a:noFill/>
            <a:ln w="19050">
              <a:noFill/>
              <a:miter lim="800000"/>
              <a:headEnd/>
              <a:tailEnd/>
            </a:ln>
            <a:effectLst>
              <a:outerShdw dist="35921" dir="2700000" algn="ctr" rotWithShape="0">
                <a:schemeClr val="tx1"/>
              </a:outerShdw>
            </a:effectLst>
          </p:spPr>
          <p:txBody>
            <a:bodyPr>
              <a:spAutoFit/>
            </a:bodyPr>
            <a:lstStyle/>
            <a:p>
              <a:pPr algn="ctr">
                <a:lnSpc>
                  <a:spcPct val="80000"/>
                </a:lnSpc>
              </a:pPr>
              <a:r>
                <a:rPr lang="en-US" sz="3200" b="0">
                  <a:solidFill>
                    <a:srgbClr val="FFFFFF"/>
                  </a:solidFill>
                  <a:effectLst>
                    <a:outerShdw blurRad="38100" dist="38100" dir="2700000" algn="tl">
                      <a:srgbClr val="000000"/>
                    </a:outerShdw>
                  </a:effectLst>
                  <a:latin typeface="Impact" pitchFamily="34" charset="0"/>
                </a:rPr>
                <a:t>Affirm</a:t>
              </a:r>
            </a:p>
            <a:p>
              <a:pPr algn="ctr">
                <a:lnSpc>
                  <a:spcPct val="80000"/>
                </a:lnSpc>
              </a:pPr>
              <a:r>
                <a:rPr lang="en-US" sz="3200" b="0">
                  <a:solidFill>
                    <a:srgbClr val="FFFFFF"/>
                  </a:solidFill>
                  <a:effectLst>
                    <a:outerShdw blurRad="38100" dist="38100" dir="2700000" algn="tl">
                      <a:srgbClr val="000000"/>
                    </a:outerShdw>
                  </a:effectLst>
                  <a:latin typeface="Impact" pitchFamily="34" charset="0"/>
                </a:rPr>
                <a:t>predestination</a:t>
              </a:r>
            </a:p>
          </p:txBody>
        </p:sp>
      </p:grpSp>
      <p:sp>
        <p:nvSpPr>
          <p:cNvPr id="973827" name="Rectangle 3"/>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grpSp>
        <p:nvGrpSpPr>
          <p:cNvPr id="2" name="Group 69"/>
          <p:cNvGrpSpPr>
            <a:grpSpLocks/>
          </p:cNvGrpSpPr>
          <p:nvPr/>
        </p:nvGrpSpPr>
        <p:grpSpPr bwMode="auto">
          <a:xfrm>
            <a:off x="991189" y="5715000"/>
            <a:ext cx="7314546" cy="685800"/>
            <a:chOff x="675" y="3360"/>
            <a:chExt cx="4858" cy="432"/>
          </a:xfrm>
        </p:grpSpPr>
        <p:sp>
          <p:nvSpPr>
            <p:cNvPr id="973830" name="Text Box 6"/>
            <p:cNvSpPr txBox="1">
              <a:spLocks noChangeArrowheads="1"/>
            </p:cNvSpPr>
            <p:nvPr/>
          </p:nvSpPr>
          <p:spPr bwMode="auto">
            <a:xfrm>
              <a:off x="875" y="3404"/>
              <a:ext cx="4658" cy="388"/>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Yet we can find sufficient evidence in the Bible to </a:t>
              </a:r>
              <a:r>
                <a:rPr lang="en-US" sz="2000" u="sng" dirty="0">
                  <a:solidFill>
                    <a:srgbClr val="FFFFFF"/>
                  </a:solidFill>
                  <a:effectLst/>
                  <a:latin typeface="Arial Narrow" pitchFamily="34" charset="0"/>
                </a:rPr>
                <a:t>refute the doctrine</a:t>
              </a:r>
              <a:r>
                <a:rPr lang="en-US" sz="2000" dirty="0">
                  <a:solidFill>
                    <a:srgbClr val="FFFFFF"/>
                  </a:solidFill>
                  <a:effectLst/>
                  <a:latin typeface="Arial Narrow" pitchFamily="34" charset="0"/>
                </a:rPr>
                <a:t> of absolute predestination.</a:t>
              </a:r>
              <a:endParaRPr lang="en-US" sz="2000" b="0" dirty="0">
                <a:solidFill>
                  <a:srgbClr val="FFFFFF"/>
                </a:solidFill>
                <a:effectLst/>
                <a:latin typeface="Arial Narrow" pitchFamily="34" charset="0"/>
              </a:endParaRPr>
            </a:p>
          </p:txBody>
        </p:sp>
        <p:sp>
          <p:nvSpPr>
            <p:cNvPr id="973831" name="Text Box 7"/>
            <p:cNvSpPr txBox="1">
              <a:spLocks noChangeArrowheads="1"/>
            </p:cNvSpPr>
            <p:nvPr/>
          </p:nvSpPr>
          <p:spPr bwMode="auto">
            <a:xfrm>
              <a:off x="675" y="3360"/>
              <a:ext cx="240" cy="39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69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grpSp>
        <p:nvGrpSpPr>
          <p:cNvPr id="4" name="Group 33"/>
          <p:cNvGrpSpPr>
            <a:grpSpLocks/>
          </p:cNvGrpSpPr>
          <p:nvPr/>
        </p:nvGrpSpPr>
        <p:grpSpPr bwMode="auto">
          <a:xfrm>
            <a:off x="6172200" y="1430338"/>
            <a:ext cx="2743200" cy="1066800"/>
            <a:chOff x="3840" y="960"/>
            <a:chExt cx="1728" cy="672"/>
          </a:xfrm>
        </p:grpSpPr>
        <p:sp>
          <p:nvSpPr>
            <p:cNvPr id="973858" name="AutoShape 34"/>
            <p:cNvSpPr>
              <a:spLocks noChangeArrowheads="1"/>
            </p:cNvSpPr>
            <p:nvPr/>
          </p:nvSpPr>
          <p:spPr bwMode="auto">
            <a:xfrm>
              <a:off x="3864" y="960"/>
              <a:ext cx="1680" cy="672"/>
            </a:xfrm>
            <a:prstGeom prst="roundRect">
              <a:avLst>
                <a:gd name="adj" fmla="val 16667"/>
              </a:avLst>
            </a:prstGeom>
            <a:solidFill>
              <a:srgbClr val="6600CC"/>
            </a:solidFill>
            <a:ln w="28575">
              <a:noFill/>
              <a:round/>
              <a:headEnd/>
              <a:tailEnd/>
            </a:ln>
            <a:effectLst/>
          </p:spPr>
          <p:txBody>
            <a:bodyPr wrap="none" anchor="ctr"/>
            <a:lstStyle/>
            <a:p>
              <a:pPr>
                <a:lnSpc>
                  <a:spcPct val="90000"/>
                </a:lnSpc>
              </a:pPr>
              <a:endParaRPr lang="en-US" sz="600" b="0">
                <a:solidFill>
                  <a:srgbClr val="FFFFFF"/>
                </a:solidFill>
                <a:effectLst>
                  <a:outerShdw blurRad="38100" dist="38100" dir="2700000" algn="tl">
                    <a:srgbClr val="000000"/>
                  </a:outerShdw>
                </a:effectLst>
                <a:latin typeface="Impact" pitchFamily="34" charset="0"/>
              </a:endParaRPr>
            </a:p>
            <a:p>
              <a:pPr>
                <a:lnSpc>
                  <a:spcPct val="80000"/>
                </a:lnSpc>
              </a:pPr>
              <a:endParaRPr lang="en-US" sz="3200" b="0">
                <a:solidFill>
                  <a:srgbClr val="FFFFFF"/>
                </a:solidFill>
                <a:effectLst>
                  <a:outerShdw blurRad="38100" dist="38100" dir="2700000" algn="tl">
                    <a:srgbClr val="000000"/>
                  </a:outerShdw>
                </a:effectLst>
                <a:latin typeface="Impact" pitchFamily="34" charset="0"/>
              </a:endParaRPr>
            </a:p>
          </p:txBody>
        </p:sp>
        <p:sp>
          <p:nvSpPr>
            <p:cNvPr id="973859" name="Text Box 35"/>
            <p:cNvSpPr txBox="1">
              <a:spLocks noChangeArrowheads="1"/>
            </p:cNvSpPr>
            <p:nvPr/>
          </p:nvSpPr>
          <p:spPr bwMode="auto">
            <a:xfrm>
              <a:off x="3840" y="1021"/>
              <a:ext cx="1728" cy="550"/>
            </a:xfrm>
            <a:prstGeom prst="rect">
              <a:avLst/>
            </a:prstGeom>
            <a:noFill/>
            <a:ln w="19050">
              <a:noFill/>
              <a:miter lim="800000"/>
              <a:headEnd/>
              <a:tailEnd/>
            </a:ln>
            <a:effectLst>
              <a:outerShdw dist="35921" dir="2700000" algn="ctr" rotWithShape="0">
                <a:schemeClr val="tx1"/>
              </a:outerShdw>
            </a:effectLst>
          </p:spPr>
          <p:txBody>
            <a:bodyPr>
              <a:spAutoFit/>
            </a:bodyPr>
            <a:lstStyle/>
            <a:p>
              <a:pPr algn="ctr">
                <a:lnSpc>
                  <a:spcPct val="80000"/>
                </a:lnSpc>
              </a:pPr>
              <a:r>
                <a:rPr lang="en-US" sz="3200" b="0">
                  <a:solidFill>
                    <a:srgbClr val="FFFFFF"/>
                  </a:solidFill>
                  <a:effectLst>
                    <a:outerShdw blurRad="38100" dist="38100" dir="2700000" algn="tl">
                      <a:srgbClr val="000000"/>
                    </a:outerShdw>
                  </a:effectLst>
                  <a:latin typeface="Impact" pitchFamily="34" charset="0"/>
                </a:rPr>
                <a:t>Refute</a:t>
              </a:r>
            </a:p>
            <a:p>
              <a:pPr algn="ctr">
                <a:lnSpc>
                  <a:spcPct val="80000"/>
                </a:lnSpc>
              </a:pPr>
              <a:r>
                <a:rPr lang="en-US" sz="3200" b="0">
                  <a:solidFill>
                    <a:srgbClr val="FFFFFF"/>
                  </a:solidFill>
                  <a:effectLst>
                    <a:outerShdw blurRad="38100" dist="38100" dir="2700000" algn="tl">
                      <a:srgbClr val="000000"/>
                    </a:outerShdw>
                  </a:effectLst>
                  <a:latin typeface="Impact" pitchFamily="34" charset="0"/>
                </a:rPr>
                <a:t>predestination</a:t>
              </a:r>
            </a:p>
          </p:txBody>
        </p:sp>
      </p:grpSp>
      <p:sp>
        <p:nvSpPr>
          <p:cNvPr id="973871" name="AutoShape 47"/>
          <p:cNvSpPr>
            <a:spLocks noChangeArrowheads="1"/>
          </p:cNvSpPr>
          <p:nvPr/>
        </p:nvSpPr>
        <p:spPr bwMode="auto">
          <a:xfrm rot="-5400000">
            <a:off x="1562100" y="647700"/>
            <a:ext cx="381000" cy="609600"/>
          </a:xfrm>
          <a:prstGeom prst="downArrow">
            <a:avLst>
              <a:gd name="adj1" fmla="val 45843"/>
              <a:gd name="adj2" fmla="val 35919"/>
            </a:avLst>
          </a:prstGeom>
          <a:gradFill rotWithShape="0">
            <a:gsLst>
              <a:gs pos="0">
                <a:srgbClr val="FFFFFF"/>
              </a:gs>
              <a:gs pos="100000">
                <a:srgbClr val="000099"/>
              </a:gs>
            </a:gsLst>
            <a:path path="rect">
              <a:fillToRect l="50000" t="50000" r="50000" b="50000"/>
            </a:path>
          </a:gradFill>
          <a:ln w="38100">
            <a:solidFill>
              <a:srgbClr val="333399"/>
            </a:solidFill>
            <a:miter lim="800000"/>
            <a:headEnd/>
            <a:tailEnd/>
          </a:ln>
          <a:effectLst/>
        </p:spPr>
        <p:txBody>
          <a:bodyPr wrap="none" anchor="ctr"/>
          <a:lstStyle/>
          <a:p>
            <a:pPr algn="ctr"/>
            <a:endParaRPr lang="en-US">
              <a:solidFill>
                <a:srgbClr val="000000"/>
              </a:solidFill>
              <a:latin typeface="Arial" charset="0"/>
            </a:endParaRPr>
          </a:p>
        </p:txBody>
      </p:sp>
      <p:sp>
        <p:nvSpPr>
          <p:cNvPr id="973884" name="AutoShape 60"/>
          <p:cNvSpPr>
            <a:spLocks noChangeArrowheads="1"/>
          </p:cNvSpPr>
          <p:nvPr/>
        </p:nvSpPr>
        <p:spPr bwMode="auto">
          <a:xfrm>
            <a:off x="2362200" y="2590800"/>
            <a:ext cx="4495800" cy="2286000"/>
          </a:xfrm>
          <a:prstGeom prst="roundRect">
            <a:avLst>
              <a:gd name="adj" fmla="val 16667"/>
            </a:avLst>
          </a:prstGeom>
          <a:gradFill rotWithShape="0">
            <a:gsLst>
              <a:gs pos="0">
                <a:srgbClr val="EAEAEA"/>
              </a:gs>
              <a:gs pos="100000">
                <a:srgbClr val="DDDDDD"/>
              </a:gs>
            </a:gsLst>
            <a:path path="shape">
              <a:fillToRect l="50000" t="50000" r="50000" b="50000"/>
            </a:path>
          </a:gradFill>
          <a:ln w="38100">
            <a:solidFill>
              <a:srgbClr val="000099"/>
            </a:solidFill>
            <a:round/>
            <a:headEnd/>
            <a:tailEnd/>
          </a:ln>
          <a:effectLst/>
        </p:spPr>
        <p:txBody>
          <a:bodyPr wrap="none" anchor="ctr"/>
          <a:lstStyle/>
          <a:p>
            <a:pPr algn="ctr"/>
            <a:endParaRPr lang="en-US">
              <a:solidFill>
                <a:srgbClr val="000000"/>
              </a:solidFill>
              <a:latin typeface="Arial" charset="0"/>
            </a:endParaRPr>
          </a:p>
        </p:txBody>
      </p:sp>
      <p:sp>
        <p:nvSpPr>
          <p:cNvPr id="973885" name="Oval 61"/>
          <p:cNvSpPr>
            <a:spLocks noChangeArrowheads="1"/>
          </p:cNvSpPr>
          <p:nvPr/>
        </p:nvSpPr>
        <p:spPr bwMode="auto">
          <a:xfrm>
            <a:off x="2514600" y="2819400"/>
            <a:ext cx="228600" cy="217488"/>
          </a:xfrm>
          <a:prstGeom prst="ellipse">
            <a:avLst/>
          </a:prstGeom>
          <a:solidFill>
            <a:srgbClr val="333399"/>
          </a:solidFill>
          <a:ln w="12700">
            <a:solidFill>
              <a:srgbClr val="000099"/>
            </a:solidFill>
            <a:round/>
            <a:headEnd/>
            <a:tailEnd/>
          </a:ln>
          <a:effectLst/>
        </p:spPr>
        <p:txBody>
          <a:bodyPr wrap="none" anchor="ctr"/>
          <a:lstStyle/>
          <a:p>
            <a:pPr algn="ctr"/>
            <a:endParaRPr lang="en-US" sz="1600" b="0">
              <a:solidFill>
                <a:srgbClr val="000099"/>
              </a:solidFill>
              <a:effectLst/>
              <a:latin typeface="Impact" pitchFamily="34" charset="0"/>
            </a:endParaRPr>
          </a:p>
        </p:txBody>
      </p:sp>
      <p:sp>
        <p:nvSpPr>
          <p:cNvPr id="973887" name="Oval 63"/>
          <p:cNvSpPr>
            <a:spLocks noChangeArrowheads="1"/>
          </p:cNvSpPr>
          <p:nvPr/>
        </p:nvSpPr>
        <p:spPr bwMode="auto">
          <a:xfrm>
            <a:off x="2514600" y="3352800"/>
            <a:ext cx="228600" cy="217488"/>
          </a:xfrm>
          <a:prstGeom prst="ellipse">
            <a:avLst/>
          </a:prstGeom>
          <a:solidFill>
            <a:srgbClr val="333399"/>
          </a:solidFill>
          <a:ln w="12700">
            <a:solidFill>
              <a:srgbClr val="000099"/>
            </a:solidFill>
            <a:round/>
            <a:headEnd/>
            <a:tailEnd/>
          </a:ln>
          <a:effectLst/>
        </p:spPr>
        <p:txBody>
          <a:bodyPr wrap="none" anchor="ctr"/>
          <a:lstStyle/>
          <a:p>
            <a:pPr algn="ctr"/>
            <a:endParaRPr lang="en-US" sz="1600" b="0">
              <a:solidFill>
                <a:srgbClr val="000099"/>
              </a:solidFill>
              <a:effectLst/>
              <a:latin typeface="Impact" pitchFamily="34" charset="0"/>
            </a:endParaRPr>
          </a:p>
        </p:txBody>
      </p:sp>
      <p:sp>
        <p:nvSpPr>
          <p:cNvPr id="973889" name="Oval 65"/>
          <p:cNvSpPr>
            <a:spLocks noChangeArrowheads="1"/>
          </p:cNvSpPr>
          <p:nvPr/>
        </p:nvSpPr>
        <p:spPr bwMode="auto">
          <a:xfrm>
            <a:off x="2514600" y="3886200"/>
            <a:ext cx="228600" cy="217488"/>
          </a:xfrm>
          <a:prstGeom prst="ellipse">
            <a:avLst/>
          </a:prstGeom>
          <a:solidFill>
            <a:srgbClr val="333399"/>
          </a:solidFill>
          <a:ln w="12700">
            <a:solidFill>
              <a:srgbClr val="000099"/>
            </a:solidFill>
            <a:round/>
            <a:headEnd/>
            <a:tailEnd/>
          </a:ln>
          <a:effectLst/>
        </p:spPr>
        <p:txBody>
          <a:bodyPr wrap="none" anchor="ctr"/>
          <a:lstStyle/>
          <a:p>
            <a:pPr algn="ctr"/>
            <a:endParaRPr lang="en-US" sz="1600" b="0">
              <a:solidFill>
                <a:srgbClr val="000099"/>
              </a:solidFill>
              <a:effectLst/>
              <a:latin typeface="Impact" pitchFamily="34" charset="0"/>
            </a:endParaRPr>
          </a:p>
        </p:txBody>
      </p:sp>
      <p:sp>
        <p:nvSpPr>
          <p:cNvPr id="973891" name="Oval 67"/>
          <p:cNvSpPr>
            <a:spLocks noChangeArrowheads="1"/>
          </p:cNvSpPr>
          <p:nvPr/>
        </p:nvSpPr>
        <p:spPr bwMode="auto">
          <a:xfrm>
            <a:off x="2514600" y="4419600"/>
            <a:ext cx="228600" cy="217488"/>
          </a:xfrm>
          <a:prstGeom prst="ellipse">
            <a:avLst/>
          </a:prstGeom>
          <a:solidFill>
            <a:srgbClr val="333399"/>
          </a:solidFill>
          <a:ln w="12700">
            <a:solidFill>
              <a:srgbClr val="000099"/>
            </a:solidFill>
            <a:round/>
            <a:headEnd/>
            <a:tailEnd/>
          </a:ln>
          <a:effectLst/>
        </p:spPr>
        <p:txBody>
          <a:bodyPr wrap="none" anchor="ctr"/>
          <a:lstStyle/>
          <a:p>
            <a:pPr algn="ctr"/>
            <a:endParaRPr lang="en-US" sz="1600" b="0">
              <a:solidFill>
                <a:srgbClr val="000099"/>
              </a:solidFill>
              <a:effectLst/>
              <a:latin typeface="Impact" pitchFamily="34" charset="0"/>
            </a:endParaRPr>
          </a:p>
        </p:txBody>
      </p:sp>
      <p:sp>
        <p:nvSpPr>
          <p:cNvPr id="27" name="Text Box 12"/>
          <p:cNvSpPr txBox="1">
            <a:spLocks noChangeArrowheads="1"/>
          </p:cNvSpPr>
          <p:nvPr/>
        </p:nvSpPr>
        <p:spPr bwMode="auto">
          <a:xfrm>
            <a:off x="457200" y="76200"/>
            <a:ext cx="8153400" cy="609600"/>
          </a:xfrm>
          <a:prstGeom prst="rect">
            <a:avLst/>
          </a:prstGeom>
          <a:noFill/>
          <a:ln w="9525">
            <a:noFill/>
            <a:miter lim="800000"/>
            <a:headEnd/>
            <a:tailEnd/>
          </a:ln>
          <a:effectLst>
            <a:outerShdw dist="25400" dir="2700000" algn="ctr" rotWithShape="0">
              <a:schemeClr val="bg1"/>
            </a:outerShdw>
          </a:effectLst>
        </p:spPr>
        <p:txBody>
          <a:bodyPr>
            <a:spAutoFit/>
          </a:bodyPr>
          <a:lstStyle/>
          <a:p>
            <a:r>
              <a:rPr lang="en-US" sz="3400" b="0" dirty="0">
                <a:solidFill>
                  <a:srgbClr val="000099"/>
                </a:solidFill>
                <a:effectLst/>
                <a:latin typeface="Impact" pitchFamily="34" charset="0"/>
              </a:rPr>
              <a:t>Theological controversy over predestination</a:t>
            </a:r>
          </a:p>
        </p:txBody>
      </p:sp>
      <p:sp>
        <p:nvSpPr>
          <p:cNvPr id="28" name="Text Box 37"/>
          <p:cNvSpPr txBox="1">
            <a:spLocks noChangeArrowheads="1"/>
          </p:cNvSpPr>
          <p:nvPr/>
        </p:nvSpPr>
        <p:spPr bwMode="auto">
          <a:xfrm>
            <a:off x="2133600" y="609600"/>
            <a:ext cx="4800600" cy="609600"/>
          </a:xfrm>
          <a:prstGeom prst="rect">
            <a:avLst/>
          </a:prstGeom>
          <a:noFill/>
          <a:ln w="9525">
            <a:noFill/>
            <a:miter lim="800000"/>
            <a:headEnd/>
            <a:tailEnd/>
          </a:ln>
          <a:effectLst>
            <a:outerShdw dist="25400" dir="2700000" algn="ctr" rotWithShape="0">
              <a:schemeClr val="bg1"/>
            </a:outerShdw>
          </a:effectLst>
        </p:spPr>
        <p:txBody>
          <a:bodyPr>
            <a:spAutoFit/>
          </a:bodyPr>
          <a:lstStyle/>
          <a:p>
            <a:r>
              <a:rPr lang="en-US" sz="3400" b="0" dirty="0">
                <a:solidFill>
                  <a:srgbClr val="000099"/>
                </a:solidFill>
                <a:effectLst/>
                <a:latin typeface="Impact" pitchFamily="34" charset="0"/>
              </a:rPr>
              <a:t>Confusion in religious life</a:t>
            </a:r>
          </a:p>
        </p:txBody>
      </p:sp>
      <p:sp>
        <p:nvSpPr>
          <p:cNvPr id="29" name="Rectangle 37"/>
          <p:cNvSpPr>
            <a:spLocks noChangeArrowheads="1"/>
          </p:cNvSpPr>
          <p:nvPr/>
        </p:nvSpPr>
        <p:spPr bwMode="auto">
          <a:xfrm>
            <a:off x="2743200" y="2743200"/>
            <a:ext cx="3048000" cy="457200"/>
          </a:xfrm>
          <a:prstGeom prst="rect">
            <a:avLst/>
          </a:prstGeom>
          <a:noFill/>
          <a:ln w="9525">
            <a:noFill/>
            <a:miter lim="800000"/>
            <a:headEnd/>
            <a:tailEnd/>
          </a:ln>
          <a:effectLst>
            <a:outerShdw dir="5400000" algn="ctr" rotWithShape="0">
              <a:schemeClr val="bg1"/>
            </a:outerShdw>
          </a:effectLst>
        </p:spPr>
        <p:txBody>
          <a:bodyPr wrap="none" anchor="ctr"/>
          <a:lstStyle/>
          <a:p>
            <a:pPr>
              <a:lnSpc>
                <a:spcPct val="85000"/>
              </a:lnSpc>
            </a:pPr>
            <a:r>
              <a:rPr lang="en-US" sz="3000" b="0">
                <a:solidFill>
                  <a:srgbClr val="000099"/>
                </a:solidFill>
                <a:effectLst/>
                <a:latin typeface="Impact" pitchFamily="34" charset="0"/>
              </a:rPr>
              <a:t>Prosperity and decline</a:t>
            </a:r>
          </a:p>
        </p:txBody>
      </p:sp>
      <p:sp>
        <p:nvSpPr>
          <p:cNvPr id="30" name="Rectangle 39"/>
          <p:cNvSpPr>
            <a:spLocks noChangeArrowheads="1"/>
          </p:cNvSpPr>
          <p:nvPr/>
        </p:nvSpPr>
        <p:spPr bwMode="auto">
          <a:xfrm>
            <a:off x="2743200" y="3276600"/>
            <a:ext cx="3429000" cy="457200"/>
          </a:xfrm>
          <a:prstGeom prst="rect">
            <a:avLst/>
          </a:prstGeom>
          <a:noFill/>
          <a:ln w="9525">
            <a:noFill/>
            <a:miter lim="800000"/>
            <a:headEnd/>
            <a:tailEnd/>
          </a:ln>
          <a:effectLst>
            <a:outerShdw dir="5400000" algn="ctr" rotWithShape="0">
              <a:schemeClr val="bg1"/>
            </a:outerShdw>
          </a:effectLst>
        </p:spPr>
        <p:txBody>
          <a:bodyPr wrap="none" anchor="ctr"/>
          <a:lstStyle/>
          <a:p>
            <a:pPr>
              <a:lnSpc>
                <a:spcPct val="85000"/>
              </a:lnSpc>
            </a:pPr>
            <a:r>
              <a:rPr lang="en-US" sz="3000" b="0" dirty="0">
                <a:solidFill>
                  <a:srgbClr val="000099"/>
                </a:solidFill>
                <a:effectLst/>
                <a:latin typeface="Impact" pitchFamily="34" charset="0"/>
              </a:rPr>
              <a:t>Happiness and misery</a:t>
            </a:r>
          </a:p>
        </p:txBody>
      </p:sp>
      <p:sp>
        <p:nvSpPr>
          <p:cNvPr id="31" name="Rectangle 41"/>
          <p:cNvSpPr>
            <a:spLocks noChangeArrowheads="1"/>
          </p:cNvSpPr>
          <p:nvPr/>
        </p:nvSpPr>
        <p:spPr bwMode="auto">
          <a:xfrm>
            <a:off x="2743200" y="3810000"/>
            <a:ext cx="3810000" cy="457200"/>
          </a:xfrm>
          <a:prstGeom prst="rect">
            <a:avLst/>
          </a:prstGeom>
          <a:noFill/>
          <a:ln w="9525">
            <a:noFill/>
            <a:miter lim="800000"/>
            <a:headEnd/>
            <a:tailEnd/>
          </a:ln>
          <a:effectLst>
            <a:outerShdw dir="5400000" algn="ctr" rotWithShape="0">
              <a:schemeClr val="bg1"/>
            </a:outerShdw>
          </a:effectLst>
        </p:spPr>
        <p:txBody>
          <a:bodyPr wrap="none" anchor="ctr"/>
          <a:lstStyle/>
          <a:p>
            <a:pPr>
              <a:lnSpc>
                <a:spcPct val="85000"/>
              </a:lnSpc>
            </a:pPr>
            <a:r>
              <a:rPr lang="en-US" sz="3000" b="0" dirty="0">
                <a:solidFill>
                  <a:srgbClr val="000099"/>
                </a:solidFill>
                <a:effectLst/>
                <a:latin typeface="Impact" pitchFamily="34" charset="0"/>
              </a:rPr>
              <a:t>Salvation and damnation</a:t>
            </a:r>
          </a:p>
        </p:txBody>
      </p:sp>
      <p:sp>
        <p:nvSpPr>
          <p:cNvPr id="32" name="Rectangle 49"/>
          <p:cNvSpPr>
            <a:spLocks noChangeArrowheads="1"/>
          </p:cNvSpPr>
          <p:nvPr/>
        </p:nvSpPr>
        <p:spPr bwMode="auto">
          <a:xfrm>
            <a:off x="2743200" y="4343400"/>
            <a:ext cx="3657600" cy="457200"/>
          </a:xfrm>
          <a:prstGeom prst="rect">
            <a:avLst/>
          </a:prstGeom>
          <a:noFill/>
          <a:ln w="9525">
            <a:noFill/>
            <a:miter lim="800000"/>
            <a:headEnd/>
            <a:tailEnd/>
          </a:ln>
          <a:effectLst>
            <a:outerShdw dir="5400000" algn="ctr" rotWithShape="0">
              <a:schemeClr val="bg1"/>
            </a:outerShdw>
          </a:effectLst>
        </p:spPr>
        <p:txBody>
          <a:bodyPr wrap="none" anchor="ctr"/>
          <a:lstStyle/>
          <a:p>
            <a:pPr>
              <a:lnSpc>
                <a:spcPct val="85000"/>
              </a:lnSpc>
            </a:pPr>
            <a:r>
              <a:rPr lang="en-US" sz="3000" b="0" dirty="0">
                <a:solidFill>
                  <a:srgbClr val="000099"/>
                </a:solidFill>
                <a:effectLst/>
                <a:latin typeface="Impact" pitchFamily="34" charset="0"/>
              </a:rPr>
              <a:t>Rise and fall of nations</a:t>
            </a:r>
          </a:p>
        </p:txBody>
      </p:sp>
      <p:sp>
        <p:nvSpPr>
          <p:cNvPr id="39" name="Text Box 19"/>
          <p:cNvSpPr txBox="1">
            <a:spLocks noChangeArrowheads="1"/>
          </p:cNvSpPr>
          <p:nvPr/>
        </p:nvSpPr>
        <p:spPr bwMode="auto">
          <a:xfrm>
            <a:off x="337038" y="2819400"/>
            <a:ext cx="18288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Rom. 8:29-30</a:t>
            </a:r>
          </a:p>
        </p:txBody>
      </p:sp>
      <p:sp>
        <p:nvSpPr>
          <p:cNvPr id="40" name="Text Box 19"/>
          <p:cNvSpPr txBox="1">
            <a:spLocks noChangeArrowheads="1"/>
          </p:cNvSpPr>
          <p:nvPr/>
        </p:nvSpPr>
        <p:spPr bwMode="auto">
          <a:xfrm>
            <a:off x="337038" y="3200400"/>
            <a:ext cx="18288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Rom. 9:15-16</a:t>
            </a:r>
          </a:p>
        </p:txBody>
      </p:sp>
      <p:sp>
        <p:nvSpPr>
          <p:cNvPr id="41" name="Text Box 19"/>
          <p:cNvSpPr txBox="1">
            <a:spLocks noChangeArrowheads="1"/>
          </p:cNvSpPr>
          <p:nvPr/>
        </p:nvSpPr>
        <p:spPr bwMode="auto">
          <a:xfrm>
            <a:off x="337039" y="3581400"/>
            <a:ext cx="14478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Rom. 9:21</a:t>
            </a:r>
          </a:p>
        </p:txBody>
      </p:sp>
      <p:sp>
        <p:nvSpPr>
          <p:cNvPr id="42" name="Text Box 19"/>
          <p:cNvSpPr txBox="1">
            <a:spLocks noChangeArrowheads="1"/>
          </p:cNvSpPr>
          <p:nvPr/>
        </p:nvSpPr>
        <p:spPr bwMode="auto">
          <a:xfrm>
            <a:off x="337038" y="3962400"/>
            <a:ext cx="14478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Rom. 9:11</a:t>
            </a:r>
          </a:p>
        </p:txBody>
      </p:sp>
      <p:sp>
        <p:nvSpPr>
          <p:cNvPr id="43" name="Text Box 19"/>
          <p:cNvSpPr txBox="1">
            <a:spLocks noChangeArrowheads="1"/>
          </p:cNvSpPr>
          <p:nvPr/>
        </p:nvSpPr>
        <p:spPr bwMode="auto">
          <a:xfrm>
            <a:off x="7086600" y="2819400"/>
            <a:ext cx="13716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Gen. 2:17</a:t>
            </a:r>
          </a:p>
        </p:txBody>
      </p:sp>
      <p:sp>
        <p:nvSpPr>
          <p:cNvPr id="44" name="Text Box 19"/>
          <p:cNvSpPr txBox="1">
            <a:spLocks noChangeArrowheads="1"/>
          </p:cNvSpPr>
          <p:nvPr/>
        </p:nvSpPr>
        <p:spPr bwMode="auto">
          <a:xfrm>
            <a:off x="7086600" y="3200400"/>
            <a:ext cx="12954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Gen. 6:6</a:t>
            </a:r>
          </a:p>
        </p:txBody>
      </p:sp>
      <p:sp>
        <p:nvSpPr>
          <p:cNvPr id="45" name="Text Box 19"/>
          <p:cNvSpPr txBox="1">
            <a:spLocks noChangeArrowheads="1"/>
          </p:cNvSpPr>
          <p:nvPr/>
        </p:nvSpPr>
        <p:spPr bwMode="auto">
          <a:xfrm>
            <a:off x="7086600" y="3581400"/>
            <a:ext cx="1415562"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Matt. 7:7</a:t>
            </a:r>
          </a:p>
        </p:txBody>
      </p:sp>
      <p:sp>
        <p:nvSpPr>
          <p:cNvPr id="46" name="Text Box 19"/>
          <p:cNvSpPr txBox="1">
            <a:spLocks noChangeArrowheads="1"/>
          </p:cNvSpPr>
          <p:nvPr/>
        </p:nvSpPr>
        <p:spPr bwMode="auto">
          <a:xfrm>
            <a:off x="7086600" y="3962400"/>
            <a:ext cx="17526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James 5:14</a:t>
            </a:r>
          </a:p>
        </p:txBody>
      </p:sp>
      <p:grpSp>
        <p:nvGrpSpPr>
          <p:cNvPr id="5" name="Group 50"/>
          <p:cNvGrpSpPr/>
          <p:nvPr/>
        </p:nvGrpSpPr>
        <p:grpSpPr>
          <a:xfrm>
            <a:off x="381000" y="1371600"/>
            <a:ext cx="6477000" cy="3886200"/>
            <a:chOff x="762000" y="609600"/>
            <a:chExt cx="6553200" cy="3886200"/>
          </a:xfrm>
        </p:grpSpPr>
        <p:sp>
          <p:nvSpPr>
            <p:cNvPr id="48" name="AutoShape 14" descr="Bible handwritten in Latin,  Malmesbury Abbey, Wiltshire, England"/>
            <p:cNvSpPr>
              <a:spLocks noChangeArrowheads="1"/>
            </p:cNvSpPr>
            <p:nvPr/>
          </p:nvSpPr>
          <p:spPr bwMode="auto">
            <a:xfrm>
              <a:off x="762000" y="609600"/>
              <a:ext cx="6553200" cy="3886200"/>
            </a:xfrm>
            <a:prstGeom prst="horizontalScroll">
              <a:avLst>
                <a:gd name="adj" fmla="val 14407"/>
              </a:avLst>
            </a:prstGeom>
            <a:blipFill dpi="0" rotWithShape="0">
              <a:blip r:embed="rId4" cstate="print">
                <a:lum bright="54000" contrast="-54000"/>
              </a:blip>
              <a:srcRect/>
              <a:stretch>
                <a:fillRect b="-73979"/>
              </a:stretch>
            </a:blipFill>
            <a:ln w="57150">
              <a:solidFill>
                <a:srgbClr val="00124C"/>
              </a:solidFill>
              <a:round/>
              <a:headEnd/>
              <a:tailEnd/>
            </a:ln>
            <a:effectLst/>
          </p:spPr>
          <p:txBody>
            <a:bodyPr wrap="none" anchor="ctr"/>
            <a:lstStyle/>
            <a:p>
              <a:pPr>
                <a:lnSpc>
                  <a:spcPct val="85000"/>
                </a:lnSpc>
              </a:pPr>
              <a:endParaRPr lang="en-US" sz="2800">
                <a:ln>
                  <a:solidFill>
                    <a:srgbClr val="000046"/>
                  </a:solidFill>
                </a:ln>
                <a:solidFill>
                  <a:srgbClr val="CC0099"/>
                </a:solidFill>
                <a:effectLst>
                  <a:outerShdw blurRad="38100" dist="38100" dir="2700000" algn="tl">
                    <a:srgbClr val="C0C0C0"/>
                  </a:outerShdw>
                </a:effectLst>
              </a:endParaRPr>
            </a:p>
            <a:p>
              <a:pPr>
                <a:lnSpc>
                  <a:spcPct val="85000"/>
                </a:lnSpc>
              </a:pPr>
              <a:endParaRPr lang="en-US" sz="2800">
                <a:ln>
                  <a:solidFill>
                    <a:srgbClr val="000046"/>
                  </a:solidFill>
                </a:ln>
                <a:solidFill>
                  <a:srgbClr val="CC0099"/>
                </a:solidFill>
                <a:effectLst>
                  <a:outerShdw blurRad="38100" dist="38100" dir="2700000" algn="tl">
                    <a:srgbClr val="C0C0C0"/>
                  </a:outerShdw>
                </a:effectLst>
              </a:endParaRPr>
            </a:p>
            <a:p>
              <a:pPr>
                <a:lnSpc>
                  <a:spcPct val="85000"/>
                </a:lnSpc>
              </a:pPr>
              <a:r>
                <a:rPr lang="en-US" sz="2800">
                  <a:ln>
                    <a:solidFill>
                      <a:srgbClr val="000046"/>
                    </a:solidFill>
                  </a:ln>
                  <a:solidFill>
                    <a:srgbClr val="CC0099"/>
                  </a:solidFill>
                  <a:effectLst>
                    <a:outerShdw blurRad="38100" dist="38100" dir="2700000" algn="tl">
                      <a:srgbClr val="C0C0C0"/>
                    </a:outerShdw>
                  </a:effectLst>
                </a:rPr>
                <a:t>					</a:t>
              </a:r>
            </a:p>
            <a:p>
              <a:pPr>
                <a:lnSpc>
                  <a:spcPct val="85000"/>
                </a:lnSpc>
              </a:pPr>
              <a:endParaRPr lang="en-US" sz="2800">
                <a:ln>
                  <a:solidFill>
                    <a:srgbClr val="000046"/>
                  </a:solidFill>
                </a:ln>
                <a:solidFill>
                  <a:srgbClr val="CC0099"/>
                </a:solidFill>
                <a:effectLst>
                  <a:outerShdw blurRad="38100" dist="38100" dir="2700000" algn="tl">
                    <a:srgbClr val="C0C0C0"/>
                  </a:outerShdw>
                </a:effectLst>
              </a:endParaRPr>
            </a:p>
          </p:txBody>
        </p:sp>
        <p:sp>
          <p:nvSpPr>
            <p:cNvPr id="49" name="Text Box 15"/>
            <p:cNvSpPr txBox="1">
              <a:spLocks noChangeArrowheads="1"/>
            </p:cNvSpPr>
            <p:nvPr/>
          </p:nvSpPr>
          <p:spPr bwMode="auto">
            <a:xfrm>
              <a:off x="1447800" y="1706940"/>
              <a:ext cx="5791200" cy="1569660"/>
            </a:xfrm>
            <a:prstGeom prst="rect">
              <a:avLst/>
            </a:prstGeom>
            <a:noFill/>
            <a:ln w="9525" algn="ctr">
              <a:noFill/>
              <a:miter lim="800000"/>
              <a:headEnd/>
              <a:tailEnd/>
            </a:ln>
            <a:effectLst/>
          </p:spPr>
          <p:txBody>
            <a:bodyPr wrap="square">
              <a:spAutoFit/>
            </a:bodyPr>
            <a:lstStyle/>
            <a:p>
              <a:r>
                <a:rPr lang="en-US" sz="3200">
                  <a:solidFill>
                    <a:srgbClr val="001454"/>
                  </a:solidFill>
                  <a:effectLst>
                    <a:outerShdw algn="tl">
                      <a:srgbClr val="000000"/>
                    </a:outerShdw>
                  </a:effectLst>
                  <a:latin typeface="Papyrus" pitchFamily="66" charset="0"/>
                </a:rPr>
                <a:t>And the LORD was sorry that he had made man on the earth, and it grieved him to his heart. </a:t>
              </a:r>
            </a:p>
          </p:txBody>
        </p:sp>
        <p:sp>
          <p:nvSpPr>
            <p:cNvPr id="50" name="Text Box 25"/>
            <p:cNvSpPr txBox="1">
              <a:spLocks noChangeArrowheads="1"/>
            </p:cNvSpPr>
            <p:nvPr/>
          </p:nvSpPr>
          <p:spPr bwMode="auto">
            <a:xfrm>
              <a:off x="4953000" y="3379113"/>
              <a:ext cx="2187019" cy="430887"/>
            </a:xfrm>
            <a:prstGeom prst="rect">
              <a:avLst/>
            </a:prstGeom>
            <a:noFill/>
            <a:ln w="9525">
              <a:noFill/>
              <a:miter lim="800000"/>
              <a:headEnd/>
              <a:tailEnd/>
            </a:ln>
            <a:effectLst/>
          </p:spPr>
          <p:txBody>
            <a:bodyPr wrap="square">
              <a:spAutoFit/>
            </a:bodyPr>
            <a:lstStyle/>
            <a:p>
              <a:pPr algn="ctr"/>
              <a:r>
                <a:rPr lang="en-US" sz="1600">
                  <a:solidFill>
                    <a:srgbClr val="001454"/>
                  </a:solidFill>
                  <a:effectLst>
                    <a:outerShdw algn="tl">
                      <a:srgbClr val="000000"/>
                    </a:outerShdw>
                  </a:effectLst>
                  <a:latin typeface="Palatino Linotype" pitchFamily="18" charset="0"/>
                </a:rPr>
                <a:t>RSV</a:t>
              </a:r>
              <a:r>
                <a:rPr lang="en-US" sz="2200">
                  <a:solidFill>
                    <a:srgbClr val="001454"/>
                  </a:solidFill>
                  <a:effectLst>
                    <a:outerShdw algn="tl">
                      <a:srgbClr val="000000"/>
                    </a:outerShdw>
                  </a:effectLst>
                  <a:latin typeface="Palatino Linotype" pitchFamily="18" charset="0"/>
                </a:rPr>
                <a:t> </a:t>
              </a:r>
              <a:r>
                <a:rPr lang="en-US" sz="2200">
                  <a:solidFill>
                    <a:srgbClr val="001454"/>
                  </a:solidFill>
                  <a:effectLst/>
                  <a:latin typeface="Palatino Linotype" pitchFamily="18" charset="0"/>
                </a:rPr>
                <a:t>(</a:t>
              </a:r>
              <a:r>
                <a:rPr lang="en-US" sz="2200">
                  <a:solidFill>
                    <a:srgbClr val="001454"/>
                  </a:solidFill>
                  <a:effectLst>
                    <a:outerShdw algn="tl">
                      <a:srgbClr val="000000"/>
                    </a:outerShdw>
                  </a:effectLst>
                  <a:latin typeface="Palatino Linotype" pitchFamily="18" charset="0"/>
                </a:rPr>
                <a:t>Gen. 6:6</a:t>
              </a:r>
              <a:r>
                <a:rPr lang="en-US" sz="2200">
                  <a:solidFill>
                    <a:srgbClr val="001454"/>
                  </a:solidFill>
                  <a:effectLst/>
                  <a:latin typeface="Palatino Linotype" pitchFamily="18" charset="0"/>
                </a:rPr>
                <a:t>)</a:t>
              </a:r>
            </a:p>
          </p:txBody>
        </p:sp>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55" name="Picture 54" descr="Bible-e copy.gif"/>
          <p:cNvPicPr>
            <a:picLocks noChangeAspect="1"/>
          </p:cNvPicPr>
          <p:nvPr/>
        </p:nvPicPr>
        <p:blipFill>
          <a:blip r:embed="rId3" cstate="print">
            <a:clrChange>
              <a:clrFrom>
                <a:srgbClr val="FFFFFF"/>
              </a:clrFrom>
              <a:clrTo>
                <a:srgbClr val="FFFFFF">
                  <a:alpha val="0"/>
                </a:srgbClr>
              </a:clrTo>
            </a:clrChange>
          </a:blip>
          <a:stretch>
            <a:fillRect/>
          </a:stretch>
        </p:blipFill>
        <p:spPr>
          <a:xfrm>
            <a:off x="3733800" y="1489417"/>
            <a:ext cx="1676400" cy="1025183"/>
          </a:xfrm>
          <a:prstGeom prst="rect">
            <a:avLst/>
          </a:prstGeom>
        </p:spPr>
      </p:pic>
      <p:sp>
        <p:nvSpPr>
          <p:cNvPr id="56" name="AutoShape 34"/>
          <p:cNvSpPr>
            <a:spLocks noChangeArrowheads="1"/>
          </p:cNvSpPr>
          <p:nvPr/>
        </p:nvSpPr>
        <p:spPr bwMode="auto">
          <a:xfrm rot="5400000" flipH="1">
            <a:off x="3169443" y="1638300"/>
            <a:ext cx="325438" cy="650876"/>
          </a:xfrm>
          <a:prstGeom prst="downArrow">
            <a:avLst>
              <a:gd name="adj1" fmla="val 33333"/>
              <a:gd name="adj2" fmla="val 101353"/>
            </a:avLst>
          </a:prstGeom>
          <a:solidFill>
            <a:srgbClr val="FF3300"/>
          </a:solidFill>
          <a:ln w="38100">
            <a:solidFill>
              <a:srgbClr val="FF3300"/>
            </a:solidFill>
            <a:miter lim="800000"/>
            <a:headEnd/>
            <a:tailEnd/>
          </a:ln>
          <a:effectLst/>
        </p:spPr>
        <p:txBody>
          <a:bodyPr wrap="none" anchor="ctr"/>
          <a:lstStyle/>
          <a:p>
            <a:pPr algn="ctr"/>
            <a:endParaRPr lang="en-US">
              <a:solidFill>
                <a:srgbClr val="000000"/>
              </a:solidFill>
              <a:latin typeface="Arial" charset="0"/>
            </a:endParaRPr>
          </a:p>
        </p:txBody>
      </p:sp>
      <p:sp>
        <p:nvSpPr>
          <p:cNvPr id="57" name="AutoShape 44"/>
          <p:cNvSpPr>
            <a:spLocks noChangeArrowheads="1"/>
          </p:cNvSpPr>
          <p:nvPr/>
        </p:nvSpPr>
        <p:spPr bwMode="auto">
          <a:xfrm rot="-5400000">
            <a:off x="5649119" y="1638300"/>
            <a:ext cx="325438" cy="650876"/>
          </a:xfrm>
          <a:prstGeom prst="downArrow">
            <a:avLst>
              <a:gd name="adj1" fmla="val 33333"/>
              <a:gd name="adj2" fmla="val 101353"/>
            </a:avLst>
          </a:prstGeom>
          <a:solidFill>
            <a:srgbClr val="FF3300"/>
          </a:solidFill>
          <a:ln w="38100">
            <a:solidFill>
              <a:srgbClr val="FF3300"/>
            </a:solidFill>
            <a:miter lim="800000"/>
            <a:headEnd/>
            <a:tailEnd/>
          </a:ln>
          <a:effectLst/>
        </p:spPr>
        <p:txBody>
          <a:bodyPr wrap="none" anchor="ctr"/>
          <a:lstStyle/>
          <a:p>
            <a:pPr algn="ctr"/>
            <a:endParaRPr lang="en-US">
              <a:solidFill>
                <a:srgbClr val="000000"/>
              </a:solidFill>
              <a:latin typeface="Arial" charset="0"/>
            </a:endParaRPr>
          </a:p>
        </p:txBody>
      </p:sp>
      <p:grpSp>
        <p:nvGrpSpPr>
          <p:cNvPr id="47" name="Group 52"/>
          <p:cNvGrpSpPr>
            <a:grpSpLocks/>
          </p:cNvGrpSpPr>
          <p:nvPr/>
        </p:nvGrpSpPr>
        <p:grpSpPr bwMode="auto">
          <a:xfrm>
            <a:off x="228600" y="1430338"/>
            <a:ext cx="2743200" cy="1066800"/>
            <a:chOff x="96" y="960"/>
            <a:chExt cx="1728" cy="672"/>
          </a:xfrm>
        </p:grpSpPr>
        <p:sp>
          <p:nvSpPr>
            <p:cNvPr id="51" name="AutoShape 53"/>
            <p:cNvSpPr>
              <a:spLocks noChangeArrowheads="1"/>
            </p:cNvSpPr>
            <p:nvPr/>
          </p:nvSpPr>
          <p:spPr bwMode="auto">
            <a:xfrm>
              <a:off x="120" y="960"/>
              <a:ext cx="1680" cy="672"/>
            </a:xfrm>
            <a:prstGeom prst="roundRect">
              <a:avLst>
                <a:gd name="adj" fmla="val 16667"/>
              </a:avLst>
            </a:prstGeom>
            <a:gradFill flip="none" rotWithShape="1">
              <a:gsLst>
                <a:gs pos="0">
                  <a:srgbClr val="6666CC">
                    <a:shade val="30000"/>
                    <a:satMod val="115000"/>
                  </a:srgbClr>
                </a:gs>
                <a:gs pos="50000">
                  <a:srgbClr val="6666CC">
                    <a:shade val="67500"/>
                    <a:satMod val="115000"/>
                  </a:srgbClr>
                </a:gs>
                <a:gs pos="100000">
                  <a:srgbClr val="6666CC">
                    <a:shade val="100000"/>
                    <a:satMod val="115000"/>
                  </a:srgbClr>
                </a:gs>
              </a:gsLst>
              <a:lin ang="2700000" scaled="1"/>
              <a:tileRect/>
            </a:gradFill>
            <a:ln w="28575">
              <a:noFill/>
              <a:round/>
              <a:headEnd/>
              <a:tailEnd/>
            </a:ln>
            <a:effectLst/>
          </p:spPr>
          <p:txBody>
            <a:bodyPr wrap="none" anchor="ctr"/>
            <a:lstStyle/>
            <a:p>
              <a:pPr>
                <a:lnSpc>
                  <a:spcPct val="90000"/>
                </a:lnSpc>
              </a:pPr>
              <a:endParaRPr lang="en-US" sz="600" b="0">
                <a:solidFill>
                  <a:srgbClr val="FFFFFF"/>
                </a:solidFill>
                <a:effectLst>
                  <a:outerShdw blurRad="38100" dist="38100" dir="2700000" algn="tl">
                    <a:srgbClr val="000000"/>
                  </a:outerShdw>
                </a:effectLst>
                <a:latin typeface="Impact" pitchFamily="34" charset="0"/>
              </a:endParaRPr>
            </a:p>
            <a:p>
              <a:pPr>
                <a:lnSpc>
                  <a:spcPct val="80000"/>
                </a:lnSpc>
              </a:pPr>
              <a:endParaRPr lang="en-US" sz="3200" b="0">
                <a:solidFill>
                  <a:srgbClr val="FFFFFF"/>
                </a:solidFill>
                <a:effectLst>
                  <a:outerShdw blurRad="38100" dist="38100" dir="2700000" algn="tl">
                    <a:srgbClr val="000000"/>
                  </a:outerShdw>
                </a:effectLst>
                <a:latin typeface="Impact" pitchFamily="34" charset="0"/>
              </a:endParaRPr>
            </a:p>
          </p:txBody>
        </p:sp>
        <p:sp>
          <p:nvSpPr>
            <p:cNvPr id="54" name="Text Box 54"/>
            <p:cNvSpPr txBox="1">
              <a:spLocks noChangeArrowheads="1"/>
            </p:cNvSpPr>
            <p:nvPr/>
          </p:nvSpPr>
          <p:spPr bwMode="auto">
            <a:xfrm>
              <a:off x="96" y="1021"/>
              <a:ext cx="1728" cy="550"/>
            </a:xfrm>
            <a:prstGeom prst="rect">
              <a:avLst/>
            </a:prstGeom>
            <a:noFill/>
            <a:ln w="19050">
              <a:noFill/>
              <a:miter lim="800000"/>
              <a:headEnd/>
              <a:tailEnd/>
            </a:ln>
            <a:effectLst>
              <a:outerShdw dist="35921" dir="2700000" algn="ctr" rotWithShape="0">
                <a:schemeClr val="tx1"/>
              </a:outerShdw>
            </a:effectLst>
          </p:spPr>
          <p:txBody>
            <a:bodyPr>
              <a:spAutoFit/>
            </a:bodyPr>
            <a:lstStyle/>
            <a:p>
              <a:pPr algn="ctr">
                <a:lnSpc>
                  <a:spcPct val="80000"/>
                </a:lnSpc>
              </a:pPr>
              <a:r>
                <a:rPr lang="en-US" sz="3200" b="0">
                  <a:solidFill>
                    <a:srgbClr val="FFFFFF"/>
                  </a:solidFill>
                  <a:effectLst>
                    <a:outerShdw blurRad="38100" dist="38100" dir="2700000" algn="tl">
                      <a:srgbClr val="000000"/>
                    </a:outerShdw>
                  </a:effectLst>
                  <a:latin typeface="Impact" pitchFamily="34" charset="0"/>
                </a:rPr>
                <a:t>Affirm</a:t>
              </a:r>
            </a:p>
            <a:p>
              <a:pPr algn="ctr">
                <a:lnSpc>
                  <a:spcPct val="80000"/>
                </a:lnSpc>
              </a:pPr>
              <a:r>
                <a:rPr lang="en-US" sz="3200" b="0">
                  <a:solidFill>
                    <a:srgbClr val="FFFFFF"/>
                  </a:solidFill>
                  <a:effectLst>
                    <a:outerShdw blurRad="38100" dist="38100" dir="2700000" algn="tl">
                      <a:srgbClr val="000000"/>
                    </a:outerShdw>
                  </a:effectLst>
                  <a:latin typeface="Impact" pitchFamily="34" charset="0"/>
                </a:rPr>
                <a:t>predestination</a:t>
              </a:r>
            </a:p>
          </p:txBody>
        </p:sp>
      </p:grpSp>
      <p:sp>
        <p:nvSpPr>
          <p:cNvPr id="973827" name="Rectangle 3"/>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grpSp>
        <p:nvGrpSpPr>
          <p:cNvPr id="3" name="Group 33"/>
          <p:cNvGrpSpPr>
            <a:grpSpLocks/>
          </p:cNvGrpSpPr>
          <p:nvPr/>
        </p:nvGrpSpPr>
        <p:grpSpPr bwMode="auto">
          <a:xfrm>
            <a:off x="6172200" y="1430338"/>
            <a:ext cx="2743200" cy="1066800"/>
            <a:chOff x="3840" y="960"/>
            <a:chExt cx="1728" cy="672"/>
          </a:xfrm>
        </p:grpSpPr>
        <p:sp>
          <p:nvSpPr>
            <p:cNvPr id="973858" name="AutoShape 34"/>
            <p:cNvSpPr>
              <a:spLocks noChangeArrowheads="1"/>
            </p:cNvSpPr>
            <p:nvPr/>
          </p:nvSpPr>
          <p:spPr bwMode="auto">
            <a:xfrm>
              <a:off x="3864" y="960"/>
              <a:ext cx="1680" cy="672"/>
            </a:xfrm>
            <a:prstGeom prst="roundRect">
              <a:avLst>
                <a:gd name="adj" fmla="val 16667"/>
              </a:avLst>
            </a:prstGeom>
            <a:solidFill>
              <a:srgbClr val="6600CC"/>
            </a:solidFill>
            <a:ln w="28575">
              <a:noFill/>
              <a:round/>
              <a:headEnd/>
              <a:tailEnd/>
            </a:ln>
            <a:effectLst/>
          </p:spPr>
          <p:txBody>
            <a:bodyPr wrap="none" anchor="ctr"/>
            <a:lstStyle/>
            <a:p>
              <a:pPr>
                <a:lnSpc>
                  <a:spcPct val="90000"/>
                </a:lnSpc>
              </a:pPr>
              <a:endParaRPr lang="en-US" sz="600" b="0">
                <a:solidFill>
                  <a:srgbClr val="FFFFFF"/>
                </a:solidFill>
                <a:effectLst>
                  <a:outerShdw blurRad="38100" dist="38100" dir="2700000" algn="tl">
                    <a:srgbClr val="000000"/>
                  </a:outerShdw>
                </a:effectLst>
                <a:latin typeface="Impact" pitchFamily="34" charset="0"/>
              </a:endParaRPr>
            </a:p>
            <a:p>
              <a:pPr>
                <a:lnSpc>
                  <a:spcPct val="80000"/>
                </a:lnSpc>
              </a:pPr>
              <a:endParaRPr lang="en-US" sz="3200" b="0">
                <a:solidFill>
                  <a:srgbClr val="FFFFFF"/>
                </a:solidFill>
                <a:effectLst>
                  <a:outerShdw blurRad="38100" dist="38100" dir="2700000" algn="tl">
                    <a:srgbClr val="000000"/>
                  </a:outerShdw>
                </a:effectLst>
                <a:latin typeface="Impact" pitchFamily="34" charset="0"/>
              </a:endParaRPr>
            </a:p>
          </p:txBody>
        </p:sp>
        <p:sp>
          <p:nvSpPr>
            <p:cNvPr id="973859" name="Text Box 35"/>
            <p:cNvSpPr txBox="1">
              <a:spLocks noChangeArrowheads="1"/>
            </p:cNvSpPr>
            <p:nvPr/>
          </p:nvSpPr>
          <p:spPr bwMode="auto">
            <a:xfrm>
              <a:off x="3840" y="1021"/>
              <a:ext cx="1728" cy="550"/>
            </a:xfrm>
            <a:prstGeom prst="rect">
              <a:avLst/>
            </a:prstGeom>
            <a:noFill/>
            <a:ln w="19050">
              <a:noFill/>
              <a:miter lim="800000"/>
              <a:headEnd/>
              <a:tailEnd/>
            </a:ln>
            <a:effectLst>
              <a:outerShdw dist="35921" dir="2700000" algn="ctr" rotWithShape="0">
                <a:schemeClr val="tx1"/>
              </a:outerShdw>
            </a:effectLst>
          </p:spPr>
          <p:txBody>
            <a:bodyPr>
              <a:spAutoFit/>
            </a:bodyPr>
            <a:lstStyle/>
            <a:p>
              <a:pPr algn="ctr">
                <a:lnSpc>
                  <a:spcPct val="80000"/>
                </a:lnSpc>
              </a:pPr>
              <a:r>
                <a:rPr lang="en-US" sz="3200" b="0">
                  <a:solidFill>
                    <a:srgbClr val="FFFFFF"/>
                  </a:solidFill>
                  <a:effectLst>
                    <a:outerShdw blurRad="38100" dist="38100" dir="2700000" algn="tl">
                      <a:srgbClr val="000000"/>
                    </a:outerShdw>
                  </a:effectLst>
                  <a:latin typeface="Impact" pitchFamily="34" charset="0"/>
                </a:rPr>
                <a:t>Refute</a:t>
              </a:r>
            </a:p>
            <a:p>
              <a:pPr algn="ctr">
                <a:lnSpc>
                  <a:spcPct val="80000"/>
                </a:lnSpc>
              </a:pPr>
              <a:r>
                <a:rPr lang="en-US" sz="3200" b="0">
                  <a:solidFill>
                    <a:srgbClr val="FFFFFF"/>
                  </a:solidFill>
                  <a:effectLst>
                    <a:outerShdw blurRad="38100" dist="38100" dir="2700000" algn="tl">
                      <a:srgbClr val="000000"/>
                    </a:outerShdw>
                  </a:effectLst>
                  <a:latin typeface="Impact" pitchFamily="34" charset="0"/>
                </a:rPr>
                <a:t>predestination</a:t>
              </a:r>
            </a:p>
          </p:txBody>
        </p:sp>
      </p:grpSp>
      <p:sp>
        <p:nvSpPr>
          <p:cNvPr id="973871" name="AutoShape 47"/>
          <p:cNvSpPr>
            <a:spLocks noChangeArrowheads="1"/>
          </p:cNvSpPr>
          <p:nvPr/>
        </p:nvSpPr>
        <p:spPr bwMode="auto">
          <a:xfrm rot="-5400000">
            <a:off x="1562100" y="647700"/>
            <a:ext cx="381000" cy="609600"/>
          </a:xfrm>
          <a:prstGeom prst="downArrow">
            <a:avLst>
              <a:gd name="adj1" fmla="val 45843"/>
              <a:gd name="adj2" fmla="val 35919"/>
            </a:avLst>
          </a:prstGeom>
          <a:gradFill rotWithShape="0">
            <a:gsLst>
              <a:gs pos="0">
                <a:srgbClr val="FFFFFF"/>
              </a:gs>
              <a:gs pos="100000">
                <a:srgbClr val="000099"/>
              </a:gs>
            </a:gsLst>
            <a:path path="rect">
              <a:fillToRect l="50000" t="50000" r="50000" b="50000"/>
            </a:path>
          </a:gradFill>
          <a:ln w="38100">
            <a:solidFill>
              <a:srgbClr val="333399"/>
            </a:solidFill>
            <a:miter lim="800000"/>
            <a:headEnd/>
            <a:tailEnd/>
          </a:ln>
          <a:effectLst/>
        </p:spPr>
        <p:txBody>
          <a:bodyPr wrap="none" anchor="ctr"/>
          <a:lstStyle/>
          <a:p>
            <a:pPr algn="ctr"/>
            <a:endParaRPr lang="en-US">
              <a:solidFill>
                <a:srgbClr val="000000"/>
              </a:solidFill>
              <a:latin typeface="Arial" charset="0"/>
            </a:endParaRPr>
          </a:p>
        </p:txBody>
      </p:sp>
      <p:sp>
        <p:nvSpPr>
          <p:cNvPr id="973884" name="AutoShape 60"/>
          <p:cNvSpPr>
            <a:spLocks noChangeArrowheads="1"/>
          </p:cNvSpPr>
          <p:nvPr/>
        </p:nvSpPr>
        <p:spPr bwMode="auto">
          <a:xfrm>
            <a:off x="2362200" y="2590800"/>
            <a:ext cx="4495800" cy="2286000"/>
          </a:xfrm>
          <a:prstGeom prst="roundRect">
            <a:avLst>
              <a:gd name="adj" fmla="val 16667"/>
            </a:avLst>
          </a:prstGeom>
          <a:gradFill rotWithShape="0">
            <a:gsLst>
              <a:gs pos="0">
                <a:srgbClr val="EAEAEA"/>
              </a:gs>
              <a:gs pos="100000">
                <a:srgbClr val="DDDDDD"/>
              </a:gs>
            </a:gsLst>
            <a:path path="shape">
              <a:fillToRect l="50000" t="50000" r="50000" b="50000"/>
            </a:path>
          </a:gradFill>
          <a:ln w="38100">
            <a:solidFill>
              <a:srgbClr val="000099"/>
            </a:solidFill>
            <a:round/>
            <a:headEnd/>
            <a:tailEnd/>
          </a:ln>
          <a:effectLst/>
        </p:spPr>
        <p:txBody>
          <a:bodyPr wrap="none" anchor="ctr"/>
          <a:lstStyle/>
          <a:p>
            <a:pPr algn="ctr"/>
            <a:endParaRPr lang="en-US">
              <a:solidFill>
                <a:srgbClr val="000000"/>
              </a:solidFill>
              <a:latin typeface="Arial" charset="0"/>
            </a:endParaRPr>
          </a:p>
        </p:txBody>
      </p:sp>
      <p:sp>
        <p:nvSpPr>
          <p:cNvPr id="973885" name="Oval 61"/>
          <p:cNvSpPr>
            <a:spLocks noChangeArrowheads="1"/>
          </p:cNvSpPr>
          <p:nvPr/>
        </p:nvSpPr>
        <p:spPr bwMode="auto">
          <a:xfrm>
            <a:off x="2514600" y="2819400"/>
            <a:ext cx="228600" cy="217488"/>
          </a:xfrm>
          <a:prstGeom prst="ellipse">
            <a:avLst/>
          </a:prstGeom>
          <a:solidFill>
            <a:srgbClr val="333399"/>
          </a:solidFill>
          <a:ln w="12700">
            <a:solidFill>
              <a:srgbClr val="000099"/>
            </a:solidFill>
            <a:round/>
            <a:headEnd/>
            <a:tailEnd/>
          </a:ln>
          <a:effectLst/>
        </p:spPr>
        <p:txBody>
          <a:bodyPr wrap="none" anchor="ctr"/>
          <a:lstStyle/>
          <a:p>
            <a:pPr algn="ctr"/>
            <a:endParaRPr lang="en-US" sz="1600" b="0">
              <a:solidFill>
                <a:srgbClr val="000099"/>
              </a:solidFill>
              <a:effectLst/>
              <a:latin typeface="Impact" pitchFamily="34" charset="0"/>
            </a:endParaRPr>
          </a:p>
        </p:txBody>
      </p:sp>
      <p:sp>
        <p:nvSpPr>
          <p:cNvPr id="973887" name="Oval 63"/>
          <p:cNvSpPr>
            <a:spLocks noChangeArrowheads="1"/>
          </p:cNvSpPr>
          <p:nvPr/>
        </p:nvSpPr>
        <p:spPr bwMode="auto">
          <a:xfrm>
            <a:off x="2514600" y="3352800"/>
            <a:ext cx="228600" cy="217488"/>
          </a:xfrm>
          <a:prstGeom prst="ellipse">
            <a:avLst/>
          </a:prstGeom>
          <a:solidFill>
            <a:srgbClr val="333399"/>
          </a:solidFill>
          <a:ln w="12700">
            <a:solidFill>
              <a:srgbClr val="000099"/>
            </a:solidFill>
            <a:round/>
            <a:headEnd/>
            <a:tailEnd/>
          </a:ln>
          <a:effectLst/>
        </p:spPr>
        <p:txBody>
          <a:bodyPr wrap="none" anchor="ctr"/>
          <a:lstStyle/>
          <a:p>
            <a:pPr algn="ctr"/>
            <a:endParaRPr lang="en-US" sz="1600" b="0">
              <a:solidFill>
                <a:srgbClr val="000099"/>
              </a:solidFill>
              <a:effectLst/>
              <a:latin typeface="Impact" pitchFamily="34" charset="0"/>
            </a:endParaRPr>
          </a:p>
        </p:txBody>
      </p:sp>
      <p:sp>
        <p:nvSpPr>
          <p:cNvPr id="973889" name="Oval 65"/>
          <p:cNvSpPr>
            <a:spLocks noChangeArrowheads="1"/>
          </p:cNvSpPr>
          <p:nvPr/>
        </p:nvSpPr>
        <p:spPr bwMode="auto">
          <a:xfrm>
            <a:off x="2514600" y="3886200"/>
            <a:ext cx="228600" cy="217488"/>
          </a:xfrm>
          <a:prstGeom prst="ellipse">
            <a:avLst/>
          </a:prstGeom>
          <a:solidFill>
            <a:srgbClr val="333399"/>
          </a:solidFill>
          <a:ln w="12700">
            <a:solidFill>
              <a:srgbClr val="000099"/>
            </a:solidFill>
            <a:round/>
            <a:headEnd/>
            <a:tailEnd/>
          </a:ln>
          <a:effectLst/>
        </p:spPr>
        <p:txBody>
          <a:bodyPr wrap="none" anchor="ctr"/>
          <a:lstStyle/>
          <a:p>
            <a:pPr algn="ctr"/>
            <a:endParaRPr lang="en-US" sz="1600" b="0">
              <a:solidFill>
                <a:srgbClr val="000099"/>
              </a:solidFill>
              <a:effectLst/>
              <a:latin typeface="Impact" pitchFamily="34" charset="0"/>
            </a:endParaRPr>
          </a:p>
        </p:txBody>
      </p:sp>
      <p:sp>
        <p:nvSpPr>
          <p:cNvPr id="973891" name="Oval 67"/>
          <p:cNvSpPr>
            <a:spLocks noChangeArrowheads="1"/>
          </p:cNvSpPr>
          <p:nvPr/>
        </p:nvSpPr>
        <p:spPr bwMode="auto">
          <a:xfrm>
            <a:off x="2514600" y="4419600"/>
            <a:ext cx="228600" cy="217488"/>
          </a:xfrm>
          <a:prstGeom prst="ellipse">
            <a:avLst/>
          </a:prstGeom>
          <a:solidFill>
            <a:srgbClr val="333399"/>
          </a:solidFill>
          <a:ln w="12700">
            <a:solidFill>
              <a:srgbClr val="000099"/>
            </a:solidFill>
            <a:round/>
            <a:headEnd/>
            <a:tailEnd/>
          </a:ln>
          <a:effectLst/>
        </p:spPr>
        <p:txBody>
          <a:bodyPr wrap="none" anchor="ctr"/>
          <a:lstStyle/>
          <a:p>
            <a:pPr algn="ctr"/>
            <a:endParaRPr lang="en-US" sz="1600" b="0">
              <a:solidFill>
                <a:srgbClr val="000099"/>
              </a:solidFill>
              <a:effectLst/>
              <a:latin typeface="Impact" pitchFamily="34" charset="0"/>
            </a:endParaRPr>
          </a:p>
        </p:txBody>
      </p:sp>
      <p:sp>
        <p:nvSpPr>
          <p:cNvPr id="27" name="Text Box 12"/>
          <p:cNvSpPr txBox="1">
            <a:spLocks noChangeArrowheads="1"/>
          </p:cNvSpPr>
          <p:nvPr/>
        </p:nvSpPr>
        <p:spPr bwMode="auto">
          <a:xfrm>
            <a:off x="457200" y="76200"/>
            <a:ext cx="8153400" cy="609600"/>
          </a:xfrm>
          <a:prstGeom prst="rect">
            <a:avLst/>
          </a:prstGeom>
          <a:noFill/>
          <a:ln w="9525">
            <a:noFill/>
            <a:miter lim="800000"/>
            <a:headEnd/>
            <a:tailEnd/>
          </a:ln>
          <a:effectLst>
            <a:outerShdw dist="25400" dir="2700000" algn="ctr" rotWithShape="0">
              <a:schemeClr val="bg1"/>
            </a:outerShdw>
          </a:effectLst>
        </p:spPr>
        <p:txBody>
          <a:bodyPr>
            <a:spAutoFit/>
          </a:bodyPr>
          <a:lstStyle/>
          <a:p>
            <a:r>
              <a:rPr lang="en-US" sz="3400" b="0" dirty="0">
                <a:solidFill>
                  <a:srgbClr val="000099"/>
                </a:solidFill>
                <a:effectLst/>
                <a:latin typeface="Impact" pitchFamily="34" charset="0"/>
              </a:rPr>
              <a:t>Theological controversy over predestination</a:t>
            </a:r>
          </a:p>
        </p:txBody>
      </p:sp>
      <p:sp>
        <p:nvSpPr>
          <p:cNvPr id="28" name="Text Box 37"/>
          <p:cNvSpPr txBox="1">
            <a:spLocks noChangeArrowheads="1"/>
          </p:cNvSpPr>
          <p:nvPr/>
        </p:nvSpPr>
        <p:spPr bwMode="auto">
          <a:xfrm>
            <a:off x="2133600" y="609600"/>
            <a:ext cx="4800600" cy="609600"/>
          </a:xfrm>
          <a:prstGeom prst="rect">
            <a:avLst/>
          </a:prstGeom>
          <a:noFill/>
          <a:ln w="9525">
            <a:noFill/>
            <a:miter lim="800000"/>
            <a:headEnd/>
            <a:tailEnd/>
          </a:ln>
          <a:effectLst>
            <a:outerShdw dist="25400" dir="2700000" algn="ctr" rotWithShape="0">
              <a:schemeClr val="bg1"/>
            </a:outerShdw>
          </a:effectLst>
        </p:spPr>
        <p:txBody>
          <a:bodyPr>
            <a:spAutoFit/>
          </a:bodyPr>
          <a:lstStyle/>
          <a:p>
            <a:r>
              <a:rPr lang="en-US" sz="3400" b="0" dirty="0">
                <a:solidFill>
                  <a:srgbClr val="000099"/>
                </a:solidFill>
                <a:effectLst/>
                <a:latin typeface="Impact" pitchFamily="34" charset="0"/>
              </a:rPr>
              <a:t>Confusion in religious life</a:t>
            </a:r>
          </a:p>
        </p:txBody>
      </p:sp>
      <p:sp>
        <p:nvSpPr>
          <p:cNvPr id="29" name="Rectangle 37"/>
          <p:cNvSpPr>
            <a:spLocks noChangeArrowheads="1"/>
          </p:cNvSpPr>
          <p:nvPr/>
        </p:nvSpPr>
        <p:spPr bwMode="auto">
          <a:xfrm>
            <a:off x="2743200" y="2743200"/>
            <a:ext cx="3048000" cy="457200"/>
          </a:xfrm>
          <a:prstGeom prst="rect">
            <a:avLst/>
          </a:prstGeom>
          <a:noFill/>
          <a:ln w="9525">
            <a:noFill/>
            <a:miter lim="800000"/>
            <a:headEnd/>
            <a:tailEnd/>
          </a:ln>
          <a:effectLst>
            <a:outerShdw dir="5400000" algn="ctr" rotWithShape="0">
              <a:schemeClr val="bg1"/>
            </a:outerShdw>
          </a:effectLst>
        </p:spPr>
        <p:txBody>
          <a:bodyPr wrap="none" anchor="ctr"/>
          <a:lstStyle/>
          <a:p>
            <a:pPr>
              <a:lnSpc>
                <a:spcPct val="85000"/>
              </a:lnSpc>
            </a:pPr>
            <a:r>
              <a:rPr lang="en-US" sz="3000" b="0">
                <a:solidFill>
                  <a:srgbClr val="000099"/>
                </a:solidFill>
                <a:effectLst/>
                <a:latin typeface="Impact" pitchFamily="34" charset="0"/>
              </a:rPr>
              <a:t>Prosperity and decline</a:t>
            </a:r>
          </a:p>
        </p:txBody>
      </p:sp>
      <p:sp>
        <p:nvSpPr>
          <p:cNvPr id="30" name="Rectangle 39"/>
          <p:cNvSpPr>
            <a:spLocks noChangeArrowheads="1"/>
          </p:cNvSpPr>
          <p:nvPr/>
        </p:nvSpPr>
        <p:spPr bwMode="auto">
          <a:xfrm>
            <a:off x="2743200" y="3276600"/>
            <a:ext cx="3429000" cy="457200"/>
          </a:xfrm>
          <a:prstGeom prst="rect">
            <a:avLst/>
          </a:prstGeom>
          <a:noFill/>
          <a:ln w="9525">
            <a:noFill/>
            <a:miter lim="800000"/>
            <a:headEnd/>
            <a:tailEnd/>
          </a:ln>
          <a:effectLst>
            <a:outerShdw dir="5400000" algn="ctr" rotWithShape="0">
              <a:schemeClr val="bg1"/>
            </a:outerShdw>
          </a:effectLst>
        </p:spPr>
        <p:txBody>
          <a:bodyPr wrap="none" anchor="ctr"/>
          <a:lstStyle/>
          <a:p>
            <a:pPr>
              <a:lnSpc>
                <a:spcPct val="85000"/>
              </a:lnSpc>
            </a:pPr>
            <a:r>
              <a:rPr lang="en-US" sz="3000" b="0" dirty="0">
                <a:solidFill>
                  <a:srgbClr val="000099"/>
                </a:solidFill>
                <a:effectLst/>
                <a:latin typeface="Impact" pitchFamily="34" charset="0"/>
              </a:rPr>
              <a:t>Happiness and misery</a:t>
            </a:r>
          </a:p>
        </p:txBody>
      </p:sp>
      <p:sp>
        <p:nvSpPr>
          <p:cNvPr id="31" name="Rectangle 41"/>
          <p:cNvSpPr>
            <a:spLocks noChangeArrowheads="1"/>
          </p:cNvSpPr>
          <p:nvPr/>
        </p:nvSpPr>
        <p:spPr bwMode="auto">
          <a:xfrm>
            <a:off x="2743200" y="3810000"/>
            <a:ext cx="3810000" cy="457200"/>
          </a:xfrm>
          <a:prstGeom prst="rect">
            <a:avLst/>
          </a:prstGeom>
          <a:noFill/>
          <a:ln w="9525">
            <a:noFill/>
            <a:miter lim="800000"/>
            <a:headEnd/>
            <a:tailEnd/>
          </a:ln>
          <a:effectLst>
            <a:outerShdw dir="5400000" algn="ctr" rotWithShape="0">
              <a:schemeClr val="bg1"/>
            </a:outerShdw>
          </a:effectLst>
        </p:spPr>
        <p:txBody>
          <a:bodyPr wrap="none" anchor="ctr"/>
          <a:lstStyle/>
          <a:p>
            <a:pPr>
              <a:lnSpc>
                <a:spcPct val="85000"/>
              </a:lnSpc>
            </a:pPr>
            <a:r>
              <a:rPr lang="en-US" sz="3000" b="0" dirty="0">
                <a:solidFill>
                  <a:srgbClr val="000099"/>
                </a:solidFill>
                <a:effectLst/>
                <a:latin typeface="Impact" pitchFamily="34" charset="0"/>
              </a:rPr>
              <a:t>Salvation and damnation</a:t>
            </a:r>
          </a:p>
        </p:txBody>
      </p:sp>
      <p:sp>
        <p:nvSpPr>
          <p:cNvPr id="32" name="Rectangle 49"/>
          <p:cNvSpPr>
            <a:spLocks noChangeArrowheads="1"/>
          </p:cNvSpPr>
          <p:nvPr/>
        </p:nvSpPr>
        <p:spPr bwMode="auto">
          <a:xfrm>
            <a:off x="2743200" y="4343400"/>
            <a:ext cx="3657600" cy="457200"/>
          </a:xfrm>
          <a:prstGeom prst="rect">
            <a:avLst/>
          </a:prstGeom>
          <a:noFill/>
          <a:ln w="9525">
            <a:noFill/>
            <a:miter lim="800000"/>
            <a:headEnd/>
            <a:tailEnd/>
          </a:ln>
          <a:effectLst>
            <a:outerShdw dir="5400000" algn="ctr" rotWithShape="0">
              <a:schemeClr val="bg1"/>
            </a:outerShdw>
          </a:effectLst>
        </p:spPr>
        <p:txBody>
          <a:bodyPr wrap="none" anchor="ctr"/>
          <a:lstStyle/>
          <a:p>
            <a:pPr>
              <a:lnSpc>
                <a:spcPct val="85000"/>
              </a:lnSpc>
            </a:pPr>
            <a:r>
              <a:rPr lang="en-US" sz="3000" b="0" dirty="0">
                <a:solidFill>
                  <a:srgbClr val="000099"/>
                </a:solidFill>
                <a:effectLst/>
                <a:latin typeface="Impact" pitchFamily="34" charset="0"/>
              </a:rPr>
              <a:t>Rise and fall of nations</a:t>
            </a:r>
          </a:p>
        </p:txBody>
      </p:sp>
      <p:sp>
        <p:nvSpPr>
          <p:cNvPr id="39" name="Text Box 19"/>
          <p:cNvSpPr txBox="1">
            <a:spLocks noChangeArrowheads="1"/>
          </p:cNvSpPr>
          <p:nvPr/>
        </p:nvSpPr>
        <p:spPr bwMode="auto">
          <a:xfrm>
            <a:off x="337038" y="2819400"/>
            <a:ext cx="18288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Rom. 8:29-30</a:t>
            </a:r>
          </a:p>
        </p:txBody>
      </p:sp>
      <p:sp>
        <p:nvSpPr>
          <p:cNvPr id="40" name="Text Box 19"/>
          <p:cNvSpPr txBox="1">
            <a:spLocks noChangeArrowheads="1"/>
          </p:cNvSpPr>
          <p:nvPr/>
        </p:nvSpPr>
        <p:spPr bwMode="auto">
          <a:xfrm>
            <a:off x="337038" y="3200400"/>
            <a:ext cx="18288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Rom. 9:15-16</a:t>
            </a:r>
          </a:p>
        </p:txBody>
      </p:sp>
      <p:sp>
        <p:nvSpPr>
          <p:cNvPr id="41" name="Text Box 19"/>
          <p:cNvSpPr txBox="1">
            <a:spLocks noChangeArrowheads="1"/>
          </p:cNvSpPr>
          <p:nvPr/>
        </p:nvSpPr>
        <p:spPr bwMode="auto">
          <a:xfrm>
            <a:off x="337039" y="3581400"/>
            <a:ext cx="14478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Rom. 9:21</a:t>
            </a:r>
          </a:p>
        </p:txBody>
      </p:sp>
      <p:sp>
        <p:nvSpPr>
          <p:cNvPr id="42" name="Text Box 19"/>
          <p:cNvSpPr txBox="1">
            <a:spLocks noChangeArrowheads="1"/>
          </p:cNvSpPr>
          <p:nvPr/>
        </p:nvSpPr>
        <p:spPr bwMode="auto">
          <a:xfrm>
            <a:off x="337038" y="3962400"/>
            <a:ext cx="14478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Rom. 9:11</a:t>
            </a:r>
          </a:p>
        </p:txBody>
      </p:sp>
      <p:sp>
        <p:nvSpPr>
          <p:cNvPr id="43" name="Text Box 19"/>
          <p:cNvSpPr txBox="1">
            <a:spLocks noChangeArrowheads="1"/>
          </p:cNvSpPr>
          <p:nvPr/>
        </p:nvSpPr>
        <p:spPr bwMode="auto">
          <a:xfrm>
            <a:off x="7086600" y="2819400"/>
            <a:ext cx="13716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Gen. 2:17</a:t>
            </a:r>
          </a:p>
        </p:txBody>
      </p:sp>
      <p:sp>
        <p:nvSpPr>
          <p:cNvPr id="44" name="Text Box 19"/>
          <p:cNvSpPr txBox="1">
            <a:spLocks noChangeArrowheads="1"/>
          </p:cNvSpPr>
          <p:nvPr/>
        </p:nvSpPr>
        <p:spPr bwMode="auto">
          <a:xfrm>
            <a:off x="7086600" y="3200400"/>
            <a:ext cx="12954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Gen. 6:6</a:t>
            </a:r>
          </a:p>
        </p:txBody>
      </p:sp>
      <p:sp>
        <p:nvSpPr>
          <p:cNvPr id="45" name="Text Box 19"/>
          <p:cNvSpPr txBox="1">
            <a:spLocks noChangeArrowheads="1"/>
          </p:cNvSpPr>
          <p:nvPr/>
        </p:nvSpPr>
        <p:spPr bwMode="auto">
          <a:xfrm>
            <a:off x="7086600" y="3581400"/>
            <a:ext cx="1415562"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Matt. 7:7</a:t>
            </a:r>
          </a:p>
        </p:txBody>
      </p:sp>
      <p:sp>
        <p:nvSpPr>
          <p:cNvPr id="46" name="Text Box 19"/>
          <p:cNvSpPr txBox="1">
            <a:spLocks noChangeArrowheads="1"/>
          </p:cNvSpPr>
          <p:nvPr/>
        </p:nvSpPr>
        <p:spPr bwMode="auto">
          <a:xfrm>
            <a:off x="7086600" y="3962400"/>
            <a:ext cx="17526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James 5:14</a:t>
            </a:r>
          </a:p>
        </p:txBody>
      </p:sp>
      <p:grpSp>
        <p:nvGrpSpPr>
          <p:cNvPr id="4" name="Group 46"/>
          <p:cNvGrpSpPr/>
          <p:nvPr/>
        </p:nvGrpSpPr>
        <p:grpSpPr>
          <a:xfrm>
            <a:off x="381000" y="1371600"/>
            <a:ext cx="6477000" cy="3810000"/>
            <a:chOff x="914400" y="1066800"/>
            <a:chExt cx="6629400" cy="3810000"/>
          </a:xfrm>
        </p:grpSpPr>
        <p:sp>
          <p:nvSpPr>
            <p:cNvPr id="48" name="AutoShape 14" descr="Bible handwritten in Latin,  Malmesbury Abbey, Wiltshire, England"/>
            <p:cNvSpPr>
              <a:spLocks noChangeArrowheads="1"/>
            </p:cNvSpPr>
            <p:nvPr/>
          </p:nvSpPr>
          <p:spPr bwMode="auto">
            <a:xfrm>
              <a:off x="914400" y="1066800"/>
              <a:ext cx="6629400" cy="3810000"/>
            </a:xfrm>
            <a:prstGeom prst="horizontalScroll">
              <a:avLst>
                <a:gd name="adj" fmla="val 14407"/>
              </a:avLst>
            </a:prstGeom>
            <a:blipFill dpi="0" rotWithShape="0">
              <a:blip r:embed="rId4" cstate="print">
                <a:lum bright="54000" contrast="-54000"/>
              </a:blip>
              <a:srcRect/>
              <a:stretch>
                <a:fillRect b="-73979"/>
              </a:stretch>
            </a:blipFill>
            <a:ln w="57150">
              <a:solidFill>
                <a:srgbClr val="00124C"/>
              </a:solidFill>
              <a:round/>
              <a:headEnd/>
              <a:tailEnd/>
            </a:ln>
            <a:effectLst/>
          </p:spPr>
          <p:txBody>
            <a:bodyPr wrap="none" anchor="ctr"/>
            <a:lstStyle/>
            <a:p>
              <a:pPr>
                <a:lnSpc>
                  <a:spcPct val="85000"/>
                </a:lnSpc>
              </a:pPr>
              <a:endParaRPr lang="en-US" sz="2800">
                <a:ln>
                  <a:solidFill>
                    <a:srgbClr val="000046"/>
                  </a:solidFill>
                </a:ln>
                <a:solidFill>
                  <a:srgbClr val="CC0099"/>
                </a:solidFill>
                <a:effectLst>
                  <a:outerShdw blurRad="38100" dist="38100" dir="2700000" algn="tl">
                    <a:srgbClr val="C0C0C0"/>
                  </a:outerShdw>
                </a:effectLst>
              </a:endParaRPr>
            </a:p>
            <a:p>
              <a:pPr>
                <a:lnSpc>
                  <a:spcPct val="85000"/>
                </a:lnSpc>
              </a:pPr>
              <a:endParaRPr lang="en-US" sz="2800">
                <a:ln>
                  <a:solidFill>
                    <a:srgbClr val="000046"/>
                  </a:solidFill>
                </a:ln>
                <a:solidFill>
                  <a:srgbClr val="CC0099"/>
                </a:solidFill>
                <a:effectLst>
                  <a:outerShdw blurRad="38100" dist="38100" dir="2700000" algn="tl">
                    <a:srgbClr val="C0C0C0"/>
                  </a:outerShdw>
                </a:effectLst>
              </a:endParaRPr>
            </a:p>
            <a:p>
              <a:pPr>
                <a:lnSpc>
                  <a:spcPct val="85000"/>
                </a:lnSpc>
              </a:pPr>
              <a:r>
                <a:rPr lang="en-US" sz="2800">
                  <a:ln>
                    <a:solidFill>
                      <a:srgbClr val="000046"/>
                    </a:solidFill>
                  </a:ln>
                  <a:solidFill>
                    <a:srgbClr val="CC0099"/>
                  </a:solidFill>
                  <a:effectLst>
                    <a:outerShdw blurRad="38100" dist="38100" dir="2700000" algn="tl">
                      <a:srgbClr val="C0C0C0"/>
                    </a:outerShdw>
                  </a:effectLst>
                </a:rPr>
                <a:t>					</a:t>
              </a:r>
            </a:p>
            <a:p>
              <a:pPr>
                <a:lnSpc>
                  <a:spcPct val="85000"/>
                </a:lnSpc>
              </a:pPr>
              <a:endParaRPr lang="en-US" sz="2800">
                <a:ln>
                  <a:solidFill>
                    <a:srgbClr val="000046"/>
                  </a:solidFill>
                </a:ln>
                <a:solidFill>
                  <a:srgbClr val="CC0099"/>
                </a:solidFill>
                <a:effectLst>
                  <a:outerShdw blurRad="38100" dist="38100" dir="2700000" algn="tl">
                    <a:srgbClr val="C0C0C0"/>
                  </a:outerShdw>
                </a:effectLst>
              </a:endParaRPr>
            </a:p>
          </p:txBody>
        </p:sp>
        <p:sp>
          <p:nvSpPr>
            <p:cNvPr id="49" name="Text Box 15"/>
            <p:cNvSpPr txBox="1">
              <a:spLocks noChangeArrowheads="1"/>
            </p:cNvSpPr>
            <p:nvPr/>
          </p:nvSpPr>
          <p:spPr bwMode="auto">
            <a:xfrm>
              <a:off x="1772322" y="2011740"/>
              <a:ext cx="5403029" cy="1569660"/>
            </a:xfrm>
            <a:prstGeom prst="rect">
              <a:avLst/>
            </a:prstGeom>
            <a:noFill/>
            <a:ln w="9525" algn="ctr">
              <a:noFill/>
              <a:miter lim="800000"/>
              <a:headEnd/>
              <a:tailEnd/>
            </a:ln>
            <a:effectLst/>
          </p:spPr>
          <p:txBody>
            <a:bodyPr wrap="square">
              <a:spAutoFit/>
            </a:bodyPr>
            <a:lstStyle/>
            <a:p>
              <a:r>
                <a:rPr lang="en-US" sz="3200">
                  <a:solidFill>
                    <a:srgbClr val="001454"/>
                  </a:solidFill>
                  <a:effectLst>
                    <a:outerShdw algn="tl">
                      <a:srgbClr val="000000"/>
                    </a:outerShdw>
                  </a:effectLst>
                  <a:latin typeface="Papyrus" pitchFamily="66" charset="0"/>
                </a:rPr>
                <a:t>"Ask, and it will be given you; seek, and you will find; knock, and it will be opened to you. </a:t>
              </a:r>
            </a:p>
          </p:txBody>
        </p:sp>
        <p:sp>
          <p:nvSpPr>
            <p:cNvPr id="50" name="Text Box 25"/>
            <p:cNvSpPr txBox="1">
              <a:spLocks noChangeArrowheads="1"/>
            </p:cNvSpPr>
            <p:nvPr/>
          </p:nvSpPr>
          <p:spPr bwMode="auto">
            <a:xfrm>
              <a:off x="4953000" y="3683913"/>
              <a:ext cx="2187019" cy="430887"/>
            </a:xfrm>
            <a:prstGeom prst="rect">
              <a:avLst/>
            </a:prstGeom>
            <a:noFill/>
            <a:ln w="9525">
              <a:noFill/>
              <a:miter lim="800000"/>
              <a:headEnd/>
              <a:tailEnd/>
            </a:ln>
            <a:effectLst/>
          </p:spPr>
          <p:txBody>
            <a:bodyPr wrap="square">
              <a:spAutoFit/>
            </a:bodyPr>
            <a:lstStyle/>
            <a:p>
              <a:pPr algn="ctr"/>
              <a:r>
                <a:rPr lang="en-US" sz="1600">
                  <a:solidFill>
                    <a:srgbClr val="001454"/>
                  </a:solidFill>
                  <a:effectLst>
                    <a:outerShdw algn="tl">
                      <a:srgbClr val="000000"/>
                    </a:outerShdw>
                  </a:effectLst>
                  <a:latin typeface="Palatino Linotype" pitchFamily="18" charset="0"/>
                </a:rPr>
                <a:t>RSV</a:t>
              </a:r>
              <a:r>
                <a:rPr lang="en-US" sz="2200">
                  <a:solidFill>
                    <a:srgbClr val="001454"/>
                  </a:solidFill>
                  <a:effectLst>
                    <a:outerShdw algn="tl">
                      <a:srgbClr val="000000"/>
                    </a:outerShdw>
                  </a:effectLst>
                  <a:latin typeface="Palatino Linotype" pitchFamily="18" charset="0"/>
                </a:rPr>
                <a:t> </a:t>
              </a:r>
              <a:r>
                <a:rPr lang="en-US" sz="2200">
                  <a:solidFill>
                    <a:srgbClr val="001454"/>
                  </a:solidFill>
                  <a:effectLst/>
                  <a:latin typeface="Palatino Linotype" pitchFamily="18" charset="0"/>
                </a:rPr>
                <a:t>(</a:t>
              </a:r>
              <a:r>
                <a:rPr lang="en-US" sz="2200">
                  <a:solidFill>
                    <a:srgbClr val="001454"/>
                  </a:solidFill>
                  <a:effectLst>
                    <a:outerShdw algn="tl">
                      <a:srgbClr val="000000"/>
                    </a:outerShdw>
                  </a:effectLst>
                  <a:latin typeface="Palatino Linotype" pitchFamily="18" charset="0"/>
                </a:rPr>
                <a:t>Matt. 7:7</a:t>
              </a:r>
              <a:r>
                <a:rPr lang="en-US" sz="2200">
                  <a:solidFill>
                    <a:srgbClr val="001454"/>
                  </a:solidFill>
                  <a:effectLst/>
                  <a:latin typeface="Palatino Linotype" pitchFamily="18" charset="0"/>
                </a:rPr>
                <a:t>)</a:t>
              </a:r>
            </a:p>
          </p:txBody>
        </p:sp>
      </p:grpSp>
      <p:grpSp>
        <p:nvGrpSpPr>
          <p:cNvPr id="5" name="Group 69"/>
          <p:cNvGrpSpPr>
            <a:grpSpLocks/>
          </p:cNvGrpSpPr>
          <p:nvPr/>
        </p:nvGrpSpPr>
        <p:grpSpPr bwMode="auto">
          <a:xfrm>
            <a:off x="933974" y="5715000"/>
            <a:ext cx="7371761" cy="685800"/>
            <a:chOff x="637" y="3360"/>
            <a:chExt cx="4896" cy="432"/>
          </a:xfrm>
        </p:grpSpPr>
        <p:sp>
          <p:nvSpPr>
            <p:cNvPr id="52" name="Text Box 6"/>
            <p:cNvSpPr txBox="1">
              <a:spLocks noChangeArrowheads="1"/>
            </p:cNvSpPr>
            <p:nvPr/>
          </p:nvSpPr>
          <p:spPr bwMode="auto">
            <a:xfrm>
              <a:off x="875" y="3404"/>
              <a:ext cx="4658" cy="388"/>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Yet we can find sufficient evidence in the Bible to </a:t>
              </a:r>
              <a:r>
                <a:rPr lang="en-US" sz="2000" u="sng" dirty="0">
                  <a:solidFill>
                    <a:srgbClr val="FFFFFF"/>
                  </a:solidFill>
                  <a:effectLst/>
                  <a:latin typeface="Arial Narrow" pitchFamily="34" charset="0"/>
                </a:rPr>
                <a:t>refute the doctrine</a:t>
              </a:r>
              <a:r>
                <a:rPr lang="en-US" sz="2000" dirty="0">
                  <a:solidFill>
                    <a:srgbClr val="FFFFFF"/>
                  </a:solidFill>
                  <a:effectLst/>
                  <a:latin typeface="Arial Narrow" pitchFamily="34" charset="0"/>
                </a:rPr>
                <a:t> of absolute predestination.</a:t>
              </a:r>
              <a:endParaRPr lang="en-US" sz="2000" b="0" dirty="0">
                <a:solidFill>
                  <a:srgbClr val="FFFFFF"/>
                </a:solidFill>
                <a:effectLst/>
                <a:latin typeface="Arial Narrow" pitchFamily="34" charset="0"/>
              </a:endParaRPr>
            </a:p>
          </p:txBody>
        </p:sp>
        <p:sp>
          <p:nvSpPr>
            <p:cNvPr id="53" name="Text Box 7"/>
            <p:cNvSpPr txBox="1">
              <a:spLocks noChangeArrowheads="1"/>
            </p:cNvSpPr>
            <p:nvPr/>
          </p:nvSpPr>
          <p:spPr bwMode="auto">
            <a:xfrm>
              <a:off x="637" y="3360"/>
              <a:ext cx="240" cy="390"/>
            </a:xfrm>
            <a:prstGeom prst="rect">
              <a:avLst/>
            </a:prstGeom>
            <a:noFill/>
            <a:ln w="9525">
              <a:noFill/>
              <a:miter lim="800000"/>
              <a:headEnd/>
              <a:tailEnd/>
            </a:ln>
            <a:effectLst/>
          </p:spPr>
          <p:txBody>
            <a:bodyPr>
              <a:spAutoFit/>
            </a:bodyPr>
            <a:lstStyle/>
            <a:p>
              <a:pPr marL="0" marR="0" lvl="0" indent="0" defTabSz="914400" rtl="0" eaLnBrk="0" fontAlgn="base" latinLnBrk="0" hangingPunct="0">
                <a:lnSpc>
                  <a:spcPct val="69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47" name="Group 52"/>
          <p:cNvGrpSpPr>
            <a:grpSpLocks/>
          </p:cNvGrpSpPr>
          <p:nvPr/>
        </p:nvGrpSpPr>
        <p:grpSpPr bwMode="auto">
          <a:xfrm>
            <a:off x="228600" y="1430338"/>
            <a:ext cx="2743200" cy="1066800"/>
            <a:chOff x="96" y="960"/>
            <a:chExt cx="1728" cy="672"/>
          </a:xfrm>
        </p:grpSpPr>
        <p:sp>
          <p:nvSpPr>
            <p:cNvPr id="53" name="AutoShape 53"/>
            <p:cNvSpPr>
              <a:spLocks noChangeArrowheads="1"/>
            </p:cNvSpPr>
            <p:nvPr/>
          </p:nvSpPr>
          <p:spPr bwMode="auto">
            <a:xfrm>
              <a:off x="120" y="960"/>
              <a:ext cx="1680" cy="672"/>
            </a:xfrm>
            <a:prstGeom prst="roundRect">
              <a:avLst>
                <a:gd name="adj" fmla="val 16667"/>
              </a:avLst>
            </a:prstGeom>
            <a:gradFill flip="none" rotWithShape="1">
              <a:gsLst>
                <a:gs pos="0">
                  <a:srgbClr val="6666CC">
                    <a:shade val="30000"/>
                    <a:satMod val="115000"/>
                  </a:srgbClr>
                </a:gs>
                <a:gs pos="50000">
                  <a:srgbClr val="6666CC">
                    <a:shade val="67500"/>
                    <a:satMod val="115000"/>
                  </a:srgbClr>
                </a:gs>
                <a:gs pos="100000">
                  <a:srgbClr val="6666CC">
                    <a:shade val="100000"/>
                    <a:satMod val="115000"/>
                  </a:srgbClr>
                </a:gs>
              </a:gsLst>
              <a:lin ang="2700000" scaled="1"/>
              <a:tileRect/>
            </a:gradFill>
            <a:ln w="28575">
              <a:noFill/>
              <a:round/>
              <a:headEnd/>
              <a:tailEnd/>
            </a:ln>
            <a:effectLst/>
          </p:spPr>
          <p:txBody>
            <a:bodyPr wrap="none" anchor="ctr"/>
            <a:lstStyle/>
            <a:p>
              <a:pPr>
                <a:lnSpc>
                  <a:spcPct val="90000"/>
                </a:lnSpc>
              </a:pPr>
              <a:endParaRPr lang="en-US" sz="600" b="0">
                <a:solidFill>
                  <a:srgbClr val="FFFFFF"/>
                </a:solidFill>
                <a:effectLst>
                  <a:outerShdw blurRad="38100" dist="38100" dir="2700000" algn="tl">
                    <a:srgbClr val="000000"/>
                  </a:outerShdw>
                </a:effectLst>
                <a:latin typeface="Impact" pitchFamily="34" charset="0"/>
              </a:endParaRPr>
            </a:p>
            <a:p>
              <a:pPr>
                <a:lnSpc>
                  <a:spcPct val="80000"/>
                </a:lnSpc>
              </a:pPr>
              <a:endParaRPr lang="en-US" sz="3200" b="0">
                <a:solidFill>
                  <a:srgbClr val="FFFFFF"/>
                </a:solidFill>
                <a:effectLst>
                  <a:outerShdw blurRad="38100" dist="38100" dir="2700000" algn="tl">
                    <a:srgbClr val="000000"/>
                  </a:outerShdw>
                </a:effectLst>
                <a:latin typeface="Impact" pitchFamily="34" charset="0"/>
              </a:endParaRPr>
            </a:p>
          </p:txBody>
        </p:sp>
        <p:sp>
          <p:nvSpPr>
            <p:cNvPr id="54" name="Text Box 54"/>
            <p:cNvSpPr txBox="1">
              <a:spLocks noChangeArrowheads="1"/>
            </p:cNvSpPr>
            <p:nvPr/>
          </p:nvSpPr>
          <p:spPr bwMode="auto">
            <a:xfrm>
              <a:off x="96" y="1021"/>
              <a:ext cx="1728" cy="550"/>
            </a:xfrm>
            <a:prstGeom prst="rect">
              <a:avLst/>
            </a:prstGeom>
            <a:noFill/>
            <a:ln w="19050">
              <a:noFill/>
              <a:miter lim="800000"/>
              <a:headEnd/>
              <a:tailEnd/>
            </a:ln>
            <a:effectLst>
              <a:outerShdw dist="35921" dir="2700000" algn="ctr" rotWithShape="0">
                <a:schemeClr val="tx1"/>
              </a:outerShdw>
            </a:effectLst>
          </p:spPr>
          <p:txBody>
            <a:bodyPr>
              <a:spAutoFit/>
            </a:bodyPr>
            <a:lstStyle/>
            <a:p>
              <a:pPr algn="ctr">
                <a:lnSpc>
                  <a:spcPct val="80000"/>
                </a:lnSpc>
              </a:pPr>
              <a:r>
                <a:rPr lang="en-US" sz="3200" b="0">
                  <a:solidFill>
                    <a:srgbClr val="FFFFFF"/>
                  </a:solidFill>
                  <a:effectLst>
                    <a:outerShdw blurRad="38100" dist="38100" dir="2700000" algn="tl">
                      <a:srgbClr val="000000"/>
                    </a:outerShdw>
                  </a:effectLst>
                  <a:latin typeface="Impact" pitchFamily="34" charset="0"/>
                </a:rPr>
                <a:t>Affirm</a:t>
              </a:r>
            </a:p>
            <a:p>
              <a:pPr algn="ctr">
                <a:lnSpc>
                  <a:spcPct val="80000"/>
                </a:lnSpc>
              </a:pPr>
              <a:r>
                <a:rPr lang="en-US" sz="3200" b="0">
                  <a:solidFill>
                    <a:srgbClr val="FFFFFF"/>
                  </a:solidFill>
                  <a:effectLst>
                    <a:outerShdw blurRad="38100" dist="38100" dir="2700000" algn="tl">
                      <a:srgbClr val="000000"/>
                    </a:outerShdw>
                  </a:effectLst>
                  <a:latin typeface="Impact" pitchFamily="34" charset="0"/>
                </a:rPr>
                <a:t>predestination</a:t>
              </a:r>
            </a:p>
          </p:txBody>
        </p:sp>
      </p:grpSp>
      <p:sp>
        <p:nvSpPr>
          <p:cNvPr id="973827" name="Rectangle 3"/>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grpSp>
        <p:nvGrpSpPr>
          <p:cNvPr id="3" name="Group 33"/>
          <p:cNvGrpSpPr>
            <a:grpSpLocks/>
          </p:cNvGrpSpPr>
          <p:nvPr/>
        </p:nvGrpSpPr>
        <p:grpSpPr bwMode="auto">
          <a:xfrm>
            <a:off x="6172200" y="1430338"/>
            <a:ext cx="2743200" cy="1066800"/>
            <a:chOff x="3840" y="960"/>
            <a:chExt cx="1728" cy="672"/>
          </a:xfrm>
        </p:grpSpPr>
        <p:sp>
          <p:nvSpPr>
            <p:cNvPr id="973858" name="AutoShape 34"/>
            <p:cNvSpPr>
              <a:spLocks noChangeArrowheads="1"/>
            </p:cNvSpPr>
            <p:nvPr/>
          </p:nvSpPr>
          <p:spPr bwMode="auto">
            <a:xfrm>
              <a:off x="3864" y="960"/>
              <a:ext cx="1680" cy="672"/>
            </a:xfrm>
            <a:prstGeom prst="roundRect">
              <a:avLst>
                <a:gd name="adj" fmla="val 16667"/>
              </a:avLst>
            </a:prstGeom>
            <a:solidFill>
              <a:srgbClr val="6600CC"/>
            </a:solidFill>
            <a:ln w="28575">
              <a:noFill/>
              <a:round/>
              <a:headEnd/>
              <a:tailEnd/>
            </a:ln>
            <a:effectLst/>
          </p:spPr>
          <p:txBody>
            <a:bodyPr wrap="none" anchor="ctr"/>
            <a:lstStyle/>
            <a:p>
              <a:pPr>
                <a:lnSpc>
                  <a:spcPct val="90000"/>
                </a:lnSpc>
              </a:pPr>
              <a:endParaRPr lang="en-US" sz="600" b="0">
                <a:solidFill>
                  <a:srgbClr val="FFFFFF"/>
                </a:solidFill>
                <a:effectLst>
                  <a:outerShdw blurRad="38100" dist="38100" dir="2700000" algn="tl">
                    <a:srgbClr val="000000"/>
                  </a:outerShdw>
                </a:effectLst>
                <a:latin typeface="Impact" pitchFamily="34" charset="0"/>
              </a:endParaRPr>
            </a:p>
            <a:p>
              <a:pPr>
                <a:lnSpc>
                  <a:spcPct val="80000"/>
                </a:lnSpc>
              </a:pPr>
              <a:endParaRPr lang="en-US" sz="3200" b="0">
                <a:solidFill>
                  <a:srgbClr val="FFFFFF"/>
                </a:solidFill>
                <a:effectLst>
                  <a:outerShdw blurRad="38100" dist="38100" dir="2700000" algn="tl">
                    <a:srgbClr val="000000"/>
                  </a:outerShdw>
                </a:effectLst>
                <a:latin typeface="Impact" pitchFamily="34" charset="0"/>
              </a:endParaRPr>
            </a:p>
          </p:txBody>
        </p:sp>
        <p:sp>
          <p:nvSpPr>
            <p:cNvPr id="973859" name="Text Box 35"/>
            <p:cNvSpPr txBox="1">
              <a:spLocks noChangeArrowheads="1"/>
            </p:cNvSpPr>
            <p:nvPr/>
          </p:nvSpPr>
          <p:spPr bwMode="auto">
            <a:xfrm>
              <a:off x="3840" y="1021"/>
              <a:ext cx="1728" cy="550"/>
            </a:xfrm>
            <a:prstGeom prst="rect">
              <a:avLst/>
            </a:prstGeom>
            <a:noFill/>
            <a:ln w="19050">
              <a:noFill/>
              <a:miter lim="800000"/>
              <a:headEnd/>
              <a:tailEnd/>
            </a:ln>
            <a:effectLst>
              <a:outerShdw dist="35921" dir="2700000" algn="ctr" rotWithShape="0">
                <a:schemeClr val="tx1"/>
              </a:outerShdw>
            </a:effectLst>
          </p:spPr>
          <p:txBody>
            <a:bodyPr>
              <a:spAutoFit/>
            </a:bodyPr>
            <a:lstStyle/>
            <a:p>
              <a:pPr algn="ctr">
                <a:lnSpc>
                  <a:spcPct val="80000"/>
                </a:lnSpc>
              </a:pPr>
              <a:r>
                <a:rPr lang="en-US" sz="3200" b="0">
                  <a:solidFill>
                    <a:srgbClr val="FFFFFF"/>
                  </a:solidFill>
                  <a:effectLst>
                    <a:outerShdw blurRad="38100" dist="38100" dir="2700000" algn="tl">
                      <a:srgbClr val="000000"/>
                    </a:outerShdw>
                  </a:effectLst>
                  <a:latin typeface="Impact" pitchFamily="34" charset="0"/>
                </a:rPr>
                <a:t>Refute</a:t>
              </a:r>
            </a:p>
            <a:p>
              <a:pPr algn="ctr">
                <a:lnSpc>
                  <a:spcPct val="80000"/>
                </a:lnSpc>
              </a:pPr>
              <a:r>
                <a:rPr lang="en-US" sz="3200" b="0">
                  <a:solidFill>
                    <a:srgbClr val="FFFFFF"/>
                  </a:solidFill>
                  <a:effectLst>
                    <a:outerShdw blurRad="38100" dist="38100" dir="2700000" algn="tl">
                      <a:srgbClr val="000000"/>
                    </a:outerShdw>
                  </a:effectLst>
                  <a:latin typeface="Impact" pitchFamily="34" charset="0"/>
                </a:rPr>
                <a:t>predestination</a:t>
              </a:r>
            </a:p>
          </p:txBody>
        </p:sp>
      </p:grpSp>
      <p:sp>
        <p:nvSpPr>
          <p:cNvPr id="973871" name="AutoShape 47"/>
          <p:cNvSpPr>
            <a:spLocks noChangeArrowheads="1"/>
          </p:cNvSpPr>
          <p:nvPr/>
        </p:nvSpPr>
        <p:spPr bwMode="auto">
          <a:xfrm rot="-5400000">
            <a:off x="1562100" y="647700"/>
            <a:ext cx="381000" cy="609600"/>
          </a:xfrm>
          <a:prstGeom prst="downArrow">
            <a:avLst>
              <a:gd name="adj1" fmla="val 45843"/>
              <a:gd name="adj2" fmla="val 35919"/>
            </a:avLst>
          </a:prstGeom>
          <a:gradFill rotWithShape="0">
            <a:gsLst>
              <a:gs pos="0">
                <a:srgbClr val="FFFFFF"/>
              </a:gs>
              <a:gs pos="100000">
                <a:srgbClr val="000099"/>
              </a:gs>
            </a:gsLst>
            <a:path path="rect">
              <a:fillToRect l="50000" t="50000" r="50000" b="50000"/>
            </a:path>
          </a:gradFill>
          <a:ln w="38100">
            <a:solidFill>
              <a:srgbClr val="333399"/>
            </a:solidFill>
            <a:miter lim="800000"/>
            <a:headEnd/>
            <a:tailEnd/>
          </a:ln>
          <a:effectLst/>
        </p:spPr>
        <p:txBody>
          <a:bodyPr wrap="none" anchor="ctr"/>
          <a:lstStyle/>
          <a:p>
            <a:pPr algn="ctr"/>
            <a:endParaRPr lang="en-US">
              <a:solidFill>
                <a:srgbClr val="000000"/>
              </a:solidFill>
              <a:latin typeface="Arial" charset="0"/>
            </a:endParaRPr>
          </a:p>
        </p:txBody>
      </p:sp>
      <p:sp>
        <p:nvSpPr>
          <p:cNvPr id="973884" name="AutoShape 60"/>
          <p:cNvSpPr>
            <a:spLocks noChangeArrowheads="1"/>
          </p:cNvSpPr>
          <p:nvPr/>
        </p:nvSpPr>
        <p:spPr bwMode="auto">
          <a:xfrm>
            <a:off x="2362200" y="2590800"/>
            <a:ext cx="4495800" cy="2286000"/>
          </a:xfrm>
          <a:prstGeom prst="roundRect">
            <a:avLst>
              <a:gd name="adj" fmla="val 16667"/>
            </a:avLst>
          </a:prstGeom>
          <a:gradFill rotWithShape="0">
            <a:gsLst>
              <a:gs pos="0">
                <a:srgbClr val="EAEAEA"/>
              </a:gs>
              <a:gs pos="100000">
                <a:srgbClr val="DDDDDD"/>
              </a:gs>
            </a:gsLst>
            <a:path path="shape">
              <a:fillToRect l="50000" t="50000" r="50000" b="50000"/>
            </a:path>
          </a:gradFill>
          <a:ln w="38100">
            <a:solidFill>
              <a:srgbClr val="000099"/>
            </a:solidFill>
            <a:round/>
            <a:headEnd/>
            <a:tailEnd/>
          </a:ln>
          <a:effectLst/>
        </p:spPr>
        <p:txBody>
          <a:bodyPr wrap="none" anchor="ctr"/>
          <a:lstStyle/>
          <a:p>
            <a:pPr algn="ctr"/>
            <a:endParaRPr lang="en-US">
              <a:solidFill>
                <a:srgbClr val="000000"/>
              </a:solidFill>
              <a:latin typeface="Arial" charset="0"/>
            </a:endParaRPr>
          </a:p>
        </p:txBody>
      </p:sp>
      <p:sp>
        <p:nvSpPr>
          <p:cNvPr id="973885" name="Oval 61"/>
          <p:cNvSpPr>
            <a:spLocks noChangeArrowheads="1"/>
          </p:cNvSpPr>
          <p:nvPr/>
        </p:nvSpPr>
        <p:spPr bwMode="auto">
          <a:xfrm>
            <a:off x="2514600" y="2819400"/>
            <a:ext cx="228600" cy="217488"/>
          </a:xfrm>
          <a:prstGeom prst="ellipse">
            <a:avLst/>
          </a:prstGeom>
          <a:solidFill>
            <a:srgbClr val="333399"/>
          </a:solidFill>
          <a:ln w="12700">
            <a:solidFill>
              <a:srgbClr val="000099"/>
            </a:solidFill>
            <a:round/>
            <a:headEnd/>
            <a:tailEnd/>
          </a:ln>
          <a:effectLst/>
        </p:spPr>
        <p:txBody>
          <a:bodyPr wrap="none" anchor="ctr"/>
          <a:lstStyle/>
          <a:p>
            <a:pPr algn="ctr"/>
            <a:endParaRPr lang="en-US" sz="1600" b="0">
              <a:solidFill>
                <a:srgbClr val="000099"/>
              </a:solidFill>
              <a:effectLst/>
              <a:latin typeface="Impact" pitchFamily="34" charset="0"/>
            </a:endParaRPr>
          </a:p>
        </p:txBody>
      </p:sp>
      <p:sp>
        <p:nvSpPr>
          <p:cNvPr id="973887" name="Oval 63"/>
          <p:cNvSpPr>
            <a:spLocks noChangeArrowheads="1"/>
          </p:cNvSpPr>
          <p:nvPr/>
        </p:nvSpPr>
        <p:spPr bwMode="auto">
          <a:xfrm>
            <a:off x="2514600" y="3352800"/>
            <a:ext cx="228600" cy="217488"/>
          </a:xfrm>
          <a:prstGeom prst="ellipse">
            <a:avLst/>
          </a:prstGeom>
          <a:solidFill>
            <a:srgbClr val="333399"/>
          </a:solidFill>
          <a:ln w="12700">
            <a:solidFill>
              <a:srgbClr val="000099"/>
            </a:solidFill>
            <a:round/>
            <a:headEnd/>
            <a:tailEnd/>
          </a:ln>
          <a:effectLst/>
        </p:spPr>
        <p:txBody>
          <a:bodyPr wrap="none" anchor="ctr"/>
          <a:lstStyle/>
          <a:p>
            <a:pPr algn="ctr"/>
            <a:endParaRPr lang="en-US" sz="1600" b="0">
              <a:solidFill>
                <a:srgbClr val="000099"/>
              </a:solidFill>
              <a:effectLst/>
              <a:latin typeface="Impact" pitchFamily="34" charset="0"/>
            </a:endParaRPr>
          </a:p>
        </p:txBody>
      </p:sp>
      <p:sp>
        <p:nvSpPr>
          <p:cNvPr id="973889" name="Oval 65"/>
          <p:cNvSpPr>
            <a:spLocks noChangeArrowheads="1"/>
          </p:cNvSpPr>
          <p:nvPr/>
        </p:nvSpPr>
        <p:spPr bwMode="auto">
          <a:xfrm>
            <a:off x="2514600" y="3886200"/>
            <a:ext cx="228600" cy="217488"/>
          </a:xfrm>
          <a:prstGeom prst="ellipse">
            <a:avLst/>
          </a:prstGeom>
          <a:solidFill>
            <a:srgbClr val="333399"/>
          </a:solidFill>
          <a:ln w="12700">
            <a:solidFill>
              <a:srgbClr val="000099"/>
            </a:solidFill>
            <a:round/>
            <a:headEnd/>
            <a:tailEnd/>
          </a:ln>
          <a:effectLst/>
        </p:spPr>
        <p:txBody>
          <a:bodyPr wrap="none" anchor="ctr"/>
          <a:lstStyle/>
          <a:p>
            <a:pPr algn="ctr"/>
            <a:endParaRPr lang="en-US" sz="1600" b="0">
              <a:solidFill>
                <a:srgbClr val="000099"/>
              </a:solidFill>
              <a:effectLst/>
              <a:latin typeface="Impact" pitchFamily="34" charset="0"/>
            </a:endParaRPr>
          </a:p>
        </p:txBody>
      </p:sp>
      <p:sp>
        <p:nvSpPr>
          <p:cNvPr id="973891" name="Oval 67"/>
          <p:cNvSpPr>
            <a:spLocks noChangeArrowheads="1"/>
          </p:cNvSpPr>
          <p:nvPr/>
        </p:nvSpPr>
        <p:spPr bwMode="auto">
          <a:xfrm>
            <a:off x="2514600" y="4419600"/>
            <a:ext cx="228600" cy="217488"/>
          </a:xfrm>
          <a:prstGeom prst="ellipse">
            <a:avLst/>
          </a:prstGeom>
          <a:solidFill>
            <a:srgbClr val="333399"/>
          </a:solidFill>
          <a:ln w="12700">
            <a:solidFill>
              <a:srgbClr val="000099"/>
            </a:solidFill>
            <a:round/>
            <a:headEnd/>
            <a:tailEnd/>
          </a:ln>
          <a:effectLst/>
        </p:spPr>
        <p:txBody>
          <a:bodyPr wrap="none" anchor="ctr"/>
          <a:lstStyle/>
          <a:p>
            <a:pPr algn="ctr"/>
            <a:endParaRPr lang="en-US" sz="1600" b="0">
              <a:solidFill>
                <a:srgbClr val="000099"/>
              </a:solidFill>
              <a:effectLst/>
              <a:latin typeface="Impact" pitchFamily="34" charset="0"/>
            </a:endParaRPr>
          </a:p>
        </p:txBody>
      </p:sp>
      <p:sp>
        <p:nvSpPr>
          <p:cNvPr id="27" name="Text Box 12"/>
          <p:cNvSpPr txBox="1">
            <a:spLocks noChangeArrowheads="1"/>
          </p:cNvSpPr>
          <p:nvPr/>
        </p:nvSpPr>
        <p:spPr bwMode="auto">
          <a:xfrm>
            <a:off x="457200" y="76200"/>
            <a:ext cx="8153400" cy="609600"/>
          </a:xfrm>
          <a:prstGeom prst="rect">
            <a:avLst/>
          </a:prstGeom>
          <a:noFill/>
          <a:ln w="9525">
            <a:noFill/>
            <a:miter lim="800000"/>
            <a:headEnd/>
            <a:tailEnd/>
          </a:ln>
          <a:effectLst>
            <a:outerShdw dist="25400" dir="2700000" algn="ctr" rotWithShape="0">
              <a:schemeClr val="bg1"/>
            </a:outerShdw>
          </a:effectLst>
        </p:spPr>
        <p:txBody>
          <a:bodyPr>
            <a:spAutoFit/>
          </a:bodyPr>
          <a:lstStyle/>
          <a:p>
            <a:r>
              <a:rPr lang="en-US" sz="3400" b="0" dirty="0">
                <a:solidFill>
                  <a:srgbClr val="000099"/>
                </a:solidFill>
                <a:effectLst/>
                <a:latin typeface="Impact" pitchFamily="34" charset="0"/>
              </a:rPr>
              <a:t>Theological controversy over predestination</a:t>
            </a:r>
          </a:p>
        </p:txBody>
      </p:sp>
      <p:sp>
        <p:nvSpPr>
          <p:cNvPr id="28" name="Text Box 37"/>
          <p:cNvSpPr txBox="1">
            <a:spLocks noChangeArrowheads="1"/>
          </p:cNvSpPr>
          <p:nvPr/>
        </p:nvSpPr>
        <p:spPr bwMode="auto">
          <a:xfrm>
            <a:off x="2133600" y="609600"/>
            <a:ext cx="4800600" cy="609600"/>
          </a:xfrm>
          <a:prstGeom prst="rect">
            <a:avLst/>
          </a:prstGeom>
          <a:noFill/>
          <a:ln w="9525">
            <a:noFill/>
            <a:miter lim="800000"/>
            <a:headEnd/>
            <a:tailEnd/>
          </a:ln>
          <a:effectLst>
            <a:outerShdw dist="25400" dir="2700000" algn="ctr" rotWithShape="0">
              <a:schemeClr val="bg1"/>
            </a:outerShdw>
          </a:effectLst>
        </p:spPr>
        <p:txBody>
          <a:bodyPr>
            <a:spAutoFit/>
          </a:bodyPr>
          <a:lstStyle/>
          <a:p>
            <a:r>
              <a:rPr lang="en-US" sz="3400" b="0" dirty="0">
                <a:solidFill>
                  <a:srgbClr val="000099"/>
                </a:solidFill>
                <a:effectLst/>
                <a:latin typeface="Impact" pitchFamily="34" charset="0"/>
              </a:rPr>
              <a:t>Confusion in religious life</a:t>
            </a:r>
          </a:p>
        </p:txBody>
      </p:sp>
      <p:sp>
        <p:nvSpPr>
          <p:cNvPr id="29" name="Rectangle 37"/>
          <p:cNvSpPr>
            <a:spLocks noChangeArrowheads="1"/>
          </p:cNvSpPr>
          <p:nvPr/>
        </p:nvSpPr>
        <p:spPr bwMode="auto">
          <a:xfrm>
            <a:off x="2743200" y="2743200"/>
            <a:ext cx="3048000" cy="457200"/>
          </a:xfrm>
          <a:prstGeom prst="rect">
            <a:avLst/>
          </a:prstGeom>
          <a:noFill/>
          <a:ln w="9525">
            <a:noFill/>
            <a:miter lim="800000"/>
            <a:headEnd/>
            <a:tailEnd/>
          </a:ln>
          <a:effectLst>
            <a:outerShdw dir="5400000" algn="ctr" rotWithShape="0">
              <a:schemeClr val="bg1"/>
            </a:outerShdw>
          </a:effectLst>
        </p:spPr>
        <p:txBody>
          <a:bodyPr wrap="none" anchor="ctr"/>
          <a:lstStyle/>
          <a:p>
            <a:pPr>
              <a:lnSpc>
                <a:spcPct val="85000"/>
              </a:lnSpc>
            </a:pPr>
            <a:r>
              <a:rPr lang="en-US" sz="3000" b="0">
                <a:solidFill>
                  <a:srgbClr val="000099"/>
                </a:solidFill>
                <a:effectLst/>
                <a:latin typeface="Impact" pitchFamily="34" charset="0"/>
              </a:rPr>
              <a:t>Prosperity and decline</a:t>
            </a:r>
          </a:p>
        </p:txBody>
      </p:sp>
      <p:sp>
        <p:nvSpPr>
          <p:cNvPr id="30" name="Rectangle 39"/>
          <p:cNvSpPr>
            <a:spLocks noChangeArrowheads="1"/>
          </p:cNvSpPr>
          <p:nvPr/>
        </p:nvSpPr>
        <p:spPr bwMode="auto">
          <a:xfrm>
            <a:off x="2743200" y="3276600"/>
            <a:ext cx="3429000" cy="457200"/>
          </a:xfrm>
          <a:prstGeom prst="rect">
            <a:avLst/>
          </a:prstGeom>
          <a:noFill/>
          <a:ln w="9525">
            <a:noFill/>
            <a:miter lim="800000"/>
            <a:headEnd/>
            <a:tailEnd/>
          </a:ln>
          <a:effectLst>
            <a:outerShdw dir="5400000" algn="ctr" rotWithShape="0">
              <a:schemeClr val="bg1"/>
            </a:outerShdw>
          </a:effectLst>
        </p:spPr>
        <p:txBody>
          <a:bodyPr wrap="none" anchor="ctr"/>
          <a:lstStyle/>
          <a:p>
            <a:pPr>
              <a:lnSpc>
                <a:spcPct val="85000"/>
              </a:lnSpc>
            </a:pPr>
            <a:r>
              <a:rPr lang="en-US" sz="3000" b="0" dirty="0">
                <a:solidFill>
                  <a:srgbClr val="000099"/>
                </a:solidFill>
                <a:effectLst/>
                <a:latin typeface="Impact" pitchFamily="34" charset="0"/>
              </a:rPr>
              <a:t>Happiness and misery</a:t>
            </a:r>
          </a:p>
        </p:txBody>
      </p:sp>
      <p:sp>
        <p:nvSpPr>
          <p:cNvPr id="31" name="Rectangle 41"/>
          <p:cNvSpPr>
            <a:spLocks noChangeArrowheads="1"/>
          </p:cNvSpPr>
          <p:nvPr/>
        </p:nvSpPr>
        <p:spPr bwMode="auto">
          <a:xfrm>
            <a:off x="2743200" y="3810000"/>
            <a:ext cx="3810000" cy="457200"/>
          </a:xfrm>
          <a:prstGeom prst="rect">
            <a:avLst/>
          </a:prstGeom>
          <a:noFill/>
          <a:ln w="9525">
            <a:noFill/>
            <a:miter lim="800000"/>
            <a:headEnd/>
            <a:tailEnd/>
          </a:ln>
          <a:effectLst>
            <a:outerShdw dir="5400000" algn="ctr" rotWithShape="0">
              <a:schemeClr val="bg1"/>
            </a:outerShdw>
          </a:effectLst>
        </p:spPr>
        <p:txBody>
          <a:bodyPr wrap="none" anchor="ctr"/>
          <a:lstStyle/>
          <a:p>
            <a:pPr>
              <a:lnSpc>
                <a:spcPct val="85000"/>
              </a:lnSpc>
            </a:pPr>
            <a:r>
              <a:rPr lang="en-US" sz="3000" b="0" dirty="0">
                <a:solidFill>
                  <a:srgbClr val="000099"/>
                </a:solidFill>
                <a:effectLst/>
                <a:latin typeface="Impact" pitchFamily="34" charset="0"/>
              </a:rPr>
              <a:t>Salvation and damnation</a:t>
            </a:r>
          </a:p>
        </p:txBody>
      </p:sp>
      <p:sp>
        <p:nvSpPr>
          <p:cNvPr id="32" name="Rectangle 49"/>
          <p:cNvSpPr>
            <a:spLocks noChangeArrowheads="1"/>
          </p:cNvSpPr>
          <p:nvPr/>
        </p:nvSpPr>
        <p:spPr bwMode="auto">
          <a:xfrm>
            <a:off x="2743200" y="4343400"/>
            <a:ext cx="3657600" cy="457200"/>
          </a:xfrm>
          <a:prstGeom prst="rect">
            <a:avLst/>
          </a:prstGeom>
          <a:noFill/>
          <a:ln w="9525">
            <a:noFill/>
            <a:miter lim="800000"/>
            <a:headEnd/>
            <a:tailEnd/>
          </a:ln>
          <a:effectLst>
            <a:outerShdw dir="5400000" algn="ctr" rotWithShape="0">
              <a:schemeClr val="bg1"/>
            </a:outerShdw>
          </a:effectLst>
        </p:spPr>
        <p:txBody>
          <a:bodyPr wrap="none" anchor="ctr"/>
          <a:lstStyle/>
          <a:p>
            <a:pPr>
              <a:lnSpc>
                <a:spcPct val="85000"/>
              </a:lnSpc>
            </a:pPr>
            <a:r>
              <a:rPr lang="en-US" sz="3000" b="0" dirty="0">
                <a:solidFill>
                  <a:srgbClr val="000099"/>
                </a:solidFill>
                <a:effectLst/>
                <a:latin typeface="Impact" pitchFamily="34" charset="0"/>
              </a:rPr>
              <a:t>Rise and fall of nations</a:t>
            </a:r>
          </a:p>
        </p:txBody>
      </p:sp>
      <p:sp>
        <p:nvSpPr>
          <p:cNvPr id="39" name="Text Box 19"/>
          <p:cNvSpPr txBox="1">
            <a:spLocks noChangeArrowheads="1"/>
          </p:cNvSpPr>
          <p:nvPr/>
        </p:nvSpPr>
        <p:spPr bwMode="auto">
          <a:xfrm>
            <a:off x="337038" y="2819400"/>
            <a:ext cx="18288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Rom. 8:29-30</a:t>
            </a:r>
          </a:p>
        </p:txBody>
      </p:sp>
      <p:sp>
        <p:nvSpPr>
          <p:cNvPr id="40" name="Text Box 19"/>
          <p:cNvSpPr txBox="1">
            <a:spLocks noChangeArrowheads="1"/>
          </p:cNvSpPr>
          <p:nvPr/>
        </p:nvSpPr>
        <p:spPr bwMode="auto">
          <a:xfrm>
            <a:off x="337038" y="3200400"/>
            <a:ext cx="18288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Rom. 9:15-16</a:t>
            </a:r>
          </a:p>
        </p:txBody>
      </p:sp>
      <p:sp>
        <p:nvSpPr>
          <p:cNvPr id="41" name="Text Box 19"/>
          <p:cNvSpPr txBox="1">
            <a:spLocks noChangeArrowheads="1"/>
          </p:cNvSpPr>
          <p:nvPr/>
        </p:nvSpPr>
        <p:spPr bwMode="auto">
          <a:xfrm>
            <a:off x="337039" y="3581400"/>
            <a:ext cx="14478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Rom. 9:21</a:t>
            </a:r>
          </a:p>
        </p:txBody>
      </p:sp>
      <p:sp>
        <p:nvSpPr>
          <p:cNvPr id="42" name="Text Box 19"/>
          <p:cNvSpPr txBox="1">
            <a:spLocks noChangeArrowheads="1"/>
          </p:cNvSpPr>
          <p:nvPr/>
        </p:nvSpPr>
        <p:spPr bwMode="auto">
          <a:xfrm>
            <a:off x="337038" y="3962400"/>
            <a:ext cx="14478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Rom. 9:11</a:t>
            </a:r>
          </a:p>
        </p:txBody>
      </p:sp>
      <p:sp>
        <p:nvSpPr>
          <p:cNvPr id="43" name="Text Box 19"/>
          <p:cNvSpPr txBox="1">
            <a:spLocks noChangeArrowheads="1"/>
          </p:cNvSpPr>
          <p:nvPr/>
        </p:nvSpPr>
        <p:spPr bwMode="auto">
          <a:xfrm>
            <a:off x="7086600" y="2819400"/>
            <a:ext cx="13716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Gen. 2:17</a:t>
            </a:r>
          </a:p>
        </p:txBody>
      </p:sp>
      <p:sp>
        <p:nvSpPr>
          <p:cNvPr id="44" name="Text Box 19"/>
          <p:cNvSpPr txBox="1">
            <a:spLocks noChangeArrowheads="1"/>
          </p:cNvSpPr>
          <p:nvPr/>
        </p:nvSpPr>
        <p:spPr bwMode="auto">
          <a:xfrm>
            <a:off x="7086600" y="3200400"/>
            <a:ext cx="12954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Gen. 6:6</a:t>
            </a:r>
          </a:p>
        </p:txBody>
      </p:sp>
      <p:sp>
        <p:nvSpPr>
          <p:cNvPr id="45" name="Text Box 19"/>
          <p:cNvSpPr txBox="1">
            <a:spLocks noChangeArrowheads="1"/>
          </p:cNvSpPr>
          <p:nvPr/>
        </p:nvSpPr>
        <p:spPr bwMode="auto">
          <a:xfrm>
            <a:off x="7086600" y="3581400"/>
            <a:ext cx="1415562"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Matt. 7:7</a:t>
            </a:r>
          </a:p>
        </p:txBody>
      </p:sp>
      <p:sp>
        <p:nvSpPr>
          <p:cNvPr id="46" name="Text Box 19"/>
          <p:cNvSpPr txBox="1">
            <a:spLocks noChangeArrowheads="1"/>
          </p:cNvSpPr>
          <p:nvPr/>
        </p:nvSpPr>
        <p:spPr bwMode="auto">
          <a:xfrm>
            <a:off x="7086600" y="3962400"/>
            <a:ext cx="17526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James 5:14</a:t>
            </a:r>
          </a:p>
        </p:txBody>
      </p:sp>
      <p:grpSp>
        <p:nvGrpSpPr>
          <p:cNvPr id="5" name="Group 69"/>
          <p:cNvGrpSpPr>
            <a:grpSpLocks/>
          </p:cNvGrpSpPr>
          <p:nvPr/>
        </p:nvGrpSpPr>
        <p:grpSpPr bwMode="auto">
          <a:xfrm>
            <a:off x="933974" y="5715000"/>
            <a:ext cx="7371761" cy="685800"/>
            <a:chOff x="637" y="3360"/>
            <a:chExt cx="4896" cy="432"/>
          </a:xfrm>
        </p:grpSpPr>
        <p:sp>
          <p:nvSpPr>
            <p:cNvPr id="51" name="Text Box 6"/>
            <p:cNvSpPr txBox="1">
              <a:spLocks noChangeArrowheads="1"/>
            </p:cNvSpPr>
            <p:nvPr/>
          </p:nvSpPr>
          <p:spPr bwMode="auto">
            <a:xfrm>
              <a:off x="875" y="3404"/>
              <a:ext cx="4658" cy="388"/>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Yet we can find sufficient evidence in the Bible to </a:t>
              </a:r>
              <a:r>
                <a:rPr lang="en-US" sz="2000" u="sng" dirty="0">
                  <a:solidFill>
                    <a:srgbClr val="FFFFFF"/>
                  </a:solidFill>
                  <a:effectLst/>
                  <a:latin typeface="Arial Narrow" pitchFamily="34" charset="0"/>
                </a:rPr>
                <a:t>refute the doctrine</a:t>
              </a:r>
              <a:r>
                <a:rPr lang="en-US" sz="2000" dirty="0">
                  <a:solidFill>
                    <a:srgbClr val="FFFFFF"/>
                  </a:solidFill>
                  <a:effectLst/>
                  <a:latin typeface="Arial Narrow" pitchFamily="34" charset="0"/>
                </a:rPr>
                <a:t> of absolute predestination.</a:t>
              </a:r>
              <a:endParaRPr lang="en-US" sz="2000" b="0" dirty="0">
                <a:solidFill>
                  <a:srgbClr val="FFFFFF"/>
                </a:solidFill>
                <a:effectLst/>
                <a:latin typeface="Arial Narrow" pitchFamily="34" charset="0"/>
              </a:endParaRPr>
            </a:p>
          </p:txBody>
        </p:sp>
        <p:sp>
          <p:nvSpPr>
            <p:cNvPr id="52" name="Text Box 7"/>
            <p:cNvSpPr txBox="1">
              <a:spLocks noChangeArrowheads="1"/>
            </p:cNvSpPr>
            <p:nvPr/>
          </p:nvSpPr>
          <p:spPr bwMode="auto">
            <a:xfrm>
              <a:off x="637" y="3360"/>
              <a:ext cx="240" cy="390"/>
            </a:xfrm>
            <a:prstGeom prst="rect">
              <a:avLst/>
            </a:prstGeom>
            <a:noFill/>
            <a:ln w="9525">
              <a:noFill/>
              <a:miter lim="800000"/>
              <a:headEnd/>
              <a:tailEnd/>
            </a:ln>
            <a:effectLst/>
          </p:spPr>
          <p:txBody>
            <a:bodyPr>
              <a:spAutoFit/>
            </a:bodyPr>
            <a:lstStyle/>
            <a:p>
              <a:pPr marL="0" marR="0" lvl="0" indent="0" defTabSz="914400" rtl="0" eaLnBrk="0" fontAlgn="base" latinLnBrk="0" hangingPunct="0">
                <a:lnSpc>
                  <a:spcPct val="69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pic>
        <p:nvPicPr>
          <p:cNvPr id="55" name="Picture 54" descr="Bible-e copy.gif"/>
          <p:cNvPicPr>
            <a:picLocks noChangeAspect="1"/>
          </p:cNvPicPr>
          <p:nvPr/>
        </p:nvPicPr>
        <p:blipFill>
          <a:blip r:embed="rId3" cstate="print">
            <a:clrChange>
              <a:clrFrom>
                <a:srgbClr val="FFFFFF"/>
              </a:clrFrom>
              <a:clrTo>
                <a:srgbClr val="FFFFFF">
                  <a:alpha val="0"/>
                </a:srgbClr>
              </a:clrTo>
            </a:clrChange>
          </a:blip>
          <a:stretch>
            <a:fillRect/>
          </a:stretch>
        </p:blipFill>
        <p:spPr>
          <a:xfrm>
            <a:off x="3733800" y="1489417"/>
            <a:ext cx="1676400" cy="1025183"/>
          </a:xfrm>
          <a:prstGeom prst="rect">
            <a:avLst/>
          </a:prstGeom>
        </p:spPr>
      </p:pic>
      <p:sp>
        <p:nvSpPr>
          <p:cNvPr id="56" name="AutoShape 34"/>
          <p:cNvSpPr>
            <a:spLocks noChangeArrowheads="1"/>
          </p:cNvSpPr>
          <p:nvPr/>
        </p:nvSpPr>
        <p:spPr bwMode="auto">
          <a:xfrm rot="5400000" flipH="1">
            <a:off x="3169443" y="1638300"/>
            <a:ext cx="325438" cy="650876"/>
          </a:xfrm>
          <a:prstGeom prst="downArrow">
            <a:avLst>
              <a:gd name="adj1" fmla="val 33333"/>
              <a:gd name="adj2" fmla="val 101353"/>
            </a:avLst>
          </a:prstGeom>
          <a:solidFill>
            <a:srgbClr val="FF3300"/>
          </a:solidFill>
          <a:ln w="38100">
            <a:solidFill>
              <a:srgbClr val="FF3300"/>
            </a:solidFill>
            <a:miter lim="800000"/>
            <a:headEnd/>
            <a:tailEnd/>
          </a:ln>
          <a:effectLst/>
        </p:spPr>
        <p:txBody>
          <a:bodyPr wrap="none" anchor="ctr"/>
          <a:lstStyle/>
          <a:p>
            <a:pPr algn="ctr"/>
            <a:endParaRPr lang="en-US">
              <a:solidFill>
                <a:srgbClr val="000000"/>
              </a:solidFill>
              <a:latin typeface="Arial" charset="0"/>
            </a:endParaRPr>
          </a:p>
        </p:txBody>
      </p:sp>
      <p:sp>
        <p:nvSpPr>
          <p:cNvPr id="57" name="AutoShape 44"/>
          <p:cNvSpPr>
            <a:spLocks noChangeArrowheads="1"/>
          </p:cNvSpPr>
          <p:nvPr/>
        </p:nvSpPr>
        <p:spPr bwMode="auto">
          <a:xfrm rot="-5400000">
            <a:off x="5649119" y="1638300"/>
            <a:ext cx="325438" cy="650876"/>
          </a:xfrm>
          <a:prstGeom prst="downArrow">
            <a:avLst>
              <a:gd name="adj1" fmla="val 33333"/>
              <a:gd name="adj2" fmla="val 101353"/>
            </a:avLst>
          </a:prstGeom>
          <a:solidFill>
            <a:srgbClr val="FF3300"/>
          </a:solidFill>
          <a:ln w="38100">
            <a:solidFill>
              <a:srgbClr val="FF3300"/>
            </a:solidFill>
            <a:miter lim="800000"/>
            <a:headEnd/>
            <a:tailEnd/>
          </a:ln>
          <a:effectLst/>
        </p:spPr>
        <p:txBody>
          <a:bodyPr wrap="none" anchor="ctr"/>
          <a:lstStyle/>
          <a:p>
            <a:pPr algn="ctr"/>
            <a:endParaRPr lang="en-US">
              <a:solidFill>
                <a:srgbClr val="000000"/>
              </a:solidFill>
              <a:latin typeface="Arial" charset="0"/>
            </a:endParaRPr>
          </a:p>
        </p:txBody>
      </p:sp>
      <p:grpSp>
        <p:nvGrpSpPr>
          <p:cNvPr id="4" name="Group 37"/>
          <p:cNvGrpSpPr/>
          <p:nvPr/>
        </p:nvGrpSpPr>
        <p:grpSpPr>
          <a:xfrm>
            <a:off x="381000" y="762000"/>
            <a:ext cx="6477000" cy="4876800"/>
            <a:chOff x="762000" y="609600"/>
            <a:chExt cx="6553200" cy="4876800"/>
          </a:xfrm>
        </p:grpSpPr>
        <p:sp>
          <p:nvSpPr>
            <p:cNvPr id="48" name="AutoShape 14" descr="Bible handwritten in Latin,  Malmesbury Abbey, Wiltshire, England"/>
            <p:cNvSpPr>
              <a:spLocks noChangeArrowheads="1"/>
            </p:cNvSpPr>
            <p:nvPr/>
          </p:nvSpPr>
          <p:spPr bwMode="auto">
            <a:xfrm>
              <a:off x="762000" y="609600"/>
              <a:ext cx="6553200" cy="4876800"/>
            </a:xfrm>
            <a:prstGeom prst="horizontalScroll">
              <a:avLst>
                <a:gd name="adj" fmla="val 14407"/>
              </a:avLst>
            </a:prstGeom>
            <a:blipFill dpi="0" rotWithShape="0">
              <a:blip r:embed="rId4" cstate="print">
                <a:lum bright="54000" contrast="-54000"/>
              </a:blip>
              <a:srcRect/>
              <a:stretch>
                <a:fillRect b="-73979"/>
              </a:stretch>
            </a:blipFill>
            <a:ln w="57150">
              <a:solidFill>
                <a:srgbClr val="00124C"/>
              </a:solidFill>
              <a:round/>
              <a:headEnd/>
              <a:tailEnd/>
            </a:ln>
            <a:effectLst/>
          </p:spPr>
          <p:txBody>
            <a:bodyPr wrap="none" anchor="ctr"/>
            <a:lstStyle/>
            <a:p>
              <a:pPr>
                <a:lnSpc>
                  <a:spcPct val="85000"/>
                </a:lnSpc>
              </a:pPr>
              <a:endParaRPr lang="en-US" sz="2800">
                <a:ln>
                  <a:solidFill>
                    <a:srgbClr val="000046"/>
                  </a:solidFill>
                </a:ln>
                <a:solidFill>
                  <a:srgbClr val="CC0099"/>
                </a:solidFill>
                <a:effectLst>
                  <a:outerShdw blurRad="38100" dist="38100" dir="2700000" algn="tl">
                    <a:srgbClr val="C0C0C0"/>
                  </a:outerShdw>
                </a:effectLst>
              </a:endParaRPr>
            </a:p>
            <a:p>
              <a:pPr>
                <a:lnSpc>
                  <a:spcPct val="85000"/>
                </a:lnSpc>
              </a:pPr>
              <a:endParaRPr lang="en-US" sz="2800">
                <a:ln>
                  <a:solidFill>
                    <a:srgbClr val="000046"/>
                  </a:solidFill>
                </a:ln>
                <a:solidFill>
                  <a:srgbClr val="CC0099"/>
                </a:solidFill>
                <a:effectLst>
                  <a:outerShdw blurRad="38100" dist="38100" dir="2700000" algn="tl">
                    <a:srgbClr val="C0C0C0"/>
                  </a:outerShdw>
                </a:effectLst>
              </a:endParaRPr>
            </a:p>
            <a:p>
              <a:pPr>
                <a:lnSpc>
                  <a:spcPct val="85000"/>
                </a:lnSpc>
              </a:pPr>
              <a:r>
                <a:rPr lang="en-US" sz="2800">
                  <a:ln>
                    <a:solidFill>
                      <a:srgbClr val="000046"/>
                    </a:solidFill>
                  </a:ln>
                  <a:solidFill>
                    <a:srgbClr val="CC0099"/>
                  </a:solidFill>
                  <a:effectLst>
                    <a:outerShdw blurRad="38100" dist="38100" dir="2700000" algn="tl">
                      <a:srgbClr val="C0C0C0"/>
                    </a:outerShdw>
                  </a:effectLst>
                </a:rPr>
                <a:t>					</a:t>
              </a:r>
            </a:p>
            <a:p>
              <a:pPr>
                <a:lnSpc>
                  <a:spcPct val="85000"/>
                </a:lnSpc>
              </a:pPr>
              <a:endParaRPr lang="en-US" sz="2800">
                <a:ln>
                  <a:solidFill>
                    <a:srgbClr val="000046"/>
                  </a:solidFill>
                </a:ln>
                <a:solidFill>
                  <a:srgbClr val="CC0099"/>
                </a:solidFill>
                <a:effectLst>
                  <a:outerShdw blurRad="38100" dist="38100" dir="2700000" algn="tl">
                    <a:srgbClr val="C0C0C0"/>
                  </a:outerShdw>
                </a:effectLst>
              </a:endParaRPr>
            </a:p>
          </p:txBody>
        </p:sp>
        <p:sp>
          <p:nvSpPr>
            <p:cNvPr id="49" name="Text Box 15"/>
            <p:cNvSpPr txBox="1">
              <a:spLocks noChangeArrowheads="1"/>
            </p:cNvSpPr>
            <p:nvPr/>
          </p:nvSpPr>
          <p:spPr bwMode="auto">
            <a:xfrm>
              <a:off x="1600200" y="1712655"/>
              <a:ext cx="5562600" cy="2554545"/>
            </a:xfrm>
            <a:prstGeom prst="rect">
              <a:avLst/>
            </a:prstGeom>
            <a:noFill/>
            <a:ln w="9525" algn="ctr">
              <a:noFill/>
              <a:miter lim="800000"/>
              <a:headEnd/>
              <a:tailEnd/>
            </a:ln>
            <a:effectLst/>
          </p:spPr>
          <p:txBody>
            <a:bodyPr wrap="square">
              <a:spAutoFit/>
            </a:bodyPr>
            <a:lstStyle/>
            <a:p>
              <a:r>
                <a:rPr lang="en-US" sz="3200">
                  <a:solidFill>
                    <a:srgbClr val="001454"/>
                  </a:solidFill>
                  <a:effectLst>
                    <a:outerShdw algn="tl">
                      <a:srgbClr val="000000"/>
                    </a:outerShdw>
                  </a:effectLst>
                  <a:latin typeface="Papyrus" pitchFamily="66" charset="0"/>
                </a:rPr>
                <a:t>Is any among you sick? Let him call for the elders of the church, and let them pray over him, anointing him with oil in the name of the Lord; </a:t>
              </a:r>
            </a:p>
          </p:txBody>
        </p:sp>
        <p:sp>
          <p:nvSpPr>
            <p:cNvPr id="50" name="Text Box 25"/>
            <p:cNvSpPr txBox="1">
              <a:spLocks noChangeArrowheads="1"/>
            </p:cNvSpPr>
            <p:nvPr/>
          </p:nvSpPr>
          <p:spPr bwMode="auto">
            <a:xfrm>
              <a:off x="4800600" y="4217313"/>
              <a:ext cx="2360407" cy="430887"/>
            </a:xfrm>
            <a:prstGeom prst="rect">
              <a:avLst/>
            </a:prstGeom>
            <a:noFill/>
            <a:ln w="9525">
              <a:noFill/>
              <a:miter lim="800000"/>
              <a:headEnd/>
              <a:tailEnd/>
            </a:ln>
            <a:effectLst/>
          </p:spPr>
          <p:txBody>
            <a:bodyPr wrap="square">
              <a:spAutoFit/>
            </a:bodyPr>
            <a:lstStyle/>
            <a:p>
              <a:pPr algn="ctr"/>
              <a:r>
                <a:rPr lang="en-US" sz="1600">
                  <a:solidFill>
                    <a:srgbClr val="001454"/>
                  </a:solidFill>
                  <a:effectLst>
                    <a:outerShdw algn="tl">
                      <a:srgbClr val="000000"/>
                    </a:outerShdw>
                  </a:effectLst>
                  <a:latin typeface="Palatino Linotype" pitchFamily="18" charset="0"/>
                </a:rPr>
                <a:t>RSV</a:t>
              </a:r>
              <a:r>
                <a:rPr lang="en-US" sz="2200">
                  <a:solidFill>
                    <a:srgbClr val="001454"/>
                  </a:solidFill>
                  <a:effectLst>
                    <a:outerShdw algn="tl">
                      <a:srgbClr val="000000"/>
                    </a:outerShdw>
                  </a:effectLst>
                  <a:latin typeface="Palatino Linotype" pitchFamily="18" charset="0"/>
                </a:rPr>
                <a:t> </a:t>
              </a:r>
              <a:r>
                <a:rPr lang="en-US" sz="2200">
                  <a:solidFill>
                    <a:srgbClr val="001454"/>
                  </a:solidFill>
                  <a:effectLst/>
                  <a:latin typeface="Palatino Linotype" pitchFamily="18" charset="0"/>
                </a:rPr>
                <a:t>(</a:t>
              </a:r>
              <a:r>
                <a:rPr lang="en-US" sz="2200">
                  <a:solidFill>
                    <a:srgbClr val="001454"/>
                  </a:solidFill>
                  <a:effectLst>
                    <a:outerShdw algn="tl">
                      <a:srgbClr val="000000"/>
                    </a:outerShdw>
                  </a:effectLst>
                  <a:latin typeface="Palatino Linotype" pitchFamily="18" charset="0"/>
                </a:rPr>
                <a:t>James 5:14</a:t>
              </a:r>
              <a:r>
                <a:rPr lang="en-US" sz="2200">
                  <a:solidFill>
                    <a:srgbClr val="001454"/>
                  </a:solidFill>
                  <a:effectLst/>
                  <a:latin typeface="Palatino Linotype" pitchFamily="18" charset="0"/>
                </a:rPr>
                <a:t>)</a:t>
              </a:r>
            </a:p>
          </p:txBody>
        </p:sp>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41" name="Group 52"/>
          <p:cNvGrpSpPr>
            <a:grpSpLocks/>
          </p:cNvGrpSpPr>
          <p:nvPr/>
        </p:nvGrpSpPr>
        <p:grpSpPr bwMode="auto">
          <a:xfrm>
            <a:off x="228600" y="1430338"/>
            <a:ext cx="2743200" cy="1066800"/>
            <a:chOff x="96" y="960"/>
            <a:chExt cx="1728" cy="672"/>
          </a:xfrm>
        </p:grpSpPr>
        <p:sp>
          <p:nvSpPr>
            <p:cNvPr id="42" name="AutoShape 53"/>
            <p:cNvSpPr>
              <a:spLocks noChangeArrowheads="1"/>
            </p:cNvSpPr>
            <p:nvPr/>
          </p:nvSpPr>
          <p:spPr bwMode="auto">
            <a:xfrm>
              <a:off x="120" y="960"/>
              <a:ext cx="1680" cy="672"/>
            </a:xfrm>
            <a:prstGeom prst="roundRect">
              <a:avLst>
                <a:gd name="adj" fmla="val 16667"/>
              </a:avLst>
            </a:prstGeom>
            <a:gradFill flip="none" rotWithShape="1">
              <a:gsLst>
                <a:gs pos="0">
                  <a:srgbClr val="6666CC">
                    <a:shade val="30000"/>
                    <a:satMod val="115000"/>
                  </a:srgbClr>
                </a:gs>
                <a:gs pos="50000">
                  <a:srgbClr val="6666CC">
                    <a:shade val="67500"/>
                    <a:satMod val="115000"/>
                  </a:srgbClr>
                </a:gs>
                <a:gs pos="100000">
                  <a:srgbClr val="6666CC">
                    <a:shade val="100000"/>
                    <a:satMod val="115000"/>
                  </a:srgbClr>
                </a:gs>
              </a:gsLst>
              <a:lin ang="2700000" scaled="1"/>
              <a:tileRect/>
            </a:gradFill>
            <a:ln w="28575">
              <a:noFill/>
              <a:round/>
              <a:headEnd/>
              <a:tailEnd/>
            </a:ln>
            <a:effectLst/>
          </p:spPr>
          <p:txBody>
            <a:bodyPr wrap="none" anchor="ctr"/>
            <a:lstStyle/>
            <a:p>
              <a:pPr>
                <a:lnSpc>
                  <a:spcPct val="90000"/>
                </a:lnSpc>
              </a:pPr>
              <a:endParaRPr lang="en-US" sz="600" b="0">
                <a:solidFill>
                  <a:srgbClr val="FFFFFF"/>
                </a:solidFill>
                <a:effectLst>
                  <a:outerShdw blurRad="38100" dist="38100" dir="2700000" algn="tl">
                    <a:srgbClr val="000000"/>
                  </a:outerShdw>
                </a:effectLst>
                <a:latin typeface="Impact" pitchFamily="34" charset="0"/>
              </a:endParaRPr>
            </a:p>
            <a:p>
              <a:pPr>
                <a:lnSpc>
                  <a:spcPct val="80000"/>
                </a:lnSpc>
              </a:pPr>
              <a:endParaRPr lang="en-US" sz="3200" b="0">
                <a:solidFill>
                  <a:srgbClr val="FFFFFF"/>
                </a:solidFill>
                <a:effectLst>
                  <a:outerShdw blurRad="38100" dist="38100" dir="2700000" algn="tl">
                    <a:srgbClr val="000000"/>
                  </a:outerShdw>
                </a:effectLst>
                <a:latin typeface="Impact" pitchFamily="34" charset="0"/>
              </a:endParaRPr>
            </a:p>
          </p:txBody>
        </p:sp>
        <p:sp>
          <p:nvSpPr>
            <p:cNvPr id="43" name="Text Box 54"/>
            <p:cNvSpPr txBox="1">
              <a:spLocks noChangeArrowheads="1"/>
            </p:cNvSpPr>
            <p:nvPr/>
          </p:nvSpPr>
          <p:spPr bwMode="auto">
            <a:xfrm>
              <a:off x="96" y="1021"/>
              <a:ext cx="1728" cy="550"/>
            </a:xfrm>
            <a:prstGeom prst="rect">
              <a:avLst/>
            </a:prstGeom>
            <a:noFill/>
            <a:ln w="19050">
              <a:noFill/>
              <a:miter lim="800000"/>
              <a:headEnd/>
              <a:tailEnd/>
            </a:ln>
            <a:effectLst>
              <a:outerShdw dist="35921" dir="2700000" algn="ctr" rotWithShape="0">
                <a:schemeClr val="tx1"/>
              </a:outerShdw>
            </a:effectLst>
          </p:spPr>
          <p:txBody>
            <a:bodyPr>
              <a:spAutoFit/>
            </a:bodyPr>
            <a:lstStyle/>
            <a:p>
              <a:pPr algn="ctr">
                <a:lnSpc>
                  <a:spcPct val="80000"/>
                </a:lnSpc>
              </a:pPr>
              <a:r>
                <a:rPr lang="en-US" sz="3200" b="0">
                  <a:solidFill>
                    <a:srgbClr val="FFFFFF"/>
                  </a:solidFill>
                  <a:effectLst>
                    <a:outerShdw blurRad="38100" dist="38100" dir="2700000" algn="tl">
                      <a:srgbClr val="000000"/>
                    </a:outerShdw>
                  </a:effectLst>
                  <a:latin typeface="Impact" pitchFamily="34" charset="0"/>
                </a:rPr>
                <a:t>Affirm</a:t>
              </a:r>
            </a:p>
            <a:p>
              <a:pPr algn="ctr">
                <a:lnSpc>
                  <a:spcPct val="80000"/>
                </a:lnSpc>
              </a:pPr>
              <a:r>
                <a:rPr lang="en-US" sz="3200" b="0">
                  <a:solidFill>
                    <a:srgbClr val="FFFFFF"/>
                  </a:solidFill>
                  <a:effectLst>
                    <a:outerShdw blurRad="38100" dist="38100" dir="2700000" algn="tl">
                      <a:srgbClr val="000000"/>
                    </a:outerShdw>
                  </a:effectLst>
                  <a:latin typeface="Impact" pitchFamily="34" charset="0"/>
                </a:rPr>
                <a:t>predestination</a:t>
              </a:r>
            </a:p>
          </p:txBody>
        </p:sp>
      </p:grpSp>
      <p:sp>
        <p:nvSpPr>
          <p:cNvPr id="974851" name="Rectangle 3"/>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grpSp>
        <p:nvGrpSpPr>
          <p:cNvPr id="2" name="Group 59"/>
          <p:cNvGrpSpPr>
            <a:grpSpLocks/>
          </p:cNvGrpSpPr>
          <p:nvPr/>
        </p:nvGrpSpPr>
        <p:grpSpPr bwMode="auto">
          <a:xfrm>
            <a:off x="1825468" y="5753108"/>
            <a:ext cx="6632732" cy="619126"/>
            <a:chOff x="479" y="3360"/>
            <a:chExt cx="4306" cy="390"/>
          </a:xfrm>
        </p:grpSpPr>
        <p:sp>
          <p:nvSpPr>
            <p:cNvPr id="974854" name="Text Box 6"/>
            <p:cNvSpPr txBox="1">
              <a:spLocks noChangeArrowheads="1"/>
            </p:cNvSpPr>
            <p:nvPr/>
          </p:nvSpPr>
          <p:spPr bwMode="auto">
            <a:xfrm>
              <a:off x="689" y="3404"/>
              <a:ext cx="4096" cy="223"/>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How does the Divine Principle resolve this issue?</a:t>
              </a:r>
            </a:p>
          </p:txBody>
        </p:sp>
        <p:sp>
          <p:nvSpPr>
            <p:cNvPr id="974855" name="Text Box 7"/>
            <p:cNvSpPr txBox="1">
              <a:spLocks noChangeArrowheads="1"/>
            </p:cNvSpPr>
            <p:nvPr/>
          </p:nvSpPr>
          <p:spPr bwMode="auto">
            <a:xfrm>
              <a:off x="479" y="3360"/>
              <a:ext cx="200" cy="39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69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974875" name="AutoShape 27"/>
          <p:cNvSpPr>
            <a:spLocks noChangeArrowheads="1"/>
          </p:cNvSpPr>
          <p:nvPr/>
        </p:nvSpPr>
        <p:spPr bwMode="auto">
          <a:xfrm>
            <a:off x="2362200" y="2590800"/>
            <a:ext cx="4495800" cy="2286000"/>
          </a:xfrm>
          <a:prstGeom prst="roundRect">
            <a:avLst>
              <a:gd name="adj" fmla="val 16667"/>
            </a:avLst>
          </a:prstGeom>
          <a:gradFill rotWithShape="0">
            <a:gsLst>
              <a:gs pos="0">
                <a:srgbClr val="EAEAEA"/>
              </a:gs>
              <a:gs pos="100000">
                <a:srgbClr val="DDDDDD"/>
              </a:gs>
            </a:gsLst>
            <a:path path="shape">
              <a:fillToRect l="50000" t="50000" r="50000" b="50000"/>
            </a:path>
          </a:gradFill>
          <a:ln w="38100">
            <a:solidFill>
              <a:srgbClr val="000099"/>
            </a:solidFill>
            <a:round/>
            <a:headEnd/>
            <a:tailEnd/>
          </a:ln>
          <a:effectLst/>
        </p:spPr>
        <p:txBody>
          <a:bodyPr wrap="none" anchor="ctr"/>
          <a:lstStyle/>
          <a:p>
            <a:pPr algn="ctr"/>
            <a:endParaRPr lang="en-US">
              <a:solidFill>
                <a:srgbClr val="000000"/>
              </a:solidFill>
              <a:latin typeface="Arial" charset="0"/>
            </a:endParaRPr>
          </a:p>
        </p:txBody>
      </p:sp>
      <p:grpSp>
        <p:nvGrpSpPr>
          <p:cNvPr id="4" name="Group 31"/>
          <p:cNvGrpSpPr>
            <a:grpSpLocks/>
          </p:cNvGrpSpPr>
          <p:nvPr/>
        </p:nvGrpSpPr>
        <p:grpSpPr bwMode="auto">
          <a:xfrm>
            <a:off x="6172200" y="1430338"/>
            <a:ext cx="2743200" cy="1066800"/>
            <a:chOff x="3840" y="960"/>
            <a:chExt cx="1728" cy="672"/>
          </a:xfrm>
        </p:grpSpPr>
        <p:sp>
          <p:nvSpPr>
            <p:cNvPr id="974880" name="AutoShape 32"/>
            <p:cNvSpPr>
              <a:spLocks noChangeArrowheads="1"/>
            </p:cNvSpPr>
            <p:nvPr/>
          </p:nvSpPr>
          <p:spPr bwMode="auto">
            <a:xfrm>
              <a:off x="3864" y="960"/>
              <a:ext cx="1680" cy="672"/>
            </a:xfrm>
            <a:prstGeom prst="roundRect">
              <a:avLst>
                <a:gd name="adj" fmla="val 16667"/>
              </a:avLst>
            </a:prstGeom>
            <a:solidFill>
              <a:srgbClr val="6600CC"/>
            </a:solidFill>
            <a:ln w="28575">
              <a:noFill/>
              <a:round/>
              <a:headEnd/>
              <a:tailEnd/>
            </a:ln>
            <a:effectLst/>
          </p:spPr>
          <p:txBody>
            <a:bodyPr wrap="none" anchor="ctr"/>
            <a:lstStyle/>
            <a:p>
              <a:pPr>
                <a:lnSpc>
                  <a:spcPct val="90000"/>
                </a:lnSpc>
              </a:pPr>
              <a:endParaRPr lang="en-US" sz="600" b="0">
                <a:solidFill>
                  <a:srgbClr val="FFFFFF"/>
                </a:solidFill>
                <a:effectLst>
                  <a:outerShdw blurRad="38100" dist="38100" dir="2700000" algn="tl">
                    <a:srgbClr val="000000"/>
                  </a:outerShdw>
                </a:effectLst>
                <a:latin typeface="Impact" pitchFamily="34" charset="0"/>
              </a:endParaRPr>
            </a:p>
            <a:p>
              <a:pPr>
                <a:lnSpc>
                  <a:spcPct val="80000"/>
                </a:lnSpc>
              </a:pPr>
              <a:endParaRPr lang="en-US" sz="3200" b="0">
                <a:solidFill>
                  <a:srgbClr val="FFFFFF"/>
                </a:solidFill>
                <a:effectLst>
                  <a:outerShdw blurRad="38100" dist="38100" dir="2700000" algn="tl">
                    <a:srgbClr val="000000"/>
                  </a:outerShdw>
                </a:effectLst>
                <a:latin typeface="Impact" pitchFamily="34" charset="0"/>
              </a:endParaRPr>
            </a:p>
          </p:txBody>
        </p:sp>
        <p:sp>
          <p:nvSpPr>
            <p:cNvPr id="974881" name="Text Box 33"/>
            <p:cNvSpPr txBox="1">
              <a:spLocks noChangeArrowheads="1"/>
            </p:cNvSpPr>
            <p:nvPr/>
          </p:nvSpPr>
          <p:spPr bwMode="auto">
            <a:xfrm>
              <a:off x="3840" y="1021"/>
              <a:ext cx="1728" cy="550"/>
            </a:xfrm>
            <a:prstGeom prst="rect">
              <a:avLst/>
            </a:prstGeom>
            <a:noFill/>
            <a:ln w="19050">
              <a:noFill/>
              <a:miter lim="800000"/>
              <a:headEnd/>
              <a:tailEnd/>
            </a:ln>
            <a:effectLst>
              <a:outerShdw dist="35921" dir="2700000" algn="ctr" rotWithShape="0">
                <a:schemeClr val="tx1"/>
              </a:outerShdw>
            </a:effectLst>
          </p:spPr>
          <p:txBody>
            <a:bodyPr>
              <a:spAutoFit/>
            </a:bodyPr>
            <a:lstStyle/>
            <a:p>
              <a:pPr algn="ctr">
                <a:lnSpc>
                  <a:spcPct val="80000"/>
                </a:lnSpc>
              </a:pPr>
              <a:r>
                <a:rPr lang="en-US" sz="3200" b="0">
                  <a:solidFill>
                    <a:srgbClr val="FFFFFF"/>
                  </a:solidFill>
                  <a:effectLst>
                    <a:outerShdw blurRad="38100" dist="38100" dir="2700000" algn="tl">
                      <a:srgbClr val="000000"/>
                    </a:outerShdw>
                  </a:effectLst>
                  <a:latin typeface="Impact" pitchFamily="34" charset="0"/>
                </a:rPr>
                <a:t>Refute</a:t>
              </a:r>
            </a:p>
            <a:p>
              <a:pPr algn="ctr">
                <a:lnSpc>
                  <a:spcPct val="80000"/>
                </a:lnSpc>
              </a:pPr>
              <a:r>
                <a:rPr lang="en-US" sz="3200" b="0">
                  <a:solidFill>
                    <a:srgbClr val="FFFFFF"/>
                  </a:solidFill>
                  <a:effectLst>
                    <a:outerShdw blurRad="38100" dist="38100" dir="2700000" algn="tl">
                      <a:srgbClr val="000000"/>
                    </a:outerShdw>
                  </a:effectLst>
                  <a:latin typeface="Impact" pitchFamily="34" charset="0"/>
                </a:rPr>
                <a:t>predestination</a:t>
              </a:r>
            </a:p>
          </p:txBody>
        </p:sp>
      </p:grpSp>
      <p:sp>
        <p:nvSpPr>
          <p:cNvPr id="974893" name="AutoShape 45"/>
          <p:cNvSpPr>
            <a:spLocks noChangeArrowheads="1"/>
          </p:cNvSpPr>
          <p:nvPr/>
        </p:nvSpPr>
        <p:spPr bwMode="auto">
          <a:xfrm rot="-5400000">
            <a:off x="1562100" y="647700"/>
            <a:ext cx="381000" cy="609600"/>
          </a:xfrm>
          <a:prstGeom prst="downArrow">
            <a:avLst>
              <a:gd name="adj1" fmla="val 45843"/>
              <a:gd name="adj2" fmla="val 35919"/>
            </a:avLst>
          </a:prstGeom>
          <a:gradFill rotWithShape="0">
            <a:gsLst>
              <a:gs pos="0">
                <a:srgbClr val="FFFFFF"/>
              </a:gs>
              <a:gs pos="100000">
                <a:srgbClr val="000099"/>
              </a:gs>
            </a:gsLst>
            <a:path path="rect">
              <a:fillToRect l="50000" t="50000" r="50000" b="50000"/>
            </a:path>
          </a:gradFill>
          <a:ln w="38100">
            <a:solidFill>
              <a:srgbClr val="333399"/>
            </a:solidFill>
            <a:miter lim="800000"/>
            <a:headEnd/>
            <a:tailEnd/>
          </a:ln>
          <a:effectLst/>
        </p:spPr>
        <p:txBody>
          <a:bodyPr wrap="none" anchor="ctr"/>
          <a:lstStyle/>
          <a:p>
            <a:pPr algn="ctr"/>
            <a:endParaRPr lang="en-US">
              <a:solidFill>
                <a:srgbClr val="000000"/>
              </a:solidFill>
              <a:latin typeface="Arial" charset="0"/>
            </a:endParaRPr>
          </a:p>
        </p:txBody>
      </p:sp>
      <p:sp>
        <p:nvSpPr>
          <p:cNvPr id="974896" name="Oval 48"/>
          <p:cNvSpPr>
            <a:spLocks noChangeArrowheads="1"/>
          </p:cNvSpPr>
          <p:nvPr/>
        </p:nvSpPr>
        <p:spPr bwMode="auto">
          <a:xfrm>
            <a:off x="2514600" y="4419600"/>
            <a:ext cx="228600" cy="217488"/>
          </a:xfrm>
          <a:prstGeom prst="ellipse">
            <a:avLst/>
          </a:prstGeom>
          <a:solidFill>
            <a:srgbClr val="333399"/>
          </a:solidFill>
          <a:ln w="12700">
            <a:solidFill>
              <a:srgbClr val="000099"/>
            </a:solidFill>
            <a:round/>
            <a:headEnd/>
            <a:tailEnd/>
          </a:ln>
          <a:effectLst/>
        </p:spPr>
        <p:txBody>
          <a:bodyPr wrap="none" anchor="ctr"/>
          <a:lstStyle/>
          <a:p>
            <a:pPr algn="ctr"/>
            <a:endParaRPr lang="en-US" sz="1600" b="0">
              <a:solidFill>
                <a:srgbClr val="000099"/>
              </a:solidFill>
              <a:effectLst/>
              <a:latin typeface="Impact" pitchFamily="34" charset="0"/>
            </a:endParaRPr>
          </a:p>
        </p:txBody>
      </p:sp>
      <p:sp>
        <p:nvSpPr>
          <p:cNvPr id="974904" name="Oval 56"/>
          <p:cNvSpPr>
            <a:spLocks noChangeArrowheads="1"/>
          </p:cNvSpPr>
          <p:nvPr/>
        </p:nvSpPr>
        <p:spPr bwMode="auto">
          <a:xfrm>
            <a:off x="2514600" y="2819400"/>
            <a:ext cx="228600" cy="217488"/>
          </a:xfrm>
          <a:prstGeom prst="ellipse">
            <a:avLst/>
          </a:prstGeom>
          <a:solidFill>
            <a:srgbClr val="333399"/>
          </a:solidFill>
          <a:ln w="12700">
            <a:solidFill>
              <a:srgbClr val="000099"/>
            </a:solidFill>
            <a:round/>
            <a:headEnd/>
            <a:tailEnd/>
          </a:ln>
          <a:effectLst/>
        </p:spPr>
        <p:txBody>
          <a:bodyPr wrap="none" anchor="ctr"/>
          <a:lstStyle/>
          <a:p>
            <a:pPr algn="ctr"/>
            <a:endParaRPr lang="en-US" sz="1600" b="0">
              <a:solidFill>
                <a:srgbClr val="000099"/>
              </a:solidFill>
              <a:effectLst/>
              <a:latin typeface="Impact" pitchFamily="34" charset="0"/>
            </a:endParaRPr>
          </a:p>
        </p:txBody>
      </p:sp>
      <p:sp>
        <p:nvSpPr>
          <p:cNvPr id="974905" name="Oval 57"/>
          <p:cNvSpPr>
            <a:spLocks noChangeArrowheads="1"/>
          </p:cNvSpPr>
          <p:nvPr/>
        </p:nvSpPr>
        <p:spPr bwMode="auto">
          <a:xfrm>
            <a:off x="2514600" y="3352800"/>
            <a:ext cx="228600" cy="217488"/>
          </a:xfrm>
          <a:prstGeom prst="ellipse">
            <a:avLst/>
          </a:prstGeom>
          <a:solidFill>
            <a:srgbClr val="333399"/>
          </a:solidFill>
          <a:ln w="12700">
            <a:solidFill>
              <a:srgbClr val="000099"/>
            </a:solidFill>
            <a:round/>
            <a:headEnd/>
            <a:tailEnd/>
          </a:ln>
          <a:effectLst/>
        </p:spPr>
        <p:txBody>
          <a:bodyPr wrap="none" anchor="ctr"/>
          <a:lstStyle/>
          <a:p>
            <a:pPr algn="ctr"/>
            <a:endParaRPr lang="en-US" sz="1600" b="0">
              <a:solidFill>
                <a:srgbClr val="000099"/>
              </a:solidFill>
              <a:effectLst/>
              <a:latin typeface="Impact" pitchFamily="34" charset="0"/>
            </a:endParaRPr>
          </a:p>
        </p:txBody>
      </p:sp>
      <p:sp>
        <p:nvSpPr>
          <p:cNvPr id="974906" name="Oval 58"/>
          <p:cNvSpPr>
            <a:spLocks noChangeArrowheads="1"/>
          </p:cNvSpPr>
          <p:nvPr/>
        </p:nvSpPr>
        <p:spPr bwMode="auto">
          <a:xfrm>
            <a:off x="2514600" y="3886200"/>
            <a:ext cx="228600" cy="217488"/>
          </a:xfrm>
          <a:prstGeom prst="ellipse">
            <a:avLst/>
          </a:prstGeom>
          <a:solidFill>
            <a:srgbClr val="333399"/>
          </a:solidFill>
          <a:ln w="12700">
            <a:solidFill>
              <a:srgbClr val="000099"/>
            </a:solidFill>
            <a:round/>
            <a:headEnd/>
            <a:tailEnd/>
          </a:ln>
          <a:effectLst/>
        </p:spPr>
        <p:txBody>
          <a:bodyPr wrap="none" anchor="ctr"/>
          <a:lstStyle/>
          <a:p>
            <a:pPr algn="ctr"/>
            <a:endParaRPr lang="en-US" sz="1600" b="0">
              <a:solidFill>
                <a:srgbClr val="000099"/>
              </a:solidFill>
              <a:effectLst/>
              <a:latin typeface="Impact" pitchFamily="34" charset="0"/>
            </a:endParaRPr>
          </a:p>
        </p:txBody>
      </p:sp>
      <p:sp>
        <p:nvSpPr>
          <p:cNvPr id="27" name="Text Box 12"/>
          <p:cNvSpPr txBox="1">
            <a:spLocks noChangeArrowheads="1"/>
          </p:cNvSpPr>
          <p:nvPr/>
        </p:nvSpPr>
        <p:spPr bwMode="auto">
          <a:xfrm>
            <a:off x="457200" y="76200"/>
            <a:ext cx="8153400" cy="609600"/>
          </a:xfrm>
          <a:prstGeom prst="rect">
            <a:avLst/>
          </a:prstGeom>
          <a:noFill/>
          <a:ln w="9525">
            <a:noFill/>
            <a:miter lim="800000"/>
            <a:headEnd/>
            <a:tailEnd/>
          </a:ln>
          <a:effectLst>
            <a:outerShdw dist="25400" dir="2700000" algn="ctr" rotWithShape="0">
              <a:schemeClr val="bg1"/>
            </a:outerShdw>
          </a:effectLst>
        </p:spPr>
        <p:txBody>
          <a:bodyPr>
            <a:spAutoFit/>
          </a:bodyPr>
          <a:lstStyle/>
          <a:p>
            <a:r>
              <a:rPr lang="en-US" sz="3400" b="0" dirty="0">
                <a:solidFill>
                  <a:srgbClr val="000099"/>
                </a:solidFill>
                <a:effectLst/>
                <a:latin typeface="Impact" pitchFamily="34" charset="0"/>
              </a:rPr>
              <a:t>Theological controversy over predestination</a:t>
            </a:r>
          </a:p>
        </p:txBody>
      </p:sp>
      <p:sp>
        <p:nvSpPr>
          <p:cNvPr id="28" name="Text Box 37"/>
          <p:cNvSpPr txBox="1">
            <a:spLocks noChangeArrowheads="1"/>
          </p:cNvSpPr>
          <p:nvPr/>
        </p:nvSpPr>
        <p:spPr bwMode="auto">
          <a:xfrm>
            <a:off x="2133600" y="609600"/>
            <a:ext cx="4800600" cy="609600"/>
          </a:xfrm>
          <a:prstGeom prst="rect">
            <a:avLst/>
          </a:prstGeom>
          <a:noFill/>
          <a:ln w="9525">
            <a:noFill/>
            <a:miter lim="800000"/>
            <a:headEnd/>
            <a:tailEnd/>
          </a:ln>
          <a:effectLst>
            <a:outerShdw dist="25400" dir="2700000" algn="ctr" rotWithShape="0">
              <a:schemeClr val="bg1"/>
            </a:outerShdw>
          </a:effectLst>
        </p:spPr>
        <p:txBody>
          <a:bodyPr>
            <a:spAutoFit/>
          </a:bodyPr>
          <a:lstStyle/>
          <a:p>
            <a:r>
              <a:rPr lang="en-US" sz="3400" b="0" dirty="0">
                <a:solidFill>
                  <a:srgbClr val="000099"/>
                </a:solidFill>
                <a:effectLst/>
                <a:latin typeface="Impact" pitchFamily="34" charset="0"/>
              </a:rPr>
              <a:t>Confusion in religious life</a:t>
            </a:r>
          </a:p>
        </p:txBody>
      </p:sp>
      <p:sp>
        <p:nvSpPr>
          <p:cNvPr id="29" name="Rectangle 37"/>
          <p:cNvSpPr>
            <a:spLocks noChangeArrowheads="1"/>
          </p:cNvSpPr>
          <p:nvPr/>
        </p:nvSpPr>
        <p:spPr bwMode="auto">
          <a:xfrm>
            <a:off x="2743200" y="2743200"/>
            <a:ext cx="3048000" cy="457200"/>
          </a:xfrm>
          <a:prstGeom prst="rect">
            <a:avLst/>
          </a:prstGeom>
          <a:noFill/>
          <a:ln w="9525">
            <a:noFill/>
            <a:miter lim="800000"/>
            <a:headEnd/>
            <a:tailEnd/>
          </a:ln>
          <a:effectLst>
            <a:outerShdw dir="5400000" algn="ctr" rotWithShape="0">
              <a:schemeClr val="bg1"/>
            </a:outerShdw>
          </a:effectLst>
        </p:spPr>
        <p:txBody>
          <a:bodyPr wrap="none" anchor="ctr"/>
          <a:lstStyle/>
          <a:p>
            <a:pPr>
              <a:lnSpc>
                <a:spcPct val="85000"/>
              </a:lnSpc>
            </a:pPr>
            <a:r>
              <a:rPr lang="en-US" sz="3000" b="0">
                <a:solidFill>
                  <a:srgbClr val="000099"/>
                </a:solidFill>
                <a:effectLst/>
                <a:latin typeface="Impact" pitchFamily="34" charset="0"/>
              </a:rPr>
              <a:t>Prosperity and decline</a:t>
            </a:r>
          </a:p>
        </p:txBody>
      </p:sp>
      <p:sp>
        <p:nvSpPr>
          <p:cNvPr id="30" name="Rectangle 39"/>
          <p:cNvSpPr>
            <a:spLocks noChangeArrowheads="1"/>
          </p:cNvSpPr>
          <p:nvPr/>
        </p:nvSpPr>
        <p:spPr bwMode="auto">
          <a:xfrm>
            <a:off x="2743200" y="3276600"/>
            <a:ext cx="3429000" cy="457200"/>
          </a:xfrm>
          <a:prstGeom prst="rect">
            <a:avLst/>
          </a:prstGeom>
          <a:noFill/>
          <a:ln w="9525">
            <a:noFill/>
            <a:miter lim="800000"/>
            <a:headEnd/>
            <a:tailEnd/>
          </a:ln>
          <a:effectLst>
            <a:outerShdw dir="5400000" algn="ctr" rotWithShape="0">
              <a:schemeClr val="bg1"/>
            </a:outerShdw>
          </a:effectLst>
        </p:spPr>
        <p:txBody>
          <a:bodyPr wrap="none" anchor="ctr"/>
          <a:lstStyle/>
          <a:p>
            <a:pPr>
              <a:lnSpc>
                <a:spcPct val="85000"/>
              </a:lnSpc>
            </a:pPr>
            <a:r>
              <a:rPr lang="en-US" sz="3000" b="0" dirty="0">
                <a:solidFill>
                  <a:srgbClr val="000099"/>
                </a:solidFill>
                <a:effectLst/>
                <a:latin typeface="Impact" pitchFamily="34" charset="0"/>
              </a:rPr>
              <a:t>Happiness and misery</a:t>
            </a:r>
          </a:p>
        </p:txBody>
      </p:sp>
      <p:sp>
        <p:nvSpPr>
          <p:cNvPr id="31" name="Rectangle 41"/>
          <p:cNvSpPr>
            <a:spLocks noChangeArrowheads="1"/>
          </p:cNvSpPr>
          <p:nvPr/>
        </p:nvSpPr>
        <p:spPr bwMode="auto">
          <a:xfrm>
            <a:off x="2743200" y="3810000"/>
            <a:ext cx="3810000" cy="457200"/>
          </a:xfrm>
          <a:prstGeom prst="rect">
            <a:avLst/>
          </a:prstGeom>
          <a:noFill/>
          <a:ln w="9525">
            <a:noFill/>
            <a:miter lim="800000"/>
            <a:headEnd/>
            <a:tailEnd/>
          </a:ln>
          <a:effectLst>
            <a:outerShdw dir="5400000" algn="ctr" rotWithShape="0">
              <a:schemeClr val="bg1"/>
            </a:outerShdw>
          </a:effectLst>
        </p:spPr>
        <p:txBody>
          <a:bodyPr wrap="none" anchor="ctr"/>
          <a:lstStyle/>
          <a:p>
            <a:pPr>
              <a:lnSpc>
                <a:spcPct val="85000"/>
              </a:lnSpc>
            </a:pPr>
            <a:r>
              <a:rPr lang="en-US" sz="3000" b="0" dirty="0">
                <a:solidFill>
                  <a:srgbClr val="000099"/>
                </a:solidFill>
                <a:effectLst/>
                <a:latin typeface="Impact" pitchFamily="34" charset="0"/>
              </a:rPr>
              <a:t>Salvation and damnation</a:t>
            </a:r>
          </a:p>
        </p:txBody>
      </p:sp>
      <p:sp>
        <p:nvSpPr>
          <p:cNvPr id="32" name="Rectangle 49"/>
          <p:cNvSpPr>
            <a:spLocks noChangeArrowheads="1"/>
          </p:cNvSpPr>
          <p:nvPr/>
        </p:nvSpPr>
        <p:spPr bwMode="auto">
          <a:xfrm>
            <a:off x="2743200" y="4343400"/>
            <a:ext cx="3657600" cy="457200"/>
          </a:xfrm>
          <a:prstGeom prst="rect">
            <a:avLst/>
          </a:prstGeom>
          <a:noFill/>
          <a:ln w="9525">
            <a:noFill/>
            <a:miter lim="800000"/>
            <a:headEnd/>
            <a:tailEnd/>
          </a:ln>
          <a:effectLst>
            <a:outerShdw dir="5400000" algn="ctr" rotWithShape="0">
              <a:schemeClr val="bg1"/>
            </a:outerShdw>
          </a:effectLst>
        </p:spPr>
        <p:txBody>
          <a:bodyPr wrap="none" anchor="ctr"/>
          <a:lstStyle/>
          <a:p>
            <a:pPr>
              <a:lnSpc>
                <a:spcPct val="85000"/>
              </a:lnSpc>
            </a:pPr>
            <a:r>
              <a:rPr lang="en-US" sz="3000" b="0" dirty="0">
                <a:solidFill>
                  <a:srgbClr val="000099"/>
                </a:solidFill>
                <a:effectLst/>
                <a:latin typeface="Impact" pitchFamily="34" charset="0"/>
              </a:rPr>
              <a:t>Rise and fall of nations</a:t>
            </a:r>
          </a:p>
        </p:txBody>
      </p:sp>
      <p:sp>
        <p:nvSpPr>
          <p:cNvPr id="33" name="Text Box 19"/>
          <p:cNvSpPr txBox="1">
            <a:spLocks noChangeArrowheads="1"/>
          </p:cNvSpPr>
          <p:nvPr/>
        </p:nvSpPr>
        <p:spPr bwMode="auto">
          <a:xfrm>
            <a:off x="7086600" y="2819400"/>
            <a:ext cx="13716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Gen. 2:17</a:t>
            </a:r>
          </a:p>
        </p:txBody>
      </p:sp>
      <p:sp>
        <p:nvSpPr>
          <p:cNvPr id="34" name="Text Box 19"/>
          <p:cNvSpPr txBox="1">
            <a:spLocks noChangeArrowheads="1"/>
          </p:cNvSpPr>
          <p:nvPr/>
        </p:nvSpPr>
        <p:spPr bwMode="auto">
          <a:xfrm>
            <a:off x="7086600" y="3200400"/>
            <a:ext cx="12954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Gen. 6:6</a:t>
            </a:r>
          </a:p>
        </p:txBody>
      </p:sp>
      <p:sp>
        <p:nvSpPr>
          <p:cNvPr id="35" name="Text Box 19"/>
          <p:cNvSpPr txBox="1">
            <a:spLocks noChangeArrowheads="1"/>
          </p:cNvSpPr>
          <p:nvPr/>
        </p:nvSpPr>
        <p:spPr bwMode="auto">
          <a:xfrm>
            <a:off x="7086600" y="3581400"/>
            <a:ext cx="1415562"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Matt. 7:7</a:t>
            </a:r>
          </a:p>
        </p:txBody>
      </p:sp>
      <p:sp>
        <p:nvSpPr>
          <p:cNvPr id="36" name="Text Box 19"/>
          <p:cNvSpPr txBox="1">
            <a:spLocks noChangeArrowheads="1"/>
          </p:cNvSpPr>
          <p:nvPr/>
        </p:nvSpPr>
        <p:spPr bwMode="auto">
          <a:xfrm>
            <a:off x="7086600" y="3962400"/>
            <a:ext cx="17526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James 5:14</a:t>
            </a:r>
          </a:p>
        </p:txBody>
      </p:sp>
      <p:sp>
        <p:nvSpPr>
          <p:cNvPr id="37" name="Text Box 19"/>
          <p:cNvSpPr txBox="1">
            <a:spLocks noChangeArrowheads="1"/>
          </p:cNvSpPr>
          <p:nvPr/>
        </p:nvSpPr>
        <p:spPr bwMode="auto">
          <a:xfrm>
            <a:off x="337038" y="2819400"/>
            <a:ext cx="18288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Rom. 8:29-30</a:t>
            </a:r>
          </a:p>
        </p:txBody>
      </p:sp>
      <p:sp>
        <p:nvSpPr>
          <p:cNvPr id="38" name="Text Box 19"/>
          <p:cNvSpPr txBox="1">
            <a:spLocks noChangeArrowheads="1"/>
          </p:cNvSpPr>
          <p:nvPr/>
        </p:nvSpPr>
        <p:spPr bwMode="auto">
          <a:xfrm>
            <a:off x="337038" y="3200400"/>
            <a:ext cx="18288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Rom. 9:15-16</a:t>
            </a:r>
          </a:p>
        </p:txBody>
      </p:sp>
      <p:sp>
        <p:nvSpPr>
          <p:cNvPr id="39" name="Text Box 19"/>
          <p:cNvSpPr txBox="1">
            <a:spLocks noChangeArrowheads="1"/>
          </p:cNvSpPr>
          <p:nvPr/>
        </p:nvSpPr>
        <p:spPr bwMode="auto">
          <a:xfrm>
            <a:off x="337039" y="3581400"/>
            <a:ext cx="14478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Rom. 9:21</a:t>
            </a:r>
          </a:p>
        </p:txBody>
      </p:sp>
      <p:sp>
        <p:nvSpPr>
          <p:cNvPr id="40" name="Text Box 19"/>
          <p:cNvSpPr txBox="1">
            <a:spLocks noChangeArrowheads="1"/>
          </p:cNvSpPr>
          <p:nvPr/>
        </p:nvSpPr>
        <p:spPr bwMode="auto">
          <a:xfrm>
            <a:off x="337038" y="3962400"/>
            <a:ext cx="1447800" cy="430887"/>
          </a:xfrm>
          <a:prstGeom prst="rect">
            <a:avLst/>
          </a:prstGeom>
          <a:noFill/>
          <a:ln w="9525" algn="ctr">
            <a:noFill/>
            <a:miter lim="800000"/>
            <a:headEnd/>
            <a:tailEnd/>
          </a:ln>
          <a:effectLst>
            <a:outerShdw algn="ctr" rotWithShape="0">
              <a:schemeClr val="accent6">
                <a:lumMod val="75000"/>
              </a:schemeClr>
            </a:outerShdw>
          </a:effectLst>
        </p:spPr>
        <p:txBody>
          <a:bodyPr wrap="square">
            <a:spAutoFit/>
          </a:bodyPr>
          <a:lstStyle/>
          <a:p>
            <a:r>
              <a:rPr lang="en-US" sz="2200">
                <a:solidFill>
                  <a:srgbClr val="000099"/>
                </a:solidFill>
                <a:effectLst/>
                <a:latin typeface="Palatino Linotype" pitchFamily="18" charset="0"/>
              </a:rPr>
              <a:t>Rom. 9:11</a:t>
            </a:r>
          </a:p>
        </p:txBody>
      </p:sp>
      <p:pic>
        <p:nvPicPr>
          <p:cNvPr id="50" name="Picture 49" descr="Bible-e copy.gif"/>
          <p:cNvPicPr>
            <a:picLocks noChangeAspect="1"/>
          </p:cNvPicPr>
          <p:nvPr/>
        </p:nvPicPr>
        <p:blipFill>
          <a:blip r:embed="rId3" cstate="print">
            <a:clrChange>
              <a:clrFrom>
                <a:srgbClr val="FFFFFF"/>
              </a:clrFrom>
              <a:clrTo>
                <a:srgbClr val="FFFFFF">
                  <a:alpha val="0"/>
                </a:srgbClr>
              </a:clrTo>
            </a:clrChange>
          </a:blip>
          <a:stretch>
            <a:fillRect/>
          </a:stretch>
        </p:blipFill>
        <p:spPr>
          <a:xfrm>
            <a:off x="3733800" y="1489417"/>
            <a:ext cx="1676400" cy="1025183"/>
          </a:xfrm>
          <a:prstGeom prst="rect">
            <a:avLst/>
          </a:prstGeom>
        </p:spPr>
      </p:pic>
      <p:sp>
        <p:nvSpPr>
          <p:cNvPr id="51" name="AutoShape 34"/>
          <p:cNvSpPr>
            <a:spLocks noChangeArrowheads="1"/>
          </p:cNvSpPr>
          <p:nvPr/>
        </p:nvSpPr>
        <p:spPr bwMode="auto">
          <a:xfrm rot="5400000" flipH="1">
            <a:off x="3169443" y="1638300"/>
            <a:ext cx="325438" cy="650876"/>
          </a:xfrm>
          <a:prstGeom prst="downArrow">
            <a:avLst>
              <a:gd name="adj1" fmla="val 33333"/>
              <a:gd name="adj2" fmla="val 101353"/>
            </a:avLst>
          </a:prstGeom>
          <a:solidFill>
            <a:srgbClr val="FF3300"/>
          </a:solidFill>
          <a:ln w="38100">
            <a:solidFill>
              <a:srgbClr val="FF3300"/>
            </a:solidFill>
            <a:miter lim="800000"/>
            <a:headEnd/>
            <a:tailEnd/>
          </a:ln>
          <a:effectLst/>
        </p:spPr>
        <p:txBody>
          <a:bodyPr wrap="none" anchor="ctr"/>
          <a:lstStyle/>
          <a:p>
            <a:pPr algn="ctr"/>
            <a:endParaRPr lang="en-US">
              <a:solidFill>
                <a:srgbClr val="000000"/>
              </a:solidFill>
              <a:latin typeface="Arial" charset="0"/>
            </a:endParaRPr>
          </a:p>
        </p:txBody>
      </p:sp>
      <p:sp>
        <p:nvSpPr>
          <p:cNvPr id="52" name="AutoShape 44"/>
          <p:cNvSpPr>
            <a:spLocks noChangeArrowheads="1"/>
          </p:cNvSpPr>
          <p:nvPr/>
        </p:nvSpPr>
        <p:spPr bwMode="auto">
          <a:xfrm rot="-5400000">
            <a:off x="5649119" y="1638300"/>
            <a:ext cx="325438" cy="650876"/>
          </a:xfrm>
          <a:prstGeom prst="downArrow">
            <a:avLst>
              <a:gd name="adj1" fmla="val 33333"/>
              <a:gd name="adj2" fmla="val 101353"/>
            </a:avLst>
          </a:prstGeom>
          <a:solidFill>
            <a:srgbClr val="FF3300"/>
          </a:solidFill>
          <a:ln w="38100">
            <a:solidFill>
              <a:srgbClr val="FF3300"/>
            </a:solidFill>
            <a:miter lim="800000"/>
            <a:headEnd/>
            <a:tailEnd/>
          </a:ln>
          <a:effectLst/>
        </p:spPr>
        <p:txBody>
          <a:bodyPr wrap="none" anchor="ctr"/>
          <a:lstStyle/>
          <a:p>
            <a:pPr algn="ctr"/>
            <a:endParaRPr lang="en-US">
              <a:solidFill>
                <a:srgbClr val="000000"/>
              </a:solidFill>
              <a:latin typeface="Arial" charset="0"/>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5000">
              <a:srgbClr val="B3C5FF"/>
            </a:gs>
            <a:gs pos="100000">
              <a:schemeClr val="bg1"/>
            </a:gs>
          </a:gsLst>
          <a:lin ang="5400000" scaled="1"/>
        </a:gradFill>
        <a:effectLst/>
      </p:bgPr>
    </p:bg>
    <p:spTree>
      <p:nvGrpSpPr>
        <p:cNvPr id="1" name=""/>
        <p:cNvGrpSpPr/>
        <p:nvPr/>
      </p:nvGrpSpPr>
      <p:grpSpPr>
        <a:xfrm>
          <a:off x="0" y="0"/>
          <a:ext cx="0" cy="0"/>
          <a:chOff x="0" y="0"/>
          <a:chExt cx="0" cy="0"/>
        </a:xfrm>
      </p:grpSpPr>
      <p:sp>
        <p:nvSpPr>
          <p:cNvPr id="977933" name="AutoShape 13"/>
          <p:cNvSpPr>
            <a:spLocks noChangeArrowheads="1"/>
          </p:cNvSpPr>
          <p:nvPr/>
        </p:nvSpPr>
        <p:spPr bwMode="auto">
          <a:xfrm rot="16200000" flipH="1">
            <a:off x="2932907" y="142081"/>
            <a:ext cx="228600" cy="2436813"/>
          </a:xfrm>
          <a:prstGeom prst="downArrow">
            <a:avLst>
              <a:gd name="adj1" fmla="val 50000"/>
              <a:gd name="adj2" fmla="val 266493"/>
            </a:avLst>
          </a:prstGeom>
          <a:gradFill rotWithShape="0">
            <a:gsLst>
              <a:gs pos="0">
                <a:schemeClr val="bg1"/>
              </a:gs>
              <a:gs pos="100000">
                <a:srgbClr val="9900CC"/>
              </a:gs>
            </a:gsLst>
            <a:path path="rect">
              <a:fillToRect l="50000" t="50000" r="50000" b="50000"/>
            </a:path>
          </a:gradFill>
          <a:ln w="28575">
            <a:solidFill>
              <a:srgbClr val="000099"/>
            </a:solidFill>
            <a:miter lim="800000"/>
            <a:headEnd/>
            <a:tailEnd/>
          </a:ln>
          <a:effectLst/>
        </p:spPr>
        <p:txBody>
          <a:bodyPr vert="eaVert" wrap="none" anchor="ctr"/>
          <a:lstStyle/>
          <a:p>
            <a:pPr algn="ctr"/>
            <a:endParaRPr lang="en-US" b="0">
              <a:solidFill>
                <a:srgbClr val="000000"/>
              </a:solidFill>
              <a:effectLst/>
            </a:endParaRPr>
          </a:p>
        </p:txBody>
      </p:sp>
      <p:grpSp>
        <p:nvGrpSpPr>
          <p:cNvPr id="3" name="Group 66"/>
          <p:cNvGrpSpPr>
            <a:grpSpLocks/>
          </p:cNvGrpSpPr>
          <p:nvPr/>
        </p:nvGrpSpPr>
        <p:grpSpPr bwMode="auto">
          <a:xfrm>
            <a:off x="4419600" y="762000"/>
            <a:ext cx="2362200" cy="1219200"/>
            <a:chOff x="2784" y="305"/>
            <a:chExt cx="1488" cy="816"/>
          </a:xfrm>
        </p:grpSpPr>
        <p:sp>
          <p:nvSpPr>
            <p:cNvPr id="977926" name="Oval 6"/>
            <p:cNvSpPr>
              <a:spLocks noChangeArrowheads="1"/>
            </p:cNvSpPr>
            <p:nvPr/>
          </p:nvSpPr>
          <p:spPr bwMode="auto">
            <a:xfrm>
              <a:off x="2796" y="305"/>
              <a:ext cx="1476" cy="816"/>
            </a:xfrm>
            <a:prstGeom prst="ellipse">
              <a:avLst/>
            </a:prstGeom>
            <a:gradFill rotWithShape="0">
              <a:gsLst>
                <a:gs pos="0">
                  <a:srgbClr val="9966FF"/>
                </a:gs>
                <a:gs pos="100000">
                  <a:srgbClr val="9900FF"/>
                </a:gs>
              </a:gsLst>
              <a:path path="shape">
                <a:fillToRect l="50000" t="50000" r="50000" b="50000"/>
              </a:path>
            </a:gradFill>
            <a:ln w="12700">
              <a:round/>
              <a:headEnd/>
              <a:tailEnd/>
            </a:ln>
            <a:effectLst/>
            <a:scene3d>
              <a:camera prst="legacyObliqueTopLeft"/>
              <a:lightRig rig="legacyFlat3" dir="t"/>
            </a:scene3d>
            <a:sp3d extrusionH="227000" prstMaterial="legacyMatte">
              <a:bevelT w="13500" h="13500" prst="angle"/>
              <a:bevelB w="13500" h="13500" prst="angle"/>
              <a:extrusionClr>
                <a:srgbClr val="6600CC"/>
              </a:extrusionClr>
            </a:sp3d>
          </p:spPr>
          <p:txBody>
            <a:bodyPr wrap="none" anchor="ctr">
              <a:flatTx/>
            </a:bodyPr>
            <a:lstStyle/>
            <a:p>
              <a:pPr algn="ctr"/>
              <a:endParaRPr lang="en-US" sz="4800">
                <a:solidFill>
                  <a:srgbClr val="6600CC"/>
                </a:solidFill>
                <a:effectLst/>
                <a:latin typeface="Impact" pitchFamily="34" charset="0"/>
              </a:endParaRPr>
            </a:p>
          </p:txBody>
        </p:sp>
        <p:sp>
          <p:nvSpPr>
            <p:cNvPr id="977927" name="Text Box 7"/>
            <p:cNvSpPr txBox="1">
              <a:spLocks noChangeArrowheads="1"/>
            </p:cNvSpPr>
            <p:nvPr/>
          </p:nvSpPr>
          <p:spPr bwMode="auto">
            <a:xfrm>
              <a:off x="2784" y="525"/>
              <a:ext cx="1464" cy="429"/>
            </a:xfrm>
            <a:prstGeom prst="rect">
              <a:avLst/>
            </a:prstGeom>
            <a:noFill/>
            <a:ln w="19050">
              <a:noFill/>
              <a:miter lim="800000"/>
              <a:headEnd/>
              <a:tailEnd/>
            </a:ln>
            <a:effectLst>
              <a:outerShdw dist="45791" dir="2021404" algn="ctr" rotWithShape="0">
                <a:schemeClr val="tx1"/>
              </a:outerShdw>
            </a:effectLst>
          </p:spPr>
          <p:txBody>
            <a:bodyPr>
              <a:spAutoFit/>
            </a:bodyPr>
            <a:lstStyle/>
            <a:p>
              <a:pPr algn="ctr">
                <a:lnSpc>
                  <a:spcPct val="90000"/>
                </a:lnSpc>
              </a:pPr>
              <a:r>
                <a:rPr lang="en-US" sz="4000" b="0">
                  <a:solidFill>
                    <a:srgbClr val="FFFFFF"/>
                  </a:solidFill>
                  <a:effectLst>
                    <a:outerShdw blurRad="38100" dist="38100" dir="2700000" algn="tl">
                      <a:srgbClr val="000000"/>
                    </a:outerShdw>
                  </a:effectLst>
                  <a:latin typeface="Impact" pitchFamily="34" charset="0"/>
                </a:rPr>
                <a:t>God's Will</a:t>
              </a:r>
            </a:p>
          </p:txBody>
        </p:sp>
      </p:grpSp>
      <p:sp>
        <p:nvSpPr>
          <p:cNvPr id="977945" name="WordArt 25"/>
          <p:cNvSpPr>
            <a:spLocks noChangeArrowheads="1" noChangeShapeType="1" noTextEdit="1"/>
          </p:cNvSpPr>
          <p:nvPr/>
        </p:nvSpPr>
        <p:spPr bwMode="auto">
          <a:xfrm>
            <a:off x="7048500" y="609600"/>
            <a:ext cx="1524000" cy="457200"/>
          </a:xfrm>
          <a:prstGeom prst="rect">
            <a:avLst/>
          </a:prstGeom>
        </p:spPr>
        <p:txBody>
          <a:bodyPr wrap="none" fromWordArt="1">
            <a:prstTxWarp prst="textPlain">
              <a:avLst>
                <a:gd name="adj" fmla="val 50000"/>
              </a:avLst>
            </a:prstTxWarp>
          </a:bodyPr>
          <a:lstStyle/>
          <a:p>
            <a:pPr algn="ctr"/>
            <a:r>
              <a:rPr lang="en-US" sz="3600" kern="10" spc="720" dirty="0">
                <a:ln w="3175">
                  <a:solidFill>
                    <a:srgbClr val="000066"/>
                  </a:solidFill>
                  <a:round/>
                  <a:headEnd/>
                  <a:tailEnd/>
                </a:ln>
                <a:solidFill>
                  <a:srgbClr val="3333CC"/>
                </a:solidFill>
                <a:effectLst/>
                <a:latin typeface="Arial Black"/>
              </a:rPr>
              <a:t>Creation</a:t>
            </a:r>
          </a:p>
        </p:txBody>
      </p:sp>
      <p:sp>
        <p:nvSpPr>
          <p:cNvPr id="977961" name="Rectangle 41"/>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grpSp>
        <p:nvGrpSpPr>
          <p:cNvPr id="4" name="Group 75"/>
          <p:cNvGrpSpPr>
            <a:grpSpLocks/>
          </p:cNvGrpSpPr>
          <p:nvPr/>
        </p:nvGrpSpPr>
        <p:grpSpPr bwMode="auto">
          <a:xfrm>
            <a:off x="898525" y="5530850"/>
            <a:ext cx="7483475" cy="1174750"/>
            <a:chOff x="326" y="3215"/>
            <a:chExt cx="4714" cy="740"/>
          </a:xfrm>
        </p:grpSpPr>
        <p:sp>
          <p:nvSpPr>
            <p:cNvPr id="977963" name="Text Box 43"/>
            <p:cNvSpPr txBox="1">
              <a:spLocks noChangeArrowheads="1"/>
            </p:cNvSpPr>
            <p:nvPr/>
          </p:nvSpPr>
          <p:spPr bwMode="auto">
            <a:xfrm>
              <a:off x="547" y="3238"/>
              <a:ext cx="4493" cy="717"/>
            </a:xfrm>
            <a:prstGeom prst="rect">
              <a:avLst/>
            </a:prstGeom>
            <a:noFill/>
            <a:ln w="9525">
              <a:noFill/>
              <a:miter lim="800000"/>
              <a:headEnd/>
              <a:tailEnd/>
            </a:ln>
            <a:effectLst/>
          </p:spPr>
          <p:txBody>
            <a:bodyPr>
              <a:spAutoFit/>
            </a:bodyPr>
            <a:lstStyle/>
            <a:p>
              <a:pPr>
                <a:lnSpc>
                  <a:spcPct val="85000"/>
                </a:lnSpc>
              </a:pPr>
              <a:r>
                <a:rPr lang="en-US" sz="2000" dirty="0">
                  <a:solidFill>
                    <a:srgbClr val="FFFFFF"/>
                  </a:solidFill>
                  <a:effectLst/>
                  <a:latin typeface="Arial Narrow" pitchFamily="34" charset="0"/>
                </a:rPr>
                <a:t>God could not accomplish His purpose of creation due to the human Fall.  Accordingly, </a:t>
              </a:r>
              <a:r>
                <a:rPr lang="en-US" sz="2000" u="sng" dirty="0">
                  <a:solidFill>
                    <a:srgbClr val="FFFFFF"/>
                  </a:solidFill>
                  <a:effectLst/>
                  <a:latin typeface="Arial Narrow" pitchFamily="34" charset="0"/>
                </a:rPr>
                <a:t>God’s Will</a:t>
              </a:r>
              <a:r>
                <a:rPr lang="en-US" sz="2000" dirty="0">
                  <a:solidFill>
                    <a:srgbClr val="FFFFFF"/>
                  </a:solidFill>
                  <a:effectLst/>
                  <a:latin typeface="Arial Narrow" pitchFamily="34" charset="0"/>
                </a:rPr>
                <a:t> in carrying out His providence for fallen humanity is still to accomplish the purpose of </a:t>
              </a:r>
              <a:r>
                <a:rPr lang="en-US" sz="2000" u="sng" dirty="0">
                  <a:solidFill>
                    <a:srgbClr val="FFFFFF"/>
                  </a:solidFill>
                  <a:effectLst/>
                  <a:latin typeface="Arial Narrow" pitchFamily="34" charset="0"/>
                </a:rPr>
                <a:t>creation</a:t>
              </a:r>
              <a:r>
                <a:rPr lang="en-US" sz="2000" dirty="0">
                  <a:solidFill>
                    <a:srgbClr val="FFFFFF"/>
                  </a:solidFill>
                  <a:effectLst/>
                  <a:latin typeface="Arial Narrow" pitchFamily="34" charset="0"/>
                </a:rPr>
                <a:t>. In this sense, God‘s Will is that </a:t>
              </a:r>
              <a:r>
                <a:rPr lang="en-US" sz="2000" u="sng" dirty="0">
                  <a:solidFill>
                    <a:srgbClr val="FFFFFF"/>
                  </a:solidFill>
                  <a:effectLst/>
                  <a:latin typeface="Arial Narrow" pitchFamily="34" charset="0"/>
                </a:rPr>
                <a:t>restoration</a:t>
              </a:r>
              <a:r>
                <a:rPr lang="en-US" sz="2000" dirty="0">
                  <a:solidFill>
                    <a:srgbClr val="FFFFFF"/>
                  </a:solidFill>
                  <a:effectLst/>
                  <a:latin typeface="Arial Narrow" pitchFamily="34" charset="0"/>
                </a:rPr>
                <a:t> be accomplished.</a:t>
              </a:r>
            </a:p>
          </p:txBody>
        </p:sp>
        <p:sp>
          <p:nvSpPr>
            <p:cNvPr id="977964" name="Text Box 44"/>
            <p:cNvSpPr txBox="1">
              <a:spLocks noChangeArrowheads="1"/>
            </p:cNvSpPr>
            <p:nvPr/>
          </p:nvSpPr>
          <p:spPr bwMode="auto">
            <a:xfrm>
              <a:off x="326" y="3215"/>
              <a:ext cx="202" cy="383"/>
            </a:xfrm>
            <a:prstGeom prst="rect">
              <a:avLst/>
            </a:prstGeom>
            <a:noFill/>
            <a:ln w="9525">
              <a:noFill/>
              <a:miter lim="800000"/>
              <a:headEnd/>
              <a:tailEnd/>
            </a:ln>
            <a:effectLst/>
          </p:spPr>
          <p:txBody>
            <a:bodyPr>
              <a:spAutoFit/>
            </a:bodyPr>
            <a:lstStyle/>
            <a:p>
              <a:pPr marL="0" marR="0" lvl="0" indent="0" defTabSz="914400" rtl="0" eaLnBrk="0" fontAlgn="base" latinLnBrk="0" hangingPunct="0">
                <a:lnSpc>
                  <a:spcPct val="65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grpSp>
        <p:nvGrpSpPr>
          <p:cNvPr id="5" name="Group 34"/>
          <p:cNvGrpSpPr>
            <a:grpSpLocks/>
          </p:cNvGrpSpPr>
          <p:nvPr/>
        </p:nvGrpSpPr>
        <p:grpSpPr bwMode="auto">
          <a:xfrm>
            <a:off x="7694613" y="1293813"/>
            <a:ext cx="304800" cy="381000"/>
            <a:chOff x="4847" y="575"/>
            <a:chExt cx="192" cy="240"/>
          </a:xfrm>
        </p:grpSpPr>
        <p:sp>
          <p:nvSpPr>
            <p:cNvPr id="15" name="WordArt 16"/>
            <p:cNvSpPr>
              <a:spLocks noChangeArrowheads="1" noChangeShapeType="1" noTextEdit="1"/>
            </p:cNvSpPr>
            <p:nvPr/>
          </p:nvSpPr>
          <p:spPr bwMode="auto">
            <a:xfrm rot="5400000">
              <a:off x="4887" y="663"/>
              <a:ext cx="240" cy="64"/>
            </a:xfrm>
            <a:prstGeom prst="rect">
              <a:avLst/>
            </a:prstGeom>
          </p:spPr>
          <p:txBody>
            <a:bodyPr wrap="none" fromWordArt="1">
              <a:prstTxWarp prst="textPlain">
                <a:avLst>
                  <a:gd name="adj" fmla="val 50000"/>
                </a:avLst>
              </a:prstTxWarp>
            </a:bodyPr>
            <a:lstStyle/>
            <a:p>
              <a:pPr algn="ctr"/>
              <a:r>
                <a:rPr lang="en-US" sz="3600" kern="10">
                  <a:ln w="9525">
                    <a:solidFill>
                      <a:srgbClr val="CC0000"/>
                    </a:solidFill>
                    <a:round/>
                    <a:headEnd/>
                    <a:tailEnd/>
                  </a:ln>
                  <a:gradFill rotWithShape="0">
                    <a:gsLst>
                      <a:gs pos="0">
                        <a:srgbClr val="6600CC"/>
                      </a:gs>
                      <a:gs pos="50000">
                        <a:srgbClr val="9900FF"/>
                      </a:gs>
                      <a:gs pos="100000">
                        <a:srgbClr val="6600CC"/>
                      </a:gs>
                    </a:gsLst>
                    <a:lin ang="18900000" scaled="1"/>
                  </a:gradFill>
                  <a:effectLst/>
                  <a:latin typeface="Latin Wide"/>
                </a:rPr>
                <a:t>_</a:t>
              </a:r>
            </a:p>
          </p:txBody>
        </p:sp>
        <p:sp>
          <p:nvSpPr>
            <p:cNvPr id="16" name="WordArt 17"/>
            <p:cNvSpPr>
              <a:spLocks noChangeArrowheads="1" noChangeShapeType="1" noTextEdit="1"/>
            </p:cNvSpPr>
            <p:nvPr/>
          </p:nvSpPr>
          <p:spPr bwMode="auto">
            <a:xfrm rot="5400000">
              <a:off x="4759" y="663"/>
              <a:ext cx="240" cy="64"/>
            </a:xfrm>
            <a:prstGeom prst="rect">
              <a:avLst/>
            </a:prstGeom>
          </p:spPr>
          <p:txBody>
            <a:bodyPr wrap="none" fromWordArt="1">
              <a:prstTxWarp prst="textPlain">
                <a:avLst>
                  <a:gd name="adj" fmla="val 50000"/>
                </a:avLst>
              </a:prstTxWarp>
            </a:bodyPr>
            <a:lstStyle/>
            <a:p>
              <a:pPr algn="ctr"/>
              <a:r>
                <a:rPr lang="en-US" sz="3600" kern="10">
                  <a:ln w="9525">
                    <a:solidFill>
                      <a:srgbClr val="CC0000"/>
                    </a:solidFill>
                    <a:round/>
                    <a:headEnd/>
                    <a:tailEnd/>
                  </a:ln>
                  <a:gradFill rotWithShape="0">
                    <a:gsLst>
                      <a:gs pos="0">
                        <a:srgbClr val="6600CC"/>
                      </a:gs>
                      <a:gs pos="50000">
                        <a:srgbClr val="9900FF"/>
                      </a:gs>
                      <a:gs pos="100000">
                        <a:srgbClr val="6600CC"/>
                      </a:gs>
                    </a:gsLst>
                    <a:lin ang="18900000" scaled="1"/>
                  </a:gradFill>
                  <a:effectLst/>
                  <a:latin typeface="Latin Wide"/>
                </a:rPr>
                <a:t>_</a:t>
              </a:r>
            </a:p>
          </p:txBody>
        </p:sp>
      </p:grpSp>
      <p:sp>
        <p:nvSpPr>
          <p:cNvPr id="17" name="WordArt 19"/>
          <p:cNvSpPr>
            <a:spLocks noChangeArrowheads="1" noChangeShapeType="1" noTextEdit="1"/>
          </p:cNvSpPr>
          <p:nvPr/>
        </p:nvSpPr>
        <p:spPr bwMode="auto">
          <a:xfrm>
            <a:off x="6858000" y="1828800"/>
            <a:ext cx="1905000" cy="457200"/>
          </a:xfrm>
          <a:prstGeom prst="rect">
            <a:avLst/>
          </a:prstGeom>
        </p:spPr>
        <p:txBody>
          <a:bodyPr wrap="none" fromWordArt="1">
            <a:prstTxWarp prst="textPlain">
              <a:avLst>
                <a:gd name="adj" fmla="val 50000"/>
              </a:avLst>
            </a:prstTxWarp>
          </a:bodyPr>
          <a:lstStyle/>
          <a:p>
            <a:pPr algn="ctr"/>
            <a:r>
              <a:rPr lang="en-US" sz="3600" kern="10" spc="720" dirty="0">
                <a:ln w="3175">
                  <a:solidFill>
                    <a:srgbClr val="000066"/>
                  </a:solidFill>
                  <a:round/>
                  <a:headEnd/>
                  <a:tailEnd/>
                </a:ln>
                <a:solidFill>
                  <a:srgbClr val="333399"/>
                </a:solidFill>
                <a:effectLst/>
                <a:latin typeface="Arial Black"/>
              </a:rPr>
              <a:t>Restoration</a:t>
            </a:r>
          </a:p>
        </p:txBody>
      </p:sp>
      <p:sp>
        <p:nvSpPr>
          <p:cNvPr id="18" name="Text Box 24"/>
          <p:cNvSpPr txBox="1">
            <a:spLocks noChangeArrowheads="1"/>
          </p:cNvSpPr>
          <p:nvPr/>
        </p:nvSpPr>
        <p:spPr bwMode="auto">
          <a:xfrm>
            <a:off x="228600" y="76200"/>
            <a:ext cx="4876800" cy="519112"/>
          </a:xfrm>
          <a:prstGeom prst="rect">
            <a:avLst/>
          </a:prstGeom>
          <a:noFill/>
          <a:ln w="9525">
            <a:noFill/>
            <a:miter lim="800000"/>
            <a:headEnd/>
            <a:tailEnd/>
          </a:ln>
          <a:effectLst>
            <a:outerShdw dist="12700" dir="600000" algn="ctr" rotWithShape="0">
              <a:schemeClr val="bg1"/>
            </a:outerShdw>
          </a:effectLst>
        </p:spPr>
        <p:txBody>
          <a:bodyPr wrap="square">
            <a:spAutoFit/>
          </a:bodyPr>
          <a:lstStyle/>
          <a:p>
            <a:r>
              <a:rPr lang="en-US" sz="2800" b="0" u="sng">
                <a:solidFill>
                  <a:srgbClr val="000099"/>
                </a:solidFill>
                <a:effectLst/>
                <a:latin typeface="Impact" pitchFamily="34" charset="0"/>
              </a:rPr>
              <a:t>The predestination of God’s Will</a:t>
            </a:r>
            <a:endParaRPr lang="en-US" sz="2800" b="0" u="sng" dirty="0">
              <a:solidFill>
                <a:srgbClr val="000099"/>
              </a:solidFill>
              <a:effectLst/>
              <a:latin typeface="Impact" pitchFamily="34" charset="0"/>
            </a:endParaRPr>
          </a:p>
        </p:txBody>
      </p:sp>
      <p:grpSp>
        <p:nvGrpSpPr>
          <p:cNvPr id="19" name="Group 43"/>
          <p:cNvGrpSpPr>
            <a:grpSpLocks/>
          </p:cNvGrpSpPr>
          <p:nvPr/>
        </p:nvGrpSpPr>
        <p:grpSpPr bwMode="auto">
          <a:xfrm>
            <a:off x="838200" y="762000"/>
            <a:ext cx="1371600" cy="1162050"/>
            <a:chOff x="528" y="240"/>
            <a:chExt cx="864" cy="732"/>
          </a:xfrm>
        </p:grpSpPr>
        <p:sp>
          <p:nvSpPr>
            <p:cNvPr id="20" name="Oval 38"/>
            <p:cNvSpPr>
              <a:spLocks noChangeArrowheads="1"/>
            </p:cNvSpPr>
            <p:nvPr/>
          </p:nvSpPr>
          <p:spPr bwMode="auto">
            <a:xfrm>
              <a:off x="528" y="240"/>
              <a:ext cx="864" cy="732"/>
            </a:xfrm>
            <a:prstGeom prst="ellipse">
              <a:avLst/>
            </a:prstGeom>
            <a:gradFill rotWithShape="0">
              <a:gsLst>
                <a:gs pos="0">
                  <a:schemeClr val="bg1"/>
                </a:gs>
                <a:gs pos="100000">
                  <a:srgbClr val="FFFFFF"/>
                </a:gs>
              </a:gsLst>
              <a:lin ang="5400000" scaled="1"/>
            </a:gradFill>
            <a:ln w="12700">
              <a:round/>
              <a:headEnd/>
              <a:tailEnd/>
            </a:ln>
            <a:effectLst/>
            <a:scene3d>
              <a:camera prst="legacyPerspectiveTopLeft"/>
              <a:lightRig rig="legacyHarsh3" dir="t"/>
            </a:scene3d>
            <a:sp3d extrusionH="430200" prstMaterial="legacyMatte">
              <a:bevelT w="13500" h="13500" prst="angle"/>
              <a:bevelB w="13500" h="13500" prst="angle"/>
              <a:extrusionClr>
                <a:schemeClr val="bg1"/>
              </a:extrusionClr>
            </a:sp3d>
          </p:spPr>
          <p:txBody>
            <a:bodyPr wrap="none" anchor="ctr">
              <a:flatTx/>
            </a:bodyPr>
            <a:lstStyle/>
            <a:p>
              <a:pPr algn="ctr"/>
              <a:endParaRPr lang="en-US" sz="4800">
                <a:solidFill>
                  <a:srgbClr val="6600CC"/>
                </a:solidFill>
                <a:effectLst/>
                <a:latin typeface="Impact" pitchFamily="34" charset="0"/>
              </a:endParaRPr>
            </a:p>
          </p:txBody>
        </p:sp>
        <p:sp>
          <p:nvSpPr>
            <p:cNvPr id="21" name="WordArt 39"/>
            <p:cNvSpPr>
              <a:spLocks noChangeArrowheads="1" noChangeShapeType="1" noTextEdit="1"/>
            </p:cNvSpPr>
            <p:nvPr/>
          </p:nvSpPr>
          <p:spPr bwMode="auto">
            <a:xfrm>
              <a:off x="644" y="432"/>
              <a:ext cx="652" cy="336"/>
            </a:xfrm>
            <a:prstGeom prst="rect">
              <a:avLst/>
            </a:prstGeom>
          </p:spPr>
          <p:txBody>
            <a:bodyPr wrap="none" fromWordArt="1">
              <a:prstTxWarp prst="textPlain">
                <a:avLst>
                  <a:gd name="adj" fmla="val 50000"/>
                </a:avLst>
              </a:prstTxWarp>
              <a:scene3d>
                <a:camera prst="legacyPerspectiveBottomLeft"/>
                <a:lightRig rig="legacyHarsh3" dir="t"/>
              </a:scene3d>
              <a:sp3d extrusionH="430200" prstMaterial="legacyMatte">
                <a:extrusionClr>
                  <a:srgbClr val="6600CC"/>
                </a:extrusionClr>
              </a:sp3d>
            </a:bodyPr>
            <a:lstStyle/>
            <a:p>
              <a:pPr algn="ctr"/>
              <a:r>
                <a:rPr lang="en-US" sz="3600" kern="10">
                  <a:ln w="127">
                    <a:solidFill>
                      <a:srgbClr val="5100A2"/>
                    </a:solidFill>
                    <a:round/>
                    <a:headEnd/>
                    <a:tailEnd/>
                  </a:ln>
                  <a:gradFill rotWithShape="0">
                    <a:gsLst>
                      <a:gs pos="0">
                        <a:srgbClr val="6600CC"/>
                      </a:gs>
                      <a:gs pos="50000">
                        <a:srgbClr val="FFFFFF"/>
                      </a:gs>
                      <a:gs pos="100000">
                        <a:srgbClr val="6600CC"/>
                      </a:gs>
                    </a:gsLst>
                    <a:lin ang="2700000" scaled="1"/>
                  </a:gradFill>
                  <a:effectLst/>
                  <a:latin typeface="Impact"/>
                </a:rPr>
                <a:t>God</a:t>
              </a:r>
            </a:p>
          </p:txBody>
        </p:sp>
      </p:gr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0.70"/>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77933"/>
                                        </p:tgtEl>
                                        <p:attrNameLst>
                                          <p:attrName>style.visibility</p:attrName>
                                        </p:attrNameLst>
                                      </p:cBhvr>
                                      <p:to>
                                        <p:strVal val="visible"/>
                                      </p:to>
                                    </p:set>
                                    <p:animEffect transition="in" filter="fade">
                                      <p:cBhvr>
                                        <p:cTn id="23" dur="1000"/>
                                        <p:tgtEl>
                                          <p:spTgt spid="977933"/>
                                        </p:tgtEl>
                                      </p:cBhvr>
                                    </p:animEffect>
                                  </p:childTnLst>
                                </p:cTn>
                              </p:par>
                              <p:par>
                                <p:cTn id="24" presetID="55"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strVal val="#ppt_w*0.70"/>
                                          </p:val>
                                        </p:tav>
                                        <p:tav tm="100000">
                                          <p:val>
                                            <p:strVal val="#ppt_w"/>
                                          </p:val>
                                        </p:tav>
                                      </p:tavLst>
                                    </p:anim>
                                    <p:anim calcmode="lin" valueType="num">
                                      <p:cBhvr>
                                        <p:cTn id="27" dur="500" fill="hold"/>
                                        <p:tgtEl>
                                          <p:spTgt spid="3"/>
                                        </p:tgtEl>
                                        <p:attrNameLst>
                                          <p:attrName>ppt_h</p:attrName>
                                        </p:attrNameLst>
                                      </p:cBhvr>
                                      <p:tavLst>
                                        <p:tav tm="0">
                                          <p:val>
                                            <p:strVal val="#ppt_h"/>
                                          </p:val>
                                        </p:tav>
                                        <p:tav tm="100000">
                                          <p:val>
                                            <p:strVal val="#ppt_h"/>
                                          </p:val>
                                        </p:tav>
                                      </p:tavLst>
                                    </p:anim>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977945"/>
                                        </p:tgtEl>
                                        <p:attrNameLst>
                                          <p:attrName>style.visibility</p:attrName>
                                        </p:attrNameLst>
                                      </p:cBhvr>
                                      <p:to>
                                        <p:strVal val="visible"/>
                                      </p:to>
                                    </p:set>
                                    <p:anim calcmode="lin" valueType="num">
                                      <p:cBhvr>
                                        <p:cTn id="33" dur="500" fill="hold"/>
                                        <p:tgtEl>
                                          <p:spTgt spid="977945"/>
                                        </p:tgtEl>
                                        <p:attrNameLst>
                                          <p:attrName>ppt_w</p:attrName>
                                        </p:attrNameLst>
                                      </p:cBhvr>
                                      <p:tavLst>
                                        <p:tav tm="0">
                                          <p:val>
                                            <p:fltVal val="0"/>
                                          </p:val>
                                        </p:tav>
                                        <p:tav tm="100000">
                                          <p:val>
                                            <p:strVal val="#ppt_w"/>
                                          </p:val>
                                        </p:tav>
                                      </p:tavLst>
                                    </p:anim>
                                    <p:anim calcmode="lin" valueType="num">
                                      <p:cBhvr>
                                        <p:cTn id="34" dur="500" fill="hold"/>
                                        <p:tgtEl>
                                          <p:spTgt spid="977945"/>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7" presetClass="entr" presetSubtype="1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strVal val="#ppt_h"/>
                                          </p:val>
                                        </p:tav>
                                        <p:tav tm="100000">
                                          <p:val>
                                            <p:strVal val="#ppt_h"/>
                                          </p:val>
                                        </p:tav>
                                      </p:tavLst>
                                    </p:anim>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7933" grpId="0" animBg="1" autoUpdateAnimBg="0"/>
      <p:bldP spid="977945" grpId="0" animBg="1"/>
      <p:bldP spid="17" grpId="0" animBg="1"/>
      <p:bldP spid="18" grpId="0"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5000">
              <a:srgbClr val="B3C5FF"/>
            </a:gs>
            <a:gs pos="100000">
              <a:schemeClr val="bg1"/>
            </a:gs>
          </a:gsLst>
          <a:lin ang="5400000" scaled="1"/>
        </a:gradFill>
        <a:effectLst/>
      </p:bgPr>
    </p:bg>
    <p:spTree>
      <p:nvGrpSpPr>
        <p:cNvPr id="1" name=""/>
        <p:cNvGrpSpPr/>
        <p:nvPr/>
      </p:nvGrpSpPr>
      <p:grpSpPr>
        <a:xfrm>
          <a:off x="0" y="0"/>
          <a:ext cx="0" cy="0"/>
          <a:chOff x="0" y="0"/>
          <a:chExt cx="0" cy="0"/>
        </a:xfrm>
      </p:grpSpPr>
      <p:sp>
        <p:nvSpPr>
          <p:cNvPr id="979970" name="Rectangle 2"/>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grpSp>
        <p:nvGrpSpPr>
          <p:cNvPr id="2" name="Group 43"/>
          <p:cNvGrpSpPr>
            <a:grpSpLocks/>
          </p:cNvGrpSpPr>
          <p:nvPr/>
        </p:nvGrpSpPr>
        <p:grpSpPr bwMode="auto">
          <a:xfrm>
            <a:off x="944563" y="5689600"/>
            <a:ext cx="7513638" cy="711200"/>
            <a:chOff x="355" y="3264"/>
            <a:chExt cx="4733" cy="448"/>
          </a:xfrm>
        </p:grpSpPr>
        <p:sp>
          <p:nvSpPr>
            <p:cNvPr id="979972" name="Text Box 4"/>
            <p:cNvSpPr txBox="1">
              <a:spLocks noChangeArrowheads="1"/>
            </p:cNvSpPr>
            <p:nvPr/>
          </p:nvSpPr>
          <p:spPr bwMode="auto">
            <a:xfrm>
              <a:off x="571" y="3305"/>
              <a:ext cx="4517" cy="407"/>
            </a:xfrm>
            <a:prstGeom prst="rect">
              <a:avLst/>
            </a:prstGeom>
            <a:noFill/>
            <a:ln w="9525">
              <a:noFill/>
              <a:miter lim="800000"/>
              <a:headEnd/>
              <a:tailEnd/>
            </a:ln>
            <a:effectLst/>
          </p:spPr>
          <p:txBody>
            <a:bodyPr wrap="square">
              <a:spAutoFit/>
            </a:bodyPr>
            <a:lstStyle/>
            <a:p>
              <a:pPr>
                <a:lnSpc>
                  <a:spcPct val="90000"/>
                </a:lnSpc>
              </a:pPr>
              <a:r>
                <a:rPr lang="en-US" sz="2000" dirty="0">
                  <a:solidFill>
                    <a:srgbClr val="FFFFFF"/>
                  </a:solidFill>
                  <a:effectLst/>
                  <a:latin typeface="Arial Narrow" pitchFamily="34" charset="0"/>
                </a:rPr>
                <a:t>God is the </a:t>
              </a:r>
              <a:r>
                <a:rPr lang="en-US" sz="2000" u="sng" dirty="0">
                  <a:solidFill>
                    <a:srgbClr val="FFFFFF"/>
                  </a:solidFill>
                  <a:effectLst/>
                  <a:latin typeface="Arial Narrow" pitchFamily="34" charset="0"/>
                </a:rPr>
                <a:t>absolute, unique, eternal and unchanging</a:t>
              </a:r>
              <a:r>
                <a:rPr lang="en-US" sz="2000" dirty="0">
                  <a:solidFill>
                    <a:srgbClr val="FFFFFF"/>
                  </a:solidFill>
                  <a:effectLst/>
                  <a:latin typeface="Arial Narrow" pitchFamily="34" charset="0"/>
                </a:rPr>
                <a:t> Being; therefore, His Will must also be </a:t>
              </a:r>
              <a:r>
                <a:rPr lang="en-US" sz="2000" u="sng" dirty="0">
                  <a:solidFill>
                    <a:srgbClr val="FFFFFF"/>
                  </a:solidFill>
                  <a:effectLst/>
                  <a:latin typeface="Arial Narrow" pitchFamily="34" charset="0"/>
                </a:rPr>
                <a:t>absolute, unique, eternal, and unchanging</a:t>
              </a:r>
              <a:r>
                <a:rPr lang="en-US" sz="2000" dirty="0">
                  <a:solidFill>
                    <a:srgbClr val="FFFFFF"/>
                  </a:solidFill>
                  <a:effectLst/>
                  <a:latin typeface="Arial Narrow" pitchFamily="34" charset="0"/>
                </a:rPr>
                <a:t>.</a:t>
              </a:r>
            </a:p>
          </p:txBody>
        </p:sp>
        <p:sp>
          <p:nvSpPr>
            <p:cNvPr id="979973" name="Text Box 5"/>
            <p:cNvSpPr txBox="1">
              <a:spLocks noChangeArrowheads="1"/>
            </p:cNvSpPr>
            <p:nvPr/>
          </p:nvSpPr>
          <p:spPr bwMode="auto">
            <a:xfrm>
              <a:off x="355" y="3264"/>
              <a:ext cx="221" cy="390"/>
            </a:xfrm>
            <a:prstGeom prst="rect">
              <a:avLst/>
            </a:prstGeom>
            <a:noFill/>
            <a:ln w="9525">
              <a:noFill/>
              <a:miter lim="800000"/>
              <a:headEnd/>
              <a:tailEnd/>
            </a:ln>
            <a:effectLst/>
          </p:spPr>
          <p:txBody>
            <a:bodyPr>
              <a:spAutoFit/>
            </a:bodyPr>
            <a:lstStyle/>
            <a:p>
              <a:pPr marL="0" marR="0" lvl="0" indent="0" defTabSz="914400" rtl="0" eaLnBrk="0" fontAlgn="base" latinLnBrk="0" hangingPunct="0">
                <a:lnSpc>
                  <a:spcPct val="69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979975" name="AutoShape 7"/>
          <p:cNvSpPr>
            <a:spLocks noChangeArrowheads="1"/>
          </p:cNvSpPr>
          <p:nvPr/>
        </p:nvSpPr>
        <p:spPr bwMode="auto">
          <a:xfrm rot="16200000" flipH="1">
            <a:off x="2932907" y="142081"/>
            <a:ext cx="228600" cy="2436813"/>
          </a:xfrm>
          <a:prstGeom prst="downArrow">
            <a:avLst>
              <a:gd name="adj1" fmla="val 50000"/>
              <a:gd name="adj2" fmla="val 266493"/>
            </a:avLst>
          </a:prstGeom>
          <a:gradFill rotWithShape="0">
            <a:gsLst>
              <a:gs pos="0">
                <a:schemeClr val="bg1"/>
              </a:gs>
              <a:gs pos="100000">
                <a:srgbClr val="9900CC"/>
              </a:gs>
            </a:gsLst>
            <a:path path="rect">
              <a:fillToRect l="50000" t="50000" r="50000" b="50000"/>
            </a:path>
          </a:gradFill>
          <a:ln w="28575">
            <a:solidFill>
              <a:srgbClr val="000099"/>
            </a:solidFill>
            <a:miter lim="800000"/>
            <a:headEnd/>
            <a:tailEnd/>
          </a:ln>
          <a:effectLst/>
        </p:spPr>
        <p:txBody>
          <a:bodyPr vert="eaVert" wrap="none" anchor="ctr"/>
          <a:lstStyle/>
          <a:p>
            <a:pPr algn="ctr"/>
            <a:endParaRPr lang="en-US" b="0">
              <a:solidFill>
                <a:srgbClr val="000000"/>
              </a:solidFill>
              <a:effectLst/>
            </a:endParaRPr>
          </a:p>
        </p:txBody>
      </p:sp>
      <p:grpSp>
        <p:nvGrpSpPr>
          <p:cNvPr id="3" name="Group 11"/>
          <p:cNvGrpSpPr>
            <a:grpSpLocks/>
          </p:cNvGrpSpPr>
          <p:nvPr/>
        </p:nvGrpSpPr>
        <p:grpSpPr bwMode="auto">
          <a:xfrm>
            <a:off x="4419600" y="762000"/>
            <a:ext cx="2362200" cy="1219200"/>
            <a:chOff x="2784" y="305"/>
            <a:chExt cx="1488" cy="816"/>
          </a:xfrm>
        </p:grpSpPr>
        <p:sp>
          <p:nvSpPr>
            <p:cNvPr id="979980" name="Oval 12"/>
            <p:cNvSpPr>
              <a:spLocks noChangeArrowheads="1"/>
            </p:cNvSpPr>
            <p:nvPr/>
          </p:nvSpPr>
          <p:spPr bwMode="auto">
            <a:xfrm>
              <a:off x="2796" y="305"/>
              <a:ext cx="1476" cy="816"/>
            </a:xfrm>
            <a:prstGeom prst="ellipse">
              <a:avLst/>
            </a:prstGeom>
            <a:gradFill rotWithShape="0">
              <a:gsLst>
                <a:gs pos="0">
                  <a:srgbClr val="9966FF"/>
                </a:gs>
                <a:gs pos="100000">
                  <a:srgbClr val="9900FF"/>
                </a:gs>
              </a:gsLst>
              <a:path path="shape">
                <a:fillToRect l="50000" t="50000" r="50000" b="50000"/>
              </a:path>
            </a:gradFill>
            <a:ln w="12700">
              <a:round/>
              <a:headEnd/>
              <a:tailEnd/>
            </a:ln>
            <a:effectLst/>
            <a:scene3d>
              <a:camera prst="legacyObliqueTopLeft"/>
              <a:lightRig rig="legacyFlat3" dir="t"/>
            </a:scene3d>
            <a:sp3d extrusionH="227000" prstMaterial="legacyMatte">
              <a:bevelT w="13500" h="13500" prst="angle"/>
              <a:bevelB w="13500" h="13500" prst="angle"/>
              <a:extrusionClr>
                <a:srgbClr val="6600CC"/>
              </a:extrusionClr>
            </a:sp3d>
          </p:spPr>
          <p:txBody>
            <a:bodyPr wrap="none" anchor="ctr">
              <a:flatTx/>
            </a:bodyPr>
            <a:lstStyle/>
            <a:p>
              <a:pPr algn="ctr"/>
              <a:endParaRPr lang="en-US" sz="4800">
                <a:solidFill>
                  <a:srgbClr val="6600CC"/>
                </a:solidFill>
                <a:effectLst/>
                <a:latin typeface="Impact" pitchFamily="34" charset="0"/>
              </a:endParaRPr>
            </a:p>
          </p:txBody>
        </p:sp>
        <p:sp>
          <p:nvSpPr>
            <p:cNvPr id="979981" name="Text Box 13"/>
            <p:cNvSpPr txBox="1">
              <a:spLocks noChangeArrowheads="1"/>
            </p:cNvSpPr>
            <p:nvPr/>
          </p:nvSpPr>
          <p:spPr bwMode="auto">
            <a:xfrm>
              <a:off x="2784" y="525"/>
              <a:ext cx="1464" cy="429"/>
            </a:xfrm>
            <a:prstGeom prst="rect">
              <a:avLst/>
            </a:prstGeom>
            <a:noFill/>
            <a:ln w="19050">
              <a:noFill/>
              <a:miter lim="800000"/>
              <a:headEnd/>
              <a:tailEnd/>
            </a:ln>
            <a:effectLst>
              <a:outerShdw dist="45791" dir="2021404" algn="ctr" rotWithShape="0">
                <a:schemeClr val="tx1"/>
              </a:outerShdw>
            </a:effectLst>
          </p:spPr>
          <p:txBody>
            <a:bodyPr>
              <a:spAutoFit/>
            </a:bodyPr>
            <a:lstStyle/>
            <a:p>
              <a:pPr algn="ctr">
                <a:lnSpc>
                  <a:spcPct val="90000"/>
                </a:lnSpc>
              </a:pPr>
              <a:r>
                <a:rPr lang="en-US" sz="4000" b="0">
                  <a:solidFill>
                    <a:srgbClr val="FFFFFF"/>
                  </a:solidFill>
                  <a:effectLst>
                    <a:outerShdw blurRad="38100" dist="38100" dir="2700000" algn="tl">
                      <a:srgbClr val="000000"/>
                    </a:outerShdw>
                  </a:effectLst>
                  <a:latin typeface="Impact" pitchFamily="34" charset="0"/>
                </a:rPr>
                <a:t>God's Will</a:t>
              </a:r>
            </a:p>
          </p:txBody>
        </p:sp>
      </p:grpSp>
      <p:sp>
        <p:nvSpPr>
          <p:cNvPr id="979982" name="WordArt 14"/>
          <p:cNvSpPr>
            <a:spLocks noChangeArrowheads="1" noChangeShapeType="1"/>
          </p:cNvSpPr>
          <p:nvPr/>
        </p:nvSpPr>
        <p:spPr bwMode="auto">
          <a:xfrm rot="5400000">
            <a:off x="990600" y="2476500"/>
            <a:ext cx="1066800" cy="76200"/>
          </a:xfrm>
          <a:prstGeom prst="rect">
            <a:avLst/>
          </a:prstGeom>
        </p:spPr>
        <p:txBody>
          <a:bodyPr wrap="none" fromWordArt="1">
            <a:prstTxWarp prst="textPlain">
              <a:avLst>
                <a:gd name="adj" fmla="val 50000"/>
              </a:avLst>
            </a:prstTxWarp>
          </a:bodyPr>
          <a:lstStyle/>
          <a:p>
            <a:pPr algn="ctr"/>
            <a:r>
              <a:rPr lang="en-US" sz="3600" kern="10" dirty="0">
                <a:ln w="28575">
                  <a:solidFill>
                    <a:srgbClr val="000066"/>
                  </a:solidFill>
                  <a:round/>
                  <a:headEnd/>
                  <a:tailEnd/>
                </a:ln>
                <a:gradFill rotWithShape="0">
                  <a:gsLst>
                    <a:gs pos="0">
                      <a:srgbClr val="6600CC"/>
                    </a:gs>
                    <a:gs pos="50000">
                      <a:srgbClr val="66FFFF"/>
                    </a:gs>
                    <a:gs pos="100000">
                      <a:srgbClr val="6600CC"/>
                    </a:gs>
                  </a:gsLst>
                  <a:lin ang="0" scaled="1"/>
                </a:gradFill>
                <a:effectLst/>
                <a:latin typeface="Arial Black"/>
              </a:rPr>
              <a:t>……</a:t>
            </a:r>
          </a:p>
        </p:txBody>
      </p:sp>
      <p:sp>
        <p:nvSpPr>
          <p:cNvPr id="979989" name="WordArt 21"/>
          <p:cNvSpPr>
            <a:spLocks noChangeArrowheads="1" noChangeShapeType="1" noTextEdit="1"/>
          </p:cNvSpPr>
          <p:nvPr/>
        </p:nvSpPr>
        <p:spPr bwMode="auto">
          <a:xfrm>
            <a:off x="7048500" y="609600"/>
            <a:ext cx="1524000" cy="457200"/>
          </a:xfrm>
          <a:prstGeom prst="rect">
            <a:avLst/>
          </a:prstGeom>
        </p:spPr>
        <p:txBody>
          <a:bodyPr wrap="none" fromWordArt="1">
            <a:prstTxWarp prst="textPlain">
              <a:avLst>
                <a:gd name="adj" fmla="val 50000"/>
              </a:avLst>
            </a:prstTxWarp>
          </a:bodyPr>
          <a:lstStyle/>
          <a:p>
            <a:pPr algn="ctr"/>
            <a:r>
              <a:rPr lang="en-US" sz="3600" kern="10" spc="720">
                <a:ln w="3175">
                  <a:solidFill>
                    <a:srgbClr val="000066"/>
                  </a:solidFill>
                  <a:round/>
                  <a:headEnd/>
                  <a:tailEnd/>
                </a:ln>
                <a:solidFill>
                  <a:srgbClr val="3333CC"/>
                </a:solidFill>
                <a:effectLst/>
                <a:latin typeface="Arial Black"/>
              </a:rPr>
              <a:t>Creation</a:t>
            </a:r>
          </a:p>
        </p:txBody>
      </p:sp>
      <p:sp>
        <p:nvSpPr>
          <p:cNvPr id="979990" name="WordArt 22"/>
          <p:cNvSpPr>
            <a:spLocks noChangeArrowheads="1" noChangeShapeType="1" noTextEdit="1"/>
          </p:cNvSpPr>
          <p:nvPr/>
        </p:nvSpPr>
        <p:spPr bwMode="auto">
          <a:xfrm>
            <a:off x="6858000" y="1828800"/>
            <a:ext cx="1905000" cy="457200"/>
          </a:xfrm>
          <a:prstGeom prst="rect">
            <a:avLst/>
          </a:prstGeom>
        </p:spPr>
        <p:txBody>
          <a:bodyPr wrap="none" fromWordArt="1">
            <a:prstTxWarp prst="textPlain">
              <a:avLst>
                <a:gd name="adj" fmla="val 50000"/>
              </a:avLst>
            </a:prstTxWarp>
          </a:bodyPr>
          <a:lstStyle/>
          <a:p>
            <a:pPr algn="ctr"/>
            <a:r>
              <a:rPr lang="en-US" sz="3600" kern="10" spc="720">
                <a:ln w="3175">
                  <a:solidFill>
                    <a:srgbClr val="000066"/>
                  </a:solidFill>
                  <a:round/>
                  <a:headEnd/>
                  <a:tailEnd/>
                </a:ln>
                <a:solidFill>
                  <a:srgbClr val="333399"/>
                </a:solidFill>
                <a:effectLst/>
                <a:latin typeface="Arial Black"/>
              </a:rPr>
              <a:t>Restoration</a:t>
            </a:r>
          </a:p>
        </p:txBody>
      </p:sp>
      <p:grpSp>
        <p:nvGrpSpPr>
          <p:cNvPr id="4" name="Group 23"/>
          <p:cNvGrpSpPr>
            <a:grpSpLocks/>
          </p:cNvGrpSpPr>
          <p:nvPr/>
        </p:nvGrpSpPr>
        <p:grpSpPr bwMode="auto">
          <a:xfrm>
            <a:off x="228600" y="3048000"/>
            <a:ext cx="2743200" cy="1371600"/>
            <a:chOff x="192" y="1680"/>
            <a:chExt cx="1728" cy="864"/>
          </a:xfrm>
        </p:grpSpPr>
        <p:sp>
          <p:nvSpPr>
            <p:cNvPr id="979992" name="Rectangle 24"/>
            <p:cNvSpPr>
              <a:spLocks noChangeArrowheads="1"/>
            </p:cNvSpPr>
            <p:nvPr/>
          </p:nvSpPr>
          <p:spPr bwMode="auto">
            <a:xfrm>
              <a:off x="192" y="1680"/>
              <a:ext cx="960" cy="301"/>
            </a:xfrm>
            <a:prstGeom prst="rect">
              <a:avLst/>
            </a:prstGeom>
            <a:noFill/>
            <a:ln w="9525">
              <a:noFill/>
              <a:miter lim="800000"/>
              <a:headEnd/>
              <a:tailEnd/>
            </a:ln>
            <a:effectLst>
              <a:outerShdw dist="12700" dir="5400000" algn="ctr" rotWithShape="0">
                <a:schemeClr val="bg1"/>
              </a:outerShdw>
            </a:effectLst>
          </p:spPr>
          <p:txBody>
            <a:bodyPr wrap="none" anchor="ctr"/>
            <a:lstStyle/>
            <a:p>
              <a:pPr>
                <a:lnSpc>
                  <a:spcPct val="85000"/>
                </a:lnSpc>
              </a:pPr>
              <a:r>
                <a:rPr lang="en-US" sz="2800" b="0" dirty="0">
                  <a:solidFill>
                    <a:srgbClr val="000099"/>
                  </a:solidFill>
                  <a:effectLst/>
                  <a:latin typeface="Impact" pitchFamily="34" charset="0"/>
                </a:rPr>
                <a:t>Absolute,</a:t>
              </a:r>
            </a:p>
          </p:txBody>
        </p:sp>
        <p:sp>
          <p:nvSpPr>
            <p:cNvPr id="979993" name="Rectangle 25"/>
            <p:cNvSpPr>
              <a:spLocks noChangeArrowheads="1"/>
            </p:cNvSpPr>
            <p:nvPr/>
          </p:nvSpPr>
          <p:spPr bwMode="auto">
            <a:xfrm>
              <a:off x="1104" y="1680"/>
              <a:ext cx="816" cy="301"/>
            </a:xfrm>
            <a:prstGeom prst="rect">
              <a:avLst/>
            </a:prstGeom>
            <a:noFill/>
            <a:ln w="9525">
              <a:noFill/>
              <a:miter lim="800000"/>
              <a:headEnd/>
              <a:tailEnd/>
            </a:ln>
            <a:effectLst>
              <a:outerShdw dist="12700" dir="5400000" algn="ctr" rotWithShape="0">
                <a:schemeClr val="bg1"/>
              </a:outerShdw>
            </a:effectLst>
          </p:spPr>
          <p:txBody>
            <a:bodyPr wrap="none" anchor="ctr"/>
            <a:lstStyle/>
            <a:p>
              <a:pPr>
                <a:lnSpc>
                  <a:spcPct val="85000"/>
                </a:lnSpc>
              </a:pPr>
              <a:r>
                <a:rPr lang="en-US" sz="2800" b="0" dirty="0">
                  <a:solidFill>
                    <a:srgbClr val="000099"/>
                  </a:solidFill>
                  <a:effectLst/>
                  <a:latin typeface="Impact" pitchFamily="34" charset="0"/>
                </a:rPr>
                <a:t>unique,</a:t>
              </a:r>
            </a:p>
          </p:txBody>
        </p:sp>
        <p:sp>
          <p:nvSpPr>
            <p:cNvPr id="979994" name="Rectangle 26"/>
            <p:cNvSpPr>
              <a:spLocks noChangeArrowheads="1"/>
            </p:cNvSpPr>
            <p:nvPr/>
          </p:nvSpPr>
          <p:spPr bwMode="auto">
            <a:xfrm>
              <a:off x="192" y="1961"/>
              <a:ext cx="1248" cy="301"/>
            </a:xfrm>
            <a:prstGeom prst="rect">
              <a:avLst/>
            </a:prstGeom>
            <a:noFill/>
            <a:ln w="9525">
              <a:noFill/>
              <a:miter lim="800000"/>
              <a:headEnd/>
              <a:tailEnd/>
            </a:ln>
            <a:effectLst>
              <a:outerShdw dist="12700" dir="5400000" algn="ctr" rotWithShape="0">
                <a:schemeClr val="bg1"/>
              </a:outerShdw>
            </a:effectLst>
          </p:spPr>
          <p:txBody>
            <a:bodyPr wrap="none" anchor="ctr"/>
            <a:lstStyle/>
            <a:p>
              <a:pPr>
                <a:lnSpc>
                  <a:spcPct val="85000"/>
                </a:lnSpc>
              </a:pPr>
              <a:r>
                <a:rPr lang="en-US" sz="2800" b="0">
                  <a:solidFill>
                    <a:srgbClr val="000099"/>
                  </a:solidFill>
                  <a:effectLst/>
                  <a:latin typeface="Impact" pitchFamily="34" charset="0"/>
                </a:rPr>
                <a:t>eternal,  and</a:t>
              </a:r>
            </a:p>
          </p:txBody>
        </p:sp>
        <p:sp>
          <p:nvSpPr>
            <p:cNvPr id="979995" name="Rectangle 27"/>
            <p:cNvSpPr>
              <a:spLocks noChangeArrowheads="1"/>
            </p:cNvSpPr>
            <p:nvPr/>
          </p:nvSpPr>
          <p:spPr bwMode="auto">
            <a:xfrm>
              <a:off x="192" y="2256"/>
              <a:ext cx="1200" cy="288"/>
            </a:xfrm>
            <a:prstGeom prst="rect">
              <a:avLst/>
            </a:prstGeom>
            <a:noFill/>
            <a:ln w="9525">
              <a:noFill/>
              <a:miter lim="800000"/>
              <a:headEnd/>
              <a:tailEnd/>
            </a:ln>
            <a:effectLst>
              <a:outerShdw dist="12700" dir="5400000" algn="ctr" rotWithShape="0">
                <a:schemeClr val="bg1"/>
              </a:outerShdw>
            </a:effectLst>
          </p:spPr>
          <p:txBody>
            <a:bodyPr wrap="none" anchor="ctr"/>
            <a:lstStyle/>
            <a:p>
              <a:pPr>
                <a:lnSpc>
                  <a:spcPct val="85000"/>
                </a:lnSpc>
              </a:pPr>
              <a:r>
                <a:rPr lang="en-US" sz="2800" b="0">
                  <a:solidFill>
                    <a:srgbClr val="000099"/>
                  </a:solidFill>
                  <a:effectLst/>
                  <a:latin typeface="Impact" pitchFamily="34" charset="0"/>
                </a:rPr>
                <a:t>unchanging</a:t>
              </a:r>
            </a:p>
          </p:txBody>
        </p:sp>
      </p:grpSp>
      <p:grpSp>
        <p:nvGrpSpPr>
          <p:cNvPr id="5" name="Group 28"/>
          <p:cNvGrpSpPr>
            <a:grpSpLocks/>
          </p:cNvGrpSpPr>
          <p:nvPr/>
        </p:nvGrpSpPr>
        <p:grpSpPr bwMode="auto">
          <a:xfrm>
            <a:off x="4267200" y="3048000"/>
            <a:ext cx="2743200" cy="1371600"/>
            <a:chOff x="96" y="1728"/>
            <a:chExt cx="1728" cy="864"/>
          </a:xfrm>
        </p:grpSpPr>
        <p:sp>
          <p:nvSpPr>
            <p:cNvPr id="979997" name="Rectangle 29"/>
            <p:cNvSpPr>
              <a:spLocks noChangeArrowheads="1"/>
            </p:cNvSpPr>
            <p:nvPr/>
          </p:nvSpPr>
          <p:spPr bwMode="auto">
            <a:xfrm>
              <a:off x="96" y="1728"/>
              <a:ext cx="960" cy="301"/>
            </a:xfrm>
            <a:prstGeom prst="rect">
              <a:avLst/>
            </a:prstGeom>
            <a:noFill/>
            <a:ln w="9525">
              <a:noFill/>
              <a:miter lim="800000"/>
              <a:headEnd/>
              <a:tailEnd/>
            </a:ln>
            <a:effectLst>
              <a:outerShdw dist="12700" dir="5400000" algn="ctr" rotWithShape="0">
                <a:schemeClr val="bg1"/>
              </a:outerShdw>
            </a:effectLst>
          </p:spPr>
          <p:txBody>
            <a:bodyPr wrap="none" anchor="ctr"/>
            <a:lstStyle/>
            <a:p>
              <a:pPr>
                <a:lnSpc>
                  <a:spcPct val="85000"/>
                </a:lnSpc>
              </a:pPr>
              <a:r>
                <a:rPr lang="en-US" sz="2800" b="0">
                  <a:solidFill>
                    <a:srgbClr val="000099"/>
                  </a:solidFill>
                  <a:effectLst/>
                  <a:latin typeface="Impact" pitchFamily="34" charset="0"/>
                </a:rPr>
                <a:t>Absolute,</a:t>
              </a:r>
            </a:p>
          </p:txBody>
        </p:sp>
        <p:sp>
          <p:nvSpPr>
            <p:cNvPr id="979998" name="Rectangle 30"/>
            <p:cNvSpPr>
              <a:spLocks noChangeArrowheads="1"/>
            </p:cNvSpPr>
            <p:nvPr/>
          </p:nvSpPr>
          <p:spPr bwMode="auto">
            <a:xfrm>
              <a:off x="1008" y="1728"/>
              <a:ext cx="816" cy="301"/>
            </a:xfrm>
            <a:prstGeom prst="rect">
              <a:avLst/>
            </a:prstGeom>
            <a:noFill/>
            <a:ln w="9525">
              <a:noFill/>
              <a:miter lim="800000"/>
              <a:headEnd/>
              <a:tailEnd/>
            </a:ln>
            <a:effectLst>
              <a:outerShdw dist="12700" dir="5400000" algn="ctr" rotWithShape="0">
                <a:schemeClr val="bg1"/>
              </a:outerShdw>
            </a:effectLst>
          </p:spPr>
          <p:txBody>
            <a:bodyPr wrap="none" anchor="ctr"/>
            <a:lstStyle/>
            <a:p>
              <a:pPr>
                <a:lnSpc>
                  <a:spcPct val="85000"/>
                </a:lnSpc>
              </a:pPr>
              <a:r>
                <a:rPr lang="en-US" sz="2800" b="0">
                  <a:solidFill>
                    <a:srgbClr val="000099"/>
                  </a:solidFill>
                  <a:effectLst/>
                  <a:latin typeface="Impact" pitchFamily="34" charset="0"/>
                </a:rPr>
                <a:t>unique,</a:t>
              </a:r>
            </a:p>
          </p:txBody>
        </p:sp>
        <p:sp>
          <p:nvSpPr>
            <p:cNvPr id="979999" name="Rectangle 31"/>
            <p:cNvSpPr>
              <a:spLocks noChangeArrowheads="1"/>
            </p:cNvSpPr>
            <p:nvPr/>
          </p:nvSpPr>
          <p:spPr bwMode="auto">
            <a:xfrm>
              <a:off x="96" y="2009"/>
              <a:ext cx="1248" cy="301"/>
            </a:xfrm>
            <a:prstGeom prst="rect">
              <a:avLst/>
            </a:prstGeom>
            <a:noFill/>
            <a:ln w="9525">
              <a:noFill/>
              <a:miter lim="800000"/>
              <a:headEnd/>
              <a:tailEnd/>
            </a:ln>
            <a:effectLst>
              <a:outerShdw dist="12700" dir="5400000" algn="ctr" rotWithShape="0">
                <a:schemeClr val="bg1"/>
              </a:outerShdw>
            </a:effectLst>
          </p:spPr>
          <p:txBody>
            <a:bodyPr wrap="none" anchor="ctr"/>
            <a:lstStyle/>
            <a:p>
              <a:pPr>
                <a:lnSpc>
                  <a:spcPct val="85000"/>
                </a:lnSpc>
              </a:pPr>
              <a:r>
                <a:rPr lang="en-US" sz="2800" b="0">
                  <a:solidFill>
                    <a:srgbClr val="000099"/>
                  </a:solidFill>
                  <a:effectLst/>
                  <a:latin typeface="Impact" pitchFamily="34" charset="0"/>
                </a:rPr>
                <a:t>eternal,  and</a:t>
              </a:r>
            </a:p>
          </p:txBody>
        </p:sp>
        <p:sp>
          <p:nvSpPr>
            <p:cNvPr id="980000" name="Rectangle 32"/>
            <p:cNvSpPr>
              <a:spLocks noChangeArrowheads="1"/>
            </p:cNvSpPr>
            <p:nvPr/>
          </p:nvSpPr>
          <p:spPr bwMode="auto">
            <a:xfrm>
              <a:off x="96" y="2304"/>
              <a:ext cx="1200" cy="288"/>
            </a:xfrm>
            <a:prstGeom prst="rect">
              <a:avLst/>
            </a:prstGeom>
            <a:noFill/>
            <a:ln w="9525">
              <a:noFill/>
              <a:miter lim="800000"/>
              <a:headEnd/>
              <a:tailEnd/>
            </a:ln>
            <a:effectLst>
              <a:outerShdw dist="12700" dir="5400000" algn="ctr" rotWithShape="0">
                <a:schemeClr val="bg1"/>
              </a:outerShdw>
            </a:effectLst>
          </p:spPr>
          <p:txBody>
            <a:bodyPr wrap="none" anchor="ctr"/>
            <a:lstStyle/>
            <a:p>
              <a:pPr>
                <a:lnSpc>
                  <a:spcPct val="85000"/>
                </a:lnSpc>
              </a:pPr>
              <a:r>
                <a:rPr lang="en-US" sz="2800" b="0">
                  <a:solidFill>
                    <a:srgbClr val="000099"/>
                  </a:solidFill>
                  <a:effectLst/>
                  <a:latin typeface="Impact" pitchFamily="34" charset="0"/>
                </a:rPr>
                <a:t>unchanging</a:t>
              </a:r>
            </a:p>
          </p:txBody>
        </p:sp>
      </p:grpSp>
      <p:sp>
        <p:nvSpPr>
          <p:cNvPr id="980001" name="WordArt 33"/>
          <p:cNvSpPr>
            <a:spLocks noChangeArrowheads="1" noChangeShapeType="1"/>
          </p:cNvSpPr>
          <p:nvPr/>
        </p:nvSpPr>
        <p:spPr bwMode="auto">
          <a:xfrm rot="5400000">
            <a:off x="5067300" y="2476500"/>
            <a:ext cx="1066800" cy="76200"/>
          </a:xfrm>
          <a:prstGeom prst="rect">
            <a:avLst/>
          </a:prstGeom>
        </p:spPr>
        <p:txBody>
          <a:bodyPr wrap="none" fromWordArt="1">
            <a:prstTxWarp prst="textPlain">
              <a:avLst>
                <a:gd name="adj" fmla="val 50000"/>
              </a:avLst>
            </a:prstTxWarp>
          </a:bodyPr>
          <a:lstStyle/>
          <a:p>
            <a:pPr algn="ctr"/>
            <a:r>
              <a:rPr lang="en-US" sz="3600" kern="10">
                <a:ln w="28575">
                  <a:solidFill>
                    <a:srgbClr val="000066"/>
                  </a:solidFill>
                  <a:round/>
                  <a:headEnd/>
                  <a:tailEnd/>
                </a:ln>
                <a:gradFill rotWithShape="0">
                  <a:gsLst>
                    <a:gs pos="0">
                      <a:srgbClr val="6600CC"/>
                    </a:gs>
                    <a:gs pos="50000">
                      <a:srgbClr val="66FFFF"/>
                    </a:gs>
                    <a:gs pos="100000">
                      <a:srgbClr val="6600CC"/>
                    </a:gs>
                  </a:gsLst>
                  <a:lin ang="0" scaled="1"/>
                </a:gradFill>
                <a:effectLst/>
                <a:latin typeface="Arial Black"/>
              </a:rPr>
              <a:t>……</a:t>
            </a:r>
          </a:p>
        </p:txBody>
      </p:sp>
      <p:grpSp>
        <p:nvGrpSpPr>
          <p:cNvPr id="7" name="Group 40"/>
          <p:cNvGrpSpPr>
            <a:grpSpLocks/>
          </p:cNvGrpSpPr>
          <p:nvPr/>
        </p:nvGrpSpPr>
        <p:grpSpPr bwMode="auto">
          <a:xfrm>
            <a:off x="7694613" y="1293813"/>
            <a:ext cx="304800" cy="381000"/>
            <a:chOff x="4847" y="575"/>
            <a:chExt cx="192" cy="240"/>
          </a:xfrm>
        </p:grpSpPr>
        <p:sp>
          <p:nvSpPr>
            <p:cNvPr id="980009" name="WordArt 41"/>
            <p:cNvSpPr>
              <a:spLocks noChangeArrowheads="1" noChangeShapeType="1" noTextEdit="1"/>
            </p:cNvSpPr>
            <p:nvPr/>
          </p:nvSpPr>
          <p:spPr bwMode="auto">
            <a:xfrm rot="5400000">
              <a:off x="4887" y="663"/>
              <a:ext cx="240" cy="64"/>
            </a:xfrm>
            <a:prstGeom prst="rect">
              <a:avLst/>
            </a:prstGeom>
          </p:spPr>
          <p:txBody>
            <a:bodyPr wrap="none" fromWordArt="1">
              <a:prstTxWarp prst="textPlain">
                <a:avLst>
                  <a:gd name="adj" fmla="val 50000"/>
                </a:avLst>
              </a:prstTxWarp>
            </a:bodyPr>
            <a:lstStyle/>
            <a:p>
              <a:pPr algn="ctr"/>
              <a:r>
                <a:rPr lang="en-US" sz="3600" kern="10">
                  <a:ln w="9525">
                    <a:solidFill>
                      <a:srgbClr val="CC0000"/>
                    </a:solidFill>
                    <a:round/>
                    <a:headEnd/>
                    <a:tailEnd/>
                  </a:ln>
                  <a:gradFill rotWithShape="0">
                    <a:gsLst>
                      <a:gs pos="0">
                        <a:srgbClr val="6600CC"/>
                      </a:gs>
                      <a:gs pos="50000">
                        <a:srgbClr val="9900FF"/>
                      </a:gs>
                      <a:gs pos="100000">
                        <a:srgbClr val="6600CC"/>
                      </a:gs>
                    </a:gsLst>
                    <a:lin ang="18900000" scaled="1"/>
                  </a:gradFill>
                  <a:effectLst/>
                  <a:latin typeface="Latin Wide"/>
                </a:rPr>
                <a:t>_</a:t>
              </a:r>
            </a:p>
          </p:txBody>
        </p:sp>
        <p:sp>
          <p:nvSpPr>
            <p:cNvPr id="980010" name="WordArt 42"/>
            <p:cNvSpPr>
              <a:spLocks noChangeArrowheads="1" noChangeShapeType="1" noTextEdit="1"/>
            </p:cNvSpPr>
            <p:nvPr/>
          </p:nvSpPr>
          <p:spPr bwMode="auto">
            <a:xfrm rot="5400000">
              <a:off x="4759" y="663"/>
              <a:ext cx="240" cy="64"/>
            </a:xfrm>
            <a:prstGeom prst="rect">
              <a:avLst/>
            </a:prstGeom>
          </p:spPr>
          <p:txBody>
            <a:bodyPr wrap="none" fromWordArt="1">
              <a:prstTxWarp prst="textPlain">
                <a:avLst>
                  <a:gd name="adj" fmla="val 50000"/>
                </a:avLst>
              </a:prstTxWarp>
            </a:bodyPr>
            <a:lstStyle/>
            <a:p>
              <a:pPr algn="ctr"/>
              <a:r>
                <a:rPr lang="en-US" sz="3600" kern="10">
                  <a:ln w="9525">
                    <a:solidFill>
                      <a:srgbClr val="CC0000"/>
                    </a:solidFill>
                    <a:round/>
                    <a:headEnd/>
                    <a:tailEnd/>
                  </a:ln>
                  <a:gradFill rotWithShape="0">
                    <a:gsLst>
                      <a:gs pos="0">
                        <a:srgbClr val="6600CC"/>
                      </a:gs>
                      <a:gs pos="50000">
                        <a:srgbClr val="9900FF"/>
                      </a:gs>
                      <a:gs pos="100000">
                        <a:srgbClr val="6600CC"/>
                      </a:gs>
                    </a:gsLst>
                    <a:lin ang="18900000" scaled="1"/>
                  </a:gradFill>
                  <a:effectLst/>
                  <a:latin typeface="Latin Wide"/>
                </a:rPr>
                <a:t>_</a:t>
              </a:r>
            </a:p>
          </p:txBody>
        </p:sp>
      </p:grpSp>
      <p:sp>
        <p:nvSpPr>
          <p:cNvPr id="30" name="Text Box 24"/>
          <p:cNvSpPr txBox="1">
            <a:spLocks noChangeArrowheads="1"/>
          </p:cNvSpPr>
          <p:nvPr/>
        </p:nvSpPr>
        <p:spPr bwMode="auto">
          <a:xfrm>
            <a:off x="228600" y="76200"/>
            <a:ext cx="4876800" cy="519112"/>
          </a:xfrm>
          <a:prstGeom prst="rect">
            <a:avLst/>
          </a:prstGeom>
          <a:noFill/>
          <a:ln w="9525">
            <a:noFill/>
            <a:miter lim="800000"/>
            <a:headEnd/>
            <a:tailEnd/>
          </a:ln>
          <a:effectLst>
            <a:outerShdw dist="12700" dir="600000" algn="ctr" rotWithShape="0">
              <a:schemeClr val="bg1"/>
            </a:outerShdw>
          </a:effectLst>
        </p:spPr>
        <p:txBody>
          <a:bodyPr wrap="square">
            <a:spAutoFit/>
          </a:bodyPr>
          <a:lstStyle/>
          <a:p>
            <a:r>
              <a:rPr lang="en-US" sz="2800" b="0" u="sng">
                <a:solidFill>
                  <a:srgbClr val="000099"/>
                </a:solidFill>
                <a:effectLst/>
                <a:latin typeface="Impact" pitchFamily="34" charset="0"/>
              </a:rPr>
              <a:t>The predestination of God’s Will</a:t>
            </a:r>
            <a:endParaRPr lang="en-US" sz="2800" b="0" u="sng" dirty="0">
              <a:solidFill>
                <a:srgbClr val="000099"/>
              </a:solidFill>
              <a:effectLst/>
              <a:latin typeface="Impact" pitchFamily="34" charset="0"/>
            </a:endParaRPr>
          </a:p>
        </p:txBody>
      </p:sp>
      <p:grpSp>
        <p:nvGrpSpPr>
          <p:cNvPr id="31" name="Group 43"/>
          <p:cNvGrpSpPr>
            <a:grpSpLocks/>
          </p:cNvGrpSpPr>
          <p:nvPr/>
        </p:nvGrpSpPr>
        <p:grpSpPr bwMode="auto">
          <a:xfrm>
            <a:off x="838200" y="762000"/>
            <a:ext cx="1371600" cy="1162050"/>
            <a:chOff x="528" y="240"/>
            <a:chExt cx="864" cy="732"/>
          </a:xfrm>
        </p:grpSpPr>
        <p:sp>
          <p:nvSpPr>
            <p:cNvPr id="32" name="Oval 38"/>
            <p:cNvSpPr>
              <a:spLocks noChangeArrowheads="1"/>
            </p:cNvSpPr>
            <p:nvPr/>
          </p:nvSpPr>
          <p:spPr bwMode="auto">
            <a:xfrm>
              <a:off x="528" y="240"/>
              <a:ext cx="864" cy="732"/>
            </a:xfrm>
            <a:prstGeom prst="ellipse">
              <a:avLst/>
            </a:prstGeom>
            <a:gradFill rotWithShape="0">
              <a:gsLst>
                <a:gs pos="0">
                  <a:schemeClr val="bg1"/>
                </a:gs>
                <a:gs pos="100000">
                  <a:srgbClr val="FFFFFF"/>
                </a:gs>
              </a:gsLst>
              <a:lin ang="5400000" scaled="1"/>
            </a:gradFill>
            <a:ln w="12700">
              <a:round/>
              <a:headEnd/>
              <a:tailEnd/>
            </a:ln>
            <a:effectLst/>
            <a:scene3d>
              <a:camera prst="legacyPerspectiveTopLeft"/>
              <a:lightRig rig="legacyHarsh3" dir="t"/>
            </a:scene3d>
            <a:sp3d extrusionH="430200" prstMaterial="legacyMatte">
              <a:bevelT w="13500" h="13500" prst="angle"/>
              <a:bevelB w="13500" h="13500" prst="angle"/>
              <a:extrusionClr>
                <a:schemeClr val="bg1"/>
              </a:extrusionClr>
            </a:sp3d>
          </p:spPr>
          <p:txBody>
            <a:bodyPr wrap="none" anchor="ctr">
              <a:flatTx/>
            </a:bodyPr>
            <a:lstStyle/>
            <a:p>
              <a:pPr algn="ctr"/>
              <a:endParaRPr lang="en-US" sz="4800">
                <a:solidFill>
                  <a:srgbClr val="6600CC"/>
                </a:solidFill>
                <a:effectLst/>
                <a:latin typeface="Impact" pitchFamily="34" charset="0"/>
              </a:endParaRPr>
            </a:p>
          </p:txBody>
        </p:sp>
        <p:sp>
          <p:nvSpPr>
            <p:cNvPr id="33" name="WordArt 39"/>
            <p:cNvSpPr>
              <a:spLocks noChangeArrowheads="1" noChangeShapeType="1" noTextEdit="1"/>
            </p:cNvSpPr>
            <p:nvPr/>
          </p:nvSpPr>
          <p:spPr bwMode="auto">
            <a:xfrm>
              <a:off x="644" y="432"/>
              <a:ext cx="652" cy="336"/>
            </a:xfrm>
            <a:prstGeom prst="rect">
              <a:avLst/>
            </a:prstGeom>
          </p:spPr>
          <p:txBody>
            <a:bodyPr wrap="none" fromWordArt="1">
              <a:prstTxWarp prst="textPlain">
                <a:avLst>
                  <a:gd name="adj" fmla="val 50000"/>
                </a:avLst>
              </a:prstTxWarp>
              <a:scene3d>
                <a:camera prst="legacyPerspectiveBottomLeft"/>
                <a:lightRig rig="legacyHarsh3" dir="t"/>
              </a:scene3d>
              <a:sp3d extrusionH="430200" prstMaterial="legacyMatte">
                <a:extrusionClr>
                  <a:srgbClr val="6600CC"/>
                </a:extrusionClr>
              </a:sp3d>
            </a:bodyPr>
            <a:lstStyle/>
            <a:p>
              <a:pPr algn="ctr"/>
              <a:r>
                <a:rPr lang="en-US" sz="3600" kern="10">
                  <a:ln w="127">
                    <a:solidFill>
                      <a:srgbClr val="5100A2"/>
                    </a:solidFill>
                    <a:round/>
                    <a:headEnd/>
                    <a:tailEnd/>
                  </a:ln>
                  <a:gradFill rotWithShape="0">
                    <a:gsLst>
                      <a:gs pos="0">
                        <a:srgbClr val="6600CC"/>
                      </a:gs>
                      <a:gs pos="50000">
                        <a:srgbClr val="FFFFFF"/>
                      </a:gs>
                      <a:gs pos="100000">
                        <a:srgbClr val="6600CC"/>
                      </a:gs>
                    </a:gsLst>
                    <a:lin ang="2700000" scaled="1"/>
                  </a:gradFill>
                  <a:effectLst/>
                  <a:latin typeface="Impact"/>
                </a:rPr>
                <a:t>God</a:t>
              </a:r>
            </a:p>
          </p:txBody>
        </p:sp>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79982"/>
                                        </p:tgtEl>
                                        <p:attrNameLst>
                                          <p:attrName>style.visibility</p:attrName>
                                        </p:attrNameLst>
                                      </p:cBhvr>
                                      <p:to>
                                        <p:strVal val="visible"/>
                                      </p:to>
                                    </p:set>
                                    <p:animEffect transition="in" filter="fade">
                                      <p:cBhvr>
                                        <p:cTn id="17" dur="2000"/>
                                        <p:tgtEl>
                                          <p:spTgt spid="979982"/>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0.70"/>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80001"/>
                                        </p:tgtEl>
                                        <p:attrNameLst>
                                          <p:attrName>style.visibility</p:attrName>
                                        </p:attrNameLst>
                                      </p:cBhvr>
                                      <p:to>
                                        <p:strVal val="visible"/>
                                      </p:to>
                                    </p:set>
                                    <p:animEffect transition="in" filter="fade">
                                      <p:cBhvr>
                                        <p:cTn id="27" dur="2000"/>
                                        <p:tgtEl>
                                          <p:spTgt spid="980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9982" grpId="0" animBg="1"/>
      <p:bldP spid="98000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C5C5FF"/>
            </a:gs>
            <a:gs pos="100000">
              <a:schemeClr val="bg1"/>
            </a:gs>
          </a:gsLst>
          <a:lin ang="5400000" scaled="1"/>
        </a:gradFill>
        <a:effectLst/>
      </p:bgPr>
    </p:bg>
    <p:spTree>
      <p:nvGrpSpPr>
        <p:cNvPr id="1" name=""/>
        <p:cNvGrpSpPr/>
        <p:nvPr/>
      </p:nvGrpSpPr>
      <p:grpSpPr>
        <a:xfrm>
          <a:off x="0" y="0"/>
          <a:ext cx="0" cy="0"/>
          <a:chOff x="0" y="0"/>
          <a:chExt cx="0" cy="0"/>
        </a:xfrm>
      </p:grpSpPr>
      <p:sp>
        <p:nvSpPr>
          <p:cNvPr id="86" name="AutoShape 16"/>
          <p:cNvSpPr>
            <a:spLocks noChangeArrowheads="1"/>
          </p:cNvSpPr>
          <p:nvPr/>
        </p:nvSpPr>
        <p:spPr bwMode="auto">
          <a:xfrm rot="10800000" flipV="1">
            <a:off x="3581400" y="1435100"/>
            <a:ext cx="2362200" cy="311150"/>
          </a:xfrm>
          <a:prstGeom prst="leftArrow">
            <a:avLst>
              <a:gd name="adj1" fmla="val 28130"/>
              <a:gd name="adj2" fmla="val 77347"/>
            </a:avLst>
          </a:prstGeom>
          <a:solidFill>
            <a:srgbClr val="333399"/>
          </a:solidFill>
          <a:ln w="9525">
            <a:solidFill>
              <a:schemeClr val="tx1"/>
            </a:solidFill>
            <a:miter lim="800000"/>
            <a:headEnd/>
            <a:tailEnd/>
          </a:ln>
          <a:effectLst/>
        </p:spPr>
        <p:txBody>
          <a:bodyPr wrap="none" anchor="ctr"/>
          <a:lstStyle/>
          <a:p>
            <a:endParaRPr lang="en-US"/>
          </a:p>
        </p:txBody>
      </p:sp>
      <p:sp>
        <p:nvSpPr>
          <p:cNvPr id="87" name="Text Box 17"/>
          <p:cNvSpPr txBox="1">
            <a:spLocks noChangeArrowheads="1"/>
          </p:cNvSpPr>
          <p:nvPr/>
        </p:nvSpPr>
        <p:spPr bwMode="auto">
          <a:xfrm>
            <a:off x="6324600" y="1206500"/>
            <a:ext cx="1752600" cy="774700"/>
          </a:xfrm>
          <a:prstGeom prst="rect">
            <a:avLst/>
          </a:prstGeom>
          <a:noFill/>
          <a:ln w="9525">
            <a:noFill/>
            <a:miter lim="800000"/>
            <a:headEnd/>
            <a:tailEnd/>
          </a:ln>
          <a:effectLst/>
        </p:spPr>
        <p:txBody>
          <a:bodyPr>
            <a:spAutoFit/>
          </a:bodyPr>
          <a:lstStyle/>
          <a:p>
            <a:pPr algn="ctr">
              <a:lnSpc>
                <a:spcPct val="80000"/>
              </a:lnSpc>
            </a:pPr>
            <a:r>
              <a:rPr lang="en-US" sz="2800" b="0">
                <a:effectLst/>
                <a:latin typeface="Impact" pitchFamily="34" charset="0"/>
              </a:rPr>
              <a:t>Internal</a:t>
            </a:r>
          </a:p>
          <a:p>
            <a:pPr algn="ctr">
              <a:lnSpc>
                <a:spcPct val="80000"/>
              </a:lnSpc>
            </a:pPr>
            <a:r>
              <a:rPr lang="en-US" sz="2800" b="0">
                <a:effectLst/>
                <a:latin typeface="Impact" pitchFamily="34" charset="0"/>
              </a:rPr>
              <a:t>Ignorance</a:t>
            </a:r>
          </a:p>
        </p:txBody>
      </p:sp>
      <p:sp>
        <p:nvSpPr>
          <p:cNvPr id="89" name="AutoShape 19"/>
          <p:cNvSpPr>
            <a:spLocks noChangeArrowheads="1"/>
          </p:cNvSpPr>
          <p:nvPr/>
        </p:nvSpPr>
        <p:spPr bwMode="auto">
          <a:xfrm rot="10800000" flipV="1">
            <a:off x="3581400" y="3797300"/>
            <a:ext cx="2362200" cy="311150"/>
          </a:xfrm>
          <a:prstGeom prst="leftArrow">
            <a:avLst>
              <a:gd name="adj1" fmla="val 28130"/>
              <a:gd name="adj2" fmla="val 77347"/>
            </a:avLst>
          </a:prstGeom>
          <a:solidFill>
            <a:srgbClr val="333399"/>
          </a:solidFill>
          <a:ln w="9525">
            <a:solidFill>
              <a:schemeClr val="tx1"/>
            </a:solidFill>
            <a:miter lim="800000"/>
            <a:headEnd/>
            <a:tailEnd/>
          </a:ln>
          <a:effectLst/>
        </p:spPr>
        <p:txBody>
          <a:bodyPr wrap="none" anchor="ctr"/>
          <a:lstStyle/>
          <a:p>
            <a:endParaRPr lang="en-US"/>
          </a:p>
        </p:txBody>
      </p:sp>
      <p:sp>
        <p:nvSpPr>
          <p:cNvPr id="90" name="Text Box 20"/>
          <p:cNvSpPr txBox="1">
            <a:spLocks noChangeArrowheads="1"/>
          </p:cNvSpPr>
          <p:nvPr/>
        </p:nvSpPr>
        <p:spPr bwMode="auto">
          <a:xfrm>
            <a:off x="6324600" y="3644900"/>
            <a:ext cx="1752600" cy="774700"/>
          </a:xfrm>
          <a:prstGeom prst="rect">
            <a:avLst/>
          </a:prstGeom>
          <a:noFill/>
          <a:ln w="9525">
            <a:noFill/>
            <a:miter lim="800000"/>
            <a:headEnd/>
            <a:tailEnd/>
          </a:ln>
          <a:effectLst/>
        </p:spPr>
        <p:txBody>
          <a:bodyPr>
            <a:spAutoFit/>
          </a:bodyPr>
          <a:lstStyle/>
          <a:p>
            <a:pPr algn="ctr">
              <a:lnSpc>
                <a:spcPct val="80000"/>
              </a:lnSpc>
            </a:pPr>
            <a:r>
              <a:rPr lang="en-US" sz="2800" b="0" dirty="0">
                <a:effectLst/>
                <a:latin typeface="Impact" pitchFamily="34" charset="0"/>
              </a:rPr>
              <a:t>External</a:t>
            </a:r>
          </a:p>
          <a:p>
            <a:pPr algn="ctr">
              <a:lnSpc>
                <a:spcPct val="80000"/>
              </a:lnSpc>
            </a:pPr>
            <a:r>
              <a:rPr lang="en-US" sz="2800" b="0" dirty="0">
                <a:effectLst/>
                <a:latin typeface="Impact" pitchFamily="34" charset="0"/>
              </a:rPr>
              <a:t>Ignorance</a:t>
            </a:r>
          </a:p>
        </p:txBody>
      </p:sp>
      <p:sp>
        <p:nvSpPr>
          <p:cNvPr id="81" name="Line 9"/>
          <p:cNvSpPr>
            <a:spLocks noChangeShapeType="1"/>
          </p:cNvSpPr>
          <p:nvPr/>
        </p:nvSpPr>
        <p:spPr bwMode="auto">
          <a:xfrm flipV="1">
            <a:off x="1447800" y="1752600"/>
            <a:ext cx="609600" cy="381000"/>
          </a:xfrm>
          <a:prstGeom prst="line">
            <a:avLst/>
          </a:prstGeom>
          <a:noFill/>
          <a:ln w="57150">
            <a:solidFill>
              <a:srgbClr val="000099"/>
            </a:solidFill>
            <a:round/>
            <a:headEnd/>
            <a:tailEnd/>
          </a:ln>
          <a:effectLst/>
        </p:spPr>
        <p:txBody>
          <a:bodyPr/>
          <a:lstStyle/>
          <a:p>
            <a:endParaRPr lang="en-US"/>
          </a:p>
        </p:txBody>
      </p:sp>
      <p:sp>
        <p:nvSpPr>
          <p:cNvPr id="82" name="Oval 10"/>
          <p:cNvSpPr>
            <a:spLocks noChangeArrowheads="1"/>
          </p:cNvSpPr>
          <p:nvPr/>
        </p:nvSpPr>
        <p:spPr bwMode="auto">
          <a:xfrm>
            <a:off x="1905000" y="990600"/>
            <a:ext cx="1143000" cy="1143000"/>
          </a:xfrm>
          <a:prstGeom prst="ellipse">
            <a:avLst/>
          </a:prstGeom>
          <a:gradFill rotWithShape="0">
            <a:gsLst>
              <a:gs pos="0">
                <a:schemeClr val="bg1"/>
              </a:gs>
              <a:gs pos="100000">
                <a:srgbClr val="FF9999"/>
              </a:gs>
            </a:gsLst>
            <a:path path="shape">
              <a:fillToRect l="50000" t="50000" r="50000" b="50000"/>
            </a:path>
          </a:gradFill>
          <a:ln w="9525">
            <a:solidFill>
              <a:srgbClr val="FF3300"/>
            </a:solidFill>
            <a:round/>
            <a:headEnd/>
            <a:tailEnd/>
          </a:ln>
          <a:effectLst/>
        </p:spPr>
        <p:txBody>
          <a:bodyPr wrap="none" anchor="ctr"/>
          <a:lstStyle/>
          <a:p>
            <a:pPr algn="ctr"/>
            <a:r>
              <a:rPr lang="en-US" sz="3600" b="0">
                <a:solidFill>
                  <a:srgbClr val="000099"/>
                </a:solidFill>
                <a:effectLst/>
                <a:latin typeface="Impact" pitchFamily="34" charset="0"/>
              </a:rPr>
              <a:t>mind</a:t>
            </a:r>
          </a:p>
        </p:txBody>
      </p:sp>
      <p:sp>
        <p:nvSpPr>
          <p:cNvPr id="83" name="Line 11"/>
          <p:cNvSpPr>
            <a:spLocks noChangeShapeType="1"/>
          </p:cNvSpPr>
          <p:nvPr/>
        </p:nvSpPr>
        <p:spPr bwMode="auto">
          <a:xfrm flipH="1" flipV="1">
            <a:off x="1524000" y="3352800"/>
            <a:ext cx="609600" cy="381000"/>
          </a:xfrm>
          <a:prstGeom prst="line">
            <a:avLst/>
          </a:prstGeom>
          <a:noFill/>
          <a:ln w="57150">
            <a:solidFill>
              <a:srgbClr val="000099"/>
            </a:solidFill>
            <a:round/>
            <a:headEnd/>
            <a:tailEnd/>
          </a:ln>
          <a:effectLst/>
        </p:spPr>
        <p:txBody>
          <a:bodyPr/>
          <a:lstStyle/>
          <a:p>
            <a:endParaRPr lang="en-US"/>
          </a:p>
        </p:txBody>
      </p:sp>
      <p:sp>
        <p:nvSpPr>
          <p:cNvPr id="84" name="Oval 12"/>
          <p:cNvSpPr>
            <a:spLocks noChangeArrowheads="1"/>
          </p:cNvSpPr>
          <p:nvPr/>
        </p:nvSpPr>
        <p:spPr bwMode="auto">
          <a:xfrm>
            <a:off x="1905000" y="3352800"/>
            <a:ext cx="1143000" cy="1143000"/>
          </a:xfrm>
          <a:prstGeom prst="ellipse">
            <a:avLst/>
          </a:prstGeom>
          <a:gradFill rotWithShape="0">
            <a:gsLst>
              <a:gs pos="0">
                <a:schemeClr val="bg1"/>
              </a:gs>
              <a:gs pos="100000">
                <a:srgbClr val="00FF00"/>
              </a:gs>
            </a:gsLst>
            <a:path path="shape">
              <a:fillToRect l="50000" t="50000" r="50000" b="50000"/>
            </a:path>
          </a:gradFill>
          <a:ln w="9525">
            <a:solidFill>
              <a:srgbClr val="339933"/>
            </a:solidFill>
            <a:round/>
            <a:headEnd/>
            <a:tailEnd/>
          </a:ln>
          <a:effectLst/>
        </p:spPr>
        <p:txBody>
          <a:bodyPr wrap="none" anchor="ctr"/>
          <a:lstStyle/>
          <a:p>
            <a:pPr algn="ctr"/>
            <a:r>
              <a:rPr lang="en-US" sz="3600" b="0">
                <a:effectLst/>
                <a:latin typeface="Impact" pitchFamily="34" charset="0"/>
              </a:rPr>
              <a:t>body</a:t>
            </a:r>
          </a:p>
        </p:txBody>
      </p:sp>
      <p:grpSp>
        <p:nvGrpSpPr>
          <p:cNvPr id="2" name="Group 17"/>
          <p:cNvGrpSpPr/>
          <p:nvPr/>
        </p:nvGrpSpPr>
        <p:grpSpPr>
          <a:xfrm>
            <a:off x="152400" y="1219200"/>
            <a:ext cx="1907525" cy="2611460"/>
            <a:chOff x="15775" y="1087460"/>
            <a:chExt cx="1907525" cy="2611461"/>
          </a:xfrm>
        </p:grpSpPr>
        <p:pic>
          <p:nvPicPr>
            <p:cNvPr id="65" name="Picture 3" descr="Woman business_grey"/>
            <p:cNvPicPr>
              <a:picLocks noChangeAspect="1" noChangeArrowheads="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a:off x="15775" y="1239860"/>
              <a:ext cx="898625" cy="2387834"/>
            </a:xfrm>
            <a:prstGeom prst="rect">
              <a:avLst/>
            </a:prstGeom>
            <a:noFill/>
          </p:spPr>
        </p:pic>
        <p:pic>
          <p:nvPicPr>
            <p:cNvPr id="66" name="Picture 8" descr="Man casual_grey"/>
            <p:cNvPicPr>
              <a:picLocks noChangeAspect="1" noChangeArrowheads="1"/>
            </p:cNvPicPr>
            <p:nvPr/>
          </p:nvPicPr>
          <p:blipFill>
            <a:blip r:embed="rId4" cstate="print">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flipH="1">
              <a:off x="520539" y="1087460"/>
              <a:ext cx="851061" cy="2514599"/>
            </a:xfrm>
            <a:prstGeom prst="rect">
              <a:avLst/>
            </a:prstGeom>
            <a:noFill/>
          </p:spPr>
        </p:pic>
        <p:pic>
          <p:nvPicPr>
            <p:cNvPr id="67" name="Picture 9" descr="Woman Asian_light grey"/>
            <p:cNvPicPr>
              <a:picLocks noChangeAspect="1" noChangeArrowheads="1"/>
            </p:cNvPicPr>
            <p:nvPr/>
          </p:nvPicPr>
          <p:blipFill>
            <a:blip r:embed="rId5" cstate="print">
              <a:clrChange>
                <a:clrFrom>
                  <a:srgbClr val="FFFFFF"/>
                </a:clrFrom>
                <a:clrTo>
                  <a:srgbClr val="FFFFFF">
                    <a:alpha val="0"/>
                  </a:srgbClr>
                </a:clrTo>
              </a:clrChange>
              <a:duotone>
                <a:prstClr val="black"/>
                <a:srgbClr val="BDBDFF">
                  <a:tint val="45000"/>
                  <a:satMod val="400000"/>
                </a:srgbClr>
              </a:duotone>
            </a:blip>
            <a:srcRect/>
            <a:stretch>
              <a:fillRect/>
            </a:stretch>
          </p:blipFill>
          <p:spPr bwMode="auto">
            <a:xfrm>
              <a:off x="853975" y="1239860"/>
              <a:ext cx="1069325" cy="2459061"/>
            </a:xfrm>
            <a:prstGeom prst="rect">
              <a:avLst/>
            </a:prstGeom>
            <a:noFill/>
          </p:spPr>
        </p:pic>
      </p:grpSp>
      <p:sp>
        <p:nvSpPr>
          <p:cNvPr id="710285" name="Rectangle 653"/>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endParaRPr lang="en-US"/>
          </a:p>
        </p:txBody>
      </p:sp>
      <p:grpSp>
        <p:nvGrpSpPr>
          <p:cNvPr id="3" name="Group 681"/>
          <p:cNvGrpSpPr>
            <a:grpSpLocks/>
          </p:cNvGrpSpPr>
          <p:nvPr/>
        </p:nvGrpSpPr>
        <p:grpSpPr bwMode="auto">
          <a:xfrm>
            <a:off x="1371600" y="5638800"/>
            <a:ext cx="6713537" cy="685800"/>
            <a:chOff x="619" y="3360"/>
            <a:chExt cx="4229" cy="432"/>
          </a:xfrm>
          <a:noFill/>
        </p:grpSpPr>
        <p:sp>
          <p:nvSpPr>
            <p:cNvPr id="710310" name="Text Box 678"/>
            <p:cNvSpPr txBox="1">
              <a:spLocks noChangeArrowheads="1"/>
            </p:cNvSpPr>
            <p:nvPr/>
          </p:nvSpPr>
          <p:spPr bwMode="auto">
            <a:xfrm>
              <a:off x="815" y="3388"/>
              <a:ext cx="4033" cy="404"/>
            </a:xfrm>
            <a:prstGeom prst="rect">
              <a:avLst/>
            </a:prstGeom>
            <a:grpFill/>
            <a:ln w="9525">
              <a:noFill/>
              <a:miter lim="800000"/>
              <a:headEnd/>
              <a:tailEnd/>
            </a:ln>
            <a:effectLst/>
          </p:spPr>
          <p:txBody>
            <a:bodyPr>
              <a:spAutoFit/>
            </a:bodyPr>
            <a:lstStyle/>
            <a:p>
              <a:pPr>
                <a:lnSpc>
                  <a:spcPct val="90000"/>
                </a:lnSpc>
              </a:pPr>
              <a:r>
                <a:rPr lang="en-US" sz="2000" dirty="0">
                  <a:solidFill>
                    <a:schemeClr val="bg1"/>
                  </a:solidFill>
                  <a:effectLst/>
                  <a:latin typeface="Arial Narrow" pitchFamily="34" charset="0"/>
                </a:rPr>
                <a:t>Humanity through </a:t>
              </a:r>
              <a:r>
                <a:rPr lang="en-US" sz="2000" u="sng" dirty="0">
                  <a:solidFill>
                    <a:schemeClr val="bg1"/>
                  </a:solidFill>
                  <a:effectLst/>
                  <a:latin typeface="Arial Narrow" pitchFamily="34" charset="0"/>
                </a:rPr>
                <a:t>religion</a:t>
              </a:r>
              <a:r>
                <a:rPr lang="en-US" sz="2000" dirty="0">
                  <a:solidFill>
                    <a:schemeClr val="bg1"/>
                  </a:solidFill>
                  <a:effectLst/>
                  <a:latin typeface="Arial Narrow" pitchFamily="34" charset="0"/>
                </a:rPr>
                <a:t> has followed the path of searching for </a:t>
              </a:r>
              <a:r>
                <a:rPr lang="en-US" sz="2000" u="sng" dirty="0">
                  <a:solidFill>
                    <a:schemeClr val="bg1"/>
                  </a:solidFill>
                  <a:effectLst/>
                  <a:latin typeface="Arial Narrow" pitchFamily="34" charset="0"/>
                </a:rPr>
                <a:t>internal truth</a:t>
              </a:r>
              <a:r>
                <a:rPr lang="en-US" sz="2000" dirty="0">
                  <a:solidFill>
                    <a:schemeClr val="bg1"/>
                  </a:solidFill>
                  <a:effectLst/>
                  <a:latin typeface="Arial Narrow" pitchFamily="34" charset="0"/>
                </a:rPr>
                <a:t>.</a:t>
              </a:r>
              <a:endParaRPr lang="en-US" sz="2000" u="sng" dirty="0">
                <a:solidFill>
                  <a:schemeClr val="bg1"/>
                </a:solidFill>
                <a:effectLst/>
                <a:latin typeface="Arial Narrow" pitchFamily="34" charset="0"/>
              </a:endParaRPr>
            </a:p>
          </p:txBody>
        </p:sp>
        <p:sp>
          <p:nvSpPr>
            <p:cNvPr id="710311" name="Text Box 679"/>
            <p:cNvSpPr txBox="1">
              <a:spLocks noChangeArrowheads="1"/>
            </p:cNvSpPr>
            <p:nvPr/>
          </p:nvSpPr>
          <p:spPr bwMode="auto">
            <a:xfrm>
              <a:off x="619" y="3360"/>
              <a:ext cx="238" cy="376"/>
            </a:xfrm>
            <a:prstGeom prst="rect">
              <a:avLst/>
            </a:prstGeom>
            <a:grpFill/>
            <a:ln w="9525">
              <a:noFill/>
              <a:miter lim="800000"/>
              <a:headEnd/>
              <a:tailEnd/>
            </a:ln>
            <a:effectLst/>
          </p:spPr>
          <p:txBody>
            <a:bodyPr>
              <a:spAutoFit/>
            </a:bodyPr>
            <a:lstStyle/>
            <a:p>
              <a:pPr marL="0" marR="0" lvl="0" indent="0" algn="l" defTabSz="914400" rtl="0" eaLnBrk="0" fontAlgn="base" latinLnBrk="0" hangingPunct="0">
                <a:lnSpc>
                  <a:spcPct val="65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53" name="Text Box 520"/>
          <p:cNvSpPr txBox="1">
            <a:spLocks noChangeArrowheads="1"/>
          </p:cNvSpPr>
          <p:nvPr/>
        </p:nvSpPr>
        <p:spPr bwMode="auto">
          <a:xfrm>
            <a:off x="152400" y="106363"/>
            <a:ext cx="3290888" cy="579437"/>
          </a:xfrm>
          <a:prstGeom prst="rect">
            <a:avLst/>
          </a:prstGeom>
          <a:noFill/>
          <a:ln w="9525">
            <a:noFill/>
            <a:miter lim="800000"/>
            <a:headEnd/>
            <a:tailEnd/>
          </a:ln>
          <a:effectLst/>
        </p:spPr>
        <p:txBody>
          <a:bodyPr wrap="none">
            <a:spAutoFit/>
          </a:bodyPr>
          <a:lstStyle/>
          <a:p>
            <a:pPr algn="ctr"/>
            <a:r>
              <a:rPr lang="en-US" sz="3200" b="0" u="sng" dirty="0">
                <a:solidFill>
                  <a:srgbClr val="000099"/>
                </a:solidFill>
                <a:effectLst/>
                <a:latin typeface="Impact" pitchFamily="34" charset="0"/>
              </a:rPr>
              <a:t>Human Ignorance</a:t>
            </a:r>
          </a:p>
        </p:txBody>
      </p:sp>
      <p:sp>
        <p:nvSpPr>
          <p:cNvPr id="61" name="Oval 229"/>
          <p:cNvSpPr>
            <a:spLocks noChangeArrowheads="1"/>
          </p:cNvSpPr>
          <p:nvPr/>
        </p:nvSpPr>
        <p:spPr bwMode="auto">
          <a:xfrm>
            <a:off x="3581400" y="1676400"/>
            <a:ext cx="1676400" cy="609600"/>
          </a:xfrm>
          <a:prstGeom prst="ellipse">
            <a:avLst/>
          </a:prstGeom>
          <a:blipFill>
            <a:blip r:embed="rId6" cstate="print"/>
            <a:stretch>
              <a:fillRect/>
            </a:stretch>
          </a:blipFill>
          <a:ln w="3175">
            <a:solidFill>
              <a:srgbClr val="202088"/>
            </a:solidFill>
            <a:round/>
            <a:headEnd/>
            <a:tailEnd/>
          </a:ln>
          <a:effectLst/>
        </p:spPr>
        <p:txBody>
          <a:bodyPr wrap="none" anchor="ctr"/>
          <a:lstStyle/>
          <a:p>
            <a:pPr algn="ctr"/>
            <a:endParaRPr lang="en-US" sz="2800" b="0">
              <a:ln>
                <a:solidFill>
                  <a:sysClr val="windowText" lastClr="000000"/>
                </a:solidFill>
              </a:ln>
              <a:solidFill>
                <a:schemeClr val="bg1"/>
              </a:solidFill>
              <a:effectLst/>
              <a:latin typeface="Impact" pitchFamily="34" charset="0"/>
            </a:endParaRPr>
          </a:p>
        </p:txBody>
      </p:sp>
      <p:sp>
        <p:nvSpPr>
          <p:cNvPr id="59" name="Oval 639"/>
          <p:cNvSpPr>
            <a:spLocks noChangeArrowheads="1"/>
          </p:cNvSpPr>
          <p:nvPr/>
        </p:nvSpPr>
        <p:spPr bwMode="auto">
          <a:xfrm>
            <a:off x="3581400" y="1676400"/>
            <a:ext cx="1676400" cy="609600"/>
          </a:xfrm>
          <a:prstGeom prst="ellipse">
            <a:avLst/>
          </a:prstGeom>
          <a:noFill/>
          <a:ln w="9525">
            <a:noFill/>
            <a:round/>
            <a:headEnd/>
            <a:tailEnd/>
          </a:ln>
          <a:effectLst/>
        </p:spPr>
        <p:txBody>
          <a:bodyPr wrap="none" anchor="ctr"/>
          <a:lstStyle/>
          <a:p>
            <a:pPr algn="ctr"/>
            <a:r>
              <a:rPr lang="en-US" sz="2800" b="0" dirty="0">
                <a:ln w="12700">
                  <a:solidFill>
                    <a:srgbClr val="141450"/>
                  </a:solidFill>
                </a:ln>
                <a:solidFill>
                  <a:schemeClr val="bg1"/>
                </a:solidFill>
                <a:effectLst/>
                <a:latin typeface="Impact" pitchFamily="34" charset="0"/>
              </a:rPr>
              <a:t>Religion</a:t>
            </a:r>
          </a:p>
        </p:txBody>
      </p:sp>
      <p:sp>
        <p:nvSpPr>
          <p:cNvPr id="39" name="AutoShape 24"/>
          <p:cNvSpPr>
            <a:spLocks noChangeArrowheads="1"/>
          </p:cNvSpPr>
          <p:nvPr/>
        </p:nvSpPr>
        <p:spPr bwMode="auto">
          <a:xfrm rot="10800000" flipV="1">
            <a:off x="3505200" y="1447800"/>
            <a:ext cx="1790700" cy="228600"/>
          </a:xfrm>
          <a:prstGeom prst="leftArrow">
            <a:avLst>
              <a:gd name="adj1" fmla="val 29593"/>
              <a:gd name="adj2" fmla="val 83556"/>
            </a:avLst>
          </a:prstGeom>
          <a:solidFill>
            <a:srgbClr val="969696"/>
          </a:solidFill>
          <a:ln w="19050">
            <a:solidFill>
              <a:srgbClr val="969696"/>
            </a:solidFill>
            <a:miter lim="800000"/>
            <a:headEnd/>
            <a:tailEnd/>
          </a:ln>
          <a:effectLst/>
        </p:spPr>
        <p:txBody>
          <a:bodyPr wrap="none" anchor="ctr"/>
          <a:lstStyle/>
          <a:p>
            <a:endParaRPr lang="en-US"/>
          </a:p>
        </p:txBody>
      </p:sp>
      <p:sp>
        <p:nvSpPr>
          <p:cNvPr id="709652" name="Line 20"/>
          <p:cNvSpPr>
            <a:spLocks noChangeShapeType="1"/>
          </p:cNvSpPr>
          <p:nvPr/>
        </p:nvSpPr>
        <p:spPr bwMode="auto">
          <a:xfrm flipV="1">
            <a:off x="1447800" y="1752600"/>
            <a:ext cx="609600" cy="381000"/>
          </a:xfrm>
          <a:prstGeom prst="line">
            <a:avLst/>
          </a:prstGeom>
          <a:noFill/>
          <a:ln w="76200">
            <a:solidFill>
              <a:schemeClr val="tx1"/>
            </a:solidFill>
            <a:round/>
            <a:headEnd/>
            <a:tailEnd/>
          </a:ln>
          <a:effectLst/>
        </p:spPr>
        <p:txBody>
          <a:bodyPr/>
          <a:lstStyle/>
          <a:p>
            <a:endParaRPr lang="en-US"/>
          </a:p>
        </p:txBody>
      </p:sp>
      <p:sp>
        <p:nvSpPr>
          <p:cNvPr id="709654" name="AutoShape 22"/>
          <p:cNvSpPr>
            <a:spLocks noChangeArrowheads="1"/>
          </p:cNvSpPr>
          <p:nvPr/>
        </p:nvSpPr>
        <p:spPr bwMode="auto">
          <a:xfrm>
            <a:off x="1676400" y="1066800"/>
            <a:ext cx="1828800" cy="990600"/>
          </a:xfrm>
          <a:prstGeom prst="roundRect">
            <a:avLst>
              <a:gd name="adj" fmla="val 16667"/>
            </a:avLst>
          </a:prstGeom>
          <a:gradFill rotWithShape="0">
            <a:gsLst>
              <a:gs pos="0">
                <a:schemeClr val="bg1"/>
              </a:gs>
              <a:gs pos="100000">
                <a:srgbClr val="FFCCCC"/>
              </a:gs>
            </a:gsLst>
            <a:path path="shape">
              <a:fillToRect l="50000" t="50000" r="50000" b="50000"/>
            </a:path>
          </a:gradFill>
          <a:ln w="9525">
            <a:solidFill>
              <a:schemeClr val="tx1"/>
            </a:solidFill>
            <a:round/>
            <a:headEnd/>
            <a:tailEnd/>
          </a:ln>
          <a:effectLst/>
        </p:spPr>
        <p:txBody>
          <a:bodyPr wrap="none" anchor="ctr"/>
          <a:lstStyle/>
          <a:p>
            <a:pPr algn="ctr">
              <a:lnSpc>
                <a:spcPct val="80000"/>
              </a:lnSpc>
            </a:pPr>
            <a:endParaRPr lang="en-US" sz="600" b="0">
              <a:effectLst/>
              <a:latin typeface="Impact" pitchFamily="34" charset="0"/>
            </a:endParaRPr>
          </a:p>
          <a:p>
            <a:pPr algn="ctr">
              <a:lnSpc>
                <a:spcPct val="80000"/>
              </a:lnSpc>
            </a:pPr>
            <a:r>
              <a:rPr lang="en-US" sz="2800" b="0">
                <a:effectLst/>
                <a:latin typeface="Impact" pitchFamily="34" charset="0"/>
              </a:rPr>
              <a:t>Internal</a:t>
            </a:r>
          </a:p>
          <a:p>
            <a:pPr algn="ctr">
              <a:lnSpc>
                <a:spcPct val="80000"/>
              </a:lnSpc>
            </a:pPr>
            <a:r>
              <a:rPr lang="en-US" sz="2800" b="0">
                <a:effectLst/>
                <a:latin typeface="Impact" pitchFamily="34" charset="0"/>
              </a:rPr>
              <a:t>Ignorance</a:t>
            </a:r>
          </a:p>
        </p:txBody>
      </p:sp>
      <p:sp>
        <p:nvSpPr>
          <p:cNvPr id="709655" name="AutoShape 23"/>
          <p:cNvSpPr>
            <a:spLocks noChangeArrowheads="1"/>
          </p:cNvSpPr>
          <p:nvPr/>
        </p:nvSpPr>
        <p:spPr bwMode="auto">
          <a:xfrm>
            <a:off x="1676400" y="3505200"/>
            <a:ext cx="1828800" cy="990600"/>
          </a:xfrm>
          <a:prstGeom prst="roundRect">
            <a:avLst>
              <a:gd name="adj" fmla="val 16667"/>
            </a:avLst>
          </a:prstGeom>
          <a:gradFill rotWithShape="0">
            <a:gsLst>
              <a:gs pos="0">
                <a:schemeClr val="bg1"/>
              </a:gs>
              <a:gs pos="100000">
                <a:srgbClr val="00FF00"/>
              </a:gs>
            </a:gsLst>
            <a:path path="shape">
              <a:fillToRect l="50000" t="50000" r="50000" b="50000"/>
            </a:path>
          </a:gradFill>
          <a:ln w="9525">
            <a:solidFill>
              <a:srgbClr val="008000"/>
            </a:solidFill>
            <a:round/>
            <a:headEnd/>
            <a:tailEnd/>
          </a:ln>
          <a:effectLst/>
        </p:spPr>
        <p:txBody>
          <a:bodyPr wrap="none" anchor="ctr"/>
          <a:lstStyle/>
          <a:p>
            <a:pPr algn="ctr">
              <a:lnSpc>
                <a:spcPct val="80000"/>
              </a:lnSpc>
            </a:pPr>
            <a:endParaRPr lang="en-US" sz="600" b="0">
              <a:effectLst/>
              <a:latin typeface="Impact" pitchFamily="34" charset="0"/>
            </a:endParaRPr>
          </a:p>
          <a:p>
            <a:pPr algn="ctr">
              <a:lnSpc>
                <a:spcPct val="80000"/>
              </a:lnSpc>
            </a:pPr>
            <a:r>
              <a:rPr lang="en-US" sz="2800" b="0">
                <a:effectLst/>
                <a:latin typeface="Impact" pitchFamily="34" charset="0"/>
              </a:rPr>
              <a:t>External</a:t>
            </a:r>
          </a:p>
          <a:p>
            <a:pPr algn="ctr">
              <a:lnSpc>
                <a:spcPct val="80000"/>
              </a:lnSpc>
            </a:pPr>
            <a:r>
              <a:rPr lang="en-US" sz="2800" b="0">
                <a:effectLst/>
                <a:latin typeface="Impact" pitchFamily="34" charset="0"/>
              </a:rPr>
              <a:t>Ignorance</a:t>
            </a:r>
          </a:p>
        </p:txBody>
      </p:sp>
      <p:grpSp>
        <p:nvGrpSpPr>
          <p:cNvPr id="7" name="Group 21"/>
          <p:cNvGrpSpPr/>
          <p:nvPr/>
        </p:nvGrpSpPr>
        <p:grpSpPr>
          <a:xfrm>
            <a:off x="291550" y="1600200"/>
            <a:ext cx="1447799" cy="2590800"/>
            <a:chOff x="20609" y="1219200"/>
            <a:chExt cx="1619266" cy="2897635"/>
          </a:xfrm>
        </p:grpSpPr>
        <p:pic>
          <p:nvPicPr>
            <p:cNvPr id="69" name="Picture 7" descr="Woman casual_grey"/>
            <p:cNvPicPr>
              <a:picLocks noChangeAspect="1" noChangeArrowheads="1"/>
            </p:cNvPicPr>
            <p:nvPr/>
          </p:nvPicPr>
          <p:blipFill>
            <a:blip r:embed="rId7" cstate="print">
              <a:duotone>
                <a:prstClr val="black"/>
                <a:srgbClr val="9393FF">
                  <a:tint val="45000"/>
                  <a:satMod val="400000"/>
                </a:srgbClr>
              </a:duotone>
              <a:clrChange>
                <a:clrFrom>
                  <a:srgbClr val="FFFFFF"/>
                </a:clrFrom>
                <a:clrTo>
                  <a:srgbClr val="FFFFFF">
                    <a:alpha val="0"/>
                  </a:srgbClr>
                </a:clrTo>
              </a:clrChange>
            </a:blip>
            <a:srcRect/>
            <a:stretch>
              <a:fillRect/>
            </a:stretch>
          </p:blipFill>
          <p:spPr bwMode="auto">
            <a:xfrm flipH="1">
              <a:off x="20609" y="1371600"/>
              <a:ext cx="965039" cy="2743430"/>
            </a:xfrm>
            <a:prstGeom prst="rect">
              <a:avLst/>
            </a:prstGeom>
            <a:noFill/>
          </p:spPr>
        </p:pic>
        <p:pic>
          <p:nvPicPr>
            <p:cNvPr id="70" name="Picture 4" descr="Man business_grey"/>
            <p:cNvPicPr>
              <a:picLocks noChangeAspect="1" noChangeArrowheads="1"/>
            </p:cNvPicPr>
            <p:nvPr/>
          </p:nvPicPr>
          <p:blipFill>
            <a:blip r:embed="rId8" cstate="print">
              <a:clrChange>
                <a:clrFrom>
                  <a:srgbClr val="FFFFFF"/>
                </a:clrFrom>
                <a:clrTo>
                  <a:srgbClr val="FFFFFF">
                    <a:alpha val="0"/>
                  </a:srgbClr>
                </a:clrTo>
              </a:clrChange>
              <a:duotone>
                <a:prstClr val="black"/>
                <a:srgbClr val="6D6DFF">
                  <a:tint val="45000"/>
                  <a:satMod val="400000"/>
                </a:srgbClr>
              </a:duotone>
            </a:blip>
            <a:srcRect/>
            <a:stretch>
              <a:fillRect/>
            </a:stretch>
          </p:blipFill>
          <p:spPr bwMode="auto">
            <a:xfrm>
              <a:off x="650352" y="1219200"/>
              <a:ext cx="989523" cy="2897635"/>
            </a:xfrm>
            <a:prstGeom prst="rect">
              <a:avLst/>
            </a:prstGeom>
            <a:noFill/>
          </p:spPr>
        </p:pic>
      </p:grpSp>
      <p:sp>
        <p:nvSpPr>
          <p:cNvPr id="41" name="AutoShape 22"/>
          <p:cNvSpPr>
            <a:spLocks noChangeArrowheads="1"/>
          </p:cNvSpPr>
          <p:nvPr/>
        </p:nvSpPr>
        <p:spPr bwMode="auto">
          <a:xfrm>
            <a:off x="5334000" y="1066800"/>
            <a:ext cx="1524000" cy="990600"/>
          </a:xfrm>
          <a:prstGeom prst="roundRect">
            <a:avLst>
              <a:gd name="adj" fmla="val 16667"/>
            </a:avLst>
          </a:prstGeom>
          <a:gradFill rotWithShape="0">
            <a:gsLst>
              <a:gs pos="0">
                <a:schemeClr val="bg1"/>
              </a:gs>
              <a:gs pos="100000">
                <a:srgbClr val="FFCCCC"/>
              </a:gs>
            </a:gsLst>
            <a:path path="shape">
              <a:fillToRect l="50000" t="50000" r="50000" b="50000"/>
            </a:path>
          </a:gradFill>
          <a:ln w="9525">
            <a:solidFill>
              <a:srgbClr val="6600CC"/>
            </a:solidFill>
            <a:round/>
            <a:headEnd/>
            <a:tailEnd/>
          </a:ln>
          <a:effectLst/>
        </p:spPr>
        <p:txBody>
          <a:bodyPr wrap="none" anchor="ctr"/>
          <a:lstStyle/>
          <a:p>
            <a:pPr algn="ctr">
              <a:lnSpc>
                <a:spcPct val="80000"/>
              </a:lnSpc>
            </a:pPr>
            <a:endParaRPr lang="en-US" sz="600" b="0">
              <a:solidFill>
                <a:srgbClr val="5C00B8"/>
              </a:solidFill>
              <a:effectLst/>
              <a:latin typeface="Impact" pitchFamily="34" charset="0"/>
            </a:endParaRPr>
          </a:p>
          <a:p>
            <a:pPr algn="ctr">
              <a:lnSpc>
                <a:spcPct val="80000"/>
              </a:lnSpc>
            </a:pPr>
            <a:r>
              <a:rPr lang="en-US" sz="2800" b="0">
                <a:solidFill>
                  <a:srgbClr val="5C00B8"/>
                </a:solidFill>
                <a:effectLst/>
                <a:latin typeface="Impact" pitchFamily="34" charset="0"/>
              </a:rPr>
              <a:t>Internal</a:t>
            </a:r>
          </a:p>
          <a:p>
            <a:pPr algn="ctr">
              <a:lnSpc>
                <a:spcPct val="80000"/>
              </a:lnSpc>
            </a:pPr>
            <a:r>
              <a:rPr lang="en-US" sz="2800" b="0">
                <a:solidFill>
                  <a:srgbClr val="5C00B8"/>
                </a:solidFill>
                <a:effectLst/>
                <a:latin typeface="Impact" pitchFamily="34" charset="0"/>
              </a:rPr>
              <a:t>truth</a:t>
            </a:r>
          </a:p>
        </p:txBody>
      </p:sp>
    </p:spTree>
    <p:extLst>
      <p:ext uri="{BB962C8B-B14F-4D97-AF65-F5344CB8AC3E}">
        <p14:creationId xmlns:p14="http://schemas.microsoft.com/office/powerpoint/2010/main" val="3207870306"/>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10" presetClass="exit" presetSubtype="0" fill="hold" grpId="0" nodeType="withEffect">
                                  <p:stCondLst>
                                    <p:cond delay="0"/>
                                  </p:stCondLst>
                                  <p:childTnLst>
                                    <p:animEffect transition="out" filter="fade">
                                      <p:cBhvr>
                                        <p:cTn id="9" dur="1000"/>
                                        <p:tgtEl>
                                          <p:spTgt spid="53"/>
                                        </p:tgtEl>
                                      </p:cBhvr>
                                    </p:animEffect>
                                    <p:set>
                                      <p:cBhvr>
                                        <p:cTn id="10" dur="1" fill="hold">
                                          <p:stCondLst>
                                            <p:cond delay="999"/>
                                          </p:stCondLst>
                                        </p:cTn>
                                        <p:tgtEl>
                                          <p:spTgt spid="53"/>
                                        </p:tgtEl>
                                        <p:attrNameLst>
                                          <p:attrName>style.visibility</p:attrName>
                                        </p:attrNameLst>
                                      </p:cBhvr>
                                      <p:to>
                                        <p:strVal val="hidden"/>
                                      </p:to>
                                    </p:set>
                                  </p:childTnLst>
                                </p:cTn>
                              </p:par>
                              <p:par>
                                <p:cTn id="11" presetID="17" presetClass="exit" presetSubtype="10" fill="hold" grpId="0" nodeType="withEffect">
                                  <p:stCondLst>
                                    <p:cond delay="0"/>
                                  </p:stCondLst>
                                  <p:childTnLst>
                                    <p:anim calcmode="lin" valueType="num">
                                      <p:cBhvr>
                                        <p:cTn id="12" dur="1000"/>
                                        <p:tgtEl>
                                          <p:spTgt spid="81"/>
                                        </p:tgtEl>
                                        <p:attrNameLst>
                                          <p:attrName>ppt_w</p:attrName>
                                        </p:attrNameLst>
                                      </p:cBhvr>
                                      <p:tavLst>
                                        <p:tav tm="0">
                                          <p:val>
                                            <p:strVal val="ppt_w"/>
                                          </p:val>
                                        </p:tav>
                                        <p:tav tm="100000">
                                          <p:val>
                                            <p:fltVal val="0"/>
                                          </p:val>
                                        </p:tav>
                                      </p:tavLst>
                                    </p:anim>
                                    <p:anim calcmode="lin" valueType="num">
                                      <p:cBhvr>
                                        <p:cTn id="13" dur="1000"/>
                                        <p:tgtEl>
                                          <p:spTgt spid="81"/>
                                        </p:tgtEl>
                                        <p:attrNameLst>
                                          <p:attrName>ppt_h</p:attrName>
                                        </p:attrNameLst>
                                      </p:cBhvr>
                                      <p:tavLst>
                                        <p:tav tm="0">
                                          <p:val>
                                            <p:strVal val="ppt_h"/>
                                          </p:val>
                                        </p:tav>
                                        <p:tav tm="100000">
                                          <p:val>
                                            <p:strVal val="ppt_h"/>
                                          </p:val>
                                        </p:tav>
                                      </p:tavLst>
                                    </p:anim>
                                    <p:set>
                                      <p:cBhvr>
                                        <p:cTn id="14" dur="1" fill="hold">
                                          <p:stCondLst>
                                            <p:cond delay="999"/>
                                          </p:stCondLst>
                                        </p:cTn>
                                        <p:tgtEl>
                                          <p:spTgt spid="81"/>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1000"/>
                                        <p:tgtEl>
                                          <p:spTgt spid="82"/>
                                        </p:tgtEl>
                                      </p:cBhvr>
                                    </p:animEffect>
                                    <p:set>
                                      <p:cBhvr>
                                        <p:cTn id="17" dur="1" fill="hold">
                                          <p:stCondLst>
                                            <p:cond delay="999"/>
                                          </p:stCondLst>
                                        </p:cTn>
                                        <p:tgtEl>
                                          <p:spTgt spid="82"/>
                                        </p:tgtEl>
                                        <p:attrNameLst>
                                          <p:attrName>style.visibility</p:attrName>
                                        </p:attrNameLst>
                                      </p:cBhvr>
                                      <p:to>
                                        <p:strVal val="hidden"/>
                                      </p:to>
                                    </p:set>
                                  </p:childTnLst>
                                </p:cTn>
                              </p:par>
                              <p:par>
                                <p:cTn id="18" presetID="17" presetClass="exit" presetSubtype="10" fill="hold" grpId="0" nodeType="withEffect">
                                  <p:stCondLst>
                                    <p:cond delay="0"/>
                                  </p:stCondLst>
                                  <p:childTnLst>
                                    <p:anim calcmode="lin" valueType="num">
                                      <p:cBhvr>
                                        <p:cTn id="19" dur="1000"/>
                                        <p:tgtEl>
                                          <p:spTgt spid="83"/>
                                        </p:tgtEl>
                                        <p:attrNameLst>
                                          <p:attrName>ppt_w</p:attrName>
                                        </p:attrNameLst>
                                      </p:cBhvr>
                                      <p:tavLst>
                                        <p:tav tm="0">
                                          <p:val>
                                            <p:strVal val="ppt_w"/>
                                          </p:val>
                                        </p:tav>
                                        <p:tav tm="100000">
                                          <p:val>
                                            <p:fltVal val="0"/>
                                          </p:val>
                                        </p:tav>
                                      </p:tavLst>
                                    </p:anim>
                                    <p:anim calcmode="lin" valueType="num">
                                      <p:cBhvr>
                                        <p:cTn id="20" dur="1000"/>
                                        <p:tgtEl>
                                          <p:spTgt spid="83"/>
                                        </p:tgtEl>
                                        <p:attrNameLst>
                                          <p:attrName>ppt_h</p:attrName>
                                        </p:attrNameLst>
                                      </p:cBhvr>
                                      <p:tavLst>
                                        <p:tav tm="0">
                                          <p:val>
                                            <p:strVal val="ppt_h"/>
                                          </p:val>
                                        </p:tav>
                                        <p:tav tm="100000">
                                          <p:val>
                                            <p:strVal val="ppt_h"/>
                                          </p:val>
                                        </p:tav>
                                      </p:tavLst>
                                    </p:anim>
                                    <p:set>
                                      <p:cBhvr>
                                        <p:cTn id="21" dur="1" fill="hold">
                                          <p:stCondLst>
                                            <p:cond delay="999"/>
                                          </p:stCondLst>
                                        </p:cTn>
                                        <p:tgtEl>
                                          <p:spTgt spid="83"/>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1000"/>
                                        <p:tgtEl>
                                          <p:spTgt spid="84"/>
                                        </p:tgtEl>
                                      </p:cBhvr>
                                    </p:animEffect>
                                    <p:set>
                                      <p:cBhvr>
                                        <p:cTn id="24" dur="1" fill="hold">
                                          <p:stCondLst>
                                            <p:cond delay="999"/>
                                          </p:stCondLst>
                                        </p:cTn>
                                        <p:tgtEl>
                                          <p:spTgt spid="84"/>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1000"/>
                                        <p:tgtEl>
                                          <p:spTgt spid="86"/>
                                        </p:tgtEl>
                                      </p:cBhvr>
                                    </p:animEffect>
                                    <p:set>
                                      <p:cBhvr>
                                        <p:cTn id="27" dur="1" fill="hold">
                                          <p:stCondLst>
                                            <p:cond delay="999"/>
                                          </p:stCondLst>
                                        </p:cTn>
                                        <p:tgtEl>
                                          <p:spTgt spid="86"/>
                                        </p:tgtEl>
                                        <p:attrNameLst>
                                          <p:attrName>style.visibility</p:attrName>
                                        </p:attrNameLst>
                                      </p:cBhvr>
                                      <p:to>
                                        <p:strVal val="hidden"/>
                                      </p:to>
                                    </p:set>
                                  </p:childTnLst>
                                </p:cTn>
                              </p:par>
                              <p:par>
                                <p:cTn id="28" presetID="29" presetClass="exit" presetSubtype="0" fill="hold" grpId="0" nodeType="withEffect">
                                  <p:stCondLst>
                                    <p:cond delay="0"/>
                                  </p:stCondLst>
                                  <p:childTnLst>
                                    <p:anim calcmode="lin" valueType="num">
                                      <p:cBhvr>
                                        <p:cTn id="29" dur="1000"/>
                                        <p:tgtEl>
                                          <p:spTgt spid="87"/>
                                        </p:tgtEl>
                                        <p:attrNameLst>
                                          <p:attrName>ppt_x</p:attrName>
                                        </p:attrNameLst>
                                      </p:cBhvr>
                                      <p:tavLst>
                                        <p:tav tm="0">
                                          <p:val>
                                            <p:strVal val="ppt_x"/>
                                          </p:val>
                                        </p:tav>
                                        <p:tav tm="100000">
                                          <p:val>
                                            <p:strVal val="ppt_x-.2"/>
                                          </p:val>
                                        </p:tav>
                                      </p:tavLst>
                                    </p:anim>
                                    <p:anim calcmode="lin" valueType="num">
                                      <p:cBhvr>
                                        <p:cTn id="30" dur="1000"/>
                                        <p:tgtEl>
                                          <p:spTgt spid="87"/>
                                        </p:tgtEl>
                                        <p:attrNameLst>
                                          <p:attrName>ppt_y</p:attrName>
                                        </p:attrNameLst>
                                      </p:cBhvr>
                                      <p:tavLst>
                                        <p:tav tm="0">
                                          <p:val>
                                            <p:strVal val="ppt_y"/>
                                          </p:val>
                                        </p:tav>
                                        <p:tav tm="100000">
                                          <p:val>
                                            <p:strVal val="ppt_y"/>
                                          </p:val>
                                        </p:tav>
                                      </p:tavLst>
                                    </p:anim>
                                    <p:animEffect transition="out" filter="fade">
                                      <p:cBhvr>
                                        <p:cTn id="31" dur="1000"/>
                                        <p:tgtEl>
                                          <p:spTgt spid="87"/>
                                        </p:tgtEl>
                                      </p:cBhvr>
                                    </p:animEffect>
                                    <p:set>
                                      <p:cBhvr>
                                        <p:cTn id="32" dur="1" fill="hold">
                                          <p:stCondLst>
                                            <p:cond delay="999"/>
                                          </p:stCondLst>
                                        </p:cTn>
                                        <p:tgtEl>
                                          <p:spTgt spid="87"/>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1000"/>
                                        <p:tgtEl>
                                          <p:spTgt spid="89"/>
                                        </p:tgtEl>
                                      </p:cBhvr>
                                    </p:animEffect>
                                    <p:set>
                                      <p:cBhvr>
                                        <p:cTn id="35" dur="1" fill="hold">
                                          <p:stCondLst>
                                            <p:cond delay="999"/>
                                          </p:stCondLst>
                                        </p:cTn>
                                        <p:tgtEl>
                                          <p:spTgt spid="89"/>
                                        </p:tgtEl>
                                        <p:attrNameLst>
                                          <p:attrName>style.visibility</p:attrName>
                                        </p:attrNameLst>
                                      </p:cBhvr>
                                      <p:to>
                                        <p:strVal val="hidden"/>
                                      </p:to>
                                    </p:set>
                                  </p:childTnLst>
                                </p:cTn>
                              </p:par>
                              <p:par>
                                <p:cTn id="36" presetID="29" presetClass="exit" presetSubtype="0" fill="hold" grpId="0" nodeType="withEffect">
                                  <p:stCondLst>
                                    <p:cond delay="0"/>
                                  </p:stCondLst>
                                  <p:childTnLst>
                                    <p:anim calcmode="lin" valueType="num">
                                      <p:cBhvr>
                                        <p:cTn id="37" dur="1000"/>
                                        <p:tgtEl>
                                          <p:spTgt spid="90"/>
                                        </p:tgtEl>
                                        <p:attrNameLst>
                                          <p:attrName>ppt_x</p:attrName>
                                        </p:attrNameLst>
                                      </p:cBhvr>
                                      <p:tavLst>
                                        <p:tav tm="0">
                                          <p:val>
                                            <p:strVal val="ppt_x"/>
                                          </p:val>
                                        </p:tav>
                                        <p:tav tm="100000">
                                          <p:val>
                                            <p:strVal val="ppt_x-.2"/>
                                          </p:val>
                                        </p:tav>
                                      </p:tavLst>
                                    </p:anim>
                                    <p:anim calcmode="lin" valueType="num">
                                      <p:cBhvr>
                                        <p:cTn id="38" dur="1000"/>
                                        <p:tgtEl>
                                          <p:spTgt spid="90"/>
                                        </p:tgtEl>
                                        <p:attrNameLst>
                                          <p:attrName>ppt_y</p:attrName>
                                        </p:attrNameLst>
                                      </p:cBhvr>
                                      <p:tavLst>
                                        <p:tav tm="0">
                                          <p:val>
                                            <p:strVal val="ppt_y"/>
                                          </p:val>
                                        </p:tav>
                                        <p:tav tm="100000">
                                          <p:val>
                                            <p:strVal val="ppt_y"/>
                                          </p:val>
                                        </p:tav>
                                      </p:tavLst>
                                    </p:anim>
                                    <p:animEffect transition="out" filter="fade">
                                      <p:cBhvr>
                                        <p:cTn id="39" dur="1000"/>
                                        <p:tgtEl>
                                          <p:spTgt spid="90"/>
                                        </p:tgtEl>
                                      </p:cBhvr>
                                    </p:animEffect>
                                    <p:set>
                                      <p:cBhvr>
                                        <p:cTn id="40" dur="1" fill="hold">
                                          <p:stCondLst>
                                            <p:cond delay="999"/>
                                          </p:stCondLst>
                                        </p:cTn>
                                        <p:tgtEl>
                                          <p:spTgt spid="90"/>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709655"/>
                                        </p:tgtEl>
                                        <p:attrNameLst>
                                          <p:attrName>style.visibility</p:attrName>
                                        </p:attrNameLst>
                                      </p:cBhvr>
                                      <p:to>
                                        <p:strVal val="visible"/>
                                      </p:to>
                                    </p:set>
                                    <p:animEffect transition="in" filter="fade">
                                      <p:cBhvr>
                                        <p:cTn id="43" dur="2000"/>
                                        <p:tgtEl>
                                          <p:spTgt spid="70965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09654"/>
                                        </p:tgtEl>
                                        <p:attrNameLst>
                                          <p:attrName>style.visibility</p:attrName>
                                        </p:attrNameLst>
                                      </p:cBhvr>
                                      <p:to>
                                        <p:strVal val="visible"/>
                                      </p:to>
                                    </p:set>
                                    <p:animEffect transition="in" filter="fade">
                                      <p:cBhvr>
                                        <p:cTn id="46" dur="2000"/>
                                        <p:tgtEl>
                                          <p:spTgt spid="70965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fade">
                                      <p:cBhvr>
                                        <p:cTn id="51" dur="1000"/>
                                        <p:tgtEl>
                                          <p:spTgt spid="61"/>
                                        </p:tgtEl>
                                      </p:cBhvr>
                                    </p:animEffect>
                                  </p:childTnLst>
                                </p:cTn>
                              </p:par>
                              <p:par>
                                <p:cTn id="52" presetID="41" presetClass="entr" presetSubtype="0" fill="hold" grpId="0" nodeType="withEffect">
                                  <p:stCondLst>
                                    <p:cond delay="0"/>
                                  </p:stCondLst>
                                  <p:childTnLst>
                                    <p:set>
                                      <p:cBhvr>
                                        <p:cTn id="53" dur="1" fill="hold">
                                          <p:stCondLst>
                                            <p:cond delay="0"/>
                                          </p:stCondLst>
                                        </p:cTn>
                                        <p:tgtEl>
                                          <p:spTgt spid="59"/>
                                        </p:tgtEl>
                                        <p:attrNameLst>
                                          <p:attrName>style.visibility</p:attrName>
                                        </p:attrNameLst>
                                      </p:cBhvr>
                                      <p:to>
                                        <p:strVal val="visible"/>
                                      </p:to>
                                    </p:set>
                                    <p:anim calcmode="lin" valueType="num">
                                      <p:cBhvr>
                                        <p:cTn id="54" dur="2000" fill="hold"/>
                                        <p:tgtEl>
                                          <p:spTgt spid="59"/>
                                        </p:tgtEl>
                                        <p:attrNameLst>
                                          <p:attrName>ppt_x</p:attrName>
                                        </p:attrNameLst>
                                      </p:cBhvr>
                                      <p:tavLst>
                                        <p:tav tm="0">
                                          <p:val>
                                            <p:strVal val="#ppt_x"/>
                                          </p:val>
                                        </p:tav>
                                        <p:tav tm="50000">
                                          <p:val>
                                            <p:strVal val="#ppt_x+.1"/>
                                          </p:val>
                                        </p:tav>
                                        <p:tav tm="100000">
                                          <p:val>
                                            <p:strVal val="#ppt_x"/>
                                          </p:val>
                                        </p:tav>
                                      </p:tavLst>
                                    </p:anim>
                                    <p:anim calcmode="lin" valueType="num">
                                      <p:cBhvr>
                                        <p:cTn id="55" dur="2000" fill="hold"/>
                                        <p:tgtEl>
                                          <p:spTgt spid="59"/>
                                        </p:tgtEl>
                                        <p:attrNameLst>
                                          <p:attrName>ppt_y</p:attrName>
                                        </p:attrNameLst>
                                      </p:cBhvr>
                                      <p:tavLst>
                                        <p:tav tm="0">
                                          <p:val>
                                            <p:strVal val="#ppt_y"/>
                                          </p:val>
                                        </p:tav>
                                        <p:tav tm="100000">
                                          <p:val>
                                            <p:strVal val="#ppt_y"/>
                                          </p:val>
                                        </p:tav>
                                      </p:tavLst>
                                    </p:anim>
                                    <p:anim calcmode="lin" valueType="num">
                                      <p:cBhvr>
                                        <p:cTn id="56" dur="2000" fill="hold"/>
                                        <p:tgtEl>
                                          <p:spTgt spid="59"/>
                                        </p:tgtEl>
                                        <p:attrNameLst>
                                          <p:attrName>ppt_h</p:attrName>
                                        </p:attrNameLst>
                                      </p:cBhvr>
                                      <p:tavLst>
                                        <p:tav tm="0">
                                          <p:val>
                                            <p:strVal val="#ppt_h/10"/>
                                          </p:val>
                                        </p:tav>
                                        <p:tav tm="50000">
                                          <p:val>
                                            <p:strVal val="#ppt_h+.01"/>
                                          </p:val>
                                        </p:tav>
                                        <p:tav tm="100000">
                                          <p:val>
                                            <p:strVal val="#ppt_h"/>
                                          </p:val>
                                        </p:tav>
                                      </p:tavLst>
                                    </p:anim>
                                    <p:anim calcmode="lin" valueType="num">
                                      <p:cBhvr>
                                        <p:cTn id="57" dur="2000" fill="hold"/>
                                        <p:tgtEl>
                                          <p:spTgt spid="59"/>
                                        </p:tgtEl>
                                        <p:attrNameLst>
                                          <p:attrName>ppt_w</p:attrName>
                                        </p:attrNameLst>
                                      </p:cBhvr>
                                      <p:tavLst>
                                        <p:tav tm="0">
                                          <p:val>
                                            <p:strVal val="#ppt_w/10"/>
                                          </p:val>
                                        </p:tav>
                                        <p:tav tm="50000">
                                          <p:val>
                                            <p:strVal val="#ppt_w+.01"/>
                                          </p:val>
                                        </p:tav>
                                        <p:tav tm="100000">
                                          <p:val>
                                            <p:strVal val="#ppt_w"/>
                                          </p:val>
                                        </p:tav>
                                      </p:tavLst>
                                    </p:anim>
                                    <p:animEffect transition="in" filter="fade">
                                      <p:cBhvr>
                                        <p:cTn id="58" dur="2000" tmFilter="0,0; .5, 1; 1, 1"/>
                                        <p:tgtEl>
                                          <p:spTgt spid="5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09652"/>
                                        </p:tgtEl>
                                        <p:attrNameLst>
                                          <p:attrName>style.visibility</p:attrName>
                                        </p:attrNameLst>
                                      </p:cBhvr>
                                      <p:to>
                                        <p:strVal val="visible"/>
                                      </p:to>
                                    </p:set>
                                    <p:animEffect transition="in" filter="fade">
                                      <p:cBhvr>
                                        <p:cTn id="61" dur="500"/>
                                        <p:tgtEl>
                                          <p:spTgt spid="709652"/>
                                        </p:tgtEl>
                                      </p:cBhvr>
                                    </p:animEffect>
                                  </p:childTnLst>
                                </p:cTn>
                              </p:par>
                            </p:childTnLst>
                          </p:cTn>
                        </p:par>
                      </p:childTnLst>
                    </p:cTn>
                  </p:par>
                  <p:par>
                    <p:cTn id="62" fill="hold">
                      <p:stCondLst>
                        <p:cond delay="indefinite"/>
                      </p:stCondLst>
                      <p:childTnLst>
                        <p:par>
                          <p:cTn id="63" fill="hold">
                            <p:stCondLst>
                              <p:cond delay="0"/>
                            </p:stCondLst>
                            <p:childTnLst>
                              <p:par>
                                <p:cTn id="64" presetID="55" presetClass="entr" presetSubtype="0" fill="hold" grpId="0" nodeType="clickEffect">
                                  <p:stCondLst>
                                    <p:cond delay="0"/>
                                  </p:stCondLst>
                                  <p:childTnLst>
                                    <p:set>
                                      <p:cBhvr>
                                        <p:cTn id="65" dur="1" fill="hold">
                                          <p:stCondLst>
                                            <p:cond delay="0"/>
                                          </p:stCondLst>
                                        </p:cTn>
                                        <p:tgtEl>
                                          <p:spTgt spid="41"/>
                                        </p:tgtEl>
                                        <p:attrNameLst>
                                          <p:attrName>style.visibility</p:attrName>
                                        </p:attrNameLst>
                                      </p:cBhvr>
                                      <p:to>
                                        <p:strVal val="visible"/>
                                      </p:to>
                                    </p:set>
                                    <p:anim calcmode="lin" valueType="num">
                                      <p:cBhvr>
                                        <p:cTn id="66" dur="1000" fill="hold"/>
                                        <p:tgtEl>
                                          <p:spTgt spid="41"/>
                                        </p:tgtEl>
                                        <p:attrNameLst>
                                          <p:attrName>ppt_w</p:attrName>
                                        </p:attrNameLst>
                                      </p:cBhvr>
                                      <p:tavLst>
                                        <p:tav tm="0">
                                          <p:val>
                                            <p:strVal val="#ppt_w*0.70"/>
                                          </p:val>
                                        </p:tav>
                                        <p:tav tm="100000">
                                          <p:val>
                                            <p:strVal val="#ppt_w"/>
                                          </p:val>
                                        </p:tav>
                                      </p:tavLst>
                                    </p:anim>
                                    <p:anim calcmode="lin" valueType="num">
                                      <p:cBhvr>
                                        <p:cTn id="67" dur="1000" fill="hold"/>
                                        <p:tgtEl>
                                          <p:spTgt spid="41"/>
                                        </p:tgtEl>
                                        <p:attrNameLst>
                                          <p:attrName>ppt_h</p:attrName>
                                        </p:attrNameLst>
                                      </p:cBhvr>
                                      <p:tavLst>
                                        <p:tav tm="0">
                                          <p:val>
                                            <p:strVal val="#ppt_h"/>
                                          </p:val>
                                        </p:tav>
                                        <p:tav tm="100000">
                                          <p:val>
                                            <p:strVal val="#ppt_h"/>
                                          </p:val>
                                        </p:tav>
                                      </p:tavLst>
                                    </p:anim>
                                    <p:animEffect transition="in" filter="fade">
                                      <p:cBhvr>
                                        <p:cTn id="68" dur="1000"/>
                                        <p:tgtEl>
                                          <p:spTgt spid="4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7" grpId="0"/>
      <p:bldP spid="89" grpId="0" animBg="1"/>
      <p:bldP spid="90" grpId="0"/>
      <p:bldP spid="81" grpId="0" animBg="1"/>
      <p:bldP spid="82" grpId="0" animBg="1"/>
      <p:bldP spid="83" grpId="0" animBg="1"/>
      <p:bldP spid="84" grpId="0" animBg="1"/>
      <p:bldP spid="53" grpId="0"/>
      <p:bldP spid="61" grpId="0" animBg="1"/>
      <p:bldP spid="59" grpId="0"/>
      <p:bldP spid="39" grpId="0" animBg="1"/>
      <p:bldP spid="709652" grpId="0" animBg="1"/>
      <p:bldP spid="709654" grpId="0" animBg="1"/>
      <p:bldP spid="709655" grpId="0" animBg="1"/>
      <p:bldP spid="41"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5000">
              <a:srgbClr val="B3C5FF"/>
            </a:gs>
            <a:gs pos="100000">
              <a:schemeClr val="bg1"/>
            </a:gs>
          </a:gsLst>
          <a:lin ang="5400000" scaled="1"/>
        </a:gradFill>
        <a:effectLst/>
      </p:bgPr>
    </p:bg>
    <p:spTree>
      <p:nvGrpSpPr>
        <p:cNvPr id="1" name=""/>
        <p:cNvGrpSpPr/>
        <p:nvPr/>
      </p:nvGrpSpPr>
      <p:grpSpPr>
        <a:xfrm>
          <a:off x="0" y="0"/>
          <a:ext cx="0" cy="0"/>
          <a:chOff x="0" y="0"/>
          <a:chExt cx="0" cy="0"/>
        </a:xfrm>
      </p:grpSpPr>
      <p:sp>
        <p:nvSpPr>
          <p:cNvPr id="981013" name="WordArt 21"/>
          <p:cNvSpPr>
            <a:spLocks noChangeArrowheads="1" noChangeShapeType="1" noTextEdit="1"/>
          </p:cNvSpPr>
          <p:nvPr/>
        </p:nvSpPr>
        <p:spPr bwMode="auto">
          <a:xfrm>
            <a:off x="7048500" y="609600"/>
            <a:ext cx="1524000" cy="457200"/>
          </a:xfrm>
          <a:prstGeom prst="rect">
            <a:avLst/>
          </a:prstGeom>
        </p:spPr>
        <p:txBody>
          <a:bodyPr wrap="none" fromWordArt="1">
            <a:prstTxWarp prst="textPlain">
              <a:avLst>
                <a:gd name="adj" fmla="val 50000"/>
              </a:avLst>
            </a:prstTxWarp>
          </a:bodyPr>
          <a:lstStyle/>
          <a:p>
            <a:pPr algn="ctr"/>
            <a:r>
              <a:rPr lang="en-US" sz="3600" kern="10" spc="720">
                <a:ln w="3175">
                  <a:solidFill>
                    <a:srgbClr val="000066"/>
                  </a:solidFill>
                  <a:round/>
                  <a:headEnd/>
                  <a:tailEnd/>
                </a:ln>
                <a:solidFill>
                  <a:srgbClr val="3333CC"/>
                </a:solidFill>
                <a:effectLst/>
                <a:latin typeface="Arial Black"/>
              </a:rPr>
              <a:t>Creation</a:t>
            </a:r>
          </a:p>
        </p:txBody>
      </p:sp>
      <p:sp>
        <p:nvSpPr>
          <p:cNvPr id="981014" name="WordArt 22"/>
          <p:cNvSpPr>
            <a:spLocks noChangeArrowheads="1" noChangeShapeType="1" noTextEdit="1"/>
          </p:cNvSpPr>
          <p:nvPr/>
        </p:nvSpPr>
        <p:spPr bwMode="auto">
          <a:xfrm>
            <a:off x="6858000" y="1828800"/>
            <a:ext cx="1905000" cy="457200"/>
          </a:xfrm>
          <a:prstGeom prst="rect">
            <a:avLst/>
          </a:prstGeom>
        </p:spPr>
        <p:txBody>
          <a:bodyPr wrap="none" fromWordArt="1">
            <a:prstTxWarp prst="textPlain">
              <a:avLst>
                <a:gd name="adj" fmla="val 50000"/>
              </a:avLst>
            </a:prstTxWarp>
          </a:bodyPr>
          <a:lstStyle/>
          <a:p>
            <a:pPr algn="ctr"/>
            <a:r>
              <a:rPr lang="en-US" sz="3600" kern="10" spc="720">
                <a:ln w="3175">
                  <a:solidFill>
                    <a:srgbClr val="000066"/>
                  </a:solidFill>
                  <a:round/>
                  <a:headEnd/>
                  <a:tailEnd/>
                </a:ln>
                <a:solidFill>
                  <a:srgbClr val="333399"/>
                </a:solidFill>
                <a:effectLst/>
                <a:latin typeface="Arial Black"/>
              </a:rPr>
              <a:t>Restoration</a:t>
            </a:r>
          </a:p>
        </p:txBody>
      </p:sp>
      <p:sp>
        <p:nvSpPr>
          <p:cNvPr id="981006" name="WordArt 14"/>
          <p:cNvSpPr>
            <a:spLocks noChangeArrowheads="1" noChangeShapeType="1"/>
          </p:cNvSpPr>
          <p:nvPr/>
        </p:nvSpPr>
        <p:spPr bwMode="auto">
          <a:xfrm rot="5400000">
            <a:off x="990600" y="2476500"/>
            <a:ext cx="1066800" cy="76200"/>
          </a:xfrm>
          <a:prstGeom prst="rect">
            <a:avLst/>
          </a:prstGeom>
        </p:spPr>
        <p:txBody>
          <a:bodyPr wrap="none" fromWordArt="1">
            <a:prstTxWarp prst="textPlain">
              <a:avLst>
                <a:gd name="adj" fmla="val 50000"/>
              </a:avLst>
            </a:prstTxWarp>
          </a:bodyPr>
          <a:lstStyle/>
          <a:p>
            <a:pPr algn="ctr"/>
            <a:r>
              <a:rPr lang="en-US" sz="3600" kern="10">
                <a:ln w="28575">
                  <a:solidFill>
                    <a:srgbClr val="000066"/>
                  </a:solidFill>
                  <a:round/>
                  <a:headEnd/>
                  <a:tailEnd/>
                </a:ln>
                <a:gradFill rotWithShape="0">
                  <a:gsLst>
                    <a:gs pos="0">
                      <a:srgbClr val="6600CC"/>
                    </a:gs>
                    <a:gs pos="50000">
                      <a:srgbClr val="66FFFF"/>
                    </a:gs>
                    <a:gs pos="100000">
                      <a:srgbClr val="6600CC"/>
                    </a:gs>
                  </a:gsLst>
                  <a:lin ang="0" scaled="1"/>
                </a:gradFill>
                <a:effectLst/>
                <a:latin typeface="Arial Black"/>
              </a:rPr>
              <a:t>……</a:t>
            </a:r>
          </a:p>
        </p:txBody>
      </p:sp>
      <p:grpSp>
        <p:nvGrpSpPr>
          <p:cNvPr id="2" name="Group 23"/>
          <p:cNvGrpSpPr>
            <a:grpSpLocks/>
          </p:cNvGrpSpPr>
          <p:nvPr/>
        </p:nvGrpSpPr>
        <p:grpSpPr bwMode="auto">
          <a:xfrm>
            <a:off x="228600" y="3048000"/>
            <a:ext cx="2743200" cy="1371600"/>
            <a:chOff x="192" y="1680"/>
            <a:chExt cx="1728" cy="864"/>
          </a:xfrm>
        </p:grpSpPr>
        <p:sp>
          <p:nvSpPr>
            <p:cNvPr id="981016" name="Rectangle 24"/>
            <p:cNvSpPr>
              <a:spLocks noChangeArrowheads="1"/>
            </p:cNvSpPr>
            <p:nvPr/>
          </p:nvSpPr>
          <p:spPr bwMode="auto">
            <a:xfrm>
              <a:off x="192" y="1680"/>
              <a:ext cx="960" cy="301"/>
            </a:xfrm>
            <a:prstGeom prst="rect">
              <a:avLst/>
            </a:prstGeom>
            <a:noFill/>
            <a:ln w="9525">
              <a:noFill/>
              <a:miter lim="800000"/>
              <a:headEnd/>
              <a:tailEnd/>
            </a:ln>
            <a:effectLst>
              <a:outerShdw dist="12700" dir="5400000" algn="ctr" rotWithShape="0">
                <a:schemeClr val="bg1"/>
              </a:outerShdw>
            </a:effectLst>
          </p:spPr>
          <p:txBody>
            <a:bodyPr wrap="none" anchor="ctr"/>
            <a:lstStyle/>
            <a:p>
              <a:pPr>
                <a:lnSpc>
                  <a:spcPct val="85000"/>
                </a:lnSpc>
              </a:pPr>
              <a:r>
                <a:rPr lang="en-US" sz="2800" b="0">
                  <a:solidFill>
                    <a:srgbClr val="000099"/>
                  </a:solidFill>
                  <a:effectLst/>
                  <a:latin typeface="Impact" pitchFamily="34" charset="0"/>
                </a:rPr>
                <a:t>Absolute,</a:t>
              </a:r>
            </a:p>
          </p:txBody>
        </p:sp>
        <p:sp>
          <p:nvSpPr>
            <p:cNvPr id="981017" name="Rectangle 25"/>
            <p:cNvSpPr>
              <a:spLocks noChangeArrowheads="1"/>
            </p:cNvSpPr>
            <p:nvPr/>
          </p:nvSpPr>
          <p:spPr bwMode="auto">
            <a:xfrm>
              <a:off x="1104" y="1680"/>
              <a:ext cx="816" cy="301"/>
            </a:xfrm>
            <a:prstGeom prst="rect">
              <a:avLst/>
            </a:prstGeom>
            <a:noFill/>
            <a:ln w="9525">
              <a:noFill/>
              <a:miter lim="800000"/>
              <a:headEnd/>
              <a:tailEnd/>
            </a:ln>
            <a:effectLst>
              <a:outerShdw dist="12700" dir="5400000" algn="ctr" rotWithShape="0">
                <a:schemeClr val="bg1"/>
              </a:outerShdw>
            </a:effectLst>
          </p:spPr>
          <p:txBody>
            <a:bodyPr wrap="none" anchor="ctr"/>
            <a:lstStyle/>
            <a:p>
              <a:pPr>
                <a:lnSpc>
                  <a:spcPct val="85000"/>
                </a:lnSpc>
              </a:pPr>
              <a:r>
                <a:rPr lang="en-US" sz="2800" b="0">
                  <a:solidFill>
                    <a:srgbClr val="000099"/>
                  </a:solidFill>
                  <a:effectLst/>
                  <a:latin typeface="Impact" pitchFamily="34" charset="0"/>
                </a:rPr>
                <a:t>unique,</a:t>
              </a:r>
            </a:p>
          </p:txBody>
        </p:sp>
        <p:sp>
          <p:nvSpPr>
            <p:cNvPr id="981018" name="Rectangle 26"/>
            <p:cNvSpPr>
              <a:spLocks noChangeArrowheads="1"/>
            </p:cNvSpPr>
            <p:nvPr/>
          </p:nvSpPr>
          <p:spPr bwMode="auto">
            <a:xfrm>
              <a:off x="192" y="1961"/>
              <a:ext cx="1248" cy="301"/>
            </a:xfrm>
            <a:prstGeom prst="rect">
              <a:avLst/>
            </a:prstGeom>
            <a:noFill/>
            <a:ln w="9525">
              <a:noFill/>
              <a:miter lim="800000"/>
              <a:headEnd/>
              <a:tailEnd/>
            </a:ln>
            <a:effectLst>
              <a:outerShdw dist="12700" dir="5400000" algn="ctr" rotWithShape="0">
                <a:schemeClr val="bg1"/>
              </a:outerShdw>
            </a:effectLst>
          </p:spPr>
          <p:txBody>
            <a:bodyPr wrap="none" anchor="ctr"/>
            <a:lstStyle/>
            <a:p>
              <a:pPr>
                <a:lnSpc>
                  <a:spcPct val="85000"/>
                </a:lnSpc>
              </a:pPr>
              <a:r>
                <a:rPr lang="en-US" sz="2800" b="0">
                  <a:solidFill>
                    <a:srgbClr val="000099"/>
                  </a:solidFill>
                  <a:effectLst/>
                  <a:latin typeface="Impact" pitchFamily="34" charset="0"/>
                </a:rPr>
                <a:t>eternal,  and</a:t>
              </a:r>
            </a:p>
          </p:txBody>
        </p:sp>
        <p:sp>
          <p:nvSpPr>
            <p:cNvPr id="981019" name="Rectangle 27"/>
            <p:cNvSpPr>
              <a:spLocks noChangeArrowheads="1"/>
            </p:cNvSpPr>
            <p:nvPr/>
          </p:nvSpPr>
          <p:spPr bwMode="auto">
            <a:xfrm>
              <a:off x="192" y="2256"/>
              <a:ext cx="1200" cy="288"/>
            </a:xfrm>
            <a:prstGeom prst="rect">
              <a:avLst/>
            </a:prstGeom>
            <a:noFill/>
            <a:ln w="9525">
              <a:noFill/>
              <a:miter lim="800000"/>
              <a:headEnd/>
              <a:tailEnd/>
            </a:ln>
            <a:effectLst>
              <a:outerShdw dist="12700" dir="5400000" algn="ctr" rotWithShape="0">
                <a:schemeClr val="bg1"/>
              </a:outerShdw>
            </a:effectLst>
          </p:spPr>
          <p:txBody>
            <a:bodyPr wrap="none" anchor="ctr"/>
            <a:lstStyle/>
            <a:p>
              <a:pPr>
                <a:lnSpc>
                  <a:spcPct val="85000"/>
                </a:lnSpc>
              </a:pPr>
              <a:r>
                <a:rPr lang="en-US" sz="2800" b="0">
                  <a:solidFill>
                    <a:srgbClr val="000099"/>
                  </a:solidFill>
                  <a:effectLst/>
                  <a:latin typeface="Impact" pitchFamily="34" charset="0"/>
                </a:rPr>
                <a:t>unchanging</a:t>
              </a:r>
            </a:p>
          </p:txBody>
        </p:sp>
      </p:grpSp>
      <p:grpSp>
        <p:nvGrpSpPr>
          <p:cNvPr id="3" name="Group 28"/>
          <p:cNvGrpSpPr>
            <a:grpSpLocks/>
          </p:cNvGrpSpPr>
          <p:nvPr/>
        </p:nvGrpSpPr>
        <p:grpSpPr bwMode="auto">
          <a:xfrm>
            <a:off x="4267200" y="3048000"/>
            <a:ext cx="2743200" cy="1371600"/>
            <a:chOff x="96" y="1728"/>
            <a:chExt cx="1728" cy="864"/>
          </a:xfrm>
        </p:grpSpPr>
        <p:sp>
          <p:nvSpPr>
            <p:cNvPr id="981021" name="Rectangle 29"/>
            <p:cNvSpPr>
              <a:spLocks noChangeArrowheads="1"/>
            </p:cNvSpPr>
            <p:nvPr/>
          </p:nvSpPr>
          <p:spPr bwMode="auto">
            <a:xfrm>
              <a:off x="96" y="1728"/>
              <a:ext cx="960" cy="301"/>
            </a:xfrm>
            <a:prstGeom prst="rect">
              <a:avLst/>
            </a:prstGeom>
            <a:noFill/>
            <a:ln w="9525">
              <a:noFill/>
              <a:miter lim="800000"/>
              <a:headEnd/>
              <a:tailEnd/>
            </a:ln>
            <a:effectLst>
              <a:outerShdw dist="12700" dir="5400000" algn="ctr" rotWithShape="0">
                <a:schemeClr val="bg1"/>
              </a:outerShdw>
            </a:effectLst>
          </p:spPr>
          <p:txBody>
            <a:bodyPr wrap="none" anchor="ctr"/>
            <a:lstStyle/>
            <a:p>
              <a:pPr>
                <a:lnSpc>
                  <a:spcPct val="85000"/>
                </a:lnSpc>
              </a:pPr>
              <a:r>
                <a:rPr lang="en-US" sz="2800" b="0">
                  <a:solidFill>
                    <a:srgbClr val="000099"/>
                  </a:solidFill>
                  <a:effectLst/>
                  <a:latin typeface="Impact" pitchFamily="34" charset="0"/>
                </a:rPr>
                <a:t>Absolute,</a:t>
              </a:r>
            </a:p>
          </p:txBody>
        </p:sp>
        <p:sp>
          <p:nvSpPr>
            <p:cNvPr id="981022" name="Rectangle 30"/>
            <p:cNvSpPr>
              <a:spLocks noChangeArrowheads="1"/>
            </p:cNvSpPr>
            <p:nvPr/>
          </p:nvSpPr>
          <p:spPr bwMode="auto">
            <a:xfrm>
              <a:off x="1008" y="1728"/>
              <a:ext cx="816" cy="301"/>
            </a:xfrm>
            <a:prstGeom prst="rect">
              <a:avLst/>
            </a:prstGeom>
            <a:noFill/>
            <a:ln w="9525">
              <a:noFill/>
              <a:miter lim="800000"/>
              <a:headEnd/>
              <a:tailEnd/>
            </a:ln>
            <a:effectLst>
              <a:outerShdw dist="12700" dir="5400000" algn="ctr" rotWithShape="0">
                <a:schemeClr val="bg1"/>
              </a:outerShdw>
            </a:effectLst>
          </p:spPr>
          <p:txBody>
            <a:bodyPr wrap="none" anchor="ctr"/>
            <a:lstStyle/>
            <a:p>
              <a:pPr>
                <a:lnSpc>
                  <a:spcPct val="85000"/>
                </a:lnSpc>
              </a:pPr>
              <a:r>
                <a:rPr lang="en-US" sz="2800" b="0">
                  <a:solidFill>
                    <a:srgbClr val="000099"/>
                  </a:solidFill>
                  <a:effectLst/>
                  <a:latin typeface="Impact" pitchFamily="34" charset="0"/>
                </a:rPr>
                <a:t>unique,</a:t>
              </a:r>
            </a:p>
          </p:txBody>
        </p:sp>
        <p:sp>
          <p:nvSpPr>
            <p:cNvPr id="981023" name="Rectangle 31"/>
            <p:cNvSpPr>
              <a:spLocks noChangeArrowheads="1"/>
            </p:cNvSpPr>
            <p:nvPr/>
          </p:nvSpPr>
          <p:spPr bwMode="auto">
            <a:xfrm>
              <a:off x="96" y="2009"/>
              <a:ext cx="1248" cy="301"/>
            </a:xfrm>
            <a:prstGeom prst="rect">
              <a:avLst/>
            </a:prstGeom>
            <a:noFill/>
            <a:ln w="9525">
              <a:noFill/>
              <a:miter lim="800000"/>
              <a:headEnd/>
              <a:tailEnd/>
            </a:ln>
            <a:effectLst>
              <a:outerShdw dist="12700" dir="5400000" algn="ctr" rotWithShape="0">
                <a:schemeClr val="bg1"/>
              </a:outerShdw>
            </a:effectLst>
          </p:spPr>
          <p:txBody>
            <a:bodyPr wrap="none" anchor="ctr"/>
            <a:lstStyle/>
            <a:p>
              <a:pPr>
                <a:lnSpc>
                  <a:spcPct val="85000"/>
                </a:lnSpc>
              </a:pPr>
              <a:r>
                <a:rPr lang="en-US" sz="2800" b="0">
                  <a:solidFill>
                    <a:srgbClr val="000099"/>
                  </a:solidFill>
                  <a:effectLst/>
                  <a:latin typeface="Impact" pitchFamily="34" charset="0"/>
                </a:rPr>
                <a:t>eternal,  and</a:t>
              </a:r>
            </a:p>
          </p:txBody>
        </p:sp>
        <p:sp>
          <p:nvSpPr>
            <p:cNvPr id="981024" name="Rectangle 32"/>
            <p:cNvSpPr>
              <a:spLocks noChangeArrowheads="1"/>
            </p:cNvSpPr>
            <p:nvPr/>
          </p:nvSpPr>
          <p:spPr bwMode="auto">
            <a:xfrm>
              <a:off x="96" y="2304"/>
              <a:ext cx="1200" cy="288"/>
            </a:xfrm>
            <a:prstGeom prst="rect">
              <a:avLst/>
            </a:prstGeom>
            <a:noFill/>
            <a:ln w="9525">
              <a:noFill/>
              <a:miter lim="800000"/>
              <a:headEnd/>
              <a:tailEnd/>
            </a:ln>
            <a:effectLst>
              <a:outerShdw dist="12700" dir="5400000" algn="ctr" rotWithShape="0">
                <a:schemeClr val="bg1"/>
              </a:outerShdw>
            </a:effectLst>
          </p:spPr>
          <p:txBody>
            <a:bodyPr wrap="none" anchor="ctr"/>
            <a:lstStyle/>
            <a:p>
              <a:pPr>
                <a:lnSpc>
                  <a:spcPct val="85000"/>
                </a:lnSpc>
              </a:pPr>
              <a:r>
                <a:rPr lang="en-US" sz="2800" b="0">
                  <a:solidFill>
                    <a:srgbClr val="000099"/>
                  </a:solidFill>
                  <a:effectLst/>
                  <a:latin typeface="Impact" pitchFamily="34" charset="0"/>
                </a:rPr>
                <a:t>unchanging</a:t>
              </a:r>
            </a:p>
          </p:txBody>
        </p:sp>
      </p:grpSp>
      <p:sp>
        <p:nvSpPr>
          <p:cNvPr id="981025" name="WordArt 33"/>
          <p:cNvSpPr>
            <a:spLocks noChangeArrowheads="1" noChangeShapeType="1"/>
          </p:cNvSpPr>
          <p:nvPr/>
        </p:nvSpPr>
        <p:spPr bwMode="auto">
          <a:xfrm rot="5400000">
            <a:off x="5067300" y="2476500"/>
            <a:ext cx="1066800" cy="76200"/>
          </a:xfrm>
          <a:prstGeom prst="rect">
            <a:avLst/>
          </a:prstGeom>
        </p:spPr>
        <p:txBody>
          <a:bodyPr wrap="none" fromWordArt="1">
            <a:prstTxWarp prst="textPlain">
              <a:avLst>
                <a:gd name="adj" fmla="val 50000"/>
              </a:avLst>
            </a:prstTxWarp>
          </a:bodyPr>
          <a:lstStyle/>
          <a:p>
            <a:pPr algn="ctr"/>
            <a:r>
              <a:rPr lang="en-US" sz="3600" kern="10">
                <a:ln w="28575">
                  <a:solidFill>
                    <a:srgbClr val="000066"/>
                  </a:solidFill>
                  <a:round/>
                  <a:headEnd/>
                  <a:tailEnd/>
                </a:ln>
                <a:gradFill rotWithShape="0">
                  <a:gsLst>
                    <a:gs pos="0">
                      <a:srgbClr val="6600CC"/>
                    </a:gs>
                    <a:gs pos="50000">
                      <a:srgbClr val="66FFFF"/>
                    </a:gs>
                    <a:gs pos="100000">
                      <a:srgbClr val="6600CC"/>
                    </a:gs>
                  </a:gsLst>
                  <a:lin ang="0" scaled="1"/>
                </a:gradFill>
                <a:effectLst/>
                <a:latin typeface="Arial Black"/>
              </a:rPr>
              <a:t>……</a:t>
            </a:r>
          </a:p>
        </p:txBody>
      </p:sp>
      <p:sp>
        <p:nvSpPr>
          <p:cNvPr id="980994" name="Rectangle 2"/>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grpSp>
        <p:nvGrpSpPr>
          <p:cNvPr id="4" name="Group 48"/>
          <p:cNvGrpSpPr>
            <a:grpSpLocks/>
          </p:cNvGrpSpPr>
          <p:nvPr/>
        </p:nvGrpSpPr>
        <p:grpSpPr bwMode="auto">
          <a:xfrm>
            <a:off x="2057400" y="5829305"/>
            <a:ext cx="5410200" cy="608013"/>
            <a:chOff x="912" y="3528"/>
            <a:chExt cx="3408" cy="383"/>
          </a:xfrm>
        </p:grpSpPr>
        <p:sp>
          <p:nvSpPr>
            <p:cNvPr id="980996" name="Text Box 4"/>
            <p:cNvSpPr txBox="1">
              <a:spLocks noChangeArrowheads="1"/>
            </p:cNvSpPr>
            <p:nvPr/>
          </p:nvSpPr>
          <p:spPr bwMode="auto">
            <a:xfrm>
              <a:off x="1139" y="3573"/>
              <a:ext cx="3181" cy="223"/>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The</a:t>
              </a:r>
              <a:r>
                <a:rPr lang="en-US" sz="2000" dirty="0">
                  <a:solidFill>
                    <a:srgbClr val="FFFF66"/>
                  </a:solidFill>
                  <a:effectLst/>
                  <a:latin typeface="Arial Narrow" pitchFamily="34" charset="0"/>
                </a:rPr>
                <a:t> </a:t>
              </a:r>
              <a:r>
                <a:rPr lang="en-US" sz="2000" u="sng" dirty="0">
                  <a:solidFill>
                    <a:srgbClr val="FFFFFF"/>
                  </a:solidFill>
                  <a:effectLst/>
                  <a:latin typeface="Arial Narrow" pitchFamily="34" charset="0"/>
                </a:rPr>
                <a:t>predestination of God’s Will</a:t>
              </a:r>
              <a:r>
                <a:rPr lang="en-US" sz="2000" dirty="0">
                  <a:solidFill>
                    <a:srgbClr val="FFFFFF"/>
                  </a:solidFill>
                  <a:effectLst/>
                  <a:latin typeface="Arial Narrow" pitchFamily="34" charset="0"/>
                </a:rPr>
                <a:t> is </a:t>
              </a:r>
              <a:r>
                <a:rPr lang="en-US" sz="2000" u="sng" dirty="0">
                  <a:solidFill>
                    <a:srgbClr val="FFFFFF"/>
                  </a:solidFill>
                  <a:effectLst/>
                  <a:latin typeface="Arial Narrow" pitchFamily="34" charset="0"/>
                </a:rPr>
                <a:t>absolute</a:t>
              </a:r>
              <a:r>
                <a:rPr lang="en-US" sz="2000" dirty="0">
                  <a:solidFill>
                    <a:srgbClr val="FFFFFF"/>
                  </a:solidFill>
                  <a:effectLst/>
                  <a:latin typeface="Arial Narrow" pitchFamily="34" charset="0"/>
                </a:rPr>
                <a:t>.</a:t>
              </a:r>
              <a:endParaRPr lang="en-US" sz="2000" b="0" dirty="0">
                <a:solidFill>
                  <a:srgbClr val="FFFFFF"/>
                </a:solidFill>
                <a:effectLst/>
                <a:latin typeface="Arial Narrow" pitchFamily="34" charset="0"/>
              </a:endParaRPr>
            </a:p>
          </p:txBody>
        </p:sp>
        <p:sp>
          <p:nvSpPr>
            <p:cNvPr id="980997" name="Text Box 5"/>
            <p:cNvSpPr txBox="1">
              <a:spLocks noChangeArrowheads="1"/>
            </p:cNvSpPr>
            <p:nvPr/>
          </p:nvSpPr>
          <p:spPr bwMode="auto">
            <a:xfrm>
              <a:off x="912" y="3528"/>
              <a:ext cx="336" cy="383"/>
            </a:xfrm>
            <a:prstGeom prst="rect">
              <a:avLst/>
            </a:prstGeom>
            <a:noFill/>
            <a:ln w="9525">
              <a:noFill/>
              <a:miter lim="800000"/>
              <a:headEnd/>
              <a:tailEnd/>
            </a:ln>
            <a:effectLst/>
          </p:spPr>
          <p:txBody>
            <a:bodyPr wrap="square">
              <a:spAutoFit/>
            </a:bodyPr>
            <a:lstStyle/>
            <a:p>
              <a:pPr marL="0" marR="0" lvl="0" indent="0" defTabSz="914400" rtl="0" eaLnBrk="0" fontAlgn="base" latinLnBrk="0" hangingPunct="0">
                <a:lnSpc>
                  <a:spcPct val="67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981008" name="AutoShape 16"/>
          <p:cNvSpPr>
            <a:spLocks noChangeArrowheads="1"/>
          </p:cNvSpPr>
          <p:nvPr/>
        </p:nvSpPr>
        <p:spPr bwMode="auto">
          <a:xfrm>
            <a:off x="685800" y="4495800"/>
            <a:ext cx="7696200" cy="762000"/>
          </a:xfrm>
          <a:prstGeom prst="roundRect">
            <a:avLst>
              <a:gd name="adj" fmla="val 16667"/>
            </a:avLst>
          </a:prstGeom>
          <a:gradFill rotWithShape="0">
            <a:gsLst>
              <a:gs pos="0">
                <a:srgbClr val="6600CC"/>
              </a:gs>
              <a:gs pos="50000">
                <a:srgbClr val="9900FF"/>
              </a:gs>
              <a:gs pos="100000">
                <a:srgbClr val="6600CC"/>
              </a:gs>
            </a:gsLst>
            <a:lin ang="5400000" scaled="1"/>
          </a:gradFill>
          <a:ln w="28575">
            <a:noFill/>
            <a:round/>
            <a:headEnd/>
            <a:tailEnd/>
          </a:ln>
          <a:effectLst/>
        </p:spPr>
        <p:txBody>
          <a:bodyPr wrap="none" anchor="ctr"/>
          <a:lstStyle/>
          <a:p>
            <a:pPr>
              <a:lnSpc>
                <a:spcPct val="90000"/>
              </a:lnSpc>
            </a:pPr>
            <a:endParaRPr lang="en-US" sz="600" b="0">
              <a:solidFill>
                <a:srgbClr val="FFFFFF"/>
              </a:solidFill>
              <a:effectLst>
                <a:outerShdw blurRad="38100" dist="38100" dir="2700000" algn="tl">
                  <a:srgbClr val="000000"/>
                </a:outerShdw>
              </a:effectLst>
              <a:latin typeface="Impact" pitchFamily="34" charset="0"/>
            </a:endParaRPr>
          </a:p>
          <a:p>
            <a:pPr>
              <a:lnSpc>
                <a:spcPct val="80000"/>
              </a:lnSpc>
            </a:pPr>
            <a:endParaRPr lang="en-US" sz="3200" b="0">
              <a:solidFill>
                <a:srgbClr val="FFFFFF"/>
              </a:solidFill>
              <a:effectLst>
                <a:outerShdw blurRad="38100" dist="38100" dir="2700000" algn="tl">
                  <a:srgbClr val="000000"/>
                </a:outerShdw>
              </a:effectLst>
              <a:latin typeface="Impact" pitchFamily="34" charset="0"/>
            </a:endParaRPr>
          </a:p>
        </p:txBody>
      </p:sp>
      <p:sp>
        <p:nvSpPr>
          <p:cNvPr id="981009" name="Text Box 17"/>
          <p:cNvSpPr txBox="1">
            <a:spLocks noChangeArrowheads="1"/>
          </p:cNvSpPr>
          <p:nvPr/>
        </p:nvSpPr>
        <p:spPr bwMode="auto">
          <a:xfrm>
            <a:off x="800100" y="4641850"/>
            <a:ext cx="5676900" cy="542925"/>
          </a:xfrm>
          <a:prstGeom prst="rect">
            <a:avLst/>
          </a:prstGeom>
          <a:noFill/>
          <a:ln w="19050">
            <a:noFill/>
            <a:miter lim="800000"/>
            <a:headEnd/>
            <a:tailEnd/>
          </a:ln>
          <a:effectLst>
            <a:outerShdw dist="45791" dir="2021404" algn="ctr" rotWithShape="0">
              <a:schemeClr val="tx1"/>
            </a:outerShdw>
          </a:effectLst>
        </p:spPr>
        <p:txBody>
          <a:bodyPr>
            <a:spAutoFit/>
          </a:bodyPr>
          <a:lstStyle/>
          <a:p>
            <a:pPr>
              <a:lnSpc>
                <a:spcPct val="80000"/>
              </a:lnSpc>
            </a:pPr>
            <a:r>
              <a:rPr lang="en-US" sz="3700" b="0" dirty="0">
                <a:solidFill>
                  <a:srgbClr val="FFFFFF"/>
                </a:solidFill>
                <a:effectLst/>
                <a:latin typeface="Impact" pitchFamily="34" charset="0"/>
              </a:rPr>
              <a:t>Predestination of God’s Will :</a:t>
            </a:r>
          </a:p>
        </p:txBody>
      </p:sp>
      <p:sp>
        <p:nvSpPr>
          <p:cNvPr id="981032" name="Text Box 40"/>
          <p:cNvSpPr txBox="1">
            <a:spLocks noChangeArrowheads="1"/>
          </p:cNvSpPr>
          <p:nvPr/>
        </p:nvSpPr>
        <p:spPr bwMode="auto">
          <a:xfrm>
            <a:off x="6400800" y="4640263"/>
            <a:ext cx="1905000" cy="542925"/>
          </a:xfrm>
          <a:prstGeom prst="rect">
            <a:avLst/>
          </a:prstGeom>
          <a:noFill/>
          <a:ln w="19050">
            <a:noFill/>
            <a:miter lim="800000"/>
            <a:headEnd/>
            <a:tailEnd/>
          </a:ln>
          <a:effectLst>
            <a:outerShdw dist="45791" dir="2021404" algn="ctr" rotWithShape="0">
              <a:schemeClr val="tx1"/>
            </a:outerShdw>
          </a:effectLst>
        </p:spPr>
        <p:txBody>
          <a:bodyPr>
            <a:spAutoFit/>
          </a:bodyPr>
          <a:lstStyle/>
          <a:p>
            <a:pPr>
              <a:lnSpc>
                <a:spcPct val="80000"/>
              </a:lnSpc>
            </a:pPr>
            <a:r>
              <a:rPr lang="en-US" sz="3700" b="0">
                <a:solidFill>
                  <a:srgbClr val="FFFFFF"/>
                </a:solidFill>
                <a:effectLst/>
                <a:latin typeface="Impact" pitchFamily="34" charset="0"/>
              </a:rPr>
              <a:t>absolute</a:t>
            </a:r>
          </a:p>
        </p:txBody>
      </p:sp>
      <p:sp>
        <p:nvSpPr>
          <p:cNvPr id="980999" name="AutoShape 7"/>
          <p:cNvSpPr>
            <a:spLocks noChangeArrowheads="1"/>
          </p:cNvSpPr>
          <p:nvPr/>
        </p:nvSpPr>
        <p:spPr bwMode="auto">
          <a:xfrm rot="16200000" flipH="1">
            <a:off x="2932907" y="142081"/>
            <a:ext cx="228600" cy="2436813"/>
          </a:xfrm>
          <a:prstGeom prst="downArrow">
            <a:avLst>
              <a:gd name="adj1" fmla="val 50000"/>
              <a:gd name="adj2" fmla="val 266493"/>
            </a:avLst>
          </a:prstGeom>
          <a:gradFill rotWithShape="0">
            <a:gsLst>
              <a:gs pos="0">
                <a:schemeClr val="bg1"/>
              </a:gs>
              <a:gs pos="100000">
                <a:srgbClr val="9900CC"/>
              </a:gs>
            </a:gsLst>
            <a:path path="rect">
              <a:fillToRect l="50000" t="50000" r="50000" b="50000"/>
            </a:path>
          </a:gradFill>
          <a:ln w="28575">
            <a:solidFill>
              <a:srgbClr val="000099"/>
            </a:solidFill>
            <a:miter lim="800000"/>
            <a:headEnd/>
            <a:tailEnd/>
          </a:ln>
          <a:effectLst/>
        </p:spPr>
        <p:txBody>
          <a:bodyPr vert="eaVert" wrap="none" anchor="ctr"/>
          <a:lstStyle/>
          <a:p>
            <a:pPr algn="ctr"/>
            <a:endParaRPr lang="en-US" b="0">
              <a:solidFill>
                <a:srgbClr val="000000"/>
              </a:solidFill>
              <a:effectLst/>
            </a:endParaRPr>
          </a:p>
        </p:txBody>
      </p:sp>
      <p:grpSp>
        <p:nvGrpSpPr>
          <p:cNvPr id="5" name="Group 11"/>
          <p:cNvGrpSpPr>
            <a:grpSpLocks/>
          </p:cNvGrpSpPr>
          <p:nvPr/>
        </p:nvGrpSpPr>
        <p:grpSpPr bwMode="auto">
          <a:xfrm>
            <a:off x="4419600" y="762000"/>
            <a:ext cx="2362200" cy="1219200"/>
            <a:chOff x="2784" y="305"/>
            <a:chExt cx="1488" cy="816"/>
          </a:xfrm>
        </p:grpSpPr>
        <p:sp>
          <p:nvSpPr>
            <p:cNvPr id="981004" name="Oval 12"/>
            <p:cNvSpPr>
              <a:spLocks noChangeArrowheads="1"/>
            </p:cNvSpPr>
            <p:nvPr/>
          </p:nvSpPr>
          <p:spPr bwMode="auto">
            <a:xfrm>
              <a:off x="2796" y="305"/>
              <a:ext cx="1476" cy="816"/>
            </a:xfrm>
            <a:prstGeom prst="ellipse">
              <a:avLst/>
            </a:prstGeom>
            <a:gradFill rotWithShape="0">
              <a:gsLst>
                <a:gs pos="0">
                  <a:srgbClr val="9966FF"/>
                </a:gs>
                <a:gs pos="100000">
                  <a:srgbClr val="9900FF"/>
                </a:gs>
              </a:gsLst>
              <a:path path="shape">
                <a:fillToRect l="50000" t="50000" r="50000" b="50000"/>
              </a:path>
            </a:gradFill>
            <a:ln w="12700">
              <a:round/>
              <a:headEnd/>
              <a:tailEnd/>
            </a:ln>
            <a:effectLst/>
            <a:scene3d>
              <a:camera prst="legacyObliqueTopLeft"/>
              <a:lightRig rig="legacyFlat3" dir="t"/>
            </a:scene3d>
            <a:sp3d extrusionH="227000" prstMaterial="legacyMatte">
              <a:bevelT w="13500" h="13500" prst="angle"/>
              <a:bevelB w="13500" h="13500" prst="angle"/>
              <a:extrusionClr>
                <a:srgbClr val="6600CC"/>
              </a:extrusionClr>
            </a:sp3d>
          </p:spPr>
          <p:txBody>
            <a:bodyPr wrap="none" anchor="ctr">
              <a:flatTx/>
            </a:bodyPr>
            <a:lstStyle/>
            <a:p>
              <a:pPr algn="ctr"/>
              <a:endParaRPr lang="en-US" sz="4800">
                <a:solidFill>
                  <a:srgbClr val="6600CC"/>
                </a:solidFill>
                <a:effectLst/>
                <a:latin typeface="Impact" pitchFamily="34" charset="0"/>
              </a:endParaRPr>
            </a:p>
          </p:txBody>
        </p:sp>
        <p:sp>
          <p:nvSpPr>
            <p:cNvPr id="981005" name="Text Box 13"/>
            <p:cNvSpPr txBox="1">
              <a:spLocks noChangeArrowheads="1"/>
            </p:cNvSpPr>
            <p:nvPr/>
          </p:nvSpPr>
          <p:spPr bwMode="auto">
            <a:xfrm>
              <a:off x="2784" y="525"/>
              <a:ext cx="1464" cy="429"/>
            </a:xfrm>
            <a:prstGeom prst="rect">
              <a:avLst/>
            </a:prstGeom>
            <a:noFill/>
            <a:ln w="19050">
              <a:noFill/>
              <a:miter lim="800000"/>
              <a:headEnd/>
              <a:tailEnd/>
            </a:ln>
            <a:effectLst>
              <a:outerShdw dist="45791" dir="2021404" algn="ctr" rotWithShape="0">
                <a:schemeClr val="tx1"/>
              </a:outerShdw>
            </a:effectLst>
          </p:spPr>
          <p:txBody>
            <a:bodyPr>
              <a:spAutoFit/>
            </a:bodyPr>
            <a:lstStyle/>
            <a:p>
              <a:pPr algn="ctr">
                <a:lnSpc>
                  <a:spcPct val="90000"/>
                </a:lnSpc>
              </a:pPr>
              <a:r>
                <a:rPr lang="en-US" sz="4000" b="0">
                  <a:solidFill>
                    <a:srgbClr val="FFFFFF"/>
                  </a:solidFill>
                  <a:effectLst>
                    <a:outerShdw blurRad="38100" dist="38100" dir="2700000" algn="tl">
                      <a:srgbClr val="000000"/>
                    </a:outerShdw>
                  </a:effectLst>
                  <a:latin typeface="Impact" pitchFamily="34" charset="0"/>
                </a:rPr>
                <a:t>God's Will</a:t>
              </a:r>
            </a:p>
          </p:txBody>
        </p:sp>
      </p:grpSp>
      <p:grpSp>
        <p:nvGrpSpPr>
          <p:cNvPr id="6" name="Group 43"/>
          <p:cNvGrpSpPr>
            <a:grpSpLocks/>
          </p:cNvGrpSpPr>
          <p:nvPr/>
        </p:nvGrpSpPr>
        <p:grpSpPr bwMode="auto">
          <a:xfrm>
            <a:off x="838200" y="762000"/>
            <a:ext cx="1371600" cy="1162050"/>
            <a:chOff x="528" y="240"/>
            <a:chExt cx="864" cy="732"/>
          </a:xfrm>
        </p:grpSpPr>
        <p:sp>
          <p:nvSpPr>
            <p:cNvPr id="981030" name="Oval 38"/>
            <p:cNvSpPr>
              <a:spLocks noChangeArrowheads="1"/>
            </p:cNvSpPr>
            <p:nvPr/>
          </p:nvSpPr>
          <p:spPr bwMode="auto">
            <a:xfrm>
              <a:off x="528" y="240"/>
              <a:ext cx="864" cy="732"/>
            </a:xfrm>
            <a:prstGeom prst="ellipse">
              <a:avLst/>
            </a:prstGeom>
            <a:gradFill rotWithShape="0">
              <a:gsLst>
                <a:gs pos="0">
                  <a:schemeClr val="bg1"/>
                </a:gs>
                <a:gs pos="100000">
                  <a:srgbClr val="FFFFFF"/>
                </a:gs>
              </a:gsLst>
              <a:lin ang="5400000" scaled="1"/>
            </a:gradFill>
            <a:ln w="12700">
              <a:round/>
              <a:headEnd/>
              <a:tailEnd/>
            </a:ln>
            <a:effectLst/>
            <a:scene3d>
              <a:camera prst="legacyPerspectiveTopLeft"/>
              <a:lightRig rig="legacyHarsh3" dir="t"/>
            </a:scene3d>
            <a:sp3d extrusionH="430200" prstMaterial="legacyMatte">
              <a:bevelT w="13500" h="13500" prst="angle"/>
              <a:bevelB w="13500" h="13500" prst="angle"/>
              <a:extrusionClr>
                <a:schemeClr val="bg1"/>
              </a:extrusionClr>
            </a:sp3d>
          </p:spPr>
          <p:txBody>
            <a:bodyPr wrap="none" anchor="ctr">
              <a:flatTx/>
            </a:bodyPr>
            <a:lstStyle/>
            <a:p>
              <a:pPr algn="ctr"/>
              <a:endParaRPr lang="en-US" sz="4800">
                <a:solidFill>
                  <a:srgbClr val="6600CC"/>
                </a:solidFill>
                <a:effectLst/>
                <a:latin typeface="Impact" pitchFamily="34" charset="0"/>
              </a:endParaRPr>
            </a:p>
          </p:txBody>
        </p:sp>
        <p:sp>
          <p:nvSpPr>
            <p:cNvPr id="981031" name="WordArt 39"/>
            <p:cNvSpPr>
              <a:spLocks noChangeArrowheads="1" noChangeShapeType="1" noTextEdit="1"/>
            </p:cNvSpPr>
            <p:nvPr/>
          </p:nvSpPr>
          <p:spPr bwMode="auto">
            <a:xfrm>
              <a:off x="644" y="432"/>
              <a:ext cx="652" cy="336"/>
            </a:xfrm>
            <a:prstGeom prst="rect">
              <a:avLst/>
            </a:prstGeom>
          </p:spPr>
          <p:txBody>
            <a:bodyPr wrap="none" fromWordArt="1">
              <a:prstTxWarp prst="textPlain">
                <a:avLst>
                  <a:gd name="adj" fmla="val 50000"/>
                </a:avLst>
              </a:prstTxWarp>
              <a:scene3d>
                <a:camera prst="legacyPerspectiveBottomLeft"/>
                <a:lightRig rig="legacyHarsh3" dir="t"/>
              </a:scene3d>
              <a:sp3d extrusionH="430200" prstMaterial="legacyMatte">
                <a:extrusionClr>
                  <a:srgbClr val="6600CC"/>
                </a:extrusionClr>
              </a:sp3d>
            </a:bodyPr>
            <a:lstStyle/>
            <a:p>
              <a:pPr algn="ctr"/>
              <a:r>
                <a:rPr lang="en-US" sz="3600" kern="10">
                  <a:ln w="127">
                    <a:solidFill>
                      <a:srgbClr val="5100A2"/>
                    </a:solidFill>
                    <a:round/>
                    <a:headEnd/>
                    <a:tailEnd/>
                  </a:ln>
                  <a:gradFill rotWithShape="0">
                    <a:gsLst>
                      <a:gs pos="0">
                        <a:srgbClr val="6600CC"/>
                      </a:gs>
                      <a:gs pos="50000">
                        <a:srgbClr val="FFFFFF"/>
                      </a:gs>
                      <a:gs pos="100000">
                        <a:srgbClr val="6600CC"/>
                      </a:gs>
                    </a:gsLst>
                    <a:lin ang="2700000" scaled="1"/>
                  </a:gradFill>
                  <a:effectLst/>
                  <a:latin typeface="Impact"/>
                </a:rPr>
                <a:t>God</a:t>
              </a:r>
            </a:p>
          </p:txBody>
        </p:sp>
      </p:grpSp>
      <p:grpSp>
        <p:nvGrpSpPr>
          <p:cNvPr id="7" name="Group 44"/>
          <p:cNvGrpSpPr>
            <a:grpSpLocks/>
          </p:cNvGrpSpPr>
          <p:nvPr/>
        </p:nvGrpSpPr>
        <p:grpSpPr bwMode="auto">
          <a:xfrm>
            <a:off x="7694613" y="1293813"/>
            <a:ext cx="304800" cy="381000"/>
            <a:chOff x="4847" y="575"/>
            <a:chExt cx="192" cy="240"/>
          </a:xfrm>
        </p:grpSpPr>
        <p:sp>
          <p:nvSpPr>
            <p:cNvPr id="981037" name="WordArt 45"/>
            <p:cNvSpPr>
              <a:spLocks noChangeArrowheads="1" noChangeShapeType="1" noTextEdit="1"/>
            </p:cNvSpPr>
            <p:nvPr/>
          </p:nvSpPr>
          <p:spPr bwMode="auto">
            <a:xfrm rot="5400000">
              <a:off x="4887" y="663"/>
              <a:ext cx="240" cy="64"/>
            </a:xfrm>
            <a:prstGeom prst="rect">
              <a:avLst/>
            </a:prstGeom>
          </p:spPr>
          <p:txBody>
            <a:bodyPr wrap="none" fromWordArt="1">
              <a:prstTxWarp prst="textPlain">
                <a:avLst>
                  <a:gd name="adj" fmla="val 50000"/>
                </a:avLst>
              </a:prstTxWarp>
            </a:bodyPr>
            <a:lstStyle/>
            <a:p>
              <a:pPr algn="ctr"/>
              <a:r>
                <a:rPr lang="en-US" sz="3600" kern="10">
                  <a:ln w="9525">
                    <a:solidFill>
                      <a:srgbClr val="CC0000"/>
                    </a:solidFill>
                    <a:round/>
                    <a:headEnd/>
                    <a:tailEnd/>
                  </a:ln>
                  <a:gradFill rotWithShape="0">
                    <a:gsLst>
                      <a:gs pos="0">
                        <a:srgbClr val="6600CC"/>
                      </a:gs>
                      <a:gs pos="50000">
                        <a:srgbClr val="9900FF"/>
                      </a:gs>
                      <a:gs pos="100000">
                        <a:srgbClr val="6600CC"/>
                      </a:gs>
                    </a:gsLst>
                    <a:lin ang="18900000" scaled="1"/>
                  </a:gradFill>
                  <a:effectLst/>
                  <a:latin typeface="Latin Wide"/>
                </a:rPr>
                <a:t>_</a:t>
              </a:r>
            </a:p>
          </p:txBody>
        </p:sp>
        <p:sp>
          <p:nvSpPr>
            <p:cNvPr id="981038" name="WordArt 46"/>
            <p:cNvSpPr>
              <a:spLocks noChangeArrowheads="1" noChangeShapeType="1" noTextEdit="1"/>
            </p:cNvSpPr>
            <p:nvPr/>
          </p:nvSpPr>
          <p:spPr bwMode="auto">
            <a:xfrm rot="5400000">
              <a:off x="4759" y="663"/>
              <a:ext cx="240" cy="64"/>
            </a:xfrm>
            <a:prstGeom prst="rect">
              <a:avLst/>
            </a:prstGeom>
          </p:spPr>
          <p:txBody>
            <a:bodyPr wrap="none" fromWordArt="1">
              <a:prstTxWarp prst="textPlain">
                <a:avLst>
                  <a:gd name="adj" fmla="val 50000"/>
                </a:avLst>
              </a:prstTxWarp>
            </a:bodyPr>
            <a:lstStyle/>
            <a:p>
              <a:pPr algn="ctr"/>
              <a:r>
                <a:rPr lang="en-US" sz="3600" kern="10">
                  <a:ln w="9525">
                    <a:solidFill>
                      <a:srgbClr val="CC0000"/>
                    </a:solidFill>
                    <a:round/>
                    <a:headEnd/>
                    <a:tailEnd/>
                  </a:ln>
                  <a:gradFill rotWithShape="0">
                    <a:gsLst>
                      <a:gs pos="0">
                        <a:srgbClr val="6600CC"/>
                      </a:gs>
                      <a:gs pos="50000">
                        <a:srgbClr val="9900FF"/>
                      </a:gs>
                      <a:gs pos="100000">
                        <a:srgbClr val="6600CC"/>
                      </a:gs>
                    </a:gsLst>
                    <a:lin ang="18900000" scaled="1"/>
                  </a:gradFill>
                  <a:effectLst/>
                  <a:latin typeface="Latin Wide"/>
                </a:rPr>
                <a:t>_</a:t>
              </a:r>
            </a:p>
          </p:txBody>
        </p:sp>
      </p:grpSp>
      <p:sp>
        <p:nvSpPr>
          <p:cNvPr id="34" name="Text Box 24"/>
          <p:cNvSpPr txBox="1">
            <a:spLocks noChangeArrowheads="1"/>
          </p:cNvSpPr>
          <p:nvPr/>
        </p:nvSpPr>
        <p:spPr bwMode="auto">
          <a:xfrm>
            <a:off x="228600" y="76200"/>
            <a:ext cx="4876800" cy="519112"/>
          </a:xfrm>
          <a:prstGeom prst="rect">
            <a:avLst/>
          </a:prstGeom>
          <a:noFill/>
          <a:ln w="9525">
            <a:noFill/>
            <a:miter lim="800000"/>
            <a:headEnd/>
            <a:tailEnd/>
          </a:ln>
          <a:effectLst>
            <a:outerShdw dist="12700" dir="600000" algn="ctr" rotWithShape="0">
              <a:schemeClr val="bg1"/>
            </a:outerShdw>
          </a:effectLst>
        </p:spPr>
        <p:txBody>
          <a:bodyPr wrap="square">
            <a:spAutoFit/>
          </a:bodyPr>
          <a:lstStyle/>
          <a:p>
            <a:r>
              <a:rPr lang="en-US" sz="2800" b="0" u="sng">
                <a:solidFill>
                  <a:srgbClr val="000099"/>
                </a:solidFill>
                <a:effectLst/>
                <a:latin typeface="Impact" pitchFamily="34" charset="0"/>
              </a:rPr>
              <a:t>The predestination of God’s Will</a:t>
            </a:r>
            <a:endParaRPr lang="en-US" sz="2800" b="0" u="sng" dirty="0">
              <a:solidFill>
                <a:srgbClr val="000099"/>
              </a:solidFill>
              <a:effectLst/>
              <a:latin typeface="Impact" pitchFamily="34" charset="0"/>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81008"/>
                                        </p:tgtEl>
                                        <p:attrNameLst>
                                          <p:attrName>style.visibility</p:attrName>
                                        </p:attrNameLst>
                                      </p:cBhvr>
                                      <p:to>
                                        <p:strVal val="visible"/>
                                      </p:to>
                                    </p:set>
                                    <p:animEffect transition="in" filter="fade">
                                      <p:cBhvr>
                                        <p:cTn id="12" dur="1000"/>
                                        <p:tgtEl>
                                          <p:spTgt spid="981008"/>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981009"/>
                                        </p:tgtEl>
                                        <p:attrNameLst>
                                          <p:attrName>style.visibility</p:attrName>
                                        </p:attrNameLst>
                                      </p:cBhvr>
                                      <p:to>
                                        <p:strVal val="visible"/>
                                      </p:to>
                                    </p:set>
                                    <p:anim calcmode="lin" valueType="num">
                                      <p:cBhvr>
                                        <p:cTn id="15" dur="1000" fill="hold"/>
                                        <p:tgtEl>
                                          <p:spTgt spid="981009"/>
                                        </p:tgtEl>
                                        <p:attrNameLst>
                                          <p:attrName>ppt_w</p:attrName>
                                        </p:attrNameLst>
                                      </p:cBhvr>
                                      <p:tavLst>
                                        <p:tav tm="0">
                                          <p:val>
                                            <p:strVal val="#ppt_w*0.70"/>
                                          </p:val>
                                        </p:tav>
                                        <p:tav tm="100000">
                                          <p:val>
                                            <p:strVal val="#ppt_w"/>
                                          </p:val>
                                        </p:tav>
                                      </p:tavLst>
                                    </p:anim>
                                    <p:anim calcmode="lin" valueType="num">
                                      <p:cBhvr>
                                        <p:cTn id="16" dur="1000" fill="hold"/>
                                        <p:tgtEl>
                                          <p:spTgt spid="981009"/>
                                        </p:tgtEl>
                                        <p:attrNameLst>
                                          <p:attrName>ppt_h</p:attrName>
                                        </p:attrNameLst>
                                      </p:cBhvr>
                                      <p:tavLst>
                                        <p:tav tm="0">
                                          <p:val>
                                            <p:strVal val="#ppt_h"/>
                                          </p:val>
                                        </p:tav>
                                        <p:tav tm="100000">
                                          <p:val>
                                            <p:strVal val="#ppt_h"/>
                                          </p:val>
                                        </p:tav>
                                      </p:tavLst>
                                    </p:anim>
                                    <p:animEffect transition="in" filter="fade">
                                      <p:cBhvr>
                                        <p:cTn id="17" dur="1000"/>
                                        <p:tgtEl>
                                          <p:spTgt spid="981009"/>
                                        </p:tgtEl>
                                      </p:cBhvr>
                                    </p:animEffect>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grpId="0" nodeType="clickEffect">
                                  <p:stCondLst>
                                    <p:cond delay="0"/>
                                  </p:stCondLst>
                                  <p:childTnLst>
                                    <p:set>
                                      <p:cBhvr>
                                        <p:cTn id="21" dur="1" fill="hold">
                                          <p:stCondLst>
                                            <p:cond delay="0"/>
                                          </p:stCondLst>
                                        </p:cTn>
                                        <p:tgtEl>
                                          <p:spTgt spid="981032"/>
                                        </p:tgtEl>
                                        <p:attrNameLst>
                                          <p:attrName>style.visibility</p:attrName>
                                        </p:attrNameLst>
                                      </p:cBhvr>
                                      <p:to>
                                        <p:strVal val="visible"/>
                                      </p:to>
                                    </p:set>
                                    <p:anim calcmode="lin" valueType="num">
                                      <p:cBhvr>
                                        <p:cTn id="22" dur="1000" fill="hold"/>
                                        <p:tgtEl>
                                          <p:spTgt spid="981032"/>
                                        </p:tgtEl>
                                        <p:attrNameLst>
                                          <p:attrName>ppt_w</p:attrName>
                                        </p:attrNameLst>
                                      </p:cBhvr>
                                      <p:tavLst>
                                        <p:tav tm="0">
                                          <p:val>
                                            <p:fltVal val="0"/>
                                          </p:val>
                                        </p:tav>
                                        <p:tav tm="100000">
                                          <p:val>
                                            <p:strVal val="#ppt_w"/>
                                          </p:val>
                                        </p:tav>
                                      </p:tavLst>
                                    </p:anim>
                                    <p:anim calcmode="lin" valueType="num">
                                      <p:cBhvr>
                                        <p:cTn id="23" dur="1000" fill="hold"/>
                                        <p:tgtEl>
                                          <p:spTgt spid="9810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1008" grpId="0" animBg="1" autoUpdateAnimBg="0"/>
      <p:bldP spid="981009" grpId="0" autoUpdateAnimBg="0"/>
      <p:bldP spid="981032" grpId="0"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537CFF"/>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2" name="Group 23"/>
          <p:cNvGrpSpPr/>
          <p:nvPr/>
        </p:nvGrpSpPr>
        <p:grpSpPr>
          <a:xfrm>
            <a:off x="609600" y="2342115"/>
            <a:ext cx="7696200" cy="4211085"/>
            <a:chOff x="609600" y="2342115"/>
            <a:chExt cx="7696200" cy="4211085"/>
          </a:xfrm>
        </p:grpSpPr>
        <p:pic>
          <p:nvPicPr>
            <p:cNvPr id="22" name="Picture 21" descr="Woman Asian_green.gif"/>
            <p:cNvPicPr>
              <a:picLocks noChangeAspect="1"/>
            </p:cNvPicPr>
            <p:nvPr/>
          </p:nvPicPr>
          <p:blipFill>
            <a:blip r:embed="rId3" cstate="print">
              <a:clrChange>
                <a:clrFrom>
                  <a:srgbClr val="FFFFFF"/>
                </a:clrFrom>
                <a:clrTo>
                  <a:srgbClr val="FFFFFF">
                    <a:alpha val="0"/>
                  </a:srgbClr>
                </a:clrTo>
              </a:clrChange>
            </a:blip>
            <a:stretch>
              <a:fillRect/>
            </a:stretch>
          </p:blipFill>
          <p:spPr>
            <a:xfrm>
              <a:off x="5638800" y="3261360"/>
              <a:ext cx="1371600" cy="3139440"/>
            </a:xfrm>
            <a:prstGeom prst="rect">
              <a:avLst/>
            </a:prstGeom>
          </p:spPr>
        </p:pic>
        <p:pic>
          <p:nvPicPr>
            <p:cNvPr id="17" name="Picture 16" descr="Man casual_blue.gif"/>
            <p:cNvPicPr>
              <a:picLocks noChangeAspect="1"/>
            </p:cNvPicPr>
            <p:nvPr/>
          </p:nvPicPr>
          <p:blipFill>
            <a:blip r:embed="rId4" cstate="print">
              <a:clrChange>
                <a:clrFrom>
                  <a:srgbClr val="FFFFFF"/>
                </a:clrFrom>
                <a:clrTo>
                  <a:srgbClr val="FFFFFF">
                    <a:alpha val="0"/>
                  </a:srgbClr>
                </a:clrTo>
              </a:clrChange>
            </a:blip>
            <a:stretch>
              <a:fillRect/>
            </a:stretch>
          </p:blipFill>
          <p:spPr>
            <a:xfrm flipH="1">
              <a:off x="7078414" y="2342115"/>
              <a:ext cx="1227386" cy="3601485"/>
            </a:xfrm>
            <a:prstGeom prst="rect">
              <a:avLst/>
            </a:prstGeom>
          </p:spPr>
        </p:pic>
        <p:pic>
          <p:nvPicPr>
            <p:cNvPr id="20" name="Picture 19" descr="Woman casual_yellow.gif"/>
            <p:cNvPicPr>
              <a:picLocks noChangeAspect="1"/>
            </p:cNvPicPr>
            <p:nvPr/>
          </p:nvPicPr>
          <p:blipFill>
            <a:blip r:embed="rId5" cstate="print">
              <a:clrChange>
                <a:clrFrom>
                  <a:srgbClr val="FFFFFF"/>
                </a:clrFrom>
                <a:clrTo>
                  <a:srgbClr val="FFFFFF">
                    <a:alpha val="0"/>
                  </a:srgbClr>
                </a:clrTo>
              </a:clrChange>
            </a:blip>
            <a:stretch>
              <a:fillRect/>
            </a:stretch>
          </p:blipFill>
          <p:spPr>
            <a:xfrm flipH="1">
              <a:off x="2044292" y="2895600"/>
              <a:ext cx="1156108" cy="3270361"/>
            </a:xfrm>
            <a:prstGeom prst="rect">
              <a:avLst/>
            </a:prstGeom>
          </p:spPr>
        </p:pic>
        <p:pic>
          <p:nvPicPr>
            <p:cNvPr id="7" name="Picture 6" descr="Man business_pink.gif"/>
            <p:cNvPicPr>
              <a:picLocks noChangeAspect="1"/>
            </p:cNvPicPr>
            <p:nvPr/>
          </p:nvPicPr>
          <p:blipFill>
            <a:blip r:embed="rId6" cstate="print">
              <a:clrChange>
                <a:clrFrom>
                  <a:srgbClr val="FFFFFF"/>
                </a:clrFrom>
                <a:clrTo>
                  <a:srgbClr val="FFFFFF">
                    <a:alpha val="0"/>
                  </a:srgbClr>
                </a:clrTo>
              </a:clrChange>
            </a:blip>
            <a:stretch>
              <a:fillRect/>
            </a:stretch>
          </p:blipFill>
          <p:spPr>
            <a:xfrm>
              <a:off x="609600" y="2362200"/>
              <a:ext cx="1226385" cy="3572870"/>
            </a:xfrm>
            <a:prstGeom prst="rect">
              <a:avLst/>
            </a:prstGeom>
          </p:spPr>
        </p:pic>
        <p:pic>
          <p:nvPicPr>
            <p:cNvPr id="11" name="Picture 10" descr="Woman business_okra.gif"/>
            <p:cNvPicPr>
              <a:picLocks noChangeAspect="1"/>
            </p:cNvPicPr>
            <p:nvPr/>
          </p:nvPicPr>
          <p:blipFill>
            <a:blip r:embed="rId7" cstate="print">
              <a:clrChange>
                <a:clrFrom>
                  <a:srgbClr val="FFFFFF"/>
                </a:clrFrom>
                <a:clrTo>
                  <a:srgbClr val="FFFFFF">
                    <a:alpha val="0"/>
                  </a:srgbClr>
                </a:clrTo>
              </a:clrChange>
            </a:blip>
            <a:stretch>
              <a:fillRect/>
            </a:stretch>
          </p:blipFill>
          <p:spPr>
            <a:xfrm flipH="1">
              <a:off x="3716090" y="3283118"/>
              <a:ext cx="1236910" cy="3270082"/>
            </a:xfrm>
            <a:prstGeom prst="rect">
              <a:avLst/>
            </a:prstGeom>
          </p:spPr>
        </p:pic>
      </p:grpSp>
      <p:sp>
        <p:nvSpPr>
          <p:cNvPr id="982021" name="WordArt 5"/>
          <p:cNvSpPr>
            <a:spLocks noChangeArrowheads="1" noChangeShapeType="1" noTextEdit="1"/>
          </p:cNvSpPr>
          <p:nvPr/>
        </p:nvSpPr>
        <p:spPr bwMode="auto">
          <a:xfrm>
            <a:off x="1143000" y="990600"/>
            <a:ext cx="6858000" cy="4876800"/>
          </a:xfrm>
          <a:prstGeom prst="rect">
            <a:avLst/>
          </a:prstGeom>
          <a:ln w="3175" cmpd="dbl">
            <a:noFill/>
          </a:ln>
        </p:spPr>
        <p:txBody>
          <a:bodyPr wrap="none" fromWordArt="1">
            <a:prstTxWarp prst="textInflate">
              <a:avLst>
                <a:gd name="adj" fmla="val 8808"/>
              </a:avLst>
            </a:prstTxWarp>
          </a:bodyPr>
          <a:lstStyle/>
          <a:p>
            <a:pPr algn="ctr"/>
            <a:r>
              <a:rPr lang="en-US" sz="6000" b="0" kern="10" spc="300" dirty="0">
                <a:ln w="635">
                  <a:solidFill>
                    <a:srgbClr val="000042"/>
                  </a:solidFill>
                  <a:round/>
                  <a:headEnd/>
                  <a:tailEnd/>
                </a:ln>
                <a:solidFill>
                  <a:srgbClr val="000066">
                    <a:alpha val="80000"/>
                  </a:srgbClr>
                </a:solidFill>
                <a:effectLst/>
                <a:latin typeface="Arial Black" pitchFamily="34" charset="0"/>
              </a:rPr>
              <a:t>The Predestination of</a:t>
            </a:r>
          </a:p>
          <a:p>
            <a:pPr algn="ctr"/>
            <a:r>
              <a:rPr lang="en-US" sz="6000" b="0" kern="10" spc="300" dirty="0">
                <a:ln w="635">
                  <a:solidFill>
                    <a:srgbClr val="000042"/>
                  </a:solidFill>
                  <a:round/>
                  <a:headEnd/>
                  <a:tailEnd/>
                </a:ln>
                <a:solidFill>
                  <a:srgbClr val="000066">
                    <a:alpha val="80000"/>
                  </a:srgbClr>
                </a:solidFill>
                <a:effectLst/>
                <a:latin typeface="Arial Black" pitchFamily="34" charset="0"/>
              </a:rPr>
              <a:t>the Fulfillment of </a:t>
            </a:r>
          </a:p>
          <a:p>
            <a:pPr algn="ctr"/>
            <a:r>
              <a:rPr lang="en-US" sz="6000" b="0" kern="10" spc="300" dirty="0">
                <a:ln w="635">
                  <a:solidFill>
                    <a:srgbClr val="000042"/>
                  </a:solidFill>
                  <a:round/>
                  <a:headEnd/>
                  <a:tailEnd/>
                </a:ln>
                <a:solidFill>
                  <a:srgbClr val="000066">
                    <a:alpha val="80000"/>
                  </a:srgbClr>
                </a:solidFill>
                <a:effectLst/>
                <a:latin typeface="Arial Black" pitchFamily="34" charset="0"/>
              </a:rPr>
              <a:t>God's Will</a:t>
            </a:r>
          </a:p>
          <a:p>
            <a:pPr algn="ctr"/>
            <a:r>
              <a:rPr lang="en-US" sz="5400" b="0" kern="10" spc="600" dirty="0">
                <a:ln w="19050">
                  <a:solidFill>
                    <a:srgbClr val="000048"/>
                  </a:solidFill>
                  <a:round/>
                  <a:headEnd/>
                  <a:tailEnd/>
                </a:ln>
                <a:solidFill>
                  <a:srgbClr val="F3FFFF">
                    <a:alpha val="60000"/>
                  </a:srgbClr>
                </a:solidFill>
                <a:effectLst/>
                <a:latin typeface="Arial Black" pitchFamily="34" charset="0"/>
              </a:rPr>
              <a:t>and</a:t>
            </a:r>
          </a:p>
          <a:p>
            <a:pPr algn="ctr"/>
            <a:r>
              <a:rPr lang="en-US" sz="6000" b="0" kern="10" spc="300" dirty="0">
                <a:ln w="3175">
                  <a:solidFill>
                    <a:srgbClr val="000042"/>
                  </a:solidFill>
                  <a:round/>
                  <a:headEnd/>
                  <a:tailEnd/>
                </a:ln>
                <a:solidFill>
                  <a:srgbClr val="000066">
                    <a:alpha val="70000"/>
                  </a:srgbClr>
                </a:solidFill>
                <a:effectLst/>
                <a:latin typeface="Arial Black" pitchFamily="34" charset="0"/>
              </a:rPr>
              <a:t>the Predestination of</a:t>
            </a:r>
          </a:p>
          <a:p>
            <a:pPr algn="ctr"/>
            <a:r>
              <a:rPr lang="en-US" sz="6000" b="0" kern="10" spc="300" dirty="0">
                <a:ln w="3175">
                  <a:solidFill>
                    <a:srgbClr val="000042"/>
                  </a:solidFill>
                  <a:round/>
                  <a:headEnd/>
                  <a:tailEnd/>
                </a:ln>
                <a:solidFill>
                  <a:srgbClr val="000066">
                    <a:alpha val="70000"/>
                  </a:srgbClr>
                </a:solidFill>
                <a:effectLst/>
                <a:latin typeface="Arial Black" pitchFamily="34" charset="0"/>
              </a:rPr>
              <a:t>Human Beings</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82021"/>
                                        </p:tgtEl>
                                        <p:attrNameLst>
                                          <p:attrName>style.visibility</p:attrName>
                                        </p:attrNameLst>
                                      </p:cBhvr>
                                      <p:to>
                                        <p:strVal val="visible"/>
                                      </p:to>
                                    </p:set>
                                    <p:animEffect transition="in" filter="barn(outVertical)">
                                      <p:cBhvr>
                                        <p:cTn id="7" dur="1000"/>
                                        <p:tgtEl>
                                          <p:spTgt spid="982021"/>
                                        </p:tgtEl>
                                      </p:cBhvr>
                                    </p:animEffect>
                                  </p:childTnLst>
                                </p:cTn>
                              </p:par>
                              <p:par>
                                <p:cTn id="8" presetID="10" presetClass="entr" presetSubtype="0" fill="hold" nodeType="with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2021" grpId="0"/>
    </p:bldLst>
  </p:timing>
</p:sld>
</file>

<file path=ppt/slides/slide16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B3C5FF"/>
            </a:gs>
            <a:gs pos="100000">
              <a:schemeClr val="bg1"/>
            </a:gs>
          </a:gsLst>
          <a:lin ang="5400000" scaled="1"/>
        </a:gradFill>
        <a:effectLst/>
      </p:bgPr>
    </p:bg>
    <p:spTree>
      <p:nvGrpSpPr>
        <p:cNvPr id="1" name=""/>
        <p:cNvGrpSpPr/>
        <p:nvPr/>
      </p:nvGrpSpPr>
      <p:grpSpPr>
        <a:xfrm>
          <a:off x="0" y="0"/>
          <a:ext cx="0" cy="0"/>
          <a:chOff x="0" y="0"/>
          <a:chExt cx="0" cy="0"/>
        </a:xfrm>
      </p:grpSpPr>
      <p:sp>
        <p:nvSpPr>
          <p:cNvPr id="983042" name="Rectangle 2"/>
          <p:cNvSpPr>
            <a:spLocks noChangeArrowheads="1"/>
          </p:cNvSpPr>
          <p:nvPr/>
        </p:nvSpPr>
        <p:spPr bwMode="auto">
          <a:xfrm>
            <a:off x="0" y="5715000"/>
            <a:ext cx="9144000" cy="11430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grpSp>
        <p:nvGrpSpPr>
          <p:cNvPr id="2" name="Group 73"/>
          <p:cNvGrpSpPr>
            <a:grpSpLocks/>
          </p:cNvGrpSpPr>
          <p:nvPr/>
        </p:nvGrpSpPr>
        <p:grpSpPr bwMode="auto">
          <a:xfrm>
            <a:off x="190500" y="228600"/>
            <a:ext cx="2781300" cy="990600"/>
            <a:chOff x="168" y="144"/>
            <a:chExt cx="1752" cy="624"/>
          </a:xfrm>
        </p:grpSpPr>
        <p:sp>
          <p:nvSpPr>
            <p:cNvPr id="983047" name="AutoShape 7"/>
            <p:cNvSpPr>
              <a:spLocks noChangeArrowheads="1"/>
            </p:cNvSpPr>
            <p:nvPr/>
          </p:nvSpPr>
          <p:spPr bwMode="auto">
            <a:xfrm>
              <a:off x="210" y="144"/>
              <a:ext cx="1668" cy="624"/>
            </a:xfrm>
            <a:prstGeom prst="roundRect">
              <a:avLst>
                <a:gd name="adj" fmla="val 16667"/>
              </a:avLst>
            </a:prstGeom>
            <a:solidFill>
              <a:srgbClr val="9900CC"/>
            </a:solidFill>
            <a:ln w="28575">
              <a:noFill/>
              <a:round/>
              <a:headEnd/>
              <a:tailEnd/>
            </a:ln>
            <a:effectLst/>
          </p:spPr>
          <p:txBody>
            <a:bodyPr wrap="none" anchor="ctr"/>
            <a:lstStyle/>
            <a:p>
              <a:pPr>
                <a:lnSpc>
                  <a:spcPct val="90000"/>
                </a:lnSpc>
              </a:pPr>
              <a:endParaRPr lang="en-US" sz="600" b="0">
                <a:solidFill>
                  <a:srgbClr val="FFFFFF"/>
                </a:solidFill>
                <a:effectLst>
                  <a:outerShdw blurRad="38100" dist="38100" dir="2700000" algn="tl">
                    <a:srgbClr val="000000"/>
                  </a:outerShdw>
                </a:effectLst>
                <a:latin typeface="Impact" pitchFamily="34" charset="0"/>
              </a:endParaRPr>
            </a:p>
            <a:p>
              <a:pPr>
                <a:lnSpc>
                  <a:spcPct val="80000"/>
                </a:lnSpc>
              </a:pPr>
              <a:endParaRPr lang="en-US" sz="3200" b="0">
                <a:solidFill>
                  <a:srgbClr val="FFFFFF"/>
                </a:solidFill>
                <a:effectLst>
                  <a:outerShdw blurRad="38100" dist="38100" dir="2700000" algn="tl">
                    <a:srgbClr val="000000"/>
                  </a:outerShdw>
                </a:effectLst>
                <a:latin typeface="Impact" pitchFamily="34" charset="0"/>
              </a:endParaRPr>
            </a:p>
          </p:txBody>
        </p:sp>
        <p:sp>
          <p:nvSpPr>
            <p:cNvPr id="983048" name="Text Box 8"/>
            <p:cNvSpPr txBox="1">
              <a:spLocks noChangeArrowheads="1"/>
            </p:cNvSpPr>
            <p:nvPr/>
          </p:nvSpPr>
          <p:spPr bwMode="auto">
            <a:xfrm>
              <a:off x="168" y="188"/>
              <a:ext cx="1752" cy="580"/>
            </a:xfrm>
            <a:prstGeom prst="rect">
              <a:avLst/>
            </a:prstGeom>
            <a:noFill/>
            <a:ln w="19050">
              <a:noFill/>
              <a:miter lim="800000"/>
              <a:headEnd/>
              <a:tailEnd/>
            </a:ln>
            <a:effectLst>
              <a:outerShdw dist="45791" dir="2021404" algn="ctr" rotWithShape="0">
                <a:schemeClr val="tx1"/>
              </a:outerShdw>
            </a:effectLst>
          </p:spPr>
          <p:txBody>
            <a:bodyPr>
              <a:spAutoFit/>
            </a:bodyPr>
            <a:lstStyle/>
            <a:p>
              <a:pPr algn="ctr">
                <a:lnSpc>
                  <a:spcPct val="80000"/>
                </a:lnSpc>
              </a:pPr>
              <a:r>
                <a:rPr lang="en-US" sz="3400" b="0">
                  <a:solidFill>
                    <a:srgbClr val="FFFFFF"/>
                  </a:solidFill>
                  <a:effectLst/>
                  <a:latin typeface="Impact" pitchFamily="34" charset="0"/>
                </a:rPr>
                <a:t>Providence</a:t>
              </a:r>
            </a:p>
            <a:p>
              <a:pPr algn="ctr">
                <a:lnSpc>
                  <a:spcPct val="80000"/>
                </a:lnSpc>
              </a:pPr>
              <a:r>
                <a:rPr lang="en-US" sz="3400" b="0">
                  <a:solidFill>
                    <a:srgbClr val="FFFFFF"/>
                  </a:solidFill>
                  <a:effectLst/>
                  <a:latin typeface="Impact" pitchFamily="34" charset="0"/>
                </a:rPr>
                <a:t>of restoration</a:t>
              </a:r>
            </a:p>
          </p:txBody>
        </p:sp>
      </p:grpSp>
      <p:sp>
        <p:nvSpPr>
          <p:cNvPr id="983058" name="Text Box 18"/>
          <p:cNvSpPr txBox="1">
            <a:spLocks noChangeArrowheads="1"/>
          </p:cNvSpPr>
          <p:nvPr/>
        </p:nvSpPr>
        <p:spPr bwMode="auto">
          <a:xfrm>
            <a:off x="2971800" y="373063"/>
            <a:ext cx="2305050" cy="701675"/>
          </a:xfrm>
          <a:prstGeom prst="rect">
            <a:avLst/>
          </a:prstGeom>
          <a:noFill/>
          <a:ln w="19050">
            <a:noFill/>
            <a:miter lim="800000"/>
            <a:headEnd/>
            <a:tailEnd/>
          </a:ln>
          <a:effectLst>
            <a:outerShdw dist="38100" dir="600000" algn="ctr" rotWithShape="0">
              <a:schemeClr val="bg1"/>
            </a:outerShdw>
          </a:effectLst>
        </p:spPr>
        <p:txBody>
          <a:bodyPr>
            <a:spAutoFit/>
          </a:bodyPr>
          <a:lstStyle/>
          <a:p>
            <a:pPr algn="ctr"/>
            <a:r>
              <a:rPr lang="en-US" sz="4000" b="0" dirty="0">
                <a:solidFill>
                  <a:srgbClr val="000099"/>
                </a:solidFill>
                <a:effectLst/>
                <a:latin typeface="Impact" pitchFamily="34" charset="0"/>
              </a:rPr>
              <a:t>God's Will</a:t>
            </a:r>
          </a:p>
        </p:txBody>
      </p:sp>
      <p:sp>
        <p:nvSpPr>
          <p:cNvPr id="983060" name="Rectangle 20"/>
          <p:cNvSpPr>
            <a:spLocks noChangeArrowheads="1"/>
          </p:cNvSpPr>
          <p:nvPr/>
        </p:nvSpPr>
        <p:spPr bwMode="auto">
          <a:xfrm>
            <a:off x="6781800" y="371475"/>
            <a:ext cx="1981200" cy="703263"/>
          </a:xfrm>
          <a:prstGeom prst="rect">
            <a:avLst/>
          </a:prstGeom>
          <a:noFill/>
          <a:ln w="9525">
            <a:noFill/>
            <a:miter lim="800000"/>
            <a:headEnd/>
            <a:tailEnd/>
          </a:ln>
          <a:effectLst>
            <a:outerShdw dist="38100" dir="600000" algn="ctr" rotWithShape="0">
              <a:schemeClr val="bg1"/>
            </a:outerShdw>
          </a:effectLst>
        </p:spPr>
        <p:txBody>
          <a:bodyPr wrap="none" anchor="ctr"/>
          <a:lstStyle/>
          <a:p>
            <a:pPr algn="ctr"/>
            <a:r>
              <a:rPr lang="en-US" sz="4000" b="0" dirty="0">
                <a:solidFill>
                  <a:srgbClr val="000099"/>
                </a:solidFill>
                <a:effectLst/>
                <a:latin typeface="Impact" pitchFamily="34" charset="0"/>
              </a:rPr>
              <a:t>Absolute</a:t>
            </a:r>
          </a:p>
        </p:txBody>
      </p:sp>
      <p:sp>
        <p:nvSpPr>
          <p:cNvPr id="983064" name="WordArt 24"/>
          <p:cNvSpPr>
            <a:spLocks noChangeArrowheads="1" noChangeShapeType="1"/>
          </p:cNvSpPr>
          <p:nvPr/>
        </p:nvSpPr>
        <p:spPr bwMode="auto">
          <a:xfrm rot="10800000">
            <a:off x="5334000" y="685800"/>
            <a:ext cx="1295400" cy="84138"/>
          </a:xfrm>
          <a:prstGeom prst="rect">
            <a:avLst/>
          </a:prstGeom>
        </p:spPr>
        <p:txBody>
          <a:bodyPr wrap="none" fromWordArt="1">
            <a:prstTxWarp prst="textPlain">
              <a:avLst>
                <a:gd name="adj" fmla="val 50000"/>
              </a:avLst>
            </a:prstTxWarp>
          </a:bodyPr>
          <a:lstStyle/>
          <a:p>
            <a:pPr algn="ctr"/>
            <a:r>
              <a:rPr lang="en-US" sz="3600" kern="10" dirty="0">
                <a:ln w="28575">
                  <a:solidFill>
                    <a:srgbClr val="000066"/>
                  </a:solidFill>
                  <a:round/>
                  <a:headEnd/>
                  <a:tailEnd/>
                </a:ln>
                <a:gradFill rotWithShape="0">
                  <a:gsLst>
                    <a:gs pos="0">
                      <a:srgbClr val="6600CC"/>
                    </a:gs>
                    <a:gs pos="50000">
                      <a:srgbClr val="66FFFF"/>
                    </a:gs>
                    <a:gs pos="100000">
                      <a:srgbClr val="6600CC"/>
                    </a:gs>
                  </a:gsLst>
                  <a:lin ang="16200000" scaled="1"/>
                </a:gradFill>
                <a:effectLst/>
                <a:latin typeface="Arial Black"/>
              </a:rPr>
              <a:t>……...</a:t>
            </a:r>
          </a:p>
        </p:txBody>
      </p:sp>
      <p:grpSp>
        <p:nvGrpSpPr>
          <p:cNvPr id="3" name="Group 114"/>
          <p:cNvGrpSpPr>
            <a:grpSpLocks/>
          </p:cNvGrpSpPr>
          <p:nvPr/>
        </p:nvGrpSpPr>
        <p:grpSpPr bwMode="auto">
          <a:xfrm>
            <a:off x="6324600" y="1503363"/>
            <a:ext cx="2590800" cy="1620837"/>
            <a:chOff x="3984" y="947"/>
            <a:chExt cx="1632" cy="1021"/>
          </a:xfrm>
        </p:grpSpPr>
        <p:sp>
          <p:nvSpPr>
            <p:cNvPr id="983136" name="AutoShape 96"/>
            <p:cNvSpPr>
              <a:spLocks noChangeArrowheads="1"/>
            </p:cNvSpPr>
            <p:nvPr/>
          </p:nvSpPr>
          <p:spPr bwMode="auto">
            <a:xfrm>
              <a:off x="4032" y="947"/>
              <a:ext cx="1536" cy="1021"/>
            </a:xfrm>
            <a:prstGeom prst="roundRect">
              <a:avLst>
                <a:gd name="adj" fmla="val 16667"/>
              </a:avLst>
            </a:prstGeom>
            <a:blipFill>
              <a:blip r:embed="rId3" cstate="print"/>
              <a:stretch>
                <a:fillRect/>
              </a:stretch>
            </a:blipFill>
            <a:ln w="38100">
              <a:solidFill>
                <a:schemeClr val="accent2"/>
              </a:solidFill>
              <a:round/>
              <a:headEnd/>
              <a:tailEnd/>
            </a:ln>
            <a:effectLst/>
          </p:spPr>
          <p:txBody>
            <a:bodyPr wrap="none" anchor="ctr"/>
            <a:lstStyle/>
            <a:p>
              <a:pPr>
                <a:lnSpc>
                  <a:spcPct val="90000"/>
                </a:lnSpc>
              </a:pPr>
              <a:endParaRPr lang="en-US" sz="600" b="0">
                <a:solidFill>
                  <a:srgbClr val="FFFFFF"/>
                </a:solidFill>
                <a:effectLst>
                  <a:outerShdw blurRad="38100" dist="38100" dir="2700000" algn="tl">
                    <a:srgbClr val="000000"/>
                  </a:outerShdw>
                </a:effectLst>
                <a:latin typeface="Impact" pitchFamily="34" charset="0"/>
              </a:endParaRPr>
            </a:p>
            <a:p>
              <a:pPr>
                <a:lnSpc>
                  <a:spcPct val="80000"/>
                </a:lnSpc>
              </a:pPr>
              <a:endParaRPr lang="en-US" sz="3200" b="0">
                <a:solidFill>
                  <a:srgbClr val="FFFFFF"/>
                </a:solidFill>
                <a:effectLst>
                  <a:outerShdw blurRad="38100" dist="38100" dir="2700000" algn="tl">
                    <a:srgbClr val="000000"/>
                  </a:outerShdw>
                </a:effectLst>
                <a:latin typeface="Impact" pitchFamily="34" charset="0"/>
              </a:endParaRPr>
            </a:p>
          </p:txBody>
        </p:sp>
        <p:sp>
          <p:nvSpPr>
            <p:cNvPr id="983137" name="Text Box 97"/>
            <p:cNvSpPr txBox="1">
              <a:spLocks noChangeArrowheads="1"/>
            </p:cNvSpPr>
            <p:nvPr/>
          </p:nvSpPr>
          <p:spPr bwMode="auto">
            <a:xfrm>
              <a:off x="3984" y="1096"/>
              <a:ext cx="1632" cy="679"/>
            </a:xfrm>
            <a:prstGeom prst="rect">
              <a:avLst/>
            </a:prstGeom>
            <a:noFill/>
            <a:ln w="19050">
              <a:noFill/>
              <a:miter lim="800000"/>
              <a:headEnd/>
              <a:tailEnd/>
            </a:ln>
            <a:effectLst/>
          </p:spPr>
          <p:txBody>
            <a:bodyPr>
              <a:spAutoFit/>
            </a:bodyPr>
            <a:lstStyle/>
            <a:p>
              <a:pPr algn="ctr">
                <a:lnSpc>
                  <a:spcPct val="95000"/>
                </a:lnSpc>
              </a:pPr>
              <a:r>
                <a:rPr lang="en-US" sz="3600" b="0">
                  <a:ln>
                    <a:solidFill>
                      <a:srgbClr val="FFFFFF"/>
                    </a:solidFill>
                  </a:ln>
                  <a:solidFill>
                    <a:srgbClr val="000099"/>
                  </a:solidFill>
                  <a:effectLst/>
                  <a:latin typeface="Impact" pitchFamily="34" charset="0"/>
                </a:rPr>
                <a:t>Human</a:t>
              </a:r>
            </a:p>
            <a:p>
              <a:pPr algn="ctr">
                <a:lnSpc>
                  <a:spcPct val="95000"/>
                </a:lnSpc>
              </a:pPr>
              <a:r>
                <a:rPr lang="en-US" sz="3200" b="0">
                  <a:ln>
                    <a:solidFill>
                      <a:srgbClr val="FFFFFF"/>
                    </a:solidFill>
                  </a:ln>
                  <a:solidFill>
                    <a:srgbClr val="000099"/>
                  </a:solidFill>
                  <a:effectLst/>
                  <a:latin typeface="Impact" pitchFamily="34" charset="0"/>
                </a:rPr>
                <a:t>responsibility</a:t>
              </a:r>
            </a:p>
          </p:txBody>
        </p:sp>
      </p:grpSp>
      <p:sp>
        <p:nvSpPr>
          <p:cNvPr id="983145" name="AutoShape 105"/>
          <p:cNvSpPr>
            <a:spLocks noChangeArrowheads="1"/>
          </p:cNvSpPr>
          <p:nvPr/>
        </p:nvSpPr>
        <p:spPr bwMode="auto">
          <a:xfrm rot="16200000" flipH="1">
            <a:off x="4456907" y="1219993"/>
            <a:ext cx="228600" cy="2436813"/>
          </a:xfrm>
          <a:prstGeom prst="downArrow">
            <a:avLst>
              <a:gd name="adj1" fmla="val 50000"/>
              <a:gd name="adj2" fmla="val 266493"/>
            </a:avLst>
          </a:prstGeom>
          <a:solidFill>
            <a:srgbClr val="FF3300"/>
          </a:solidFill>
          <a:ln w="28575">
            <a:solidFill>
              <a:srgbClr val="000099"/>
            </a:solidFill>
            <a:miter lim="800000"/>
            <a:headEnd/>
            <a:tailEnd/>
          </a:ln>
          <a:effectLst/>
        </p:spPr>
        <p:txBody>
          <a:bodyPr vert="eaVert" wrap="none" anchor="ctr"/>
          <a:lstStyle/>
          <a:p>
            <a:pPr algn="ctr"/>
            <a:endParaRPr lang="en-US" b="0">
              <a:solidFill>
                <a:srgbClr val="000000"/>
              </a:solidFill>
              <a:effectLst/>
            </a:endParaRPr>
          </a:p>
        </p:txBody>
      </p:sp>
      <p:grpSp>
        <p:nvGrpSpPr>
          <p:cNvPr id="4" name="Group 26"/>
          <p:cNvGrpSpPr/>
          <p:nvPr/>
        </p:nvGrpSpPr>
        <p:grpSpPr>
          <a:xfrm>
            <a:off x="304800" y="1524000"/>
            <a:ext cx="2438400" cy="1620838"/>
            <a:chOff x="304800" y="1524000"/>
            <a:chExt cx="2438400" cy="1620838"/>
          </a:xfrm>
        </p:grpSpPr>
        <p:sp>
          <p:nvSpPr>
            <p:cNvPr id="983149" name="AutoShape 109"/>
            <p:cNvSpPr>
              <a:spLocks noChangeArrowheads="1"/>
            </p:cNvSpPr>
            <p:nvPr/>
          </p:nvSpPr>
          <p:spPr bwMode="auto">
            <a:xfrm>
              <a:off x="304800" y="1524000"/>
              <a:ext cx="2438400" cy="1620838"/>
            </a:xfrm>
            <a:prstGeom prst="roundRect">
              <a:avLst>
                <a:gd name="adj" fmla="val 16667"/>
              </a:avLst>
            </a:prstGeom>
            <a:blipFill dpi="0" rotWithShape="1">
              <a:blip r:embed="rId4" cstate="print"/>
              <a:srcRect/>
              <a:stretch>
                <a:fillRect b="-161818"/>
              </a:stretch>
            </a:blipFill>
            <a:ln w="19050">
              <a:solidFill>
                <a:srgbClr val="000099"/>
              </a:solidFill>
              <a:round/>
              <a:headEnd/>
              <a:tailEnd/>
            </a:ln>
            <a:effectLst/>
          </p:spPr>
          <p:txBody>
            <a:bodyPr wrap="none" anchor="ctr"/>
            <a:lstStyle/>
            <a:p>
              <a:pPr>
                <a:lnSpc>
                  <a:spcPct val="90000"/>
                </a:lnSpc>
              </a:pPr>
              <a:endParaRPr lang="en-US" sz="600" b="0">
                <a:solidFill>
                  <a:srgbClr val="FFFFFF"/>
                </a:solidFill>
                <a:effectLst>
                  <a:outerShdw blurRad="38100" dist="38100" dir="2700000" algn="tl">
                    <a:srgbClr val="C0C0C0"/>
                  </a:outerShdw>
                </a:effectLst>
                <a:latin typeface="Impact" pitchFamily="34" charset="0"/>
              </a:endParaRPr>
            </a:p>
            <a:p>
              <a:pPr>
                <a:lnSpc>
                  <a:spcPct val="80000"/>
                </a:lnSpc>
              </a:pPr>
              <a:endParaRPr lang="en-US" sz="600" b="0">
                <a:solidFill>
                  <a:srgbClr val="FFFFFF"/>
                </a:solidFill>
                <a:effectLst>
                  <a:outerShdw blurRad="38100" dist="38100" dir="2700000" algn="tl">
                    <a:srgbClr val="C0C0C0"/>
                  </a:outerShdw>
                </a:effectLst>
                <a:latin typeface="Impact" pitchFamily="34" charset="0"/>
              </a:endParaRPr>
            </a:p>
          </p:txBody>
        </p:sp>
        <p:sp>
          <p:nvSpPr>
            <p:cNvPr id="983150" name="Text Box 110"/>
            <p:cNvSpPr txBox="1">
              <a:spLocks noChangeArrowheads="1"/>
            </p:cNvSpPr>
            <p:nvPr/>
          </p:nvSpPr>
          <p:spPr bwMode="auto">
            <a:xfrm>
              <a:off x="533400" y="1708150"/>
              <a:ext cx="1981200" cy="1263650"/>
            </a:xfrm>
            <a:prstGeom prst="rect">
              <a:avLst/>
            </a:prstGeom>
            <a:noFill/>
            <a:ln w="19050">
              <a:noFill/>
              <a:miter lim="800000"/>
              <a:headEnd/>
              <a:tailEnd/>
            </a:ln>
            <a:effectLst>
              <a:outerShdw blurRad="127000" algn="ctr" rotWithShape="0">
                <a:schemeClr val="bg1"/>
              </a:outerShdw>
            </a:effectLst>
          </p:spPr>
          <p:txBody>
            <a:bodyPr>
              <a:spAutoFit/>
            </a:bodyPr>
            <a:lstStyle/>
            <a:p>
              <a:pPr algn="ctr">
                <a:lnSpc>
                  <a:spcPct val="80000"/>
                </a:lnSpc>
              </a:pPr>
              <a:r>
                <a:rPr lang="en-US" sz="3200" b="0" dirty="0">
                  <a:ln>
                    <a:solidFill>
                      <a:srgbClr val="FFFFFF"/>
                    </a:solidFill>
                  </a:ln>
                  <a:solidFill>
                    <a:srgbClr val="000099"/>
                  </a:solidFill>
                  <a:effectLst>
                    <a:outerShdw blurRad="127000" algn="ctr" rotWithShape="0">
                      <a:srgbClr val="FFFFFF"/>
                    </a:outerShdw>
                  </a:effectLst>
                  <a:latin typeface="Impact" pitchFamily="34" charset="0"/>
                </a:rPr>
                <a:t>Fulfillment</a:t>
              </a:r>
            </a:p>
            <a:p>
              <a:pPr algn="ctr">
                <a:lnSpc>
                  <a:spcPct val="80000"/>
                </a:lnSpc>
              </a:pPr>
              <a:r>
                <a:rPr lang="en-US" sz="3200" b="0" dirty="0">
                  <a:ln>
                    <a:solidFill>
                      <a:srgbClr val="FFFFFF"/>
                    </a:solidFill>
                  </a:ln>
                  <a:solidFill>
                    <a:srgbClr val="000099"/>
                  </a:solidFill>
                  <a:effectLst>
                    <a:outerShdw blurRad="127000" algn="ctr" rotWithShape="0">
                      <a:srgbClr val="FFFFFF"/>
                    </a:outerShdw>
                  </a:effectLst>
                  <a:latin typeface="Impact" pitchFamily="34" charset="0"/>
                </a:rPr>
                <a:t>of</a:t>
              </a:r>
            </a:p>
            <a:p>
              <a:pPr algn="ctr">
                <a:lnSpc>
                  <a:spcPct val="80000"/>
                </a:lnSpc>
              </a:pPr>
              <a:r>
                <a:rPr lang="en-US" sz="3200" b="0" dirty="0">
                  <a:ln>
                    <a:solidFill>
                      <a:srgbClr val="FFFFFF"/>
                    </a:solidFill>
                  </a:ln>
                  <a:solidFill>
                    <a:srgbClr val="000099"/>
                  </a:solidFill>
                  <a:effectLst>
                    <a:outerShdw blurRad="127000" algn="ctr" rotWithShape="0">
                      <a:srgbClr val="FFFFFF"/>
                    </a:outerShdw>
                  </a:effectLst>
                  <a:latin typeface="Impact" pitchFamily="34" charset="0"/>
                </a:rPr>
                <a:t>God’s Will</a:t>
              </a:r>
            </a:p>
          </p:txBody>
        </p:sp>
      </p:grpSp>
      <p:grpSp>
        <p:nvGrpSpPr>
          <p:cNvPr id="16" name="Group 112"/>
          <p:cNvGrpSpPr>
            <a:grpSpLocks/>
          </p:cNvGrpSpPr>
          <p:nvPr/>
        </p:nvGrpSpPr>
        <p:grpSpPr bwMode="auto">
          <a:xfrm>
            <a:off x="1254125" y="5791200"/>
            <a:ext cx="6746875" cy="914400"/>
            <a:chOff x="598" y="3290"/>
            <a:chExt cx="4250" cy="576"/>
          </a:xfrm>
        </p:grpSpPr>
        <p:sp>
          <p:nvSpPr>
            <p:cNvPr id="17" name="Text Box 4"/>
            <p:cNvSpPr txBox="1">
              <a:spLocks noChangeArrowheads="1"/>
            </p:cNvSpPr>
            <p:nvPr/>
          </p:nvSpPr>
          <p:spPr bwMode="auto">
            <a:xfrm>
              <a:off x="804" y="3338"/>
              <a:ext cx="4044" cy="528"/>
            </a:xfrm>
            <a:prstGeom prst="rect">
              <a:avLst/>
            </a:prstGeom>
            <a:noFill/>
            <a:ln w="9525">
              <a:noFill/>
              <a:miter lim="800000"/>
              <a:headEnd/>
              <a:tailEnd/>
            </a:ln>
            <a:effectLst/>
          </p:spPr>
          <p:txBody>
            <a:bodyPr wrap="square">
              <a:spAutoFit/>
            </a:bodyPr>
            <a:lstStyle/>
            <a:p>
              <a:pPr>
                <a:lnSpc>
                  <a:spcPct val="85000"/>
                </a:lnSpc>
              </a:pPr>
              <a:r>
                <a:rPr lang="en-US" sz="1900">
                  <a:solidFill>
                    <a:srgbClr val="FFFFFF"/>
                  </a:solidFill>
                  <a:effectLst/>
                  <a:latin typeface="Arial Narrow" pitchFamily="34" charset="0"/>
                </a:rPr>
                <a:t>Although </a:t>
              </a:r>
              <a:r>
                <a:rPr lang="en-US" sz="1900" u="sng">
                  <a:solidFill>
                    <a:srgbClr val="FFFFFF"/>
                  </a:solidFill>
                  <a:effectLst/>
                  <a:latin typeface="Arial Narrow" pitchFamily="34" charset="0"/>
                </a:rPr>
                <a:t>God’s Will</a:t>
              </a:r>
              <a:r>
                <a:rPr lang="en-US" sz="1900">
                  <a:solidFill>
                    <a:srgbClr val="FFFFFF"/>
                  </a:solidFill>
                  <a:effectLst/>
                  <a:latin typeface="Arial Narrow" pitchFamily="34" charset="0"/>
                </a:rPr>
                <a:t> of the providence of restoration is </a:t>
              </a:r>
              <a:r>
                <a:rPr lang="en-US" sz="1900" u="sng">
                  <a:solidFill>
                    <a:srgbClr val="FFFFFF"/>
                  </a:solidFill>
                  <a:effectLst/>
                  <a:latin typeface="Arial Narrow" pitchFamily="34" charset="0"/>
                </a:rPr>
                <a:t>absolute</a:t>
              </a:r>
              <a:r>
                <a:rPr lang="en-US" sz="1900">
                  <a:solidFill>
                    <a:srgbClr val="FFFFFF"/>
                  </a:solidFill>
                  <a:effectLst/>
                  <a:latin typeface="Arial Narrow" pitchFamily="34" charset="0"/>
                </a:rPr>
                <a:t> and beyond human influence, its </a:t>
              </a:r>
              <a:r>
                <a:rPr lang="en-US" sz="1900">
                  <a:solidFill>
                    <a:srgbClr val="FFFF00"/>
                  </a:solidFill>
                  <a:effectLst/>
                  <a:latin typeface="Arial Narrow" pitchFamily="34" charset="0"/>
                </a:rPr>
                <a:t>fulfillment</a:t>
              </a:r>
              <a:r>
                <a:rPr lang="en-US" sz="1900">
                  <a:solidFill>
                    <a:srgbClr val="FFFFFF"/>
                  </a:solidFill>
                  <a:effectLst/>
                  <a:latin typeface="Arial Narrow" pitchFamily="34" charset="0"/>
                </a:rPr>
                <a:t> necessarily requires the accomplishment of the </a:t>
              </a:r>
              <a:r>
                <a:rPr lang="en-US" sz="1900">
                  <a:solidFill>
                    <a:srgbClr val="FFFF00"/>
                  </a:solidFill>
                  <a:effectLst/>
                  <a:latin typeface="Arial Narrow" pitchFamily="34" charset="0"/>
                </a:rPr>
                <a:t>human</a:t>
              </a:r>
              <a:r>
                <a:rPr lang="en-US" sz="1900">
                  <a:solidFill>
                    <a:srgbClr val="FFFFFF"/>
                  </a:solidFill>
                  <a:effectLst/>
                  <a:latin typeface="Arial Narrow" pitchFamily="34" charset="0"/>
                </a:rPr>
                <a:t> portion of responsibility.</a:t>
              </a:r>
              <a:endParaRPr lang="en-US" sz="1900" b="0">
                <a:solidFill>
                  <a:srgbClr val="FFFFFF"/>
                </a:solidFill>
                <a:effectLst/>
                <a:latin typeface="Arial Narrow" pitchFamily="34" charset="0"/>
              </a:endParaRPr>
            </a:p>
          </p:txBody>
        </p:sp>
        <p:sp>
          <p:nvSpPr>
            <p:cNvPr id="18" name="Text Box 5"/>
            <p:cNvSpPr txBox="1">
              <a:spLocks noChangeArrowheads="1"/>
            </p:cNvSpPr>
            <p:nvPr/>
          </p:nvSpPr>
          <p:spPr bwMode="auto">
            <a:xfrm>
              <a:off x="598" y="3290"/>
              <a:ext cx="218" cy="383"/>
            </a:xfrm>
            <a:prstGeom prst="rect">
              <a:avLst/>
            </a:prstGeom>
            <a:noFill/>
            <a:ln w="9525">
              <a:noFill/>
              <a:miter lim="800000"/>
              <a:headEnd/>
              <a:tailEnd/>
            </a:ln>
            <a:effectLst/>
          </p:spPr>
          <p:txBody>
            <a:bodyPr>
              <a:spAutoFit/>
            </a:bodyPr>
            <a:lstStyle/>
            <a:p>
              <a:pPr marL="0" marR="0" lvl="0" indent="0" defTabSz="914400" rtl="0" eaLnBrk="0" fontAlgn="base" latinLnBrk="0" hangingPunct="0">
                <a:lnSpc>
                  <a:spcPct val="67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983058"/>
                                        </p:tgtEl>
                                        <p:attrNameLst>
                                          <p:attrName>style.visibility</p:attrName>
                                        </p:attrNameLst>
                                      </p:cBhvr>
                                      <p:to>
                                        <p:strVal val="visible"/>
                                      </p:to>
                                    </p:set>
                                    <p:anim calcmode="lin" valueType="num">
                                      <p:cBhvr>
                                        <p:cTn id="12" dur="1000" fill="hold"/>
                                        <p:tgtEl>
                                          <p:spTgt spid="983058"/>
                                        </p:tgtEl>
                                        <p:attrNameLst>
                                          <p:attrName>ppt_w</p:attrName>
                                        </p:attrNameLst>
                                      </p:cBhvr>
                                      <p:tavLst>
                                        <p:tav tm="0">
                                          <p:val>
                                            <p:fltVal val="0"/>
                                          </p:val>
                                        </p:tav>
                                        <p:tav tm="100000">
                                          <p:val>
                                            <p:strVal val="#ppt_w"/>
                                          </p:val>
                                        </p:tav>
                                      </p:tavLst>
                                    </p:anim>
                                    <p:anim calcmode="lin" valueType="num">
                                      <p:cBhvr>
                                        <p:cTn id="13" dur="1000" fill="hold"/>
                                        <p:tgtEl>
                                          <p:spTgt spid="983058"/>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23" presetClass="entr" presetSubtype="272"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strVal val="2/3*#ppt_w"/>
                                          </p:val>
                                        </p:tav>
                                        <p:tav tm="100000">
                                          <p:val>
                                            <p:strVal val="#ppt_w"/>
                                          </p:val>
                                        </p:tav>
                                      </p:tavLst>
                                    </p:anim>
                                    <p:anim calcmode="lin" valueType="num">
                                      <p:cBhvr>
                                        <p:cTn id="18" dur="1000" fill="hold"/>
                                        <p:tgtEl>
                                          <p:spTgt spid="2"/>
                                        </p:tgtEl>
                                        <p:attrNameLst>
                                          <p:attrName>ppt_h</p:attrName>
                                        </p:attrNameLst>
                                      </p:cBhvr>
                                      <p:tavLst>
                                        <p:tav tm="0">
                                          <p:val>
                                            <p:strVal val="2/3*#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83060"/>
                                        </p:tgtEl>
                                        <p:attrNameLst>
                                          <p:attrName>style.visibility</p:attrName>
                                        </p:attrNameLst>
                                      </p:cBhvr>
                                      <p:to>
                                        <p:strVal val="visible"/>
                                      </p:to>
                                    </p:set>
                                    <p:anim calcmode="lin" valueType="num">
                                      <p:cBhvr>
                                        <p:cTn id="23" dur="1000" fill="hold"/>
                                        <p:tgtEl>
                                          <p:spTgt spid="983060"/>
                                        </p:tgtEl>
                                        <p:attrNameLst>
                                          <p:attrName>ppt_w</p:attrName>
                                        </p:attrNameLst>
                                      </p:cBhvr>
                                      <p:tavLst>
                                        <p:tav tm="0">
                                          <p:val>
                                            <p:strVal val="#ppt_w*0.70"/>
                                          </p:val>
                                        </p:tav>
                                        <p:tav tm="100000">
                                          <p:val>
                                            <p:strVal val="#ppt_w"/>
                                          </p:val>
                                        </p:tav>
                                      </p:tavLst>
                                    </p:anim>
                                    <p:anim calcmode="lin" valueType="num">
                                      <p:cBhvr>
                                        <p:cTn id="24" dur="1000" fill="hold"/>
                                        <p:tgtEl>
                                          <p:spTgt spid="983060"/>
                                        </p:tgtEl>
                                        <p:attrNameLst>
                                          <p:attrName>ppt_h</p:attrName>
                                        </p:attrNameLst>
                                      </p:cBhvr>
                                      <p:tavLst>
                                        <p:tav tm="0">
                                          <p:val>
                                            <p:strVal val="#ppt_h"/>
                                          </p:val>
                                        </p:tav>
                                        <p:tav tm="100000">
                                          <p:val>
                                            <p:strVal val="#ppt_h"/>
                                          </p:val>
                                        </p:tav>
                                      </p:tavLst>
                                    </p:anim>
                                    <p:animEffect transition="in" filter="fade">
                                      <p:cBhvr>
                                        <p:cTn id="25" dur="1000"/>
                                        <p:tgtEl>
                                          <p:spTgt spid="98306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83064"/>
                                        </p:tgtEl>
                                        <p:attrNameLst>
                                          <p:attrName>style.visibility</p:attrName>
                                        </p:attrNameLst>
                                      </p:cBhvr>
                                      <p:to>
                                        <p:strVal val="visible"/>
                                      </p:to>
                                    </p:set>
                                    <p:animEffect transition="in" filter="fade">
                                      <p:cBhvr>
                                        <p:cTn id="28" dur="1000"/>
                                        <p:tgtEl>
                                          <p:spTgt spid="98306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childTnLst>
                                </p:cTn>
                              </p:par>
                              <p:par>
                                <p:cTn id="39" presetID="10" presetClass="entr" presetSubtype="0" fill="hold" grpId="0" nodeType="withEffect">
                                  <p:stCondLst>
                                    <p:cond delay="500"/>
                                  </p:stCondLst>
                                  <p:childTnLst>
                                    <p:set>
                                      <p:cBhvr>
                                        <p:cTn id="40" dur="1" fill="hold">
                                          <p:stCondLst>
                                            <p:cond delay="0"/>
                                          </p:stCondLst>
                                        </p:cTn>
                                        <p:tgtEl>
                                          <p:spTgt spid="983145"/>
                                        </p:tgtEl>
                                        <p:attrNameLst>
                                          <p:attrName>style.visibility</p:attrName>
                                        </p:attrNameLst>
                                      </p:cBhvr>
                                      <p:to>
                                        <p:strVal val="visible"/>
                                      </p:to>
                                    </p:set>
                                    <p:animEffect transition="in" filter="fade">
                                      <p:cBhvr>
                                        <p:cTn id="41" dur="1000"/>
                                        <p:tgtEl>
                                          <p:spTgt spid="983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58" grpId="0" autoUpdateAnimBg="0"/>
      <p:bldP spid="983060" grpId="0" autoUpdateAnimBg="0"/>
      <p:bldP spid="983064" grpId="0" animBg="1"/>
      <p:bldP spid="983145" grpId="0" animBg="1"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B3C5FF"/>
            </a:gs>
            <a:gs pos="100000">
              <a:schemeClr val="bg1"/>
            </a:gs>
          </a:gsLst>
          <a:lin ang="5400000" scaled="1"/>
        </a:gradFill>
        <a:effectLst/>
      </p:bgPr>
    </p:bg>
    <p:spTree>
      <p:nvGrpSpPr>
        <p:cNvPr id="1" name=""/>
        <p:cNvGrpSpPr/>
        <p:nvPr/>
      </p:nvGrpSpPr>
      <p:grpSpPr>
        <a:xfrm>
          <a:off x="0" y="0"/>
          <a:ext cx="0" cy="0"/>
          <a:chOff x="0" y="0"/>
          <a:chExt cx="0" cy="0"/>
        </a:xfrm>
      </p:grpSpPr>
      <p:sp>
        <p:nvSpPr>
          <p:cNvPr id="988212" name="AutoShape 52"/>
          <p:cNvSpPr>
            <a:spLocks noChangeArrowheads="1"/>
          </p:cNvSpPr>
          <p:nvPr/>
        </p:nvSpPr>
        <p:spPr bwMode="auto">
          <a:xfrm rot="16200000" flipH="1">
            <a:off x="4456907" y="1219993"/>
            <a:ext cx="228600" cy="2436813"/>
          </a:xfrm>
          <a:prstGeom prst="downArrow">
            <a:avLst>
              <a:gd name="adj1" fmla="val 50000"/>
              <a:gd name="adj2" fmla="val 266493"/>
            </a:avLst>
          </a:prstGeom>
          <a:solidFill>
            <a:srgbClr val="FF3300"/>
          </a:solidFill>
          <a:ln w="28575">
            <a:solidFill>
              <a:srgbClr val="000099"/>
            </a:solidFill>
            <a:miter lim="800000"/>
            <a:headEnd/>
            <a:tailEnd/>
          </a:ln>
          <a:effectLst/>
        </p:spPr>
        <p:txBody>
          <a:bodyPr vert="eaVert" wrap="none" anchor="ctr"/>
          <a:lstStyle/>
          <a:p>
            <a:pPr algn="ctr"/>
            <a:endParaRPr lang="en-US" b="0">
              <a:solidFill>
                <a:srgbClr val="000000"/>
              </a:solidFill>
              <a:effectLst/>
            </a:endParaRPr>
          </a:p>
        </p:txBody>
      </p:sp>
      <p:sp>
        <p:nvSpPr>
          <p:cNvPr id="988190" name="Rectangle 30"/>
          <p:cNvSpPr>
            <a:spLocks noChangeArrowheads="1"/>
          </p:cNvSpPr>
          <p:nvPr/>
        </p:nvSpPr>
        <p:spPr bwMode="auto">
          <a:xfrm>
            <a:off x="0" y="5715000"/>
            <a:ext cx="9144000" cy="11430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grpSp>
        <p:nvGrpSpPr>
          <p:cNvPr id="2" name="Group 2"/>
          <p:cNvGrpSpPr>
            <a:grpSpLocks/>
          </p:cNvGrpSpPr>
          <p:nvPr/>
        </p:nvGrpSpPr>
        <p:grpSpPr bwMode="auto">
          <a:xfrm>
            <a:off x="190500" y="228600"/>
            <a:ext cx="2781300" cy="990600"/>
            <a:chOff x="168" y="144"/>
            <a:chExt cx="1752" cy="624"/>
          </a:xfrm>
        </p:grpSpPr>
        <p:sp>
          <p:nvSpPr>
            <p:cNvPr id="988163" name="AutoShape 3"/>
            <p:cNvSpPr>
              <a:spLocks noChangeArrowheads="1"/>
            </p:cNvSpPr>
            <p:nvPr/>
          </p:nvSpPr>
          <p:spPr bwMode="auto">
            <a:xfrm>
              <a:off x="210" y="144"/>
              <a:ext cx="1668" cy="624"/>
            </a:xfrm>
            <a:prstGeom prst="roundRect">
              <a:avLst>
                <a:gd name="adj" fmla="val 16667"/>
              </a:avLst>
            </a:prstGeom>
            <a:solidFill>
              <a:srgbClr val="9900CC"/>
            </a:solidFill>
            <a:ln w="28575">
              <a:noFill/>
              <a:round/>
              <a:headEnd/>
              <a:tailEnd/>
            </a:ln>
            <a:effectLst/>
          </p:spPr>
          <p:txBody>
            <a:bodyPr wrap="none" anchor="ctr"/>
            <a:lstStyle/>
            <a:p>
              <a:pPr>
                <a:lnSpc>
                  <a:spcPct val="90000"/>
                </a:lnSpc>
              </a:pPr>
              <a:endParaRPr lang="en-US" sz="600" b="0">
                <a:solidFill>
                  <a:srgbClr val="FFFFFF"/>
                </a:solidFill>
                <a:effectLst>
                  <a:outerShdw blurRad="38100" dist="38100" dir="2700000" algn="tl">
                    <a:srgbClr val="000000"/>
                  </a:outerShdw>
                </a:effectLst>
                <a:latin typeface="Impact" pitchFamily="34" charset="0"/>
              </a:endParaRPr>
            </a:p>
            <a:p>
              <a:pPr>
                <a:lnSpc>
                  <a:spcPct val="80000"/>
                </a:lnSpc>
              </a:pPr>
              <a:endParaRPr lang="en-US" sz="3200" b="0">
                <a:solidFill>
                  <a:srgbClr val="FFFFFF"/>
                </a:solidFill>
                <a:effectLst>
                  <a:outerShdw blurRad="38100" dist="38100" dir="2700000" algn="tl">
                    <a:srgbClr val="000000"/>
                  </a:outerShdw>
                </a:effectLst>
                <a:latin typeface="Impact" pitchFamily="34" charset="0"/>
              </a:endParaRPr>
            </a:p>
          </p:txBody>
        </p:sp>
        <p:sp>
          <p:nvSpPr>
            <p:cNvPr id="988164" name="Text Box 4"/>
            <p:cNvSpPr txBox="1">
              <a:spLocks noChangeArrowheads="1"/>
            </p:cNvSpPr>
            <p:nvPr/>
          </p:nvSpPr>
          <p:spPr bwMode="auto">
            <a:xfrm>
              <a:off x="168" y="188"/>
              <a:ext cx="1752" cy="580"/>
            </a:xfrm>
            <a:prstGeom prst="rect">
              <a:avLst/>
            </a:prstGeom>
            <a:noFill/>
            <a:ln w="19050">
              <a:noFill/>
              <a:miter lim="800000"/>
              <a:headEnd/>
              <a:tailEnd/>
            </a:ln>
            <a:effectLst>
              <a:outerShdw dist="45791" dir="2021404" algn="ctr" rotWithShape="0">
                <a:schemeClr val="tx1"/>
              </a:outerShdw>
            </a:effectLst>
          </p:spPr>
          <p:txBody>
            <a:bodyPr>
              <a:spAutoFit/>
            </a:bodyPr>
            <a:lstStyle/>
            <a:p>
              <a:pPr algn="ctr">
                <a:lnSpc>
                  <a:spcPct val="80000"/>
                </a:lnSpc>
              </a:pPr>
              <a:r>
                <a:rPr lang="en-US" sz="3400" b="0">
                  <a:solidFill>
                    <a:srgbClr val="FFFFFF"/>
                  </a:solidFill>
                  <a:effectLst/>
                  <a:latin typeface="Impact" pitchFamily="34" charset="0"/>
                </a:rPr>
                <a:t>Providence</a:t>
              </a:r>
            </a:p>
            <a:p>
              <a:pPr algn="ctr">
                <a:lnSpc>
                  <a:spcPct val="80000"/>
                </a:lnSpc>
              </a:pPr>
              <a:r>
                <a:rPr lang="en-US" sz="3400" b="0">
                  <a:solidFill>
                    <a:srgbClr val="FFFFFF"/>
                  </a:solidFill>
                  <a:effectLst/>
                  <a:latin typeface="Impact" pitchFamily="34" charset="0"/>
                </a:rPr>
                <a:t>of restoration</a:t>
              </a:r>
            </a:p>
          </p:txBody>
        </p:sp>
      </p:grpSp>
      <p:sp>
        <p:nvSpPr>
          <p:cNvPr id="988165" name="Text Box 5"/>
          <p:cNvSpPr txBox="1">
            <a:spLocks noChangeArrowheads="1"/>
          </p:cNvSpPr>
          <p:nvPr/>
        </p:nvSpPr>
        <p:spPr bwMode="auto">
          <a:xfrm>
            <a:off x="2971800" y="373063"/>
            <a:ext cx="2305050" cy="701675"/>
          </a:xfrm>
          <a:prstGeom prst="rect">
            <a:avLst/>
          </a:prstGeom>
          <a:noFill/>
          <a:ln w="19050">
            <a:noFill/>
            <a:miter lim="800000"/>
            <a:headEnd/>
            <a:tailEnd/>
          </a:ln>
          <a:effectLst>
            <a:outerShdw dist="38100" dir="600000" algn="ctr" rotWithShape="0">
              <a:schemeClr val="bg1"/>
            </a:outerShdw>
          </a:effectLst>
        </p:spPr>
        <p:txBody>
          <a:bodyPr>
            <a:spAutoFit/>
          </a:bodyPr>
          <a:lstStyle/>
          <a:p>
            <a:pPr algn="ctr"/>
            <a:r>
              <a:rPr lang="en-US" sz="4000" b="0" dirty="0">
                <a:solidFill>
                  <a:srgbClr val="000099"/>
                </a:solidFill>
                <a:effectLst/>
                <a:latin typeface="Impact" pitchFamily="34" charset="0"/>
              </a:rPr>
              <a:t>God's Will</a:t>
            </a:r>
          </a:p>
        </p:txBody>
      </p:sp>
      <p:sp>
        <p:nvSpPr>
          <p:cNvPr id="988166" name="Rectangle 6"/>
          <p:cNvSpPr>
            <a:spLocks noChangeArrowheads="1"/>
          </p:cNvSpPr>
          <p:nvPr/>
        </p:nvSpPr>
        <p:spPr bwMode="auto">
          <a:xfrm>
            <a:off x="6781800" y="371475"/>
            <a:ext cx="1981200" cy="703263"/>
          </a:xfrm>
          <a:prstGeom prst="rect">
            <a:avLst/>
          </a:prstGeom>
          <a:noFill/>
          <a:ln w="9525">
            <a:noFill/>
            <a:miter lim="800000"/>
            <a:headEnd/>
            <a:tailEnd/>
          </a:ln>
          <a:effectLst>
            <a:outerShdw dist="38100" dir="600000" algn="ctr" rotWithShape="0">
              <a:schemeClr val="bg1"/>
            </a:outerShdw>
          </a:effectLst>
        </p:spPr>
        <p:txBody>
          <a:bodyPr wrap="none" anchor="ctr"/>
          <a:lstStyle/>
          <a:p>
            <a:pPr algn="ctr"/>
            <a:r>
              <a:rPr lang="en-US" sz="4000" b="0">
                <a:solidFill>
                  <a:srgbClr val="000099"/>
                </a:solidFill>
                <a:effectLst/>
                <a:latin typeface="Impact" pitchFamily="34" charset="0"/>
              </a:rPr>
              <a:t>Absolute</a:t>
            </a:r>
          </a:p>
        </p:txBody>
      </p:sp>
      <p:sp>
        <p:nvSpPr>
          <p:cNvPr id="988167" name="WordArt 7"/>
          <p:cNvSpPr>
            <a:spLocks noChangeArrowheads="1" noChangeShapeType="1"/>
          </p:cNvSpPr>
          <p:nvPr/>
        </p:nvSpPr>
        <p:spPr bwMode="auto">
          <a:xfrm rot="10800000">
            <a:off x="5334000" y="685800"/>
            <a:ext cx="1295400" cy="84138"/>
          </a:xfrm>
          <a:prstGeom prst="rect">
            <a:avLst/>
          </a:prstGeom>
        </p:spPr>
        <p:txBody>
          <a:bodyPr wrap="none" fromWordArt="1">
            <a:prstTxWarp prst="textPlain">
              <a:avLst>
                <a:gd name="adj" fmla="val 50000"/>
              </a:avLst>
            </a:prstTxWarp>
          </a:bodyPr>
          <a:lstStyle/>
          <a:p>
            <a:pPr algn="ctr"/>
            <a:r>
              <a:rPr lang="en-US" sz="3600" kern="10">
                <a:ln w="28575">
                  <a:solidFill>
                    <a:srgbClr val="000066"/>
                  </a:solidFill>
                  <a:round/>
                  <a:headEnd/>
                  <a:tailEnd/>
                </a:ln>
                <a:gradFill rotWithShape="0">
                  <a:gsLst>
                    <a:gs pos="0">
                      <a:srgbClr val="6600CC"/>
                    </a:gs>
                    <a:gs pos="50000">
                      <a:srgbClr val="66FFFF"/>
                    </a:gs>
                    <a:gs pos="100000">
                      <a:srgbClr val="6600CC"/>
                    </a:gs>
                  </a:gsLst>
                  <a:lin ang="16200000" scaled="1"/>
                </a:gradFill>
                <a:effectLst/>
                <a:latin typeface="Arial Black"/>
              </a:rPr>
              <a:t>……...</a:t>
            </a:r>
          </a:p>
        </p:txBody>
      </p:sp>
      <p:grpSp>
        <p:nvGrpSpPr>
          <p:cNvPr id="3" name="Group 11"/>
          <p:cNvGrpSpPr>
            <a:grpSpLocks/>
          </p:cNvGrpSpPr>
          <p:nvPr/>
        </p:nvGrpSpPr>
        <p:grpSpPr bwMode="auto">
          <a:xfrm>
            <a:off x="647700" y="3281363"/>
            <a:ext cx="1752600" cy="782637"/>
            <a:chOff x="408" y="2067"/>
            <a:chExt cx="1104" cy="493"/>
          </a:xfrm>
        </p:grpSpPr>
        <p:sp>
          <p:nvSpPr>
            <p:cNvPr id="988172" name="AutoShape 12"/>
            <p:cNvSpPr>
              <a:spLocks noChangeArrowheads="1"/>
            </p:cNvSpPr>
            <p:nvPr/>
          </p:nvSpPr>
          <p:spPr bwMode="auto">
            <a:xfrm>
              <a:off x="408" y="2067"/>
              <a:ext cx="1104" cy="493"/>
            </a:xfrm>
            <a:prstGeom prst="roundRect">
              <a:avLst>
                <a:gd name="adj" fmla="val 16667"/>
              </a:avLst>
            </a:prstGeom>
            <a:solidFill>
              <a:srgbClr val="DDDDDD"/>
            </a:solidFill>
            <a:ln w="28575">
              <a:solidFill>
                <a:srgbClr val="0000FF"/>
              </a:solidFill>
              <a:round/>
              <a:headEnd/>
              <a:tailEnd/>
            </a:ln>
            <a:effectLst/>
          </p:spPr>
          <p:txBody>
            <a:bodyPr wrap="none" anchor="ctr"/>
            <a:lstStyle/>
            <a:p>
              <a:pPr>
                <a:lnSpc>
                  <a:spcPct val="90000"/>
                </a:lnSpc>
              </a:pPr>
              <a:endParaRPr lang="en-US" sz="600" b="0">
                <a:solidFill>
                  <a:srgbClr val="FFFFFF"/>
                </a:solidFill>
                <a:effectLst>
                  <a:outerShdw blurRad="38100" dist="38100" dir="2700000" algn="tl">
                    <a:srgbClr val="000000"/>
                  </a:outerShdw>
                </a:effectLst>
                <a:latin typeface="Impact" pitchFamily="34" charset="0"/>
              </a:endParaRPr>
            </a:p>
            <a:p>
              <a:pPr>
                <a:lnSpc>
                  <a:spcPct val="80000"/>
                </a:lnSpc>
              </a:pPr>
              <a:endParaRPr lang="en-US" sz="3200" b="0">
                <a:solidFill>
                  <a:srgbClr val="FFFFFF"/>
                </a:solidFill>
                <a:effectLst>
                  <a:outerShdw blurRad="38100" dist="38100" dir="2700000" algn="tl">
                    <a:srgbClr val="000000"/>
                  </a:outerShdw>
                </a:effectLst>
                <a:latin typeface="Impact" pitchFamily="34" charset="0"/>
              </a:endParaRPr>
            </a:p>
          </p:txBody>
        </p:sp>
        <p:sp>
          <p:nvSpPr>
            <p:cNvPr id="988173" name="Text Box 13"/>
            <p:cNvSpPr txBox="1">
              <a:spLocks noChangeArrowheads="1"/>
            </p:cNvSpPr>
            <p:nvPr/>
          </p:nvSpPr>
          <p:spPr bwMode="auto">
            <a:xfrm>
              <a:off x="468" y="2083"/>
              <a:ext cx="984" cy="461"/>
            </a:xfrm>
            <a:prstGeom prst="rect">
              <a:avLst/>
            </a:prstGeom>
            <a:noFill/>
            <a:ln w="19050">
              <a:noFill/>
              <a:miter lim="800000"/>
              <a:headEnd/>
              <a:tailEnd/>
            </a:ln>
            <a:effectLst/>
          </p:spPr>
          <p:txBody>
            <a:bodyPr>
              <a:spAutoFit/>
            </a:bodyPr>
            <a:lstStyle/>
            <a:p>
              <a:pPr algn="ctr"/>
              <a:r>
                <a:rPr lang="en-US" sz="4200" b="0" dirty="0">
                  <a:solidFill>
                    <a:srgbClr val="000099"/>
                  </a:solidFill>
                  <a:effectLst/>
                  <a:latin typeface="Impact" pitchFamily="34" charset="0"/>
                </a:rPr>
                <a:t>100 %</a:t>
              </a:r>
            </a:p>
          </p:txBody>
        </p:sp>
      </p:grpSp>
      <p:sp>
        <p:nvSpPr>
          <p:cNvPr id="988175" name="AutoShape 15"/>
          <p:cNvSpPr>
            <a:spLocks noChangeArrowheads="1"/>
          </p:cNvSpPr>
          <p:nvPr/>
        </p:nvSpPr>
        <p:spPr bwMode="auto">
          <a:xfrm>
            <a:off x="3352800" y="1524000"/>
            <a:ext cx="2438400" cy="1620838"/>
          </a:xfrm>
          <a:prstGeom prst="roundRect">
            <a:avLst>
              <a:gd name="adj" fmla="val 16667"/>
            </a:avLst>
          </a:prstGeom>
          <a:blipFill dpi="0" rotWithShape="1">
            <a:blip r:embed="rId3" cstate="print">
              <a:lum bright="20000"/>
            </a:blip>
            <a:srcRect/>
            <a:stretch>
              <a:fillRect/>
            </a:stretch>
          </a:blipFill>
          <a:ln w="19050">
            <a:solidFill>
              <a:srgbClr val="666699"/>
            </a:solidFill>
            <a:round/>
            <a:headEnd/>
            <a:tailEnd/>
          </a:ln>
          <a:effectLst/>
        </p:spPr>
        <p:txBody>
          <a:bodyPr wrap="none" anchor="ctr"/>
          <a:lstStyle/>
          <a:p>
            <a:pPr>
              <a:lnSpc>
                <a:spcPct val="90000"/>
              </a:lnSpc>
            </a:pPr>
            <a:endParaRPr lang="en-US" sz="600" b="0">
              <a:solidFill>
                <a:srgbClr val="FFFFFF"/>
              </a:solidFill>
              <a:effectLst>
                <a:outerShdw blurRad="38100" dist="38100" dir="2700000" algn="tl">
                  <a:srgbClr val="C0C0C0"/>
                </a:outerShdw>
              </a:effectLst>
              <a:latin typeface="Impact" pitchFamily="34" charset="0"/>
            </a:endParaRPr>
          </a:p>
          <a:p>
            <a:pPr>
              <a:lnSpc>
                <a:spcPct val="80000"/>
              </a:lnSpc>
            </a:pPr>
            <a:endParaRPr lang="en-US" sz="600" b="0">
              <a:solidFill>
                <a:srgbClr val="FFFFFF"/>
              </a:solidFill>
              <a:effectLst>
                <a:outerShdw blurRad="38100" dist="38100" dir="2700000" algn="tl">
                  <a:srgbClr val="C0C0C0"/>
                </a:outerShdw>
              </a:effectLst>
              <a:latin typeface="Impact" pitchFamily="34" charset="0"/>
            </a:endParaRPr>
          </a:p>
        </p:txBody>
      </p:sp>
      <p:sp>
        <p:nvSpPr>
          <p:cNvPr id="988176" name="Text Box 16"/>
          <p:cNvSpPr txBox="1">
            <a:spLocks noChangeArrowheads="1"/>
          </p:cNvSpPr>
          <p:nvPr/>
        </p:nvSpPr>
        <p:spPr bwMode="auto">
          <a:xfrm>
            <a:off x="3276600" y="1760538"/>
            <a:ext cx="2590800" cy="1106487"/>
          </a:xfrm>
          <a:prstGeom prst="rect">
            <a:avLst/>
          </a:prstGeom>
          <a:noFill/>
          <a:ln w="19050">
            <a:noFill/>
            <a:miter lim="800000"/>
            <a:headEnd/>
            <a:tailEnd/>
          </a:ln>
          <a:effectLst/>
        </p:spPr>
        <p:txBody>
          <a:bodyPr>
            <a:spAutoFit/>
          </a:bodyPr>
          <a:lstStyle/>
          <a:p>
            <a:pPr algn="ctr">
              <a:lnSpc>
                <a:spcPct val="95000"/>
              </a:lnSpc>
            </a:pPr>
            <a:r>
              <a:rPr lang="en-US" sz="3800" b="0" dirty="0">
                <a:ln>
                  <a:solidFill>
                    <a:srgbClr val="FFFFFF"/>
                  </a:solidFill>
                </a:ln>
                <a:solidFill>
                  <a:srgbClr val="000099"/>
                </a:solidFill>
                <a:effectLst/>
                <a:latin typeface="Impact" pitchFamily="34" charset="0"/>
              </a:rPr>
              <a:t>God’s</a:t>
            </a:r>
          </a:p>
          <a:p>
            <a:pPr algn="ctr">
              <a:lnSpc>
                <a:spcPct val="95000"/>
              </a:lnSpc>
            </a:pPr>
            <a:r>
              <a:rPr lang="en-US" sz="3200" b="0" dirty="0">
                <a:ln>
                  <a:solidFill>
                    <a:srgbClr val="FFFFFF"/>
                  </a:solidFill>
                </a:ln>
                <a:solidFill>
                  <a:srgbClr val="000099"/>
                </a:solidFill>
                <a:effectLst/>
                <a:latin typeface="Impact" pitchFamily="34" charset="0"/>
              </a:rPr>
              <a:t>responsibility</a:t>
            </a:r>
          </a:p>
        </p:txBody>
      </p:sp>
      <p:sp>
        <p:nvSpPr>
          <p:cNvPr id="988180" name="WordArt 20"/>
          <p:cNvSpPr>
            <a:spLocks noChangeArrowheads="1" noChangeShapeType="1" noTextEdit="1"/>
          </p:cNvSpPr>
          <p:nvPr/>
        </p:nvSpPr>
        <p:spPr bwMode="auto">
          <a:xfrm>
            <a:off x="5867400" y="2133600"/>
            <a:ext cx="392113" cy="4572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3300"/>
                </a:solidFill>
                <a:effectLst/>
                <a:latin typeface="Impact"/>
              </a:rPr>
              <a:t>+</a:t>
            </a:r>
          </a:p>
        </p:txBody>
      </p:sp>
      <p:grpSp>
        <p:nvGrpSpPr>
          <p:cNvPr id="4" name="Group 21"/>
          <p:cNvGrpSpPr>
            <a:grpSpLocks/>
          </p:cNvGrpSpPr>
          <p:nvPr/>
        </p:nvGrpSpPr>
        <p:grpSpPr bwMode="auto">
          <a:xfrm>
            <a:off x="2873375" y="2187575"/>
            <a:ext cx="327025" cy="327025"/>
            <a:chOff x="3264" y="2208"/>
            <a:chExt cx="349" cy="240"/>
          </a:xfrm>
        </p:grpSpPr>
        <p:sp>
          <p:nvSpPr>
            <p:cNvPr id="988182" name="WordArt 22"/>
            <p:cNvSpPr>
              <a:spLocks noChangeArrowheads="1" noChangeShapeType="1" noTextEdit="1"/>
            </p:cNvSpPr>
            <p:nvPr/>
          </p:nvSpPr>
          <p:spPr bwMode="auto">
            <a:xfrm>
              <a:off x="3264" y="2208"/>
              <a:ext cx="349" cy="96"/>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3300"/>
                  </a:solidFill>
                  <a:effectLst/>
                  <a:latin typeface="Impact"/>
                </a:rPr>
                <a:t>-</a:t>
              </a:r>
            </a:p>
          </p:txBody>
        </p:sp>
        <p:sp>
          <p:nvSpPr>
            <p:cNvPr id="988183" name="WordArt 23"/>
            <p:cNvSpPr>
              <a:spLocks noChangeArrowheads="1" noChangeShapeType="1" noTextEdit="1"/>
            </p:cNvSpPr>
            <p:nvPr/>
          </p:nvSpPr>
          <p:spPr bwMode="auto">
            <a:xfrm>
              <a:off x="3264" y="2352"/>
              <a:ext cx="349" cy="96"/>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3300"/>
                  </a:solidFill>
                  <a:effectLst/>
                  <a:latin typeface="Impact"/>
                </a:rPr>
                <a:t>-</a:t>
              </a:r>
            </a:p>
          </p:txBody>
        </p:sp>
      </p:grpSp>
      <p:grpSp>
        <p:nvGrpSpPr>
          <p:cNvPr id="5" name="Group 27"/>
          <p:cNvGrpSpPr>
            <a:grpSpLocks/>
          </p:cNvGrpSpPr>
          <p:nvPr/>
        </p:nvGrpSpPr>
        <p:grpSpPr bwMode="auto">
          <a:xfrm>
            <a:off x="6743700" y="3276600"/>
            <a:ext cx="1752600" cy="782638"/>
            <a:chOff x="4248" y="2064"/>
            <a:chExt cx="1104" cy="493"/>
          </a:xfrm>
        </p:grpSpPr>
        <p:sp>
          <p:nvSpPr>
            <p:cNvPr id="988188" name="AutoShape 28"/>
            <p:cNvSpPr>
              <a:spLocks noChangeArrowheads="1"/>
            </p:cNvSpPr>
            <p:nvPr/>
          </p:nvSpPr>
          <p:spPr bwMode="auto">
            <a:xfrm>
              <a:off x="4248" y="2064"/>
              <a:ext cx="1104" cy="493"/>
            </a:xfrm>
            <a:prstGeom prst="roundRect">
              <a:avLst>
                <a:gd name="adj" fmla="val 16667"/>
              </a:avLst>
            </a:prstGeom>
            <a:solidFill>
              <a:srgbClr val="DDDDDD"/>
            </a:solidFill>
            <a:ln w="28575">
              <a:solidFill>
                <a:srgbClr val="000099"/>
              </a:solidFill>
              <a:round/>
              <a:headEnd/>
              <a:tailEnd/>
            </a:ln>
            <a:effectLst/>
          </p:spPr>
          <p:txBody>
            <a:bodyPr wrap="none" anchor="ctr"/>
            <a:lstStyle/>
            <a:p>
              <a:pPr>
                <a:lnSpc>
                  <a:spcPct val="90000"/>
                </a:lnSpc>
              </a:pPr>
              <a:endParaRPr lang="en-US" sz="600" b="0">
                <a:solidFill>
                  <a:srgbClr val="FFFFFF"/>
                </a:solidFill>
                <a:effectLst>
                  <a:outerShdw blurRad="38100" dist="38100" dir="2700000" algn="tl">
                    <a:srgbClr val="000000"/>
                  </a:outerShdw>
                </a:effectLst>
                <a:latin typeface="Impact" pitchFamily="34" charset="0"/>
              </a:endParaRPr>
            </a:p>
            <a:p>
              <a:pPr>
                <a:lnSpc>
                  <a:spcPct val="80000"/>
                </a:lnSpc>
              </a:pPr>
              <a:endParaRPr lang="en-US" sz="3200" b="0">
                <a:solidFill>
                  <a:srgbClr val="FFFFFF"/>
                </a:solidFill>
                <a:effectLst>
                  <a:outerShdw blurRad="38100" dist="38100" dir="2700000" algn="tl">
                    <a:srgbClr val="000000"/>
                  </a:outerShdw>
                </a:effectLst>
                <a:latin typeface="Impact" pitchFamily="34" charset="0"/>
              </a:endParaRPr>
            </a:p>
          </p:txBody>
        </p:sp>
        <p:sp>
          <p:nvSpPr>
            <p:cNvPr id="988189" name="Text Box 29"/>
            <p:cNvSpPr txBox="1">
              <a:spLocks noChangeArrowheads="1"/>
            </p:cNvSpPr>
            <p:nvPr/>
          </p:nvSpPr>
          <p:spPr bwMode="auto">
            <a:xfrm>
              <a:off x="4308" y="2080"/>
              <a:ext cx="984" cy="461"/>
            </a:xfrm>
            <a:prstGeom prst="rect">
              <a:avLst/>
            </a:prstGeom>
            <a:noFill/>
            <a:ln w="19050">
              <a:noFill/>
              <a:miter lim="800000"/>
              <a:headEnd/>
              <a:tailEnd/>
            </a:ln>
            <a:effectLst/>
          </p:spPr>
          <p:txBody>
            <a:bodyPr>
              <a:spAutoFit/>
            </a:bodyPr>
            <a:lstStyle/>
            <a:p>
              <a:pPr algn="ctr"/>
              <a:r>
                <a:rPr lang="en-US" sz="4200" b="0" dirty="0">
                  <a:solidFill>
                    <a:srgbClr val="000099"/>
                  </a:solidFill>
                  <a:effectLst/>
                  <a:latin typeface="Impact" pitchFamily="34" charset="0"/>
                </a:rPr>
                <a:t>5 %</a:t>
              </a:r>
            </a:p>
          </p:txBody>
        </p:sp>
      </p:grpSp>
      <p:grpSp>
        <p:nvGrpSpPr>
          <p:cNvPr id="6" name="Group 42"/>
          <p:cNvGrpSpPr>
            <a:grpSpLocks/>
          </p:cNvGrpSpPr>
          <p:nvPr/>
        </p:nvGrpSpPr>
        <p:grpSpPr bwMode="auto">
          <a:xfrm>
            <a:off x="3695700" y="3267075"/>
            <a:ext cx="1752600" cy="782638"/>
            <a:chOff x="2328" y="2064"/>
            <a:chExt cx="1104" cy="493"/>
          </a:xfrm>
        </p:grpSpPr>
        <p:sp>
          <p:nvSpPr>
            <p:cNvPr id="988203" name="AutoShape 43"/>
            <p:cNvSpPr>
              <a:spLocks noChangeArrowheads="1"/>
            </p:cNvSpPr>
            <p:nvPr/>
          </p:nvSpPr>
          <p:spPr bwMode="auto">
            <a:xfrm>
              <a:off x="2328" y="2064"/>
              <a:ext cx="1104" cy="493"/>
            </a:xfrm>
            <a:prstGeom prst="roundRect">
              <a:avLst>
                <a:gd name="adj" fmla="val 16667"/>
              </a:avLst>
            </a:prstGeom>
            <a:solidFill>
              <a:srgbClr val="DDDDDD"/>
            </a:solidFill>
            <a:ln w="28575">
              <a:solidFill>
                <a:schemeClr val="accent2"/>
              </a:solidFill>
              <a:round/>
              <a:headEnd/>
              <a:tailEnd/>
            </a:ln>
            <a:effectLst/>
          </p:spPr>
          <p:txBody>
            <a:bodyPr wrap="none" anchor="ctr"/>
            <a:lstStyle/>
            <a:p>
              <a:pPr>
                <a:lnSpc>
                  <a:spcPct val="90000"/>
                </a:lnSpc>
              </a:pPr>
              <a:endParaRPr lang="en-US" sz="600" b="0">
                <a:solidFill>
                  <a:srgbClr val="6600CC"/>
                </a:solidFill>
                <a:effectLst>
                  <a:outerShdw blurRad="38100" dist="38100" dir="2700000" algn="tl">
                    <a:srgbClr val="000000"/>
                  </a:outerShdw>
                </a:effectLst>
                <a:latin typeface="Impact" pitchFamily="34" charset="0"/>
              </a:endParaRPr>
            </a:p>
            <a:p>
              <a:pPr>
                <a:lnSpc>
                  <a:spcPct val="80000"/>
                </a:lnSpc>
              </a:pPr>
              <a:endParaRPr lang="en-US" sz="3200" b="0">
                <a:solidFill>
                  <a:srgbClr val="6600CC"/>
                </a:solidFill>
                <a:effectLst>
                  <a:outerShdw blurRad="38100" dist="38100" dir="2700000" algn="tl">
                    <a:srgbClr val="000000"/>
                  </a:outerShdw>
                </a:effectLst>
                <a:latin typeface="Impact" pitchFamily="34" charset="0"/>
              </a:endParaRPr>
            </a:p>
          </p:txBody>
        </p:sp>
        <p:sp>
          <p:nvSpPr>
            <p:cNvPr id="988204" name="Text Box 44"/>
            <p:cNvSpPr txBox="1">
              <a:spLocks noChangeArrowheads="1"/>
            </p:cNvSpPr>
            <p:nvPr/>
          </p:nvSpPr>
          <p:spPr bwMode="auto">
            <a:xfrm>
              <a:off x="2388" y="2080"/>
              <a:ext cx="984" cy="461"/>
            </a:xfrm>
            <a:prstGeom prst="rect">
              <a:avLst/>
            </a:prstGeom>
            <a:noFill/>
            <a:ln w="19050">
              <a:noFill/>
              <a:miter lim="800000"/>
              <a:headEnd/>
              <a:tailEnd/>
            </a:ln>
            <a:effectLst/>
          </p:spPr>
          <p:txBody>
            <a:bodyPr>
              <a:spAutoFit/>
            </a:bodyPr>
            <a:lstStyle/>
            <a:p>
              <a:pPr algn="ctr"/>
              <a:r>
                <a:rPr lang="en-US" sz="4200" b="0" dirty="0">
                  <a:solidFill>
                    <a:srgbClr val="000099"/>
                  </a:solidFill>
                  <a:effectLst/>
                  <a:latin typeface="Impact" pitchFamily="34" charset="0"/>
                </a:rPr>
                <a:t>95 %</a:t>
              </a:r>
            </a:p>
          </p:txBody>
        </p:sp>
      </p:grpSp>
      <p:grpSp>
        <p:nvGrpSpPr>
          <p:cNvPr id="7" name="Group 114"/>
          <p:cNvGrpSpPr>
            <a:grpSpLocks/>
          </p:cNvGrpSpPr>
          <p:nvPr/>
        </p:nvGrpSpPr>
        <p:grpSpPr bwMode="auto">
          <a:xfrm>
            <a:off x="6324600" y="1503363"/>
            <a:ext cx="2590800" cy="1620837"/>
            <a:chOff x="3984" y="947"/>
            <a:chExt cx="1632" cy="1021"/>
          </a:xfrm>
        </p:grpSpPr>
        <p:sp>
          <p:nvSpPr>
            <p:cNvPr id="40" name="AutoShape 96"/>
            <p:cNvSpPr>
              <a:spLocks noChangeArrowheads="1"/>
            </p:cNvSpPr>
            <p:nvPr/>
          </p:nvSpPr>
          <p:spPr bwMode="auto">
            <a:xfrm>
              <a:off x="4032" y="947"/>
              <a:ext cx="1536" cy="1021"/>
            </a:xfrm>
            <a:prstGeom prst="roundRect">
              <a:avLst>
                <a:gd name="adj" fmla="val 16667"/>
              </a:avLst>
            </a:prstGeom>
            <a:blipFill>
              <a:blip r:embed="rId4" cstate="print"/>
              <a:stretch>
                <a:fillRect/>
              </a:stretch>
            </a:blipFill>
            <a:ln w="38100">
              <a:solidFill>
                <a:schemeClr val="accent2"/>
              </a:solidFill>
              <a:round/>
              <a:headEnd/>
              <a:tailEnd/>
            </a:ln>
            <a:effectLst/>
          </p:spPr>
          <p:txBody>
            <a:bodyPr wrap="none" anchor="ctr"/>
            <a:lstStyle/>
            <a:p>
              <a:pPr>
                <a:lnSpc>
                  <a:spcPct val="90000"/>
                </a:lnSpc>
              </a:pPr>
              <a:endParaRPr lang="en-US" sz="600" b="0">
                <a:solidFill>
                  <a:srgbClr val="FFFFFF"/>
                </a:solidFill>
                <a:effectLst>
                  <a:outerShdw blurRad="38100" dist="38100" dir="2700000" algn="tl">
                    <a:srgbClr val="000000"/>
                  </a:outerShdw>
                </a:effectLst>
                <a:latin typeface="Impact" pitchFamily="34" charset="0"/>
              </a:endParaRPr>
            </a:p>
            <a:p>
              <a:pPr>
                <a:lnSpc>
                  <a:spcPct val="80000"/>
                </a:lnSpc>
              </a:pPr>
              <a:endParaRPr lang="en-US" sz="3200" b="0">
                <a:solidFill>
                  <a:srgbClr val="FFFFFF"/>
                </a:solidFill>
                <a:effectLst>
                  <a:outerShdw blurRad="38100" dist="38100" dir="2700000" algn="tl">
                    <a:srgbClr val="000000"/>
                  </a:outerShdw>
                </a:effectLst>
                <a:latin typeface="Impact" pitchFamily="34" charset="0"/>
              </a:endParaRPr>
            </a:p>
          </p:txBody>
        </p:sp>
        <p:sp>
          <p:nvSpPr>
            <p:cNvPr id="41" name="Text Box 97"/>
            <p:cNvSpPr txBox="1">
              <a:spLocks noChangeArrowheads="1"/>
            </p:cNvSpPr>
            <p:nvPr/>
          </p:nvSpPr>
          <p:spPr bwMode="auto">
            <a:xfrm>
              <a:off x="3984" y="1096"/>
              <a:ext cx="1632" cy="679"/>
            </a:xfrm>
            <a:prstGeom prst="rect">
              <a:avLst/>
            </a:prstGeom>
            <a:noFill/>
            <a:ln w="19050">
              <a:noFill/>
              <a:miter lim="800000"/>
              <a:headEnd/>
              <a:tailEnd/>
            </a:ln>
            <a:effectLst/>
          </p:spPr>
          <p:txBody>
            <a:bodyPr>
              <a:spAutoFit/>
            </a:bodyPr>
            <a:lstStyle/>
            <a:p>
              <a:pPr algn="ctr">
                <a:lnSpc>
                  <a:spcPct val="95000"/>
                </a:lnSpc>
              </a:pPr>
              <a:r>
                <a:rPr lang="en-US" sz="3600" b="0">
                  <a:ln>
                    <a:solidFill>
                      <a:srgbClr val="FFFFFF"/>
                    </a:solidFill>
                  </a:ln>
                  <a:solidFill>
                    <a:srgbClr val="000099"/>
                  </a:solidFill>
                  <a:effectLst/>
                  <a:latin typeface="Impact" pitchFamily="34" charset="0"/>
                </a:rPr>
                <a:t>Human</a:t>
              </a:r>
            </a:p>
            <a:p>
              <a:pPr algn="ctr">
                <a:lnSpc>
                  <a:spcPct val="95000"/>
                </a:lnSpc>
              </a:pPr>
              <a:r>
                <a:rPr lang="en-US" sz="3200" b="0">
                  <a:ln>
                    <a:solidFill>
                      <a:srgbClr val="FFFFFF"/>
                    </a:solidFill>
                  </a:ln>
                  <a:solidFill>
                    <a:srgbClr val="000099"/>
                  </a:solidFill>
                  <a:effectLst/>
                  <a:latin typeface="Impact" pitchFamily="34" charset="0"/>
                </a:rPr>
                <a:t>responsibility</a:t>
              </a:r>
            </a:p>
          </p:txBody>
        </p:sp>
      </p:grpSp>
      <p:grpSp>
        <p:nvGrpSpPr>
          <p:cNvPr id="8" name="Group 41"/>
          <p:cNvGrpSpPr/>
          <p:nvPr/>
        </p:nvGrpSpPr>
        <p:grpSpPr>
          <a:xfrm>
            <a:off x="304800" y="1524000"/>
            <a:ext cx="2438400" cy="1620838"/>
            <a:chOff x="304800" y="1524000"/>
            <a:chExt cx="2438400" cy="1620838"/>
          </a:xfrm>
        </p:grpSpPr>
        <p:sp>
          <p:nvSpPr>
            <p:cNvPr id="43" name="AutoShape 109"/>
            <p:cNvSpPr>
              <a:spLocks noChangeArrowheads="1"/>
            </p:cNvSpPr>
            <p:nvPr/>
          </p:nvSpPr>
          <p:spPr bwMode="auto">
            <a:xfrm>
              <a:off x="304800" y="1524000"/>
              <a:ext cx="2438400" cy="1620838"/>
            </a:xfrm>
            <a:prstGeom prst="roundRect">
              <a:avLst>
                <a:gd name="adj" fmla="val 16667"/>
              </a:avLst>
            </a:prstGeom>
            <a:blipFill dpi="0" rotWithShape="1">
              <a:blip r:embed="rId5" cstate="print"/>
              <a:srcRect/>
              <a:stretch>
                <a:fillRect b="-161818"/>
              </a:stretch>
            </a:blipFill>
            <a:ln w="19050">
              <a:solidFill>
                <a:srgbClr val="000099"/>
              </a:solidFill>
              <a:round/>
              <a:headEnd/>
              <a:tailEnd/>
            </a:ln>
            <a:effectLst/>
          </p:spPr>
          <p:txBody>
            <a:bodyPr wrap="none" anchor="ctr"/>
            <a:lstStyle/>
            <a:p>
              <a:pPr>
                <a:lnSpc>
                  <a:spcPct val="90000"/>
                </a:lnSpc>
              </a:pPr>
              <a:endParaRPr lang="en-US" sz="600" b="0">
                <a:solidFill>
                  <a:srgbClr val="FFFFFF"/>
                </a:solidFill>
                <a:effectLst>
                  <a:outerShdw blurRad="38100" dist="38100" dir="2700000" algn="tl">
                    <a:srgbClr val="C0C0C0"/>
                  </a:outerShdw>
                </a:effectLst>
                <a:latin typeface="Impact" pitchFamily="34" charset="0"/>
              </a:endParaRPr>
            </a:p>
            <a:p>
              <a:pPr>
                <a:lnSpc>
                  <a:spcPct val="80000"/>
                </a:lnSpc>
              </a:pPr>
              <a:endParaRPr lang="en-US" sz="600" b="0">
                <a:solidFill>
                  <a:srgbClr val="FFFFFF"/>
                </a:solidFill>
                <a:effectLst>
                  <a:outerShdw blurRad="38100" dist="38100" dir="2700000" algn="tl">
                    <a:srgbClr val="C0C0C0"/>
                  </a:outerShdw>
                </a:effectLst>
                <a:latin typeface="Impact" pitchFamily="34" charset="0"/>
              </a:endParaRPr>
            </a:p>
          </p:txBody>
        </p:sp>
        <p:sp>
          <p:nvSpPr>
            <p:cNvPr id="44" name="Text Box 110"/>
            <p:cNvSpPr txBox="1">
              <a:spLocks noChangeArrowheads="1"/>
            </p:cNvSpPr>
            <p:nvPr/>
          </p:nvSpPr>
          <p:spPr bwMode="auto">
            <a:xfrm>
              <a:off x="533400" y="1708150"/>
              <a:ext cx="1981200" cy="1263650"/>
            </a:xfrm>
            <a:prstGeom prst="rect">
              <a:avLst/>
            </a:prstGeom>
            <a:noFill/>
            <a:ln w="19050">
              <a:noFill/>
              <a:miter lim="800000"/>
              <a:headEnd/>
              <a:tailEnd/>
            </a:ln>
            <a:effectLst>
              <a:outerShdw blurRad="127000" algn="ctr" rotWithShape="0">
                <a:schemeClr val="bg1"/>
              </a:outerShdw>
            </a:effectLst>
          </p:spPr>
          <p:txBody>
            <a:bodyPr>
              <a:spAutoFit/>
            </a:bodyPr>
            <a:lstStyle/>
            <a:p>
              <a:pPr algn="ctr">
                <a:lnSpc>
                  <a:spcPct val="80000"/>
                </a:lnSpc>
              </a:pPr>
              <a:r>
                <a:rPr lang="en-US" sz="3200" b="0" dirty="0">
                  <a:ln>
                    <a:solidFill>
                      <a:srgbClr val="FFFFFF"/>
                    </a:solidFill>
                  </a:ln>
                  <a:solidFill>
                    <a:srgbClr val="000099"/>
                  </a:solidFill>
                  <a:effectLst>
                    <a:outerShdw blurRad="127000" algn="ctr" rotWithShape="0">
                      <a:srgbClr val="FFFFFF"/>
                    </a:outerShdw>
                  </a:effectLst>
                  <a:latin typeface="Impact" pitchFamily="34" charset="0"/>
                </a:rPr>
                <a:t>Fulfillment</a:t>
              </a:r>
            </a:p>
            <a:p>
              <a:pPr algn="ctr">
                <a:lnSpc>
                  <a:spcPct val="80000"/>
                </a:lnSpc>
              </a:pPr>
              <a:r>
                <a:rPr lang="en-US" sz="3200" b="0" dirty="0">
                  <a:ln>
                    <a:solidFill>
                      <a:srgbClr val="FFFFFF"/>
                    </a:solidFill>
                  </a:ln>
                  <a:solidFill>
                    <a:srgbClr val="000099"/>
                  </a:solidFill>
                  <a:effectLst>
                    <a:outerShdw blurRad="127000" algn="ctr" rotWithShape="0">
                      <a:srgbClr val="FFFFFF"/>
                    </a:outerShdw>
                  </a:effectLst>
                  <a:latin typeface="Impact" pitchFamily="34" charset="0"/>
                </a:rPr>
                <a:t>of</a:t>
              </a:r>
            </a:p>
            <a:p>
              <a:pPr algn="ctr">
                <a:lnSpc>
                  <a:spcPct val="80000"/>
                </a:lnSpc>
              </a:pPr>
              <a:r>
                <a:rPr lang="en-US" sz="3200" b="0" dirty="0">
                  <a:ln>
                    <a:solidFill>
                      <a:srgbClr val="FFFFFF"/>
                    </a:solidFill>
                  </a:ln>
                  <a:solidFill>
                    <a:srgbClr val="000099"/>
                  </a:solidFill>
                  <a:effectLst>
                    <a:outerShdw blurRad="127000" algn="ctr" rotWithShape="0">
                      <a:srgbClr val="FFFFFF"/>
                    </a:outerShdw>
                  </a:effectLst>
                  <a:latin typeface="Impact" pitchFamily="34" charset="0"/>
                </a:rPr>
                <a:t>God’s Will</a:t>
              </a:r>
            </a:p>
          </p:txBody>
        </p:sp>
      </p:grpSp>
      <p:grpSp>
        <p:nvGrpSpPr>
          <p:cNvPr id="31" name="Group 53"/>
          <p:cNvGrpSpPr>
            <a:grpSpLocks/>
          </p:cNvGrpSpPr>
          <p:nvPr/>
        </p:nvGrpSpPr>
        <p:grpSpPr bwMode="auto">
          <a:xfrm>
            <a:off x="984583" y="5791196"/>
            <a:ext cx="7321217" cy="914400"/>
            <a:chOff x="425" y="3190"/>
            <a:chExt cx="4231" cy="576"/>
          </a:xfrm>
        </p:grpSpPr>
        <p:sp>
          <p:nvSpPr>
            <p:cNvPr id="32" name="Text Box 32"/>
            <p:cNvSpPr txBox="1">
              <a:spLocks noChangeArrowheads="1"/>
            </p:cNvSpPr>
            <p:nvPr/>
          </p:nvSpPr>
          <p:spPr bwMode="auto">
            <a:xfrm>
              <a:off x="612" y="3238"/>
              <a:ext cx="4044" cy="528"/>
            </a:xfrm>
            <a:prstGeom prst="rect">
              <a:avLst/>
            </a:prstGeom>
            <a:noFill/>
            <a:ln w="9525">
              <a:noFill/>
              <a:miter lim="800000"/>
              <a:headEnd/>
              <a:tailEnd/>
            </a:ln>
            <a:effectLst/>
          </p:spPr>
          <p:txBody>
            <a:bodyPr wrap="square">
              <a:spAutoFit/>
            </a:bodyPr>
            <a:lstStyle/>
            <a:p>
              <a:pPr>
                <a:lnSpc>
                  <a:spcPct val="85000"/>
                </a:lnSpc>
              </a:pPr>
              <a:r>
                <a:rPr lang="en-US" sz="1900">
                  <a:solidFill>
                    <a:srgbClr val="FFFFFF"/>
                  </a:solidFill>
                  <a:effectLst/>
                  <a:latin typeface="Arial Narrow" pitchFamily="34" charset="0"/>
                </a:rPr>
                <a:t>God predestines the process of its </a:t>
              </a:r>
              <a:r>
                <a:rPr lang="en-US" sz="1900" u="sng">
                  <a:solidFill>
                    <a:srgbClr val="FFFFFF"/>
                  </a:solidFill>
                  <a:effectLst/>
                  <a:latin typeface="Arial Narrow" pitchFamily="34" charset="0"/>
                </a:rPr>
                <a:t>fulfillment</a:t>
              </a:r>
              <a:r>
                <a:rPr lang="en-US" sz="1900">
                  <a:solidFill>
                    <a:srgbClr val="FFFFFF"/>
                  </a:solidFill>
                  <a:effectLst/>
                  <a:latin typeface="Arial Narrow" pitchFamily="34" charset="0"/>
                </a:rPr>
                <a:t> conditionally, contingent upon the completion of the</a:t>
              </a:r>
              <a:r>
                <a:rPr lang="en-US" sz="1900">
                  <a:solidFill>
                    <a:srgbClr val="FFFFCC"/>
                  </a:solidFill>
                  <a:effectLst/>
                  <a:latin typeface="Arial Narrow" pitchFamily="34" charset="0"/>
                </a:rPr>
                <a:t> </a:t>
              </a:r>
              <a:r>
                <a:rPr lang="en-US" sz="1900">
                  <a:solidFill>
                    <a:srgbClr val="FFFFFF"/>
                  </a:solidFill>
                  <a:effectLst/>
                  <a:latin typeface="Arial Narrow" pitchFamily="34" charset="0"/>
                </a:rPr>
                <a:t>5% </a:t>
              </a:r>
              <a:r>
                <a:rPr lang="en-US" sz="1900" u="sng">
                  <a:solidFill>
                    <a:srgbClr val="FFFFFF"/>
                  </a:solidFill>
                  <a:effectLst/>
                  <a:latin typeface="Arial Narrow" pitchFamily="34" charset="0"/>
                </a:rPr>
                <a:t>human responsibility</a:t>
              </a:r>
              <a:r>
                <a:rPr lang="en-US" sz="1900">
                  <a:solidFill>
                    <a:srgbClr val="FFFFFF"/>
                  </a:solidFill>
                  <a:effectLst/>
                  <a:latin typeface="Arial Narrow" pitchFamily="34" charset="0"/>
                </a:rPr>
                <a:t> in addition to the 95% </a:t>
              </a:r>
              <a:r>
                <a:rPr lang="en-US" sz="1900" u="sng">
                  <a:solidFill>
                    <a:srgbClr val="FFFFFF"/>
                  </a:solidFill>
                  <a:effectLst/>
                  <a:latin typeface="Arial Narrow" pitchFamily="34" charset="0"/>
                </a:rPr>
                <a:t>responsibility of God</a:t>
              </a:r>
              <a:r>
                <a:rPr lang="en-US" sz="1900">
                  <a:solidFill>
                    <a:srgbClr val="FFFFFF"/>
                  </a:solidFill>
                  <a:effectLst/>
                  <a:latin typeface="Arial Narrow" pitchFamily="34" charset="0"/>
                </a:rPr>
                <a:t>.</a:t>
              </a:r>
              <a:endParaRPr lang="en-US" sz="1900" b="0">
                <a:solidFill>
                  <a:srgbClr val="FFFFFF"/>
                </a:solidFill>
                <a:effectLst/>
                <a:latin typeface="Arial Narrow" pitchFamily="34" charset="0"/>
              </a:endParaRPr>
            </a:p>
          </p:txBody>
        </p:sp>
        <p:sp>
          <p:nvSpPr>
            <p:cNvPr id="33" name="Text Box 33"/>
            <p:cNvSpPr txBox="1">
              <a:spLocks noChangeArrowheads="1"/>
            </p:cNvSpPr>
            <p:nvPr/>
          </p:nvSpPr>
          <p:spPr bwMode="auto">
            <a:xfrm>
              <a:off x="425" y="3190"/>
              <a:ext cx="223" cy="362"/>
            </a:xfrm>
            <a:prstGeom prst="rect">
              <a:avLst/>
            </a:prstGeom>
            <a:noFill/>
            <a:ln w="9525">
              <a:noFill/>
              <a:miter lim="800000"/>
              <a:headEnd/>
              <a:tailEnd/>
            </a:ln>
            <a:effectLst/>
          </p:spPr>
          <p:txBody>
            <a:bodyPr>
              <a:spAutoFit/>
            </a:bodyPr>
            <a:lstStyle/>
            <a:p>
              <a:pPr marL="0" marR="0" lvl="0" indent="0" defTabSz="914400" rtl="0" eaLnBrk="0" fontAlgn="base" latinLnBrk="0" hangingPunct="0">
                <a:lnSpc>
                  <a:spcPct val="69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4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2000"/>
                                        <p:tgtEl>
                                          <p:spTgt spid="988212"/>
                                        </p:tgtEl>
                                      </p:cBhvr>
                                    </p:animEffect>
                                    <p:set>
                                      <p:cBhvr>
                                        <p:cTn id="11" dur="1" fill="hold">
                                          <p:stCondLst>
                                            <p:cond delay="1999"/>
                                          </p:stCondLst>
                                        </p:cTn>
                                        <p:tgtEl>
                                          <p:spTgt spid="98821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7"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fltVal val="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88175"/>
                                        </p:tgtEl>
                                        <p:attrNameLst>
                                          <p:attrName>style.visibility</p:attrName>
                                        </p:attrNameLst>
                                      </p:cBhvr>
                                      <p:to>
                                        <p:strVal val="visible"/>
                                      </p:to>
                                    </p:set>
                                    <p:animEffect transition="in" filter="fade">
                                      <p:cBhvr>
                                        <p:cTn id="31" dur="2000"/>
                                        <p:tgtEl>
                                          <p:spTgt spid="988175"/>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988176"/>
                                        </p:tgtEl>
                                        <p:attrNameLst>
                                          <p:attrName>style.visibility</p:attrName>
                                        </p:attrNameLst>
                                      </p:cBhvr>
                                      <p:to>
                                        <p:strVal val="visible"/>
                                      </p:to>
                                    </p:set>
                                    <p:anim calcmode="lin" valueType="num">
                                      <p:cBhvr>
                                        <p:cTn id="34" dur="1000" fill="hold"/>
                                        <p:tgtEl>
                                          <p:spTgt spid="988176"/>
                                        </p:tgtEl>
                                        <p:attrNameLst>
                                          <p:attrName>ppt_w</p:attrName>
                                        </p:attrNameLst>
                                      </p:cBhvr>
                                      <p:tavLst>
                                        <p:tav tm="0">
                                          <p:val>
                                            <p:strVal val="#ppt_w*0.70"/>
                                          </p:val>
                                        </p:tav>
                                        <p:tav tm="100000">
                                          <p:val>
                                            <p:strVal val="#ppt_w"/>
                                          </p:val>
                                        </p:tav>
                                      </p:tavLst>
                                    </p:anim>
                                    <p:anim calcmode="lin" valueType="num">
                                      <p:cBhvr>
                                        <p:cTn id="35" dur="1000" fill="hold"/>
                                        <p:tgtEl>
                                          <p:spTgt spid="988176"/>
                                        </p:tgtEl>
                                        <p:attrNameLst>
                                          <p:attrName>ppt_h</p:attrName>
                                        </p:attrNameLst>
                                      </p:cBhvr>
                                      <p:tavLst>
                                        <p:tav tm="0">
                                          <p:val>
                                            <p:strVal val="#ppt_h"/>
                                          </p:val>
                                        </p:tav>
                                        <p:tav tm="100000">
                                          <p:val>
                                            <p:strVal val="#ppt_h"/>
                                          </p:val>
                                        </p:tav>
                                      </p:tavLst>
                                    </p:anim>
                                    <p:animEffect transition="in" filter="fade">
                                      <p:cBhvr>
                                        <p:cTn id="36" dur="1000"/>
                                        <p:tgtEl>
                                          <p:spTgt spid="988176"/>
                                        </p:tgtEl>
                                      </p:cBhvr>
                                    </p:animEffect>
                                  </p:childTnLst>
                                </p:cTn>
                              </p:par>
                              <p:par>
                                <p:cTn id="37" presetID="10"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2000"/>
                                        <p:tgtEl>
                                          <p:spTgt spid="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88180"/>
                                        </p:tgtEl>
                                        <p:attrNameLst>
                                          <p:attrName>style.visibility</p:attrName>
                                        </p:attrNameLst>
                                      </p:cBhvr>
                                      <p:to>
                                        <p:strVal val="visible"/>
                                      </p:to>
                                    </p:set>
                                    <p:animEffect transition="in" filter="fade">
                                      <p:cBhvr>
                                        <p:cTn id="42" dur="2000"/>
                                        <p:tgtEl>
                                          <p:spTgt spid="988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8212" grpId="0" animBg="1" autoUpdateAnimBg="0"/>
      <p:bldP spid="988175" grpId="0" animBg="1" autoUpdateAnimBg="0"/>
      <p:bldP spid="988176" grpId="0" autoUpdateAnimBg="0"/>
      <p:bldP spid="988180"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B3C5FF"/>
            </a:gs>
            <a:gs pos="100000">
              <a:schemeClr val="bg1"/>
            </a:gs>
          </a:gsLst>
          <a:lin ang="5400000" scaled="1"/>
        </a:gradFill>
        <a:effectLst/>
      </p:bgPr>
    </p:bg>
    <p:spTree>
      <p:nvGrpSpPr>
        <p:cNvPr id="1" name=""/>
        <p:cNvGrpSpPr/>
        <p:nvPr/>
      </p:nvGrpSpPr>
      <p:grpSpPr>
        <a:xfrm>
          <a:off x="0" y="0"/>
          <a:ext cx="0" cy="0"/>
          <a:chOff x="0" y="0"/>
          <a:chExt cx="0" cy="0"/>
        </a:xfrm>
      </p:grpSpPr>
      <p:sp>
        <p:nvSpPr>
          <p:cNvPr id="986142" name="Rectangle 30"/>
          <p:cNvSpPr>
            <a:spLocks noChangeArrowheads="1"/>
          </p:cNvSpPr>
          <p:nvPr/>
        </p:nvSpPr>
        <p:spPr bwMode="auto">
          <a:xfrm>
            <a:off x="0" y="5715000"/>
            <a:ext cx="9144000" cy="11430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grpSp>
        <p:nvGrpSpPr>
          <p:cNvPr id="2" name="Group 2"/>
          <p:cNvGrpSpPr>
            <a:grpSpLocks/>
          </p:cNvGrpSpPr>
          <p:nvPr/>
        </p:nvGrpSpPr>
        <p:grpSpPr bwMode="auto">
          <a:xfrm>
            <a:off x="190500" y="228600"/>
            <a:ext cx="2781300" cy="990600"/>
            <a:chOff x="168" y="144"/>
            <a:chExt cx="1752" cy="624"/>
          </a:xfrm>
        </p:grpSpPr>
        <p:sp>
          <p:nvSpPr>
            <p:cNvPr id="986115" name="AutoShape 3"/>
            <p:cNvSpPr>
              <a:spLocks noChangeArrowheads="1"/>
            </p:cNvSpPr>
            <p:nvPr/>
          </p:nvSpPr>
          <p:spPr bwMode="auto">
            <a:xfrm>
              <a:off x="210" y="144"/>
              <a:ext cx="1668" cy="624"/>
            </a:xfrm>
            <a:prstGeom prst="roundRect">
              <a:avLst>
                <a:gd name="adj" fmla="val 16667"/>
              </a:avLst>
            </a:prstGeom>
            <a:solidFill>
              <a:srgbClr val="9900CC"/>
            </a:solidFill>
            <a:ln w="28575">
              <a:noFill/>
              <a:round/>
              <a:headEnd/>
              <a:tailEnd/>
            </a:ln>
            <a:effectLst/>
          </p:spPr>
          <p:txBody>
            <a:bodyPr wrap="none" anchor="ctr"/>
            <a:lstStyle/>
            <a:p>
              <a:pPr>
                <a:lnSpc>
                  <a:spcPct val="90000"/>
                </a:lnSpc>
              </a:pPr>
              <a:endParaRPr lang="en-US" sz="600" b="0">
                <a:solidFill>
                  <a:srgbClr val="FFFFFF"/>
                </a:solidFill>
                <a:effectLst>
                  <a:outerShdw blurRad="38100" dist="38100" dir="2700000" algn="tl">
                    <a:srgbClr val="000000"/>
                  </a:outerShdw>
                </a:effectLst>
                <a:latin typeface="Impact" pitchFamily="34" charset="0"/>
              </a:endParaRPr>
            </a:p>
            <a:p>
              <a:pPr>
                <a:lnSpc>
                  <a:spcPct val="80000"/>
                </a:lnSpc>
              </a:pPr>
              <a:endParaRPr lang="en-US" sz="3200" b="0">
                <a:solidFill>
                  <a:srgbClr val="FFFFFF"/>
                </a:solidFill>
                <a:effectLst>
                  <a:outerShdw blurRad="38100" dist="38100" dir="2700000" algn="tl">
                    <a:srgbClr val="000000"/>
                  </a:outerShdw>
                </a:effectLst>
                <a:latin typeface="Impact" pitchFamily="34" charset="0"/>
              </a:endParaRPr>
            </a:p>
          </p:txBody>
        </p:sp>
        <p:sp>
          <p:nvSpPr>
            <p:cNvPr id="986116" name="Text Box 4"/>
            <p:cNvSpPr txBox="1">
              <a:spLocks noChangeArrowheads="1"/>
            </p:cNvSpPr>
            <p:nvPr/>
          </p:nvSpPr>
          <p:spPr bwMode="auto">
            <a:xfrm>
              <a:off x="168" y="188"/>
              <a:ext cx="1752" cy="580"/>
            </a:xfrm>
            <a:prstGeom prst="rect">
              <a:avLst/>
            </a:prstGeom>
            <a:noFill/>
            <a:ln w="19050">
              <a:noFill/>
              <a:miter lim="800000"/>
              <a:headEnd/>
              <a:tailEnd/>
            </a:ln>
            <a:effectLst>
              <a:outerShdw dist="45791" dir="2021404" algn="ctr" rotWithShape="0">
                <a:schemeClr val="tx1"/>
              </a:outerShdw>
            </a:effectLst>
          </p:spPr>
          <p:txBody>
            <a:bodyPr>
              <a:spAutoFit/>
            </a:bodyPr>
            <a:lstStyle/>
            <a:p>
              <a:pPr algn="ctr">
                <a:lnSpc>
                  <a:spcPct val="80000"/>
                </a:lnSpc>
              </a:pPr>
              <a:r>
                <a:rPr lang="en-US" sz="3400" b="0">
                  <a:solidFill>
                    <a:srgbClr val="FFFFFF"/>
                  </a:solidFill>
                  <a:effectLst/>
                  <a:latin typeface="Impact" pitchFamily="34" charset="0"/>
                </a:rPr>
                <a:t>Providence</a:t>
              </a:r>
            </a:p>
            <a:p>
              <a:pPr algn="ctr">
                <a:lnSpc>
                  <a:spcPct val="80000"/>
                </a:lnSpc>
              </a:pPr>
              <a:r>
                <a:rPr lang="en-US" sz="3400" b="0">
                  <a:solidFill>
                    <a:srgbClr val="FFFFFF"/>
                  </a:solidFill>
                  <a:effectLst/>
                  <a:latin typeface="Impact" pitchFamily="34" charset="0"/>
                </a:rPr>
                <a:t>of restoration</a:t>
              </a:r>
            </a:p>
          </p:txBody>
        </p:sp>
      </p:grpSp>
      <p:sp>
        <p:nvSpPr>
          <p:cNvPr id="986118" name="AutoShape 6"/>
          <p:cNvSpPr>
            <a:spLocks noChangeArrowheads="1"/>
          </p:cNvSpPr>
          <p:nvPr/>
        </p:nvSpPr>
        <p:spPr bwMode="auto">
          <a:xfrm>
            <a:off x="228600" y="4267200"/>
            <a:ext cx="8686800" cy="609600"/>
          </a:xfrm>
          <a:prstGeom prst="roundRect">
            <a:avLst>
              <a:gd name="adj" fmla="val 16667"/>
            </a:avLst>
          </a:prstGeom>
          <a:gradFill rotWithShape="0">
            <a:gsLst>
              <a:gs pos="0">
                <a:srgbClr val="FFFFFF"/>
              </a:gs>
              <a:gs pos="100000">
                <a:srgbClr val="D9ECFF"/>
              </a:gs>
            </a:gsLst>
            <a:path path="shape">
              <a:fillToRect l="50000" t="50000" r="50000" b="50000"/>
            </a:path>
          </a:gradFill>
          <a:ln w="38100">
            <a:solidFill>
              <a:schemeClr val="accent2"/>
            </a:solidFill>
            <a:round/>
            <a:headEnd/>
            <a:tailEnd/>
          </a:ln>
          <a:effectLst/>
        </p:spPr>
        <p:txBody>
          <a:bodyPr wrap="none" anchor="ctr"/>
          <a:lstStyle/>
          <a:p>
            <a:pPr>
              <a:lnSpc>
                <a:spcPct val="90000"/>
              </a:lnSpc>
            </a:pPr>
            <a:endParaRPr lang="en-US" sz="600" b="0">
              <a:solidFill>
                <a:srgbClr val="FFFFFF"/>
              </a:solidFill>
              <a:effectLst>
                <a:outerShdw algn="tl">
                  <a:srgbClr val="000000"/>
                </a:outerShdw>
              </a:effectLst>
              <a:latin typeface="Impact" pitchFamily="34" charset="0"/>
            </a:endParaRPr>
          </a:p>
          <a:p>
            <a:pPr>
              <a:lnSpc>
                <a:spcPct val="90000"/>
              </a:lnSpc>
            </a:pPr>
            <a:endParaRPr lang="en-US" sz="600" b="0">
              <a:solidFill>
                <a:srgbClr val="FFFFFF"/>
              </a:solidFill>
              <a:effectLst>
                <a:outerShdw algn="tl">
                  <a:srgbClr val="000000"/>
                </a:outerShdw>
              </a:effectLst>
              <a:latin typeface="Impact" pitchFamily="34" charset="0"/>
            </a:endParaRPr>
          </a:p>
        </p:txBody>
      </p:sp>
      <p:sp>
        <p:nvSpPr>
          <p:cNvPr id="986119" name="Text Box 7"/>
          <p:cNvSpPr txBox="1">
            <a:spLocks noChangeArrowheads="1"/>
          </p:cNvSpPr>
          <p:nvPr/>
        </p:nvSpPr>
        <p:spPr bwMode="auto">
          <a:xfrm>
            <a:off x="228600" y="4343400"/>
            <a:ext cx="8686800" cy="555625"/>
          </a:xfrm>
          <a:prstGeom prst="rect">
            <a:avLst/>
          </a:prstGeom>
          <a:noFill/>
          <a:ln w="19050">
            <a:noFill/>
            <a:miter lim="800000"/>
            <a:headEnd/>
            <a:tailEnd/>
          </a:ln>
          <a:effectLst>
            <a:outerShdw dist="12700" dir="2700000" algn="ctr" rotWithShape="0">
              <a:schemeClr val="bg1"/>
            </a:outerShdw>
          </a:effectLst>
        </p:spPr>
        <p:txBody>
          <a:bodyPr>
            <a:spAutoFit/>
          </a:bodyPr>
          <a:lstStyle/>
          <a:p>
            <a:pPr>
              <a:lnSpc>
                <a:spcPct val="80000"/>
              </a:lnSpc>
            </a:pPr>
            <a:r>
              <a:rPr lang="en-US" sz="3800" b="0" dirty="0">
                <a:solidFill>
                  <a:srgbClr val="000099"/>
                </a:solidFill>
                <a:effectLst>
                  <a:outerShdw algn="tl">
                    <a:srgbClr val="000000"/>
                  </a:outerShdw>
                </a:effectLst>
                <a:latin typeface="Fette Engschrift" pitchFamily="2" charset="0"/>
              </a:rPr>
              <a:t>Predestination of the fulfillment of God’s Will :</a:t>
            </a:r>
          </a:p>
        </p:txBody>
      </p:sp>
      <p:sp>
        <p:nvSpPr>
          <p:cNvPr id="986120" name="Text Box 8"/>
          <p:cNvSpPr txBox="1">
            <a:spLocks noChangeArrowheads="1"/>
          </p:cNvSpPr>
          <p:nvPr/>
        </p:nvSpPr>
        <p:spPr bwMode="auto">
          <a:xfrm>
            <a:off x="2971800" y="373063"/>
            <a:ext cx="2305050" cy="701675"/>
          </a:xfrm>
          <a:prstGeom prst="rect">
            <a:avLst/>
          </a:prstGeom>
          <a:noFill/>
          <a:ln w="19050">
            <a:noFill/>
            <a:miter lim="800000"/>
            <a:headEnd/>
            <a:tailEnd/>
          </a:ln>
          <a:effectLst>
            <a:outerShdw dist="38100" dir="600000" algn="ctr" rotWithShape="0">
              <a:schemeClr val="bg1"/>
            </a:outerShdw>
          </a:effectLst>
        </p:spPr>
        <p:txBody>
          <a:bodyPr>
            <a:spAutoFit/>
          </a:bodyPr>
          <a:lstStyle/>
          <a:p>
            <a:pPr algn="ctr"/>
            <a:r>
              <a:rPr lang="en-US" sz="4000" b="0" dirty="0">
                <a:solidFill>
                  <a:srgbClr val="000099"/>
                </a:solidFill>
                <a:effectLst/>
                <a:latin typeface="Impact" pitchFamily="34" charset="0"/>
              </a:rPr>
              <a:t>God's Will</a:t>
            </a:r>
          </a:p>
        </p:txBody>
      </p:sp>
      <p:sp>
        <p:nvSpPr>
          <p:cNvPr id="986121" name="Rectangle 9"/>
          <p:cNvSpPr>
            <a:spLocks noChangeArrowheads="1"/>
          </p:cNvSpPr>
          <p:nvPr/>
        </p:nvSpPr>
        <p:spPr bwMode="auto">
          <a:xfrm>
            <a:off x="6781800" y="371475"/>
            <a:ext cx="1981200" cy="703263"/>
          </a:xfrm>
          <a:prstGeom prst="rect">
            <a:avLst/>
          </a:prstGeom>
          <a:noFill/>
          <a:ln w="9525">
            <a:noFill/>
            <a:miter lim="800000"/>
            <a:headEnd/>
            <a:tailEnd/>
          </a:ln>
          <a:effectLst>
            <a:outerShdw dist="38100" dir="600000" algn="ctr" rotWithShape="0">
              <a:schemeClr val="bg1"/>
            </a:outerShdw>
          </a:effectLst>
        </p:spPr>
        <p:txBody>
          <a:bodyPr wrap="none" anchor="ctr"/>
          <a:lstStyle/>
          <a:p>
            <a:pPr algn="ctr"/>
            <a:r>
              <a:rPr lang="en-US" sz="4000" b="0">
                <a:solidFill>
                  <a:srgbClr val="000099"/>
                </a:solidFill>
                <a:effectLst/>
                <a:latin typeface="Impact" pitchFamily="34" charset="0"/>
              </a:rPr>
              <a:t>Absolute</a:t>
            </a:r>
          </a:p>
        </p:txBody>
      </p:sp>
      <p:sp>
        <p:nvSpPr>
          <p:cNvPr id="986122" name="WordArt 10"/>
          <p:cNvSpPr>
            <a:spLocks noChangeArrowheads="1" noChangeShapeType="1"/>
          </p:cNvSpPr>
          <p:nvPr/>
        </p:nvSpPr>
        <p:spPr bwMode="auto">
          <a:xfrm rot="10800000">
            <a:off x="5334000" y="685800"/>
            <a:ext cx="1295400" cy="84138"/>
          </a:xfrm>
          <a:prstGeom prst="rect">
            <a:avLst/>
          </a:prstGeom>
        </p:spPr>
        <p:txBody>
          <a:bodyPr wrap="none" fromWordArt="1">
            <a:prstTxWarp prst="textPlain">
              <a:avLst>
                <a:gd name="adj" fmla="val 50000"/>
              </a:avLst>
            </a:prstTxWarp>
          </a:bodyPr>
          <a:lstStyle/>
          <a:p>
            <a:pPr algn="ctr"/>
            <a:r>
              <a:rPr lang="en-US" sz="3600" kern="10">
                <a:ln w="28575">
                  <a:solidFill>
                    <a:srgbClr val="000066"/>
                  </a:solidFill>
                  <a:round/>
                  <a:headEnd/>
                  <a:tailEnd/>
                </a:ln>
                <a:gradFill rotWithShape="0">
                  <a:gsLst>
                    <a:gs pos="0">
                      <a:srgbClr val="6600CC"/>
                    </a:gs>
                    <a:gs pos="50000">
                      <a:srgbClr val="66FFFF"/>
                    </a:gs>
                    <a:gs pos="100000">
                      <a:srgbClr val="6600CC"/>
                    </a:gs>
                  </a:gsLst>
                  <a:lin ang="16200000" scaled="1"/>
                </a:gradFill>
                <a:effectLst/>
                <a:latin typeface="Arial Black"/>
              </a:rPr>
              <a:t>……...</a:t>
            </a:r>
          </a:p>
        </p:txBody>
      </p:sp>
      <p:sp>
        <p:nvSpPr>
          <p:cNvPr id="986147" name="Text Box 35"/>
          <p:cNvSpPr txBox="1">
            <a:spLocks noChangeArrowheads="1"/>
          </p:cNvSpPr>
          <p:nvPr/>
        </p:nvSpPr>
        <p:spPr bwMode="auto">
          <a:xfrm>
            <a:off x="7010400" y="4191000"/>
            <a:ext cx="2133600" cy="701675"/>
          </a:xfrm>
          <a:prstGeom prst="rect">
            <a:avLst/>
          </a:prstGeom>
          <a:noFill/>
          <a:ln w="19050">
            <a:noFill/>
            <a:miter lim="800000"/>
            <a:headEnd/>
            <a:tailEnd/>
          </a:ln>
          <a:effectLst>
            <a:outerShdw dist="17961" dir="2700000" algn="ctr" rotWithShape="0">
              <a:schemeClr val="bg1"/>
            </a:outerShdw>
          </a:effectLst>
        </p:spPr>
        <p:txBody>
          <a:bodyPr>
            <a:spAutoFit/>
          </a:bodyPr>
          <a:lstStyle/>
          <a:p>
            <a:r>
              <a:rPr lang="en-US" sz="4000" b="0" dirty="0">
                <a:solidFill>
                  <a:srgbClr val="000099"/>
                </a:solidFill>
                <a:effectLst>
                  <a:outerShdw algn="tl">
                    <a:srgbClr val="000000"/>
                  </a:outerShdw>
                </a:effectLst>
                <a:latin typeface="Fette Engschrift" pitchFamily="2" charset="0"/>
              </a:rPr>
              <a:t>conditional</a:t>
            </a:r>
          </a:p>
        </p:txBody>
      </p:sp>
      <p:sp>
        <p:nvSpPr>
          <p:cNvPr id="986174" name="WordArt 62"/>
          <p:cNvSpPr>
            <a:spLocks noChangeArrowheads="1" noChangeShapeType="1" noTextEdit="1"/>
          </p:cNvSpPr>
          <p:nvPr/>
        </p:nvSpPr>
        <p:spPr bwMode="auto">
          <a:xfrm>
            <a:off x="5867400" y="2133600"/>
            <a:ext cx="392113" cy="4572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3300"/>
                </a:solidFill>
                <a:effectLst/>
                <a:latin typeface="Impact"/>
              </a:rPr>
              <a:t>+</a:t>
            </a:r>
          </a:p>
        </p:txBody>
      </p:sp>
      <p:grpSp>
        <p:nvGrpSpPr>
          <p:cNvPr id="3" name="Group 68"/>
          <p:cNvGrpSpPr>
            <a:grpSpLocks/>
          </p:cNvGrpSpPr>
          <p:nvPr/>
        </p:nvGrpSpPr>
        <p:grpSpPr bwMode="auto">
          <a:xfrm>
            <a:off x="647700" y="3281363"/>
            <a:ext cx="1752600" cy="782637"/>
            <a:chOff x="408" y="2067"/>
            <a:chExt cx="1104" cy="493"/>
          </a:xfrm>
        </p:grpSpPr>
        <p:sp>
          <p:nvSpPr>
            <p:cNvPr id="986181" name="AutoShape 69"/>
            <p:cNvSpPr>
              <a:spLocks noChangeArrowheads="1"/>
            </p:cNvSpPr>
            <p:nvPr/>
          </p:nvSpPr>
          <p:spPr bwMode="auto">
            <a:xfrm>
              <a:off x="408" y="2067"/>
              <a:ext cx="1104" cy="493"/>
            </a:xfrm>
            <a:prstGeom prst="roundRect">
              <a:avLst>
                <a:gd name="adj" fmla="val 16667"/>
              </a:avLst>
            </a:prstGeom>
            <a:solidFill>
              <a:srgbClr val="DDDDDD"/>
            </a:solidFill>
            <a:ln w="28575">
              <a:solidFill>
                <a:srgbClr val="0000FF"/>
              </a:solidFill>
              <a:round/>
              <a:headEnd/>
              <a:tailEnd/>
            </a:ln>
            <a:effectLst/>
          </p:spPr>
          <p:txBody>
            <a:bodyPr wrap="none" anchor="ctr"/>
            <a:lstStyle/>
            <a:p>
              <a:pPr>
                <a:lnSpc>
                  <a:spcPct val="90000"/>
                </a:lnSpc>
              </a:pPr>
              <a:endParaRPr lang="en-US" sz="600" b="0">
                <a:solidFill>
                  <a:srgbClr val="FFFFFF"/>
                </a:solidFill>
                <a:effectLst>
                  <a:outerShdw blurRad="38100" dist="38100" dir="2700000" algn="tl">
                    <a:srgbClr val="000000"/>
                  </a:outerShdw>
                </a:effectLst>
                <a:latin typeface="Impact" pitchFamily="34" charset="0"/>
              </a:endParaRPr>
            </a:p>
            <a:p>
              <a:pPr>
                <a:lnSpc>
                  <a:spcPct val="80000"/>
                </a:lnSpc>
              </a:pPr>
              <a:endParaRPr lang="en-US" sz="3200" b="0">
                <a:solidFill>
                  <a:srgbClr val="FFFFFF"/>
                </a:solidFill>
                <a:effectLst>
                  <a:outerShdw blurRad="38100" dist="38100" dir="2700000" algn="tl">
                    <a:srgbClr val="000000"/>
                  </a:outerShdw>
                </a:effectLst>
                <a:latin typeface="Impact" pitchFamily="34" charset="0"/>
              </a:endParaRPr>
            </a:p>
          </p:txBody>
        </p:sp>
        <p:sp>
          <p:nvSpPr>
            <p:cNvPr id="986182" name="Text Box 70"/>
            <p:cNvSpPr txBox="1">
              <a:spLocks noChangeArrowheads="1"/>
            </p:cNvSpPr>
            <p:nvPr/>
          </p:nvSpPr>
          <p:spPr bwMode="auto">
            <a:xfrm>
              <a:off x="468" y="2083"/>
              <a:ext cx="984" cy="461"/>
            </a:xfrm>
            <a:prstGeom prst="rect">
              <a:avLst/>
            </a:prstGeom>
            <a:noFill/>
            <a:ln w="19050">
              <a:noFill/>
              <a:miter lim="800000"/>
              <a:headEnd/>
              <a:tailEnd/>
            </a:ln>
            <a:effectLst/>
          </p:spPr>
          <p:txBody>
            <a:bodyPr>
              <a:spAutoFit/>
            </a:bodyPr>
            <a:lstStyle/>
            <a:p>
              <a:pPr algn="ctr"/>
              <a:r>
                <a:rPr lang="en-US" sz="4200" b="0" dirty="0">
                  <a:solidFill>
                    <a:srgbClr val="000099"/>
                  </a:solidFill>
                  <a:effectLst/>
                  <a:latin typeface="Impact" pitchFamily="34" charset="0"/>
                </a:rPr>
                <a:t>100 %</a:t>
              </a:r>
            </a:p>
          </p:txBody>
        </p:sp>
      </p:grpSp>
      <p:grpSp>
        <p:nvGrpSpPr>
          <p:cNvPr id="4" name="Group 71"/>
          <p:cNvGrpSpPr>
            <a:grpSpLocks/>
          </p:cNvGrpSpPr>
          <p:nvPr/>
        </p:nvGrpSpPr>
        <p:grpSpPr bwMode="auto">
          <a:xfrm>
            <a:off x="6743700" y="3276600"/>
            <a:ext cx="1752600" cy="782638"/>
            <a:chOff x="4248" y="2064"/>
            <a:chExt cx="1104" cy="493"/>
          </a:xfrm>
        </p:grpSpPr>
        <p:sp>
          <p:nvSpPr>
            <p:cNvPr id="986184" name="AutoShape 72"/>
            <p:cNvSpPr>
              <a:spLocks noChangeArrowheads="1"/>
            </p:cNvSpPr>
            <p:nvPr/>
          </p:nvSpPr>
          <p:spPr bwMode="auto">
            <a:xfrm>
              <a:off x="4248" y="2064"/>
              <a:ext cx="1104" cy="493"/>
            </a:xfrm>
            <a:prstGeom prst="roundRect">
              <a:avLst>
                <a:gd name="adj" fmla="val 16667"/>
              </a:avLst>
            </a:prstGeom>
            <a:solidFill>
              <a:srgbClr val="DDDDDD"/>
            </a:solidFill>
            <a:ln w="28575">
              <a:solidFill>
                <a:srgbClr val="000099"/>
              </a:solidFill>
              <a:round/>
              <a:headEnd/>
              <a:tailEnd/>
            </a:ln>
            <a:effectLst/>
          </p:spPr>
          <p:txBody>
            <a:bodyPr wrap="none" anchor="ctr"/>
            <a:lstStyle/>
            <a:p>
              <a:pPr>
                <a:lnSpc>
                  <a:spcPct val="90000"/>
                </a:lnSpc>
              </a:pPr>
              <a:endParaRPr lang="en-US" sz="600" b="0">
                <a:solidFill>
                  <a:srgbClr val="FFFFFF"/>
                </a:solidFill>
                <a:effectLst>
                  <a:outerShdw blurRad="38100" dist="38100" dir="2700000" algn="tl">
                    <a:srgbClr val="000000"/>
                  </a:outerShdw>
                </a:effectLst>
                <a:latin typeface="Impact" pitchFamily="34" charset="0"/>
              </a:endParaRPr>
            </a:p>
            <a:p>
              <a:pPr>
                <a:lnSpc>
                  <a:spcPct val="80000"/>
                </a:lnSpc>
              </a:pPr>
              <a:endParaRPr lang="en-US" sz="3200" b="0">
                <a:solidFill>
                  <a:srgbClr val="FFFFFF"/>
                </a:solidFill>
                <a:effectLst>
                  <a:outerShdw blurRad="38100" dist="38100" dir="2700000" algn="tl">
                    <a:srgbClr val="000000"/>
                  </a:outerShdw>
                </a:effectLst>
                <a:latin typeface="Impact" pitchFamily="34" charset="0"/>
              </a:endParaRPr>
            </a:p>
          </p:txBody>
        </p:sp>
        <p:sp>
          <p:nvSpPr>
            <p:cNvPr id="986185" name="Text Box 73"/>
            <p:cNvSpPr txBox="1">
              <a:spLocks noChangeArrowheads="1"/>
            </p:cNvSpPr>
            <p:nvPr/>
          </p:nvSpPr>
          <p:spPr bwMode="auto">
            <a:xfrm>
              <a:off x="4308" y="2080"/>
              <a:ext cx="984" cy="461"/>
            </a:xfrm>
            <a:prstGeom prst="rect">
              <a:avLst/>
            </a:prstGeom>
            <a:noFill/>
            <a:ln w="19050">
              <a:noFill/>
              <a:miter lim="800000"/>
              <a:headEnd/>
              <a:tailEnd/>
            </a:ln>
            <a:effectLst/>
          </p:spPr>
          <p:txBody>
            <a:bodyPr>
              <a:spAutoFit/>
            </a:bodyPr>
            <a:lstStyle/>
            <a:p>
              <a:pPr algn="ctr"/>
              <a:r>
                <a:rPr lang="en-US" sz="4200" b="0" dirty="0">
                  <a:solidFill>
                    <a:srgbClr val="000099"/>
                  </a:solidFill>
                  <a:effectLst/>
                  <a:latin typeface="Impact" pitchFamily="34" charset="0"/>
                </a:rPr>
                <a:t>5 %</a:t>
              </a:r>
            </a:p>
          </p:txBody>
        </p:sp>
      </p:grpSp>
      <p:grpSp>
        <p:nvGrpSpPr>
          <p:cNvPr id="5" name="Group 74"/>
          <p:cNvGrpSpPr>
            <a:grpSpLocks/>
          </p:cNvGrpSpPr>
          <p:nvPr/>
        </p:nvGrpSpPr>
        <p:grpSpPr bwMode="auto">
          <a:xfrm>
            <a:off x="3695700" y="3267075"/>
            <a:ext cx="1752600" cy="782638"/>
            <a:chOff x="2328" y="2064"/>
            <a:chExt cx="1104" cy="493"/>
          </a:xfrm>
        </p:grpSpPr>
        <p:sp>
          <p:nvSpPr>
            <p:cNvPr id="986187" name="AutoShape 75"/>
            <p:cNvSpPr>
              <a:spLocks noChangeArrowheads="1"/>
            </p:cNvSpPr>
            <p:nvPr/>
          </p:nvSpPr>
          <p:spPr bwMode="auto">
            <a:xfrm>
              <a:off x="2328" y="2064"/>
              <a:ext cx="1104" cy="493"/>
            </a:xfrm>
            <a:prstGeom prst="roundRect">
              <a:avLst>
                <a:gd name="adj" fmla="val 16667"/>
              </a:avLst>
            </a:prstGeom>
            <a:solidFill>
              <a:srgbClr val="DDDDDD"/>
            </a:solidFill>
            <a:ln w="28575">
              <a:solidFill>
                <a:schemeClr val="accent2"/>
              </a:solidFill>
              <a:round/>
              <a:headEnd/>
              <a:tailEnd/>
            </a:ln>
            <a:effectLst/>
          </p:spPr>
          <p:txBody>
            <a:bodyPr wrap="none" anchor="ctr"/>
            <a:lstStyle/>
            <a:p>
              <a:pPr>
                <a:lnSpc>
                  <a:spcPct val="90000"/>
                </a:lnSpc>
              </a:pPr>
              <a:endParaRPr lang="en-US" sz="600" b="0">
                <a:solidFill>
                  <a:srgbClr val="6600CC"/>
                </a:solidFill>
                <a:effectLst>
                  <a:outerShdw blurRad="38100" dist="38100" dir="2700000" algn="tl">
                    <a:srgbClr val="000000"/>
                  </a:outerShdw>
                </a:effectLst>
                <a:latin typeface="Impact" pitchFamily="34" charset="0"/>
              </a:endParaRPr>
            </a:p>
            <a:p>
              <a:pPr>
                <a:lnSpc>
                  <a:spcPct val="80000"/>
                </a:lnSpc>
              </a:pPr>
              <a:endParaRPr lang="en-US" sz="3200" b="0">
                <a:solidFill>
                  <a:srgbClr val="6600CC"/>
                </a:solidFill>
                <a:effectLst>
                  <a:outerShdw blurRad="38100" dist="38100" dir="2700000" algn="tl">
                    <a:srgbClr val="000000"/>
                  </a:outerShdw>
                </a:effectLst>
                <a:latin typeface="Impact" pitchFamily="34" charset="0"/>
              </a:endParaRPr>
            </a:p>
          </p:txBody>
        </p:sp>
        <p:sp>
          <p:nvSpPr>
            <p:cNvPr id="986188" name="Text Box 76"/>
            <p:cNvSpPr txBox="1">
              <a:spLocks noChangeArrowheads="1"/>
            </p:cNvSpPr>
            <p:nvPr/>
          </p:nvSpPr>
          <p:spPr bwMode="auto">
            <a:xfrm>
              <a:off x="2388" y="2080"/>
              <a:ext cx="984" cy="461"/>
            </a:xfrm>
            <a:prstGeom prst="rect">
              <a:avLst/>
            </a:prstGeom>
            <a:noFill/>
            <a:ln w="19050">
              <a:noFill/>
              <a:miter lim="800000"/>
              <a:headEnd/>
              <a:tailEnd/>
            </a:ln>
            <a:effectLst/>
          </p:spPr>
          <p:txBody>
            <a:bodyPr>
              <a:spAutoFit/>
            </a:bodyPr>
            <a:lstStyle/>
            <a:p>
              <a:pPr algn="ctr"/>
              <a:r>
                <a:rPr lang="en-US" sz="4200" b="0" dirty="0">
                  <a:solidFill>
                    <a:srgbClr val="000099"/>
                  </a:solidFill>
                  <a:effectLst/>
                  <a:latin typeface="Impact" pitchFamily="34" charset="0"/>
                </a:rPr>
                <a:t>95 %</a:t>
              </a:r>
            </a:p>
          </p:txBody>
        </p:sp>
      </p:grpSp>
      <p:grpSp>
        <p:nvGrpSpPr>
          <p:cNvPr id="6" name="Group 21"/>
          <p:cNvGrpSpPr>
            <a:grpSpLocks/>
          </p:cNvGrpSpPr>
          <p:nvPr/>
        </p:nvGrpSpPr>
        <p:grpSpPr bwMode="auto">
          <a:xfrm>
            <a:off x="2873375" y="2187575"/>
            <a:ext cx="327025" cy="327025"/>
            <a:chOff x="3264" y="2208"/>
            <a:chExt cx="349" cy="240"/>
          </a:xfrm>
        </p:grpSpPr>
        <p:sp>
          <p:nvSpPr>
            <p:cNvPr id="39" name="WordArt 22"/>
            <p:cNvSpPr>
              <a:spLocks noChangeArrowheads="1" noChangeShapeType="1" noTextEdit="1"/>
            </p:cNvSpPr>
            <p:nvPr/>
          </p:nvSpPr>
          <p:spPr bwMode="auto">
            <a:xfrm>
              <a:off x="3264" y="2208"/>
              <a:ext cx="349" cy="96"/>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3300"/>
                  </a:solidFill>
                  <a:effectLst/>
                  <a:latin typeface="Impact"/>
                </a:rPr>
                <a:t>-</a:t>
              </a:r>
            </a:p>
          </p:txBody>
        </p:sp>
        <p:sp>
          <p:nvSpPr>
            <p:cNvPr id="40" name="WordArt 23"/>
            <p:cNvSpPr>
              <a:spLocks noChangeArrowheads="1" noChangeShapeType="1" noTextEdit="1"/>
            </p:cNvSpPr>
            <p:nvPr/>
          </p:nvSpPr>
          <p:spPr bwMode="auto">
            <a:xfrm>
              <a:off x="3264" y="2352"/>
              <a:ext cx="349" cy="96"/>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3300"/>
                  </a:solidFill>
                  <a:effectLst/>
                  <a:latin typeface="Impact"/>
                </a:rPr>
                <a:t>-</a:t>
              </a:r>
            </a:p>
          </p:txBody>
        </p:sp>
      </p:grpSp>
      <p:grpSp>
        <p:nvGrpSpPr>
          <p:cNvPr id="7" name="Group 114"/>
          <p:cNvGrpSpPr>
            <a:grpSpLocks/>
          </p:cNvGrpSpPr>
          <p:nvPr/>
        </p:nvGrpSpPr>
        <p:grpSpPr bwMode="auto">
          <a:xfrm>
            <a:off x="6324600" y="1503363"/>
            <a:ext cx="2590800" cy="1620837"/>
            <a:chOff x="3984" y="947"/>
            <a:chExt cx="1632" cy="1021"/>
          </a:xfrm>
        </p:grpSpPr>
        <p:sp>
          <p:nvSpPr>
            <p:cNvPr id="48" name="AutoShape 96"/>
            <p:cNvSpPr>
              <a:spLocks noChangeArrowheads="1"/>
            </p:cNvSpPr>
            <p:nvPr/>
          </p:nvSpPr>
          <p:spPr bwMode="auto">
            <a:xfrm>
              <a:off x="4032" y="947"/>
              <a:ext cx="1536" cy="1021"/>
            </a:xfrm>
            <a:prstGeom prst="roundRect">
              <a:avLst>
                <a:gd name="adj" fmla="val 16667"/>
              </a:avLst>
            </a:prstGeom>
            <a:blipFill>
              <a:blip r:embed="rId3" cstate="print"/>
              <a:stretch>
                <a:fillRect/>
              </a:stretch>
            </a:blipFill>
            <a:ln w="38100">
              <a:solidFill>
                <a:schemeClr val="accent2"/>
              </a:solidFill>
              <a:round/>
              <a:headEnd/>
              <a:tailEnd/>
            </a:ln>
            <a:effectLst/>
          </p:spPr>
          <p:txBody>
            <a:bodyPr wrap="none" anchor="ctr"/>
            <a:lstStyle/>
            <a:p>
              <a:pPr>
                <a:lnSpc>
                  <a:spcPct val="90000"/>
                </a:lnSpc>
              </a:pPr>
              <a:endParaRPr lang="en-US" sz="600" b="0">
                <a:solidFill>
                  <a:srgbClr val="FFFFFF"/>
                </a:solidFill>
                <a:effectLst>
                  <a:outerShdw blurRad="38100" dist="38100" dir="2700000" algn="tl">
                    <a:srgbClr val="000000"/>
                  </a:outerShdw>
                </a:effectLst>
                <a:latin typeface="Impact" pitchFamily="34" charset="0"/>
              </a:endParaRPr>
            </a:p>
            <a:p>
              <a:pPr>
                <a:lnSpc>
                  <a:spcPct val="80000"/>
                </a:lnSpc>
              </a:pPr>
              <a:endParaRPr lang="en-US" sz="3200" b="0">
                <a:solidFill>
                  <a:srgbClr val="FFFFFF"/>
                </a:solidFill>
                <a:effectLst>
                  <a:outerShdw blurRad="38100" dist="38100" dir="2700000" algn="tl">
                    <a:srgbClr val="000000"/>
                  </a:outerShdw>
                </a:effectLst>
                <a:latin typeface="Impact" pitchFamily="34" charset="0"/>
              </a:endParaRPr>
            </a:p>
          </p:txBody>
        </p:sp>
        <p:sp>
          <p:nvSpPr>
            <p:cNvPr id="49" name="Text Box 97"/>
            <p:cNvSpPr txBox="1">
              <a:spLocks noChangeArrowheads="1"/>
            </p:cNvSpPr>
            <p:nvPr/>
          </p:nvSpPr>
          <p:spPr bwMode="auto">
            <a:xfrm>
              <a:off x="3984" y="1096"/>
              <a:ext cx="1632" cy="679"/>
            </a:xfrm>
            <a:prstGeom prst="rect">
              <a:avLst/>
            </a:prstGeom>
            <a:noFill/>
            <a:ln w="19050">
              <a:noFill/>
              <a:miter lim="800000"/>
              <a:headEnd/>
              <a:tailEnd/>
            </a:ln>
            <a:effectLst/>
          </p:spPr>
          <p:txBody>
            <a:bodyPr>
              <a:spAutoFit/>
            </a:bodyPr>
            <a:lstStyle/>
            <a:p>
              <a:pPr algn="ctr">
                <a:lnSpc>
                  <a:spcPct val="95000"/>
                </a:lnSpc>
              </a:pPr>
              <a:r>
                <a:rPr lang="en-US" sz="3600" b="0">
                  <a:ln>
                    <a:solidFill>
                      <a:srgbClr val="FFFFFF"/>
                    </a:solidFill>
                  </a:ln>
                  <a:solidFill>
                    <a:srgbClr val="000099"/>
                  </a:solidFill>
                  <a:effectLst/>
                  <a:latin typeface="Impact" pitchFamily="34" charset="0"/>
                </a:rPr>
                <a:t>Human</a:t>
              </a:r>
            </a:p>
            <a:p>
              <a:pPr algn="ctr">
                <a:lnSpc>
                  <a:spcPct val="95000"/>
                </a:lnSpc>
              </a:pPr>
              <a:r>
                <a:rPr lang="en-US" sz="3200" b="0">
                  <a:ln>
                    <a:solidFill>
                      <a:srgbClr val="FFFFFF"/>
                    </a:solidFill>
                  </a:ln>
                  <a:solidFill>
                    <a:srgbClr val="000099"/>
                  </a:solidFill>
                  <a:effectLst/>
                  <a:latin typeface="Impact" pitchFamily="34" charset="0"/>
                </a:rPr>
                <a:t>responsibility</a:t>
              </a:r>
            </a:p>
          </p:txBody>
        </p:sp>
      </p:grpSp>
      <p:grpSp>
        <p:nvGrpSpPr>
          <p:cNvPr id="8" name="Group 49"/>
          <p:cNvGrpSpPr/>
          <p:nvPr/>
        </p:nvGrpSpPr>
        <p:grpSpPr>
          <a:xfrm>
            <a:off x="304800" y="1524000"/>
            <a:ext cx="2438400" cy="1620838"/>
            <a:chOff x="304800" y="1524000"/>
            <a:chExt cx="2438400" cy="1620838"/>
          </a:xfrm>
        </p:grpSpPr>
        <p:sp>
          <p:nvSpPr>
            <p:cNvPr id="51" name="AutoShape 109"/>
            <p:cNvSpPr>
              <a:spLocks noChangeArrowheads="1"/>
            </p:cNvSpPr>
            <p:nvPr/>
          </p:nvSpPr>
          <p:spPr bwMode="auto">
            <a:xfrm>
              <a:off x="304800" y="1524000"/>
              <a:ext cx="2438400" cy="1620838"/>
            </a:xfrm>
            <a:prstGeom prst="roundRect">
              <a:avLst>
                <a:gd name="adj" fmla="val 16667"/>
              </a:avLst>
            </a:prstGeom>
            <a:blipFill dpi="0" rotWithShape="1">
              <a:blip r:embed="rId4" cstate="print"/>
              <a:srcRect/>
              <a:stretch>
                <a:fillRect b="-161818"/>
              </a:stretch>
            </a:blipFill>
            <a:ln w="19050">
              <a:solidFill>
                <a:srgbClr val="000099"/>
              </a:solidFill>
              <a:round/>
              <a:headEnd/>
              <a:tailEnd/>
            </a:ln>
            <a:effectLst/>
          </p:spPr>
          <p:txBody>
            <a:bodyPr wrap="none" anchor="ctr"/>
            <a:lstStyle/>
            <a:p>
              <a:pPr>
                <a:lnSpc>
                  <a:spcPct val="90000"/>
                </a:lnSpc>
              </a:pPr>
              <a:endParaRPr lang="en-US" sz="600" b="0">
                <a:solidFill>
                  <a:srgbClr val="FFFFFF"/>
                </a:solidFill>
                <a:effectLst>
                  <a:outerShdw blurRad="38100" dist="38100" dir="2700000" algn="tl">
                    <a:srgbClr val="C0C0C0"/>
                  </a:outerShdw>
                </a:effectLst>
                <a:latin typeface="Impact" pitchFamily="34" charset="0"/>
              </a:endParaRPr>
            </a:p>
            <a:p>
              <a:pPr>
                <a:lnSpc>
                  <a:spcPct val="80000"/>
                </a:lnSpc>
              </a:pPr>
              <a:endParaRPr lang="en-US" sz="600" b="0">
                <a:solidFill>
                  <a:srgbClr val="FFFFFF"/>
                </a:solidFill>
                <a:effectLst>
                  <a:outerShdw blurRad="38100" dist="38100" dir="2700000" algn="tl">
                    <a:srgbClr val="C0C0C0"/>
                  </a:outerShdw>
                </a:effectLst>
                <a:latin typeface="Impact" pitchFamily="34" charset="0"/>
              </a:endParaRPr>
            </a:p>
          </p:txBody>
        </p:sp>
        <p:sp>
          <p:nvSpPr>
            <p:cNvPr id="52" name="Text Box 110"/>
            <p:cNvSpPr txBox="1">
              <a:spLocks noChangeArrowheads="1"/>
            </p:cNvSpPr>
            <p:nvPr/>
          </p:nvSpPr>
          <p:spPr bwMode="auto">
            <a:xfrm>
              <a:off x="533400" y="1708150"/>
              <a:ext cx="1981200" cy="1263650"/>
            </a:xfrm>
            <a:prstGeom prst="rect">
              <a:avLst/>
            </a:prstGeom>
            <a:noFill/>
            <a:ln w="19050">
              <a:noFill/>
              <a:miter lim="800000"/>
              <a:headEnd/>
              <a:tailEnd/>
            </a:ln>
            <a:effectLst>
              <a:outerShdw blurRad="127000" algn="ctr" rotWithShape="0">
                <a:schemeClr val="bg1"/>
              </a:outerShdw>
            </a:effectLst>
          </p:spPr>
          <p:txBody>
            <a:bodyPr>
              <a:spAutoFit/>
            </a:bodyPr>
            <a:lstStyle/>
            <a:p>
              <a:pPr algn="ctr">
                <a:lnSpc>
                  <a:spcPct val="80000"/>
                </a:lnSpc>
              </a:pPr>
              <a:r>
                <a:rPr lang="en-US" sz="3200" b="0" dirty="0">
                  <a:ln>
                    <a:solidFill>
                      <a:srgbClr val="FFFFFF"/>
                    </a:solidFill>
                  </a:ln>
                  <a:solidFill>
                    <a:srgbClr val="000099"/>
                  </a:solidFill>
                  <a:effectLst>
                    <a:outerShdw blurRad="127000" algn="ctr" rotWithShape="0">
                      <a:srgbClr val="FFFFFF"/>
                    </a:outerShdw>
                  </a:effectLst>
                  <a:latin typeface="Impact" pitchFamily="34" charset="0"/>
                </a:rPr>
                <a:t>Fulfillment</a:t>
              </a:r>
            </a:p>
            <a:p>
              <a:pPr algn="ctr">
                <a:lnSpc>
                  <a:spcPct val="80000"/>
                </a:lnSpc>
              </a:pPr>
              <a:r>
                <a:rPr lang="en-US" sz="3200" b="0" dirty="0">
                  <a:ln>
                    <a:solidFill>
                      <a:srgbClr val="FFFFFF"/>
                    </a:solidFill>
                  </a:ln>
                  <a:solidFill>
                    <a:srgbClr val="000099"/>
                  </a:solidFill>
                  <a:effectLst>
                    <a:outerShdw blurRad="127000" algn="ctr" rotWithShape="0">
                      <a:srgbClr val="FFFFFF"/>
                    </a:outerShdw>
                  </a:effectLst>
                  <a:latin typeface="Impact" pitchFamily="34" charset="0"/>
                </a:rPr>
                <a:t>of</a:t>
              </a:r>
            </a:p>
            <a:p>
              <a:pPr algn="ctr">
                <a:lnSpc>
                  <a:spcPct val="80000"/>
                </a:lnSpc>
              </a:pPr>
              <a:r>
                <a:rPr lang="en-US" sz="3200" b="0" dirty="0">
                  <a:ln>
                    <a:solidFill>
                      <a:srgbClr val="FFFFFF"/>
                    </a:solidFill>
                  </a:ln>
                  <a:solidFill>
                    <a:srgbClr val="000099"/>
                  </a:solidFill>
                  <a:effectLst>
                    <a:outerShdw blurRad="127000" algn="ctr" rotWithShape="0">
                      <a:srgbClr val="FFFFFF"/>
                    </a:outerShdw>
                  </a:effectLst>
                  <a:latin typeface="Impact" pitchFamily="34" charset="0"/>
                </a:rPr>
                <a:t>God’s Will</a:t>
              </a:r>
            </a:p>
          </p:txBody>
        </p:sp>
      </p:grpSp>
      <p:sp>
        <p:nvSpPr>
          <p:cNvPr id="54" name="AutoShape 15"/>
          <p:cNvSpPr>
            <a:spLocks noChangeArrowheads="1"/>
          </p:cNvSpPr>
          <p:nvPr/>
        </p:nvSpPr>
        <p:spPr bwMode="auto">
          <a:xfrm>
            <a:off x="3352800" y="1524000"/>
            <a:ext cx="2438400" cy="1620838"/>
          </a:xfrm>
          <a:prstGeom prst="roundRect">
            <a:avLst>
              <a:gd name="adj" fmla="val 16667"/>
            </a:avLst>
          </a:prstGeom>
          <a:blipFill dpi="0" rotWithShape="1">
            <a:blip r:embed="rId5" cstate="print">
              <a:lum bright="20000"/>
            </a:blip>
            <a:srcRect/>
            <a:stretch>
              <a:fillRect/>
            </a:stretch>
          </a:blipFill>
          <a:ln w="19050">
            <a:solidFill>
              <a:srgbClr val="666699"/>
            </a:solidFill>
            <a:round/>
            <a:headEnd/>
            <a:tailEnd/>
          </a:ln>
          <a:effectLst/>
        </p:spPr>
        <p:txBody>
          <a:bodyPr wrap="none" anchor="ctr"/>
          <a:lstStyle/>
          <a:p>
            <a:pPr>
              <a:lnSpc>
                <a:spcPct val="90000"/>
              </a:lnSpc>
            </a:pPr>
            <a:endParaRPr lang="en-US" sz="600" b="0">
              <a:solidFill>
                <a:srgbClr val="FFFFFF"/>
              </a:solidFill>
              <a:effectLst>
                <a:outerShdw blurRad="38100" dist="38100" dir="2700000" algn="tl">
                  <a:srgbClr val="C0C0C0"/>
                </a:outerShdw>
              </a:effectLst>
              <a:latin typeface="Impact" pitchFamily="34" charset="0"/>
            </a:endParaRPr>
          </a:p>
          <a:p>
            <a:pPr>
              <a:lnSpc>
                <a:spcPct val="80000"/>
              </a:lnSpc>
            </a:pPr>
            <a:endParaRPr lang="en-US" sz="600" b="0">
              <a:solidFill>
                <a:srgbClr val="FFFFFF"/>
              </a:solidFill>
              <a:effectLst>
                <a:outerShdw blurRad="38100" dist="38100" dir="2700000" algn="tl">
                  <a:srgbClr val="C0C0C0"/>
                </a:outerShdw>
              </a:effectLst>
              <a:latin typeface="Impact" pitchFamily="34" charset="0"/>
            </a:endParaRPr>
          </a:p>
        </p:txBody>
      </p:sp>
      <p:sp>
        <p:nvSpPr>
          <p:cNvPr id="55" name="Text Box 16"/>
          <p:cNvSpPr txBox="1">
            <a:spLocks noChangeArrowheads="1"/>
          </p:cNvSpPr>
          <p:nvPr/>
        </p:nvSpPr>
        <p:spPr bwMode="auto">
          <a:xfrm>
            <a:off x="3276600" y="1760538"/>
            <a:ext cx="2590800" cy="1106487"/>
          </a:xfrm>
          <a:prstGeom prst="rect">
            <a:avLst/>
          </a:prstGeom>
          <a:noFill/>
          <a:ln w="19050">
            <a:noFill/>
            <a:miter lim="800000"/>
            <a:headEnd/>
            <a:tailEnd/>
          </a:ln>
          <a:effectLst/>
        </p:spPr>
        <p:txBody>
          <a:bodyPr>
            <a:spAutoFit/>
          </a:bodyPr>
          <a:lstStyle/>
          <a:p>
            <a:pPr algn="ctr">
              <a:lnSpc>
                <a:spcPct val="95000"/>
              </a:lnSpc>
            </a:pPr>
            <a:r>
              <a:rPr lang="en-US" sz="3800" b="0" dirty="0">
                <a:ln>
                  <a:solidFill>
                    <a:srgbClr val="FFFFFF"/>
                  </a:solidFill>
                </a:ln>
                <a:solidFill>
                  <a:srgbClr val="000099"/>
                </a:solidFill>
                <a:effectLst/>
                <a:latin typeface="Impact" pitchFamily="34" charset="0"/>
              </a:rPr>
              <a:t>God’s</a:t>
            </a:r>
          </a:p>
          <a:p>
            <a:pPr algn="ctr">
              <a:lnSpc>
                <a:spcPct val="95000"/>
              </a:lnSpc>
            </a:pPr>
            <a:r>
              <a:rPr lang="en-US" sz="3200" b="0" dirty="0">
                <a:ln>
                  <a:solidFill>
                    <a:srgbClr val="FFFFFF"/>
                  </a:solidFill>
                </a:ln>
                <a:solidFill>
                  <a:srgbClr val="000099"/>
                </a:solidFill>
                <a:effectLst/>
                <a:latin typeface="Impact" pitchFamily="34" charset="0"/>
              </a:rPr>
              <a:t>responsibility</a:t>
            </a:r>
          </a:p>
        </p:txBody>
      </p:sp>
      <p:grpSp>
        <p:nvGrpSpPr>
          <p:cNvPr id="33" name="Group 78"/>
          <p:cNvGrpSpPr>
            <a:grpSpLocks/>
          </p:cNvGrpSpPr>
          <p:nvPr/>
        </p:nvGrpSpPr>
        <p:grpSpPr bwMode="auto">
          <a:xfrm>
            <a:off x="1498600" y="5911850"/>
            <a:ext cx="6426200" cy="692151"/>
            <a:chOff x="906" y="3379"/>
            <a:chExt cx="4048" cy="436"/>
          </a:xfrm>
        </p:grpSpPr>
        <p:sp>
          <p:nvSpPr>
            <p:cNvPr id="34" name="Text Box 32"/>
            <p:cNvSpPr txBox="1">
              <a:spLocks noChangeArrowheads="1"/>
            </p:cNvSpPr>
            <p:nvPr/>
          </p:nvSpPr>
          <p:spPr bwMode="auto">
            <a:xfrm>
              <a:off x="1080" y="3408"/>
              <a:ext cx="3874" cy="407"/>
            </a:xfrm>
            <a:prstGeom prst="rect">
              <a:avLst/>
            </a:prstGeom>
            <a:noFill/>
            <a:ln w="9525">
              <a:noFill/>
              <a:miter lim="800000"/>
              <a:headEnd/>
              <a:tailEnd/>
            </a:ln>
            <a:effectLst/>
          </p:spPr>
          <p:txBody>
            <a:bodyPr wrap="square">
              <a:spAutoFit/>
            </a:bodyPr>
            <a:lstStyle/>
            <a:p>
              <a:pPr>
                <a:lnSpc>
                  <a:spcPct val="90000"/>
                </a:lnSpc>
              </a:pPr>
              <a:r>
                <a:rPr lang="en-US" sz="2000" dirty="0">
                  <a:solidFill>
                    <a:srgbClr val="FFFFFF"/>
                  </a:solidFill>
                  <a:effectLst/>
                  <a:latin typeface="Arial Narrow" pitchFamily="34" charset="0"/>
                </a:rPr>
                <a:t>Therefore, the </a:t>
              </a:r>
              <a:r>
                <a:rPr lang="en-US" sz="2000" u="sng" dirty="0">
                  <a:solidFill>
                    <a:srgbClr val="FFFFFF"/>
                  </a:solidFill>
                  <a:effectLst/>
                  <a:latin typeface="Arial Narrow" pitchFamily="34" charset="0"/>
                </a:rPr>
                <a:t>predestination of the fulfillment of God’s Will</a:t>
              </a:r>
              <a:r>
                <a:rPr lang="en-US" sz="2000" dirty="0">
                  <a:solidFill>
                    <a:srgbClr val="FFFFFF"/>
                  </a:solidFill>
                  <a:effectLst/>
                  <a:latin typeface="Arial Narrow" pitchFamily="34" charset="0"/>
                </a:rPr>
                <a:t> is </a:t>
              </a:r>
              <a:r>
                <a:rPr lang="en-US" sz="2000" u="sng" dirty="0">
                  <a:solidFill>
                    <a:srgbClr val="FFFFFF"/>
                  </a:solidFill>
                  <a:effectLst/>
                  <a:latin typeface="Arial Narrow" pitchFamily="34" charset="0"/>
                </a:rPr>
                <a:t>conditional</a:t>
              </a:r>
              <a:r>
                <a:rPr lang="en-US" sz="2000" dirty="0">
                  <a:solidFill>
                    <a:srgbClr val="FFFFFF"/>
                  </a:solidFill>
                  <a:effectLst/>
                  <a:latin typeface="Arial Narrow" pitchFamily="34" charset="0"/>
                </a:rPr>
                <a:t>.</a:t>
              </a:r>
              <a:endParaRPr lang="en-US" sz="2000" b="0" dirty="0">
                <a:solidFill>
                  <a:srgbClr val="FFFFFF"/>
                </a:solidFill>
                <a:effectLst/>
                <a:latin typeface="Arial Narrow" pitchFamily="34" charset="0"/>
              </a:endParaRPr>
            </a:p>
          </p:txBody>
        </p:sp>
        <p:sp>
          <p:nvSpPr>
            <p:cNvPr id="35" name="Text Box 33"/>
            <p:cNvSpPr txBox="1">
              <a:spLocks noChangeArrowheads="1"/>
            </p:cNvSpPr>
            <p:nvPr/>
          </p:nvSpPr>
          <p:spPr bwMode="auto">
            <a:xfrm>
              <a:off x="906" y="3379"/>
              <a:ext cx="208" cy="362"/>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69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4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986119"/>
                                        </p:tgtEl>
                                        <p:attrNameLst>
                                          <p:attrName>style.visibility</p:attrName>
                                        </p:attrNameLst>
                                      </p:cBhvr>
                                      <p:to>
                                        <p:strVal val="visible"/>
                                      </p:to>
                                    </p:set>
                                    <p:anim calcmode="lin" valueType="num">
                                      <p:cBhvr>
                                        <p:cTn id="12" dur="1000" fill="hold"/>
                                        <p:tgtEl>
                                          <p:spTgt spid="986119"/>
                                        </p:tgtEl>
                                        <p:attrNameLst>
                                          <p:attrName>ppt_w</p:attrName>
                                        </p:attrNameLst>
                                      </p:cBhvr>
                                      <p:tavLst>
                                        <p:tav tm="0">
                                          <p:val>
                                            <p:strVal val="#ppt_w*0.70"/>
                                          </p:val>
                                        </p:tav>
                                        <p:tav tm="100000">
                                          <p:val>
                                            <p:strVal val="#ppt_w"/>
                                          </p:val>
                                        </p:tav>
                                      </p:tavLst>
                                    </p:anim>
                                    <p:anim calcmode="lin" valueType="num">
                                      <p:cBhvr>
                                        <p:cTn id="13" dur="1000" fill="hold"/>
                                        <p:tgtEl>
                                          <p:spTgt spid="986119"/>
                                        </p:tgtEl>
                                        <p:attrNameLst>
                                          <p:attrName>ppt_h</p:attrName>
                                        </p:attrNameLst>
                                      </p:cBhvr>
                                      <p:tavLst>
                                        <p:tav tm="0">
                                          <p:val>
                                            <p:strVal val="#ppt_h"/>
                                          </p:val>
                                        </p:tav>
                                        <p:tav tm="100000">
                                          <p:val>
                                            <p:strVal val="#ppt_h"/>
                                          </p:val>
                                        </p:tav>
                                      </p:tavLst>
                                    </p:anim>
                                    <p:animEffect transition="in" filter="fade">
                                      <p:cBhvr>
                                        <p:cTn id="14" dur="1000"/>
                                        <p:tgtEl>
                                          <p:spTgt spid="98611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86118"/>
                                        </p:tgtEl>
                                        <p:attrNameLst>
                                          <p:attrName>style.visibility</p:attrName>
                                        </p:attrNameLst>
                                      </p:cBhvr>
                                      <p:to>
                                        <p:strVal val="visible"/>
                                      </p:to>
                                    </p:set>
                                    <p:animEffect transition="in" filter="fade">
                                      <p:cBhvr>
                                        <p:cTn id="17" dur="1000"/>
                                        <p:tgtEl>
                                          <p:spTgt spid="986118"/>
                                        </p:tgtEl>
                                      </p:cBhvr>
                                    </p:animEffect>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grpId="0" nodeType="clickEffect">
                                  <p:stCondLst>
                                    <p:cond delay="0"/>
                                  </p:stCondLst>
                                  <p:childTnLst>
                                    <p:set>
                                      <p:cBhvr>
                                        <p:cTn id="21" dur="1" fill="hold">
                                          <p:stCondLst>
                                            <p:cond delay="0"/>
                                          </p:stCondLst>
                                        </p:cTn>
                                        <p:tgtEl>
                                          <p:spTgt spid="986147"/>
                                        </p:tgtEl>
                                        <p:attrNameLst>
                                          <p:attrName>style.visibility</p:attrName>
                                        </p:attrNameLst>
                                      </p:cBhvr>
                                      <p:to>
                                        <p:strVal val="visible"/>
                                      </p:to>
                                    </p:set>
                                    <p:anim calcmode="lin" valueType="num">
                                      <p:cBhvr>
                                        <p:cTn id="22" dur="500" fill="hold"/>
                                        <p:tgtEl>
                                          <p:spTgt spid="986147"/>
                                        </p:tgtEl>
                                        <p:attrNameLst>
                                          <p:attrName>ppt_w</p:attrName>
                                        </p:attrNameLst>
                                      </p:cBhvr>
                                      <p:tavLst>
                                        <p:tav tm="0">
                                          <p:val>
                                            <p:fltVal val="0"/>
                                          </p:val>
                                        </p:tav>
                                        <p:tav tm="100000">
                                          <p:val>
                                            <p:strVal val="#ppt_w"/>
                                          </p:val>
                                        </p:tav>
                                      </p:tavLst>
                                    </p:anim>
                                    <p:anim calcmode="lin" valueType="num">
                                      <p:cBhvr>
                                        <p:cTn id="23" dur="500" fill="hold"/>
                                        <p:tgtEl>
                                          <p:spTgt spid="98614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6118" grpId="0" animBg="1"/>
      <p:bldP spid="986119" grpId="0"/>
      <p:bldP spid="986147" grpId="0"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B3C5FF"/>
            </a:gs>
            <a:gs pos="100000">
              <a:schemeClr val="bg1"/>
            </a:gs>
          </a:gsLst>
          <a:lin ang="5400000" scaled="1"/>
        </a:gradFill>
        <a:effectLst/>
      </p:bgPr>
    </p:bg>
    <p:spTree>
      <p:nvGrpSpPr>
        <p:cNvPr id="1" name=""/>
        <p:cNvGrpSpPr/>
        <p:nvPr/>
      </p:nvGrpSpPr>
      <p:grpSpPr>
        <a:xfrm>
          <a:off x="0" y="0"/>
          <a:ext cx="0" cy="0"/>
          <a:chOff x="0" y="0"/>
          <a:chExt cx="0" cy="0"/>
        </a:xfrm>
      </p:grpSpPr>
      <p:sp>
        <p:nvSpPr>
          <p:cNvPr id="986142" name="Rectangle 30"/>
          <p:cNvSpPr>
            <a:spLocks noChangeArrowheads="1"/>
          </p:cNvSpPr>
          <p:nvPr/>
        </p:nvSpPr>
        <p:spPr bwMode="auto">
          <a:xfrm>
            <a:off x="0" y="5715000"/>
            <a:ext cx="9144000" cy="11430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grpSp>
        <p:nvGrpSpPr>
          <p:cNvPr id="2" name="Group 2"/>
          <p:cNvGrpSpPr>
            <a:grpSpLocks/>
          </p:cNvGrpSpPr>
          <p:nvPr/>
        </p:nvGrpSpPr>
        <p:grpSpPr bwMode="auto">
          <a:xfrm>
            <a:off x="190500" y="228600"/>
            <a:ext cx="2781300" cy="990600"/>
            <a:chOff x="168" y="144"/>
            <a:chExt cx="1752" cy="624"/>
          </a:xfrm>
        </p:grpSpPr>
        <p:sp>
          <p:nvSpPr>
            <p:cNvPr id="986115" name="AutoShape 3"/>
            <p:cNvSpPr>
              <a:spLocks noChangeArrowheads="1"/>
            </p:cNvSpPr>
            <p:nvPr/>
          </p:nvSpPr>
          <p:spPr bwMode="auto">
            <a:xfrm>
              <a:off x="210" y="144"/>
              <a:ext cx="1668" cy="624"/>
            </a:xfrm>
            <a:prstGeom prst="roundRect">
              <a:avLst>
                <a:gd name="adj" fmla="val 16667"/>
              </a:avLst>
            </a:prstGeom>
            <a:solidFill>
              <a:srgbClr val="9900CC"/>
            </a:solidFill>
            <a:ln w="28575">
              <a:noFill/>
              <a:round/>
              <a:headEnd/>
              <a:tailEnd/>
            </a:ln>
            <a:effectLst/>
          </p:spPr>
          <p:txBody>
            <a:bodyPr wrap="none" anchor="ctr"/>
            <a:lstStyle/>
            <a:p>
              <a:pPr>
                <a:lnSpc>
                  <a:spcPct val="90000"/>
                </a:lnSpc>
              </a:pPr>
              <a:endParaRPr lang="en-US" sz="600" b="0">
                <a:solidFill>
                  <a:srgbClr val="FFFFFF"/>
                </a:solidFill>
                <a:effectLst>
                  <a:outerShdw blurRad="38100" dist="38100" dir="2700000" algn="tl">
                    <a:srgbClr val="000000"/>
                  </a:outerShdw>
                </a:effectLst>
                <a:latin typeface="Impact" pitchFamily="34" charset="0"/>
              </a:endParaRPr>
            </a:p>
            <a:p>
              <a:pPr>
                <a:lnSpc>
                  <a:spcPct val="80000"/>
                </a:lnSpc>
              </a:pPr>
              <a:endParaRPr lang="en-US" sz="3200" b="0">
                <a:solidFill>
                  <a:srgbClr val="FFFFFF"/>
                </a:solidFill>
                <a:effectLst>
                  <a:outerShdw blurRad="38100" dist="38100" dir="2700000" algn="tl">
                    <a:srgbClr val="000000"/>
                  </a:outerShdw>
                </a:effectLst>
                <a:latin typeface="Impact" pitchFamily="34" charset="0"/>
              </a:endParaRPr>
            </a:p>
          </p:txBody>
        </p:sp>
        <p:sp>
          <p:nvSpPr>
            <p:cNvPr id="986116" name="Text Box 4"/>
            <p:cNvSpPr txBox="1">
              <a:spLocks noChangeArrowheads="1"/>
            </p:cNvSpPr>
            <p:nvPr/>
          </p:nvSpPr>
          <p:spPr bwMode="auto">
            <a:xfrm>
              <a:off x="168" y="188"/>
              <a:ext cx="1752" cy="580"/>
            </a:xfrm>
            <a:prstGeom prst="rect">
              <a:avLst/>
            </a:prstGeom>
            <a:noFill/>
            <a:ln w="19050">
              <a:noFill/>
              <a:miter lim="800000"/>
              <a:headEnd/>
              <a:tailEnd/>
            </a:ln>
            <a:effectLst>
              <a:outerShdw dist="45791" dir="2021404" algn="ctr" rotWithShape="0">
                <a:schemeClr val="tx1"/>
              </a:outerShdw>
            </a:effectLst>
          </p:spPr>
          <p:txBody>
            <a:bodyPr>
              <a:spAutoFit/>
            </a:bodyPr>
            <a:lstStyle/>
            <a:p>
              <a:pPr algn="ctr">
                <a:lnSpc>
                  <a:spcPct val="80000"/>
                </a:lnSpc>
              </a:pPr>
              <a:r>
                <a:rPr lang="en-US" sz="3400" b="0">
                  <a:solidFill>
                    <a:srgbClr val="FFFFFF"/>
                  </a:solidFill>
                  <a:effectLst/>
                  <a:latin typeface="Impact" pitchFamily="34" charset="0"/>
                </a:rPr>
                <a:t>Providence</a:t>
              </a:r>
            </a:p>
            <a:p>
              <a:pPr algn="ctr">
                <a:lnSpc>
                  <a:spcPct val="80000"/>
                </a:lnSpc>
              </a:pPr>
              <a:r>
                <a:rPr lang="en-US" sz="3400" b="0">
                  <a:solidFill>
                    <a:srgbClr val="FFFFFF"/>
                  </a:solidFill>
                  <a:effectLst/>
                  <a:latin typeface="Impact" pitchFamily="34" charset="0"/>
                </a:rPr>
                <a:t>of restoration</a:t>
              </a:r>
            </a:p>
          </p:txBody>
        </p:sp>
      </p:grpSp>
      <p:sp>
        <p:nvSpPr>
          <p:cNvPr id="986118" name="AutoShape 6"/>
          <p:cNvSpPr>
            <a:spLocks noChangeArrowheads="1"/>
          </p:cNvSpPr>
          <p:nvPr/>
        </p:nvSpPr>
        <p:spPr bwMode="auto">
          <a:xfrm>
            <a:off x="228600" y="4267200"/>
            <a:ext cx="8686800" cy="609600"/>
          </a:xfrm>
          <a:prstGeom prst="roundRect">
            <a:avLst>
              <a:gd name="adj" fmla="val 16667"/>
            </a:avLst>
          </a:prstGeom>
          <a:gradFill rotWithShape="0">
            <a:gsLst>
              <a:gs pos="0">
                <a:srgbClr val="FFFFFF"/>
              </a:gs>
              <a:gs pos="100000">
                <a:srgbClr val="D9ECFF"/>
              </a:gs>
            </a:gsLst>
            <a:path path="shape">
              <a:fillToRect l="50000" t="50000" r="50000" b="50000"/>
            </a:path>
          </a:gradFill>
          <a:ln w="38100">
            <a:solidFill>
              <a:schemeClr val="accent2"/>
            </a:solidFill>
            <a:round/>
            <a:headEnd/>
            <a:tailEnd/>
          </a:ln>
          <a:effectLst/>
        </p:spPr>
        <p:txBody>
          <a:bodyPr wrap="none" anchor="ctr"/>
          <a:lstStyle/>
          <a:p>
            <a:pPr>
              <a:lnSpc>
                <a:spcPct val="90000"/>
              </a:lnSpc>
            </a:pPr>
            <a:endParaRPr lang="en-US" sz="600" b="0">
              <a:solidFill>
                <a:srgbClr val="FFFFFF"/>
              </a:solidFill>
              <a:effectLst>
                <a:outerShdw algn="tl">
                  <a:srgbClr val="000000"/>
                </a:outerShdw>
              </a:effectLst>
              <a:latin typeface="Impact" pitchFamily="34" charset="0"/>
            </a:endParaRPr>
          </a:p>
          <a:p>
            <a:pPr>
              <a:lnSpc>
                <a:spcPct val="90000"/>
              </a:lnSpc>
            </a:pPr>
            <a:endParaRPr lang="en-US" sz="600" b="0">
              <a:solidFill>
                <a:srgbClr val="FFFFFF"/>
              </a:solidFill>
              <a:effectLst>
                <a:outerShdw algn="tl">
                  <a:srgbClr val="000000"/>
                </a:outerShdw>
              </a:effectLst>
              <a:latin typeface="Impact" pitchFamily="34" charset="0"/>
            </a:endParaRPr>
          </a:p>
        </p:txBody>
      </p:sp>
      <p:sp>
        <p:nvSpPr>
          <p:cNvPr id="986119" name="Text Box 7"/>
          <p:cNvSpPr txBox="1">
            <a:spLocks noChangeArrowheads="1"/>
          </p:cNvSpPr>
          <p:nvPr/>
        </p:nvSpPr>
        <p:spPr bwMode="auto">
          <a:xfrm>
            <a:off x="228600" y="4343400"/>
            <a:ext cx="8686800" cy="555625"/>
          </a:xfrm>
          <a:prstGeom prst="rect">
            <a:avLst/>
          </a:prstGeom>
          <a:noFill/>
          <a:ln w="19050">
            <a:noFill/>
            <a:miter lim="800000"/>
            <a:headEnd/>
            <a:tailEnd/>
          </a:ln>
          <a:effectLst>
            <a:outerShdw dist="12700" dir="2700000" algn="ctr" rotWithShape="0">
              <a:schemeClr val="bg1"/>
            </a:outerShdw>
          </a:effectLst>
        </p:spPr>
        <p:txBody>
          <a:bodyPr>
            <a:spAutoFit/>
          </a:bodyPr>
          <a:lstStyle/>
          <a:p>
            <a:pPr>
              <a:lnSpc>
                <a:spcPct val="80000"/>
              </a:lnSpc>
            </a:pPr>
            <a:r>
              <a:rPr lang="en-US" sz="3800" b="0" dirty="0">
                <a:solidFill>
                  <a:srgbClr val="000099"/>
                </a:solidFill>
                <a:effectLst>
                  <a:outerShdw algn="tl">
                    <a:srgbClr val="000000"/>
                  </a:outerShdw>
                </a:effectLst>
                <a:latin typeface="Fette Engschrift" pitchFamily="2" charset="0"/>
              </a:rPr>
              <a:t>Predestination of the fulfillment of </a:t>
            </a:r>
            <a:r>
              <a:rPr lang="en-US" sz="3800" b="0">
                <a:solidFill>
                  <a:srgbClr val="000099"/>
                </a:solidFill>
                <a:effectLst>
                  <a:outerShdw algn="tl">
                    <a:srgbClr val="000000"/>
                  </a:outerShdw>
                </a:effectLst>
                <a:latin typeface="Fette Engschrift" pitchFamily="2" charset="0"/>
              </a:rPr>
              <a:t>God’s Will :</a:t>
            </a:r>
            <a:endParaRPr lang="en-US" sz="3800" b="0" dirty="0">
              <a:solidFill>
                <a:srgbClr val="000099"/>
              </a:solidFill>
              <a:effectLst>
                <a:outerShdw algn="tl">
                  <a:srgbClr val="000000"/>
                </a:outerShdw>
              </a:effectLst>
              <a:latin typeface="Fette Engschrift" pitchFamily="2" charset="0"/>
            </a:endParaRPr>
          </a:p>
        </p:txBody>
      </p:sp>
      <p:sp>
        <p:nvSpPr>
          <p:cNvPr id="986120" name="Text Box 8"/>
          <p:cNvSpPr txBox="1">
            <a:spLocks noChangeArrowheads="1"/>
          </p:cNvSpPr>
          <p:nvPr/>
        </p:nvSpPr>
        <p:spPr bwMode="auto">
          <a:xfrm>
            <a:off x="2971800" y="373063"/>
            <a:ext cx="2305050" cy="701675"/>
          </a:xfrm>
          <a:prstGeom prst="rect">
            <a:avLst/>
          </a:prstGeom>
          <a:noFill/>
          <a:ln w="19050">
            <a:noFill/>
            <a:miter lim="800000"/>
            <a:headEnd/>
            <a:tailEnd/>
          </a:ln>
          <a:effectLst>
            <a:outerShdw dist="38100" dir="600000" algn="ctr" rotWithShape="0">
              <a:schemeClr val="bg1"/>
            </a:outerShdw>
          </a:effectLst>
        </p:spPr>
        <p:txBody>
          <a:bodyPr>
            <a:spAutoFit/>
          </a:bodyPr>
          <a:lstStyle/>
          <a:p>
            <a:pPr algn="ctr"/>
            <a:r>
              <a:rPr lang="en-US" sz="4000" b="0" dirty="0">
                <a:solidFill>
                  <a:srgbClr val="000099"/>
                </a:solidFill>
                <a:effectLst/>
                <a:latin typeface="Impact" pitchFamily="34" charset="0"/>
              </a:rPr>
              <a:t>God's Will</a:t>
            </a:r>
          </a:p>
        </p:txBody>
      </p:sp>
      <p:sp>
        <p:nvSpPr>
          <p:cNvPr id="986121" name="Rectangle 9"/>
          <p:cNvSpPr>
            <a:spLocks noChangeArrowheads="1"/>
          </p:cNvSpPr>
          <p:nvPr/>
        </p:nvSpPr>
        <p:spPr bwMode="auto">
          <a:xfrm>
            <a:off x="6781800" y="371475"/>
            <a:ext cx="1981200" cy="703263"/>
          </a:xfrm>
          <a:prstGeom prst="rect">
            <a:avLst/>
          </a:prstGeom>
          <a:noFill/>
          <a:ln w="9525">
            <a:noFill/>
            <a:miter lim="800000"/>
            <a:headEnd/>
            <a:tailEnd/>
          </a:ln>
          <a:effectLst>
            <a:outerShdw dist="38100" dir="600000" algn="ctr" rotWithShape="0">
              <a:schemeClr val="bg1"/>
            </a:outerShdw>
          </a:effectLst>
        </p:spPr>
        <p:txBody>
          <a:bodyPr wrap="none" anchor="ctr"/>
          <a:lstStyle/>
          <a:p>
            <a:pPr algn="ctr"/>
            <a:r>
              <a:rPr lang="en-US" sz="4000" b="0">
                <a:solidFill>
                  <a:srgbClr val="000099"/>
                </a:solidFill>
                <a:effectLst/>
                <a:latin typeface="Impact" pitchFamily="34" charset="0"/>
              </a:rPr>
              <a:t>Absolute</a:t>
            </a:r>
          </a:p>
        </p:txBody>
      </p:sp>
      <p:sp>
        <p:nvSpPr>
          <p:cNvPr id="986122" name="WordArt 10"/>
          <p:cNvSpPr>
            <a:spLocks noChangeArrowheads="1" noChangeShapeType="1"/>
          </p:cNvSpPr>
          <p:nvPr/>
        </p:nvSpPr>
        <p:spPr bwMode="auto">
          <a:xfrm rot="10800000">
            <a:off x="5334000" y="685800"/>
            <a:ext cx="1295400" cy="84138"/>
          </a:xfrm>
          <a:prstGeom prst="rect">
            <a:avLst/>
          </a:prstGeom>
        </p:spPr>
        <p:txBody>
          <a:bodyPr wrap="none" fromWordArt="1">
            <a:prstTxWarp prst="textPlain">
              <a:avLst>
                <a:gd name="adj" fmla="val 50000"/>
              </a:avLst>
            </a:prstTxWarp>
          </a:bodyPr>
          <a:lstStyle/>
          <a:p>
            <a:pPr algn="ctr"/>
            <a:r>
              <a:rPr lang="en-US" sz="3600" kern="10">
                <a:ln w="28575">
                  <a:solidFill>
                    <a:srgbClr val="000066"/>
                  </a:solidFill>
                  <a:round/>
                  <a:headEnd/>
                  <a:tailEnd/>
                </a:ln>
                <a:gradFill rotWithShape="0">
                  <a:gsLst>
                    <a:gs pos="0">
                      <a:srgbClr val="6600CC"/>
                    </a:gs>
                    <a:gs pos="50000">
                      <a:srgbClr val="66FFFF"/>
                    </a:gs>
                    <a:gs pos="100000">
                      <a:srgbClr val="6600CC"/>
                    </a:gs>
                  </a:gsLst>
                  <a:lin ang="16200000" scaled="1"/>
                </a:gradFill>
                <a:effectLst/>
                <a:latin typeface="Arial Black"/>
              </a:rPr>
              <a:t>……...</a:t>
            </a:r>
          </a:p>
        </p:txBody>
      </p:sp>
      <p:sp>
        <p:nvSpPr>
          <p:cNvPr id="986147" name="Text Box 35"/>
          <p:cNvSpPr txBox="1">
            <a:spLocks noChangeArrowheads="1"/>
          </p:cNvSpPr>
          <p:nvPr/>
        </p:nvSpPr>
        <p:spPr bwMode="auto">
          <a:xfrm>
            <a:off x="7010400" y="4191000"/>
            <a:ext cx="1981200" cy="701675"/>
          </a:xfrm>
          <a:prstGeom prst="rect">
            <a:avLst/>
          </a:prstGeom>
          <a:noFill/>
          <a:ln w="19050">
            <a:noFill/>
            <a:miter lim="800000"/>
            <a:headEnd/>
            <a:tailEnd/>
          </a:ln>
          <a:effectLst>
            <a:outerShdw dist="17961" dir="2700000" algn="ctr" rotWithShape="0">
              <a:schemeClr val="bg1"/>
            </a:outerShdw>
          </a:effectLst>
        </p:spPr>
        <p:txBody>
          <a:bodyPr wrap="square">
            <a:spAutoFit/>
          </a:bodyPr>
          <a:lstStyle/>
          <a:p>
            <a:r>
              <a:rPr lang="en-US" sz="4000" b="0" dirty="0">
                <a:solidFill>
                  <a:srgbClr val="000099"/>
                </a:solidFill>
                <a:effectLst>
                  <a:outerShdw algn="tl">
                    <a:srgbClr val="000000"/>
                  </a:outerShdw>
                </a:effectLst>
                <a:latin typeface="Fette Engschrift" pitchFamily="2" charset="0"/>
              </a:rPr>
              <a:t>conditional</a:t>
            </a:r>
          </a:p>
        </p:txBody>
      </p:sp>
      <p:sp>
        <p:nvSpPr>
          <p:cNvPr id="986174" name="WordArt 62"/>
          <p:cNvSpPr>
            <a:spLocks noChangeArrowheads="1" noChangeShapeType="1" noTextEdit="1"/>
          </p:cNvSpPr>
          <p:nvPr/>
        </p:nvSpPr>
        <p:spPr bwMode="auto">
          <a:xfrm>
            <a:off x="5867400" y="2133600"/>
            <a:ext cx="392113" cy="4572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3300"/>
                </a:solidFill>
                <a:effectLst/>
                <a:latin typeface="Impact"/>
              </a:rPr>
              <a:t>+</a:t>
            </a:r>
          </a:p>
        </p:txBody>
      </p:sp>
      <p:grpSp>
        <p:nvGrpSpPr>
          <p:cNvPr id="3" name="Group 68"/>
          <p:cNvGrpSpPr>
            <a:grpSpLocks/>
          </p:cNvGrpSpPr>
          <p:nvPr/>
        </p:nvGrpSpPr>
        <p:grpSpPr bwMode="auto">
          <a:xfrm>
            <a:off x="647700" y="3281363"/>
            <a:ext cx="1752600" cy="782637"/>
            <a:chOff x="408" y="2067"/>
            <a:chExt cx="1104" cy="493"/>
          </a:xfrm>
        </p:grpSpPr>
        <p:sp>
          <p:nvSpPr>
            <p:cNvPr id="986181" name="AutoShape 69"/>
            <p:cNvSpPr>
              <a:spLocks noChangeArrowheads="1"/>
            </p:cNvSpPr>
            <p:nvPr/>
          </p:nvSpPr>
          <p:spPr bwMode="auto">
            <a:xfrm>
              <a:off x="408" y="2067"/>
              <a:ext cx="1104" cy="493"/>
            </a:xfrm>
            <a:prstGeom prst="roundRect">
              <a:avLst>
                <a:gd name="adj" fmla="val 16667"/>
              </a:avLst>
            </a:prstGeom>
            <a:solidFill>
              <a:srgbClr val="DDDDDD"/>
            </a:solidFill>
            <a:ln w="28575">
              <a:solidFill>
                <a:srgbClr val="0000FF"/>
              </a:solidFill>
              <a:round/>
              <a:headEnd/>
              <a:tailEnd/>
            </a:ln>
            <a:effectLst/>
          </p:spPr>
          <p:txBody>
            <a:bodyPr wrap="none" anchor="ctr"/>
            <a:lstStyle/>
            <a:p>
              <a:pPr>
                <a:lnSpc>
                  <a:spcPct val="90000"/>
                </a:lnSpc>
              </a:pPr>
              <a:endParaRPr lang="en-US" sz="600" b="0">
                <a:solidFill>
                  <a:srgbClr val="FFFFFF"/>
                </a:solidFill>
                <a:effectLst>
                  <a:outerShdw blurRad="38100" dist="38100" dir="2700000" algn="tl">
                    <a:srgbClr val="000000"/>
                  </a:outerShdw>
                </a:effectLst>
                <a:latin typeface="Impact" pitchFamily="34" charset="0"/>
              </a:endParaRPr>
            </a:p>
            <a:p>
              <a:pPr>
                <a:lnSpc>
                  <a:spcPct val="80000"/>
                </a:lnSpc>
              </a:pPr>
              <a:endParaRPr lang="en-US" sz="3200" b="0">
                <a:solidFill>
                  <a:srgbClr val="FFFFFF"/>
                </a:solidFill>
                <a:effectLst>
                  <a:outerShdw blurRad="38100" dist="38100" dir="2700000" algn="tl">
                    <a:srgbClr val="000000"/>
                  </a:outerShdw>
                </a:effectLst>
                <a:latin typeface="Impact" pitchFamily="34" charset="0"/>
              </a:endParaRPr>
            </a:p>
          </p:txBody>
        </p:sp>
        <p:sp>
          <p:nvSpPr>
            <p:cNvPr id="986182" name="Text Box 70"/>
            <p:cNvSpPr txBox="1">
              <a:spLocks noChangeArrowheads="1"/>
            </p:cNvSpPr>
            <p:nvPr/>
          </p:nvSpPr>
          <p:spPr bwMode="auto">
            <a:xfrm>
              <a:off x="468" y="2083"/>
              <a:ext cx="984" cy="461"/>
            </a:xfrm>
            <a:prstGeom prst="rect">
              <a:avLst/>
            </a:prstGeom>
            <a:noFill/>
            <a:ln w="19050">
              <a:noFill/>
              <a:miter lim="800000"/>
              <a:headEnd/>
              <a:tailEnd/>
            </a:ln>
            <a:effectLst/>
          </p:spPr>
          <p:txBody>
            <a:bodyPr>
              <a:spAutoFit/>
            </a:bodyPr>
            <a:lstStyle/>
            <a:p>
              <a:pPr algn="ctr"/>
              <a:r>
                <a:rPr lang="en-US" sz="4200" b="0" dirty="0">
                  <a:solidFill>
                    <a:srgbClr val="000099"/>
                  </a:solidFill>
                  <a:effectLst/>
                  <a:latin typeface="Impact" pitchFamily="34" charset="0"/>
                </a:rPr>
                <a:t>100 %</a:t>
              </a:r>
            </a:p>
          </p:txBody>
        </p:sp>
      </p:grpSp>
      <p:grpSp>
        <p:nvGrpSpPr>
          <p:cNvPr id="4" name="Group 71"/>
          <p:cNvGrpSpPr>
            <a:grpSpLocks/>
          </p:cNvGrpSpPr>
          <p:nvPr/>
        </p:nvGrpSpPr>
        <p:grpSpPr bwMode="auto">
          <a:xfrm>
            <a:off x="6743700" y="3276600"/>
            <a:ext cx="1752600" cy="782638"/>
            <a:chOff x="4248" y="2064"/>
            <a:chExt cx="1104" cy="493"/>
          </a:xfrm>
        </p:grpSpPr>
        <p:sp>
          <p:nvSpPr>
            <p:cNvPr id="986184" name="AutoShape 72"/>
            <p:cNvSpPr>
              <a:spLocks noChangeArrowheads="1"/>
            </p:cNvSpPr>
            <p:nvPr/>
          </p:nvSpPr>
          <p:spPr bwMode="auto">
            <a:xfrm>
              <a:off x="4248" y="2064"/>
              <a:ext cx="1104" cy="493"/>
            </a:xfrm>
            <a:prstGeom prst="roundRect">
              <a:avLst>
                <a:gd name="adj" fmla="val 16667"/>
              </a:avLst>
            </a:prstGeom>
            <a:solidFill>
              <a:srgbClr val="DDDDDD"/>
            </a:solidFill>
            <a:ln w="28575">
              <a:solidFill>
                <a:srgbClr val="000099"/>
              </a:solidFill>
              <a:round/>
              <a:headEnd/>
              <a:tailEnd/>
            </a:ln>
            <a:effectLst/>
          </p:spPr>
          <p:txBody>
            <a:bodyPr wrap="none" anchor="ctr"/>
            <a:lstStyle/>
            <a:p>
              <a:pPr>
                <a:lnSpc>
                  <a:spcPct val="90000"/>
                </a:lnSpc>
              </a:pPr>
              <a:endParaRPr lang="en-US" sz="600" b="0">
                <a:solidFill>
                  <a:srgbClr val="FFFFFF"/>
                </a:solidFill>
                <a:effectLst>
                  <a:outerShdw blurRad="38100" dist="38100" dir="2700000" algn="tl">
                    <a:srgbClr val="000000"/>
                  </a:outerShdw>
                </a:effectLst>
                <a:latin typeface="Impact" pitchFamily="34" charset="0"/>
              </a:endParaRPr>
            </a:p>
            <a:p>
              <a:pPr>
                <a:lnSpc>
                  <a:spcPct val="80000"/>
                </a:lnSpc>
              </a:pPr>
              <a:endParaRPr lang="en-US" sz="3200" b="0">
                <a:solidFill>
                  <a:srgbClr val="FFFFFF"/>
                </a:solidFill>
                <a:effectLst>
                  <a:outerShdw blurRad="38100" dist="38100" dir="2700000" algn="tl">
                    <a:srgbClr val="000000"/>
                  </a:outerShdw>
                </a:effectLst>
                <a:latin typeface="Impact" pitchFamily="34" charset="0"/>
              </a:endParaRPr>
            </a:p>
          </p:txBody>
        </p:sp>
        <p:sp>
          <p:nvSpPr>
            <p:cNvPr id="986185" name="Text Box 73"/>
            <p:cNvSpPr txBox="1">
              <a:spLocks noChangeArrowheads="1"/>
            </p:cNvSpPr>
            <p:nvPr/>
          </p:nvSpPr>
          <p:spPr bwMode="auto">
            <a:xfrm>
              <a:off x="4308" y="2080"/>
              <a:ext cx="984" cy="461"/>
            </a:xfrm>
            <a:prstGeom prst="rect">
              <a:avLst/>
            </a:prstGeom>
            <a:noFill/>
            <a:ln w="19050">
              <a:noFill/>
              <a:miter lim="800000"/>
              <a:headEnd/>
              <a:tailEnd/>
            </a:ln>
            <a:effectLst/>
          </p:spPr>
          <p:txBody>
            <a:bodyPr>
              <a:spAutoFit/>
            </a:bodyPr>
            <a:lstStyle/>
            <a:p>
              <a:pPr algn="ctr"/>
              <a:r>
                <a:rPr lang="en-US" sz="4200" b="0">
                  <a:solidFill>
                    <a:srgbClr val="000099"/>
                  </a:solidFill>
                  <a:effectLst/>
                  <a:latin typeface="Impact" pitchFamily="34" charset="0"/>
                </a:rPr>
                <a:t>5 %</a:t>
              </a:r>
            </a:p>
          </p:txBody>
        </p:sp>
      </p:grpSp>
      <p:grpSp>
        <p:nvGrpSpPr>
          <p:cNvPr id="5" name="Group 74"/>
          <p:cNvGrpSpPr>
            <a:grpSpLocks/>
          </p:cNvGrpSpPr>
          <p:nvPr/>
        </p:nvGrpSpPr>
        <p:grpSpPr bwMode="auto">
          <a:xfrm>
            <a:off x="3695700" y="3267075"/>
            <a:ext cx="1752600" cy="782638"/>
            <a:chOff x="2328" y="2064"/>
            <a:chExt cx="1104" cy="493"/>
          </a:xfrm>
        </p:grpSpPr>
        <p:sp>
          <p:nvSpPr>
            <p:cNvPr id="986187" name="AutoShape 75"/>
            <p:cNvSpPr>
              <a:spLocks noChangeArrowheads="1"/>
            </p:cNvSpPr>
            <p:nvPr/>
          </p:nvSpPr>
          <p:spPr bwMode="auto">
            <a:xfrm>
              <a:off x="2328" y="2064"/>
              <a:ext cx="1104" cy="493"/>
            </a:xfrm>
            <a:prstGeom prst="roundRect">
              <a:avLst>
                <a:gd name="adj" fmla="val 16667"/>
              </a:avLst>
            </a:prstGeom>
            <a:solidFill>
              <a:srgbClr val="DDDDDD"/>
            </a:solidFill>
            <a:ln w="28575">
              <a:solidFill>
                <a:schemeClr val="accent2"/>
              </a:solidFill>
              <a:round/>
              <a:headEnd/>
              <a:tailEnd/>
            </a:ln>
            <a:effectLst/>
          </p:spPr>
          <p:txBody>
            <a:bodyPr wrap="none" anchor="ctr"/>
            <a:lstStyle/>
            <a:p>
              <a:pPr>
                <a:lnSpc>
                  <a:spcPct val="90000"/>
                </a:lnSpc>
              </a:pPr>
              <a:endParaRPr lang="en-US" sz="600" b="0">
                <a:solidFill>
                  <a:srgbClr val="6600CC"/>
                </a:solidFill>
                <a:effectLst>
                  <a:outerShdw blurRad="38100" dist="38100" dir="2700000" algn="tl">
                    <a:srgbClr val="000000"/>
                  </a:outerShdw>
                </a:effectLst>
                <a:latin typeface="Impact" pitchFamily="34" charset="0"/>
              </a:endParaRPr>
            </a:p>
            <a:p>
              <a:pPr>
                <a:lnSpc>
                  <a:spcPct val="80000"/>
                </a:lnSpc>
              </a:pPr>
              <a:endParaRPr lang="en-US" sz="3200" b="0">
                <a:solidFill>
                  <a:srgbClr val="6600CC"/>
                </a:solidFill>
                <a:effectLst>
                  <a:outerShdw blurRad="38100" dist="38100" dir="2700000" algn="tl">
                    <a:srgbClr val="000000"/>
                  </a:outerShdw>
                </a:effectLst>
                <a:latin typeface="Impact" pitchFamily="34" charset="0"/>
              </a:endParaRPr>
            </a:p>
          </p:txBody>
        </p:sp>
        <p:sp>
          <p:nvSpPr>
            <p:cNvPr id="986188" name="Text Box 76"/>
            <p:cNvSpPr txBox="1">
              <a:spLocks noChangeArrowheads="1"/>
            </p:cNvSpPr>
            <p:nvPr/>
          </p:nvSpPr>
          <p:spPr bwMode="auto">
            <a:xfrm>
              <a:off x="2388" y="2080"/>
              <a:ext cx="984" cy="461"/>
            </a:xfrm>
            <a:prstGeom prst="rect">
              <a:avLst/>
            </a:prstGeom>
            <a:noFill/>
            <a:ln w="19050">
              <a:noFill/>
              <a:miter lim="800000"/>
              <a:headEnd/>
              <a:tailEnd/>
            </a:ln>
            <a:effectLst/>
          </p:spPr>
          <p:txBody>
            <a:bodyPr>
              <a:spAutoFit/>
            </a:bodyPr>
            <a:lstStyle/>
            <a:p>
              <a:pPr algn="ctr"/>
              <a:r>
                <a:rPr lang="en-US" sz="4200" b="0">
                  <a:solidFill>
                    <a:srgbClr val="000099"/>
                  </a:solidFill>
                  <a:effectLst/>
                  <a:latin typeface="Impact" pitchFamily="34" charset="0"/>
                </a:rPr>
                <a:t>95 %</a:t>
              </a:r>
            </a:p>
          </p:txBody>
        </p:sp>
      </p:grpSp>
      <p:sp>
        <p:nvSpPr>
          <p:cNvPr id="39" name="AutoShape 6"/>
          <p:cNvSpPr>
            <a:spLocks noChangeArrowheads="1"/>
          </p:cNvSpPr>
          <p:nvPr/>
        </p:nvSpPr>
        <p:spPr bwMode="auto">
          <a:xfrm>
            <a:off x="1143000" y="5006975"/>
            <a:ext cx="6781800" cy="609600"/>
          </a:xfrm>
          <a:prstGeom prst="roundRect">
            <a:avLst>
              <a:gd name="adj" fmla="val 16667"/>
            </a:avLst>
          </a:prstGeom>
          <a:gradFill rotWithShape="0">
            <a:gsLst>
              <a:gs pos="0">
                <a:srgbClr val="FFFFFF"/>
              </a:gs>
              <a:gs pos="100000">
                <a:srgbClr val="D9ECFF"/>
              </a:gs>
            </a:gsLst>
            <a:path path="shape">
              <a:fillToRect l="50000" t="50000" r="50000" b="50000"/>
            </a:path>
          </a:gradFill>
          <a:ln w="38100">
            <a:solidFill>
              <a:schemeClr val="accent2"/>
            </a:solidFill>
            <a:round/>
            <a:headEnd/>
            <a:tailEnd/>
          </a:ln>
          <a:effectLst/>
        </p:spPr>
        <p:txBody>
          <a:bodyPr wrap="none" anchor="ctr"/>
          <a:lstStyle/>
          <a:p>
            <a:pPr>
              <a:lnSpc>
                <a:spcPct val="90000"/>
              </a:lnSpc>
            </a:pPr>
            <a:endParaRPr lang="en-US" sz="600" b="0">
              <a:solidFill>
                <a:srgbClr val="FFFFFF"/>
              </a:solidFill>
              <a:effectLst>
                <a:outerShdw algn="tl">
                  <a:srgbClr val="000000"/>
                </a:outerShdw>
              </a:effectLst>
              <a:latin typeface="Impact" pitchFamily="34" charset="0"/>
            </a:endParaRPr>
          </a:p>
          <a:p>
            <a:pPr>
              <a:lnSpc>
                <a:spcPct val="90000"/>
              </a:lnSpc>
            </a:pPr>
            <a:endParaRPr lang="en-US" sz="600" b="0">
              <a:solidFill>
                <a:srgbClr val="FFFFFF"/>
              </a:solidFill>
              <a:effectLst>
                <a:outerShdw algn="tl">
                  <a:srgbClr val="000000"/>
                </a:outerShdw>
              </a:effectLst>
              <a:latin typeface="Impact" pitchFamily="34" charset="0"/>
            </a:endParaRPr>
          </a:p>
        </p:txBody>
      </p:sp>
      <p:sp>
        <p:nvSpPr>
          <p:cNvPr id="40" name="Text Box 7"/>
          <p:cNvSpPr txBox="1">
            <a:spLocks noChangeArrowheads="1"/>
          </p:cNvSpPr>
          <p:nvPr/>
        </p:nvSpPr>
        <p:spPr bwMode="auto">
          <a:xfrm>
            <a:off x="1181100" y="5083175"/>
            <a:ext cx="6705600" cy="555625"/>
          </a:xfrm>
          <a:prstGeom prst="rect">
            <a:avLst/>
          </a:prstGeom>
          <a:noFill/>
          <a:ln w="19050">
            <a:noFill/>
            <a:miter lim="800000"/>
            <a:headEnd/>
            <a:tailEnd/>
          </a:ln>
          <a:effectLst>
            <a:outerShdw dist="12700" dir="2700000" algn="ctr" rotWithShape="0">
              <a:schemeClr val="bg1"/>
            </a:outerShdw>
          </a:effectLst>
        </p:spPr>
        <p:txBody>
          <a:bodyPr wrap="square">
            <a:spAutoFit/>
          </a:bodyPr>
          <a:lstStyle/>
          <a:p>
            <a:pPr>
              <a:lnSpc>
                <a:spcPct val="80000"/>
              </a:lnSpc>
            </a:pPr>
            <a:r>
              <a:rPr lang="en-US" sz="3800" b="0" dirty="0">
                <a:solidFill>
                  <a:srgbClr val="000099"/>
                </a:solidFill>
                <a:effectLst>
                  <a:outerShdw algn="tl">
                    <a:srgbClr val="000000"/>
                  </a:outerShdw>
                </a:effectLst>
                <a:latin typeface="Fette Engschrift" pitchFamily="2" charset="0"/>
              </a:rPr>
              <a:t>Predestination </a:t>
            </a:r>
            <a:r>
              <a:rPr lang="en-US" sz="3800" b="0">
                <a:solidFill>
                  <a:srgbClr val="000099"/>
                </a:solidFill>
                <a:effectLst>
                  <a:outerShdw algn="tl">
                    <a:srgbClr val="000000"/>
                  </a:outerShdw>
                </a:effectLst>
                <a:latin typeface="Fette Engschrift" pitchFamily="2" charset="0"/>
              </a:rPr>
              <a:t>of human beings :</a:t>
            </a:r>
            <a:endParaRPr lang="en-US" sz="3800" b="0" dirty="0">
              <a:solidFill>
                <a:srgbClr val="000099"/>
              </a:solidFill>
              <a:effectLst>
                <a:outerShdw algn="tl">
                  <a:srgbClr val="000000"/>
                </a:outerShdw>
              </a:effectLst>
              <a:latin typeface="Fette Engschrift" pitchFamily="2" charset="0"/>
            </a:endParaRPr>
          </a:p>
        </p:txBody>
      </p:sp>
      <p:sp>
        <p:nvSpPr>
          <p:cNvPr id="41" name="Text Box 35"/>
          <p:cNvSpPr txBox="1">
            <a:spLocks noChangeArrowheads="1"/>
          </p:cNvSpPr>
          <p:nvPr/>
        </p:nvSpPr>
        <p:spPr bwMode="auto">
          <a:xfrm>
            <a:off x="6019800" y="4930775"/>
            <a:ext cx="1981200" cy="701675"/>
          </a:xfrm>
          <a:prstGeom prst="rect">
            <a:avLst/>
          </a:prstGeom>
          <a:noFill/>
          <a:ln w="19050">
            <a:noFill/>
            <a:miter lim="800000"/>
            <a:headEnd/>
            <a:tailEnd/>
          </a:ln>
          <a:effectLst>
            <a:outerShdw dist="17961" dir="2700000" algn="ctr" rotWithShape="0">
              <a:schemeClr val="bg1"/>
            </a:outerShdw>
          </a:effectLst>
        </p:spPr>
        <p:txBody>
          <a:bodyPr wrap="square">
            <a:spAutoFit/>
          </a:bodyPr>
          <a:lstStyle/>
          <a:p>
            <a:r>
              <a:rPr lang="en-US" sz="4000" b="0" dirty="0">
                <a:solidFill>
                  <a:srgbClr val="000099"/>
                </a:solidFill>
                <a:effectLst>
                  <a:outerShdw algn="tl">
                    <a:srgbClr val="000000"/>
                  </a:outerShdw>
                </a:effectLst>
                <a:latin typeface="Fette Engschrift" pitchFamily="2" charset="0"/>
              </a:rPr>
              <a:t>conditional</a:t>
            </a:r>
          </a:p>
        </p:txBody>
      </p:sp>
      <p:grpSp>
        <p:nvGrpSpPr>
          <p:cNvPr id="6" name="Group 21"/>
          <p:cNvGrpSpPr>
            <a:grpSpLocks/>
          </p:cNvGrpSpPr>
          <p:nvPr/>
        </p:nvGrpSpPr>
        <p:grpSpPr bwMode="auto">
          <a:xfrm>
            <a:off x="2873375" y="2187575"/>
            <a:ext cx="327025" cy="327025"/>
            <a:chOff x="3264" y="2208"/>
            <a:chExt cx="349" cy="240"/>
          </a:xfrm>
        </p:grpSpPr>
        <p:sp>
          <p:nvSpPr>
            <p:cNvPr id="45" name="WordArt 22"/>
            <p:cNvSpPr>
              <a:spLocks noChangeArrowheads="1" noChangeShapeType="1" noTextEdit="1"/>
            </p:cNvSpPr>
            <p:nvPr/>
          </p:nvSpPr>
          <p:spPr bwMode="auto">
            <a:xfrm>
              <a:off x="3264" y="2208"/>
              <a:ext cx="349" cy="96"/>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3300"/>
                  </a:solidFill>
                  <a:effectLst/>
                  <a:latin typeface="Impact"/>
                </a:rPr>
                <a:t>-</a:t>
              </a:r>
            </a:p>
          </p:txBody>
        </p:sp>
        <p:sp>
          <p:nvSpPr>
            <p:cNvPr id="46" name="WordArt 23"/>
            <p:cNvSpPr>
              <a:spLocks noChangeArrowheads="1" noChangeShapeType="1" noTextEdit="1"/>
            </p:cNvSpPr>
            <p:nvPr/>
          </p:nvSpPr>
          <p:spPr bwMode="auto">
            <a:xfrm>
              <a:off x="3264" y="2352"/>
              <a:ext cx="349" cy="96"/>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3300"/>
                  </a:solidFill>
                  <a:effectLst/>
                  <a:latin typeface="Impact"/>
                </a:rPr>
                <a:t>-</a:t>
              </a:r>
            </a:p>
          </p:txBody>
        </p:sp>
      </p:grpSp>
      <p:grpSp>
        <p:nvGrpSpPr>
          <p:cNvPr id="7" name="Group 52"/>
          <p:cNvGrpSpPr/>
          <p:nvPr/>
        </p:nvGrpSpPr>
        <p:grpSpPr>
          <a:xfrm>
            <a:off x="304800" y="1524000"/>
            <a:ext cx="2438400" cy="1620838"/>
            <a:chOff x="304800" y="1524000"/>
            <a:chExt cx="2438400" cy="1620838"/>
          </a:xfrm>
        </p:grpSpPr>
        <p:sp>
          <p:nvSpPr>
            <p:cNvPr id="54" name="AutoShape 109"/>
            <p:cNvSpPr>
              <a:spLocks noChangeArrowheads="1"/>
            </p:cNvSpPr>
            <p:nvPr/>
          </p:nvSpPr>
          <p:spPr bwMode="auto">
            <a:xfrm>
              <a:off x="304800" y="1524000"/>
              <a:ext cx="2438400" cy="1620838"/>
            </a:xfrm>
            <a:prstGeom prst="roundRect">
              <a:avLst>
                <a:gd name="adj" fmla="val 16667"/>
              </a:avLst>
            </a:prstGeom>
            <a:blipFill dpi="0" rotWithShape="1">
              <a:blip r:embed="rId3" cstate="print"/>
              <a:srcRect/>
              <a:stretch>
                <a:fillRect b="-161818"/>
              </a:stretch>
            </a:blipFill>
            <a:ln w="19050">
              <a:solidFill>
                <a:srgbClr val="000099"/>
              </a:solidFill>
              <a:round/>
              <a:headEnd/>
              <a:tailEnd/>
            </a:ln>
            <a:effectLst/>
          </p:spPr>
          <p:txBody>
            <a:bodyPr wrap="none" anchor="ctr"/>
            <a:lstStyle/>
            <a:p>
              <a:pPr>
                <a:lnSpc>
                  <a:spcPct val="90000"/>
                </a:lnSpc>
              </a:pPr>
              <a:endParaRPr lang="en-US" sz="600" b="0">
                <a:solidFill>
                  <a:srgbClr val="FFFFFF"/>
                </a:solidFill>
                <a:effectLst>
                  <a:outerShdw blurRad="38100" dist="38100" dir="2700000" algn="tl">
                    <a:srgbClr val="C0C0C0"/>
                  </a:outerShdw>
                </a:effectLst>
                <a:latin typeface="Impact" pitchFamily="34" charset="0"/>
              </a:endParaRPr>
            </a:p>
            <a:p>
              <a:pPr>
                <a:lnSpc>
                  <a:spcPct val="80000"/>
                </a:lnSpc>
              </a:pPr>
              <a:endParaRPr lang="en-US" sz="600" b="0">
                <a:solidFill>
                  <a:srgbClr val="FFFFFF"/>
                </a:solidFill>
                <a:effectLst>
                  <a:outerShdw blurRad="38100" dist="38100" dir="2700000" algn="tl">
                    <a:srgbClr val="C0C0C0"/>
                  </a:outerShdw>
                </a:effectLst>
                <a:latin typeface="Impact" pitchFamily="34" charset="0"/>
              </a:endParaRPr>
            </a:p>
          </p:txBody>
        </p:sp>
        <p:sp>
          <p:nvSpPr>
            <p:cNvPr id="55" name="Text Box 110"/>
            <p:cNvSpPr txBox="1">
              <a:spLocks noChangeArrowheads="1"/>
            </p:cNvSpPr>
            <p:nvPr/>
          </p:nvSpPr>
          <p:spPr bwMode="auto">
            <a:xfrm>
              <a:off x="533400" y="1708150"/>
              <a:ext cx="1981200" cy="1263650"/>
            </a:xfrm>
            <a:prstGeom prst="rect">
              <a:avLst/>
            </a:prstGeom>
            <a:noFill/>
            <a:ln w="19050">
              <a:noFill/>
              <a:miter lim="800000"/>
              <a:headEnd/>
              <a:tailEnd/>
            </a:ln>
            <a:effectLst>
              <a:outerShdw blurRad="127000" algn="ctr" rotWithShape="0">
                <a:schemeClr val="bg1"/>
              </a:outerShdw>
            </a:effectLst>
          </p:spPr>
          <p:txBody>
            <a:bodyPr>
              <a:spAutoFit/>
            </a:bodyPr>
            <a:lstStyle/>
            <a:p>
              <a:pPr algn="ctr">
                <a:lnSpc>
                  <a:spcPct val="80000"/>
                </a:lnSpc>
              </a:pPr>
              <a:r>
                <a:rPr lang="en-US" sz="3200" b="0" dirty="0">
                  <a:ln>
                    <a:solidFill>
                      <a:srgbClr val="FFFFFF"/>
                    </a:solidFill>
                  </a:ln>
                  <a:solidFill>
                    <a:srgbClr val="000099"/>
                  </a:solidFill>
                  <a:effectLst>
                    <a:outerShdw blurRad="127000" algn="ctr" rotWithShape="0">
                      <a:srgbClr val="FFFFFF"/>
                    </a:outerShdw>
                  </a:effectLst>
                  <a:latin typeface="Impact" pitchFamily="34" charset="0"/>
                </a:rPr>
                <a:t>Fulfillment</a:t>
              </a:r>
            </a:p>
            <a:p>
              <a:pPr algn="ctr">
                <a:lnSpc>
                  <a:spcPct val="80000"/>
                </a:lnSpc>
              </a:pPr>
              <a:r>
                <a:rPr lang="en-US" sz="3200" b="0" dirty="0">
                  <a:ln>
                    <a:solidFill>
                      <a:srgbClr val="FFFFFF"/>
                    </a:solidFill>
                  </a:ln>
                  <a:solidFill>
                    <a:srgbClr val="000099"/>
                  </a:solidFill>
                  <a:effectLst>
                    <a:outerShdw blurRad="127000" algn="ctr" rotWithShape="0">
                      <a:srgbClr val="FFFFFF"/>
                    </a:outerShdw>
                  </a:effectLst>
                  <a:latin typeface="Impact" pitchFamily="34" charset="0"/>
                </a:rPr>
                <a:t>of</a:t>
              </a:r>
            </a:p>
            <a:p>
              <a:pPr algn="ctr">
                <a:lnSpc>
                  <a:spcPct val="80000"/>
                </a:lnSpc>
              </a:pPr>
              <a:r>
                <a:rPr lang="en-US" sz="3200" b="0" dirty="0">
                  <a:ln>
                    <a:solidFill>
                      <a:srgbClr val="FFFFFF"/>
                    </a:solidFill>
                  </a:ln>
                  <a:solidFill>
                    <a:srgbClr val="000099"/>
                  </a:solidFill>
                  <a:effectLst>
                    <a:outerShdw blurRad="127000" algn="ctr" rotWithShape="0">
                      <a:srgbClr val="FFFFFF"/>
                    </a:outerShdw>
                  </a:effectLst>
                  <a:latin typeface="Impact" pitchFamily="34" charset="0"/>
                </a:rPr>
                <a:t>God’s Will</a:t>
              </a:r>
            </a:p>
          </p:txBody>
        </p:sp>
      </p:grpSp>
      <p:grpSp>
        <p:nvGrpSpPr>
          <p:cNvPr id="8" name="Group 114"/>
          <p:cNvGrpSpPr>
            <a:grpSpLocks/>
          </p:cNvGrpSpPr>
          <p:nvPr/>
        </p:nvGrpSpPr>
        <p:grpSpPr bwMode="auto">
          <a:xfrm>
            <a:off x="6324600" y="1503363"/>
            <a:ext cx="2590800" cy="1620837"/>
            <a:chOff x="3984" y="947"/>
            <a:chExt cx="1632" cy="1021"/>
          </a:xfrm>
        </p:grpSpPr>
        <p:sp>
          <p:nvSpPr>
            <p:cNvPr id="57" name="AutoShape 96"/>
            <p:cNvSpPr>
              <a:spLocks noChangeArrowheads="1"/>
            </p:cNvSpPr>
            <p:nvPr/>
          </p:nvSpPr>
          <p:spPr bwMode="auto">
            <a:xfrm>
              <a:off x="4032" y="947"/>
              <a:ext cx="1536" cy="1021"/>
            </a:xfrm>
            <a:prstGeom prst="roundRect">
              <a:avLst>
                <a:gd name="adj" fmla="val 16667"/>
              </a:avLst>
            </a:prstGeom>
            <a:blipFill>
              <a:blip r:embed="rId4" cstate="print"/>
              <a:stretch>
                <a:fillRect/>
              </a:stretch>
            </a:blipFill>
            <a:ln w="38100">
              <a:solidFill>
                <a:schemeClr val="accent2"/>
              </a:solidFill>
              <a:round/>
              <a:headEnd/>
              <a:tailEnd/>
            </a:ln>
            <a:effectLst/>
          </p:spPr>
          <p:txBody>
            <a:bodyPr wrap="none" anchor="ctr"/>
            <a:lstStyle/>
            <a:p>
              <a:pPr>
                <a:lnSpc>
                  <a:spcPct val="90000"/>
                </a:lnSpc>
              </a:pPr>
              <a:endParaRPr lang="en-US" sz="600" b="0">
                <a:solidFill>
                  <a:srgbClr val="FFFFFF"/>
                </a:solidFill>
                <a:effectLst>
                  <a:outerShdw blurRad="38100" dist="38100" dir="2700000" algn="tl">
                    <a:srgbClr val="000000"/>
                  </a:outerShdw>
                </a:effectLst>
                <a:latin typeface="Impact" pitchFamily="34" charset="0"/>
              </a:endParaRPr>
            </a:p>
            <a:p>
              <a:pPr>
                <a:lnSpc>
                  <a:spcPct val="80000"/>
                </a:lnSpc>
              </a:pPr>
              <a:endParaRPr lang="en-US" sz="3200" b="0">
                <a:solidFill>
                  <a:srgbClr val="FFFFFF"/>
                </a:solidFill>
                <a:effectLst>
                  <a:outerShdw blurRad="38100" dist="38100" dir="2700000" algn="tl">
                    <a:srgbClr val="000000"/>
                  </a:outerShdw>
                </a:effectLst>
                <a:latin typeface="Impact" pitchFamily="34" charset="0"/>
              </a:endParaRPr>
            </a:p>
          </p:txBody>
        </p:sp>
        <p:sp>
          <p:nvSpPr>
            <p:cNvPr id="58" name="Text Box 97"/>
            <p:cNvSpPr txBox="1">
              <a:spLocks noChangeArrowheads="1"/>
            </p:cNvSpPr>
            <p:nvPr/>
          </p:nvSpPr>
          <p:spPr bwMode="auto">
            <a:xfrm>
              <a:off x="3984" y="1096"/>
              <a:ext cx="1632" cy="679"/>
            </a:xfrm>
            <a:prstGeom prst="rect">
              <a:avLst/>
            </a:prstGeom>
            <a:noFill/>
            <a:ln w="19050">
              <a:noFill/>
              <a:miter lim="800000"/>
              <a:headEnd/>
              <a:tailEnd/>
            </a:ln>
            <a:effectLst/>
          </p:spPr>
          <p:txBody>
            <a:bodyPr>
              <a:spAutoFit/>
            </a:bodyPr>
            <a:lstStyle/>
            <a:p>
              <a:pPr algn="ctr">
                <a:lnSpc>
                  <a:spcPct val="95000"/>
                </a:lnSpc>
              </a:pPr>
              <a:r>
                <a:rPr lang="en-US" sz="3600" b="0">
                  <a:ln>
                    <a:solidFill>
                      <a:srgbClr val="FFFFFF"/>
                    </a:solidFill>
                  </a:ln>
                  <a:solidFill>
                    <a:srgbClr val="000099"/>
                  </a:solidFill>
                  <a:effectLst/>
                  <a:latin typeface="Impact" pitchFamily="34" charset="0"/>
                </a:rPr>
                <a:t>Human</a:t>
              </a:r>
            </a:p>
            <a:p>
              <a:pPr algn="ctr">
                <a:lnSpc>
                  <a:spcPct val="95000"/>
                </a:lnSpc>
              </a:pPr>
              <a:r>
                <a:rPr lang="en-US" sz="3200" b="0">
                  <a:ln>
                    <a:solidFill>
                      <a:srgbClr val="FFFFFF"/>
                    </a:solidFill>
                  </a:ln>
                  <a:solidFill>
                    <a:srgbClr val="000099"/>
                  </a:solidFill>
                  <a:effectLst/>
                  <a:latin typeface="Impact" pitchFamily="34" charset="0"/>
                </a:rPr>
                <a:t>responsibility</a:t>
              </a:r>
            </a:p>
          </p:txBody>
        </p:sp>
      </p:grpSp>
      <p:sp>
        <p:nvSpPr>
          <p:cNvPr id="60" name="AutoShape 15"/>
          <p:cNvSpPr>
            <a:spLocks noChangeArrowheads="1"/>
          </p:cNvSpPr>
          <p:nvPr/>
        </p:nvSpPr>
        <p:spPr bwMode="auto">
          <a:xfrm>
            <a:off x="3352800" y="1524000"/>
            <a:ext cx="2438400" cy="1620838"/>
          </a:xfrm>
          <a:prstGeom prst="roundRect">
            <a:avLst>
              <a:gd name="adj" fmla="val 16667"/>
            </a:avLst>
          </a:prstGeom>
          <a:blipFill dpi="0" rotWithShape="1">
            <a:blip r:embed="rId5" cstate="print">
              <a:lum bright="20000"/>
            </a:blip>
            <a:srcRect/>
            <a:stretch>
              <a:fillRect/>
            </a:stretch>
          </a:blipFill>
          <a:ln w="19050">
            <a:solidFill>
              <a:srgbClr val="666699"/>
            </a:solidFill>
            <a:round/>
            <a:headEnd/>
            <a:tailEnd/>
          </a:ln>
          <a:effectLst/>
        </p:spPr>
        <p:txBody>
          <a:bodyPr wrap="none" anchor="ctr"/>
          <a:lstStyle/>
          <a:p>
            <a:pPr>
              <a:lnSpc>
                <a:spcPct val="90000"/>
              </a:lnSpc>
            </a:pPr>
            <a:endParaRPr lang="en-US" sz="600" b="0">
              <a:solidFill>
                <a:srgbClr val="FFFFFF"/>
              </a:solidFill>
              <a:effectLst>
                <a:outerShdw blurRad="38100" dist="38100" dir="2700000" algn="tl">
                  <a:srgbClr val="C0C0C0"/>
                </a:outerShdw>
              </a:effectLst>
              <a:latin typeface="Impact" pitchFamily="34" charset="0"/>
            </a:endParaRPr>
          </a:p>
          <a:p>
            <a:pPr>
              <a:lnSpc>
                <a:spcPct val="80000"/>
              </a:lnSpc>
            </a:pPr>
            <a:endParaRPr lang="en-US" sz="600" b="0">
              <a:solidFill>
                <a:srgbClr val="FFFFFF"/>
              </a:solidFill>
              <a:effectLst>
                <a:outerShdw blurRad="38100" dist="38100" dir="2700000" algn="tl">
                  <a:srgbClr val="C0C0C0"/>
                </a:outerShdw>
              </a:effectLst>
              <a:latin typeface="Impact" pitchFamily="34" charset="0"/>
            </a:endParaRPr>
          </a:p>
        </p:txBody>
      </p:sp>
      <p:sp>
        <p:nvSpPr>
          <p:cNvPr id="61" name="Text Box 16"/>
          <p:cNvSpPr txBox="1">
            <a:spLocks noChangeArrowheads="1"/>
          </p:cNvSpPr>
          <p:nvPr/>
        </p:nvSpPr>
        <p:spPr bwMode="auto">
          <a:xfrm>
            <a:off x="3276600" y="1760538"/>
            <a:ext cx="2590800" cy="1106487"/>
          </a:xfrm>
          <a:prstGeom prst="rect">
            <a:avLst/>
          </a:prstGeom>
          <a:noFill/>
          <a:ln w="19050">
            <a:noFill/>
            <a:miter lim="800000"/>
            <a:headEnd/>
            <a:tailEnd/>
          </a:ln>
          <a:effectLst/>
        </p:spPr>
        <p:txBody>
          <a:bodyPr>
            <a:spAutoFit/>
          </a:bodyPr>
          <a:lstStyle/>
          <a:p>
            <a:pPr algn="ctr">
              <a:lnSpc>
                <a:spcPct val="95000"/>
              </a:lnSpc>
            </a:pPr>
            <a:r>
              <a:rPr lang="en-US" sz="3800" b="0" dirty="0">
                <a:ln>
                  <a:solidFill>
                    <a:srgbClr val="FFFFFF"/>
                  </a:solidFill>
                </a:ln>
                <a:solidFill>
                  <a:srgbClr val="000099"/>
                </a:solidFill>
                <a:effectLst/>
                <a:latin typeface="Impact" pitchFamily="34" charset="0"/>
              </a:rPr>
              <a:t>God’s</a:t>
            </a:r>
          </a:p>
          <a:p>
            <a:pPr algn="ctr">
              <a:lnSpc>
                <a:spcPct val="95000"/>
              </a:lnSpc>
            </a:pPr>
            <a:r>
              <a:rPr lang="en-US" sz="3200" b="0" dirty="0">
                <a:ln>
                  <a:solidFill>
                    <a:srgbClr val="FFFFFF"/>
                  </a:solidFill>
                </a:ln>
                <a:solidFill>
                  <a:srgbClr val="000099"/>
                </a:solidFill>
                <a:effectLst/>
                <a:latin typeface="Impact" pitchFamily="34" charset="0"/>
              </a:rPr>
              <a:t>responsibility</a:t>
            </a:r>
          </a:p>
        </p:txBody>
      </p:sp>
      <p:grpSp>
        <p:nvGrpSpPr>
          <p:cNvPr id="36" name="Group 78"/>
          <p:cNvGrpSpPr>
            <a:grpSpLocks/>
          </p:cNvGrpSpPr>
          <p:nvPr/>
        </p:nvGrpSpPr>
        <p:grpSpPr bwMode="auto">
          <a:xfrm>
            <a:off x="1524000" y="5988053"/>
            <a:ext cx="6553200" cy="574676"/>
            <a:chOff x="864" y="3372"/>
            <a:chExt cx="4128" cy="362"/>
          </a:xfrm>
        </p:grpSpPr>
        <p:sp>
          <p:nvSpPr>
            <p:cNvPr id="37" name="Text Box 32"/>
            <p:cNvSpPr txBox="1">
              <a:spLocks noChangeArrowheads="1"/>
            </p:cNvSpPr>
            <p:nvPr/>
          </p:nvSpPr>
          <p:spPr bwMode="auto">
            <a:xfrm>
              <a:off x="1080" y="3408"/>
              <a:ext cx="3912" cy="233"/>
            </a:xfrm>
            <a:prstGeom prst="rect">
              <a:avLst/>
            </a:prstGeom>
            <a:noFill/>
            <a:ln w="9525">
              <a:noFill/>
              <a:miter lim="800000"/>
              <a:headEnd/>
              <a:tailEnd/>
            </a:ln>
            <a:effectLst/>
          </p:spPr>
          <p:txBody>
            <a:bodyPr wrap="square">
              <a:spAutoFit/>
            </a:bodyPr>
            <a:lstStyle/>
            <a:p>
              <a:pPr>
                <a:lnSpc>
                  <a:spcPct val="90000"/>
                </a:lnSpc>
              </a:pPr>
              <a:r>
                <a:rPr lang="en-US" sz="2000" dirty="0">
                  <a:solidFill>
                    <a:srgbClr val="FFFFFF"/>
                  </a:solidFill>
                  <a:effectLst/>
                  <a:latin typeface="Arial Narrow" pitchFamily="34" charset="0"/>
                </a:rPr>
                <a:t>And the </a:t>
              </a:r>
              <a:r>
                <a:rPr lang="en-US" sz="2000" u="sng" dirty="0">
                  <a:solidFill>
                    <a:srgbClr val="FFFFFF"/>
                  </a:solidFill>
                  <a:effectLst/>
                  <a:latin typeface="Arial Narrow" pitchFamily="34" charset="0"/>
                </a:rPr>
                <a:t>predestination of human beings</a:t>
              </a:r>
              <a:r>
                <a:rPr lang="en-US" sz="2000" dirty="0">
                  <a:solidFill>
                    <a:srgbClr val="FFFFFF"/>
                  </a:solidFill>
                  <a:effectLst/>
                  <a:latin typeface="Arial Narrow" pitchFamily="34" charset="0"/>
                </a:rPr>
                <a:t> is </a:t>
              </a:r>
              <a:r>
                <a:rPr lang="en-US" sz="2000" u="sng" dirty="0">
                  <a:solidFill>
                    <a:srgbClr val="FFFFFF"/>
                  </a:solidFill>
                  <a:effectLst/>
                  <a:latin typeface="Arial Narrow" pitchFamily="34" charset="0"/>
                </a:rPr>
                <a:t>conditional</a:t>
              </a:r>
              <a:r>
                <a:rPr lang="en-US" sz="2000" dirty="0">
                  <a:solidFill>
                    <a:srgbClr val="FFFFFF"/>
                  </a:solidFill>
                  <a:effectLst/>
                  <a:latin typeface="Arial Narrow" pitchFamily="34" charset="0"/>
                </a:rPr>
                <a:t>.</a:t>
              </a:r>
              <a:endParaRPr lang="en-US" sz="2000" b="0" dirty="0">
                <a:solidFill>
                  <a:srgbClr val="FFFFFF"/>
                </a:solidFill>
                <a:effectLst/>
                <a:latin typeface="Arial Narrow" pitchFamily="34" charset="0"/>
              </a:endParaRPr>
            </a:p>
          </p:txBody>
        </p:sp>
        <p:sp>
          <p:nvSpPr>
            <p:cNvPr id="38" name="Text Box 33"/>
            <p:cNvSpPr txBox="1">
              <a:spLocks noChangeArrowheads="1"/>
            </p:cNvSpPr>
            <p:nvPr/>
          </p:nvSpPr>
          <p:spPr bwMode="auto">
            <a:xfrm>
              <a:off x="864" y="3372"/>
              <a:ext cx="256" cy="362"/>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69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4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1000" fill="hold"/>
                                        <p:tgtEl>
                                          <p:spTgt spid="40"/>
                                        </p:tgtEl>
                                        <p:attrNameLst>
                                          <p:attrName>ppt_w</p:attrName>
                                        </p:attrNameLst>
                                      </p:cBhvr>
                                      <p:tavLst>
                                        <p:tav tm="0">
                                          <p:val>
                                            <p:strVal val="#ppt_w*0.70"/>
                                          </p:val>
                                        </p:tav>
                                        <p:tav tm="100000">
                                          <p:val>
                                            <p:strVal val="#ppt_w"/>
                                          </p:val>
                                        </p:tav>
                                      </p:tavLst>
                                    </p:anim>
                                    <p:anim calcmode="lin" valueType="num">
                                      <p:cBhvr>
                                        <p:cTn id="13" dur="1000" fill="hold"/>
                                        <p:tgtEl>
                                          <p:spTgt spid="40"/>
                                        </p:tgtEl>
                                        <p:attrNameLst>
                                          <p:attrName>ppt_h</p:attrName>
                                        </p:attrNameLst>
                                      </p:cBhvr>
                                      <p:tavLst>
                                        <p:tav tm="0">
                                          <p:val>
                                            <p:strVal val="#ppt_h"/>
                                          </p:val>
                                        </p:tav>
                                        <p:tav tm="100000">
                                          <p:val>
                                            <p:strVal val="#ppt_h"/>
                                          </p:val>
                                        </p:tav>
                                      </p:tavLst>
                                    </p:anim>
                                    <p:animEffect transition="in" filter="fade">
                                      <p:cBhvr>
                                        <p:cTn id="14" dur="1000"/>
                                        <p:tgtEl>
                                          <p:spTgt spid="4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500" fill="hold"/>
                                        <p:tgtEl>
                                          <p:spTgt spid="41"/>
                                        </p:tgtEl>
                                        <p:attrNameLst>
                                          <p:attrName>ppt_w</p:attrName>
                                        </p:attrNameLst>
                                      </p:cBhvr>
                                      <p:tavLst>
                                        <p:tav tm="0">
                                          <p:val>
                                            <p:fltVal val="0"/>
                                          </p:val>
                                        </p:tav>
                                        <p:tav tm="100000">
                                          <p:val>
                                            <p:strVal val="#ppt_w"/>
                                          </p:val>
                                        </p:tav>
                                      </p:tavLst>
                                    </p:anim>
                                    <p:anim calcmode="lin" valueType="num">
                                      <p:cBhvr>
                                        <p:cTn id="23" dur="500" fill="hold"/>
                                        <p:tgtEl>
                                          <p:spTgt spid="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P spid="41" grpId="0"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1003612" name="Rectangle 92"/>
          <p:cNvSpPr>
            <a:spLocks noChangeArrowheads="1"/>
          </p:cNvSpPr>
          <p:nvPr/>
        </p:nvSpPr>
        <p:spPr bwMode="auto">
          <a:xfrm>
            <a:off x="6400800" y="1524000"/>
            <a:ext cx="2438400" cy="2284413"/>
          </a:xfrm>
          <a:prstGeom prst="rect">
            <a:avLst/>
          </a:prstGeom>
          <a:solidFill>
            <a:srgbClr val="CCFFFF"/>
          </a:solidFill>
          <a:ln w="28575">
            <a:solidFill>
              <a:srgbClr val="0000CC"/>
            </a:solidFill>
            <a:miter lim="800000"/>
            <a:headEnd/>
            <a:tailEnd/>
          </a:ln>
          <a:effectLst>
            <a:outerShdw dist="71842" dir="2700000" algn="ctr" rotWithShape="0">
              <a:srgbClr val="0000FF"/>
            </a:outerShdw>
          </a:effectLst>
        </p:spPr>
        <p:txBody>
          <a:bodyPr>
            <a:spAutoFit/>
          </a:bodyPr>
          <a:lstStyle/>
          <a:p>
            <a:pPr algn="ctr"/>
            <a:endParaRPr lang="en-US">
              <a:solidFill>
                <a:srgbClr val="000000"/>
              </a:solidFill>
              <a:latin typeface="Arial" charset="0"/>
            </a:endParaRPr>
          </a:p>
        </p:txBody>
      </p:sp>
      <p:sp>
        <p:nvSpPr>
          <p:cNvPr id="1003525" name="Rectangle 5"/>
          <p:cNvSpPr>
            <a:spLocks noChangeArrowheads="1"/>
          </p:cNvSpPr>
          <p:nvPr/>
        </p:nvSpPr>
        <p:spPr bwMode="auto">
          <a:xfrm>
            <a:off x="0" y="5715000"/>
            <a:ext cx="9144000" cy="11430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grpSp>
        <p:nvGrpSpPr>
          <p:cNvPr id="2" name="Group 101"/>
          <p:cNvGrpSpPr>
            <a:grpSpLocks/>
          </p:cNvGrpSpPr>
          <p:nvPr/>
        </p:nvGrpSpPr>
        <p:grpSpPr bwMode="auto">
          <a:xfrm>
            <a:off x="633411" y="5797550"/>
            <a:ext cx="8129588" cy="908050"/>
            <a:chOff x="222" y="3225"/>
            <a:chExt cx="5121" cy="572"/>
          </a:xfrm>
        </p:grpSpPr>
        <p:sp>
          <p:nvSpPr>
            <p:cNvPr id="1003527" name="Text Box 7"/>
            <p:cNvSpPr txBox="1">
              <a:spLocks noChangeArrowheads="1"/>
            </p:cNvSpPr>
            <p:nvPr/>
          </p:nvSpPr>
          <p:spPr bwMode="auto">
            <a:xfrm>
              <a:off x="421" y="3242"/>
              <a:ext cx="4922" cy="555"/>
            </a:xfrm>
            <a:prstGeom prst="rect">
              <a:avLst/>
            </a:prstGeom>
            <a:noFill/>
            <a:ln w="9525">
              <a:noFill/>
              <a:miter lim="800000"/>
              <a:headEnd/>
              <a:tailEnd/>
            </a:ln>
            <a:effectLst/>
          </p:spPr>
          <p:txBody>
            <a:bodyPr wrap="square">
              <a:spAutoFit/>
            </a:bodyPr>
            <a:lstStyle/>
            <a:p>
              <a:pPr>
                <a:lnSpc>
                  <a:spcPct val="90000"/>
                </a:lnSpc>
              </a:pPr>
              <a:r>
                <a:rPr lang="en-US" sz="1900" dirty="0">
                  <a:solidFill>
                    <a:srgbClr val="FFFFFF"/>
                  </a:solidFill>
                  <a:effectLst/>
                  <a:latin typeface="Arial Narrow" pitchFamily="34" charset="0"/>
                </a:rPr>
                <a:t>The book of </a:t>
              </a:r>
              <a:r>
                <a:rPr lang="en-US" sz="1900" u="sng" dirty="0">
                  <a:solidFill>
                    <a:srgbClr val="FFFFFF"/>
                  </a:solidFill>
                  <a:effectLst/>
                  <a:latin typeface="Arial Narrow" pitchFamily="34" charset="0"/>
                </a:rPr>
                <a:t>Romans</a:t>
              </a:r>
              <a:r>
                <a:rPr lang="en-US" sz="1900" dirty="0">
                  <a:solidFill>
                    <a:srgbClr val="FFFFFF"/>
                  </a:solidFill>
                  <a:effectLst/>
                  <a:latin typeface="Arial Narrow" pitchFamily="34" charset="0"/>
                </a:rPr>
                <a:t> says:  For those whom He </a:t>
              </a:r>
              <a:r>
                <a:rPr lang="en-US" sz="1900" dirty="0">
                  <a:solidFill>
                    <a:schemeClr val="bg1"/>
                  </a:solidFill>
                  <a:effectLst/>
                  <a:latin typeface="Arial Narrow" pitchFamily="34" charset="0"/>
                </a:rPr>
                <a:t>foreknew</a:t>
              </a:r>
              <a:r>
                <a:rPr lang="en-US" sz="1900" dirty="0">
                  <a:solidFill>
                    <a:srgbClr val="FFFFFF"/>
                  </a:solidFill>
                  <a:effectLst/>
                  <a:latin typeface="Arial Narrow" pitchFamily="34" charset="0"/>
                </a:rPr>
                <a:t> He also predestined… those whom He predestined He also </a:t>
              </a:r>
              <a:r>
                <a:rPr lang="en-US" sz="1900" u="sng" dirty="0">
                  <a:solidFill>
                    <a:srgbClr val="FFFFFF"/>
                  </a:solidFill>
                  <a:effectLst/>
                  <a:latin typeface="Arial Narrow" pitchFamily="34" charset="0"/>
                </a:rPr>
                <a:t>called</a:t>
              </a:r>
              <a:r>
                <a:rPr lang="en-US" sz="1900" dirty="0">
                  <a:solidFill>
                    <a:srgbClr val="FFFFFF"/>
                  </a:solidFill>
                  <a:effectLst/>
                  <a:latin typeface="Arial Narrow" pitchFamily="34" charset="0"/>
                </a:rPr>
                <a:t>; and those whom He called He also </a:t>
              </a:r>
              <a:r>
                <a:rPr lang="en-US" sz="1900" u="sng" dirty="0">
                  <a:solidFill>
                    <a:srgbClr val="FFFFFF"/>
                  </a:solidFill>
                  <a:effectLst/>
                  <a:latin typeface="Arial Narrow" pitchFamily="34" charset="0"/>
                </a:rPr>
                <a:t>justified</a:t>
              </a:r>
              <a:r>
                <a:rPr lang="en-US" sz="1900" dirty="0">
                  <a:solidFill>
                    <a:srgbClr val="FFFFFF"/>
                  </a:solidFill>
                  <a:effectLst/>
                  <a:latin typeface="Arial Narrow" pitchFamily="34" charset="0"/>
                </a:rPr>
                <a:t>; and those whom He justified He also </a:t>
              </a:r>
              <a:r>
                <a:rPr lang="en-US" sz="1900" u="sng" dirty="0">
                  <a:solidFill>
                    <a:srgbClr val="FFFFFF"/>
                  </a:solidFill>
                  <a:effectLst/>
                  <a:latin typeface="Arial Narrow" pitchFamily="34" charset="0"/>
                </a:rPr>
                <a:t>glorified</a:t>
              </a:r>
              <a:r>
                <a:rPr lang="en-US" sz="1900" dirty="0">
                  <a:solidFill>
                    <a:srgbClr val="FFFFFF"/>
                  </a:solidFill>
                  <a:effectLst/>
                  <a:latin typeface="Arial Narrow" pitchFamily="34" charset="0"/>
                </a:rPr>
                <a:t> (Rom. 8:29-30).</a:t>
              </a:r>
              <a:endParaRPr lang="en-US" sz="1900" b="0" dirty="0">
                <a:solidFill>
                  <a:srgbClr val="FFFFFF"/>
                </a:solidFill>
                <a:effectLst/>
                <a:latin typeface="Arial Narrow" pitchFamily="34" charset="0"/>
              </a:endParaRPr>
            </a:p>
          </p:txBody>
        </p:sp>
        <p:sp>
          <p:nvSpPr>
            <p:cNvPr id="1003528" name="Text Box 8"/>
            <p:cNvSpPr txBox="1">
              <a:spLocks noChangeArrowheads="1"/>
            </p:cNvSpPr>
            <p:nvPr/>
          </p:nvSpPr>
          <p:spPr bwMode="auto">
            <a:xfrm>
              <a:off x="222" y="3225"/>
              <a:ext cx="225" cy="356"/>
            </a:xfrm>
            <a:prstGeom prst="rect">
              <a:avLst/>
            </a:prstGeom>
            <a:noFill/>
            <a:ln w="9525">
              <a:noFill/>
              <a:miter lim="800000"/>
              <a:headEnd/>
              <a:tailEnd/>
            </a:ln>
            <a:effectLst/>
          </p:spPr>
          <p:txBody>
            <a:bodyPr>
              <a:spAutoFit/>
            </a:bodyPr>
            <a:lstStyle/>
            <a:p>
              <a:pPr marL="0" marR="0" lvl="0" indent="0" defTabSz="914400" rtl="0" eaLnBrk="0" fontAlgn="base" latinLnBrk="0" hangingPunct="0">
                <a:lnSpc>
                  <a:spcPct val="65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4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1003598" name="WordArt 78"/>
          <p:cNvSpPr>
            <a:spLocks noChangeArrowheads="1" noChangeShapeType="1"/>
          </p:cNvSpPr>
          <p:nvPr/>
        </p:nvSpPr>
        <p:spPr bwMode="auto">
          <a:xfrm>
            <a:off x="2895600" y="2476500"/>
            <a:ext cx="327025" cy="381000"/>
          </a:xfrm>
          <a:prstGeom prst="rect">
            <a:avLst/>
          </a:prstGeom>
        </p:spPr>
        <p:txBody>
          <a:bodyPr wrap="none" fromWordArt="1">
            <a:prstTxWarp prst="textPlain">
              <a:avLst>
                <a:gd name="adj" fmla="val 50000"/>
              </a:avLst>
            </a:prstTxWarp>
          </a:bodyPr>
          <a:lstStyle/>
          <a:p>
            <a:pPr algn="ctr"/>
            <a:r>
              <a:rPr lang="en-US" sz="3600" kern="10">
                <a:ln w="57150">
                  <a:solidFill>
                    <a:srgbClr val="CC0000"/>
                  </a:solidFill>
                  <a:round/>
                  <a:headEnd/>
                  <a:tailEnd/>
                </a:ln>
                <a:solidFill>
                  <a:srgbClr val="CC0000"/>
                </a:solidFill>
                <a:effectLst/>
                <a:latin typeface="Impact"/>
              </a:rPr>
              <a:t>+</a:t>
            </a:r>
          </a:p>
        </p:txBody>
      </p:sp>
      <p:sp>
        <p:nvSpPr>
          <p:cNvPr id="1003600" name="Rectangle 80"/>
          <p:cNvSpPr>
            <a:spLocks noChangeArrowheads="1"/>
          </p:cNvSpPr>
          <p:nvPr/>
        </p:nvSpPr>
        <p:spPr bwMode="auto">
          <a:xfrm>
            <a:off x="3352800" y="1525588"/>
            <a:ext cx="2438400" cy="2284412"/>
          </a:xfrm>
          <a:prstGeom prst="rect">
            <a:avLst/>
          </a:prstGeom>
          <a:solidFill>
            <a:srgbClr val="EEDDFF"/>
          </a:solidFill>
          <a:ln w="28575">
            <a:solidFill>
              <a:srgbClr val="9900FF"/>
            </a:solidFill>
            <a:miter lim="800000"/>
            <a:headEnd/>
            <a:tailEnd/>
          </a:ln>
          <a:effectLst>
            <a:outerShdw dist="71842" dir="2700000" algn="ctr" rotWithShape="0">
              <a:srgbClr val="9900FF"/>
            </a:outerShdw>
          </a:effectLst>
        </p:spPr>
        <p:txBody>
          <a:bodyPr>
            <a:spAutoFit/>
          </a:bodyPr>
          <a:lstStyle/>
          <a:p>
            <a:pPr algn="ctr"/>
            <a:endParaRPr lang="en-US">
              <a:solidFill>
                <a:srgbClr val="000000"/>
              </a:solidFill>
              <a:latin typeface="Arial" charset="0"/>
            </a:endParaRPr>
          </a:p>
        </p:txBody>
      </p:sp>
      <p:sp>
        <p:nvSpPr>
          <p:cNvPr id="1003604" name="Text Box 84"/>
          <p:cNvSpPr txBox="1">
            <a:spLocks noChangeArrowheads="1"/>
          </p:cNvSpPr>
          <p:nvPr/>
        </p:nvSpPr>
        <p:spPr bwMode="auto">
          <a:xfrm>
            <a:off x="3771900" y="2316163"/>
            <a:ext cx="1600200" cy="701675"/>
          </a:xfrm>
          <a:prstGeom prst="rect">
            <a:avLst/>
          </a:prstGeom>
          <a:noFill/>
          <a:ln w="9525">
            <a:noFill/>
            <a:miter lim="800000"/>
            <a:headEnd/>
            <a:tailEnd/>
          </a:ln>
          <a:effectLst>
            <a:outerShdw dist="12700" algn="ctr" rotWithShape="0">
              <a:schemeClr val="bg1"/>
            </a:outerShdw>
          </a:effectLst>
        </p:spPr>
        <p:txBody>
          <a:bodyPr>
            <a:spAutoFit/>
          </a:bodyPr>
          <a:lstStyle/>
          <a:p>
            <a:pPr algn="ctr"/>
            <a:r>
              <a:rPr lang="en-US" sz="4000" b="0" dirty="0">
                <a:solidFill>
                  <a:srgbClr val="660066"/>
                </a:solidFill>
                <a:effectLst/>
                <a:latin typeface="Impact" pitchFamily="34" charset="0"/>
              </a:rPr>
              <a:t>Justify</a:t>
            </a:r>
          </a:p>
        </p:txBody>
      </p:sp>
      <p:sp>
        <p:nvSpPr>
          <p:cNvPr id="1003607" name="Text Box 87"/>
          <p:cNvSpPr txBox="1">
            <a:spLocks noChangeArrowheads="1"/>
          </p:cNvSpPr>
          <p:nvPr/>
        </p:nvSpPr>
        <p:spPr bwMode="auto">
          <a:xfrm>
            <a:off x="6810375" y="2316163"/>
            <a:ext cx="1619250" cy="701675"/>
          </a:xfrm>
          <a:prstGeom prst="rect">
            <a:avLst/>
          </a:prstGeom>
          <a:noFill/>
          <a:ln w="9525">
            <a:noFill/>
            <a:miter lim="800000"/>
            <a:headEnd/>
            <a:tailEnd/>
          </a:ln>
          <a:effectLst>
            <a:outerShdw dist="25400" dir="1200000" algn="ctr" rotWithShape="0">
              <a:schemeClr val="bg1"/>
            </a:outerShdw>
          </a:effectLst>
        </p:spPr>
        <p:txBody>
          <a:bodyPr>
            <a:spAutoFit/>
          </a:bodyPr>
          <a:lstStyle/>
          <a:p>
            <a:pPr algn="ctr"/>
            <a:r>
              <a:rPr lang="en-US" sz="4000" b="0" dirty="0">
                <a:solidFill>
                  <a:srgbClr val="000070"/>
                </a:solidFill>
                <a:effectLst/>
                <a:latin typeface="Impact" pitchFamily="34" charset="0"/>
              </a:rPr>
              <a:t>Glorify</a:t>
            </a:r>
          </a:p>
        </p:txBody>
      </p:sp>
      <p:grpSp>
        <p:nvGrpSpPr>
          <p:cNvPr id="3" name="Group 102"/>
          <p:cNvGrpSpPr>
            <a:grpSpLocks/>
          </p:cNvGrpSpPr>
          <p:nvPr/>
        </p:nvGrpSpPr>
        <p:grpSpPr bwMode="auto">
          <a:xfrm>
            <a:off x="304800" y="1525588"/>
            <a:ext cx="2438400" cy="2284412"/>
            <a:chOff x="192" y="769"/>
            <a:chExt cx="1536" cy="1439"/>
          </a:xfrm>
        </p:grpSpPr>
        <p:sp>
          <p:nvSpPr>
            <p:cNvPr id="1003603" name="Rectangle 83"/>
            <p:cNvSpPr>
              <a:spLocks noChangeArrowheads="1"/>
            </p:cNvSpPr>
            <p:nvPr/>
          </p:nvSpPr>
          <p:spPr bwMode="auto">
            <a:xfrm>
              <a:off x="192" y="769"/>
              <a:ext cx="1536" cy="1439"/>
            </a:xfrm>
            <a:prstGeom prst="rect">
              <a:avLst/>
            </a:prstGeom>
            <a:solidFill>
              <a:srgbClr val="DFDFFF"/>
            </a:solidFill>
            <a:ln w="28575">
              <a:solidFill>
                <a:srgbClr val="6600CC"/>
              </a:solidFill>
              <a:miter lim="800000"/>
              <a:headEnd/>
              <a:tailEnd/>
            </a:ln>
            <a:effectLst>
              <a:outerShdw dist="71842" dir="2700000" algn="ctr" rotWithShape="0">
                <a:srgbClr val="6600CC"/>
              </a:outerShdw>
            </a:effectLst>
          </p:spPr>
          <p:txBody>
            <a:bodyPr>
              <a:spAutoFit/>
            </a:bodyPr>
            <a:lstStyle/>
            <a:p>
              <a:pPr algn="ctr"/>
              <a:endParaRPr lang="en-US">
                <a:solidFill>
                  <a:srgbClr val="000000"/>
                </a:solidFill>
                <a:latin typeface="Arial" charset="0"/>
              </a:endParaRPr>
            </a:p>
          </p:txBody>
        </p:sp>
        <p:sp>
          <p:nvSpPr>
            <p:cNvPr id="1003601" name="Text Box 81"/>
            <p:cNvSpPr txBox="1">
              <a:spLocks noChangeArrowheads="1"/>
            </p:cNvSpPr>
            <p:nvPr/>
          </p:nvSpPr>
          <p:spPr bwMode="auto">
            <a:xfrm>
              <a:off x="289" y="950"/>
              <a:ext cx="1344" cy="404"/>
            </a:xfrm>
            <a:prstGeom prst="rect">
              <a:avLst/>
            </a:prstGeom>
            <a:noFill/>
            <a:ln w="9525">
              <a:noFill/>
              <a:miter lim="800000"/>
              <a:headEnd/>
              <a:tailEnd/>
            </a:ln>
            <a:effectLst>
              <a:outerShdw dist="12700" algn="ctr" rotWithShape="0">
                <a:srgbClr val="E3C7FF"/>
              </a:outerShdw>
            </a:effectLst>
          </p:spPr>
          <p:txBody>
            <a:bodyPr>
              <a:spAutoFit/>
            </a:bodyPr>
            <a:lstStyle/>
            <a:p>
              <a:pPr algn="ctr"/>
              <a:r>
                <a:rPr lang="en-US" sz="3600" b="0">
                  <a:solidFill>
                    <a:srgbClr val="4A0094"/>
                  </a:solidFill>
                  <a:effectLst/>
                  <a:latin typeface="Impact" pitchFamily="34" charset="0"/>
                </a:rPr>
                <a:t>Foreknow</a:t>
              </a:r>
            </a:p>
          </p:txBody>
        </p:sp>
      </p:grpSp>
      <p:sp>
        <p:nvSpPr>
          <p:cNvPr id="1003609" name="Text Box 89"/>
          <p:cNvSpPr txBox="1">
            <a:spLocks noChangeArrowheads="1"/>
          </p:cNvSpPr>
          <p:nvPr/>
        </p:nvSpPr>
        <p:spPr bwMode="auto">
          <a:xfrm>
            <a:off x="365125" y="2346325"/>
            <a:ext cx="2319338" cy="641350"/>
          </a:xfrm>
          <a:prstGeom prst="rect">
            <a:avLst/>
          </a:prstGeom>
          <a:noFill/>
          <a:ln w="9525">
            <a:noFill/>
            <a:miter lim="800000"/>
            <a:headEnd/>
            <a:tailEnd/>
          </a:ln>
          <a:effectLst>
            <a:outerShdw dist="12700" algn="ctr" rotWithShape="0">
              <a:srgbClr val="E3C7FF"/>
            </a:outerShdw>
          </a:effectLst>
        </p:spPr>
        <p:txBody>
          <a:bodyPr>
            <a:spAutoFit/>
          </a:bodyPr>
          <a:lstStyle/>
          <a:p>
            <a:pPr algn="ctr"/>
            <a:r>
              <a:rPr lang="en-US" sz="3600" b="0" dirty="0">
                <a:solidFill>
                  <a:srgbClr val="4A0094"/>
                </a:solidFill>
                <a:effectLst/>
                <a:latin typeface="Impact" pitchFamily="34" charset="0"/>
              </a:rPr>
              <a:t>P</a:t>
            </a:r>
            <a:r>
              <a:rPr lang="en-US" sz="3600" b="0">
                <a:solidFill>
                  <a:srgbClr val="4A0094"/>
                </a:solidFill>
                <a:effectLst/>
                <a:latin typeface="Impact" pitchFamily="34" charset="0"/>
              </a:rPr>
              <a:t>redestine</a:t>
            </a:r>
            <a:endParaRPr lang="en-US" sz="3600" b="0" dirty="0">
              <a:solidFill>
                <a:srgbClr val="4A0094"/>
              </a:solidFill>
              <a:effectLst/>
              <a:latin typeface="Impact" pitchFamily="34" charset="0"/>
            </a:endParaRPr>
          </a:p>
        </p:txBody>
      </p:sp>
      <p:sp>
        <p:nvSpPr>
          <p:cNvPr id="1003610" name="Text Box 90"/>
          <p:cNvSpPr txBox="1">
            <a:spLocks noChangeArrowheads="1"/>
          </p:cNvSpPr>
          <p:nvPr/>
        </p:nvSpPr>
        <p:spPr bwMode="auto">
          <a:xfrm>
            <a:off x="1014413" y="2879725"/>
            <a:ext cx="1020762" cy="641350"/>
          </a:xfrm>
          <a:prstGeom prst="rect">
            <a:avLst/>
          </a:prstGeom>
          <a:noFill/>
          <a:ln w="9525">
            <a:noFill/>
            <a:miter lim="800000"/>
            <a:headEnd/>
            <a:tailEnd/>
          </a:ln>
          <a:effectLst>
            <a:outerShdw dist="12700" algn="ctr" rotWithShape="0">
              <a:srgbClr val="E3C7FF"/>
            </a:outerShdw>
          </a:effectLst>
        </p:spPr>
        <p:txBody>
          <a:bodyPr>
            <a:spAutoFit/>
          </a:bodyPr>
          <a:lstStyle/>
          <a:p>
            <a:pPr algn="ctr"/>
            <a:r>
              <a:rPr lang="en-US" sz="3600" b="0">
                <a:solidFill>
                  <a:srgbClr val="4A0094"/>
                </a:solidFill>
                <a:effectLst/>
                <a:latin typeface="Impact" pitchFamily="34" charset="0"/>
              </a:rPr>
              <a:t>Call</a:t>
            </a:r>
          </a:p>
        </p:txBody>
      </p:sp>
      <p:sp>
        <p:nvSpPr>
          <p:cNvPr id="1003608" name="AutoShape 88"/>
          <p:cNvSpPr>
            <a:spLocks noChangeArrowheads="1"/>
          </p:cNvSpPr>
          <p:nvPr/>
        </p:nvSpPr>
        <p:spPr bwMode="auto">
          <a:xfrm rot="-5400000">
            <a:off x="5981700" y="2476500"/>
            <a:ext cx="304800" cy="381000"/>
          </a:xfrm>
          <a:prstGeom prst="downArrow">
            <a:avLst>
              <a:gd name="adj1" fmla="val 53130"/>
              <a:gd name="adj2" fmla="val 75527"/>
            </a:avLst>
          </a:prstGeom>
          <a:solidFill>
            <a:srgbClr val="CC0000"/>
          </a:solidFill>
          <a:ln w="28575">
            <a:solidFill>
              <a:srgbClr val="CC0000"/>
            </a:solidFill>
            <a:miter lim="800000"/>
            <a:headEnd/>
            <a:tailEnd/>
          </a:ln>
          <a:effectLst/>
        </p:spPr>
        <p:txBody>
          <a:bodyPr wrap="none" anchor="ctr"/>
          <a:lstStyle/>
          <a:p>
            <a:pPr algn="ctr"/>
            <a:endParaRPr lang="en-US">
              <a:solidFill>
                <a:srgbClr val="000000"/>
              </a:solidFill>
              <a:latin typeface="Arial" charset="0"/>
            </a:endParaRPr>
          </a:p>
        </p:txBody>
      </p:sp>
      <p:sp>
        <p:nvSpPr>
          <p:cNvPr id="20" name="Rectangle 16"/>
          <p:cNvSpPr>
            <a:spLocks noChangeArrowheads="1"/>
          </p:cNvSpPr>
          <p:nvPr/>
        </p:nvSpPr>
        <p:spPr bwMode="auto">
          <a:xfrm>
            <a:off x="609600" y="1062037"/>
            <a:ext cx="4800600" cy="390525"/>
          </a:xfrm>
          <a:prstGeom prst="rect">
            <a:avLst/>
          </a:prstGeom>
          <a:noFill/>
          <a:ln w="9525">
            <a:noFill/>
            <a:miter lim="800000"/>
            <a:headEnd/>
            <a:tailEnd/>
          </a:ln>
          <a:effectLst/>
        </p:spPr>
        <p:txBody>
          <a:bodyPr wrap="none" anchor="ctr"/>
          <a:lstStyle/>
          <a:p>
            <a:r>
              <a:rPr lang="en-US" sz="2000" b="0">
                <a:solidFill>
                  <a:srgbClr val="000099"/>
                </a:solidFill>
                <a:effectLst/>
                <a:latin typeface="Fette Engschrift"/>
              </a:rPr>
              <a:t>(</a:t>
            </a:r>
            <a:r>
              <a:rPr lang="en-US" sz="2000" b="0">
                <a:solidFill>
                  <a:srgbClr val="000099"/>
                </a:solidFill>
                <a:effectLst/>
                <a:latin typeface="Impact" pitchFamily="34" charset="0"/>
              </a:rPr>
              <a:t>Words about human responsibility omitted</a:t>
            </a:r>
            <a:r>
              <a:rPr lang="en-US" sz="2000" b="0">
                <a:solidFill>
                  <a:srgbClr val="000099"/>
                </a:solidFill>
                <a:effectLst/>
                <a:latin typeface="Fette Engschrift"/>
              </a:rPr>
              <a:t>)</a:t>
            </a:r>
          </a:p>
        </p:txBody>
      </p:sp>
      <p:sp>
        <p:nvSpPr>
          <p:cNvPr id="21" name="Text Box 17"/>
          <p:cNvSpPr txBox="1">
            <a:spLocks noChangeArrowheads="1"/>
          </p:cNvSpPr>
          <p:nvPr/>
        </p:nvSpPr>
        <p:spPr bwMode="auto">
          <a:xfrm>
            <a:off x="152400" y="609600"/>
            <a:ext cx="2743200" cy="523220"/>
          </a:xfrm>
          <a:prstGeom prst="rect">
            <a:avLst/>
          </a:prstGeom>
          <a:noFill/>
          <a:ln w="9525">
            <a:noFill/>
            <a:miter lim="800000"/>
            <a:headEnd/>
            <a:tailEnd/>
          </a:ln>
          <a:effectLst>
            <a:outerShdw dist="25400" algn="ctr" rotWithShape="0">
              <a:schemeClr val="bg1"/>
            </a:outerShdw>
          </a:effectLst>
        </p:spPr>
        <p:txBody>
          <a:bodyPr wrap="square">
            <a:spAutoFit/>
          </a:bodyPr>
          <a:lstStyle/>
          <a:p>
            <a:pPr algn="ctr"/>
            <a:r>
              <a:rPr lang="en-US" sz="2800" b="0">
                <a:solidFill>
                  <a:srgbClr val="000099"/>
                </a:solidFill>
                <a:effectLst/>
                <a:latin typeface="Arial Black" pitchFamily="34" charset="0"/>
              </a:rPr>
              <a:t>Rom. 8:29-30</a:t>
            </a:r>
          </a:p>
        </p:txBody>
      </p:sp>
      <p:sp>
        <p:nvSpPr>
          <p:cNvPr id="22" name="AutoShape 25"/>
          <p:cNvSpPr>
            <a:spLocks noChangeArrowheads="1"/>
          </p:cNvSpPr>
          <p:nvPr/>
        </p:nvSpPr>
        <p:spPr bwMode="auto">
          <a:xfrm rot="5400000" flipV="1">
            <a:off x="404368" y="1113027"/>
            <a:ext cx="121920" cy="288544"/>
          </a:xfrm>
          <a:prstGeom prst="downArrow">
            <a:avLst>
              <a:gd name="adj1" fmla="val 50000"/>
              <a:gd name="adj2" fmla="val 62500"/>
            </a:avLst>
          </a:prstGeom>
          <a:solidFill>
            <a:srgbClr val="FF3300"/>
          </a:solidFill>
          <a:ln w="19050">
            <a:solidFill>
              <a:schemeClr val="tx1"/>
            </a:solidFill>
            <a:miter lim="800000"/>
            <a:headEnd/>
            <a:tailEnd/>
          </a:ln>
          <a:effectLst/>
        </p:spPr>
        <p:txBody>
          <a:bodyPr vert="eaVert" wrap="none" anchor="ctr"/>
          <a:lstStyle/>
          <a:p>
            <a:pPr algn="ctr"/>
            <a:endParaRPr lang="en-US" sz="1400" b="0">
              <a:solidFill>
                <a:srgbClr val="000000"/>
              </a:solidFill>
              <a:effectLst/>
            </a:endParaRPr>
          </a:p>
        </p:txBody>
      </p:sp>
      <p:sp>
        <p:nvSpPr>
          <p:cNvPr id="23" name="Text Box 24"/>
          <p:cNvSpPr txBox="1">
            <a:spLocks noChangeArrowheads="1"/>
          </p:cNvSpPr>
          <p:nvPr/>
        </p:nvSpPr>
        <p:spPr bwMode="auto">
          <a:xfrm>
            <a:off x="152400" y="0"/>
            <a:ext cx="7620000" cy="584775"/>
          </a:xfrm>
          <a:prstGeom prst="rect">
            <a:avLst/>
          </a:prstGeom>
          <a:noFill/>
          <a:ln w="9525">
            <a:noFill/>
            <a:miter lim="800000"/>
            <a:headEnd/>
            <a:tailEnd/>
          </a:ln>
          <a:effectLst>
            <a:outerShdw dist="12700" dir="600000" algn="ctr" rotWithShape="0">
              <a:schemeClr val="bg1"/>
            </a:outerShdw>
          </a:effectLst>
        </p:spPr>
        <p:txBody>
          <a:bodyPr wrap="square">
            <a:spAutoFit/>
          </a:bodyPr>
          <a:lstStyle/>
          <a:p>
            <a:r>
              <a:rPr lang="en-US" sz="3200" b="0" u="sng" dirty="0">
                <a:solidFill>
                  <a:srgbClr val="000099"/>
                </a:solidFill>
                <a:effectLst/>
                <a:latin typeface="Fette Engschrift"/>
              </a:rPr>
              <a:t>Elucidation of verses which support absolute predestination</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strVal val="#ppt_w*0.70"/>
                                          </p:val>
                                        </p:tav>
                                        <p:tav tm="100000">
                                          <p:val>
                                            <p:strVal val="#ppt_w"/>
                                          </p:val>
                                        </p:tav>
                                      </p:tavLst>
                                    </p:anim>
                                    <p:anim calcmode="lin" valueType="num">
                                      <p:cBhvr>
                                        <p:cTn id="18" dur="1000" fill="hold"/>
                                        <p:tgtEl>
                                          <p:spTgt spid="21"/>
                                        </p:tgtEl>
                                        <p:attrNameLst>
                                          <p:attrName>ppt_h</p:attrName>
                                        </p:attrNameLst>
                                      </p:cBhvr>
                                      <p:tavLst>
                                        <p:tav tm="0">
                                          <p:val>
                                            <p:strVal val="#ppt_h"/>
                                          </p:val>
                                        </p:tav>
                                        <p:tav tm="100000">
                                          <p:val>
                                            <p:strVal val="#ppt_h"/>
                                          </p:val>
                                        </p:tav>
                                      </p:tavLst>
                                    </p:anim>
                                    <p:animEffect transition="in" filter="fade">
                                      <p:cBhvr>
                                        <p:cTn id="19" dur="1000"/>
                                        <p:tgtEl>
                                          <p:spTgt spid="21"/>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childTnLst>
                                </p:cTn>
                              </p:par>
                            </p:childTnLst>
                          </p:cTn>
                        </p:par>
                        <p:par>
                          <p:cTn id="24" fill="hold">
                            <p:stCondLst>
                              <p:cond delay="2000"/>
                            </p:stCondLst>
                            <p:childTnLst>
                              <p:par>
                                <p:cTn id="25" presetID="17" presetClass="entr" presetSubtype="10" fill="hold" grpId="0" nodeType="afterEffect">
                                  <p:stCondLst>
                                    <p:cond delay="0"/>
                                  </p:stCondLst>
                                  <p:childTnLst>
                                    <p:set>
                                      <p:cBhvr>
                                        <p:cTn id="26" dur="1" fill="hold">
                                          <p:stCondLst>
                                            <p:cond delay="0"/>
                                          </p:stCondLst>
                                        </p:cTn>
                                        <p:tgtEl>
                                          <p:spTgt spid="1003609"/>
                                        </p:tgtEl>
                                        <p:attrNameLst>
                                          <p:attrName>style.visibility</p:attrName>
                                        </p:attrNameLst>
                                      </p:cBhvr>
                                      <p:to>
                                        <p:strVal val="visible"/>
                                      </p:to>
                                    </p:set>
                                    <p:anim calcmode="lin" valueType="num">
                                      <p:cBhvr>
                                        <p:cTn id="27" dur="1000" fill="hold"/>
                                        <p:tgtEl>
                                          <p:spTgt spid="1003609"/>
                                        </p:tgtEl>
                                        <p:attrNameLst>
                                          <p:attrName>ppt_w</p:attrName>
                                        </p:attrNameLst>
                                      </p:cBhvr>
                                      <p:tavLst>
                                        <p:tav tm="0">
                                          <p:val>
                                            <p:fltVal val="0"/>
                                          </p:val>
                                        </p:tav>
                                        <p:tav tm="100000">
                                          <p:val>
                                            <p:strVal val="#ppt_w"/>
                                          </p:val>
                                        </p:tav>
                                      </p:tavLst>
                                    </p:anim>
                                    <p:anim calcmode="lin" valueType="num">
                                      <p:cBhvr>
                                        <p:cTn id="28" dur="1000" fill="hold"/>
                                        <p:tgtEl>
                                          <p:spTgt spid="1003609"/>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1003610"/>
                                        </p:tgtEl>
                                        <p:attrNameLst>
                                          <p:attrName>style.visibility</p:attrName>
                                        </p:attrNameLst>
                                      </p:cBhvr>
                                      <p:to>
                                        <p:strVal val="visible"/>
                                      </p:to>
                                    </p:set>
                                    <p:anim calcmode="lin" valueType="num">
                                      <p:cBhvr>
                                        <p:cTn id="33" dur="500" fill="hold"/>
                                        <p:tgtEl>
                                          <p:spTgt spid="1003610"/>
                                        </p:tgtEl>
                                        <p:attrNameLst>
                                          <p:attrName>ppt_w</p:attrName>
                                        </p:attrNameLst>
                                      </p:cBhvr>
                                      <p:tavLst>
                                        <p:tav tm="0">
                                          <p:val>
                                            <p:fltVal val="0"/>
                                          </p:val>
                                        </p:tav>
                                        <p:tav tm="100000">
                                          <p:val>
                                            <p:strVal val="#ppt_w"/>
                                          </p:val>
                                        </p:tav>
                                      </p:tavLst>
                                    </p:anim>
                                    <p:anim calcmode="lin" valueType="num">
                                      <p:cBhvr>
                                        <p:cTn id="34" dur="500" fill="hold"/>
                                        <p:tgtEl>
                                          <p:spTgt spid="1003610"/>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03598"/>
                                        </p:tgtEl>
                                        <p:attrNameLst>
                                          <p:attrName>style.visibility</p:attrName>
                                        </p:attrNameLst>
                                      </p:cBhvr>
                                      <p:to>
                                        <p:strVal val="visible"/>
                                      </p:to>
                                    </p:set>
                                    <p:animEffect transition="in" filter="fade">
                                      <p:cBhvr>
                                        <p:cTn id="39" dur="2000"/>
                                        <p:tgtEl>
                                          <p:spTgt spid="100359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03600"/>
                                        </p:tgtEl>
                                        <p:attrNameLst>
                                          <p:attrName>style.visibility</p:attrName>
                                        </p:attrNameLst>
                                      </p:cBhvr>
                                      <p:to>
                                        <p:strVal val="visible"/>
                                      </p:to>
                                    </p:set>
                                    <p:animEffect transition="in" filter="fade">
                                      <p:cBhvr>
                                        <p:cTn id="42" dur="2000"/>
                                        <p:tgtEl>
                                          <p:spTgt spid="1003600"/>
                                        </p:tgtEl>
                                      </p:cBhvr>
                                    </p:animEffect>
                                  </p:childTnLst>
                                </p:cTn>
                              </p:par>
                              <p:par>
                                <p:cTn id="43" presetID="17" presetClass="entr" presetSubtype="10" fill="hold" grpId="0" nodeType="withEffect">
                                  <p:stCondLst>
                                    <p:cond delay="0"/>
                                  </p:stCondLst>
                                  <p:childTnLst>
                                    <p:set>
                                      <p:cBhvr>
                                        <p:cTn id="44" dur="1" fill="hold">
                                          <p:stCondLst>
                                            <p:cond delay="0"/>
                                          </p:stCondLst>
                                        </p:cTn>
                                        <p:tgtEl>
                                          <p:spTgt spid="1003604"/>
                                        </p:tgtEl>
                                        <p:attrNameLst>
                                          <p:attrName>style.visibility</p:attrName>
                                        </p:attrNameLst>
                                      </p:cBhvr>
                                      <p:to>
                                        <p:strVal val="visible"/>
                                      </p:to>
                                    </p:set>
                                    <p:anim calcmode="lin" valueType="num">
                                      <p:cBhvr>
                                        <p:cTn id="45" dur="1000" fill="hold"/>
                                        <p:tgtEl>
                                          <p:spTgt spid="1003604"/>
                                        </p:tgtEl>
                                        <p:attrNameLst>
                                          <p:attrName>ppt_w</p:attrName>
                                        </p:attrNameLst>
                                      </p:cBhvr>
                                      <p:tavLst>
                                        <p:tav tm="0">
                                          <p:val>
                                            <p:fltVal val="0"/>
                                          </p:val>
                                        </p:tav>
                                        <p:tav tm="100000">
                                          <p:val>
                                            <p:strVal val="#ppt_w"/>
                                          </p:val>
                                        </p:tav>
                                      </p:tavLst>
                                    </p:anim>
                                    <p:anim calcmode="lin" valueType="num">
                                      <p:cBhvr>
                                        <p:cTn id="46" dur="1000" fill="hold"/>
                                        <p:tgtEl>
                                          <p:spTgt spid="1003604"/>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003608"/>
                                        </p:tgtEl>
                                        <p:attrNameLst>
                                          <p:attrName>style.visibility</p:attrName>
                                        </p:attrNameLst>
                                      </p:cBhvr>
                                      <p:to>
                                        <p:strVal val="visible"/>
                                      </p:to>
                                    </p:set>
                                    <p:animEffect transition="in" filter="wipe(left)">
                                      <p:cBhvr>
                                        <p:cTn id="51" dur="1000"/>
                                        <p:tgtEl>
                                          <p:spTgt spid="100360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003612"/>
                                        </p:tgtEl>
                                        <p:attrNameLst>
                                          <p:attrName>style.visibility</p:attrName>
                                        </p:attrNameLst>
                                      </p:cBhvr>
                                      <p:to>
                                        <p:strVal val="visible"/>
                                      </p:to>
                                    </p:set>
                                    <p:animEffect transition="in" filter="fade">
                                      <p:cBhvr>
                                        <p:cTn id="54" dur="1000"/>
                                        <p:tgtEl>
                                          <p:spTgt spid="1003612"/>
                                        </p:tgtEl>
                                      </p:cBhvr>
                                    </p:animEffect>
                                  </p:childTnLst>
                                </p:cTn>
                              </p:par>
                              <p:par>
                                <p:cTn id="55" presetID="17" presetClass="entr" presetSubtype="10" fill="hold" grpId="0" nodeType="withEffect">
                                  <p:stCondLst>
                                    <p:cond delay="0"/>
                                  </p:stCondLst>
                                  <p:childTnLst>
                                    <p:set>
                                      <p:cBhvr>
                                        <p:cTn id="56" dur="1" fill="hold">
                                          <p:stCondLst>
                                            <p:cond delay="0"/>
                                          </p:stCondLst>
                                        </p:cTn>
                                        <p:tgtEl>
                                          <p:spTgt spid="1003607"/>
                                        </p:tgtEl>
                                        <p:attrNameLst>
                                          <p:attrName>style.visibility</p:attrName>
                                        </p:attrNameLst>
                                      </p:cBhvr>
                                      <p:to>
                                        <p:strVal val="visible"/>
                                      </p:to>
                                    </p:set>
                                    <p:anim calcmode="lin" valueType="num">
                                      <p:cBhvr>
                                        <p:cTn id="57" dur="1000" fill="hold"/>
                                        <p:tgtEl>
                                          <p:spTgt spid="1003607"/>
                                        </p:tgtEl>
                                        <p:attrNameLst>
                                          <p:attrName>ppt_w</p:attrName>
                                        </p:attrNameLst>
                                      </p:cBhvr>
                                      <p:tavLst>
                                        <p:tav tm="0">
                                          <p:val>
                                            <p:fltVal val="0"/>
                                          </p:val>
                                        </p:tav>
                                        <p:tav tm="100000">
                                          <p:val>
                                            <p:strVal val="#ppt_w"/>
                                          </p:val>
                                        </p:tav>
                                      </p:tavLst>
                                    </p:anim>
                                    <p:anim calcmode="lin" valueType="num">
                                      <p:cBhvr>
                                        <p:cTn id="58" dur="1000" fill="hold"/>
                                        <p:tgtEl>
                                          <p:spTgt spid="1003607"/>
                                        </p:tgtEl>
                                        <p:attrNameLst>
                                          <p:attrName>ppt_h</p:attrName>
                                        </p:attrNameLst>
                                      </p:cBhvr>
                                      <p:tavLst>
                                        <p:tav tm="0">
                                          <p:val>
                                            <p:strVal val="#ppt_h"/>
                                          </p:val>
                                        </p:tav>
                                        <p:tav tm="100000">
                                          <p:val>
                                            <p:strVal val="#ppt_h"/>
                                          </p:val>
                                        </p:tav>
                                      </p:tavLst>
                                    </p:anim>
                                  </p:childTnLst>
                                </p:cTn>
                              </p:par>
                              <p:par>
                                <p:cTn id="59" presetID="10"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2000"/>
                                        <p:tgtEl>
                                          <p:spTgt spid="2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12" grpId="0" animBg="1"/>
      <p:bldP spid="1003598" grpId="0" animBg="1"/>
      <p:bldP spid="1003600" grpId="0" animBg="1"/>
      <p:bldP spid="1003604" grpId="0" autoUpdateAnimBg="0"/>
      <p:bldP spid="1003607" grpId="0" autoUpdateAnimBg="0"/>
      <p:bldP spid="1003609" grpId="0" autoUpdateAnimBg="0"/>
      <p:bldP spid="1003610" grpId="0" autoUpdateAnimBg="0"/>
      <p:bldP spid="1003608" grpId="0" animBg="1"/>
      <p:bldP spid="20" grpId="0"/>
      <p:bldP spid="21" grpId="0"/>
      <p:bldP spid="22" grpId="0" animBg="1"/>
      <p:bldP spid="23" grpId="0"/>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1015810" name="Rectangle 2"/>
          <p:cNvSpPr>
            <a:spLocks noChangeArrowheads="1"/>
          </p:cNvSpPr>
          <p:nvPr/>
        </p:nvSpPr>
        <p:spPr bwMode="auto">
          <a:xfrm>
            <a:off x="0" y="5715000"/>
            <a:ext cx="9144000" cy="11430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grpSp>
        <p:nvGrpSpPr>
          <p:cNvPr id="2" name="Group 28"/>
          <p:cNvGrpSpPr>
            <a:grpSpLocks/>
          </p:cNvGrpSpPr>
          <p:nvPr/>
        </p:nvGrpSpPr>
        <p:grpSpPr bwMode="auto">
          <a:xfrm>
            <a:off x="1347787" y="5791200"/>
            <a:ext cx="6448425" cy="914400"/>
            <a:chOff x="354" y="3263"/>
            <a:chExt cx="4062" cy="576"/>
          </a:xfrm>
        </p:grpSpPr>
        <p:sp>
          <p:nvSpPr>
            <p:cNvPr id="1015812" name="Text Box 4"/>
            <p:cNvSpPr txBox="1">
              <a:spLocks noChangeArrowheads="1"/>
            </p:cNvSpPr>
            <p:nvPr/>
          </p:nvSpPr>
          <p:spPr bwMode="auto">
            <a:xfrm>
              <a:off x="551" y="3286"/>
              <a:ext cx="3865" cy="553"/>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Predestining and calling the person is </a:t>
              </a:r>
              <a:r>
                <a:rPr lang="en-US" sz="2000" u="sng" dirty="0">
                  <a:solidFill>
                    <a:srgbClr val="FFFFFF"/>
                  </a:solidFill>
                  <a:effectLst/>
                  <a:latin typeface="Arial Narrow" pitchFamily="34" charset="0"/>
                </a:rPr>
                <a:t>God’s responsibility</a:t>
              </a:r>
              <a:r>
                <a:rPr lang="en-US" sz="2000" dirty="0">
                  <a:solidFill>
                    <a:srgbClr val="FFFFFF"/>
                  </a:solidFill>
                  <a:effectLst/>
                  <a:latin typeface="Arial Narrow" pitchFamily="34" charset="0"/>
                </a:rPr>
                <a:t>, but only when the person completes </a:t>
              </a:r>
              <a:r>
                <a:rPr lang="en-US" sz="2000" u="sng" dirty="0">
                  <a:solidFill>
                    <a:srgbClr val="FFFFFF"/>
                  </a:solidFill>
                  <a:effectLst/>
                  <a:latin typeface="Arial Narrow" pitchFamily="34" charset="0"/>
                </a:rPr>
                <a:t>his responsibility</a:t>
              </a:r>
              <a:r>
                <a:rPr lang="en-US" sz="2000" dirty="0">
                  <a:solidFill>
                    <a:srgbClr val="FFFFFF"/>
                  </a:solidFill>
                  <a:effectLst/>
                  <a:latin typeface="Arial Narrow" pitchFamily="34" charset="0"/>
                </a:rPr>
                <a:t> after being called by God is he justified.</a:t>
              </a:r>
              <a:endParaRPr lang="en-US" sz="2000" b="0" dirty="0">
                <a:solidFill>
                  <a:srgbClr val="FFFFFF"/>
                </a:solidFill>
                <a:effectLst/>
                <a:latin typeface="Arial Narrow" pitchFamily="34" charset="0"/>
              </a:endParaRPr>
            </a:p>
          </p:txBody>
        </p:sp>
        <p:sp>
          <p:nvSpPr>
            <p:cNvPr id="1015813" name="Text Box 5"/>
            <p:cNvSpPr txBox="1">
              <a:spLocks noChangeArrowheads="1"/>
            </p:cNvSpPr>
            <p:nvPr/>
          </p:nvSpPr>
          <p:spPr bwMode="auto">
            <a:xfrm>
              <a:off x="354" y="3263"/>
              <a:ext cx="207" cy="356"/>
            </a:xfrm>
            <a:prstGeom prst="rect">
              <a:avLst/>
            </a:prstGeom>
            <a:noFill/>
            <a:ln w="9525">
              <a:noFill/>
              <a:miter lim="800000"/>
              <a:headEnd/>
              <a:tailEnd/>
            </a:ln>
            <a:effectLst/>
          </p:spPr>
          <p:txBody>
            <a:bodyPr>
              <a:spAutoFit/>
            </a:bodyPr>
            <a:lstStyle/>
            <a:p>
              <a:pPr marL="0" marR="0" lvl="0" indent="0" defTabSz="914400" rtl="0" eaLnBrk="0" fontAlgn="base" latinLnBrk="0" hangingPunct="0">
                <a:lnSpc>
                  <a:spcPct val="65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4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1015814" name="Rectangle 6"/>
          <p:cNvSpPr>
            <a:spLocks noChangeArrowheads="1"/>
          </p:cNvSpPr>
          <p:nvPr/>
        </p:nvSpPr>
        <p:spPr bwMode="auto">
          <a:xfrm>
            <a:off x="304800" y="1525588"/>
            <a:ext cx="2438400" cy="2284412"/>
          </a:xfrm>
          <a:prstGeom prst="rect">
            <a:avLst/>
          </a:prstGeom>
          <a:solidFill>
            <a:srgbClr val="DFDFFF"/>
          </a:solidFill>
          <a:ln w="28575">
            <a:solidFill>
              <a:srgbClr val="6600CC"/>
            </a:solidFill>
            <a:miter lim="800000"/>
            <a:headEnd/>
            <a:tailEnd/>
          </a:ln>
          <a:effectLst>
            <a:outerShdw dist="71842" dir="2700000" algn="ctr" rotWithShape="0">
              <a:srgbClr val="6600CC"/>
            </a:outerShdw>
          </a:effectLst>
        </p:spPr>
        <p:txBody>
          <a:bodyPr>
            <a:spAutoFit/>
          </a:bodyPr>
          <a:lstStyle/>
          <a:p>
            <a:pPr algn="ctr"/>
            <a:endParaRPr lang="en-US">
              <a:solidFill>
                <a:srgbClr val="000000"/>
              </a:solidFill>
              <a:latin typeface="Arial" charset="0"/>
            </a:endParaRPr>
          </a:p>
        </p:txBody>
      </p:sp>
      <p:sp>
        <p:nvSpPr>
          <p:cNvPr id="1015815" name="Rectangle 7"/>
          <p:cNvSpPr>
            <a:spLocks noChangeArrowheads="1"/>
          </p:cNvSpPr>
          <p:nvPr/>
        </p:nvSpPr>
        <p:spPr bwMode="auto">
          <a:xfrm>
            <a:off x="6400800" y="1524000"/>
            <a:ext cx="2438400" cy="2284413"/>
          </a:xfrm>
          <a:prstGeom prst="rect">
            <a:avLst/>
          </a:prstGeom>
          <a:solidFill>
            <a:srgbClr val="CCFFFF"/>
          </a:solidFill>
          <a:ln w="28575">
            <a:solidFill>
              <a:srgbClr val="0000CC"/>
            </a:solidFill>
            <a:miter lim="800000"/>
            <a:headEnd/>
            <a:tailEnd/>
          </a:ln>
          <a:effectLst>
            <a:outerShdw dist="71842" dir="2700000" algn="ctr" rotWithShape="0">
              <a:srgbClr val="0000FF"/>
            </a:outerShdw>
          </a:effectLst>
        </p:spPr>
        <p:txBody>
          <a:bodyPr>
            <a:spAutoFit/>
          </a:bodyPr>
          <a:lstStyle/>
          <a:p>
            <a:pPr algn="ctr"/>
            <a:endParaRPr lang="en-US">
              <a:solidFill>
                <a:srgbClr val="000000"/>
              </a:solidFill>
              <a:latin typeface="Arial" charset="0"/>
            </a:endParaRPr>
          </a:p>
        </p:txBody>
      </p:sp>
      <p:sp>
        <p:nvSpPr>
          <p:cNvPr id="1015816" name="WordArt 8"/>
          <p:cNvSpPr>
            <a:spLocks noChangeArrowheads="1" noChangeShapeType="1"/>
          </p:cNvSpPr>
          <p:nvPr/>
        </p:nvSpPr>
        <p:spPr bwMode="auto">
          <a:xfrm>
            <a:off x="2895600" y="4348163"/>
            <a:ext cx="327025" cy="381000"/>
          </a:xfrm>
          <a:prstGeom prst="rect">
            <a:avLst/>
          </a:prstGeom>
        </p:spPr>
        <p:txBody>
          <a:bodyPr wrap="none" fromWordArt="1">
            <a:prstTxWarp prst="textPlain">
              <a:avLst>
                <a:gd name="adj" fmla="val 50000"/>
              </a:avLst>
            </a:prstTxWarp>
          </a:bodyPr>
          <a:lstStyle/>
          <a:p>
            <a:pPr algn="ctr"/>
            <a:r>
              <a:rPr lang="en-US" sz="3600" kern="10">
                <a:ln w="57150">
                  <a:solidFill>
                    <a:srgbClr val="CC0000"/>
                  </a:solidFill>
                  <a:round/>
                  <a:headEnd/>
                  <a:tailEnd/>
                </a:ln>
                <a:solidFill>
                  <a:srgbClr val="CC0000"/>
                </a:solidFill>
                <a:effectLst/>
                <a:latin typeface="Impact"/>
              </a:rPr>
              <a:t>+</a:t>
            </a:r>
          </a:p>
        </p:txBody>
      </p:sp>
      <p:sp>
        <p:nvSpPr>
          <p:cNvPr id="1015817" name="Rectangle 9"/>
          <p:cNvSpPr>
            <a:spLocks noChangeArrowheads="1"/>
          </p:cNvSpPr>
          <p:nvPr/>
        </p:nvSpPr>
        <p:spPr bwMode="auto">
          <a:xfrm>
            <a:off x="304800" y="3965575"/>
            <a:ext cx="2438400" cy="1143000"/>
          </a:xfrm>
          <a:prstGeom prst="rect">
            <a:avLst/>
          </a:prstGeom>
          <a:solidFill>
            <a:srgbClr val="6600CC"/>
          </a:solidFill>
          <a:ln w="9525">
            <a:noFill/>
            <a:miter lim="800000"/>
            <a:headEnd/>
            <a:tailEnd/>
          </a:ln>
          <a:effectLst>
            <a:outerShdw dist="89803" dir="2700000" algn="ctr" rotWithShape="0">
              <a:srgbClr val="B3B3FF"/>
            </a:outerShdw>
          </a:effectLst>
        </p:spPr>
        <p:txBody>
          <a:bodyPr>
            <a:spAutoFit/>
          </a:bodyPr>
          <a:lstStyle/>
          <a:p>
            <a:pPr algn="ctr"/>
            <a:endParaRPr lang="en-US">
              <a:solidFill>
                <a:srgbClr val="000000"/>
              </a:solidFill>
              <a:latin typeface="Arial" charset="0"/>
            </a:endParaRPr>
          </a:p>
        </p:txBody>
      </p:sp>
      <p:sp>
        <p:nvSpPr>
          <p:cNvPr id="1015818" name="Text Box 10"/>
          <p:cNvSpPr txBox="1">
            <a:spLocks noChangeArrowheads="1"/>
          </p:cNvSpPr>
          <p:nvPr/>
        </p:nvSpPr>
        <p:spPr bwMode="auto">
          <a:xfrm>
            <a:off x="304800" y="4033838"/>
            <a:ext cx="2438400" cy="1006475"/>
          </a:xfrm>
          <a:prstGeom prst="rect">
            <a:avLst/>
          </a:prstGeom>
          <a:noFill/>
          <a:ln w="9525">
            <a:noFill/>
            <a:miter lim="800000"/>
            <a:headEnd/>
            <a:tailEnd/>
          </a:ln>
          <a:effectLst>
            <a:outerShdw dist="12700" algn="ctr" rotWithShape="0">
              <a:schemeClr val="tx1"/>
            </a:outerShdw>
          </a:effectLst>
        </p:spPr>
        <p:txBody>
          <a:bodyPr>
            <a:spAutoFit/>
          </a:bodyPr>
          <a:lstStyle/>
          <a:p>
            <a:pPr algn="ctr"/>
            <a:r>
              <a:rPr lang="en-US" sz="3000" b="0" dirty="0">
                <a:solidFill>
                  <a:srgbClr val="FFFFFF"/>
                </a:solidFill>
                <a:effectLst/>
                <a:latin typeface="Impact" pitchFamily="34" charset="0"/>
              </a:rPr>
              <a:t>God’s</a:t>
            </a:r>
          </a:p>
          <a:p>
            <a:pPr algn="ctr"/>
            <a:r>
              <a:rPr lang="en-US" sz="3000" b="0" dirty="0">
                <a:solidFill>
                  <a:srgbClr val="FFFFFF"/>
                </a:solidFill>
                <a:effectLst/>
                <a:latin typeface="Impact" pitchFamily="34" charset="0"/>
              </a:rPr>
              <a:t>responsibility</a:t>
            </a:r>
          </a:p>
        </p:txBody>
      </p:sp>
      <p:sp>
        <p:nvSpPr>
          <p:cNvPr id="1015819" name="Rectangle 11"/>
          <p:cNvSpPr>
            <a:spLocks noChangeArrowheads="1"/>
          </p:cNvSpPr>
          <p:nvPr/>
        </p:nvSpPr>
        <p:spPr bwMode="auto">
          <a:xfrm>
            <a:off x="3352800" y="3965575"/>
            <a:ext cx="2438400" cy="1143000"/>
          </a:xfrm>
          <a:prstGeom prst="rect">
            <a:avLst/>
          </a:prstGeom>
          <a:solidFill>
            <a:srgbClr val="9900FF"/>
          </a:solidFill>
          <a:ln w="9525">
            <a:noFill/>
            <a:miter lim="800000"/>
            <a:headEnd/>
            <a:tailEnd/>
          </a:ln>
          <a:effectLst>
            <a:outerShdw dist="89803" dir="2700000" algn="ctr" rotWithShape="0">
              <a:srgbClr val="D5ABFF"/>
            </a:outerShdw>
          </a:effectLst>
        </p:spPr>
        <p:txBody>
          <a:bodyPr>
            <a:spAutoFit/>
          </a:bodyPr>
          <a:lstStyle/>
          <a:p>
            <a:pPr algn="ctr"/>
            <a:endParaRPr lang="en-US">
              <a:solidFill>
                <a:srgbClr val="000000"/>
              </a:solidFill>
              <a:latin typeface="Arial" charset="0"/>
            </a:endParaRPr>
          </a:p>
        </p:txBody>
      </p:sp>
      <p:sp>
        <p:nvSpPr>
          <p:cNvPr id="1015820" name="Text Box 12"/>
          <p:cNvSpPr txBox="1">
            <a:spLocks noChangeArrowheads="1"/>
          </p:cNvSpPr>
          <p:nvPr/>
        </p:nvSpPr>
        <p:spPr bwMode="auto">
          <a:xfrm>
            <a:off x="3352800" y="4033838"/>
            <a:ext cx="2438400" cy="1006475"/>
          </a:xfrm>
          <a:prstGeom prst="rect">
            <a:avLst/>
          </a:prstGeom>
          <a:noFill/>
          <a:ln w="9525">
            <a:noFill/>
            <a:miter lim="800000"/>
            <a:headEnd/>
            <a:tailEnd/>
          </a:ln>
          <a:effectLst>
            <a:outerShdw dist="12700" algn="ctr" rotWithShape="0">
              <a:schemeClr val="tx1"/>
            </a:outerShdw>
          </a:effectLst>
        </p:spPr>
        <p:txBody>
          <a:bodyPr>
            <a:spAutoFit/>
          </a:bodyPr>
          <a:lstStyle/>
          <a:p>
            <a:pPr algn="ctr"/>
            <a:r>
              <a:rPr lang="en-US" sz="3000" b="0">
                <a:solidFill>
                  <a:srgbClr val="FFFFFF"/>
                </a:solidFill>
                <a:effectLst/>
                <a:latin typeface="Impact" pitchFamily="34" charset="0"/>
              </a:rPr>
              <a:t>Human</a:t>
            </a:r>
          </a:p>
          <a:p>
            <a:pPr algn="ctr"/>
            <a:r>
              <a:rPr lang="en-US" sz="3000" b="0">
                <a:solidFill>
                  <a:srgbClr val="FFFFFF"/>
                </a:solidFill>
                <a:effectLst/>
                <a:latin typeface="Impact" pitchFamily="34" charset="0"/>
              </a:rPr>
              <a:t>responsibility</a:t>
            </a:r>
          </a:p>
        </p:txBody>
      </p:sp>
      <p:sp>
        <p:nvSpPr>
          <p:cNvPr id="1015825" name="WordArt 17"/>
          <p:cNvSpPr>
            <a:spLocks noChangeArrowheads="1" noChangeShapeType="1"/>
          </p:cNvSpPr>
          <p:nvPr/>
        </p:nvSpPr>
        <p:spPr bwMode="auto">
          <a:xfrm>
            <a:off x="2895600" y="2476500"/>
            <a:ext cx="327025" cy="381000"/>
          </a:xfrm>
          <a:prstGeom prst="rect">
            <a:avLst/>
          </a:prstGeom>
        </p:spPr>
        <p:txBody>
          <a:bodyPr wrap="none" fromWordArt="1">
            <a:prstTxWarp prst="textPlain">
              <a:avLst>
                <a:gd name="adj" fmla="val 50000"/>
              </a:avLst>
            </a:prstTxWarp>
          </a:bodyPr>
          <a:lstStyle/>
          <a:p>
            <a:pPr algn="ctr"/>
            <a:r>
              <a:rPr lang="en-US" sz="3600" kern="10">
                <a:ln w="57150">
                  <a:solidFill>
                    <a:srgbClr val="CC0000"/>
                  </a:solidFill>
                  <a:round/>
                  <a:headEnd/>
                  <a:tailEnd/>
                </a:ln>
                <a:solidFill>
                  <a:srgbClr val="CC0000"/>
                </a:solidFill>
                <a:effectLst/>
                <a:latin typeface="Impact"/>
              </a:rPr>
              <a:t>+</a:t>
            </a:r>
          </a:p>
        </p:txBody>
      </p:sp>
      <p:sp>
        <p:nvSpPr>
          <p:cNvPr id="1015826" name="Rectangle 18"/>
          <p:cNvSpPr>
            <a:spLocks noChangeArrowheads="1"/>
          </p:cNvSpPr>
          <p:nvPr/>
        </p:nvSpPr>
        <p:spPr bwMode="auto">
          <a:xfrm>
            <a:off x="3352800" y="1525588"/>
            <a:ext cx="2438400" cy="2284412"/>
          </a:xfrm>
          <a:prstGeom prst="rect">
            <a:avLst/>
          </a:prstGeom>
          <a:solidFill>
            <a:srgbClr val="EEDDFF"/>
          </a:solidFill>
          <a:ln w="28575">
            <a:solidFill>
              <a:srgbClr val="9900FF"/>
            </a:solidFill>
            <a:miter lim="800000"/>
            <a:headEnd/>
            <a:tailEnd/>
          </a:ln>
          <a:effectLst>
            <a:outerShdw dist="71842" dir="2700000" algn="ctr" rotWithShape="0">
              <a:srgbClr val="9900FF"/>
            </a:outerShdw>
          </a:effectLst>
        </p:spPr>
        <p:txBody>
          <a:bodyPr>
            <a:spAutoFit/>
          </a:bodyPr>
          <a:lstStyle/>
          <a:p>
            <a:pPr algn="ctr"/>
            <a:endParaRPr lang="en-US">
              <a:solidFill>
                <a:srgbClr val="000000"/>
              </a:solidFill>
              <a:latin typeface="Arial" charset="0"/>
            </a:endParaRPr>
          </a:p>
        </p:txBody>
      </p:sp>
      <p:sp>
        <p:nvSpPr>
          <p:cNvPr id="1015827" name="Text Box 19"/>
          <p:cNvSpPr txBox="1">
            <a:spLocks noChangeArrowheads="1"/>
          </p:cNvSpPr>
          <p:nvPr/>
        </p:nvSpPr>
        <p:spPr bwMode="auto">
          <a:xfrm>
            <a:off x="3771900" y="2316163"/>
            <a:ext cx="1600200" cy="701675"/>
          </a:xfrm>
          <a:prstGeom prst="rect">
            <a:avLst/>
          </a:prstGeom>
          <a:noFill/>
          <a:ln w="9525">
            <a:noFill/>
            <a:miter lim="800000"/>
            <a:headEnd/>
            <a:tailEnd/>
          </a:ln>
          <a:effectLst>
            <a:outerShdw dist="12700" algn="ctr" rotWithShape="0">
              <a:schemeClr val="bg1"/>
            </a:outerShdw>
          </a:effectLst>
        </p:spPr>
        <p:txBody>
          <a:bodyPr>
            <a:spAutoFit/>
          </a:bodyPr>
          <a:lstStyle/>
          <a:p>
            <a:pPr algn="ctr"/>
            <a:r>
              <a:rPr lang="en-US" sz="4000" b="0">
                <a:solidFill>
                  <a:srgbClr val="660066"/>
                </a:solidFill>
                <a:effectLst/>
                <a:latin typeface="Impact" pitchFamily="34" charset="0"/>
              </a:rPr>
              <a:t>Justify</a:t>
            </a:r>
          </a:p>
        </p:txBody>
      </p:sp>
      <p:sp>
        <p:nvSpPr>
          <p:cNvPr id="1015828" name="Text Box 20"/>
          <p:cNvSpPr txBox="1">
            <a:spLocks noChangeArrowheads="1"/>
          </p:cNvSpPr>
          <p:nvPr/>
        </p:nvSpPr>
        <p:spPr bwMode="auto">
          <a:xfrm>
            <a:off x="6810375" y="2316163"/>
            <a:ext cx="1619250" cy="701675"/>
          </a:xfrm>
          <a:prstGeom prst="rect">
            <a:avLst/>
          </a:prstGeom>
          <a:noFill/>
          <a:ln w="9525">
            <a:noFill/>
            <a:miter lim="800000"/>
            <a:headEnd/>
            <a:tailEnd/>
          </a:ln>
          <a:effectLst>
            <a:outerShdw dist="25400" dir="1200000" algn="ctr" rotWithShape="0">
              <a:schemeClr val="bg1"/>
            </a:outerShdw>
          </a:effectLst>
        </p:spPr>
        <p:txBody>
          <a:bodyPr>
            <a:spAutoFit/>
          </a:bodyPr>
          <a:lstStyle/>
          <a:p>
            <a:pPr algn="ctr"/>
            <a:r>
              <a:rPr lang="en-US" sz="4000" b="0">
                <a:solidFill>
                  <a:srgbClr val="000070"/>
                </a:solidFill>
                <a:effectLst/>
                <a:latin typeface="Impact" pitchFamily="34" charset="0"/>
              </a:rPr>
              <a:t>Glorify</a:t>
            </a:r>
          </a:p>
        </p:txBody>
      </p:sp>
      <p:sp>
        <p:nvSpPr>
          <p:cNvPr id="1015829" name="Text Box 21"/>
          <p:cNvSpPr txBox="1">
            <a:spLocks noChangeArrowheads="1"/>
          </p:cNvSpPr>
          <p:nvPr/>
        </p:nvSpPr>
        <p:spPr bwMode="auto">
          <a:xfrm>
            <a:off x="458788" y="1812925"/>
            <a:ext cx="2133600" cy="641350"/>
          </a:xfrm>
          <a:prstGeom prst="rect">
            <a:avLst/>
          </a:prstGeom>
          <a:noFill/>
          <a:ln w="9525">
            <a:noFill/>
            <a:miter lim="800000"/>
            <a:headEnd/>
            <a:tailEnd/>
          </a:ln>
          <a:effectLst>
            <a:outerShdw dist="12700" algn="ctr" rotWithShape="0">
              <a:srgbClr val="E3C7FF"/>
            </a:outerShdw>
          </a:effectLst>
        </p:spPr>
        <p:txBody>
          <a:bodyPr>
            <a:spAutoFit/>
          </a:bodyPr>
          <a:lstStyle/>
          <a:p>
            <a:pPr algn="ctr"/>
            <a:r>
              <a:rPr lang="en-US" sz="3600" b="0">
                <a:solidFill>
                  <a:srgbClr val="4A0094"/>
                </a:solidFill>
                <a:effectLst/>
                <a:latin typeface="Impact" pitchFamily="34" charset="0"/>
              </a:rPr>
              <a:t>Foreknow</a:t>
            </a:r>
          </a:p>
        </p:txBody>
      </p:sp>
      <p:sp>
        <p:nvSpPr>
          <p:cNvPr id="1015830" name="Text Box 22"/>
          <p:cNvSpPr txBox="1">
            <a:spLocks noChangeArrowheads="1"/>
          </p:cNvSpPr>
          <p:nvPr/>
        </p:nvSpPr>
        <p:spPr bwMode="auto">
          <a:xfrm>
            <a:off x="365125" y="2346325"/>
            <a:ext cx="2319338" cy="641350"/>
          </a:xfrm>
          <a:prstGeom prst="rect">
            <a:avLst/>
          </a:prstGeom>
          <a:noFill/>
          <a:ln w="9525">
            <a:noFill/>
            <a:miter lim="800000"/>
            <a:headEnd/>
            <a:tailEnd/>
          </a:ln>
          <a:effectLst>
            <a:outerShdw dist="12700" algn="ctr" rotWithShape="0">
              <a:srgbClr val="E3C7FF"/>
            </a:outerShdw>
          </a:effectLst>
        </p:spPr>
        <p:txBody>
          <a:bodyPr>
            <a:spAutoFit/>
          </a:bodyPr>
          <a:lstStyle/>
          <a:p>
            <a:pPr algn="ctr"/>
            <a:r>
              <a:rPr lang="en-US" sz="3600" b="0">
                <a:solidFill>
                  <a:srgbClr val="4A0094"/>
                </a:solidFill>
                <a:effectLst/>
                <a:latin typeface="Impact" pitchFamily="34" charset="0"/>
              </a:rPr>
              <a:t>Predestine</a:t>
            </a:r>
          </a:p>
        </p:txBody>
      </p:sp>
      <p:sp>
        <p:nvSpPr>
          <p:cNvPr id="1015831" name="Text Box 23"/>
          <p:cNvSpPr txBox="1">
            <a:spLocks noChangeArrowheads="1"/>
          </p:cNvSpPr>
          <p:nvPr/>
        </p:nvSpPr>
        <p:spPr bwMode="auto">
          <a:xfrm>
            <a:off x="1014413" y="2879725"/>
            <a:ext cx="1020762" cy="641350"/>
          </a:xfrm>
          <a:prstGeom prst="rect">
            <a:avLst/>
          </a:prstGeom>
          <a:noFill/>
          <a:ln w="9525">
            <a:noFill/>
            <a:miter lim="800000"/>
            <a:headEnd/>
            <a:tailEnd/>
          </a:ln>
          <a:effectLst>
            <a:outerShdw dist="12700" algn="ctr" rotWithShape="0">
              <a:srgbClr val="E3C7FF"/>
            </a:outerShdw>
          </a:effectLst>
        </p:spPr>
        <p:txBody>
          <a:bodyPr>
            <a:spAutoFit/>
          </a:bodyPr>
          <a:lstStyle/>
          <a:p>
            <a:pPr algn="ctr"/>
            <a:r>
              <a:rPr lang="en-US" sz="3600" b="0">
                <a:solidFill>
                  <a:srgbClr val="4A0094"/>
                </a:solidFill>
                <a:effectLst/>
                <a:latin typeface="Impact" pitchFamily="34" charset="0"/>
              </a:rPr>
              <a:t>Call</a:t>
            </a:r>
          </a:p>
        </p:txBody>
      </p:sp>
      <p:sp>
        <p:nvSpPr>
          <p:cNvPr id="1015834" name="AutoShape 26"/>
          <p:cNvSpPr>
            <a:spLocks noChangeArrowheads="1"/>
          </p:cNvSpPr>
          <p:nvPr/>
        </p:nvSpPr>
        <p:spPr bwMode="auto">
          <a:xfrm rot="-5400000">
            <a:off x="5981700" y="2476500"/>
            <a:ext cx="304800" cy="381000"/>
          </a:xfrm>
          <a:prstGeom prst="downArrow">
            <a:avLst>
              <a:gd name="adj1" fmla="val 53130"/>
              <a:gd name="adj2" fmla="val 75527"/>
            </a:avLst>
          </a:prstGeom>
          <a:solidFill>
            <a:srgbClr val="CC0000"/>
          </a:solidFill>
          <a:ln w="28575">
            <a:solidFill>
              <a:srgbClr val="CC0000"/>
            </a:solidFill>
            <a:miter lim="800000"/>
            <a:headEnd/>
            <a:tailEnd/>
          </a:ln>
          <a:effectLst/>
        </p:spPr>
        <p:txBody>
          <a:bodyPr wrap="none" anchor="ctr"/>
          <a:lstStyle/>
          <a:p>
            <a:pPr algn="ctr"/>
            <a:endParaRPr lang="en-US">
              <a:solidFill>
                <a:srgbClr val="000000"/>
              </a:solidFill>
              <a:latin typeface="Arial" charset="0"/>
            </a:endParaRPr>
          </a:p>
        </p:txBody>
      </p:sp>
      <p:sp>
        <p:nvSpPr>
          <p:cNvPr id="27" name="Text Box 24"/>
          <p:cNvSpPr txBox="1">
            <a:spLocks noChangeArrowheads="1"/>
          </p:cNvSpPr>
          <p:nvPr/>
        </p:nvSpPr>
        <p:spPr bwMode="auto">
          <a:xfrm>
            <a:off x="152400" y="0"/>
            <a:ext cx="7620000" cy="584775"/>
          </a:xfrm>
          <a:prstGeom prst="rect">
            <a:avLst/>
          </a:prstGeom>
          <a:noFill/>
          <a:ln w="9525">
            <a:noFill/>
            <a:miter lim="800000"/>
            <a:headEnd/>
            <a:tailEnd/>
          </a:ln>
          <a:effectLst>
            <a:outerShdw dist="12700" dir="600000" algn="ctr" rotWithShape="0">
              <a:schemeClr val="bg1"/>
            </a:outerShdw>
          </a:effectLst>
        </p:spPr>
        <p:txBody>
          <a:bodyPr wrap="square">
            <a:spAutoFit/>
          </a:bodyPr>
          <a:lstStyle/>
          <a:p>
            <a:r>
              <a:rPr lang="en-US" sz="3200" b="0" u="sng" dirty="0">
                <a:solidFill>
                  <a:srgbClr val="000099"/>
                </a:solidFill>
                <a:effectLst/>
                <a:latin typeface="Fette Engschrift"/>
              </a:rPr>
              <a:t>Elucidation of verses which support absolute predestination</a:t>
            </a:r>
          </a:p>
        </p:txBody>
      </p:sp>
      <p:sp>
        <p:nvSpPr>
          <p:cNvPr id="28" name="Rectangle 16"/>
          <p:cNvSpPr>
            <a:spLocks noChangeArrowheads="1"/>
          </p:cNvSpPr>
          <p:nvPr/>
        </p:nvSpPr>
        <p:spPr bwMode="auto">
          <a:xfrm>
            <a:off x="609600" y="1062037"/>
            <a:ext cx="4800600" cy="390525"/>
          </a:xfrm>
          <a:prstGeom prst="rect">
            <a:avLst/>
          </a:prstGeom>
          <a:noFill/>
          <a:ln w="9525">
            <a:noFill/>
            <a:miter lim="800000"/>
            <a:headEnd/>
            <a:tailEnd/>
          </a:ln>
          <a:effectLst/>
        </p:spPr>
        <p:txBody>
          <a:bodyPr wrap="none" anchor="ctr"/>
          <a:lstStyle/>
          <a:p>
            <a:r>
              <a:rPr lang="en-US" sz="2000" b="0">
                <a:solidFill>
                  <a:srgbClr val="000099"/>
                </a:solidFill>
                <a:effectLst/>
                <a:latin typeface="Fette Engschrift"/>
              </a:rPr>
              <a:t>(</a:t>
            </a:r>
            <a:r>
              <a:rPr lang="en-US" sz="2000" b="0">
                <a:solidFill>
                  <a:srgbClr val="000099"/>
                </a:solidFill>
                <a:effectLst/>
                <a:latin typeface="Impact" pitchFamily="34" charset="0"/>
              </a:rPr>
              <a:t>Words about human responsibility omitted</a:t>
            </a:r>
            <a:r>
              <a:rPr lang="en-US" sz="2000" b="0">
                <a:solidFill>
                  <a:srgbClr val="000099"/>
                </a:solidFill>
                <a:effectLst/>
                <a:latin typeface="Fette Engschrift"/>
              </a:rPr>
              <a:t>)</a:t>
            </a:r>
          </a:p>
        </p:txBody>
      </p:sp>
      <p:sp>
        <p:nvSpPr>
          <p:cNvPr id="29" name="Text Box 17"/>
          <p:cNvSpPr txBox="1">
            <a:spLocks noChangeArrowheads="1"/>
          </p:cNvSpPr>
          <p:nvPr/>
        </p:nvSpPr>
        <p:spPr bwMode="auto">
          <a:xfrm>
            <a:off x="152400" y="609600"/>
            <a:ext cx="2743200" cy="523220"/>
          </a:xfrm>
          <a:prstGeom prst="rect">
            <a:avLst/>
          </a:prstGeom>
          <a:noFill/>
          <a:ln w="9525">
            <a:noFill/>
            <a:miter lim="800000"/>
            <a:headEnd/>
            <a:tailEnd/>
          </a:ln>
          <a:effectLst>
            <a:outerShdw dist="25400" algn="ctr" rotWithShape="0">
              <a:schemeClr val="bg1"/>
            </a:outerShdw>
          </a:effectLst>
        </p:spPr>
        <p:txBody>
          <a:bodyPr wrap="square">
            <a:spAutoFit/>
          </a:bodyPr>
          <a:lstStyle/>
          <a:p>
            <a:pPr algn="ctr"/>
            <a:r>
              <a:rPr lang="en-US" sz="2800" b="0">
                <a:solidFill>
                  <a:srgbClr val="000099"/>
                </a:solidFill>
                <a:effectLst/>
                <a:latin typeface="Arial Black" pitchFamily="34" charset="0"/>
              </a:rPr>
              <a:t>Rom. 8:29-30</a:t>
            </a:r>
          </a:p>
        </p:txBody>
      </p:sp>
      <p:sp>
        <p:nvSpPr>
          <p:cNvPr id="30" name="AutoShape 25"/>
          <p:cNvSpPr>
            <a:spLocks noChangeArrowheads="1"/>
          </p:cNvSpPr>
          <p:nvPr/>
        </p:nvSpPr>
        <p:spPr bwMode="auto">
          <a:xfrm rot="5400000" flipV="1">
            <a:off x="404368" y="1113027"/>
            <a:ext cx="121920" cy="288544"/>
          </a:xfrm>
          <a:prstGeom prst="downArrow">
            <a:avLst>
              <a:gd name="adj1" fmla="val 50000"/>
              <a:gd name="adj2" fmla="val 62500"/>
            </a:avLst>
          </a:prstGeom>
          <a:solidFill>
            <a:srgbClr val="FF3300"/>
          </a:solidFill>
          <a:ln w="19050">
            <a:solidFill>
              <a:schemeClr val="tx1"/>
            </a:solidFill>
            <a:miter lim="800000"/>
            <a:headEnd/>
            <a:tailEnd/>
          </a:ln>
          <a:effectLst/>
        </p:spPr>
        <p:txBody>
          <a:bodyPr vert="eaVert" wrap="none" anchor="ctr"/>
          <a:lstStyle/>
          <a:p>
            <a:pPr algn="ctr"/>
            <a:endParaRPr lang="en-US" sz="1400" b="0">
              <a:solidFill>
                <a:srgbClr val="000000"/>
              </a:solidFill>
              <a:effectLst/>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15817"/>
                                        </p:tgtEl>
                                        <p:attrNameLst>
                                          <p:attrName>style.visibility</p:attrName>
                                        </p:attrNameLst>
                                      </p:cBhvr>
                                      <p:to>
                                        <p:strVal val="visible"/>
                                      </p:to>
                                    </p:set>
                                    <p:animEffect transition="in" filter="fade">
                                      <p:cBhvr>
                                        <p:cTn id="12" dur="1000"/>
                                        <p:tgtEl>
                                          <p:spTgt spid="1015817"/>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015818"/>
                                        </p:tgtEl>
                                        <p:attrNameLst>
                                          <p:attrName>style.visibility</p:attrName>
                                        </p:attrNameLst>
                                      </p:cBhvr>
                                      <p:to>
                                        <p:strVal val="visible"/>
                                      </p:to>
                                    </p:set>
                                    <p:anim calcmode="lin" valueType="num">
                                      <p:cBhvr>
                                        <p:cTn id="15" dur="1000" fill="hold"/>
                                        <p:tgtEl>
                                          <p:spTgt spid="1015818"/>
                                        </p:tgtEl>
                                        <p:attrNameLst>
                                          <p:attrName>ppt_w</p:attrName>
                                        </p:attrNameLst>
                                      </p:cBhvr>
                                      <p:tavLst>
                                        <p:tav tm="0">
                                          <p:val>
                                            <p:strVal val="#ppt_w*0.70"/>
                                          </p:val>
                                        </p:tav>
                                        <p:tav tm="100000">
                                          <p:val>
                                            <p:strVal val="#ppt_w"/>
                                          </p:val>
                                        </p:tav>
                                      </p:tavLst>
                                    </p:anim>
                                    <p:anim calcmode="lin" valueType="num">
                                      <p:cBhvr>
                                        <p:cTn id="16" dur="1000" fill="hold"/>
                                        <p:tgtEl>
                                          <p:spTgt spid="1015818"/>
                                        </p:tgtEl>
                                        <p:attrNameLst>
                                          <p:attrName>ppt_h</p:attrName>
                                        </p:attrNameLst>
                                      </p:cBhvr>
                                      <p:tavLst>
                                        <p:tav tm="0">
                                          <p:val>
                                            <p:strVal val="#ppt_h"/>
                                          </p:val>
                                        </p:tav>
                                        <p:tav tm="100000">
                                          <p:val>
                                            <p:strVal val="#ppt_h"/>
                                          </p:val>
                                        </p:tav>
                                      </p:tavLst>
                                    </p:anim>
                                    <p:animEffect transition="in" filter="fade">
                                      <p:cBhvr>
                                        <p:cTn id="17" dur="1000"/>
                                        <p:tgtEl>
                                          <p:spTgt spid="10158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15816"/>
                                        </p:tgtEl>
                                        <p:attrNameLst>
                                          <p:attrName>style.visibility</p:attrName>
                                        </p:attrNameLst>
                                      </p:cBhvr>
                                      <p:to>
                                        <p:strVal val="visible"/>
                                      </p:to>
                                    </p:set>
                                    <p:animEffect transition="in" filter="fade">
                                      <p:cBhvr>
                                        <p:cTn id="22" dur="2000"/>
                                        <p:tgtEl>
                                          <p:spTgt spid="10158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15819"/>
                                        </p:tgtEl>
                                        <p:attrNameLst>
                                          <p:attrName>style.visibility</p:attrName>
                                        </p:attrNameLst>
                                      </p:cBhvr>
                                      <p:to>
                                        <p:strVal val="visible"/>
                                      </p:to>
                                    </p:set>
                                    <p:animEffect transition="in" filter="fade">
                                      <p:cBhvr>
                                        <p:cTn id="25" dur="1000"/>
                                        <p:tgtEl>
                                          <p:spTgt spid="1015819"/>
                                        </p:tgtEl>
                                      </p:cBhvr>
                                    </p:animEffect>
                                  </p:childTnLst>
                                </p:cTn>
                              </p:par>
                              <p:par>
                                <p:cTn id="26" presetID="55" presetClass="entr" presetSubtype="0" fill="hold" grpId="0" nodeType="withEffect">
                                  <p:stCondLst>
                                    <p:cond delay="0"/>
                                  </p:stCondLst>
                                  <p:childTnLst>
                                    <p:set>
                                      <p:cBhvr>
                                        <p:cTn id="27" dur="1" fill="hold">
                                          <p:stCondLst>
                                            <p:cond delay="0"/>
                                          </p:stCondLst>
                                        </p:cTn>
                                        <p:tgtEl>
                                          <p:spTgt spid="1015820"/>
                                        </p:tgtEl>
                                        <p:attrNameLst>
                                          <p:attrName>style.visibility</p:attrName>
                                        </p:attrNameLst>
                                      </p:cBhvr>
                                      <p:to>
                                        <p:strVal val="visible"/>
                                      </p:to>
                                    </p:set>
                                    <p:anim calcmode="lin" valueType="num">
                                      <p:cBhvr>
                                        <p:cTn id="28" dur="1000" fill="hold"/>
                                        <p:tgtEl>
                                          <p:spTgt spid="1015820"/>
                                        </p:tgtEl>
                                        <p:attrNameLst>
                                          <p:attrName>ppt_w</p:attrName>
                                        </p:attrNameLst>
                                      </p:cBhvr>
                                      <p:tavLst>
                                        <p:tav tm="0">
                                          <p:val>
                                            <p:strVal val="#ppt_w*0.70"/>
                                          </p:val>
                                        </p:tav>
                                        <p:tav tm="100000">
                                          <p:val>
                                            <p:strVal val="#ppt_w"/>
                                          </p:val>
                                        </p:tav>
                                      </p:tavLst>
                                    </p:anim>
                                    <p:anim calcmode="lin" valueType="num">
                                      <p:cBhvr>
                                        <p:cTn id="29" dur="1000" fill="hold"/>
                                        <p:tgtEl>
                                          <p:spTgt spid="1015820"/>
                                        </p:tgtEl>
                                        <p:attrNameLst>
                                          <p:attrName>ppt_h</p:attrName>
                                        </p:attrNameLst>
                                      </p:cBhvr>
                                      <p:tavLst>
                                        <p:tav tm="0">
                                          <p:val>
                                            <p:strVal val="#ppt_h"/>
                                          </p:val>
                                        </p:tav>
                                        <p:tav tm="100000">
                                          <p:val>
                                            <p:strVal val="#ppt_h"/>
                                          </p:val>
                                        </p:tav>
                                      </p:tavLst>
                                    </p:anim>
                                    <p:animEffect transition="in" filter="fade">
                                      <p:cBhvr>
                                        <p:cTn id="30" dur="1000"/>
                                        <p:tgtEl>
                                          <p:spTgt spid="1015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5816" grpId="0" animBg="1"/>
      <p:bldP spid="1015817" grpId="0" animBg="1"/>
      <p:bldP spid="1015818" grpId="0" autoUpdateAnimBg="0"/>
      <p:bldP spid="1015819" grpId="0" animBg="1"/>
      <p:bldP spid="1015820" grpId="0"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1016834" name="Rectangle 2"/>
          <p:cNvSpPr>
            <a:spLocks noChangeArrowheads="1"/>
          </p:cNvSpPr>
          <p:nvPr/>
        </p:nvSpPr>
        <p:spPr bwMode="auto">
          <a:xfrm>
            <a:off x="0" y="5715000"/>
            <a:ext cx="9144000" cy="11430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000000"/>
              </a:solidFill>
              <a:latin typeface="Arial" charset="0"/>
            </a:endParaRPr>
          </a:p>
        </p:txBody>
      </p:sp>
      <p:grpSp>
        <p:nvGrpSpPr>
          <p:cNvPr id="2" name="Group 28"/>
          <p:cNvGrpSpPr>
            <a:grpSpLocks/>
          </p:cNvGrpSpPr>
          <p:nvPr/>
        </p:nvGrpSpPr>
        <p:grpSpPr bwMode="auto">
          <a:xfrm>
            <a:off x="838200" y="5911850"/>
            <a:ext cx="7620000" cy="641350"/>
            <a:chOff x="486" y="3337"/>
            <a:chExt cx="4800" cy="404"/>
          </a:xfrm>
        </p:grpSpPr>
        <p:sp>
          <p:nvSpPr>
            <p:cNvPr id="1016836" name="Text Box 4"/>
            <p:cNvSpPr txBox="1">
              <a:spLocks noChangeArrowheads="1"/>
            </p:cNvSpPr>
            <p:nvPr/>
          </p:nvSpPr>
          <p:spPr bwMode="auto">
            <a:xfrm>
              <a:off x="674" y="3353"/>
              <a:ext cx="4612" cy="388"/>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Hence, God’s predestination concerning an individual’s </a:t>
              </a:r>
              <a:r>
                <a:rPr lang="en-US" sz="2000" u="sng" dirty="0">
                  <a:solidFill>
                    <a:srgbClr val="FFFFFF"/>
                  </a:solidFill>
                  <a:effectLst/>
                  <a:latin typeface="Arial Narrow" pitchFamily="34" charset="0"/>
                </a:rPr>
                <a:t>glorification</a:t>
              </a:r>
              <a:r>
                <a:rPr lang="en-US" sz="2000" dirty="0">
                  <a:solidFill>
                    <a:srgbClr val="FFFFFF"/>
                  </a:solidFill>
                  <a:effectLst/>
                  <a:latin typeface="Arial Narrow" pitchFamily="34" charset="0"/>
                </a:rPr>
                <a:t> is thus contingent upon the </a:t>
              </a:r>
              <a:r>
                <a:rPr lang="en-US" sz="2000" dirty="0">
                  <a:solidFill>
                    <a:srgbClr val="FFFF00"/>
                  </a:solidFill>
                  <a:effectLst/>
                  <a:latin typeface="Arial Narrow" pitchFamily="34" charset="0"/>
                </a:rPr>
                <a:t>fulfillment</a:t>
              </a:r>
              <a:r>
                <a:rPr lang="en-US" sz="2000" dirty="0">
                  <a:solidFill>
                    <a:srgbClr val="FFFFFF"/>
                  </a:solidFill>
                  <a:effectLst/>
                  <a:latin typeface="Arial Narrow" pitchFamily="34" charset="0"/>
                </a:rPr>
                <a:t> of his portion of responsibility.</a:t>
              </a:r>
              <a:endParaRPr lang="en-US" sz="2000" b="0" dirty="0">
                <a:solidFill>
                  <a:srgbClr val="FFFFFF"/>
                </a:solidFill>
                <a:effectLst/>
                <a:latin typeface="Arial Narrow" pitchFamily="34" charset="0"/>
              </a:endParaRPr>
            </a:p>
          </p:txBody>
        </p:sp>
        <p:sp>
          <p:nvSpPr>
            <p:cNvPr id="1016837" name="Text Box 5"/>
            <p:cNvSpPr txBox="1">
              <a:spLocks noChangeArrowheads="1"/>
            </p:cNvSpPr>
            <p:nvPr/>
          </p:nvSpPr>
          <p:spPr bwMode="auto">
            <a:xfrm>
              <a:off x="486" y="3337"/>
              <a:ext cx="186" cy="356"/>
            </a:xfrm>
            <a:prstGeom prst="rect">
              <a:avLst/>
            </a:prstGeom>
            <a:noFill/>
            <a:ln w="9525">
              <a:noFill/>
              <a:miter lim="800000"/>
              <a:headEnd/>
              <a:tailEnd/>
            </a:ln>
            <a:effectLst/>
          </p:spPr>
          <p:txBody>
            <a:bodyPr>
              <a:spAutoFit/>
            </a:bodyPr>
            <a:lstStyle/>
            <a:p>
              <a:pPr marL="0" marR="0" lvl="0" indent="0" defTabSz="914400" rtl="0" eaLnBrk="0" fontAlgn="base" latinLnBrk="0" hangingPunct="0">
                <a:lnSpc>
                  <a:spcPct val="67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4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1016839" name="Rectangle 7"/>
          <p:cNvSpPr>
            <a:spLocks noChangeArrowheads="1"/>
          </p:cNvSpPr>
          <p:nvPr/>
        </p:nvSpPr>
        <p:spPr bwMode="auto">
          <a:xfrm>
            <a:off x="304800" y="1525588"/>
            <a:ext cx="2438400" cy="2284412"/>
          </a:xfrm>
          <a:prstGeom prst="rect">
            <a:avLst/>
          </a:prstGeom>
          <a:solidFill>
            <a:srgbClr val="DFDFFF"/>
          </a:solidFill>
          <a:ln w="28575">
            <a:solidFill>
              <a:srgbClr val="6600CC"/>
            </a:solidFill>
            <a:miter lim="800000"/>
            <a:headEnd/>
            <a:tailEnd/>
          </a:ln>
          <a:effectLst>
            <a:outerShdw dist="71842" dir="2700000" algn="ctr" rotWithShape="0">
              <a:srgbClr val="6600CC"/>
            </a:outerShdw>
          </a:effectLst>
        </p:spPr>
        <p:txBody>
          <a:bodyPr>
            <a:spAutoFit/>
          </a:bodyPr>
          <a:lstStyle/>
          <a:p>
            <a:pPr algn="ctr"/>
            <a:endParaRPr lang="en-US">
              <a:solidFill>
                <a:srgbClr val="000000"/>
              </a:solidFill>
              <a:latin typeface="Arial" charset="0"/>
            </a:endParaRPr>
          </a:p>
        </p:txBody>
      </p:sp>
      <p:sp>
        <p:nvSpPr>
          <p:cNvPr id="1016840" name="Rectangle 8"/>
          <p:cNvSpPr>
            <a:spLocks noChangeArrowheads="1"/>
          </p:cNvSpPr>
          <p:nvPr/>
        </p:nvSpPr>
        <p:spPr bwMode="auto">
          <a:xfrm>
            <a:off x="6400800" y="1524000"/>
            <a:ext cx="2438400" cy="2284413"/>
          </a:xfrm>
          <a:prstGeom prst="rect">
            <a:avLst/>
          </a:prstGeom>
          <a:solidFill>
            <a:srgbClr val="CCFFFF"/>
          </a:solidFill>
          <a:ln w="28575">
            <a:solidFill>
              <a:srgbClr val="0000CC"/>
            </a:solidFill>
            <a:miter lim="800000"/>
            <a:headEnd/>
            <a:tailEnd/>
          </a:ln>
          <a:effectLst>
            <a:outerShdw dist="71842" dir="2700000" algn="ctr" rotWithShape="0">
              <a:srgbClr val="0000FF"/>
            </a:outerShdw>
          </a:effectLst>
        </p:spPr>
        <p:txBody>
          <a:bodyPr>
            <a:spAutoFit/>
          </a:bodyPr>
          <a:lstStyle/>
          <a:p>
            <a:pPr algn="ctr"/>
            <a:endParaRPr lang="en-US">
              <a:solidFill>
                <a:srgbClr val="000000"/>
              </a:solidFill>
              <a:latin typeface="Arial" charset="0"/>
            </a:endParaRPr>
          </a:p>
        </p:txBody>
      </p:sp>
      <p:sp>
        <p:nvSpPr>
          <p:cNvPr id="1016841" name="WordArt 9"/>
          <p:cNvSpPr>
            <a:spLocks noChangeArrowheads="1" noChangeShapeType="1"/>
          </p:cNvSpPr>
          <p:nvPr/>
        </p:nvSpPr>
        <p:spPr bwMode="auto">
          <a:xfrm>
            <a:off x="2895600" y="4348163"/>
            <a:ext cx="327025" cy="381000"/>
          </a:xfrm>
          <a:prstGeom prst="rect">
            <a:avLst/>
          </a:prstGeom>
        </p:spPr>
        <p:txBody>
          <a:bodyPr wrap="none" fromWordArt="1">
            <a:prstTxWarp prst="textPlain">
              <a:avLst>
                <a:gd name="adj" fmla="val 50000"/>
              </a:avLst>
            </a:prstTxWarp>
          </a:bodyPr>
          <a:lstStyle/>
          <a:p>
            <a:pPr algn="ctr"/>
            <a:r>
              <a:rPr lang="en-US" sz="3600" kern="10">
                <a:ln w="57150">
                  <a:solidFill>
                    <a:srgbClr val="CC0000"/>
                  </a:solidFill>
                  <a:round/>
                  <a:headEnd/>
                  <a:tailEnd/>
                </a:ln>
                <a:solidFill>
                  <a:srgbClr val="CC0000"/>
                </a:solidFill>
                <a:effectLst/>
                <a:latin typeface="Impact"/>
              </a:rPr>
              <a:t>+</a:t>
            </a:r>
          </a:p>
        </p:txBody>
      </p:sp>
      <p:sp>
        <p:nvSpPr>
          <p:cNvPr id="1016842" name="Rectangle 10"/>
          <p:cNvSpPr>
            <a:spLocks noChangeArrowheads="1"/>
          </p:cNvSpPr>
          <p:nvPr/>
        </p:nvSpPr>
        <p:spPr bwMode="auto">
          <a:xfrm>
            <a:off x="304800" y="3965575"/>
            <a:ext cx="2438400" cy="1143000"/>
          </a:xfrm>
          <a:prstGeom prst="rect">
            <a:avLst/>
          </a:prstGeom>
          <a:solidFill>
            <a:srgbClr val="6600CC"/>
          </a:solidFill>
          <a:ln w="9525">
            <a:noFill/>
            <a:miter lim="800000"/>
            <a:headEnd/>
            <a:tailEnd/>
          </a:ln>
          <a:effectLst>
            <a:outerShdw dist="89803" dir="2700000" algn="ctr" rotWithShape="0">
              <a:srgbClr val="B3B3FF"/>
            </a:outerShdw>
          </a:effectLst>
        </p:spPr>
        <p:txBody>
          <a:bodyPr>
            <a:spAutoFit/>
          </a:bodyPr>
          <a:lstStyle/>
          <a:p>
            <a:pPr algn="ctr"/>
            <a:endParaRPr lang="en-US">
              <a:solidFill>
                <a:srgbClr val="000000"/>
              </a:solidFill>
              <a:latin typeface="Arial" charset="0"/>
            </a:endParaRPr>
          </a:p>
        </p:txBody>
      </p:sp>
      <p:sp>
        <p:nvSpPr>
          <p:cNvPr id="1016843" name="Text Box 11"/>
          <p:cNvSpPr txBox="1">
            <a:spLocks noChangeArrowheads="1"/>
          </p:cNvSpPr>
          <p:nvPr/>
        </p:nvSpPr>
        <p:spPr bwMode="auto">
          <a:xfrm>
            <a:off x="304800" y="4033838"/>
            <a:ext cx="2438400" cy="1006475"/>
          </a:xfrm>
          <a:prstGeom prst="rect">
            <a:avLst/>
          </a:prstGeom>
          <a:noFill/>
          <a:ln w="9525">
            <a:noFill/>
            <a:miter lim="800000"/>
            <a:headEnd/>
            <a:tailEnd/>
          </a:ln>
          <a:effectLst>
            <a:outerShdw dist="12700" algn="ctr" rotWithShape="0">
              <a:schemeClr val="tx1"/>
            </a:outerShdw>
          </a:effectLst>
        </p:spPr>
        <p:txBody>
          <a:bodyPr>
            <a:spAutoFit/>
          </a:bodyPr>
          <a:lstStyle/>
          <a:p>
            <a:pPr algn="ctr"/>
            <a:r>
              <a:rPr lang="en-US" sz="3000" b="0">
                <a:solidFill>
                  <a:srgbClr val="FFFFFF"/>
                </a:solidFill>
                <a:effectLst/>
                <a:latin typeface="Impact" pitchFamily="34" charset="0"/>
              </a:rPr>
              <a:t>God’s</a:t>
            </a:r>
          </a:p>
          <a:p>
            <a:pPr algn="ctr"/>
            <a:r>
              <a:rPr lang="en-US" sz="3000" b="0">
                <a:solidFill>
                  <a:srgbClr val="FFFFFF"/>
                </a:solidFill>
                <a:effectLst/>
                <a:latin typeface="Impact" pitchFamily="34" charset="0"/>
              </a:rPr>
              <a:t>responsibility</a:t>
            </a:r>
          </a:p>
        </p:txBody>
      </p:sp>
      <p:sp>
        <p:nvSpPr>
          <p:cNvPr id="1016844" name="Rectangle 12"/>
          <p:cNvSpPr>
            <a:spLocks noChangeArrowheads="1"/>
          </p:cNvSpPr>
          <p:nvPr/>
        </p:nvSpPr>
        <p:spPr bwMode="auto">
          <a:xfrm>
            <a:off x="3352800" y="3965575"/>
            <a:ext cx="2438400" cy="1143000"/>
          </a:xfrm>
          <a:prstGeom prst="rect">
            <a:avLst/>
          </a:prstGeom>
          <a:solidFill>
            <a:srgbClr val="9900FF"/>
          </a:solidFill>
          <a:ln w="9525">
            <a:noFill/>
            <a:miter lim="800000"/>
            <a:headEnd/>
            <a:tailEnd/>
          </a:ln>
          <a:effectLst>
            <a:outerShdw dist="89803" dir="2700000" algn="ctr" rotWithShape="0">
              <a:srgbClr val="D5ABFF"/>
            </a:outerShdw>
          </a:effectLst>
        </p:spPr>
        <p:txBody>
          <a:bodyPr>
            <a:spAutoFit/>
          </a:bodyPr>
          <a:lstStyle/>
          <a:p>
            <a:pPr algn="ctr"/>
            <a:endParaRPr lang="en-US">
              <a:solidFill>
                <a:srgbClr val="000000"/>
              </a:solidFill>
              <a:latin typeface="Arial" charset="0"/>
            </a:endParaRPr>
          </a:p>
        </p:txBody>
      </p:sp>
      <p:sp>
        <p:nvSpPr>
          <p:cNvPr id="1016845" name="Text Box 13"/>
          <p:cNvSpPr txBox="1">
            <a:spLocks noChangeArrowheads="1"/>
          </p:cNvSpPr>
          <p:nvPr/>
        </p:nvSpPr>
        <p:spPr bwMode="auto">
          <a:xfrm>
            <a:off x="3352800" y="4033838"/>
            <a:ext cx="2438400" cy="1006475"/>
          </a:xfrm>
          <a:prstGeom prst="rect">
            <a:avLst/>
          </a:prstGeom>
          <a:noFill/>
          <a:ln w="9525">
            <a:noFill/>
            <a:miter lim="800000"/>
            <a:headEnd/>
            <a:tailEnd/>
          </a:ln>
          <a:effectLst>
            <a:outerShdw dist="12700" algn="ctr" rotWithShape="0">
              <a:schemeClr val="tx1"/>
            </a:outerShdw>
          </a:effectLst>
        </p:spPr>
        <p:txBody>
          <a:bodyPr>
            <a:spAutoFit/>
          </a:bodyPr>
          <a:lstStyle/>
          <a:p>
            <a:pPr algn="ctr"/>
            <a:r>
              <a:rPr lang="en-US" sz="3000" b="0">
                <a:solidFill>
                  <a:srgbClr val="FFFFFF"/>
                </a:solidFill>
                <a:effectLst/>
                <a:latin typeface="Impact" pitchFamily="34" charset="0"/>
              </a:rPr>
              <a:t>Human</a:t>
            </a:r>
          </a:p>
          <a:p>
            <a:pPr algn="ctr"/>
            <a:r>
              <a:rPr lang="en-US" sz="3000" b="0">
                <a:solidFill>
                  <a:srgbClr val="FFFFFF"/>
                </a:solidFill>
                <a:effectLst/>
                <a:latin typeface="Impact" pitchFamily="34" charset="0"/>
              </a:rPr>
              <a:t>responsibility</a:t>
            </a:r>
          </a:p>
        </p:txBody>
      </p:sp>
      <p:sp>
        <p:nvSpPr>
          <p:cNvPr id="1016846" name="Rectangle 14"/>
          <p:cNvSpPr>
            <a:spLocks noChangeArrowheads="1"/>
          </p:cNvSpPr>
          <p:nvPr/>
        </p:nvSpPr>
        <p:spPr bwMode="auto">
          <a:xfrm>
            <a:off x="6400800" y="3967163"/>
            <a:ext cx="2438400" cy="1143000"/>
          </a:xfrm>
          <a:prstGeom prst="rect">
            <a:avLst/>
          </a:prstGeom>
          <a:solidFill>
            <a:srgbClr val="0000FF"/>
          </a:solidFill>
          <a:ln w="9525">
            <a:noFill/>
            <a:miter lim="800000"/>
            <a:headEnd/>
            <a:tailEnd/>
          </a:ln>
          <a:effectLst>
            <a:outerShdw dist="81320" dir="3080412" algn="ctr" rotWithShape="0">
              <a:srgbClr val="23FFFF"/>
            </a:outerShdw>
          </a:effectLst>
        </p:spPr>
        <p:txBody>
          <a:bodyPr>
            <a:spAutoFit/>
          </a:bodyPr>
          <a:lstStyle/>
          <a:p>
            <a:pPr algn="ctr"/>
            <a:endParaRPr lang="en-US">
              <a:solidFill>
                <a:srgbClr val="000000"/>
              </a:solidFill>
              <a:latin typeface="Arial" charset="0"/>
            </a:endParaRPr>
          </a:p>
        </p:txBody>
      </p:sp>
      <p:sp>
        <p:nvSpPr>
          <p:cNvPr id="1016847" name="Text Box 15"/>
          <p:cNvSpPr txBox="1">
            <a:spLocks noChangeArrowheads="1"/>
          </p:cNvSpPr>
          <p:nvPr/>
        </p:nvSpPr>
        <p:spPr bwMode="auto">
          <a:xfrm>
            <a:off x="6619875" y="4249738"/>
            <a:ext cx="2000250" cy="579437"/>
          </a:xfrm>
          <a:prstGeom prst="rect">
            <a:avLst/>
          </a:prstGeom>
          <a:noFill/>
          <a:ln w="9525">
            <a:noFill/>
            <a:miter lim="800000"/>
            <a:headEnd/>
            <a:tailEnd/>
          </a:ln>
          <a:effectLst>
            <a:outerShdw dist="12700" algn="ctr" rotWithShape="0">
              <a:schemeClr val="tx1"/>
            </a:outerShdw>
          </a:effectLst>
        </p:spPr>
        <p:txBody>
          <a:bodyPr>
            <a:spAutoFit/>
          </a:bodyPr>
          <a:lstStyle/>
          <a:p>
            <a:pPr algn="ctr"/>
            <a:r>
              <a:rPr lang="en-US" sz="3200" b="0" dirty="0">
                <a:solidFill>
                  <a:srgbClr val="FFFFFF"/>
                </a:solidFill>
                <a:effectLst/>
                <a:latin typeface="Impact" pitchFamily="34" charset="0"/>
              </a:rPr>
              <a:t>Fulfillment</a:t>
            </a:r>
          </a:p>
        </p:txBody>
      </p:sp>
      <p:sp>
        <p:nvSpPr>
          <p:cNvPr id="1016850" name="WordArt 18"/>
          <p:cNvSpPr>
            <a:spLocks noChangeArrowheads="1" noChangeShapeType="1"/>
          </p:cNvSpPr>
          <p:nvPr/>
        </p:nvSpPr>
        <p:spPr bwMode="auto">
          <a:xfrm>
            <a:off x="2895600" y="2476500"/>
            <a:ext cx="327025" cy="381000"/>
          </a:xfrm>
          <a:prstGeom prst="rect">
            <a:avLst/>
          </a:prstGeom>
        </p:spPr>
        <p:txBody>
          <a:bodyPr wrap="none" fromWordArt="1">
            <a:prstTxWarp prst="textPlain">
              <a:avLst>
                <a:gd name="adj" fmla="val 50000"/>
              </a:avLst>
            </a:prstTxWarp>
          </a:bodyPr>
          <a:lstStyle/>
          <a:p>
            <a:pPr algn="ctr"/>
            <a:r>
              <a:rPr lang="en-US" sz="3600" kern="10">
                <a:ln w="57150">
                  <a:solidFill>
                    <a:srgbClr val="CC0000"/>
                  </a:solidFill>
                  <a:round/>
                  <a:headEnd/>
                  <a:tailEnd/>
                </a:ln>
                <a:solidFill>
                  <a:srgbClr val="CC0000"/>
                </a:solidFill>
                <a:effectLst/>
                <a:latin typeface="Impact"/>
              </a:rPr>
              <a:t>+</a:t>
            </a:r>
          </a:p>
        </p:txBody>
      </p:sp>
      <p:sp>
        <p:nvSpPr>
          <p:cNvPr id="1016851" name="Rectangle 19"/>
          <p:cNvSpPr>
            <a:spLocks noChangeArrowheads="1"/>
          </p:cNvSpPr>
          <p:nvPr/>
        </p:nvSpPr>
        <p:spPr bwMode="auto">
          <a:xfrm>
            <a:off x="3352800" y="1525588"/>
            <a:ext cx="2438400" cy="2284412"/>
          </a:xfrm>
          <a:prstGeom prst="rect">
            <a:avLst/>
          </a:prstGeom>
          <a:solidFill>
            <a:srgbClr val="EEDDFF"/>
          </a:solidFill>
          <a:ln w="28575">
            <a:solidFill>
              <a:srgbClr val="9900FF"/>
            </a:solidFill>
            <a:miter lim="800000"/>
            <a:headEnd/>
            <a:tailEnd/>
          </a:ln>
          <a:effectLst>
            <a:outerShdw dist="71842" dir="2700000" algn="ctr" rotWithShape="0">
              <a:srgbClr val="9900FF"/>
            </a:outerShdw>
          </a:effectLst>
        </p:spPr>
        <p:txBody>
          <a:bodyPr>
            <a:spAutoFit/>
          </a:bodyPr>
          <a:lstStyle/>
          <a:p>
            <a:pPr algn="ctr"/>
            <a:endParaRPr lang="en-US">
              <a:solidFill>
                <a:srgbClr val="000000"/>
              </a:solidFill>
              <a:latin typeface="Arial" charset="0"/>
            </a:endParaRPr>
          </a:p>
        </p:txBody>
      </p:sp>
      <p:sp>
        <p:nvSpPr>
          <p:cNvPr id="1016852" name="Text Box 20"/>
          <p:cNvSpPr txBox="1">
            <a:spLocks noChangeArrowheads="1"/>
          </p:cNvSpPr>
          <p:nvPr/>
        </p:nvSpPr>
        <p:spPr bwMode="auto">
          <a:xfrm>
            <a:off x="3771900" y="2316163"/>
            <a:ext cx="1600200" cy="701675"/>
          </a:xfrm>
          <a:prstGeom prst="rect">
            <a:avLst/>
          </a:prstGeom>
          <a:noFill/>
          <a:ln w="9525">
            <a:noFill/>
            <a:miter lim="800000"/>
            <a:headEnd/>
            <a:tailEnd/>
          </a:ln>
          <a:effectLst>
            <a:outerShdw dist="12700" algn="ctr" rotWithShape="0">
              <a:schemeClr val="bg1"/>
            </a:outerShdw>
          </a:effectLst>
        </p:spPr>
        <p:txBody>
          <a:bodyPr>
            <a:spAutoFit/>
          </a:bodyPr>
          <a:lstStyle/>
          <a:p>
            <a:pPr algn="ctr"/>
            <a:r>
              <a:rPr lang="en-US" sz="4000" b="0">
                <a:solidFill>
                  <a:srgbClr val="660066"/>
                </a:solidFill>
                <a:effectLst/>
                <a:latin typeface="Impact" pitchFamily="34" charset="0"/>
              </a:rPr>
              <a:t>Justify</a:t>
            </a:r>
          </a:p>
        </p:txBody>
      </p:sp>
      <p:sp>
        <p:nvSpPr>
          <p:cNvPr id="1016853" name="Text Box 21"/>
          <p:cNvSpPr txBox="1">
            <a:spLocks noChangeArrowheads="1"/>
          </p:cNvSpPr>
          <p:nvPr/>
        </p:nvSpPr>
        <p:spPr bwMode="auto">
          <a:xfrm>
            <a:off x="6810375" y="2316163"/>
            <a:ext cx="1619250" cy="701675"/>
          </a:xfrm>
          <a:prstGeom prst="rect">
            <a:avLst/>
          </a:prstGeom>
          <a:noFill/>
          <a:ln w="9525">
            <a:noFill/>
            <a:miter lim="800000"/>
            <a:headEnd/>
            <a:tailEnd/>
          </a:ln>
          <a:effectLst>
            <a:outerShdw dist="25400" dir="1200000" algn="ctr" rotWithShape="0">
              <a:schemeClr val="bg1"/>
            </a:outerShdw>
          </a:effectLst>
        </p:spPr>
        <p:txBody>
          <a:bodyPr>
            <a:spAutoFit/>
          </a:bodyPr>
          <a:lstStyle/>
          <a:p>
            <a:pPr algn="ctr"/>
            <a:r>
              <a:rPr lang="en-US" sz="4000" b="0">
                <a:solidFill>
                  <a:srgbClr val="000070"/>
                </a:solidFill>
                <a:effectLst/>
                <a:latin typeface="Impact" pitchFamily="34" charset="0"/>
              </a:rPr>
              <a:t>Glorify</a:t>
            </a:r>
          </a:p>
        </p:txBody>
      </p:sp>
      <p:sp>
        <p:nvSpPr>
          <p:cNvPr id="1016854" name="Text Box 22"/>
          <p:cNvSpPr txBox="1">
            <a:spLocks noChangeArrowheads="1"/>
          </p:cNvSpPr>
          <p:nvPr/>
        </p:nvSpPr>
        <p:spPr bwMode="auto">
          <a:xfrm>
            <a:off x="458788" y="1812925"/>
            <a:ext cx="2133600" cy="641350"/>
          </a:xfrm>
          <a:prstGeom prst="rect">
            <a:avLst/>
          </a:prstGeom>
          <a:noFill/>
          <a:ln w="9525">
            <a:noFill/>
            <a:miter lim="800000"/>
            <a:headEnd/>
            <a:tailEnd/>
          </a:ln>
          <a:effectLst>
            <a:outerShdw dist="12700" algn="ctr" rotWithShape="0">
              <a:srgbClr val="E3C7FF"/>
            </a:outerShdw>
          </a:effectLst>
        </p:spPr>
        <p:txBody>
          <a:bodyPr>
            <a:spAutoFit/>
          </a:bodyPr>
          <a:lstStyle/>
          <a:p>
            <a:pPr algn="ctr"/>
            <a:r>
              <a:rPr lang="en-US" sz="3600" b="0">
                <a:solidFill>
                  <a:srgbClr val="4A0094"/>
                </a:solidFill>
                <a:effectLst/>
                <a:latin typeface="Impact" pitchFamily="34" charset="0"/>
              </a:rPr>
              <a:t>Foreknow</a:t>
            </a:r>
          </a:p>
        </p:txBody>
      </p:sp>
      <p:sp>
        <p:nvSpPr>
          <p:cNvPr id="1016855" name="Text Box 23"/>
          <p:cNvSpPr txBox="1">
            <a:spLocks noChangeArrowheads="1"/>
          </p:cNvSpPr>
          <p:nvPr/>
        </p:nvSpPr>
        <p:spPr bwMode="auto">
          <a:xfrm>
            <a:off x="365125" y="2346325"/>
            <a:ext cx="2319338" cy="641350"/>
          </a:xfrm>
          <a:prstGeom prst="rect">
            <a:avLst/>
          </a:prstGeom>
          <a:noFill/>
          <a:ln w="9525">
            <a:noFill/>
            <a:miter lim="800000"/>
            <a:headEnd/>
            <a:tailEnd/>
          </a:ln>
          <a:effectLst>
            <a:outerShdw dist="12700" algn="ctr" rotWithShape="0">
              <a:srgbClr val="E3C7FF"/>
            </a:outerShdw>
          </a:effectLst>
        </p:spPr>
        <p:txBody>
          <a:bodyPr>
            <a:spAutoFit/>
          </a:bodyPr>
          <a:lstStyle/>
          <a:p>
            <a:pPr algn="ctr"/>
            <a:r>
              <a:rPr lang="en-US" sz="3600" b="0">
                <a:solidFill>
                  <a:srgbClr val="4A0094"/>
                </a:solidFill>
                <a:effectLst/>
                <a:latin typeface="Impact" pitchFamily="34" charset="0"/>
              </a:rPr>
              <a:t>Predestine</a:t>
            </a:r>
          </a:p>
        </p:txBody>
      </p:sp>
      <p:sp>
        <p:nvSpPr>
          <p:cNvPr id="1016856" name="Text Box 24"/>
          <p:cNvSpPr txBox="1">
            <a:spLocks noChangeArrowheads="1"/>
          </p:cNvSpPr>
          <p:nvPr/>
        </p:nvSpPr>
        <p:spPr bwMode="auto">
          <a:xfrm>
            <a:off x="1014413" y="2879725"/>
            <a:ext cx="1020762" cy="641350"/>
          </a:xfrm>
          <a:prstGeom prst="rect">
            <a:avLst/>
          </a:prstGeom>
          <a:noFill/>
          <a:ln w="9525">
            <a:noFill/>
            <a:miter lim="800000"/>
            <a:headEnd/>
            <a:tailEnd/>
          </a:ln>
          <a:effectLst>
            <a:outerShdw dist="12700" algn="ctr" rotWithShape="0">
              <a:srgbClr val="E3C7FF"/>
            </a:outerShdw>
          </a:effectLst>
        </p:spPr>
        <p:txBody>
          <a:bodyPr>
            <a:spAutoFit/>
          </a:bodyPr>
          <a:lstStyle/>
          <a:p>
            <a:pPr algn="ctr"/>
            <a:r>
              <a:rPr lang="en-US" sz="3600" b="0">
                <a:solidFill>
                  <a:srgbClr val="4A0094"/>
                </a:solidFill>
                <a:effectLst/>
                <a:latin typeface="Impact" pitchFamily="34" charset="0"/>
              </a:rPr>
              <a:t>Call</a:t>
            </a:r>
          </a:p>
        </p:txBody>
      </p:sp>
      <p:sp>
        <p:nvSpPr>
          <p:cNvPr id="1016858" name="AutoShape 26"/>
          <p:cNvSpPr>
            <a:spLocks noChangeArrowheads="1"/>
          </p:cNvSpPr>
          <p:nvPr/>
        </p:nvSpPr>
        <p:spPr bwMode="auto">
          <a:xfrm rot="-5400000">
            <a:off x="5981700" y="4348163"/>
            <a:ext cx="304800" cy="381000"/>
          </a:xfrm>
          <a:prstGeom prst="downArrow">
            <a:avLst>
              <a:gd name="adj1" fmla="val 53130"/>
              <a:gd name="adj2" fmla="val 75527"/>
            </a:avLst>
          </a:prstGeom>
          <a:solidFill>
            <a:srgbClr val="CC0000"/>
          </a:solidFill>
          <a:ln w="28575">
            <a:solidFill>
              <a:srgbClr val="CC0000"/>
            </a:solidFill>
            <a:miter lim="800000"/>
            <a:headEnd/>
            <a:tailEnd/>
          </a:ln>
          <a:effectLst/>
        </p:spPr>
        <p:txBody>
          <a:bodyPr wrap="none" anchor="ctr"/>
          <a:lstStyle/>
          <a:p>
            <a:pPr algn="ctr"/>
            <a:endParaRPr lang="en-US">
              <a:solidFill>
                <a:srgbClr val="000000"/>
              </a:solidFill>
              <a:latin typeface="Arial" charset="0"/>
            </a:endParaRPr>
          </a:p>
        </p:txBody>
      </p:sp>
      <p:sp>
        <p:nvSpPr>
          <p:cNvPr id="1016859" name="AutoShape 27"/>
          <p:cNvSpPr>
            <a:spLocks noChangeArrowheads="1"/>
          </p:cNvSpPr>
          <p:nvPr/>
        </p:nvSpPr>
        <p:spPr bwMode="auto">
          <a:xfrm rot="-5400000">
            <a:off x="5981700" y="2476500"/>
            <a:ext cx="304800" cy="381000"/>
          </a:xfrm>
          <a:prstGeom prst="downArrow">
            <a:avLst>
              <a:gd name="adj1" fmla="val 53130"/>
              <a:gd name="adj2" fmla="val 75527"/>
            </a:avLst>
          </a:prstGeom>
          <a:solidFill>
            <a:srgbClr val="CC0000"/>
          </a:solidFill>
          <a:ln w="28575">
            <a:solidFill>
              <a:srgbClr val="CC0000"/>
            </a:solidFill>
            <a:miter lim="800000"/>
            <a:headEnd/>
            <a:tailEnd/>
          </a:ln>
          <a:effectLst/>
        </p:spPr>
        <p:txBody>
          <a:bodyPr wrap="none" anchor="ctr"/>
          <a:lstStyle/>
          <a:p>
            <a:pPr algn="ctr"/>
            <a:endParaRPr lang="en-US">
              <a:solidFill>
                <a:srgbClr val="000000"/>
              </a:solidFill>
              <a:latin typeface="Arial" charset="0"/>
            </a:endParaRPr>
          </a:p>
        </p:txBody>
      </p:sp>
      <p:sp>
        <p:nvSpPr>
          <p:cNvPr id="27" name="Text Box 24"/>
          <p:cNvSpPr txBox="1">
            <a:spLocks noChangeArrowheads="1"/>
          </p:cNvSpPr>
          <p:nvPr/>
        </p:nvSpPr>
        <p:spPr bwMode="auto">
          <a:xfrm>
            <a:off x="152400" y="0"/>
            <a:ext cx="7620000" cy="584775"/>
          </a:xfrm>
          <a:prstGeom prst="rect">
            <a:avLst/>
          </a:prstGeom>
          <a:noFill/>
          <a:ln w="9525">
            <a:noFill/>
            <a:miter lim="800000"/>
            <a:headEnd/>
            <a:tailEnd/>
          </a:ln>
          <a:effectLst>
            <a:outerShdw dist="12700" dir="600000" algn="ctr" rotWithShape="0">
              <a:schemeClr val="bg1"/>
            </a:outerShdw>
          </a:effectLst>
        </p:spPr>
        <p:txBody>
          <a:bodyPr wrap="square">
            <a:spAutoFit/>
          </a:bodyPr>
          <a:lstStyle/>
          <a:p>
            <a:r>
              <a:rPr lang="en-US" sz="3200" b="0" u="sng" dirty="0">
                <a:solidFill>
                  <a:srgbClr val="000099"/>
                </a:solidFill>
                <a:effectLst/>
                <a:latin typeface="Fette Engschrift"/>
              </a:rPr>
              <a:t>Elucidation of verses which support absolute predestination</a:t>
            </a:r>
          </a:p>
        </p:txBody>
      </p:sp>
      <p:sp>
        <p:nvSpPr>
          <p:cNvPr id="28" name="Rectangle 16"/>
          <p:cNvSpPr>
            <a:spLocks noChangeArrowheads="1"/>
          </p:cNvSpPr>
          <p:nvPr/>
        </p:nvSpPr>
        <p:spPr bwMode="auto">
          <a:xfrm>
            <a:off x="609600" y="1062037"/>
            <a:ext cx="4800600" cy="390525"/>
          </a:xfrm>
          <a:prstGeom prst="rect">
            <a:avLst/>
          </a:prstGeom>
          <a:noFill/>
          <a:ln w="9525">
            <a:noFill/>
            <a:miter lim="800000"/>
            <a:headEnd/>
            <a:tailEnd/>
          </a:ln>
          <a:effectLst/>
        </p:spPr>
        <p:txBody>
          <a:bodyPr wrap="none" anchor="ctr"/>
          <a:lstStyle/>
          <a:p>
            <a:r>
              <a:rPr lang="en-US" sz="2000" b="0">
                <a:solidFill>
                  <a:srgbClr val="000099"/>
                </a:solidFill>
                <a:effectLst/>
                <a:latin typeface="Fette Engschrift"/>
              </a:rPr>
              <a:t>(</a:t>
            </a:r>
            <a:r>
              <a:rPr lang="en-US" sz="2000" b="0">
                <a:solidFill>
                  <a:srgbClr val="000099"/>
                </a:solidFill>
                <a:effectLst/>
                <a:latin typeface="Impact" pitchFamily="34" charset="0"/>
              </a:rPr>
              <a:t>Words about human responsibility omitted</a:t>
            </a:r>
            <a:r>
              <a:rPr lang="en-US" sz="2000" b="0">
                <a:solidFill>
                  <a:srgbClr val="000099"/>
                </a:solidFill>
                <a:effectLst/>
                <a:latin typeface="Fette Engschrift"/>
              </a:rPr>
              <a:t>)</a:t>
            </a:r>
          </a:p>
        </p:txBody>
      </p:sp>
      <p:sp>
        <p:nvSpPr>
          <p:cNvPr id="29" name="Text Box 17"/>
          <p:cNvSpPr txBox="1">
            <a:spLocks noChangeArrowheads="1"/>
          </p:cNvSpPr>
          <p:nvPr/>
        </p:nvSpPr>
        <p:spPr bwMode="auto">
          <a:xfrm>
            <a:off x="152400" y="609600"/>
            <a:ext cx="2743200" cy="523220"/>
          </a:xfrm>
          <a:prstGeom prst="rect">
            <a:avLst/>
          </a:prstGeom>
          <a:noFill/>
          <a:ln w="9525">
            <a:noFill/>
            <a:miter lim="800000"/>
            <a:headEnd/>
            <a:tailEnd/>
          </a:ln>
          <a:effectLst>
            <a:outerShdw dist="25400" algn="ctr" rotWithShape="0">
              <a:schemeClr val="bg1"/>
            </a:outerShdw>
          </a:effectLst>
        </p:spPr>
        <p:txBody>
          <a:bodyPr wrap="square">
            <a:spAutoFit/>
          </a:bodyPr>
          <a:lstStyle/>
          <a:p>
            <a:pPr algn="ctr"/>
            <a:r>
              <a:rPr lang="en-US" sz="2800" b="0">
                <a:solidFill>
                  <a:srgbClr val="000099"/>
                </a:solidFill>
                <a:effectLst/>
                <a:latin typeface="Arial Black" pitchFamily="34" charset="0"/>
              </a:rPr>
              <a:t>Rom. 8:29-30</a:t>
            </a:r>
          </a:p>
        </p:txBody>
      </p:sp>
      <p:sp>
        <p:nvSpPr>
          <p:cNvPr id="30" name="AutoShape 25"/>
          <p:cNvSpPr>
            <a:spLocks noChangeArrowheads="1"/>
          </p:cNvSpPr>
          <p:nvPr/>
        </p:nvSpPr>
        <p:spPr bwMode="auto">
          <a:xfrm rot="5400000" flipV="1">
            <a:off x="404368" y="1113027"/>
            <a:ext cx="121920" cy="288544"/>
          </a:xfrm>
          <a:prstGeom prst="downArrow">
            <a:avLst>
              <a:gd name="adj1" fmla="val 50000"/>
              <a:gd name="adj2" fmla="val 62500"/>
            </a:avLst>
          </a:prstGeom>
          <a:solidFill>
            <a:srgbClr val="FF3300"/>
          </a:solidFill>
          <a:ln w="19050">
            <a:solidFill>
              <a:schemeClr val="tx1"/>
            </a:solidFill>
            <a:miter lim="800000"/>
            <a:headEnd/>
            <a:tailEnd/>
          </a:ln>
          <a:effectLst/>
        </p:spPr>
        <p:txBody>
          <a:bodyPr vert="eaVert" wrap="none" anchor="ctr"/>
          <a:lstStyle/>
          <a:p>
            <a:pPr algn="ctr"/>
            <a:endParaRPr lang="en-US" sz="1400" b="0">
              <a:solidFill>
                <a:srgbClr val="000000"/>
              </a:solidFill>
              <a:effectLst/>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decel="50000" autoRev="1" fill="remove" grpId="0" nodeType="clickEffect">
                                  <p:stCondLst>
                                    <p:cond delay="0"/>
                                  </p:stCondLst>
                                  <p:childTnLst>
                                    <p:animScale>
                                      <p:cBhvr>
                                        <p:cTn id="11" dur="1000" fill="hold"/>
                                        <p:tgtEl>
                                          <p:spTgt spid="1016853"/>
                                        </p:tgtEl>
                                      </p:cBhvr>
                                      <p:by x="150000" y="150000"/>
                                    </p:animScale>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0" nodeType="clickEffect">
                                  <p:stCondLst>
                                    <p:cond delay="0"/>
                                  </p:stCondLst>
                                  <p:childTnLst>
                                    <p:set>
                                      <p:cBhvr>
                                        <p:cTn id="15" dur="1" fill="hold">
                                          <p:stCondLst>
                                            <p:cond delay="0"/>
                                          </p:stCondLst>
                                        </p:cTn>
                                        <p:tgtEl>
                                          <p:spTgt spid="1016847"/>
                                        </p:tgtEl>
                                        <p:attrNameLst>
                                          <p:attrName>style.visibility</p:attrName>
                                        </p:attrNameLst>
                                      </p:cBhvr>
                                      <p:to>
                                        <p:strVal val="visible"/>
                                      </p:to>
                                    </p:set>
                                    <p:anim calcmode="lin" valueType="num">
                                      <p:cBhvr>
                                        <p:cTn id="16" dur="1000" fill="hold"/>
                                        <p:tgtEl>
                                          <p:spTgt spid="1016847"/>
                                        </p:tgtEl>
                                        <p:attrNameLst>
                                          <p:attrName>ppt_w</p:attrName>
                                        </p:attrNameLst>
                                      </p:cBhvr>
                                      <p:tavLst>
                                        <p:tav tm="0">
                                          <p:val>
                                            <p:strVal val="#ppt_w*0.70"/>
                                          </p:val>
                                        </p:tav>
                                        <p:tav tm="100000">
                                          <p:val>
                                            <p:strVal val="#ppt_w"/>
                                          </p:val>
                                        </p:tav>
                                      </p:tavLst>
                                    </p:anim>
                                    <p:anim calcmode="lin" valueType="num">
                                      <p:cBhvr>
                                        <p:cTn id="17" dur="1000" fill="hold"/>
                                        <p:tgtEl>
                                          <p:spTgt spid="1016847"/>
                                        </p:tgtEl>
                                        <p:attrNameLst>
                                          <p:attrName>ppt_h</p:attrName>
                                        </p:attrNameLst>
                                      </p:cBhvr>
                                      <p:tavLst>
                                        <p:tav tm="0">
                                          <p:val>
                                            <p:strVal val="#ppt_h"/>
                                          </p:val>
                                        </p:tav>
                                        <p:tav tm="100000">
                                          <p:val>
                                            <p:strVal val="#ppt_h"/>
                                          </p:val>
                                        </p:tav>
                                      </p:tavLst>
                                    </p:anim>
                                    <p:animEffect transition="in" filter="fade">
                                      <p:cBhvr>
                                        <p:cTn id="18" dur="1000"/>
                                        <p:tgtEl>
                                          <p:spTgt spid="101684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16846"/>
                                        </p:tgtEl>
                                        <p:attrNameLst>
                                          <p:attrName>style.visibility</p:attrName>
                                        </p:attrNameLst>
                                      </p:cBhvr>
                                      <p:to>
                                        <p:strVal val="visible"/>
                                      </p:to>
                                    </p:set>
                                    <p:animEffect transition="in" filter="fade">
                                      <p:cBhvr>
                                        <p:cTn id="21" dur="1000"/>
                                        <p:tgtEl>
                                          <p:spTgt spid="101684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16858"/>
                                        </p:tgtEl>
                                        <p:attrNameLst>
                                          <p:attrName>style.visibility</p:attrName>
                                        </p:attrNameLst>
                                      </p:cBhvr>
                                      <p:to>
                                        <p:strVal val="visible"/>
                                      </p:to>
                                    </p:set>
                                    <p:animEffect transition="in" filter="fade">
                                      <p:cBhvr>
                                        <p:cTn id="24" dur="1000"/>
                                        <p:tgtEl>
                                          <p:spTgt spid="1016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6846" grpId="0" animBg="1"/>
      <p:bldP spid="1016847" grpId="0" autoUpdateAnimBg="0"/>
      <p:bldP spid="1016853" grpId="0"/>
      <p:bldP spid="1016858"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914400"/>
            <a:ext cx="7772400" cy="1143000"/>
          </a:xfrm>
        </p:spPr>
        <p:txBody>
          <a:bodyPr/>
          <a:lstStyle/>
          <a:p>
            <a:r>
              <a:rPr lang="en-US" sz="4800" dirty="0">
                <a:solidFill>
                  <a:schemeClr val="bg1"/>
                </a:solidFill>
                <a:latin typeface="Arial Black" pitchFamily="34" charset="0"/>
                <a:cs typeface="Arial" pitchFamily="34" charset="0"/>
              </a:rPr>
              <a:t>Key Points</a:t>
            </a:r>
          </a:p>
        </p:txBody>
      </p:sp>
      <p:sp>
        <p:nvSpPr>
          <p:cNvPr id="3" name="Text Placeholder 2"/>
          <p:cNvSpPr>
            <a:spLocks noGrp="1"/>
          </p:cNvSpPr>
          <p:nvPr>
            <p:ph type="body" idx="4294967295"/>
          </p:nvPr>
        </p:nvSpPr>
        <p:spPr>
          <a:xfrm>
            <a:off x="838200" y="2667000"/>
            <a:ext cx="7543800" cy="2286000"/>
          </a:xfrm>
        </p:spPr>
        <p:txBody>
          <a:bodyPr/>
          <a:lstStyle/>
          <a:p>
            <a:pPr>
              <a:buFont typeface="Wingdings" pitchFamily="2" charset="2"/>
              <a:buChar char="Ø"/>
            </a:pPr>
            <a:r>
              <a:rPr lang="en-US" b="1" dirty="0">
                <a:solidFill>
                  <a:schemeClr val="bg1"/>
                </a:solidFill>
                <a:latin typeface="Arial" pitchFamily="34" charset="0"/>
                <a:cs typeface="Arial" pitchFamily="34" charset="0"/>
              </a:rPr>
              <a:t>God’s Will is absolutely predestined</a:t>
            </a:r>
          </a:p>
          <a:p>
            <a:pPr>
              <a:buFont typeface="Wingdings" pitchFamily="2" charset="2"/>
              <a:buChar char="Ø"/>
            </a:pPr>
            <a:endParaRPr lang="en-US" sz="800" b="1" dirty="0">
              <a:solidFill>
                <a:schemeClr val="bg1"/>
              </a:solidFill>
              <a:latin typeface="Arial" pitchFamily="34" charset="0"/>
              <a:cs typeface="Arial" pitchFamily="34" charset="0"/>
            </a:endParaRPr>
          </a:p>
          <a:p>
            <a:pPr>
              <a:buFont typeface="Wingdings" pitchFamily="2" charset="2"/>
              <a:buChar char="Ø"/>
            </a:pPr>
            <a:r>
              <a:rPr lang="en-US" b="1" dirty="0">
                <a:solidFill>
                  <a:schemeClr val="bg1"/>
                </a:solidFill>
                <a:latin typeface="Arial" pitchFamily="34" charset="0"/>
                <a:cs typeface="Arial" pitchFamily="34" charset="0"/>
              </a:rPr>
              <a:t>The fulfillment of God’s will is conditional based on the fulfillment of human responsibility</a:t>
            </a:r>
          </a:p>
        </p:txBody>
      </p:sp>
    </p:spTree>
    <p:extLst>
      <p:ext uri="{BB962C8B-B14F-4D97-AF65-F5344CB8AC3E}">
        <p14:creationId xmlns:p14="http://schemas.microsoft.com/office/powerpoint/2010/main" val="946055131"/>
      </p:ext>
    </p:extLst>
  </p:cSld>
  <p:clrMapOvr>
    <a:masterClrMapping/>
  </p:clrMapOvr>
  <p:transition spd="slow">
    <p:dissolve/>
  </p:transition>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C5C5FF"/>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17"/>
          <p:cNvGrpSpPr/>
          <p:nvPr/>
        </p:nvGrpSpPr>
        <p:grpSpPr>
          <a:xfrm>
            <a:off x="152400" y="1219200"/>
            <a:ext cx="1907525" cy="2611460"/>
            <a:chOff x="15775" y="1087460"/>
            <a:chExt cx="1907525" cy="2611461"/>
          </a:xfrm>
        </p:grpSpPr>
        <p:pic>
          <p:nvPicPr>
            <p:cNvPr id="65" name="Picture 3" descr="Woman business_grey"/>
            <p:cNvPicPr>
              <a:picLocks noChangeAspect="1" noChangeArrowheads="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a:off x="15775" y="1239860"/>
              <a:ext cx="898625" cy="2387834"/>
            </a:xfrm>
            <a:prstGeom prst="rect">
              <a:avLst/>
            </a:prstGeom>
            <a:noFill/>
          </p:spPr>
        </p:pic>
        <p:pic>
          <p:nvPicPr>
            <p:cNvPr id="66" name="Picture 8" descr="Man casual_grey"/>
            <p:cNvPicPr>
              <a:picLocks noChangeAspect="1" noChangeArrowheads="1"/>
            </p:cNvPicPr>
            <p:nvPr/>
          </p:nvPicPr>
          <p:blipFill>
            <a:blip r:embed="rId4" cstate="print">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flipH="1">
              <a:off x="520539" y="1087460"/>
              <a:ext cx="851061" cy="2514599"/>
            </a:xfrm>
            <a:prstGeom prst="rect">
              <a:avLst/>
            </a:prstGeom>
            <a:noFill/>
          </p:spPr>
        </p:pic>
        <p:pic>
          <p:nvPicPr>
            <p:cNvPr id="67" name="Picture 9" descr="Woman Asian_light grey"/>
            <p:cNvPicPr>
              <a:picLocks noChangeAspect="1" noChangeArrowheads="1"/>
            </p:cNvPicPr>
            <p:nvPr/>
          </p:nvPicPr>
          <p:blipFill>
            <a:blip r:embed="rId5" cstate="print">
              <a:clrChange>
                <a:clrFrom>
                  <a:srgbClr val="FFFFFF"/>
                </a:clrFrom>
                <a:clrTo>
                  <a:srgbClr val="FFFFFF">
                    <a:alpha val="0"/>
                  </a:srgbClr>
                </a:clrTo>
              </a:clrChange>
              <a:duotone>
                <a:prstClr val="black"/>
                <a:srgbClr val="BDBDFF">
                  <a:tint val="45000"/>
                  <a:satMod val="400000"/>
                </a:srgbClr>
              </a:duotone>
            </a:blip>
            <a:srcRect/>
            <a:stretch>
              <a:fillRect/>
            </a:stretch>
          </p:blipFill>
          <p:spPr bwMode="auto">
            <a:xfrm>
              <a:off x="853975" y="1239860"/>
              <a:ext cx="1069325" cy="2459061"/>
            </a:xfrm>
            <a:prstGeom prst="rect">
              <a:avLst/>
            </a:prstGeom>
            <a:noFill/>
          </p:spPr>
        </p:pic>
      </p:grpSp>
      <p:sp>
        <p:nvSpPr>
          <p:cNvPr id="710285" name="Rectangle 653"/>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46" name="Oval 208"/>
          <p:cNvSpPr>
            <a:spLocks noChangeArrowheads="1"/>
          </p:cNvSpPr>
          <p:nvPr/>
        </p:nvSpPr>
        <p:spPr bwMode="auto">
          <a:xfrm>
            <a:off x="3581400" y="3276600"/>
            <a:ext cx="1676400" cy="609600"/>
          </a:xfrm>
          <a:prstGeom prst="ellipse">
            <a:avLst/>
          </a:prstGeom>
          <a:blipFill>
            <a:blip r:embed="rId6" cstate="print"/>
            <a:stretch>
              <a:fillRect/>
            </a:stretch>
          </a:blipFill>
          <a:ln w="3175">
            <a:solidFill>
              <a:srgbClr val="202088"/>
            </a:solidFill>
            <a:round/>
            <a:headEnd/>
            <a:tailEnd/>
          </a:ln>
          <a:effectLst/>
        </p:spPr>
        <p:txBody>
          <a:bodyPr wrap="none" anchor="ctr"/>
          <a:lstStyle/>
          <a:p>
            <a:pPr algn="ctr"/>
            <a:endParaRPr lang="en-US" sz="2800" b="0">
              <a:solidFill>
                <a:schemeClr val="bg1"/>
              </a:solidFill>
              <a:effectLst/>
              <a:latin typeface="Impact" pitchFamily="34" charset="0"/>
            </a:endParaRPr>
          </a:p>
        </p:txBody>
      </p:sp>
      <p:grpSp>
        <p:nvGrpSpPr>
          <p:cNvPr id="4" name="Group 227"/>
          <p:cNvGrpSpPr>
            <a:grpSpLocks/>
          </p:cNvGrpSpPr>
          <p:nvPr/>
        </p:nvGrpSpPr>
        <p:grpSpPr bwMode="auto">
          <a:xfrm>
            <a:off x="1600429" y="5709735"/>
            <a:ext cx="6019571" cy="691065"/>
            <a:chOff x="1024" y="3447"/>
            <a:chExt cx="2997" cy="571"/>
          </a:xfrm>
          <a:noFill/>
        </p:grpSpPr>
        <p:sp>
          <p:nvSpPr>
            <p:cNvPr id="51" name="Text Box 224"/>
            <p:cNvSpPr txBox="1">
              <a:spLocks noChangeArrowheads="1"/>
            </p:cNvSpPr>
            <p:nvPr/>
          </p:nvSpPr>
          <p:spPr bwMode="auto">
            <a:xfrm>
              <a:off x="1165" y="3484"/>
              <a:ext cx="2856" cy="534"/>
            </a:xfrm>
            <a:prstGeom prst="rect">
              <a:avLst/>
            </a:prstGeom>
            <a:grpFill/>
            <a:ln w="9525">
              <a:noFill/>
              <a:miter lim="800000"/>
              <a:headEnd/>
              <a:tailEnd/>
            </a:ln>
            <a:effectLst/>
          </p:spPr>
          <p:txBody>
            <a:bodyPr wrap="square">
              <a:spAutoFit/>
            </a:bodyPr>
            <a:lstStyle/>
            <a:p>
              <a:pPr>
                <a:lnSpc>
                  <a:spcPct val="90000"/>
                </a:lnSpc>
              </a:pPr>
              <a:r>
                <a:rPr lang="en-US" sz="2000" dirty="0">
                  <a:solidFill>
                    <a:schemeClr val="bg1"/>
                  </a:solidFill>
                  <a:effectLst/>
                  <a:latin typeface="Arial Narrow" pitchFamily="34" charset="0"/>
                </a:rPr>
                <a:t>And through </a:t>
              </a:r>
              <a:r>
                <a:rPr lang="en-US" sz="2000" u="sng" dirty="0">
                  <a:solidFill>
                    <a:schemeClr val="bg1"/>
                  </a:solidFill>
                  <a:effectLst/>
                  <a:latin typeface="Arial Narrow" pitchFamily="34" charset="0"/>
                </a:rPr>
                <a:t>science</a:t>
              </a:r>
              <a:r>
                <a:rPr lang="en-US" sz="2000" dirty="0">
                  <a:solidFill>
                    <a:schemeClr val="bg1"/>
                  </a:solidFill>
                  <a:effectLst/>
                  <a:latin typeface="Arial Narrow" pitchFamily="34" charset="0"/>
                </a:rPr>
                <a:t> has followed the path of seeking </a:t>
              </a:r>
              <a:r>
                <a:rPr lang="en-US" sz="2000" u="sng" dirty="0">
                  <a:solidFill>
                    <a:schemeClr val="bg1"/>
                  </a:solidFill>
                  <a:effectLst/>
                  <a:latin typeface="Arial Narrow" pitchFamily="34" charset="0"/>
                </a:rPr>
                <a:t>external truth</a:t>
              </a:r>
              <a:r>
                <a:rPr lang="en-US" sz="2000" dirty="0">
                  <a:solidFill>
                    <a:schemeClr val="bg1"/>
                  </a:solidFill>
                  <a:effectLst/>
                  <a:latin typeface="Arial Narrow" pitchFamily="34" charset="0"/>
                </a:rPr>
                <a:t>.</a:t>
              </a:r>
              <a:endParaRPr lang="en-US" sz="1600" b="0" u="sng" dirty="0">
                <a:solidFill>
                  <a:schemeClr val="bg1"/>
                </a:solidFill>
                <a:effectLst/>
                <a:latin typeface="Arial Narrow" pitchFamily="34" charset="0"/>
              </a:endParaRPr>
            </a:p>
          </p:txBody>
        </p:sp>
        <p:sp>
          <p:nvSpPr>
            <p:cNvPr id="52" name="Text Box 225"/>
            <p:cNvSpPr txBox="1">
              <a:spLocks noChangeArrowheads="1"/>
            </p:cNvSpPr>
            <p:nvPr/>
          </p:nvSpPr>
          <p:spPr bwMode="auto">
            <a:xfrm>
              <a:off x="1024" y="3447"/>
              <a:ext cx="192" cy="493"/>
            </a:xfrm>
            <a:prstGeom prst="rect">
              <a:avLst/>
            </a:prstGeom>
            <a:grpFill/>
            <a:ln w="9525">
              <a:noFill/>
              <a:miter lim="800000"/>
              <a:headEnd/>
              <a:tailEnd/>
            </a:ln>
            <a:effectLst/>
          </p:spPr>
          <p:txBody>
            <a:bodyPr>
              <a:spAutoFit/>
            </a:bodyPr>
            <a:lstStyle/>
            <a:p>
              <a:pPr marL="0" marR="0" lvl="0" indent="0" algn="l" defTabSz="914400" rtl="0" eaLnBrk="0" fontAlgn="base" latinLnBrk="0" hangingPunct="0">
                <a:lnSpc>
                  <a:spcPct val="65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61" name="Oval 229"/>
          <p:cNvSpPr>
            <a:spLocks noChangeArrowheads="1"/>
          </p:cNvSpPr>
          <p:nvPr/>
        </p:nvSpPr>
        <p:spPr bwMode="auto">
          <a:xfrm>
            <a:off x="3581400" y="1676400"/>
            <a:ext cx="1676400" cy="609600"/>
          </a:xfrm>
          <a:prstGeom prst="ellipse">
            <a:avLst/>
          </a:prstGeom>
          <a:blipFill>
            <a:blip r:embed="rId7" cstate="print"/>
            <a:stretch>
              <a:fillRect/>
            </a:stretch>
          </a:blipFill>
          <a:ln w="3175">
            <a:solidFill>
              <a:srgbClr val="202088"/>
            </a:solidFill>
            <a:round/>
            <a:headEnd/>
            <a:tailEnd/>
          </a:ln>
          <a:effectLst/>
        </p:spPr>
        <p:txBody>
          <a:bodyPr wrap="none" anchor="ctr"/>
          <a:lstStyle/>
          <a:p>
            <a:pPr algn="ctr"/>
            <a:endParaRPr lang="en-US" sz="2800" b="0">
              <a:ln>
                <a:solidFill>
                  <a:sysClr val="windowText" lastClr="000000"/>
                </a:solidFill>
              </a:ln>
              <a:solidFill>
                <a:schemeClr val="bg1"/>
              </a:solidFill>
              <a:effectLst/>
              <a:latin typeface="Impact" pitchFamily="34" charset="0"/>
            </a:endParaRPr>
          </a:p>
        </p:txBody>
      </p:sp>
      <p:sp>
        <p:nvSpPr>
          <p:cNvPr id="59" name="Oval 639"/>
          <p:cNvSpPr>
            <a:spLocks noChangeArrowheads="1"/>
          </p:cNvSpPr>
          <p:nvPr/>
        </p:nvSpPr>
        <p:spPr bwMode="auto">
          <a:xfrm>
            <a:off x="3581400" y="1676400"/>
            <a:ext cx="1676400" cy="609600"/>
          </a:xfrm>
          <a:prstGeom prst="ellipse">
            <a:avLst/>
          </a:prstGeom>
          <a:noFill/>
          <a:ln w="9525">
            <a:noFill/>
            <a:round/>
            <a:headEnd/>
            <a:tailEnd/>
          </a:ln>
          <a:effectLst/>
        </p:spPr>
        <p:txBody>
          <a:bodyPr wrap="none" anchor="ctr"/>
          <a:lstStyle/>
          <a:p>
            <a:pPr algn="ctr"/>
            <a:r>
              <a:rPr lang="en-US" sz="2800" b="0" dirty="0">
                <a:ln w="12700">
                  <a:solidFill>
                    <a:srgbClr val="141450"/>
                  </a:solidFill>
                </a:ln>
                <a:solidFill>
                  <a:schemeClr val="bg1"/>
                </a:solidFill>
                <a:effectLst/>
                <a:latin typeface="Impact" pitchFamily="34" charset="0"/>
              </a:rPr>
              <a:t>Religion</a:t>
            </a:r>
          </a:p>
        </p:txBody>
      </p:sp>
      <p:sp>
        <p:nvSpPr>
          <p:cNvPr id="60" name="Oval 208"/>
          <p:cNvSpPr>
            <a:spLocks noChangeArrowheads="1"/>
          </p:cNvSpPr>
          <p:nvPr/>
        </p:nvSpPr>
        <p:spPr bwMode="auto">
          <a:xfrm>
            <a:off x="3581400" y="3276600"/>
            <a:ext cx="1676400" cy="609600"/>
          </a:xfrm>
          <a:prstGeom prst="ellipse">
            <a:avLst/>
          </a:prstGeom>
          <a:noFill/>
          <a:ln w="9525">
            <a:noFill/>
            <a:round/>
            <a:headEnd/>
            <a:tailEnd/>
          </a:ln>
          <a:effectLst/>
        </p:spPr>
        <p:txBody>
          <a:bodyPr wrap="none" anchor="ctr"/>
          <a:lstStyle/>
          <a:p>
            <a:pPr algn="ctr"/>
            <a:r>
              <a:rPr lang="en-US" sz="2800" b="0">
                <a:ln w="12700">
                  <a:solidFill>
                    <a:srgbClr val="141450"/>
                  </a:solidFill>
                </a:ln>
                <a:solidFill>
                  <a:schemeClr val="bg1"/>
                </a:solidFill>
                <a:effectLst/>
                <a:latin typeface="Impact" pitchFamily="34" charset="0"/>
              </a:rPr>
              <a:t>Science</a:t>
            </a:r>
          </a:p>
        </p:txBody>
      </p:sp>
      <p:sp>
        <p:nvSpPr>
          <p:cNvPr id="39" name="AutoShape 24"/>
          <p:cNvSpPr>
            <a:spLocks noChangeArrowheads="1"/>
          </p:cNvSpPr>
          <p:nvPr/>
        </p:nvSpPr>
        <p:spPr bwMode="auto">
          <a:xfrm rot="10800000" flipV="1">
            <a:off x="3505200" y="1447800"/>
            <a:ext cx="1790700" cy="228600"/>
          </a:xfrm>
          <a:prstGeom prst="leftArrow">
            <a:avLst>
              <a:gd name="adj1" fmla="val 29593"/>
              <a:gd name="adj2" fmla="val 83556"/>
            </a:avLst>
          </a:prstGeom>
          <a:solidFill>
            <a:srgbClr val="969696"/>
          </a:solidFill>
          <a:ln w="19050">
            <a:solidFill>
              <a:srgbClr val="969696"/>
            </a:solidFill>
            <a:miter lim="800000"/>
            <a:headEnd/>
            <a:tailEnd/>
          </a:ln>
          <a:effectLst/>
        </p:spPr>
        <p:txBody>
          <a:bodyPr wrap="none" anchor="ctr"/>
          <a:lstStyle/>
          <a:p>
            <a:endParaRPr lang="en-US"/>
          </a:p>
        </p:txBody>
      </p:sp>
      <p:sp>
        <p:nvSpPr>
          <p:cNvPr id="40" name="AutoShape 7"/>
          <p:cNvSpPr>
            <a:spLocks noChangeArrowheads="1"/>
          </p:cNvSpPr>
          <p:nvPr/>
        </p:nvSpPr>
        <p:spPr bwMode="auto">
          <a:xfrm rot="10800000" flipV="1">
            <a:off x="3505200" y="3886200"/>
            <a:ext cx="1790700" cy="228600"/>
          </a:xfrm>
          <a:prstGeom prst="leftArrow">
            <a:avLst>
              <a:gd name="adj1" fmla="val 29593"/>
              <a:gd name="adj2" fmla="val 83556"/>
            </a:avLst>
          </a:prstGeom>
          <a:solidFill>
            <a:srgbClr val="808080"/>
          </a:solidFill>
          <a:ln w="19050" algn="ctr">
            <a:solidFill>
              <a:srgbClr val="808080"/>
            </a:solidFill>
            <a:miter lim="800000"/>
            <a:headEnd/>
            <a:tailEnd/>
          </a:ln>
          <a:effectLst/>
        </p:spPr>
        <p:txBody>
          <a:bodyPr wrap="none" anchor="ctr"/>
          <a:lstStyle/>
          <a:p>
            <a:endParaRPr lang="en-US"/>
          </a:p>
        </p:txBody>
      </p:sp>
      <p:sp>
        <p:nvSpPr>
          <p:cNvPr id="709652" name="Line 20"/>
          <p:cNvSpPr>
            <a:spLocks noChangeShapeType="1"/>
          </p:cNvSpPr>
          <p:nvPr/>
        </p:nvSpPr>
        <p:spPr bwMode="auto">
          <a:xfrm flipV="1">
            <a:off x="1447800" y="1752600"/>
            <a:ext cx="609600" cy="381000"/>
          </a:xfrm>
          <a:prstGeom prst="line">
            <a:avLst/>
          </a:prstGeom>
          <a:noFill/>
          <a:ln w="76200">
            <a:solidFill>
              <a:schemeClr val="tx1"/>
            </a:solidFill>
            <a:round/>
            <a:headEnd/>
            <a:tailEnd/>
          </a:ln>
          <a:effectLst/>
        </p:spPr>
        <p:txBody>
          <a:bodyPr/>
          <a:lstStyle/>
          <a:p>
            <a:endParaRPr lang="en-US"/>
          </a:p>
        </p:txBody>
      </p:sp>
      <p:sp>
        <p:nvSpPr>
          <p:cNvPr id="709654" name="AutoShape 22"/>
          <p:cNvSpPr>
            <a:spLocks noChangeArrowheads="1"/>
          </p:cNvSpPr>
          <p:nvPr/>
        </p:nvSpPr>
        <p:spPr bwMode="auto">
          <a:xfrm>
            <a:off x="1676400" y="1066800"/>
            <a:ext cx="1828800" cy="990600"/>
          </a:xfrm>
          <a:prstGeom prst="roundRect">
            <a:avLst>
              <a:gd name="adj" fmla="val 16667"/>
            </a:avLst>
          </a:prstGeom>
          <a:gradFill rotWithShape="0">
            <a:gsLst>
              <a:gs pos="0">
                <a:schemeClr val="bg1"/>
              </a:gs>
              <a:gs pos="100000">
                <a:srgbClr val="FFCCCC"/>
              </a:gs>
            </a:gsLst>
            <a:path path="shape">
              <a:fillToRect l="50000" t="50000" r="50000" b="50000"/>
            </a:path>
          </a:gradFill>
          <a:ln w="9525">
            <a:solidFill>
              <a:schemeClr val="tx1"/>
            </a:solidFill>
            <a:round/>
            <a:headEnd/>
            <a:tailEnd/>
          </a:ln>
          <a:effectLst/>
        </p:spPr>
        <p:txBody>
          <a:bodyPr wrap="none" anchor="ctr"/>
          <a:lstStyle/>
          <a:p>
            <a:pPr algn="ctr">
              <a:lnSpc>
                <a:spcPct val="80000"/>
              </a:lnSpc>
            </a:pPr>
            <a:endParaRPr lang="en-US" sz="600" b="0">
              <a:effectLst/>
              <a:latin typeface="Impact" pitchFamily="34" charset="0"/>
            </a:endParaRPr>
          </a:p>
          <a:p>
            <a:pPr algn="ctr">
              <a:lnSpc>
                <a:spcPct val="80000"/>
              </a:lnSpc>
            </a:pPr>
            <a:r>
              <a:rPr lang="en-US" sz="2800" b="0">
                <a:effectLst/>
                <a:latin typeface="Impact" pitchFamily="34" charset="0"/>
              </a:rPr>
              <a:t>Internal</a:t>
            </a:r>
          </a:p>
          <a:p>
            <a:pPr algn="ctr">
              <a:lnSpc>
                <a:spcPct val="80000"/>
              </a:lnSpc>
            </a:pPr>
            <a:r>
              <a:rPr lang="en-US" sz="2800" b="0">
                <a:effectLst/>
                <a:latin typeface="Impact" pitchFamily="34" charset="0"/>
              </a:rPr>
              <a:t>Ignorance</a:t>
            </a:r>
          </a:p>
        </p:txBody>
      </p:sp>
      <p:sp>
        <p:nvSpPr>
          <p:cNvPr id="709653" name="Line 21"/>
          <p:cNvSpPr>
            <a:spLocks noChangeShapeType="1"/>
          </p:cNvSpPr>
          <p:nvPr/>
        </p:nvSpPr>
        <p:spPr bwMode="auto">
          <a:xfrm flipH="1" flipV="1">
            <a:off x="1371600" y="3352800"/>
            <a:ext cx="609600" cy="381000"/>
          </a:xfrm>
          <a:prstGeom prst="line">
            <a:avLst/>
          </a:prstGeom>
          <a:noFill/>
          <a:ln w="76200">
            <a:solidFill>
              <a:schemeClr val="tx1"/>
            </a:solidFill>
            <a:round/>
            <a:headEnd/>
            <a:tailEnd/>
          </a:ln>
          <a:effectLst/>
        </p:spPr>
        <p:txBody>
          <a:bodyPr/>
          <a:lstStyle/>
          <a:p>
            <a:endParaRPr lang="en-US"/>
          </a:p>
        </p:txBody>
      </p:sp>
      <p:sp>
        <p:nvSpPr>
          <p:cNvPr id="709655" name="AutoShape 23"/>
          <p:cNvSpPr>
            <a:spLocks noChangeArrowheads="1"/>
          </p:cNvSpPr>
          <p:nvPr/>
        </p:nvSpPr>
        <p:spPr bwMode="auto">
          <a:xfrm>
            <a:off x="1676400" y="3505200"/>
            <a:ext cx="1828800" cy="990600"/>
          </a:xfrm>
          <a:prstGeom prst="roundRect">
            <a:avLst>
              <a:gd name="adj" fmla="val 16667"/>
            </a:avLst>
          </a:prstGeom>
          <a:gradFill rotWithShape="0">
            <a:gsLst>
              <a:gs pos="0">
                <a:schemeClr val="bg1"/>
              </a:gs>
              <a:gs pos="100000">
                <a:srgbClr val="00FF00"/>
              </a:gs>
            </a:gsLst>
            <a:path path="shape">
              <a:fillToRect l="50000" t="50000" r="50000" b="50000"/>
            </a:path>
          </a:gradFill>
          <a:ln w="9525">
            <a:solidFill>
              <a:srgbClr val="008000"/>
            </a:solidFill>
            <a:round/>
            <a:headEnd/>
            <a:tailEnd/>
          </a:ln>
          <a:effectLst/>
        </p:spPr>
        <p:txBody>
          <a:bodyPr wrap="none" anchor="ctr"/>
          <a:lstStyle/>
          <a:p>
            <a:pPr algn="ctr">
              <a:lnSpc>
                <a:spcPct val="80000"/>
              </a:lnSpc>
            </a:pPr>
            <a:endParaRPr lang="en-US" sz="600" b="0">
              <a:effectLst/>
              <a:latin typeface="Impact" pitchFamily="34" charset="0"/>
            </a:endParaRPr>
          </a:p>
          <a:p>
            <a:pPr algn="ctr">
              <a:lnSpc>
                <a:spcPct val="80000"/>
              </a:lnSpc>
            </a:pPr>
            <a:r>
              <a:rPr lang="en-US" sz="2800" b="0">
                <a:effectLst/>
                <a:latin typeface="Impact" pitchFamily="34" charset="0"/>
              </a:rPr>
              <a:t>External</a:t>
            </a:r>
          </a:p>
          <a:p>
            <a:pPr algn="ctr">
              <a:lnSpc>
                <a:spcPct val="80000"/>
              </a:lnSpc>
            </a:pPr>
            <a:r>
              <a:rPr lang="en-US" sz="2800" b="0">
                <a:effectLst/>
                <a:latin typeface="Impact" pitchFamily="34" charset="0"/>
              </a:rPr>
              <a:t>Ignorance</a:t>
            </a:r>
          </a:p>
        </p:txBody>
      </p:sp>
      <p:grpSp>
        <p:nvGrpSpPr>
          <p:cNvPr id="7" name="Group 21"/>
          <p:cNvGrpSpPr/>
          <p:nvPr/>
        </p:nvGrpSpPr>
        <p:grpSpPr>
          <a:xfrm>
            <a:off x="291550" y="1600200"/>
            <a:ext cx="1447799" cy="2590800"/>
            <a:chOff x="20609" y="1219200"/>
            <a:chExt cx="1619266" cy="2897635"/>
          </a:xfrm>
        </p:grpSpPr>
        <p:pic>
          <p:nvPicPr>
            <p:cNvPr id="69" name="Picture 7" descr="Woman casual_grey"/>
            <p:cNvPicPr>
              <a:picLocks noChangeAspect="1" noChangeArrowheads="1"/>
            </p:cNvPicPr>
            <p:nvPr/>
          </p:nvPicPr>
          <p:blipFill>
            <a:blip r:embed="rId8" cstate="print">
              <a:duotone>
                <a:prstClr val="black"/>
                <a:srgbClr val="9393FF">
                  <a:tint val="45000"/>
                  <a:satMod val="400000"/>
                </a:srgbClr>
              </a:duotone>
              <a:clrChange>
                <a:clrFrom>
                  <a:srgbClr val="FFFFFF"/>
                </a:clrFrom>
                <a:clrTo>
                  <a:srgbClr val="FFFFFF">
                    <a:alpha val="0"/>
                  </a:srgbClr>
                </a:clrTo>
              </a:clrChange>
            </a:blip>
            <a:srcRect/>
            <a:stretch>
              <a:fillRect/>
            </a:stretch>
          </p:blipFill>
          <p:spPr bwMode="auto">
            <a:xfrm flipH="1">
              <a:off x="20609" y="1371600"/>
              <a:ext cx="965039" cy="2743430"/>
            </a:xfrm>
            <a:prstGeom prst="rect">
              <a:avLst/>
            </a:prstGeom>
            <a:noFill/>
          </p:spPr>
        </p:pic>
        <p:pic>
          <p:nvPicPr>
            <p:cNvPr id="70" name="Picture 4" descr="Man business_grey"/>
            <p:cNvPicPr>
              <a:picLocks noChangeAspect="1" noChangeArrowheads="1"/>
            </p:cNvPicPr>
            <p:nvPr/>
          </p:nvPicPr>
          <p:blipFill>
            <a:blip r:embed="rId9" cstate="print">
              <a:clrChange>
                <a:clrFrom>
                  <a:srgbClr val="FFFFFF"/>
                </a:clrFrom>
                <a:clrTo>
                  <a:srgbClr val="FFFFFF">
                    <a:alpha val="0"/>
                  </a:srgbClr>
                </a:clrTo>
              </a:clrChange>
              <a:duotone>
                <a:prstClr val="black"/>
                <a:srgbClr val="6D6DFF">
                  <a:tint val="45000"/>
                  <a:satMod val="400000"/>
                </a:srgbClr>
              </a:duotone>
            </a:blip>
            <a:srcRect/>
            <a:stretch>
              <a:fillRect/>
            </a:stretch>
          </p:blipFill>
          <p:spPr bwMode="auto">
            <a:xfrm>
              <a:off x="650352" y="1219200"/>
              <a:ext cx="989523" cy="2897635"/>
            </a:xfrm>
            <a:prstGeom prst="rect">
              <a:avLst/>
            </a:prstGeom>
            <a:noFill/>
          </p:spPr>
        </p:pic>
      </p:grpSp>
      <p:sp>
        <p:nvSpPr>
          <p:cNvPr id="41" name="AutoShape 22"/>
          <p:cNvSpPr>
            <a:spLocks noChangeArrowheads="1"/>
          </p:cNvSpPr>
          <p:nvPr/>
        </p:nvSpPr>
        <p:spPr bwMode="auto">
          <a:xfrm>
            <a:off x="5334000" y="1066800"/>
            <a:ext cx="1524000" cy="990600"/>
          </a:xfrm>
          <a:prstGeom prst="roundRect">
            <a:avLst>
              <a:gd name="adj" fmla="val 16667"/>
            </a:avLst>
          </a:prstGeom>
          <a:gradFill rotWithShape="0">
            <a:gsLst>
              <a:gs pos="0">
                <a:schemeClr val="bg1"/>
              </a:gs>
              <a:gs pos="100000">
                <a:srgbClr val="FFCCCC"/>
              </a:gs>
            </a:gsLst>
            <a:path path="shape">
              <a:fillToRect l="50000" t="50000" r="50000" b="50000"/>
            </a:path>
          </a:gradFill>
          <a:ln w="9525">
            <a:solidFill>
              <a:srgbClr val="6600CC"/>
            </a:solidFill>
            <a:round/>
            <a:headEnd/>
            <a:tailEnd/>
          </a:ln>
          <a:effectLst/>
        </p:spPr>
        <p:txBody>
          <a:bodyPr wrap="none" anchor="ctr"/>
          <a:lstStyle/>
          <a:p>
            <a:pPr algn="ctr">
              <a:lnSpc>
                <a:spcPct val="80000"/>
              </a:lnSpc>
            </a:pPr>
            <a:endParaRPr lang="en-US" sz="600" b="0">
              <a:solidFill>
                <a:srgbClr val="5C00B8"/>
              </a:solidFill>
              <a:effectLst/>
              <a:latin typeface="Impact" pitchFamily="34" charset="0"/>
            </a:endParaRPr>
          </a:p>
          <a:p>
            <a:pPr algn="ctr">
              <a:lnSpc>
                <a:spcPct val="80000"/>
              </a:lnSpc>
            </a:pPr>
            <a:r>
              <a:rPr lang="en-US" sz="2800" b="0">
                <a:solidFill>
                  <a:srgbClr val="5C00B8"/>
                </a:solidFill>
                <a:effectLst/>
                <a:latin typeface="Impact" pitchFamily="34" charset="0"/>
              </a:rPr>
              <a:t>Internal</a:t>
            </a:r>
          </a:p>
          <a:p>
            <a:pPr algn="ctr">
              <a:lnSpc>
                <a:spcPct val="80000"/>
              </a:lnSpc>
            </a:pPr>
            <a:r>
              <a:rPr lang="en-US" sz="2800" b="0">
                <a:solidFill>
                  <a:srgbClr val="5C00B8"/>
                </a:solidFill>
                <a:effectLst/>
                <a:latin typeface="Impact" pitchFamily="34" charset="0"/>
              </a:rPr>
              <a:t>truth</a:t>
            </a:r>
          </a:p>
        </p:txBody>
      </p:sp>
      <p:sp>
        <p:nvSpPr>
          <p:cNvPr id="42" name="AutoShape 24"/>
          <p:cNvSpPr>
            <a:spLocks noChangeArrowheads="1"/>
          </p:cNvSpPr>
          <p:nvPr/>
        </p:nvSpPr>
        <p:spPr bwMode="auto">
          <a:xfrm>
            <a:off x="5334000" y="3505200"/>
            <a:ext cx="1524000" cy="990600"/>
          </a:xfrm>
          <a:prstGeom prst="roundRect">
            <a:avLst>
              <a:gd name="adj" fmla="val 16667"/>
            </a:avLst>
          </a:prstGeom>
          <a:gradFill rotWithShape="0">
            <a:gsLst>
              <a:gs pos="0">
                <a:schemeClr val="bg1"/>
              </a:gs>
              <a:gs pos="100000">
                <a:srgbClr val="00FF00"/>
              </a:gs>
            </a:gsLst>
            <a:path path="shape">
              <a:fillToRect l="50000" t="50000" r="50000" b="50000"/>
            </a:path>
          </a:gradFill>
          <a:ln w="9525">
            <a:solidFill>
              <a:srgbClr val="008000"/>
            </a:solidFill>
            <a:round/>
            <a:headEnd/>
            <a:tailEnd/>
          </a:ln>
          <a:effectLst/>
        </p:spPr>
        <p:txBody>
          <a:bodyPr wrap="none" anchor="ctr"/>
          <a:lstStyle/>
          <a:p>
            <a:pPr algn="ctr">
              <a:lnSpc>
                <a:spcPct val="80000"/>
              </a:lnSpc>
            </a:pPr>
            <a:endParaRPr lang="en-US" sz="600" b="0">
              <a:solidFill>
                <a:srgbClr val="0000CC"/>
              </a:solidFill>
              <a:effectLst/>
              <a:latin typeface="Impact" pitchFamily="34" charset="0"/>
            </a:endParaRPr>
          </a:p>
          <a:p>
            <a:pPr algn="ctr">
              <a:lnSpc>
                <a:spcPct val="80000"/>
              </a:lnSpc>
            </a:pPr>
            <a:r>
              <a:rPr lang="en-US" sz="2800" b="0">
                <a:solidFill>
                  <a:srgbClr val="0000CC"/>
                </a:solidFill>
                <a:effectLst/>
                <a:latin typeface="Impact" pitchFamily="34" charset="0"/>
              </a:rPr>
              <a:t>External</a:t>
            </a:r>
          </a:p>
          <a:p>
            <a:pPr algn="ctr">
              <a:lnSpc>
                <a:spcPct val="80000"/>
              </a:lnSpc>
            </a:pPr>
            <a:r>
              <a:rPr lang="en-US" sz="2800" b="0">
                <a:solidFill>
                  <a:srgbClr val="0000CC"/>
                </a:solidFill>
                <a:effectLst/>
                <a:latin typeface="Impact" pitchFamily="34" charset="0"/>
              </a:rPr>
              <a:t>truth</a:t>
            </a:r>
          </a:p>
        </p:txBody>
      </p:sp>
    </p:spTree>
    <p:extLst>
      <p:ext uri="{BB962C8B-B14F-4D97-AF65-F5344CB8AC3E}">
        <p14:creationId xmlns:p14="http://schemas.microsoft.com/office/powerpoint/2010/main" val="1916106232"/>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childTnLst>
                                </p:cTn>
                              </p:par>
                              <p:par>
                                <p:cTn id="13" presetID="41" presetClass="entr" presetSubtype="0" fill="hold" grpId="0" nodeType="withEffect">
                                  <p:stCondLst>
                                    <p:cond delay="500"/>
                                  </p:stCondLst>
                                  <p:childTnLst>
                                    <p:set>
                                      <p:cBhvr>
                                        <p:cTn id="14" dur="1" fill="hold">
                                          <p:stCondLst>
                                            <p:cond delay="0"/>
                                          </p:stCondLst>
                                        </p:cTn>
                                        <p:tgtEl>
                                          <p:spTgt spid="60"/>
                                        </p:tgtEl>
                                        <p:attrNameLst>
                                          <p:attrName>style.visibility</p:attrName>
                                        </p:attrNameLst>
                                      </p:cBhvr>
                                      <p:to>
                                        <p:strVal val="visible"/>
                                      </p:to>
                                    </p:set>
                                    <p:anim calcmode="lin" valueType="num">
                                      <p:cBhvr>
                                        <p:cTn id="15" dur="2000" fill="hold"/>
                                        <p:tgtEl>
                                          <p:spTgt spid="60"/>
                                        </p:tgtEl>
                                        <p:attrNameLst>
                                          <p:attrName>ppt_x</p:attrName>
                                        </p:attrNameLst>
                                      </p:cBhvr>
                                      <p:tavLst>
                                        <p:tav tm="0">
                                          <p:val>
                                            <p:strVal val="#ppt_x"/>
                                          </p:val>
                                        </p:tav>
                                        <p:tav tm="50000">
                                          <p:val>
                                            <p:strVal val="#ppt_x+.1"/>
                                          </p:val>
                                        </p:tav>
                                        <p:tav tm="100000">
                                          <p:val>
                                            <p:strVal val="#ppt_x"/>
                                          </p:val>
                                        </p:tav>
                                      </p:tavLst>
                                    </p:anim>
                                    <p:anim calcmode="lin" valueType="num">
                                      <p:cBhvr>
                                        <p:cTn id="16" dur="2000" fill="hold"/>
                                        <p:tgtEl>
                                          <p:spTgt spid="60"/>
                                        </p:tgtEl>
                                        <p:attrNameLst>
                                          <p:attrName>ppt_y</p:attrName>
                                        </p:attrNameLst>
                                      </p:cBhvr>
                                      <p:tavLst>
                                        <p:tav tm="0">
                                          <p:val>
                                            <p:strVal val="#ppt_y"/>
                                          </p:val>
                                        </p:tav>
                                        <p:tav tm="100000">
                                          <p:val>
                                            <p:strVal val="#ppt_y"/>
                                          </p:val>
                                        </p:tav>
                                      </p:tavLst>
                                    </p:anim>
                                    <p:anim calcmode="lin" valueType="num">
                                      <p:cBhvr>
                                        <p:cTn id="17" dur="2000" fill="hold"/>
                                        <p:tgtEl>
                                          <p:spTgt spid="60"/>
                                        </p:tgtEl>
                                        <p:attrNameLst>
                                          <p:attrName>ppt_h</p:attrName>
                                        </p:attrNameLst>
                                      </p:cBhvr>
                                      <p:tavLst>
                                        <p:tav tm="0">
                                          <p:val>
                                            <p:strVal val="#ppt_h/10"/>
                                          </p:val>
                                        </p:tav>
                                        <p:tav tm="50000">
                                          <p:val>
                                            <p:strVal val="#ppt_h+.01"/>
                                          </p:val>
                                        </p:tav>
                                        <p:tav tm="100000">
                                          <p:val>
                                            <p:strVal val="#ppt_h"/>
                                          </p:val>
                                        </p:tav>
                                      </p:tavLst>
                                    </p:anim>
                                    <p:anim calcmode="lin" valueType="num">
                                      <p:cBhvr>
                                        <p:cTn id="18" dur="2000" fill="hold"/>
                                        <p:tgtEl>
                                          <p:spTgt spid="60"/>
                                        </p:tgtEl>
                                        <p:attrNameLst>
                                          <p:attrName>ppt_w</p:attrName>
                                        </p:attrNameLst>
                                      </p:cBhvr>
                                      <p:tavLst>
                                        <p:tav tm="0">
                                          <p:val>
                                            <p:strVal val="#ppt_w/10"/>
                                          </p:val>
                                        </p:tav>
                                        <p:tav tm="50000">
                                          <p:val>
                                            <p:strVal val="#ppt_w+.01"/>
                                          </p:val>
                                        </p:tav>
                                        <p:tav tm="100000">
                                          <p:val>
                                            <p:strVal val="#ppt_w"/>
                                          </p:val>
                                        </p:tav>
                                      </p:tavLst>
                                    </p:anim>
                                    <p:animEffect transition="in" filter="fade">
                                      <p:cBhvr>
                                        <p:cTn id="19" dur="2000" tmFilter="0,0; .5, 1; 1, 1"/>
                                        <p:tgtEl>
                                          <p:spTgt spid="6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09653"/>
                                        </p:tgtEl>
                                        <p:attrNameLst>
                                          <p:attrName>style.visibility</p:attrName>
                                        </p:attrNameLst>
                                      </p:cBhvr>
                                      <p:to>
                                        <p:strVal val="visible"/>
                                      </p:to>
                                    </p:set>
                                    <p:animEffect transition="in" filter="fade">
                                      <p:cBhvr>
                                        <p:cTn id="22" dur="500"/>
                                        <p:tgtEl>
                                          <p:spTgt spid="709653"/>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1000" fill="hold"/>
                                        <p:tgtEl>
                                          <p:spTgt spid="42"/>
                                        </p:tgtEl>
                                        <p:attrNameLst>
                                          <p:attrName>ppt_w</p:attrName>
                                        </p:attrNameLst>
                                      </p:cBhvr>
                                      <p:tavLst>
                                        <p:tav tm="0">
                                          <p:val>
                                            <p:strVal val="#ppt_w*0.70"/>
                                          </p:val>
                                        </p:tav>
                                        <p:tav tm="100000">
                                          <p:val>
                                            <p:strVal val="#ppt_w"/>
                                          </p:val>
                                        </p:tav>
                                      </p:tavLst>
                                    </p:anim>
                                    <p:anim calcmode="lin" valueType="num">
                                      <p:cBhvr>
                                        <p:cTn id="28" dur="1000" fill="hold"/>
                                        <p:tgtEl>
                                          <p:spTgt spid="42"/>
                                        </p:tgtEl>
                                        <p:attrNameLst>
                                          <p:attrName>ppt_h</p:attrName>
                                        </p:attrNameLst>
                                      </p:cBhvr>
                                      <p:tavLst>
                                        <p:tav tm="0">
                                          <p:val>
                                            <p:strVal val="#ppt_h"/>
                                          </p:val>
                                        </p:tav>
                                        <p:tav tm="100000">
                                          <p:val>
                                            <p:strVal val="#ppt_h"/>
                                          </p:val>
                                        </p:tav>
                                      </p:tavLst>
                                    </p:anim>
                                    <p:animEffect transition="in" filter="fade">
                                      <p:cBhvr>
                                        <p:cTn id="29" dur="1000"/>
                                        <p:tgtEl>
                                          <p:spTgt spid="4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autoUpdateAnimBg="0"/>
      <p:bldP spid="60" grpId="0"/>
      <p:bldP spid="40" grpId="0" animBg="1"/>
      <p:bldP spid="709653" grpId="0" animBg="1"/>
      <p:bldP spid="42"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spd="slow">
    <p:dissolve/>
  </p:transition>
</p:sld>
</file>

<file path=ppt/slides/slide17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FFC5"/>
            </a:gs>
          </a:gsLst>
          <a:path path="shape">
            <a:fillToRect l="50000" t="50000" r="50000" b="50000"/>
          </a:path>
        </a:gradFill>
        <a:effectLst/>
      </p:bgPr>
    </p:bg>
    <p:spTree>
      <p:nvGrpSpPr>
        <p:cNvPr id="1" name=""/>
        <p:cNvGrpSpPr/>
        <p:nvPr/>
      </p:nvGrpSpPr>
      <p:grpSpPr>
        <a:xfrm>
          <a:off x="0" y="0"/>
          <a:ext cx="0" cy="0"/>
          <a:chOff x="0" y="0"/>
          <a:chExt cx="0" cy="0"/>
        </a:xfrm>
      </p:grpSpPr>
      <p:pic>
        <p:nvPicPr>
          <p:cNvPr id="13" name="Picture 12" descr="Wall Painting in Georgia's ancient Monastery, Shio-Mghvime.jpg"/>
          <p:cNvPicPr>
            <a:picLocks noChangeAspect="1"/>
          </p:cNvPicPr>
          <p:nvPr/>
        </p:nvPicPr>
        <p:blipFill>
          <a:blip r:embed="rId3" cstate="print"/>
          <a:srcRect l="16439" r="12313" b="17778"/>
          <a:stretch>
            <a:fillRect/>
          </a:stretch>
        </p:blipFill>
        <p:spPr>
          <a:xfrm>
            <a:off x="0" y="0"/>
            <a:ext cx="9144000" cy="6872289"/>
          </a:xfrm>
          <a:prstGeom prst="rect">
            <a:avLst/>
          </a:prstGeom>
        </p:spPr>
      </p:pic>
      <p:sp>
        <p:nvSpPr>
          <p:cNvPr id="26647" name="Oval 23"/>
          <p:cNvSpPr>
            <a:spLocks noChangeArrowheads="1"/>
          </p:cNvSpPr>
          <p:nvPr/>
        </p:nvSpPr>
        <p:spPr bwMode="auto">
          <a:xfrm>
            <a:off x="0" y="0"/>
            <a:ext cx="9144000" cy="6858000"/>
          </a:xfrm>
          <a:prstGeom prst="ellipse">
            <a:avLst/>
          </a:prstGeom>
          <a:gradFill rotWithShape="0">
            <a:gsLst>
              <a:gs pos="0">
                <a:srgbClr val="E3C7FF">
                  <a:alpha val="30000"/>
                </a:srgbClr>
              </a:gs>
              <a:gs pos="50000">
                <a:srgbClr val="FFFF99">
                  <a:alpha val="30000"/>
                </a:srgbClr>
              </a:gs>
              <a:gs pos="100000">
                <a:srgbClr val="E3C7FF">
                  <a:alpha val="30000"/>
                </a:srgbClr>
              </a:gs>
            </a:gsLst>
            <a:lin ang="2700000" scaled="1"/>
          </a:gradFill>
          <a:ln w="57150">
            <a:noFill/>
            <a:round/>
            <a:headEnd/>
            <a:tailEnd/>
          </a:ln>
          <a:effectLst/>
        </p:spPr>
        <p:txBody>
          <a:bodyPr wrap="none" anchor="ctr"/>
          <a:lstStyle/>
          <a:p>
            <a:pPr algn="ctr"/>
            <a:endParaRPr lang="en-US" b="0">
              <a:solidFill>
                <a:srgbClr val="000000"/>
              </a:solidFill>
              <a:effectLst/>
            </a:endParaRPr>
          </a:p>
        </p:txBody>
      </p:sp>
      <p:sp>
        <p:nvSpPr>
          <p:cNvPr id="26650" name="WordArt 26"/>
          <p:cNvSpPr>
            <a:spLocks noChangeArrowheads="1" noChangeShapeType="1" noTextEdit="1"/>
          </p:cNvSpPr>
          <p:nvPr/>
        </p:nvSpPr>
        <p:spPr bwMode="auto">
          <a:xfrm>
            <a:off x="838200" y="2590800"/>
            <a:ext cx="7467600" cy="2743200"/>
          </a:xfrm>
          <a:prstGeom prst="rect">
            <a:avLst/>
          </a:prstGeom>
        </p:spPr>
        <p:txBody>
          <a:bodyPr wrap="none" fromWordArt="1">
            <a:prstTxWarp prst="textDeflateTop">
              <a:avLst>
                <a:gd name="adj" fmla="val 42015"/>
              </a:avLst>
            </a:prstTxWarp>
          </a:bodyPr>
          <a:lstStyle/>
          <a:p>
            <a:pPr algn="ctr"/>
            <a:r>
              <a:rPr lang="en-US" sz="3600" b="0" kern="10">
                <a:ln w="28575">
                  <a:solidFill>
                    <a:srgbClr val="000066"/>
                  </a:solidFill>
                  <a:round/>
                  <a:headEnd/>
                  <a:tailEnd/>
                </a:ln>
                <a:solidFill>
                  <a:srgbClr val="FFCC00">
                    <a:alpha val="75000"/>
                  </a:srgbClr>
                </a:solidFill>
                <a:effectLst>
                  <a:outerShdw dir="8400000" algn="ctr" rotWithShape="0">
                    <a:srgbClr val="FFFF00"/>
                  </a:outerShdw>
                </a:effectLst>
                <a:latin typeface="Impact"/>
              </a:rPr>
              <a:t>Christology</a:t>
            </a:r>
          </a:p>
        </p:txBody>
      </p:sp>
      <p:sp>
        <p:nvSpPr>
          <p:cNvPr id="26627" name="WordArt 3"/>
          <p:cNvSpPr>
            <a:spLocks noChangeArrowheads="1" noChangeShapeType="1" noTextEdit="1"/>
          </p:cNvSpPr>
          <p:nvPr/>
        </p:nvSpPr>
        <p:spPr bwMode="auto">
          <a:xfrm>
            <a:off x="228600" y="152400"/>
            <a:ext cx="3390900" cy="529389"/>
          </a:xfrm>
          <a:prstGeom prst="rect">
            <a:avLst/>
          </a:prstGeom>
          <a:ln>
            <a:noFill/>
          </a:ln>
        </p:spPr>
        <p:txBody>
          <a:bodyPr wrap="none" fromWordArt="1">
            <a:prstTxWarp prst="textPlain">
              <a:avLst>
                <a:gd name="adj" fmla="val 50000"/>
              </a:avLst>
            </a:prstTxWarp>
          </a:bodyPr>
          <a:lstStyle/>
          <a:p>
            <a:pPr algn="ctr"/>
            <a:r>
              <a:rPr lang="en-US" sz="3600" b="0" kern="10" spc="300">
                <a:ln w="19050">
                  <a:solidFill>
                    <a:srgbClr val="000066"/>
                  </a:solidFill>
                  <a:round/>
                  <a:headEnd/>
                  <a:tailEnd/>
                </a:ln>
                <a:solidFill>
                  <a:srgbClr val="FFFF99"/>
                </a:solidFill>
                <a:effectLst>
                  <a:outerShdw dist="12700" dir="2700000" algn="ctr" rotWithShape="0">
                    <a:schemeClr val="tx1"/>
                  </a:outerShdw>
                </a:effectLst>
                <a:latin typeface="Impact"/>
              </a:rPr>
              <a:t>Chapter 7</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6650"/>
                                        </p:tgtEl>
                                        <p:attrNameLst>
                                          <p:attrName>style.visibility</p:attrName>
                                        </p:attrNameLst>
                                      </p:cBhvr>
                                      <p:to>
                                        <p:strVal val="visible"/>
                                      </p:to>
                                    </p:set>
                                    <p:animEffect transition="in" filter="barn(outVertical)">
                                      <p:cBhvr>
                                        <p:cTn id="7" dur="500"/>
                                        <p:tgtEl>
                                          <p:spTgt spid="266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627"/>
                                        </p:tgtEl>
                                        <p:attrNameLst>
                                          <p:attrName>style.visibility</p:attrName>
                                        </p:attrNameLst>
                                      </p:cBhvr>
                                      <p:to>
                                        <p:strVal val="visible"/>
                                      </p:to>
                                    </p:set>
                                    <p:animEffect transition="in" filter="fade">
                                      <p:cBhvr>
                                        <p:cTn id="10" dur="10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50" grpId="0"/>
      <p:bldP spid="26627" grpId="0"/>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FFD9"/>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1020930" name="Rectangle 2"/>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pPr algn="ctr"/>
            <a:endParaRPr lang="en-US" b="0">
              <a:solidFill>
                <a:srgbClr val="000000"/>
              </a:solidFill>
              <a:effectLst/>
            </a:endParaRPr>
          </a:p>
        </p:txBody>
      </p:sp>
      <p:grpSp>
        <p:nvGrpSpPr>
          <p:cNvPr id="2" name="Group 195"/>
          <p:cNvGrpSpPr>
            <a:grpSpLocks/>
          </p:cNvGrpSpPr>
          <p:nvPr/>
        </p:nvGrpSpPr>
        <p:grpSpPr bwMode="auto">
          <a:xfrm>
            <a:off x="685277" y="5486400"/>
            <a:ext cx="7544323" cy="1162050"/>
            <a:chOff x="473" y="3238"/>
            <a:chExt cx="4909" cy="732"/>
          </a:xfrm>
        </p:grpSpPr>
        <p:sp>
          <p:nvSpPr>
            <p:cNvPr id="1020932" name="Text Box 4"/>
            <p:cNvSpPr txBox="1">
              <a:spLocks noChangeArrowheads="1"/>
            </p:cNvSpPr>
            <p:nvPr/>
          </p:nvSpPr>
          <p:spPr bwMode="auto">
            <a:xfrm>
              <a:off x="705" y="3286"/>
              <a:ext cx="4677" cy="684"/>
            </a:xfrm>
            <a:prstGeom prst="rect">
              <a:avLst/>
            </a:prstGeom>
            <a:noFill/>
            <a:ln w="9525">
              <a:noFill/>
              <a:miter lim="800000"/>
              <a:headEnd/>
              <a:tailEnd/>
            </a:ln>
            <a:effectLst/>
          </p:spPr>
          <p:txBody>
            <a:bodyPr wrap="square">
              <a:spAutoFit/>
            </a:bodyPr>
            <a:lstStyle/>
            <a:p>
              <a:pPr algn="just">
                <a:lnSpc>
                  <a:spcPct val="85000"/>
                </a:lnSpc>
              </a:pPr>
              <a:r>
                <a:rPr lang="en-US" sz="1900" dirty="0">
                  <a:solidFill>
                    <a:srgbClr val="FFFFFF"/>
                  </a:solidFill>
                  <a:effectLst/>
                  <a:latin typeface="Arial Narrow" pitchFamily="34" charset="0"/>
                </a:rPr>
                <a:t>Issues which fall within the scope of Christology include the </a:t>
              </a:r>
              <a:r>
                <a:rPr lang="en-US" sz="1900" u="sng" dirty="0">
                  <a:solidFill>
                    <a:srgbClr val="FFFFFF"/>
                  </a:solidFill>
                  <a:effectLst/>
                  <a:latin typeface="Arial Narrow" pitchFamily="34" charset="0"/>
                </a:rPr>
                <a:t>Trinity</a:t>
              </a:r>
              <a:r>
                <a:rPr lang="en-US" sz="1900">
                  <a:solidFill>
                    <a:srgbClr val="FFFFFF"/>
                  </a:solidFill>
                  <a:effectLst/>
                  <a:latin typeface="Arial Narrow" pitchFamily="34" charset="0"/>
                </a:rPr>
                <a:t>, which </a:t>
              </a:r>
              <a:r>
                <a:rPr lang="en-US" sz="1900" dirty="0">
                  <a:solidFill>
                    <a:srgbClr val="FFFFFF"/>
                  </a:solidFill>
                  <a:effectLst/>
                  <a:latin typeface="Arial Narrow" pitchFamily="34" charset="0"/>
                </a:rPr>
                <a:t>deals with the relationship between </a:t>
              </a:r>
              <a:r>
                <a:rPr lang="en-US" sz="1900" u="sng" dirty="0">
                  <a:solidFill>
                    <a:srgbClr val="FFFFFF"/>
                  </a:solidFill>
                  <a:effectLst/>
                  <a:latin typeface="Arial Narrow" pitchFamily="34" charset="0"/>
                </a:rPr>
                <a:t>God</a:t>
              </a:r>
              <a:r>
                <a:rPr lang="en-US" sz="1900" dirty="0">
                  <a:solidFill>
                    <a:srgbClr val="FFFFFF"/>
                  </a:solidFill>
                  <a:effectLst/>
                  <a:latin typeface="Arial Narrow" pitchFamily="34" charset="0"/>
                </a:rPr>
                <a:t>, </a:t>
              </a:r>
              <a:r>
                <a:rPr lang="en-US" sz="1900" u="sng" dirty="0">
                  <a:solidFill>
                    <a:srgbClr val="FFFFFF"/>
                  </a:solidFill>
                  <a:effectLst/>
                  <a:latin typeface="Arial Narrow" pitchFamily="34" charset="0"/>
                </a:rPr>
                <a:t>Jesus</a:t>
              </a:r>
              <a:r>
                <a:rPr lang="en-US" sz="1900" dirty="0">
                  <a:solidFill>
                    <a:srgbClr val="FFFFFF"/>
                  </a:solidFill>
                  <a:effectLst/>
                  <a:latin typeface="Arial Narrow" pitchFamily="34" charset="0"/>
                </a:rPr>
                <a:t> </a:t>
              </a:r>
              <a:r>
                <a:rPr lang="en-US" sz="1900">
                  <a:solidFill>
                    <a:srgbClr val="FFFFFF"/>
                  </a:solidFill>
                  <a:effectLst/>
                  <a:latin typeface="Arial Narrow" pitchFamily="34" charset="0"/>
                </a:rPr>
                <a:t>and the </a:t>
              </a:r>
              <a:r>
                <a:rPr lang="en-US" sz="1900" u="sng">
                  <a:solidFill>
                    <a:srgbClr val="FFFFFF"/>
                  </a:solidFill>
                  <a:effectLst/>
                  <a:latin typeface="Arial Narrow" pitchFamily="34" charset="0"/>
                </a:rPr>
                <a:t>Holy Spirit</a:t>
              </a:r>
              <a:r>
                <a:rPr lang="en-US" sz="1900">
                  <a:solidFill>
                    <a:srgbClr val="FFFFFF"/>
                  </a:solidFill>
                  <a:effectLst/>
                  <a:latin typeface="Arial Narrow" pitchFamily="34" charset="0"/>
                </a:rPr>
                <a:t>; and </a:t>
              </a:r>
              <a:r>
                <a:rPr lang="en-US" sz="1900" u="sng">
                  <a:solidFill>
                    <a:srgbClr val="FFFFFF"/>
                  </a:solidFill>
                  <a:effectLst/>
                  <a:latin typeface="Arial Narrow" pitchFamily="34" charset="0"/>
                </a:rPr>
                <a:t>rebirth</a:t>
              </a:r>
              <a:r>
                <a:rPr lang="en-US" sz="1900">
                  <a:solidFill>
                    <a:srgbClr val="FFFFFF"/>
                  </a:solidFill>
                  <a:effectLst/>
                  <a:latin typeface="Arial Narrow" pitchFamily="34" charset="0"/>
                </a:rPr>
                <a:t>, which concerns </a:t>
              </a:r>
              <a:r>
                <a:rPr lang="en-US" sz="1900" dirty="0">
                  <a:solidFill>
                    <a:srgbClr val="FFFFFF"/>
                  </a:solidFill>
                  <a:effectLst/>
                  <a:latin typeface="Arial Narrow" pitchFamily="34" charset="0"/>
                </a:rPr>
                <a:t>the relationship between </a:t>
              </a:r>
              <a:r>
                <a:rPr lang="en-US" sz="1900" u="sng" dirty="0">
                  <a:solidFill>
                    <a:srgbClr val="FFFFFF"/>
                  </a:solidFill>
                  <a:effectLst/>
                  <a:latin typeface="Arial Narrow" pitchFamily="34" charset="0"/>
                </a:rPr>
                <a:t>Jesus</a:t>
              </a:r>
              <a:r>
                <a:rPr lang="en-US" sz="1900" dirty="0">
                  <a:solidFill>
                    <a:srgbClr val="FFFFFF"/>
                  </a:solidFill>
                  <a:effectLst/>
                  <a:latin typeface="Arial Narrow" pitchFamily="34" charset="0"/>
                </a:rPr>
                <a:t>, the </a:t>
              </a:r>
              <a:r>
                <a:rPr lang="en-US" sz="1900" u="sng" dirty="0">
                  <a:solidFill>
                    <a:srgbClr val="FFFFFF"/>
                  </a:solidFill>
                  <a:effectLst/>
                  <a:latin typeface="Arial Narrow" pitchFamily="34" charset="0"/>
                </a:rPr>
                <a:t>Holy </a:t>
              </a:r>
              <a:r>
                <a:rPr lang="en-US" sz="1900" u="sng">
                  <a:solidFill>
                    <a:srgbClr val="FFFFFF"/>
                  </a:solidFill>
                  <a:effectLst/>
                  <a:latin typeface="Arial Narrow" pitchFamily="34" charset="0"/>
                </a:rPr>
                <a:t>Spirit</a:t>
              </a:r>
              <a:r>
                <a:rPr lang="en-US" sz="1900">
                  <a:solidFill>
                    <a:srgbClr val="FFFFFF"/>
                  </a:solidFill>
                  <a:effectLst/>
                  <a:latin typeface="Arial Narrow" pitchFamily="34" charset="0"/>
                </a:rPr>
                <a:t> and </a:t>
              </a:r>
              <a:r>
                <a:rPr lang="en-US" sz="1900" u="sng">
                  <a:solidFill>
                    <a:srgbClr val="FFFFFF"/>
                  </a:solidFill>
                  <a:effectLst/>
                  <a:latin typeface="Arial Narrow" pitchFamily="34" charset="0"/>
                </a:rPr>
                <a:t>fallen people</a:t>
              </a:r>
              <a:r>
                <a:rPr lang="en-US" sz="1900">
                  <a:solidFill>
                    <a:srgbClr val="FFFFFF"/>
                  </a:solidFill>
                  <a:effectLst/>
                  <a:latin typeface="Arial Narrow" pitchFamily="34" charset="0"/>
                </a:rPr>
                <a:t>.</a:t>
              </a:r>
              <a:endParaRPr lang="en-US" sz="1900" b="0" dirty="0">
                <a:solidFill>
                  <a:srgbClr val="FFFFFF"/>
                </a:solidFill>
                <a:effectLst/>
                <a:latin typeface="Arial Narrow" pitchFamily="34" charset="0"/>
              </a:endParaRPr>
            </a:p>
          </p:txBody>
        </p:sp>
        <p:sp>
          <p:nvSpPr>
            <p:cNvPr id="1020933" name="Text Box 5"/>
            <p:cNvSpPr txBox="1">
              <a:spLocks noChangeArrowheads="1"/>
            </p:cNvSpPr>
            <p:nvPr/>
          </p:nvSpPr>
          <p:spPr bwMode="auto">
            <a:xfrm>
              <a:off x="473" y="3238"/>
              <a:ext cx="248" cy="390"/>
            </a:xfrm>
            <a:prstGeom prst="rect">
              <a:avLst/>
            </a:prstGeom>
            <a:noFill/>
            <a:ln w="9525">
              <a:noFill/>
              <a:miter lim="800000"/>
              <a:headEnd/>
              <a:tailEnd/>
            </a:ln>
            <a:effectLst/>
          </p:spPr>
          <p:txBody>
            <a:bodyPr wrap="square">
              <a:spAutoFit/>
            </a:bodyPr>
            <a:lstStyle/>
            <a:p>
              <a:pPr marL="0" marR="0" lvl="0" indent="0" defTabSz="914400" rtl="0" eaLnBrk="0" fontAlgn="base" latinLnBrk="0" hangingPunct="0">
                <a:lnSpc>
                  <a:spcPct val="69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1020962" name="Text Box 34"/>
          <p:cNvSpPr txBox="1">
            <a:spLocks noChangeArrowheads="1"/>
          </p:cNvSpPr>
          <p:nvPr/>
        </p:nvSpPr>
        <p:spPr bwMode="auto">
          <a:xfrm>
            <a:off x="304800" y="163513"/>
            <a:ext cx="3787775" cy="598487"/>
          </a:xfrm>
          <a:prstGeom prst="rect">
            <a:avLst/>
          </a:prstGeom>
          <a:gradFill rotWithShape="0">
            <a:gsLst>
              <a:gs pos="0">
                <a:srgbClr val="FFFFFF"/>
              </a:gs>
              <a:gs pos="100000">
                <a:srgbClr val="F2E5FF"/>
              </a:gs>
            </a:gsLst>
            <a:path path="shape">
              <a:fillToRect l="50000" t="50000" r="50000" b="50000"/>
            </a:path>
          </a:gradFill>
          <a:ln w="19050">
            <a:solidFill>
              <a:srgbClr val="6600CC"/>
            </a:solidFill>
            <a:miter lim="800000"/>
            <a:headEnd/>
            <a:tailEnd/>
          </a:ln>
          <a:effectLst/>
        </p:spPr>
        <p:txBody>
          <a:bodyPr>
            <a:spAutoFit/>
          </a:bodyPr>
          <a:lstStyle/>
          <a:p>
            <a:pPr algn="ctr"/>
            <a:r>
              <a:rPr lang="en-US" sz="3200" b="0" dirty="0">
                <a:solidFill>
                  <a:srgbClr val="000099"/>
                </a:solidFill>
                <a:effectLst/>
                <a:latin typeface="Impact" pitchFamily="34" charset="0"/>
              </a:rPr>
              <a:t>Issues of Christology</a:t>
            </a:r>
          </a:p>
        </p:txBody>
      </p:sp>
      <p:grpSp>
        <p:nvGrpSpPr>
          <p:cNvPr id="3" name="Group 187"/>
          <p:cNvGrpSpPr>
            <a:grpSpLocks/>
          </p:cNvGrpSpPr>
          <p:nvPr/>
        </p:nvGrpSpPr>
        <p:grpSpPr bwMode="auto">
          <a:xfrm>
            <a:off x="1527175" y="2600325"/>
            <a:ext cx="1295400" cy="2200275"/>
            <a:chOff x="962" y="1494"/>
            <a:chExt cx="816" cy="1386"/>
          </a:xfrm>
        </p:grpSpPr>
        <p:sp>
          <p:nvSpPr>
            <p:cNvPr id="1021071" name="Line 143"/>
            <p:cNvSpPr>
              <a:spLocks noChangeShapeType="1"/>
            </p:cNvSpPr>
            <p:nvPr/>
          </p:nvSpPr>
          <p:spPr bwMode="auto">
            <a:xfrm rot="19326118" flipH="1">
              <a:off x="962" y="1494"/>
              <a:ext cx="29" cy="1374"/>
            </a:xfrm>
            <a:prstGeom prst="line">
              <a:avLst/>
            </a:prstGeom>
            <a:noFill/>
            <a:ln w="57150">
              <a:solidFill>
                <a:srgbClr val="6600CC"/>
              </a:solidFill>
              <a:round/>
              <a:headEnd/>
              <a:tailEnd/>
            </a:ln>
            <a:effectLst/>
          </p:spPr>
          <p:txBody>
            <a:bodyPr/>
            <a:lstStyle/>
            <a:p>
              <a:pPr algn="ctr"/>
              <a:endParaRPr lang="en-US" b="0">
                <a:solidFill>
                  <a:srgbClr val="000000"/>
                </a:solidFill>
                <a:effectLst/>
              </a:endParaRPr>
            </a:p>
          </p:txBody>
        </p:sp>
        <p:sp>
          <p:nvSpPr>
            <p:cNvPr id="1021072" name="Line 144"/>
            <p:cNvSpPr>
              <a:spLocks noChangeShapeType="1"/>
            </p:cNvSpPr>
            <p:nvPr/>
          </p:nvSpPr>
          <p:spPr bwMode="auto">
            <a:xfrm rot="2068256" flipH="1">
              <a:off x="1735" y="1627"/>
              <a:ext cx="43" cy="1253"/>
            </a:xfrm>
            <a:prstGeom prst="line">
              <a:avLst/>
            </a:prstGeom>
            <a:noFill/>
            <a:ln w="57150">
              <a:solidFill>
                <a:srgbClr val="6600CC"/>
              </a:solidFill>
              <a:round/>
              <a:headEnd/>
              <a:tailEnd/>
            </a:ln>
            <a:effectLst/>
          </p:spPr>
          <p:txBody>
            <a:bodyPr/>
            <a:lstStyle/>
            <a:p>
              <a:pPr algn="ctr"/>
              <a:endParaRPr lang="en-US" b="0">
                <a:solidFill>
                  <a:srgbClr val="000000"/>
                </a:solidFill>
                <a:effectLst/>
              </a:endParaRPr>
            </a:p>
          </p:txBody>
        </p:sp>
      </p:grpSp>
      <p:grpSp>
        <p:nvGrpSpPr>
          <p:cNvPr id="4" name="Group 186"/>
          <p:cNvGrpSpPr>
            <a:grpSpLocks/>
          </p:cNvGrpSpPr>
          <p:nvPr/>
        </p:nvGrpSpPr>
        <p:grpSpPr bwMode="auto">
          <a:xfrm>
            <a:off x="1524000" y="1447800"/>
            <a:ext cx="1347788" cy="2181225"/>
            <a:chOff x="960" y="768"/>
            <a:chExt cx="849" cy="1374"/>
          </a:xfrm>
        </p:grpSpPr>
        <p:sp>
          <p:nvSpPr>
            <p:cNvPr id="1021087" name="Line 159"/>
            <p:cNvSpPr>
              <a:spLocks noChangeShapeType="1"/>
            </p:cNvSpPr>
            <p:nvPr/>
          </p:nvSpPr>
          <p:spPr bwMode="auto">
            <a:xfrm>
              <a:off x="960" y="1824"/>
              <a:ext cx="816" cy="0"/>
            </a:xfrm>
            <a:prstGeom prst="line">
              <a:avLst/>
            </a:prstGeom>
            <a:noFill/>
            <a:ln w="57150">
              <a:solidFill>
                <a:srgbClr val="6600CC"/>
              </a:solidFill>
              <a:round/>
              <a:headEnd/>
              <a:tailEnd/>
            </a:ln>
            <a:effectLst/>
          </p:spPr>
          <p:txBody>
            <a:bodyPr/>
            <a:lstStyle/>
            <a:p>
              <a:pPr algn="ctr"/>
              <a:endParaRPr lang="en-US" b="0">
                <a:solidFill>
                  <a:srgbClr val="000000"/>
                </a:solidFill>
                <a:effectLst/>
              </a:endParaRPr>
            </a:p>
          </p:txBody>
        </p:sp>
        <p:sp>
          <p:nvSpPr>
            <p:cNvPr id="1021073" name="Line 145"/>
            <p:cNvSpPr>
              <a:spLocks noChangeShapeType="1"/>
            </p:cNvSpPr>
            <p:nvPr/>
          </p:nvSpPr>
          <p:spPr bwMode="auto">
            <a:xfrm rot="2068256" flipH="1">
              <a:off x="967" y="859"/>
              <a:ext cx="43" cy="1253"/>
            </a:xfrm>
            <a:prstGeom prst="line">
              <a:avLst/>
            </a:prstGeom>
            <a:noFill/>
            <a:ln w="57150">
              <a:solidFill>
                <a:srgbClr val="6600CC"/>
              </a:solidFill>
              <a:round/>
              <a:headEnd/>
              <a:tailEnd/>
            </a:ln>
            <a:effectLst/>
          </p:spPr>
          <p:txBody>
            <a:bodyPr/>
            <a:lstStyle/>
            <a:p>
              <a:pPr algn="ctr"/>
              <a:endParaRPr lang="en-US" b="0">
                <a:solidFill>
                  <a:srgbClr val="000000"/>
                </a:solidFill>
                <a:effectLst/>
              </a:endParaRPr>
            </a:p>
          </p:txBody>
        </p:sp>
        <p:sp>
          <p:nvSpPr>
            <p:cNvPr id="1021074" name="Line 146"/>
            <p:cNvSpPr>
              <a:spLocks noChangeShapeType="1"/>
            </p:cNvSpPr>
            <p:nvPr/>
          </p:nvSpPr>
          <p:spPr bwMode="auto">
            <a:xfrm rot="19326118" flipH="1">
              <a:off x="1780" y="768"/>
              <a:ext cx="29" cy="1374"/>
            </a:xfrm>
            <a:prstGeom prst="line">
              <a:avLst/>
            </a:prstGeom>
            <a:noFill/>
            <a:ln w="57150">
              <a:solidFill>
                <a:srgbClr val="6600CC"/>
              </a:solidFill>
              <a:round/>
              <a:headEnd/>
              <a:tailEnd/>
            </a:ln>
            <a:effectLst/>
          </p:spPr>
          <p:txBody>
            <a:bodyPr/>
            <a:lstStyle/>
            <a:p>
              <a:pPr algn="ctr"/>
              <a:endParaRPr lang="en-US" b="0">
                <a:solidFill>
                  <a:srgbClr val="000000"/>
                </a:solidFill>
                <a:effectLst/>
              </a:endParaRPr>
            </a:p>
          </p:txBody>
        </p:sp>
      </p:grpSp>
      <p:grpSp>
        <p:nvGrpSpPr>
          <p:cNvPr id="5" name="Group 147"/>
          <p:cNvGrpSpPr>
            <a:grpSpLocks/>
          </p:cNvGrpSpPr>
          <p:nvPr/>
        </p:nvGrpSpPr>
        <p:grpSpPr bwMode="auto">
          <a:xfrm>
            <a:off x="1219200" y="4114800"/>
            <a:ext cx="1982788" cy="977900"/>
            <a:chOff x="551" y="2408"/>
            <a:chExt cx="1249" cy="616"/>
          </a:xfrm>
        </p:grpSpPr>
        <p:sp>
          <p:nvSpPr>
            <p:cNvPr id="1021076" name="Oval 148"/>
            <p:cNvSpPr>
              <a:spLocks noChangeArrowheads="1"/>
            </p:cNvSpPr>
            <p:nvPr/>
          </p:nvSpPr>
          <p:spPr bwMode="auto">
            <a:xfrm>
              <a:off x="551" y="2408"/>
              <a:ext cx="1249" cy="616"/>
            </a:xfrm>
            <a:prstGeom prst="ellipse">
              <a:avLst/>
            </a:prstGeom>
            <a:gradFill rotWithShape="0">
              <a:gsLst>
                <a:gs pos="0">
                  <a:srgbClr val="996600"/>
                </a:gs>
                <a:gs pos="100000">
                  <a:srgbClr val="663300"/>
                </a:gs>
              </a:gsLst>
              <a:path path="shape">
                <a:fillToRect l="50000" t="50000" r="50000" b="50000"/>
              </a:path>
            </a:gradFill>
            <a:ln w="12700">
              <a:round/>
              <a:headEnd/>
              <a:tailEnd/>
            </a:ln>
            <a:effectLst/>
            <a:scene3d>
              <a:camera prst="legacyPerspectiveBottom"/>
              <a:lightRig rig="legacyFlat3" dir="t"/>
            </a:scene3d>
            <a:sp3d extrusionH="430200" prstMaterial="legacyMatte">
              <a:bevelT w="13500" h="13500" prst="angle"/>
              <a:bevelB w="13500" h="13500" prst="angle"/>
              <a:extrusionClr>
                <a:srgbClr val="E0C0A0"/>
              </a:extrusionClr>
            </a:sp3d>
          </p:spPr>
          <p:txBody>
            <a:bodyPr wrap="none" anchor="ctr">
              <a:flatTx/>
            </a:bodyPr>
            <a:lstStyle/>
            <a:p>
              <a:pPr algn="ctr"/>
              <a:endParaRPr lang="en-US" sz="4800">
                <a:solidFill>
                  <a:srgbClr val="6600CC"/>
                </a:solidFill>
                <a:effectLst/>
                <a:latin typeface="Impact" pitchFamily="34" charset="0"/>
              </a:endParaRPr>
            </a:p>
          </p:txBody>
        </p:sp>
        <p:sp>
          <p:nvSpPr>
            <p:cNvPr id="1021077" name="Text Box 149"/>
            <p:cNvSpPr txBox="1">
              <a:spLocks noChangeArrowheads="1"/>
            </p:cNvSpPr>
            <p:nvPr/>
          </p:nvSpPr>
          <p:spPr bwMode="auto">
            <a:xfrm>
              <a:off x="672" y="2514"/>
              <a:ext cx="1056" cy="462"/>
            </a:xfrm>
            <a:prstGeom prst="rect">
              <a:avLst/>
            </a:prstGeom>
            <a:noFill/>
            <a:ln w="19050">
              <a:noFill/>
              <a:miter lim="800000"/>
              <a:headEnd/>
              <a:tailEnd/>
            </a:ln>
            <a:effectLst>
              <a:outerShdw dist="35921" dir="2700000" algn="ctr" rotWithShape="0">
                <a:srgbClr val="000000"/>
              </a:outerShdw>
            </a:effectLst>
          </p:spPr>
          <p:txBody>
            <a:bodyPr>
              <a:spAutoFit/>
            </a:bodyPr>
            <a:lstStyle/>
            <a:p>
              <a:pPr algn="ctr">
                <a:lnSpc>
                  <a:spcPct val="70000"/>
                </a:lnSpc>
              </a:pPr>
              <a:r>
                <a:rPr lang="en-US" sz="3000">
                  <a:solidFill>
                    <a:srgbClr val="FFFFFF"/>
                  </a:solidFill>
                  <a:effectLst/>
                  <a:latin typeface="Arial Black" pitchFamily="34" charset="0"/>
                </a:rPr>
                <a:t>Fallen</a:t>
              </a:r>
            </a:p>
            <a:p>
              <a:pPr algn="ctr">
                <a:lnSpc>
                  <a:spcPct val="70000"/>
                </a:lnSpc>
              </a:pPr>
              <a:r>
                <a:rPr lang="en-US" sz="3000">
                  <a:solidFill>
                    <a:srgbClr val="FFFFFF"/>
                  </a:solidFill>
                  <a:effectLst/>
                  <a:latin typeface="Arial Black" pitchFamily="34" charset="0"/>
                </a:rPr>
                <a:t>People</a:t>
              </a:r>
            </a:p>
          </p:txBody>
        </p:sp>
      </p:grpSp>
      <p:grpSp>
        <p:nvGrpSpPr>
          <p:cNvPr id="6" name="Group 161"/>
          <p:cNvGrpSpPr>
            <a:grpSpLocks/>
          </p:cNvGrpSpPr>
          <p:nvPr/>
        </p:nvGrpSpPr>
        <p:grpSpPr bwMode="auto">
          <a:xfrm>
            <a:off x="506413" y="2676525"/>
            <a:ext cx="1371600" cy="896938"/>
            <a:chOff x="240" y="1547"/>
            <a:chExt cx="864" cy="565"/>
          </a:xfrm>
        </p:grpSpPr>
        <p:sp>
          <p:nvSpPr>
            <p:cNvPr id="1021079" name="Oval 151"/>
            <p:cNvSpPr>
              <a:spLocks noChangeArrowheads="1"/>
            </p:cNvSpPr>
            <p:nvPr/>
          </p:nvSpPr>
          <p:spPr bwMode="auto">
            <a:xfrm>
              <a:off x="240" y="1547"/>
              <a:ext cx="864" cy="565"/>
            </a:xfrm>
            <a:prstGeom prst="ellipse">
              <a:avLst/>
            </a:prstGeom>
            <a:gradFill rotWithShape="0">
              <a:gsLst>
                <a:gs pos="0">
                  <a:schemeClr val="bg1"/>
                </a:gs>
                <a:gs pos="100000">
                  <a:srgbClr val="FFCCFF"/>
                </a:gs>
              </a:gsLst>
              <a:path path="shape">
                <a:fillToRect l="50000" t="50000" r="50000" b="50000"/>
              </a:path>
            </a:gradFill>
            <a:ln w="28575">
              <a:round/>
              <a:headEnd/>
              <a:tailEnd/>
            </a:ln>
            <a:effectLst/>
            <a:scene3d>
              <a:camera prst="legacyPerspectiveLeft"/>
              <a:lightRig rig="legacyHarsh3" dir="t"/>
            </a:scene3d>
            <a:sp3d extrusionH="430200" prstMaterial="legacyMatte">
              <a:bevelT w="13500" h="13500" prst="angle"/>
              <a:bevelB w="13500" h="13500" prst="angle"/>
              <a:extrusionClr>
                <a:srgbClr val="FFCCFF"/>
              </a:extrusionClr>
            </a:sp3d>
          </p:spPr>
          <p:txBody>
            <a:bodyPr wrap="none" anchor="ctr">
              <a:flatTx/>
            </a:bodyPr>
            <a:lstStyle/>
            <a:p>
              <a:pPr algn="ctr">
                <a:lnSpc>
                  <a:spcPct val="75000"/>
                </a:lnSpc>
              </a:pPr>
              <a:endParaRPr lang="en-US" sz="2200" b="0">
                <a:solidFill>
                  <a:srgbClr val="FF00FF"/>
                </a:solidFill>
                <a:effectLst>
                  <a:outerShdw blurRad="38100" dist="38100" dir="2700000" algn="tl">
                    <a:srgbClr val="000000"/>
                  </a:outerShdw>
                </a:effectLst>
                <a:latin typeface="Arial Black" pitchFamily="34" charset="0"/>
              </a:endParaRPr>
            </a:p>
          </p:txBody>
        </p:sp>
        <p:sp>
          <p:nvSpPr>
            <p:cNvPr id="1021080" name="Text Box 152"/>
            <p:cNvSpPr txBox="1">
              <a:spLocks noChangeArrowheads="1"/>
            </p:cNvSpPr>
            <p:nvPr/>
          </p:nvSpPr>
          <p:spPr bwMode="auto">
            <a:xfrm>
              <a:off x="264" y="1621"/>
              <a:ext cx="816" cy="404"/>
            </a:xfrm>
            <a:prstGeom prst="rect">
              <a:avLst/>
            </a:prstGeom>
            <a:noFill/>
            <a:ln w="19050">
              <a:noFill/>
              <a:miter lim="800000"/>
              <a:headEnd/>
              <a:tailEnd/>
            </a:ln>
            <a:effectLst>
              <a:outerShdw dist="35921" dir="2700000" algn="ctr" rotWithShape="0">
                <a:srgbClr val="FFCCFF"/>
              </a:outerShdw>
            </a:effectLst>
          </p:spPr>
          <p:txBody>
            <a:bodyPr>
              <a:spAutoFit/>
            </a:bodyPr>
            <a:lstStyle/>
            <a:p>
              <a:pPr algn="ctr">
                <a:spcBef>
                  <a:spcPct val="50000"/>
                </a:spcBef>
              </a:pPr>
              <a:r>
                <a:rPr lang="en-US" sz="3600" b="0">
                  <a:solidFill>
                    <a:srgbClr val="660066"/>
                  </a:solidFill>
                  <a:effectLst/>
                  <a:latin typeface="Impact" pitchFamily="34" charset="0"/>
                </a:rPr>
                <a:t>Jesus</a:t>
              </a:r>
            </a:p>
          </p:txBody>
        </p:sp>
      </p:grpSp>
      <p:grpSp>
        <p:nvGrpSpPr>
          <p:cNvPr id="7" name="Group 153"/>
          <p:cNvGrpSpPr>
            <a:grpSpLocks/>
          </p:cNvGrpSpPr>
          <p:nvPr/>
        </p:nvGrpSpPr>
        <p:grpSpPr bwMode="auto">
          <a:xfrm>
            <a:off x="1570038" y="1143000"/>
            <a:ext cx="1300162" cy="1143000"/>
            <a:chOff x="2475" y="912"/>
            <a:chExt cx="819" cy="720"/>
          </a:xfrm>
        </p:grpSpPr>
        <p:sp>
          <p:nvSpPr>
            <p:cNvPr id="1021082" name="Oval 154"/>
            <p:cNvSpPr>
              <a:spLocks noChangeArrowheads="1"/>
            </p:cNvSpPr>
            <p:nvPr/>
          </p:nvSpPr>
          <p:spPr bwMode="auto">
            <a:xfrm>
              <a:off x="2475" y="912"/>
              <a:ext cx="819" cy="720"/>
            </a:xfrm>
            <a:prstGeom prst="ellipse">
              <a:avLst/>
            </a:prstGeom>
            <a:gradFill rotWithShape="0">
              <a:gsLst>
                <a:gs pos="0">
                  <a:schemeClr val="bg1"/>
                </a:gs>
                <a:gs pos="100000">
                  <a:srgbClr val="FFFFFF"/>
                </a:gs>
              </a:gsLst>
              <a:lin ang="5400000" scaled="1"/>
            </a:gradFill>
            <a:ln w="19050">
              <a:round/>
              <a:headEnd/>
              <a:tailEnd/>
            </a:ln>
            <a:effectLst>
              <a:outerShdw dist="45791" dir="19578596" algn="ctr" rotWithShape="0">
                <a:srgbClr val="6600CC"/>
              </a:outerShdw>
            </a:effectLst>
            <a:scene3d>
              <a:camera prst="legacyPerspectiveTop"/>
              <a:lightRig rig="legacyFlat3" dir="t"/>
            </a:scene3d>
            <a:sp3d extrusionH="430200" prstMaterial="legacyMatte">
              <a:bevelT w="13500" h="13500" prst="angle"/>
              <a:bevelB w="13500" h="13500" prst="angle"/>
              <a:extrusionClr>
                <a:srgbClr val="9900FF"/>
              </a:extrusionClr>
            </a:sp3d>
          </p:spPr>
          <p:txBody>
            <a:bodyPr wrap="none" anchor="ctr">
              <a:flatTx/>
            </a:bodyPr>
            <a:lstStyle/>
            <a:p>
              <a:pPr algn="ctr"/>
              <a:endParaRPr lang="en-US" sz="4800">
                <a:solidFill>
                  <a:srgbClr val="000000"/>
                </a:solidFill>
                <a:effectLst/>
                <a:latin typeface="Impact" pitchFamily="34" charset="0"/>
              </a:endParaRPr>
            </a:p>
          </p:txBody>
        </p:sp>
        <p:sp>
          <p:nvSpPr>
            <p:cNvPr id="1021083" name="WordArt 155"/>
            <p:cNvSpPr>
              <a:spLocks noChangeArrowheads="1" noChangeShapeType="1" noTextEdit="1"/>
            </p:cNvSpPr>
            <p:nvPr/>
          </p:nvSpPr>
          <p:spPr bwMode="auto">
            <a:xfrm>
              <a:off x="2564" y="1098"/>
              <a:ext cx="596" cy="336"/>
            </a:xfrm>
            <a:prstGeom prst="rect">
              <a:avLst/>
            </a:prstGeom>
          </p:spPr>
          <p:txBody>
            <a:bodyPr wrap="none" fromWordArt="1">
              <a:prstTxWarp prst="textPlain">
                <a:avLst>
                  <a:gd name="adj" fmla="val 50000"/>
                </a:avLst>
              </a:prstTxWarp>
            </a:bodyPr>
            <a:lstStyle/>
            <a:p>
              <a:pPr algn="ctr"/>
              <a:r>
                <a:rPr lang="en-US" sz="3600" b="0" kern="10">
                  <a:ln w="19050">
                    <a:solidFill>
                      <a:srgbClr val="6600CC"/>
                    </a:solidFill>
                    <a:round/>
                    <a:headEnd/>
                    <a:tailEnd/>
                  </a:ln>
                  <a:gradFill rotWithShape="0">
                    <a:gsLst>
                      <a:gs pos="0">
                        <a:srgbClr val="9900FF"/>
                      </a:gs>
                      <a:gs pos="50000">
                        <a:srgbClr val="FFFFFF"/>
                      </a:gs>
                      <a:gs pos="100000">
                        <a:srgbClr val="9900FF"/>
                      </a:gs>
                    </a:gsLst>
                    <a:lin ang="2700000" scaled="1"/>
                  </a:gradFill>
                  <a:effectLst/>
                  <a:latin typeface="Impact"/>
                </a:rPr>
                <a:t>God</a:t>
              </a:r>
            </a:p>
          </p:txBody>
        </p:sp>
      </p:grpSp>
      <p:grpSp>
        <p:nvGrpSpPr>
          <p:cNvPr id="8" name="Group 162"/>
          <p:cNvGrpSpPr>
            <a:grpSpLocks/>
          </p:cNvGrpSpPr>
          <p:nvPr/>
        </p:nvGrpSpPr>
        <p:grpSpPr bwMode="auto">
          <a:xfrm>
            <a:off x="2517775" y="2676525"/>
            <a:ext cx="1371600" cy="896938"/>
            <a:chOff x="1506" y="1547"/>
            <a:chExt cx="864" cy="565"/>
          </a:xfrm>
        </p:grpSpPr>
        <p:sp>
          <p:nvSpPr>
            <p:cNvPr id="1021085" name="Oval 157"/>
            <p:cNvSpPr>
              <a:spLocks noChangeArrowheads="1"/>
            </p:cNvSpPr>
            <p:nvPr/>
          </p:nvSpPr>
          <p:spPr bwMode="auto">
            <a:xfrm>
              <a:off x="1506" y="1547"/>
              <a:ext cx="864" cy="565"/>
            </a:xfrm>
            <a:prstGeom prst="ellipse">
              <a:avLst/>
            </a:prstGeom>
            <a:gradFill rotWithShape="0">
              <a:gsLst>
                <a:gs pos="0">
                  <a:srgbClr val="FFFFFF"/>
                </a:gs>
                <a:gs pos="100000">
                  <a:srgbClr val="CCFF99"/>
                </a:gs>
              </a:gsLst>
              <a:path path="shape">
                <a:fillToRect l="50000" t="50000" r="50000" b="50000"/>
              </a:path>
            </a:gradFill>
            <a:ln w="9525">
              <a:round/>
              <a:headEnd/>
              <a:tailEnd/>
            </a:ln>
            <a:effectLst/>
            <a:scene3d>
              <a:camera prst="legacyPerspectiveRight"/>
              <a:lightRig rig="legacyNormal3" dir="t"/>
            </a:scene3d>
            <a:sp3d extrusionH="430200" prstMaterial="legacyMatte">
              <a:bevelT w="13500" h="13500" prst="angle"/>
              <a:bevelB w="13500" h="13500" prst="angle"/>
              <a:extrusionClr>
                <a:srgbClr val="CCFF99"/>
              </a:extrusionClr>
            </a:sp3d>
          </p:spPr>
          <p:txBody>
            <a:bodyPr wrap="none" anchor="ctr">
              <a:flatTx/>
            </a:bodyPr>
            <a:lstStyle/>
            <a:p>
              <a:pPr algn="ctr">
                <a:lnSpc>
                  <a:spcPct val="75000"/>
                </a:lnSpc>
              </a:pPr>
              <a:endParaRPr lang="en-US" sz="2200" b="0">
                <a:solidFill>
                  <a:srgbClr val="339933"/>
                </a:solidFill>
                <a:effectLst>
                  <a:outerShdw blurRad="38100" dist="38100" dir="2700000" algn="tl">
                    <a:srgbClr val="000000"/>
                  </a:outerShdw>
                </a:effectLst>
                <a:latin typeface="Arial Black" pitchFamily="34" charset="0"/>
              </a:endParaRPr>
            </a:p>
          </p:txBody>
        </p:sp>
        <p:sp>
          <p:nvSpPr>
            <p:cNvPr id="1021086" name="Text Box 158"/>
            <p:cNvSpPr txBox="1">
              <a:spLocks noChangeArrowheads="1"/>
            </p:cNvSpPr>
            <p:nvPr/>
          </p:nvSpPr>
          <p:spPr bwMode="auto">
            <a:xfrm>
              <a:off x="1589" y="1594"/>
              <a:ext cx="699" cy="518"/>
            </a:xfrm>
            <a:prstGeom prst="rect">
              <a:avLst/>
            </a:prstGeom>
            <a:noFill/>
            <a:ln w="19050">
              <a:noFill/>
              <a:miter lim="800000"/>
              <a:headEnd/>
              <a:tailEnd/>
            </a:ln>
            <a:effectLst>
              <a:outerShdw dist="28398" dir="1593903" algn="ctr" rotWithShape="0">
                <a:schemeClr val="bg1"/>
              </a:outerShdw>
            </a:effectLst>
          </p:spPr>
          <p:txBody>
            <a:bodyPr>
              <a:spAutoFit/>
            </a:bodyPr>
            <a:lstStyle/>
            <a:p>
              <a:pPr algn="ctr">
                <a:lnSpc>
                  <a:spcPct val="80000"/>
                </a:lnSpc>
              </a:pPr>
              <a:r>
                <a:rPr lang="en-US" sz="3000" b="0">
                  <a:solidFill>
                    <a:srgbClr val="003300"/>
                  </a:solidFill>
                  <a:effectLst/>
                  <a:latin typeface="Impact" pitchFamily="34" charset="0"/>
                </a:rPr>
                <a:t>Holy</a:t>
              </a:r>
            </a:p>
            <a:p>
              <a:pPr algn="ctr">
                <a:lnSpc>
                  <a:spcPct val="80000"/>
                </a:lnSpc>
              </a:pPr>
              <a:r>
                <a:rPr lang="en-US" sz="3000" b="0">
                  <a:solidFill>
                    <a:srgbClr val="003300"/>
                  </a:solidFill>
                  <a:effectLst/>
                  <a:latin typeface="Impact" pitchFamily="34" charset="0"/>
                </a:rPr>
                <a:t>Spirit</a:t>
              </a:r>
            </a:p>
          </p:txBody>
        </p:sp>
      </p:grpSp>
      <p:sp>
        <p:nvSpPr>
          <p:cNvPr id="1021091" name="AutoShape 163"/>
          <p:cNvSpPr>
            <a:spLocks noChangeArrowheads="1"/>
          </p:cNvSpPr>
          <p:nvPr/>
        </p:nvSpPr>
        <p:spPr bwMode="auto">
          <a:xfrm>
            <a:off x="5029200" y="1828800"/>
            <a:ext cx="3581400" cy="685800"/>
          </a:xfrm>
          <a:prstGeom prst="roundRect">
            <a:avLst>
              <a:gd name="adj" fmla="val 16667"/>
            </a:avLst>
          </a:prstGeom>
          <a:gradFill rotWithShape="0">
            <a:gsLst>
              <a:gs pos="0">
                <a:srgbClr val="9933FF"/>
              </a:gs>
              <a:gs pos="100000">
                <a:srgbClr val="6600CC"/>
              </a:gs>
            </a:gsLst>
            <a:path path="shape">
              <a:fillToRect l="50000" t="50000" r="50000" b="50000"/>
            </a:path>
          </a:gradFill>
          <a:ln w="28575">
            <a:solidFill>
              <a:schemeClr val="tx1"/>
            </a:solidFill>
            <a:round/>
            <a:headEnd/>
            <a:tailEnd/>
          </a:ln>
          <a:effectLst/>
        </p:spPr>
        <p:txBody>
          <a:bodyPr wrap="none" anchor="ctr"/>
          <a:lstStyle/>
          <a:p>
            <a:pPr algn="ctr"/>
            <a:r>
              <a:rPr lang="en-US" sz="3600" b="0">
                <a:solidFill>
                  <a:srgbClr val="FFFFFF"/>
                </a:solidFill>
                <a:effectLst>
                  <a:outerShdw blurRad="38100" dist="38100" dir="2700000" algn="tl">
                    <a:srgbClr val="000000"/>
                  </a:outerShdw>
                </a:effectLst>
                <a:latin typeface="Impact" pitchFamily="34" charset="0"/>
              </a:rPr>
              <a:t>Doctrine of Trinity</a:t>
            </a:r>
          </a:p>
        </p:txBody>
      </p:sp>
      <p:sp>
        <p:nvSpPr>
          <p:cNvPr id="1021092" name="AutoShape 164"/>
          <p:cNvSpPr>
            <a:spLocks noChangeArrowheads="1"/>
          </p:cNvSpPr>
          <p:nvPr/>
        </p:nvSpPr>
        <p:spPr bwMode="auto">
          <a:xfrm>
            <a:off x="4953000" y="3810000"/>
            <a:ext cx="3746500" cy="685800"/>
          </a:xfrm>
          <a:prstGeom prst="roundRect">
            <a:avLst>
              <a:gd name="adj" fmla="val 16667"/>
            </a:avLst>
          </a:prstGeom>
          <a:gradFill rotWithShape="0">
            <a:gsLst>
              <a:gs pos="0">
                <a:srgbClr val="9933FF"/>
              </a:gs>
              <a:gs pos="100000">
                <a:srgbClr val="9900CC"/>
              </a:gs>
            </a:gsLst>
            <a:path path="shape">
              <a:fillToRect l="50000" t="50000" r="50000" b="50000"/>
            </a:path>
          </a:gradFill>
          <a:ln w="28575">
            <a:solidFill>
              <a:schemeClr val="tx1"/>
            </a:solidFill>
            <a:round/>
            <a:headEnd/>
            <a:tailEnd/>
          </a:ln>
          <a:effectLst/>
        </p:spPr>
        <p:txBody>
          <a:bodyPr wrap="none" anchor="ctr"/>
          <a:lstStyle/>
          <a:p>
            <a:pPr algn="ctr"/>
            <a:r>
              <a:rPr lang="en-US" sz="3600" b="0" dirty="0">
                <a:solidFill>
                  <a:srgbClr val="FFFFFF"/>
                </a:solidFill>
                <a:effectLst>
                  <a:outerShdw blurRad="38100" dist="38100" dir="2700000" algn="tl">
                    <a:srgbClr val="000000"/>
                  </a:outerShdw>
                </a:effectLst>
                <a:latin typeface="Impact" pitchFamily="34" charset="0"/>
              </a:rPr>
              <a:t>Doctrine of Rebirth</a:t>
            </a:r>
          </a:p>
        </p:txBody>
      </p:sp>
      <p:sp>
        <p:nvSpPr>
          <p:cNvPr id="1021094" name="WordArt 166"/>
          <p:cNvSpPr>
            <a:spLocks noChangeArrowheads="1" noChangeShapeType="1" noTextEdit="1"/>
          </p:cNvSpPr>
          <p:nvPr/>
        </p:nvSpPr>
        <p:spPr bwMode="auto">
          <a:xfrm>
            <a:off x="4156075" y="3211513"/>
            <a:ext cx="339725" cy="1893887"/>
          </a:xfrm>
          <a:prstGeom prst="rect">
            <a:avLst/>
          </a:prstGeom>
        </p:spPr>
        <p:txBody>
          <a:bodyPr wrap="none" fromWordArt="1">
            <a:prstTxWarp prst="textPlain">
              <a:avLst>
                <a:gd name="adj" fmla="val 50000"/>
              </a:avLst>
            </a:prstTxWarp>
          </a:bodyPr>
          <a:lstStyle/>
          <a:p>
            <a:pPr algn="ctr"/>
            <a:r>
              <a:rPr lang="en-US" sz="3600" b="0" kern="10" dirty="0">
                <a:ln w="28575">
                  <a:solidFill>
                    <a:srgbClr val="000000"/>
                  </a:solidFill>
                  <a:round/>
                  <a:headEnd/>
                  <a:tailEnd/>
                </a:ln>
                <a:solidFill>
                  <a:srgbClr val="9900CC"/>
                </a:solidFill>
                <a:effectLst/>
                <a:latin typeface="Times New Roman"/>
                <a:cs typeface="Times New Roman"/>
              </a:rPr>
              <a:t>}</a:t>
            </a:r>
          </a:p>
        </p:txBody>
      </p:sp>
      <p:sp>
        <p:nvSpPr>
          <p:cNvPr id="1021095" name="WordArt 167"/>
          <p:cNvSpPr>
            <a:spLocks noChangeArrowheads="1" noChangeShapeType="1" noTextEdit="1"/>
          </p:cNvSpPr>
          <p:nvPr/>
        </p:nvSpPr>
        <p:spPr bwMode="auto">
          <a:xfrm>
            <a:off x="4156075" y="1230313"/>
            <a:ext cx="339725" cy="1893887"/>
          </a:xfrm>
          <a:prstGeom prst="rect">
            <a:avLst/>
          </a:prstGeom>
        </p:spPr>
        <p:txBody>
          <a:bodyPr wrap="none" fromWordArt="1">
            <a:prstTxWarp prst="textPlain">
              <a:avLst>
                <a:gd name="adj" fmla="val 50000"/>
              </a:avLst>
            </a:prstTxWarp>
          </a:bodyPr>
          <a:lstStyle/>
          <a:p>
            <a:pPr algn="ctr"/>
            <a:r>
              <a:rPr lang="en-US" sz="3600" b="0" kern="10" dirty="0">
                <a:ln w="28575">
                  <a:solidFill>
                    <a:srgbClr val="000000"/>
                  </a:solidFill>
                  <a:round/>
                  <a:headEnd/>
                  <a:tailEnd/>
                </a:ln>
                <a:solidFill>
                  <a:srgbClr val="6600CC"/>
                </a:solidFill>
                <a:effectLst/>
                <a:latin typeface="Times New Roman"/>
                <a:cs typeface="Times New Roman"/>
              </a:rPr>
              <a:t>}</a:t>
            </a:r>
          </a:p>
        </p:txBody>
      </p:sp>
    </p:spTree>
    <p:custDataLst>
      <p:tags r:id="rId1"/>
    </p:custData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0962"/>
                                        </p:tgtEl>
                                        <p:attrNameLst>
                                          <p:attrName>style.visibility</p:attrName>
                                        </p:attrNameLst>
                                      </p:cBhvr>
                                      <p:to>
                                        <p:strVal val="visible"/>
                                      </p:to>
                                    </p:set>
                                    <p:animEffect transition="in" filter="fade">
                                      <p:cBhvr>
                                        <p:cTn id="10" dur="2000"/>
                                        <p:tgtEl>
                                          <p:spTgt spid="102096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21091"/>
                                        </p:tgtEl>
                                        <p:attrNameLst>
                                          <p:attrName>style.visibility</p:attrName>
                                        </p:attrNameLst>
                                      </p:cBhvr>
                                      <p:to>
                                        <p:strVal val="visible"/>
                                      </p:to>
                                    </p:set>
                                    <p:animEffect transition="in" filter="fade">
                                      <p:cBhvr>
                                        <p:cTn id="15" dur="2000"/>
                                        <p:tgtEl>
                                          <p:spTgt spid="1021091"/>
                                        </p:tgtEl>
                                      </p:cBhvr>
                                    </p:animEffect>
                                    <p:anim calcmode="lin" valueType="num">
                                      <p:cBhvr>
                                        <p:cTn id="16" dur="2000" fill="hold"/>
                                        <p:tgtEl>
                                          <p:spTgt spid="1021091"/>
                                        </p:tgtEl>
                                        <p:attrNameLst>
                                          <p:attrName>ppt_x</p:attrName>
                                        </p:attrNameLst>
                                      </p:cBhvr>
                                      <p:tavLst>
                                        <p:tav tm="0">
                                          <p:val>
                                            <p:strVal val="#ppt_x"/>
                                          </p:val>
                                        </p:tav>
                                        <p:tav tm="100000">
                                          <p:val>
                                            <p:strVal val="#ppt_x"/>
                                          </p:val>
                                        </p:tav>
                                      </p:tavLst>
                                    </p:anim>
                                    <p:anim calcmode="lin" valueType="num">
                                      <p:cBhvr>
                                        <p:cTn id="17" dur="2000" fill="hold"/>
                                        <p:tgtEl>
                                          <p:spTgt spid="102109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272"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strVal val="2/3*#ppt_w"/>
                                          </p:val>
                                        </p:tav>
                                        <p:tav tm="100000">
                                          <p:val>
                                            <p:strVal val="#ppt_w"/>
                                          </p:val>
                                        </p:tav>
                                      </p:tavLst>
                                    </p:anim>
                                    <p:anim calcmode="lin" valueType="num">
                                      <p:cBhvr>
                                        <p:cTn id="23" dur="500" fill="hold"/>
                                        <p:tgtEl>
                                          <p:spTgt spid="7"/>
                                        </p:tgtEl>
                                        <p:attrNameLst>
                                          <p:attrName>ppt_h</p:attrName>
                                        </p:attrNameLst>
                                      </p:cBhvr>
                                      <p:tavLst>
                                        <p:tav tm="0">
                                          <p:val>
                                            <p:strVal val="2/3*#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272"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strVal val="2/3*#ppt_w"/>
                                          </p:val>
                                        </p:tav>
                                        <p:tav tm="100000">
                                          <p:val>
                                            <p:strVal val="#ppt_w"/>
                                          </p:val>
                                        </p:tav>
                                      </p:tavLst>
                                    </p:anim>
                                    <p:anim calcmode="lin" valueType="num">
                                      <p:cBhvr>
                                        <p:cTn id="29" dur="500" fill="hold"/>
                                        <p:tgtEl>
                                          <p:spTgt spid="6"/>
                                        </p:tgtEl>
                                        <p:attrNameLst>
                                          <p:attrName>ppt_h</p:attrName>
                                        </p:attrNameLst>
                                      </p:cBhvr>
                                      <p:tavLst>
                                        <p:tav tm="0">
                                          <p:val>
                                            <p:strVal val="2/3*#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272"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strVal val="2/3*#ppt_w"/>
                                          </p:val>
                                        </p:tav>
                                        <p:tav tm="100000">
                                          <p:val>
                                            <p:strVal val="#ppt_w"/>
                                          </p:val>
                                        </p:tav>
                                      </p:tavLst>
                                    </p:anim>
                                    <p:anim calcmode="lin" valueType="num">
                                      <p:cBhvr>
                                        <p:cTn id="35" dur="500" fill="hold"/>
                                        <p:tgtEl>
                                          <p:spTgt spid="8"/>
                                        </p:tgtEl>
                                        <p:attrNameLst>
                                          <p:attrName>ppt_h</p:attrName>
                                        </p:attrNameLst>
                                      </p:cBhvr>
                                      <p:tavLst>
                                        <p:tav tm="0">
                                          <p:val>
                                            <p:strVal val="2/3*#ppt_h"/>
                                          </p:val>
                                        </p:tav>
                                        <p:tav tm="100000">
                                          <p:val>
                                            <p:strVal val="#ppt_h"/>
                                          </p:val>
                                        </p:tav>
                                      </p:tavLst>
                                    </p:anim>
                                  </p:childTnLst>
                                </p:cTn>
                              </p:par>
                              <p:par>
                                <p:cTn id="36" presetID="10" presetClass="entr" presetSubtype="0" fill="hold" nodeType="withEffect">
                                  <p:stCondLst>
                                    <p:cond delay="50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1000"/>
                                        <p:tgtEl>
                                          <p:spTgt spid="4"/>
                                        </p:tgtEl>
                                      </p:cBhvr>
                                    </p:animEffect>
                                  </p:childTnLst>
                                </p:cTn>
                              </p:par>
                              <p:par>
                                <p:cTn id="39" presetID="10" presetClass="entr" presetSubtype="0" fill="hold" grpId="0" nodeType="withEffect">
                                  <p:stCondLst>
                                    <p:cond delay="500"/>
                                  </p:stCondLst>
                                  <p:childTnLst>
                                    <p:set>
                                      <p:cBhvr>
                                        <p:cTn id="40" dur="1" fill="hold">
                                          <p:stCondLst>
                                            <p:cond delay="0"/>
                                          </p:stCondLst>
                                        </p:cTn>
                                        <p:tgtEl>
                                          <p:spTgt spid="1021095"/>
                                        </p:tgtEl>
                                        <p:attrNameLst>
                                          <p:attrName>style.visibility</p:attrName>
                                        </p:attrNameLst>
                                      </p:cBhvr>
                                      <p:to>
                                        <p:strVal val="visible"/>
                                      </p:to>
                                    </p:set>
                                    <p:animEffect transition="in" filter="fade">
                                      <p:cBhvr>
                                        <p:cTn id="41" dur="1000"/>
                                        <p:tgtEl>
                                          <p:spTgt spid="1021095"/>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021092"/>
                                        </p:tgtEl>
                                        <p:attrNameLst>
                                          <p:attrName>style.visibility</p:attrName>
                                        </p:attrNameLst>
                                      </p:cBhvr>
                                      <p:to>
                                        <p:strVal val="visible"/>
                                      </p:to>
                                    </p:set>
                                    <p:animEffect transition="in" filter="fade">
                                      <p:cBhvr>
                                        <p:cTn id="46" dur="2000"/>
                                        <p:tgtEl>
                                          <p:spTgt spid="1021092"/>
                                        </p:tgtEl>
                                      </p:cBhvr>
                                    </p:animEffect>
                                    <p:anim calcmode="lin" valueType="num">
                                      <p:cBhvr>
                                        <p:cTn id="47" dur="2000" fill="hold"/>
                                        <p:tgtEl>
                                          <p:spTgt spid="1021092"/>
                                        </p:tgtEl>
                                        <p:attrNameLst>
                                          <p:attrName>ppt_x</p:attrName>
                                        </p:attrNameLst>
                                      </p:cBhvr>
                                      <p:tavLst>
                                        <p:tav tm="0">
                                          <p:val>
                                            <p:strVal val="#ppt_x"/>
                                          </p:val>
                                        </p:tav>
                                        <p:tav tm="100000">
                                          <p:val>
                                            <p:strVal val="#ppt_x"/>
                                          </p:val>
                                        </p:tav>
                                      </p:tavLst>
                                    </p:anim>
                                    <p:anim calcmode="lin" valueType="num">
                                      <p:cBhvr>
                                        <p:cTn id="48" dur="2000" fill="hold"/>
                                        <p:tgtEl>
                                          <p:spTgt spid="102109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6" presetClass="emph" presetSubtype="0" decel="50000" autoRev="1" fill="remove" nodeType="clickEffect">
                                  <p:stCondLst>
                                    <p:cond delay="0"/>
                                  </p:stCondLst>
                                  <p:childTnLst>
                                    <p:animScale>
                                      <p:cBhvr>
                                        <p:cTn id="52" dur="500" fill="hold"/>
                                        <p:tgtEl>
                                          <p:spTgt spid="6"/>
                                        </p:tgtEl>
                                      </p:cBhvr>
                                      <p:by x="140000" y="140000"/>
                                    </p:animScale>
                                  </p:childTnLst>
                                </p:cTn>
                              </p:par>
                            </p:childTnLst>
                          </p:cTn>
                        </p:par>
                      </p:childTnLst>
                    </p:cTn>
                  </p:par>
                  <p:par>
                    <p:cTn id="53" fill="hold">
                      <p:stCondLst>
                        <p:cond delay="indefinite"/>
                      </p:stCondLst>
                      <p:childTnLst>
                        <p:par>
                          <p:cTn id="54" fill="hold">
                            <p:stCondLst>
                              <p:cond delay="0"/>
                            </p:stCondLst>
                            <p:childTnLst>
                              <p:par>
                                <p:cTn id="55" presetID="6" presetClass="emph" presetSubtype="0" decel="50000" autoRev="1" fill="remove" nodeType="clickEffect">
                                  <p:stCondLst>
                                    <p:cond delay="0"/>
                                  </p:stCondLst>
                                  <p:childTnLst>
                                    <p:animScale>
                                      <p:cBhvr>
                                        <p:cTn id="56" dur="500" fill="hold"/>
                                        <p:tgtEl>
                                          <p:spTgt spid="8"/>
                                        </p:tgtEl>
                                      </p:cBhvr>
                                      <p:by x="140000" y="140000"/>
                                    </p:animScale>
                                  </p:childTnLst>
                                </p:cTn>
                              </p:par>
                            </p:childTnLst>
                          </p:cTn>
                        </p:par>
                      </p:childTnLst>
                    </p:cTn>
                  </p:par>
                  <p:par>
                    <p:cTn id="57" fill="hold">
                      <p:stCondLst>
                        <p:cond delay="indefinite"/>
                      </p:stCondLst>
                      <p:childTnLst>
                        <p:par>
                          <p:cTn id="58" fill="hold">
                            <p:stCondLst>
                              <p:cond delay="0"/>
                            </p:stCondLst>
                            <p:childTnLst>
                              <p:par>
                                <p:cTn id="59" presetID="17" presetClass="entr" presetSubtype="1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p:cTn id="61" dur="1000" fill="hold"/>
                                        <p:tgtEl>
                                          <p:spTgt spid="5"/>
                                        </p:tgtEl>
                                        <p:attrNameLst>
                                          <p:attrName>ppt_w</p:attrName>
                                        </p:attrNameLst>
                                      </p:cBhvr>
                                      <p:tavLst>
                                        <p:tav tm="0">
                                          <p:val>
                                            <p:fltVal val="0"/>
                                          </p:val>
                                        </p:tav>
                                        <p:tav tm="100000">
                                          <p:val>
                                            <p:strVal val="#ppt_w"/>
                                          </p:val>
                                        </p:tav>
                                      </p:tavLst>
                                    </p:anim>
                                    <p:anim calcmode="lin" valueType="num">
                                      <p:cBhvr>
                                        <p:cTn id="62" dur="1000" fill="hold"/>
                                        <p:tgtEl>
                                          <p:spTgt spid="5"/>
                                        </p:tgtEl>
                                        <p:attrNameLst>
                                          <p:attrName>ppt_h</p:attrName>
                                        </p:attrNameLst>
                                      </p:cBhvr>
                                      <p:tavLst>
                                        <p:tav tm="0">
                                          <p:val>
                                            <p:strVal val="#ppt_h"/>
                                          </p:val>
                                        </p:tav>
                                        <p:tav tm="100000">
                                          <p:val>
                                            <p:strVal val="#ppt_h"/>
                                          </p:val>
                                        </p:tav>
                                      </p:tavLst>
                                    </p:anim>
                                  </p:childTnLst>
                                </p:cTn>
                              </p:par>
                              <p:par>
                                <p:cTn id="63" presetID="10" presetClass="entr" presetSubtype="0" fill="hold" nodeType="withEffect">
                                  <p:stCondLst>
                                    <p:cond delay="50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2000"/>
                                        <p:tgtEl>
                                          <p:spTgt spid="3"/>
                                        </p:tgtEl>
                                      </p:cBhvr>
                                    </p:animEffect>
                                  </p:childTnLst>
                                </p:cTn>
                              </p:par>
                              <p:par>
                                <p:cTn id="66" presetID="10" presetClass="entr" presetSubtype="0" fill="hold" grpId="0" nodeType="withEffect">
                                  <p:stCondLst>
                                    <p:cond delay="500"/>
                                  </p:stCondLst>
                                  <p:childTnLst>
                                    <p:set>
                                      <p:cBhvr>
                                        <p:cTn id="67" dur="1" fill="hold">
                                          <p:stCondLst>
                                            <p:cond delay="0"/>
                                          </p:stCondLst>
                                        </p:cTn>
                                        <p:tgtEl>
                                          <p:spTgt spid="1021094"/>
                                        </p:tgtEl>
                                        <p:attrNameLst>
                                          <p:attrName>style.visibility</p:attrName>
                                        </p:attrNameLst>
                                      </p:cBhvr>
                                      <p:to>
                                        <p:strVal val="visible"/>
                                      </p:to>
                                    </p:set>
                                    <p:animEffect transition="in" filter="fade">
                                      <p:cBhvr>
                                        <p:cTn id="68" dur="1000"/>
                                        <p:tgtEl>
                                          <p:spTgt spid="1021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0962" grpId="0" animBg="1" autoUpdateAnimBg="0"/>
      <p:bldP spid="1021091" grpId="0" animBg="1" autoUpdateAnimBg="0"/>
      <p:bldP spid="1021092" grpId="0" animBg="1" autoUpdateAnimBg="0"/>
      <p:bldP spid="1021094" grpId="0" animBg="1"/>
      <p:bldP spid="1021095"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FFD9"/>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55" name="Oval 98"/>
          <p:cNvSpPr>
            <a:spLocks noChangeArrowheads="1"/>
          </p:cNvSpPr>
          <p:nvPr/>
        </p:nvSpPr>
        <p:spPr bwMode="auto">
          <a:xfrm>
            <a:off x="4267200" y="1990725"/>
            <a:ext cx="381000" cy="361950"/>
          </a:xfrm>
          <a:prstGeom prst="ellipse">
            <a:avLst/>
          </a:prstGeom>
          <a:solidFill>
            <a:srgbClr val="F8F8F8"/>
          </a:solidFill>
          <a:ln w="12700">
            <a:solidFill>
              <a:srgbClr val="000099"/>
            </a:solidFill>
            <a:round/>
            <a:headEnd/>
            <a:tailEnd/>
          </a:ln>
          <a:effectLst/>
        </p:spPr>
        <p:txBody>
          <a:bodyPr wrap="none" anchor="ctr"/>
          <a:lstStyle/>
          <a:p>
            <a:pPr algn="ctr"/>
            <a:r>
              <a:rPr lang="en-US" b="0">
                <a:solidFill>
                  <a:srgbClr val="000099"/>
                </a:solidFill>
                <a:effectLst>
                  <a:outerShdw blurRad="38100" dist="38100" dir="2700000" algn="tl">
                    <a:srgbClr val="C0C0C0"/>
                  </a:outerShdw>
                </a:effectLst>
                <a:latin typeface="Impact" pitchFamily="34" charset="0"/>
              </a:rPr>
              <a:t>1</a:t>
            </a:r>
          </a:p>
        </p:txBody>
      </p:sp>
      <p:sp>
        <p:nvSpPr>
          <p:cNvPr id="56" name="Rectangle 99"/>
          <p:cNvSpPr>
            <a:spLocks noChangeArrowheads="1"/>
          </p:cNvSpPr>
          <p:nvPr/>
        </p:nvSpPr>
        <p:spPr bwMode="auto">
          <a:xfrm>
            <a:off x="4648200" y="1981200"/>
            <a:ext cx="1981200" cy="381000"/>
          </a:xfrm>
          <a:prstGeom prst="rect">
            <a:avLst/>
          </a:prstGeom>
          <a:noFill/>
          <a:ln w="9525">
            <a:noFill/>
            <a:miter lim="800000"/>
            <a:headEnd/>
            <a:tailEnd/>
          </a:ln>
          <a:effectLst>
            <a:outerShdw dist="17961" dir="2700000" algn="ctr" rotWithShape="0">
              <a:schemeClr val="bg1"/>
            </a:outerShdw>
          </a:effectLst>
        </p:spPr>
        <p:txBody>
          <a:bodyPr wrap="none" anchor="ctr"/>
          <a:lstStyle/>
          <a:p>
            <a:r>
              <a:rPr lang="en-US" sz="2800" b="0" dirty="0">
                <a:solidFill>
                  <a:srgbClr val="000099"/>
                </a:solidFill>
                <a:effectLst/>
                <a:latin typeface="Impact" pitchFamily="34" charset="0"/>
              </a:rPr>
              <a:t>Divine value</a:t>
            </a:r>
          </a:p>
        </p:txBody>
      </p:sp>
      <p:sp>
        <p:nvSpPr>
          <p:cNvPr id="61" name="Oval 96"/>
          <p:cNvSpPr>
            <a:spLocks noChangeArrowheads="1"/>
          </p:cNvSpPr>
          <p:nvPr/>
        </p:nvSpPr>
        <p:spPr bwMode="auto">
          <a:xfrm>
            <a:off x="4267200" y="2667000"/>
            <a:ext cx="381000" cy="361950"/>
          </a:xfrm>
          <a:prstGeom prst="ellipse">
            <a:avLst/>
          </a:prstGeom>
          <a:solidFill>
            <a:srgbClr val="F8F8F8"/>
          </a:solidFill>
          <a:ln w="12700">
            <a:solidFill>
              <a:srgbClr val="000099"/>
            </a:solidFill>
            <a:round/>
            <a:headEnd/>
            <a:tailEnd/>
          </a:ln>
          <a:effectLst/>
        </p:spPr>
        <p:txBody>
          <a:bodyPr wrap="none" anchor="ctr"/>
          <a:lstStyle/>
          <a:p>
            <a:pPr algn="ctr"/>
            <a:r>
              <a:rPr lang="en-US" b="0">
                <a:solidFill>
                  <a:srgbClr val="000099"/>
                </a:solidFill>
                <a:effectLst>
                  <a:outerShdw blurRad="38100" dist="38100" dir="2700000" algn="tl">
                    <a:srgbClr val="C0C0C0"/>
                  </a:outerShdw>
                </a:effectLst>
                <a:latin typeface="Impact" pitchFamily="34" charset="0"/>
              </a:rPr>
              <a:t>2</a:t>
            </a:r>
          </a:p>
        </p:txBody>
      </p:sp>
      <p:sp>
        <p:nvSpPr>
          <p:cNvPr id="62" name="Rectangle 97"/>
          <p:cNvSpPr>
            <a:spLocks noChangeArrowheads="1"/>
          </p:cNvSpPr>
          <p:nvPr/>
        </p:nvSpPr>
        <p:spPr bwMode="auto">
          <a:xfrm>
            <a:off x="4648200" y="2657475"/>
            <a:ext cx="2667000" cy="381000"/>
          </a:xfrm>
          <a:prstGeom prst="rect">
            <a:avLst/>
          </a:prstGeom>
          <a:noFill/>
          <a:ln w="9525">
            <a:noFill/>
            <a:miter lim="800000"/>
            <a:headEnd/>
            <a:tailEnd/>
          </a:ln>
          <a:effectLst>
            <a:outerShdw dist="17961" dir="2700000" algn="ctr" rotWithShape="0">
              <a:schemeClr val="bg1"/>
            </a:outerShdw>
          </a:effectLst>
        </p:spPr>
        <p:txBody>
          <a:bodyPr wrap="none" anchor="ctr"/>
          <a:lstStyle/>
          <a:p>
            <a:r>
              <a:rPr lang="en-US" sz="2800" b="0">
                <a:solidFill>
                  <a:srgbClr val="000099"/>
                </a:solidFill>
                <a:effectLst/>
                <a:latin typeface="Impact" pitchFamily="34" charset="0"/>
              </a:rPr>
              <a:t>Unique existence</a:t>
            </a:r>
            <a:endParaRPr lang="en-US" sz="2800" b="0" dirty="0">
              <a:solidFill>
                <a:srgbClr val="000099"/>
              </a:solidFill>
              <a:effectLst/>
              <a:latin typeface="Impact" pitchFamily="34" charset="0"/>
            </a:endParaRPr>
          </a:p>
        </p:txBody>
      </p:sp>
      <p:sp>
        <p:nvSpPr>
          <p:cNvPr id="63" name="Text Box 34"/>
          <p:cNvSpPr txBox="1">
            <a:spLocks noChangeArrowheads="1"/>
          </p:cNvSpPr>
          <p:nvPr/>
        </p:nvSpPr>
        <p:spPr bwMode="auto">
          <a:xfrm>
            <a:off x="457200" y="102433"/>
            <a:ext cx="6705600" cy="861774"/>
          </a:xfrm>
          <a:prstGeom prst="rect">
            <a:avLst/>
          </a:prstGeom>
          <a:noFill/>
          <a:ln w="19050">
            <a:noFill/>
            <a:miter lim="800000"/>
            <a:headEnd/>
            <a:tailEnd/>
          </a:ln>
          <a:effectLst/>
        </p:spPr>
        <p:txBody>
          <a:bodyPr wrap="square">
            <a:spAutoFit/>
          </a:bodyPr>
          <a:lstStyle/>
          <a:p>
            <a:pPr>
              <a:lnSpc>
                <a:spcPts val="3000"/>
              </a:lnSpc>
            </a:pPr>
            <a:r>
              <a:rPr lang="en-US" sz="2800" b="0" u="sng" dirty="0">
                <a:ln w="12700">
                  <a:noFill/>
                </a:ln>
                <a:solidFill>
                  <a:srgbClr val="000099"/>
                </a:solidFill>
                <a:effectLst/>
                <a:latin typeface="Impact" pitchFamily="34" charset="0"/>
              </a:rPr>
              <a:t>The value of a person who has realized the purpose of creation</a:t>
            </a:r>
          </a:p>
        </p:txBody>
      </p:sp>
      <p:sp>
        <p:nvSpPr>
          <p:cNvPr id="64" name="Rectangle 99"/>
          <p:cNvSpPr>
            <a:spLocks noChangeArrowheads="1"/>
          </p:cNvSpPr>
          <p:nvPr/>
        </p:nvSpPr>
        <p:spPr bwMode="auto">
          <a:xfrm>
            <a:off x="838200" y="4495800"/>
            <a:ext cx="2895600" cy="381000"/>
          </a:xfrm>
          <a:prstGeom prst="rect">
            <a:avLst/>
          </a:prstGeom>
          <a:noFill/>
          <a:ln w="9525">
            <a:noFill/>
            <a:miter lim="800000"/>
            <a:headEnd/>
            <a:tailEnd/>
          </a:ln>
          <a:effectLst>
            <a:outerShdw dist="17961" dir="2700000" algn="ctr" rotWithShape="0">
              <a:schemeClr val="bg1"/>
            </a:outerShdw>
          </a:effectLst>
        </p:spPr>
        <p:txBody>
          <a:bodyPr wrap="none" anchor="ctr"/>
          <a:lstStyle/>
          <a:p>
            <a:pPr algn="ctr"/>
            <a:r>
              <a:rPr lang="en-US" sz="2600" b="0" dirty="0">
                <a:solidFill>
                  <a:srgbClr val="000099"/>
                </a:solidFill>
                <a:effectLst/>
                <a:latin typeface="Arial Black" pitchFamily="34" charset="0"/>
              </a:rPr>
              <a:t>Perfect person</a:t>
            </a:r>
          </a:p>
        </p:txBody>
      </p:sp>
      <p:grpSp>
        <p:nvGrpSpPr>
          <p:cNvPr id="14" name="Group 13">
            <a:extLst>
              <a:ext uri="{FF2B5EF4-FFF2-40B4-BE49-F238E27FC236}">
                <a16:creationId xmlns:a16="http://schemas.microsoft.com/office/drawing/2014/main" id="{016CB9AB-8B1F-9616-4D24-BFE5684F91A9}"/>
              </a:ext>
            </a:extLst>
          </p:cNvPr>
          <p:cNvGrpSpPr/>
          <p:nvPr/>
        </p:nvGrpSpPr>
        <p:grpSpPr>
          <a:xfrm>
            <a:off x="609600" y="1219200"/>
            <a:ext cx="3352800" cy="3151745"/>
            <a:chOff x="609600" y="1219200"/>
            <a:chExt cx="3352800" cy="3151745"/>
          </a:xfrm>
        </p:grpSpPr>
        <p:sp>
          <p:nvSpPr>
            <p:cNvPr id="54" name="Rectangle 53"/>
            <p:cNvSpPr/>
            <p:nvPr/>
          </p:nvSpPr>
          <p:spPr bwMode="auto">
            <a:xfrm rot="13543099" flipH="1">
              <a:off x="1491113" y="2094496"/>
              <a:ext cx="1589775" cy="1589775"/>
            </a:xfrm>
            <a:prstGeom prst="rect">
              <a:avLst/>
            </a:prstGeom>
            <a:noFill/>
            <a:ln w="57150" cap="flat" cmpd="sng" algn="ctr">
              <a:solidFill>
                <a:srgbClr val="6600CC"/>
              </a:solidFill>
              <a:prstDash val="solid"/>
              <a:round/>
              <a:headEnd type="none" w="med" len="med"/>
              <a:tailEnd type="none" w="med" len="med"/>
            </a:ln>
            <a:effectLst/>
          </p:spPr>
          <p:txBody>
            <a:bodyPr rot="10800000" vert="eaVert" wrap="none" lIns="91440" tIns="45720" rIns="91440" bIns="45720" numCol="1" rtlCol="0" anchor="ctr" anchorCtr="0" compatLnSpc="1">
              <a:prstTxWarp prst="textNoShape">
                <a:avLst/>
              </a:prstTxWarp>
            </a:bodyPr>
            <a:lstStyle/>
            <a:p>
              <a:pPr algn="ctr"/>
              <a:endParaRPr lang="en-US" b="0">
                <a:noFill/>
                <a:effectLst/>
              </a:endParaRPr>
            </a:p>
          </p:txBody>
        </p:sp>
        <p:grpSp>
          <p:nvGrpSpPr>
            <p:cNvPr id="13" name="Group 12">
              <a:extLst>
                <a:ext uri="{FF2B5EF4-FFF2-40B4-BE49-F238E27FC236}">
                  <a16:creationId xmlns:a16="http://schemas.microsoft.com/office/drawing/2014/main" id="{AC3613BF-3D3B-9D68-A382-B1DD38DDB6E3}"/>
                </a:ext>
              </a:extLst>
            </p:cNvPr>
            <p:cNvGrpSpPr/>
            <p:nvPr/>
          </p:nvGrpSpPr>
          <p:grpSpPr>
            <a:xfrm>
              <a:off x="609600" y="1219200"/>
              <a:ext cx="3352800" cy="3151745"/>
              <a:chOff x="609600" y="1219200"/>
              <a:chExt cx="3352800" cy="3151745"/>
            </a:xfrm>
          </p:grpSpPr>
          <p:grpSp>
            <p:nvGrpSpPr>
              <p:cNvPr id="3" name="Group 68"/>
              <p:cNvGrpSpPr>
                <a:grpSpLocks/>
              </p:cNvGrpSpPr>
              <p:nvPr/>
            </p:nvGrpSpPr>
            <p:grpSpPr bwMode="auto">
              <a:xfrm>
                <a:off x="1762125" y="1219200"/>
                <a:ext cx="1047750" cy="957263"/>
                <a:chOff x="1134" y="1010"/>
                <a:chExt cx="660" cy="603"/>
              </a:xfrm>
            </p:grpSpPr>
            <p:sp>
              <p:nvSpPr>
                <p:cNvPr id="1116229" name="Oval 69"/>
                <p:cNvSpPr>
                  <a:spLocks noChangeArrowheads="1"/>
                </p:cNvSpPr>
                <p:nvPr/>
              </p:nvSpPr>
              <p:spPr bwMode="auto">
                <a:xfrm>
                  <a:off x="1134" y="1010"/>
                  <a:ext cx="660" cy="603"/>
                </a:xfrm>
                <a:prstGeom prst="ellipse">
                  <a:avLst/>
                </a:prstGeom>
                <a:gradFill rotWithShape="0">
                  <a:gsLst>
                    <a:gs pos="0">
                      <a:schemeClr val="bg1"/>
                    </a:gs>
                    <a:gs pos="100000">
                      <a:srgbClr val="CCCCFF"/>
                    </a:gs>
                  </a:gsLst>
                  <a:lin ang="2700000" scaled="1"/>
                </a:gradFill>
                <a:ln w="12700">
                  <a:round/>
                  <a:headEnd/>
                  <a:tailEnd/>
                </a:ln>
                <a:effectLst/>
                <a:scene3d>
                  <a:camera prst="legacyPerspectiveTop"/>
                  <a:lightRig rig="legacyFlat3" dir="t"/>
                </a:scene3d>
                <a:sp3d extrusionH="430200" prstMaterial="legacyMatte">
                  <a:bevelT w="13500" h="13500" prst="angle"/>
                  <a:bevelB w="13500" h="13500" prst="angle"/>
                  <a:extrusionClr>
                    <a:srgbClr val="9900FF"/>
                  </a:extrusionClr>
                </a:sp3d>
              </p:spPr>
              <p:txBody>
                <a:bodyPr wrap="none" anchor="ctr">
                  <a:flatTx/>
                </a:bodyPr>
                <a:lstStyle/>
                <a:p>
                  <a:pPr algn="ctr"/>
                  <a:endParaRPr lang="en-US" sz="4800">
                    <a:solidFill>
                      <a:srgbClr val="6600CC"/>
                    </a:solidFill>
                    <a:effectLst/>
                    <a:latin typeface="Impact" pitchFamily="34" charset="0"/>
                  </a:endParaRPr>
                </a:p>
              </p:txBody>
            </p:sp>
            <p:sp>
              <p:nvSpPr>
                <p:cNvPr id="1116230" name="WordArt 70"/>
                <p:cNvSpPr>
                  <a:spLocks noChangeArrowheads="1" noChangeShapeType="1" noTextEdit="1"/>
                </p:cNvSpPr>
                <p:nvPr/>
              </p:nvSpPr>
              <p:spPr bwMode="auto">
                <a:xfrm>
                  <a:off x="1210" y="1168"/>
                  <a:ext cx="507" cy="287"/>
                </a:xfrm>
                <a:prstGeom prst="rect">
                  <a:avLst/>
                </a:prstGeom>
              </p:spPr>
              <p:txBody>
                <a:bodyPr wrap="none" fromWordArt="1">
                  <a:prstTxWarp prst="textPlain">
                    <a:avLst>
                      <a:gd name="adj" fmla="val 50000"/>
                    </a:avLst>
                  </a:prstTxWarp>
                </a:bodyPr>
                <a:lstStyle/>
                <a:p>
                  <a:pPr algn="ctr"/>
                  <a:r>
                    <a:rPr lang="en-US" sz="3600" b="0" kern="10" dirty="0">
                      <a:ln w="19050">
                        <a:solidFill>
                          <a:srgbClr val="6600CC"/>
                        </a:solidFill>
                        <a:round/>
                        <a:headEnd/>
                        <a:tailEnd/>
                      </a:ln>
                      <a:solidFill>
                        <a:srgbClr val="FFFFFF"/>
                      </a:solidFill>
                      <a:effectLst/>
                      <a:latin typeface="Impact"/>
                    </a:rPr>
                    <a:t>God</a:t>
                  </a:r>
                </a:p>
              </p:txBody>
            </p:sp>
          </p:grpSp>
          <p:sp>
            <p:nvSpPr>
              <p:cNvPr id="1116231" name="Oval 71"/>
              <p:cNvSpPr>
                <a:spLocks noChangeArrowheads="1"/>
              </p:cNvSpPr>
              <p:nvPr/>
            </p:nvSpPr>
            <p:spPr bwMode="auto">
              <a:xfrm>
                <a:off x="609600" y="2477942"/>
                <a:ext cx="1066800" cy="822882"/>
              </a:xfrm>
              <a:prstGeom prst="ellipse">
                <a:avLst/>
              </a:prstGeom>
              <a:gradFill rotWithShape="0">
                <a:gsLst>
                  <a:gs pos="0">
                    <a:srgbClr val="FFFF00"/>
                  </a:gs>
                  <a:gs pos="100000">
                    <a:srgbClr val="FF99FF"/>
                  </a:gs>
                </a:gsLst>
                <a:path path="shape">
                  <a:fillToRect l="50000" t="50000" r="50000" b="50000"/>
                </a:path>
              </a:gradFill>
              <a:ln w="9525">
                <a:round/>
                <a:headEnd/>
                <a:tailEnd/>
              </a:ln>
              <a:effectLst/>
              <a:scene3d>
                <a:camera prst="legacyPerspectiveTopLeft"/>
                <a:lightRig rig="legacyHarsh3" dir="t"/>
              </a:scene3d>
              <a:sp3d extrusionH="430200" prstMaterial="legacyMatte">
                <a:bevelT w="13500" h="13500" prst="angle"/>
                <a:bevelB w="13500" h="13500" prst="angle"/>
                <a:extrusionClr>
                  <a:srgbClr val="FF99FF"/>
                </a:extrusionClr>
              </a:sp3d>
            </p:spPr>
            <p:txBody>
              <a:bodyPr wrap="none" anchor="ctr">
                <a:flatTx/>
              </a:bodyPr>
              <a:lstStyle/>
              <a:p>
                <a:pPr algn="ctr"/>
                <a:r>
                  <a:rPr lang="en-US" sz="3400" b="0">
                    <a:ln w="19050">
                      <a:noFill/>
                    </a:ln>
                    <a:solidFill>
                      <a:srgbClr val="0000FF"/>
                    </a:solidFill>
                    <a:effectLst/>
                    <a:latin typeface="Impact" pitchFamily="34" charset="0"/>
                  </a:rPr>
                  <a:t>Mind</a:t>
                </a:r>
                <a:endParaRPr lang="en-US" sz="2200" b="0">
                  <a:ln w="19050">
                    <a:noFill/>
                  </a:ln>
                  <a:solidFill>
                    <a:srgbClr val="0000FF"/>
                  </a:solidFill>
                  <a:effectLst>
                    <a:outerShdw blurRad="38100" dist="38100" dir="2700000" algn="tl">
                      <a:srgbClr val="000000"/>
                    </a:outerShdw>
                  </a:effectLst>
                  <a:latin typeface="Arial Black" pitchFamily="34" charset="0"/>
                </a:endParaRPr>
              </a:p>
            </p:txBody>
          </p:sp>
          <p:sp>
            <p:nvSpPr>
              <p:cNvPr id="1116232" name="Oval 72"/>
              <p:cNvSpPr>
                <a:spLocks noChangeArrowheads="1"/>
              </p:cNvSpPr>
              <p:nvPr/>
            </p:nvSpPr>
            <p:spPr bwMode="auto">
              <a:xfrm>
                <a:off x="2914548" y="2477942"/>
                <a:ext cx="1047852" cy="822883"/>
              </a:xfrm>
              <a:prstGeom prst="ellipse">
                <a:avLst/>
              </a:prstGeom>
              <a:gradFill rotWithShape="0">
                <a:gsLst>
                  <a:gs pos="0">
                    <a:srgbClr val="FFFFFF"/>
                  </a:gs>
                  <a:gs pos="100000">
                    <a:srgbClr val="CCFF99"/>
                  </a:gs>
                </a:gsLst>
                <a:path path="shape">
                  <a:fillToRect l="50000" t="50000" r="50000" b="50000"/>
                </a:path>
              </a:gradFill>
              <a:ln w="9525">
                <a:round/>
                <a:headEnd/>
                <a:tailEnd/>
              </a:ln>
              <a:effectLst/>
              <a:scene3d>
                <a:camera prst="legacyPerspectiveTopRight"/>
                <a:lightRig rig="legacyHarsh3" dir="t"/>
              </a:scene3d>
              <a:sp3d extrusionH="430200" prstMaterial="legacyMatte">
                <a:bevelT w="13500" h="13500" prst="angle"/>
                <a:bevelB w="13500" h="13500" prst="angle"/>
                <a:extrusionClr>
                  <a:srgbClr val="CCFF99"/>
                </a:extrusionClr>
              </a:sp3d>
            </p:spPr>
            <p:txBody>
              <a:bodyPr wrap="none" anchor="ctr">
                <a:flatTx/>
              </a:bodyPr>
              <a:lstStyle/>
              <a:p>
                <a:pPr algn="ctr"/>
                <a:r>
                  <a:rPr lang="en-US" sz="3400" b="0">
                    <a:solidFill>
                      <a:srgbClr val="003300"/>
                    </a:solidFill>
                    <a:effectLst/>
                    <a:latin typeface="Impact" pitchFamily="34" charset="0"/>
                  </a:rPr>
                  <a:t>Body</a:t>
                </a:r>
              </a:p>
            </p:txBody>
          </p:sp>
          <p:sp>
            <p:nvSpPr>
              <p:cNvPr id="1116246" name="Oval 86"/>
              <p:cNvSpPr>
                <a:spLocks noChangeArrowheads="1"/>
              </p:cNvSpPr>
              <p:nvPr/>
            </p:nvSpPr>
            <p:spPr bwMode="auto">
              <a:xfrm>
                <a:off x="1752601" y="3548062"/>
                <a:ext cx="1066800" cy="822883"/>
              </a:xfrm>
              <a:prstGeom prst="ellipse">
                <a:avLst/>
              </a:prstGeom>
              <a:gradFill flip="none" rotWithShape="1">
                <a:gsLst>
                  <a:gs pos="0">
                    <a:schemeClr val="bg1"/>
                  </a:gs>
                  <a:gs pos="100000">
                    <a:srgbClr val="E5E5FF"/>
                  </a:gs>
                </a:gsLst>
                <a:lin ang="18900000" scaled="1"/>
                <a:tileRect/>
              </a:gradFill>
              <a:ln w="12700">
                <a:noFill/>
                <a:round/>
                <a:headEnd/>
                <a:tailEnd/>
              </a:ln>
              <a:effectLst>
                <a:outerShdw dist="64758" dir="4721404" algn="ctr" rotWithShape="0">
                  <a:srgbClr val="6600CC"/>
                </a:outerShdw>
              </a:effectLst>
            </p:spPr>
            <p:txBody>
              <a:bodyPr wrap="none" anchor="ctr"/>
              <a:lstStyle/>
              <a:p>
                <a:pPr algn="ctr"/>
                <a:r>
                  <a:rPr lang="en-US" sz="2600" b="0" dirty="0">
                    <a:solidFill>
                      <a:srgbClr val="6600CC"/>
                    </a:solidFill>
                    <a:effectLst/>
                    <a:latin typeface="Impact" pitchFamily="34" charset="0"/>
                  </a:rPr>
                  <a:t>Person</a:t>
                </a:r>
              </a:p>
            </p:txBody>
          </p:sp>
        </p:grpSp>
        <p:grpSp>
          <p:nvGrpSpPr>
            <p:cNvPr id="4" name="Group 36"/>
            <p:cNvGrpSpPr/>
            <p:nvPr/>
          </p:nvGrpSpPr>
          <p:grpSpPr>
            <a:xfrm>
              <a:off x="1705739" y="2286001"/>
              <a:ext cx="1160522" cy="1142409"/>
              <a:chOff x="6422061" y="1634602"/>
              <a:chExt cx="1197615" cy="1178922"/>
            </a:xfrm>
          </p:grpSpPr>
          <p:grpSp>
            <p:nvGrpSpPr>
              <p:cNvPr id="5" name="Group 26"/>
              <p:cNvGrpSpPr/>
              <p:nvPr/>
            </p:nvGrpSpPr>
            <p:grpSpPr>
              <a:xfrm>
                <a:off x="6422061" y="1953594"/>
                <a:ext cx="1197615" cy="545998"/>
                <a:chOff x="2988818" y="2684268"/>
                <a:chExt cx="1048107" cy="477837"/>
              </a:xfrm>
            </p:grpSpPr>
            <p:sp>
              <p:nvSpPr>
                <p:cNvPr id="35" name="AutoShape 73"/>
                <p:cNvSpPr>
                  <a:spLocks noChangeArrowheads="1"/>
                </p:cNvSpPr>
                <p:nvPr/>
              </p:nvSpPr>
              <p:spPr bwMode="auto">
                <a:xfrm rot="16200000">
                  <a:off x="3450344" y="2277074"/>
                  <a:ext cx="179388" cy="993775"/>
                </a:xfrm>
                <a:prstGeom prst="curvedLeftArrow">
                  <a:avLst>
                    <a:gd name="adj1" fmla="val 110796"/>
                    <a:gd name="adj2" fmla="val 221592"/>
                    <a:gd name="adj3" fmla="val 33333"/>
                  </a:avLst>
                </a:prstGeom>
                <a:gradFill rotWithShape="0">
                  <a:gsLst>
                    <a:gs pos="0">
                      <a:srgbClr val="FFFF00"/>
                    </a:gs>
                    <a:gs pos="50000">
                      <a:srgbClr val="FF3300"/>
                    </a:gs>
                    <a:gs pos="100000">
                      <a:srgbClr val="FFFF00"/>
                    </a:gs>
                  </a:gsLst>
                  <a:lin ang="5400000" scaled="1"/>
                </a:gradFill>
                <a:ln w="19050">
                  <a:solidFill>
                    <a:srgbClr val="660033"/>
                  </a:solidFill>
                  <a:miter lim="800000"/>
                  <a:headEnd/>
                  <a:tailEnd/>
                </a:ln>
                <a:effectLst/>
              </p:spPr>
              <p:txBody>
                <a:bodyPr wrap="none" anchor="ctr"/>
                <a:lstStyle/>
                <a:p>
                  <a:pPr algn="ctr"/>
                  <a:endParaRPr lang="en-US" b="0">
                    <a:solidFill>
                      <a:srgbClr val="000000"/>
                    </a:solidFill>
                    <a:effectLst/>
                  </a:endParaRPr>
                </a:p>
              </p:txBody>
            </p:sp>
            <p:sp>
              <p:nvSpPr>
                <p:cNvPr id="36" name="AutoShape 76"/>
                <p:cNvSpPr>
                  <a:spLocks noChangeArrowheads="1"/>
                </p:cNvSpPr>
                <p:nvPr/>
              </p:nvSpPr>
              <p:spPr bwMode="auto">
                <a:xfrm rot="5400000">
                  <a:off x="3395218" y="2576317"/>
                  <a:ext cx="179388" cy="992187"/>
                </a:xfrm>
                <a:prstGeom prst="curvedLeftArrow">
                  <a:avLst>
                    <a:gd name="adj1" fmla="val 110619"/>
                    <a:gd name="adj2" fmla="val 221238"/>
                    <a:gd name="adj3" fmla="val 33333"/>
                  </a:avLst>
                </a:prstGeom>
                <a:gradFill rotWithShape="0">
                  <a:gsLst>
                    <a:gs pos="0">
                      <a:srgbClr val="FFFF00"/>
                    </a:gs>
                    <a:gs pos="50000">
                      <a:srgbClr val="FF3300"/>
                    </a:gs>
                    <a:gs pos="100000">
                      <a:srgbClr val="FFFF00"/>
                    </a:gs>
                  </a:gsLst>
                  <a:lin ang="5400000" scaled="1"/>
                </a:gradFill>
                <a:ln w="19050">
                  <a:solidFill>
                    <a:srgbClr val="660033"/>
                  </a:solidFill>
                  <a:miter lim="800000"/>
                  <a:headEnd/>
                  <a:tailEnd/>
                </a:ln>
                <a:effectLst/>
              </p:spPr>
              <p:txBody>
                <a:bodyPr wrap="none" anchor="ctr"/>
                <a:lstStyle/>
                <a:p>
                  <a:pPr algn="ctr"/>
                  <a:endParaRPr lang="en-US" b="0">
                    <a:solidFill>
                      <a:srgbClr val="000000"/>
                    </a:solidFill>
                    <a:effectLst/>
                  </a:endParaRPr>
                </a:p>
              </p:txBody>
            </p:sp>
          </p:grpSp>
          <p:grpSp>
            <p:nvGrpSpPr>
              <p:cNvPr id="6" name="Group 25"/>
              <p:cNvGrpSpPr/>
              <p:nvPr/>
            </p:nvGrpSpPr>
            <p:grpSpPr>
              <a:xfrm>
                <a:off x="6754685" y="1634602"/>
                <a:ext cx="550451" cy="1178922"/>
                <a:chOff x="3282128" y="2398840"/>
                <a:chExt cx="481735" cy="1031747"/>
              </a:xfrm>
            </p:grpSpPr>
            <p:sp>
              <p:nvSpPr>
                <p:cNvPr id="33" name="AutoShape 73"/>
                <p:cNvSpPr>
                  <a:spLocks noChangeArrowheads="1"/>
                </p:cNvSpPr>
                <p:nvPr/>
              </p:nvSpPr>
              <p:spPr bwMode="auto">
                <a:xfrm rot="10800000">
                  <a:off x="3282128" y="2398840"/>
                  <a:ext cx="179387" cy="993773"/>
                </a:xfrm>
                <a:prstGeom prst="curvedLeftArrow">
                  <a:avLst>
                    <a:gd name="adj1" fmla="val 110796"/>
                    <a:gd name="adj2" fmla="val 221592"/>
                    <a:gd name="adj3" fmla="val 33333"/>
                  </a:avLst>
                </a:prstGeom>
                <a:gradFill rotWithShape="0">
                  <a:gsLst>
                    <a:gs pos="0">
                      <a:srgbClr val="FFFF00"/>
                    </a:gs>
                    <a:gs pos="50000">
                      <a:srgbClr val="FF3300"/>
                    </a:gs>
                    <a:gs pos="100000">
                      <a:srgbClr val="FFFF00"/>
                    </a:gs>
                  </a:gsLst>
                  <a:lin ang="5400000" scaled="1"/>
                </a:gradFill>
                <a:ln w="19050">
                  <a:solidFill>
                    <a:srgbClr val="660033"/>
                  </a:solidFill>
                  <a:miter lim="800000"/>
                  <a:headEnd/>
                  <a:tailEnd/>
                </a:ln>
                <a:effectLst/>
              </p:spPr>
              <p:txBody>
                <a:bodyPr wrap="none" anchor="ctr"/>
                <a:lstStyle/>
                <a:p>
                  <a:pPr algn="ctr"/>
                  <a:endParaRPr lang="en-US" b="0">
                    <a:solidFill>
                      <a:srgbClr val="000000"/>
                    </a:solidFill>
                    <a:effectLst/>
                  </a:endParaRPr>
                </a:p>
              </p:txBody>
            </p:sp>
            <p:sp>
              <p:nvSpPr>
                <p:cNvPr id="34" name="AutoShape 76"/>
                <p:cNvSpPr>
                  <a:spLocks noChangeArrowheads="1"/>
                </p:cNvSpPr>
                <p:nvPr/>
              </p:nvSpPr>
              <p:spPr bwMode="auto">
                <a:xfrm>
                  <a:off x="3584475" y="2438400"/>
                  <a:ext cx="179388" cy="992187"/>
                </a:xfrm>
                <a:prstGeom prst="curvedLeftArrow">
                  <a:avLst>
                    <a:gd name="adj1" fmla="val 110619"/>
                    <a:gd name="adj2" fmla="val 221238"/>
                    <a:gd name="adj3" fmla="val 33333"/>
                  </a:avLst>
                </a:prstGeom>
                <a:gradFill rotWithShape="0">
                  <a:gsLst>
                    <a:gs pos="0">
                      <a:srgbClr val="FFFF00"/>
                    </a:gs>
                    <a:gs pos="50000">
                      <a:srgbClr val="FF3300"/>
                    </a:gs>
                    <a:gs pos="100000">
                      <a:srgbClr val="FFFF00"/>
                    </a:gs>
                  </a:gsLst>
                  <a:lin ang="5400000" scaled="1"/>
                </a:gradFill>
                <a:ln w="19050">
                  <a:solidFill>
                    <a:srgbClr val="660033"/>
                  </a:solidFill>
                  <a:miter lim="800000"/>
                  <a:headEnd/>
                  <a:tailEnd/>
                </a:ln>
                <a:effectLst/>
              </p:spPr>
              <p:txBody>
                <a:bodyPr wrap="none" anchor="ctr"/>
                <a:lstStyle/>
                <a:p>
                  <a:pPr algn="ctr"/>
                  <a:endParaRPr lang="en-US" b="0">
                    <a:solidFill>
                      <a:srgbClr val="000000"/>
                    </a:solidFill>
                    <a:effectLst/>
                  </a:endParaRPr>
                </a:p>
              </p:txBody>
            </p:sp>
          </p:grpSp>
        </p:grpSp>
      </p:grpSp>
      <p:sp>
        <p:nvSpPr>
          <p:cNvPr id="69" name="Oval 96"/>
          <p:cNvSpPr>
            <a:spLocks noChangeArrowheads="1"/>
          </p:cNvSpPr>
          <p:nvPr/>
        </p:nvSpPr>
        <p:spPr bwMode="auto">
          <a:xfrm>
            <a:off x="4267200" y="3286125"/>
            <a:ext cx="381000" cy="361950"/>
          </a:xfrm>
          <a:prstGeom prst="ellipse">
            <a:avLst/>
          </a:prstGeom>
          <a:solidFill>
            <a:srgbClr val="F8F8F8"/>
          </a:solidFill>
          <a:ln w="12700">
            <a:solidFill>
              <a:srgbClr val="000099"/>
            </a:solidFill>
            <a:round/>
            <a:headEnd/>
            <a:tailEnd/>
          </a:ln>
          <a:effectLst/>
        </p:spPr>
        <p:txBody>
          <a:bodyPr wrap="none" anchor="ctr"/>
          <a:lstStyle/>
          <a:p>
            <a:pPr algn="ctr"/>
            <a:r>
              <a:rPr lang="en-US" b="0">
                <a:solidFill>
                  <a:srgbClr val="000099"/>
                </a:solidFill>
                <a:effectLst>
                  <a:outerShdw blurRad="38100" dist="38100" dir="2700000" algn="tl">
                    <a:srgbClr val="C0C0C0"/>
                  </a:outerShdw>
                </a:effectLst>
                <a:latin typeface="Impact" pitchFamily="34" charset="0"/>
              </a:rPr>
              <a:t>3</a:t>
            </a:r>
          </a:p>
        </p:txBody>
      </p:sp>
      <p:sp>
        <p:nvSpPr>
          <p:cNvPr id="70" name="Rectangle 97"/>
          <p:cNvSpPr>
            <a:spLocks noChangeArrowheads="1"/>
          </p:cNvSpPr>
          <p:nvPr/>
        </p:nvSpPr>
        <p:spPr bwMode="auto">
          <a:xfrm>
            <a:off x="4648200" y="3276600"/>
            <a:ext cx="4038600" cy="381000"/>
          </a:xfrm>
          <a:prstGeom prst="rect">
            <a:avLst/>
          </a:prstGeom>
          <a:noFill/>
          <a:ln w="9525">
            <a:noFill/>
            <a:miter lim="800000"/>
            <a:headEnd/>
            <a:tailEnd/>
          </a:ln>
          <a:effectLst>
            <a:outerShdw dist="17961" dir="2700000" algn="ctr" rotWithShape="0">
              <a:schemeClr val="bg1"/>
            </a:outerShdw>
          </a:effectLst>
        </p:spPr>
        <p:txBody>
          <a:bodyPr wrap="none" anchor="ctr"/>
          <a:lstStyle/>
          <a:p>
            <a:r>
              <a:rPr lang="en-US" sz="2800" b="0">
                <a:solidFill>
                  <a:srgbClr val="000099"/>
                </a:solidFill>
                <a:effectLst/>
                <a:latin typeface="Impact" pitchFamily="34" charset="0"/>
              </a:rPr>
              <a:t>Value of the entire cosmos</a:t>
            </a:r>
            <a:endParaRPr lang="en-US" sz="2800" b="0" dirty="0">
              <a:solidFill>
                <a:srgbClr val="000099"/>
              </a:solidFill>
              <a:effectLst/>
              <a:latin typeface="Impact" pitchFamily="34" charset="0"/>
            </a:endParaRPr>
          </a:p>
        </p:txBody>
      </p:sp>
      <p:sp>
        <p:nvSpPr>
          <p:cNvPr id="31" name="Rectangle 2"/>
          <p:cNvSpPr>
            <a:spLocks noChangeArrowheads="1"/>
          </p:cNvSpPr>
          <p:nvPr/>
        </p:nvSpPr>
        <p:spPr bwMode="auto">
          <a:xfrm>
            <a:off x="0" y="5105400"/>
            <a:ext cx="9144000" cy="1752600"/>
          </a:xfrm>
          <a:prstGeom prst="rect">
            <a:avLst/>
          </a:prstGeom>
          <a:solidFill>
            <a:schemeClr val="tx1"/>
          </a:solidFill>
          <a:ln w="9525">
            <a:solidFill>
              <a:schemeClr val="tx1"/>
            </a:solidFill>
            <a:miter lim="800000"/>
            <a:headEnd/>
            <a:tailEnd/>
          </a:ln>
          <a:effectLst/>
        </p:spPr>
        <p:txBody>
          <a:bodyPr wrap="none" anchor="ctr"/>
          <a:lstStyle/>
          <a:p>
            <a:pPr algn="ctr"/>
            <a:endParaRPr lang="en-US" b="0">
              <a:solidFill>
                <a:srgbClr val="000000"/>
              </a:solidFill>
              <a:effectLst/>
            </a:endParaRPr>
          </a:p>
        </p:txBody>
      </p:sp>
      <p:grpSp>
        <p:nvGrpSpPr>
          <p:cNvPr id="7" name="Group 48"/>
          <p:cNvGrpSpPr/>
          <p:nvPr/>
        </p:nvGrpSpPr>
        <p:grpSpPr>
          <a:xfrm>
            <a:off x="1295400" y="5181600"/>
            <a:ext cx="6395289" cy="1546226"/>
            <a:chOff x="1295400" y="5181600"/>
            <a:chExt cx="6395289" cy="1546226"/>
          </a:xfrm>
        </p:grpSpPr>
        <p:grpSp>
          <p:nvGrpSpPr>
            <p:cNvPr id="8" name="Group 31"/>
            <p:cNvGrpSpPr/>
            <p:nvPr/>
          </p:nvGrpSpPr>
          <p:grpSpPr>
            <a:xfrm>
              <a:off x="1295400" y="5181600"/>
              <a:ext cx="6395289" cy="618887"/>
              <a:chOff x="1224712" y="5141912"/>
              <a:chExt cx="6395289" cy="618887"/>
            </a:xfrm>
          </p:grpSpPr>
          <p:sp>
            <p:nvSpPr>
              <p:cNvPr id="37" name="Text Box 4"/>
              <p:cNvSpPr txBox="1">
                <a:spLocks noChangeArrowheads="1"/>
              </p:cNvSpPr>
              <p:nvPr/>
            </p:nvSpPr>
            <p:spPr bwMode="auto">
              <a:xfrm>
                <a:off x="1524001" y="5218112"/>
                <a:ext cx="6096000" cy="354013"/>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A </a:t>
                </a:r>
                <a:r>
                  <a:rPr lang="en-US" sz="2000" u="sng" dirty="0">
                    <a:solidFill>
                      <a:srgbClr val="FFFFFF"/>
                    </a:solidFill>
                    <a:effectLst/>
                    <a:latin typeface="Arial Narrow" pitchFamily="34" charset="0"/>
                  </a:rPr>
                  <a:t>perfect person</a:t>
                </a:r>
                <a:r>
                  <a:rPr lang="en-US" sz="2000" dirty="0">
                    <a:solidFill>
                      <a:srgbClr val="FFFFFF"/>
                    </a:solidFill>
                    <a:effectLst/>
                    <a:latin typeface="Arial Narrow" pitchFamily="34" charset="0"/>
                  </a:rPr>
                  <a:t>, who has realized the purpose of creation:</a:t>
                </a:r>
                <a:endParaRPr lang="en-US" sz="2000" b="0" dirty="0">
                  <a:solidFill>
                    <a:srgbClr val="FFFFFF"/>
                  </a:solidFill>
                  <a:effectLst/>
                  <a:latin typeface="Arial Narrow" pitchFamily="34" charset="0"/>
                </a:endParaRPr>
              </a:p>
            </p:txBody>
          </p:sp>
          <p:sp>
            <p:nvSpPr>
              <p:cNvPr id="38" name="Text Box 5"/>
              <p:cNvSpPr txBox="1">
                <a:spLocks noChangeArrowheads="1"/>
              </p:cNvSpPr>
              <p:nvPr/>
            </p:nvSpPr>
            <p:spPr bwMode="auto">
              <a:xfrm>
                <a:off x="1224712" y="5141912"/>
                <a:ext cx="381000" cy="618887"/>
              </a:xfrm>
              <a:prstGeom prst="rect">
                <a:avLst/>
              </a:prstGeom>
              <a:noFill/>
              <a:ln w="9525">
                <a:noFill/>
                <a:miter lim="800000"/>
                <a:headEnd/>
                <a:tailEnd/>
              </a:ln>
              <a:effectLst/>
            </p:spPr>
            <p:txBody>
              <a:bodyPr wrap="square">
                <a:spAutoFit/>
              </a:bodyPr>
              <a:lstStyle/>
              <a:p>
                <a:pPr marL="0" marR="0" lvl="0" indent="0" defTabSz="914400" rtl="0" eaLnBrk="0" fontAlgn="base" latinLnBrk="0" hangingPunct="0">
                  <a:lnSpc>
                    <a:spcPct val="69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grpSp>
          <p:nvGrpSpPr>
            <p:cNvPr id="9" name="Group 38"/>
            <p:cNvGrpSpPr/>
            <p:nvPr/>
          </p:nvGrpSpPr>
          <p:grpSpPr>
            <a:xfrm>
              <a:off x="2209800" y="5715000"/>
              <a:ext cx="4991099" cy="353943"/>
              <a:chOff x="1181100" y="5638800"/>
              <a:chExt cx="4991099" cy="353943"/>
            </a:xfrm>
          </p:grpSpPr>
          <p:sp>
            <p:nvSpPr>
              <p:cNvPr id="40" name="Oval 98"/>
              <p:cNvSpPr>
                <a:spLocks noChangeArrowheads="1"/>
              </p:cNvSpPr>
              <p:nvPr/>
            </p:nvSpPr>
            <p:spPr bwMode="auto">
              <a:xfrm>
                <a:off x="1181100" y="5643566"/>
                <a:ext cx="315825" cy="300034"/>
              </a:xfrm>
              <a:prstGeom prst="ellipse">
                <a:avLst/>
              </a:prstGeom>
              <a:solidFill>
                <a:srgbClr val="F8F8F8"/>
              </a:solidFill>
              <a:ln w="12700">
                <a:solidFill>
                  <a:srgbClr val="000099"/>
                </a:solidFill>
                <a:round/>
                <a:headEnd/>
                <a:tailEnd/>
              </a:ln>
              <a:effectLst/>
            </p:spPr>
            <p:txBody>
              <a:bodyPr wrap="none" anchor="ctr"/>
              <a:lstStyle/>
              <a:p>
                <a:pPr algn="ctr"/>
                <a:r>
                  <a:rPr lang="en-US" sz="2000">
                    <a:solidFill>
                      <a:srgbClr val="000099"/>
                    </a:solidFill>
                    <a:effectLst>
                      <a:outerShdw blurRad="38100" dist="38100" dir="2700000" algn="tl">
                        <a:srgbClr val="C0C0C0"/>
                      </a:outerShdw>
                    </a:effectLst>
                    <a:latin typeface="Arial Narrow" pitchFamily="34" charset="0"/>
                  </a:rPr>
                  <a:t>1</a:t>
                </a:r>
              </a:p>
            </p:txBody>
          </p:sp>
          <p:sp>
            <p:nvSpPr>
              <p:cNvPr id="41" name="Text Box 4"/>
              <p:cNvSpPr txBox="1">
                <a:spLocks noChangeArrowheads="1"/>
              </p:cNvSpPr>
              <p:nvPr/>
            </p:nvSpPr>
            <p:spPr bwMode="auto">
              <a:xfrm>
                <a:off x="1524000" y="5638800"/>
                <a:ext cx="4648199" cy="353943"/>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Assumes a </a:t>
                </a:r>
                <a:r>
                  <a:rPr lang="en-US" sz="2000" u="sng" dirty="0">
                    <a:solidFill>
                      <a:srgbClr val="FFFFFF"/>
                    </a:solidFill>
                    <a:effectLst/>
                    <a:latin typeface="Arial Narrow" pitchFamily="34" charset="0"/>
                  </a:rPr>
                  <a:t>divine value</a:t>
                </a:r>
                <a:r>
                  <a:rPr lang="en-US" sz="2000" dirty="0">
                    <a:solidFill>
                      <a:srgbClr val="FFFFFF"/>
                    </a:solidFill>
                    <a:effectLst/>
                    <a:latin typeface="Arial Narrow" pitchFamily="34" charset="0"/>
                  </a:rPr>
                  <a:t>, comparable to God.</a:t>
                </a:r>
                <a:endParaRPr lang="en-US" sz="2000" b="0" dirty="0">
                  <a:solidFill>
                    <a:srgbClr val="FFFFFF"/>
                  </a:solidFill>
                  <a:effectLst/>
                  <a:latin typeface="Arial Narrow" pitchFamily="34" charset="0"/>
                </a:endParaRPr>
              </a:p>
            </p:txBody>
          </p:sp>
        </p:grpSp>
        <p:grpSp>
          <p:nvGrpSpPr>
            <p:cNvPr id="10" name="Group 41"/>
            <p:cNvGrpSpPr/>
            <p:nvPr/>
          </p:nvGrpSpPr>
          <p:grpSpPr>
            <a:xfrm>
              <a:off x="2209800" y="6046787"/>
              <a:ext cx="4152900" cy="354013"/>
              <a:chOff x="1181100" y="6019800"/>
              <a:chExt cx="4152900" cy="354013"/>
            </a:xfrm>
          </p:grpSpPr>
          <p:sp>
            <p:nvSpPr>
              <p:cNvPr id="43" name="Oval 96"/>
              <p:cNvSpPr>
                <a:spLocks noChangeArrowheads="1"/>
              </p:cNvSpPr>
              <p:nvPr/>
            </p:nvSpPr>
            <p:spPr bwMode="auto">
              <a:xfrm>
                <a:off x="1181100" y="6024566"/>
                <a:ext cx="315825" cy="300034"/>
              </a:xfrm>
              <a:prstGeom prst="ellipse">
                <a:avLst/>
              </a:prstGeom>
              <a:solidFill>
                <a:srgbClr val="F8F8F8"/>
              </a:solidFill>
              <a:ln w="12700">
                <a:solidFill>
                  <a:srgbClr val="000099"/>
                </a:solidFill>
                <a:round/>
                <a:headEnd/>
                <a:tailEnd/>
              </a:ln>
              <a:effectLst/>
            </p:spPr>
            <p:txBody>
              <a:bodyPr wrap="none" anchor="ctr"/>
              <a:lstStyle/>
              <a:p>
                <a:pPr algn="ctr"/>
                <a:r>
                  <a:rPr lang="en-US" sz="2000">
                    <a:solidFill>
                      <a:srgbClr val="000099"/>
                    </a:solidFill>
                    <a:effectLst>
                      <a:outerShdw blurRad="38100" dist="38100" dir="2700000" algn="tl">
                        <a:srgbClr val="C0C0C0"/>
                      </a:outerShdw>
                    </a:effectLst>
                    <a:latin typeface="Arial Narrow" pitchFamily="34" charset="0"/>
                  </a:rPr>
                  <a:t>2</a:t>
                </a:r>
              </a:p>
            </p:txBody>
          </p:sp>
          <p:sp>
            <p:nvSpPr>
              <p:cNvPr id="44" name="Text Box 4"/>
              <p:cNvSpPr txBox="1">
                <a:spLocks noChangeArrowheads="1"/>
              </p:cNvSpPr>
              <p:nvPr/>
            </p:nvSpPr>
            <p:spPr bwMode="auto">
              <a:xfrm>
                <a:off x="1524000" y="6019800"/>
                <a:ext cx="3810000" cy="354013"/>
              </a:xfrm>
              <a:prstGeom prst="rect">
                <a:avLst/>
              </a:prstGeom>
              <a:noFill/>
              <a:ln w="9525">
                <a:noFill/>
                <a:miter lim="800000"/>
                <a:headEnd/>
                <a:tailEnd/>
              </a:ln>
              <a:effectLst/>
            </p:spPr>
            <p:txBody>
              <a:bodyPr wrap="square">
                <a:spAutoFit/>
              </a:bodyPr>
              <a:lstStyle/>
              <a:p>
                <a:pPr>
                  <a:lnSpc>
                    <a:spcPct val="85000"/>
                  </a:lnSpc>
                </a:pPr>
                <a:r>
                  <a:rPr lang="en-US" sz="2000">
                    <a:solidFill>
                      <a:srgbClr val="FFFFFF"/>
                    </a:solidFill>
                    <a:effectLst/>
                    <a:latin typeface="Arial Narrow" pitchFamily="34" charset="0"/>
                  </a:rPr>
                  <a:t>Is a </a:t>
                </a:r>
                <a:r>
                  <a:rPr lang="en-US" sz="2000" u="sng">
                    <a:solidFill>
                      <a:srgbClr val="FFFFFF"/>
                    </a:solidFill>
                    <a:effectLst/>
                    <a:latin typeface="Arial Narrow" pitchFamily="34" charset="0"/>
                  </a:rPr>
                  <a:t>unique existence</a:t>
                </a:r>
                <a:r>
                  <a:rPr lang="en-US" sz="2000">
                    <a:solidFill>
                      <a:srgbClr val="FFFFFF"/>
                    </a:solidFill>
                    <a:effectLst/>
                    <a:latin typeface="Arial Narrow" pitchFamily="34" charset="0"/>
                  </a:rPr>
                  <a:t> in the cosmos.</a:t>
                </a:r>
                <a:endParaRPr lang="en-US" sz="2000" b="0" dirty="0">
                  <a:solidFill>
                    <a:srgbClr val="FFFFFF"/>
                  </a:solidFill>
                  <a:effectLst/>
                  <a:latin typeface="Arial Narrow" pitchFamily="34" charset="0"/>
                </a:endParaRPr>
              </a:p>
            </p:txBody>
          </p:sp>
        </p:grpSp>
        <p:grpSp>
          <p:nvGrpSpPr>
            <p:cNvPr id="11" name="Group 44"/>
            <p:cNvGrpSpPr/>
            <p:nvPr/>
          </p:nvGrpSpPr>
          <p:grpSpPr>
            <a:xfrm>
              <a:off x="2209800" y="6373813"/>
              <a:ext cx="4076701" cy="354013"/>
              <a:chOff x="1181100" y="6400800"/>
              <a:chExt cx="4076701" cy="354013"/>
            </a:xfrm>
          </p:grpSpPr>
          <p:sp>
            <p:nvSpPr>
              <p:cNvPr id="46" name="Oval 90"/>
              <p:cNvSpPr>
                <a:spLocks noChangeArrowheads="1"/>
              </p:cNvSpPr>
              <p:nvPr/>
            </p:nvSpPr>
            <p:spPr bwMode="auto">
              <a:xfrm>
                <a:off x="1181100" y="6400800"/>
                <a:ext cx="315825" cy="300034"/>
              </a:xfrm>
              <a:prstGeom prst="ellipse">
                <a:avLst/>
              </a:prstGeom>
              <a:solidFill>
                <a:srgbClr val="F8F8F8"/>
              </a:solidFill>
              <a:ln w="12700">
                <a:solidFill>
                  <a:srgbClr val="000099"/>
                </a:solidFill>
                <a:round/>
                <a:headEnd/>
                <a:tailEnd/>
              </a:ln>
              <a:effectLst/>
            </p:spPr>
            <p:txBody>
              <a:bodyPr wrap="none" anchor="ctr"/>
              <a:lstStyle/>
              <a:p>
                <a:pPr algn="ctr"/>
                <a:r>
                  <a:rPr lang="en-US" sz="2000">
                    <a:solidFill>
                      <a:srgbClr val="000099"/>
                    </a:solidFill>
                    <a:effectLst>
                      <a:outerShdw blurRad="38100" dist="38100" dir="2700000" algn="tl">
                        <a:srgbClr val="C0C0C0"/>
                      </a:outerShdw>
                    </a:effectLst>
                    <a:latin typeface="Arial Narrow" pitchFamily="34" charset="0"/>
                  </a:rPr>
                  <a:t>3</a:t>
                </a:r>
              </a:p>
            </p:txBody>
          </p:sp>
          <p:sp>
            <p:nvSpPr>
              <p:cNvPr id="47" name="Text Box 4"/>
              <p:cNvSpPr txBox="1">
                <a:spLocks noChangeArrowheads="1"/>
              </p:cNvSpPr>
              <p:nvPr/>
            </p:nvSpPr>
            <p:spPr bwMode="auto">
              <a:xfrm>
                <a:off x="1524001" y="6400800"/>
                <a:ext cx="3733800" cy="354013"/>
              </a:xfrm>
              <a:prstGeom prst="rect">
                <a:avLst/>
              </a:prstGeom>
              <a:noFill/>
              <a:ln w="9525">
                <a:noFill/>
                <a:miter lim="800000"/>
                <a:headEnd/>
                <a:tailEnd/>
              </a:ln>
              <a:effectLst/>
            </p:spPr>
            <p:txBody>
              <a:bodyPr wrap="square">
                <a:spAutoFit/>
              </a:bodyPr>
              <a:lstStyle/>
              <a:p>
                <a:pPr>
                  <a:lnSpc>
                    <a:spcPct val="85000"/>
                  </a:lnSpc>
                </a:pPr>
                <a:r>
                  <a:rPr lang="en-US" sz="2000">
                    <a:solidFill>
                      <a:srgbClr val="FFFFFF"/>
                    </a:solidFill>
                    <a:effectLst/>
                    <a:latin typeface="Arial Narrow" pitchFamily="34" charset="0"/>
                  </a:rPr>
                  <a:t>Has the </a:t>
                </a:r>
                <a:r>
                  <a:rPr lang="en-US" sz="2000" u="sng">
                    <a:solidFill>
                      <a:srgbClr val="FFFFFF"/>
                    </a:solidFill>
                    <a:effectLst/>
                    <a:latin typeface="Arial Narrow" pitchFamily="34" charset="0"/>
                  </a:rPr>
                  <a:t>value of the entire cosmos</a:t>
                </a:r>
                <a:r>
                  <a:rPr lang="en-US" sz="2000">
                    <a:solidFill>
                      <a:srgbClr val="FFFFFF"/>
                    </a:solidFill>
                    <a:effectLst/>
                    <a:latin typeface="Arial Narrow" pitchFamily="34" charset="0"/>
                  </a:rPr>
                  <a:t>.</a:t>
                </a:r>
                <a:endParaRPr lang="en-US" sz="2000" b="0" dirty="0">
                  <a:solidFill>
                    <a:srgbClr val="FFFFFF"/>
                  </a:solidFill>
                  <a:effectLst/>
                  <a:latin typeface="Arial Narrow" pitchFamily="34" charset="0"/>
                </a:endParaRPr>
              </a:p>
            </p:txBody>
          </p:sp>
        </p:grpSp>
      </p:grpSp>
    </p:spTree>
    <p:extLst>
      <p:ext uri="{BB962C8B-B14F-4D97-AF65-F5344CB8AC3E}">
        <p14:creationId xmlns:p14="http://schemas.microsoft.com/office/powerpoint/2010/main" val="2441635627"/>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2000"/>
                                        <p:tgtEl>
                                          <p:spTgt spid="63"/>
                                        </p:tgtEl>
                                      </p:cBhvr>
                                    </p:animEffect>
                                    <p:anim calcmode="lin" valueType="num">
                                      <p:cBhvr>
                                        <p:cTn id="8" dur="2000" fill="hold"/>
                                        <p:tgtEl>
                                          <p:spTgt spid="63"/>
                                        </p:tgtEl>
                                        <p:attrNameLst>
                                          <p:attrName>ppt_x</p:attrName>
                                        </p:attrNameLst>
                                      </p:cBhvr>
                                      <p:tavLst>
                                        <p:tav tm="0">
                                          <p:val>
                                            <p:strVal val="#ppt_x"/>
                                          </p:val>
                                        </p:tav>
                                        <p:tav tm="100000">
                                          <p:val>
                                            <p:strVal val="#ppt_x"/>
                                          </p:val>
                                        </p:tav>
                                      </p:tavLst>
                                    </p:anim>
                                    <p:anim calcmode="lin" valueType="num">
                                      <p:cBhvr>
                                        <p:cTn id="9" dur="2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64"/>
                                        </p:tgtEl>
                                        <p:attrNameLst>
                                          <p:attrName>style.visibility</p:attrName>
                                        </p:attrNameLst>
                                      </p:cBhvr>
                                      <p:to>
                                        <p:strVal val="visible"/>
                                      </p:to>
                                    </p:set>
                                    <p:anim calcmode="lin" valueType="num">
                                      <p:cBhvr>
                                        <p:cTn id="19" dur="1000" fill="hold"/>
                                        <p:tgtEl>
                                          <p:spTgt spid="64"/>
                                        </p:tgtEl>
                                        <p:attrNameLst>
                                          <p:attrName>ppt_w</p:attrName>
                                        </p:attrNameLst>
                                      </p:cBhvr>
                                      <p:tavLst>
                                        <p:tav tm="0">
                                          <p:val>
                                            <p:strVal val="#ppt_w*0.70"/>
                                          </p:val>
                                        </p:tav>
                                        <p:tav tm="100000">
                                          <p:val>
                                            <p:strVal val="#ppt_w"/>
                                          </p:val>
                                        </p:tav>
                                      </p:tavLst>
                                    </p:anim>
                                    <p:anim calcmode="lin" valueType="num">
                                      <p:cBhvr>
                                        <p:cTn id="20" dur="1000" fill="hold"/>
                                        <p:tgtEl>
                                          <p:spTgt spid="64"/>
                                        </p:tgtEl>
                                        <p:attrNameLst>
                                          <p:attrName>ppt_h</p:attrName>
                                        </p:attrNameLst>
                                      </p:cBhvr>
                                      <p:tavLst>
                                        <p:tav tm="0">
                                          <p:val>
                                            <p:strVal val="#ppt_h"/>
                                          </p:val>
                                        </p:tav>
                                        <p:tav tm="100000">
                                          <p:val>
                                            <p:strVal val="#ppt_h"/>
                                          </p:val>
                                        </p:tav>
                                      </p:tavLst>
                                    </p:anim>
                                    <p:animEffect transition="in" filter="fade">
                                      <p:cBhvr>
                                        <p:cTn id="21" dur="1000"/>
                                        <p:tgtEl>
                                          <p:spTgt spid="64"/>
                                        </p:tgtEl>
                                      </p:cBhvr>
                                    </p:animEffect>
                                  </p:childTnLst>
                                </p:cTn>
                              </p:par>
                              <p:par>
                                <p:cTn id="22" presetID="9"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dissolve">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 calcmode="lin" valueType="num">
                                      <p:cBhvr>
                                        <p:cTn id="29" dur="1000" fill="hold"/>
                                        <p:tgtEl>
                                          <p:spTgt spid="56"/>
                                        </p:tgtEl>
                                        <p:attrNameLst>
                                          <p:attrName>ppt_w</p:attrName>
                                        </p:attrNameLst>
                                      </p:cBhvr>
                                      <p:tavLst>
                                        <p:tav tm="0">
                                          <p:val>
                                            <p:strVal val="#ppt_w*0.70"/>
                                          </p:val>
                                        </p:tav>
                                        <p:tav tm="100000">
                                          <p:val>
                                            <p:strVal val="#ppt_w"/>
                                          </p:val>
                                        </p:tav>
                                      </p:tavLst>
                                    </p:anim>
                                    <p:anim calcmode="lin" valueType="num">
                                      <p:cBhvr>
                                        <p:cTn id="30" dur="1000" fill="hold"/>
                                        <p:tgtEl>
                                          <p:spTgt spid="56"/>
                                        </p:tgtEl>
                                        <p:attrNameLst>
                                          <p:attrName>ppt_h</p:attrName>
                                        </p:attrNameLst>
                                      </p:cBhvr>
                                      <p:tavLst>
                                        <p:tav tm="0">
                                          <p:val>
                                            <p:strVal val="#ppt_h"/>
                                          </p:val>
                                        </p:tav>
                                        <p:tav tm="100000">
                                          <p:val>
                                            <p:strVal val="#ppt_h"/>
                                          </p:val>
                                        </p:tav>
                                      </p:tavLst>
                                    </p:anim>
                                    <p:animEffect transition="in" filter="fade">
                                      <p:cBhvr>
                                        <p:cTn id="31" dur="1000"/>
                                        <p:tgtEl>
                                          <p:spTgt spid="5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1000"/>
                                        <p:tgtEl>
                                          <p:spTgt spid="55"/>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anim calcmode="lin" valueType="num">
                                      <p:cBhvr>
                                        <p:cTn id="39" dur="1000" fill="hold"/>
                                        <p:tgtEl>
                                          <p:spTgt spid="62"/>
                                        </p:tgtEl>
                                        <p:attrNameLst>
                                          <p:attrName>ppt_w</p:attrName>
                                        </p:attrNameLst>
                                      </p:cBhvr>
                                      <p:tavLst>
                                        <p:tav tm="0">
                                          <p:val>
                                            <p:strVal val="#ppt_w*0.70"/>
                                          </p:val>
                                        </p:tav>
                                        <p:tav tm="100000">
                                          <p:val>
                                            <p:strVal val="#ppt_w"/>
                                          </p:val>
                                        </p:tav>
                                      </p:tavLst>
                                    </p:anim>
                                    <p:anim calcmode="lin" valueType="num">
                                      <p:cBhvr>
                                        <p:cTn id="40" dur="1000" fill="hold"/>
                                        <p:tgtEl>
                                          <p:spTgt spid="62"/>
                                        </p:tgtEl>
                                        <p:attrNameLst>
                                          <p:attrName>ppt_h</p:attrName>
                                        </p:attrNameLst>
                                      </p:cBhvr>
                                      <p:tavLst>
                                        <p:tav tm="0">
                                          <p:val>
                                            <p:strVal val="#ppt_h"/>
                                          </p:val>
                                        </p:tav>
                                        <p:tav tm="100000">
                                          <p:val>
                                            <p:strVal val="#ppt_h"/>
                                          </p:val>
                                        </p:tav>
                                      </p:tavLst>
                                    </p:anim>
                                    <p:animEffect transition="in" filter="fade">
                                      <p:cBhvr>
                                        <p:cTn id="41" dur="1000"/>
                                        <p:tgtEl>
                                          <p:spTgt spid="6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1000"/>
                                        <p:tgtEl>
                                          <p:spTgt spid="61"/>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70"/>
                                        </p:tgtEl>
                                        <p:attrNameLst>
                                          <p:attrName>style.visibility</p:attrName>
                                        </p:attrNameLst>
                                      </p:cBhvr>
                                      <p:to>
                                        <p:strVal val="visible"/>
                                      </p:to>
                                    </p:set>
                                    <p:anim calcmode="lin" valueType="num">
                                      <p:cBhvr>
                                        <p:cTn id="49" dur="1000" fill="hold"/>
                                        <p:tgtEl>
                                          <p:spTgt spid="70"/>
                                        </p:tgtEl>
                                        <p:attrNameLst>
                                          <p:attrName>ppt_w</p:attrName>
                                        </p:attrNameLst>
                                      </p:cBhvr>
                                      <p:tavLst>
                                        <p:tav tm="0">
                                          <p:val>
                                            <p:strVal val="#ppt_w*0.70"/>
                                          </p:val>
                                        </p:tav>
                                        <p:tav tm="100000">
                                          <p:val>
                                            <p:strVal val="#ppt_w"/>
                                          </p:val>
                                        </p:tav>
                                      </p:tavLst>
                                    </p:anim>
                                    <p:anim calcmode="lin" valueType="num">
                                      <p:cBhvr>
                                        <p:cTn id="50" dur="1000" fill="hold"/>
                                        <p:tgtEl>
                                          <p:spTgt spid="70"/>
                                        </p:tgtEl>
                                        <p:attrNameLst>
                                          <p:attrName>ppt_h</p:attrName>
                                        </p:attrNameLst>
                                      </p:cBhvr>
                                      <p:tavLst>
                                        <p:tav tm="0">
                                          <p:val>
                                            <p:strVal val="#ppt_h"/>
                                          </p:val>
                                        </p:tav>
                                        <p:tav tm="100000">
                                          <p:val>
                                            <p:strVal val="#ppt_h"/>
                                          </p:val>
                                        </p:tav>
                                      </p:tavLst>
                                    </p:anim>
                                    <p:animEffect transition="in" filter="fade">
                                      <p:cBhvr>
                                        <p:cTn id="51" dur="1000"/>
                                        <p:tgtEl>
                                          <p:spTgt spid="7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fade">
                                      <p:cBhvr>
                                        <p:cTn id="54"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p:bldP spid="61" grpId="0" animBg="1"/>
      <p:bldP spid="62" grpId="0"/>
      <p:bldP spid="63" grpId="0"/>
      <p:bldP spid="64" grpId="0" autoUpdateAnimBg="0"/>
      <p:bldP spid="69" grpId="0" animBg="1"/>
      <p:bldP spid="70" grpId="0"/>
    </p:bldLst>
  </p:timing>
</p:sld>
</file>

<file path=ppt/slides/slide17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FFD9"/>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1073154" name="Rectangle 2"/>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pPr algn="ctr"/>
            <a:endParaRPr lang="en-US" b="0">
              <a:solidFill>
                <a:srgbClr val="000000"/>
              </a:solidFill>
              <a:effectLst/>
            </a:endParaRPr>
          </a:p>
        </p:txBody>
      </p:sp>
      <p:sp>
        <p:nvSpPr>
          <p:cNvPr id="1073182" name="WordArt 30"/>
          <p:cNvSpPr>
            <a:spLocks noChangeArrowheads="1" noChangeShapeType="1"/>
          </p:cNvSpPr>
          <p:nvPr/>
        </p:nvSpPr>
        <p:spPr bwMode="auto">
          <a:xfrm rot="16200000" flipH="1">
            <a:off x="6553994" y="1824832"/>
            <a:ext cx="609600" cy="74612"/>
          </a:xfrm>
          <a:prstGeom prst="rect">
            <a:avLst/>
          </a:prstGeom>
        </p:spPr>
        <p:txBody>
          <a:bodyPr wrap="none" fromWordArt="1">
            <a:prstTxWarp prst="textPlain">
              <a:avLst>
                <a:gd name="adj" fmla="val 50000"/>
              </a:avLst>
            </a:prstTxWarp>
          </a:bodyPr>
          <a:lstStyle/>
          <a:p>
            <a:pPr algn="ctr"/>
            <a:r>
              <a:rPr lang="en-US" sz="3600" b="0" kern="10" dirty="0">
                <a:ln w="28575">
                  <a:noFill/>
                  <a:round/>
                  <a:headEnd/>
                  <a:tailEnd/>
                </a:ln>
                <a:solidFill>
                  <a:srgbClr val="0000CC"/>
                </a:solidFill>
                <a:effectLst/>
                <a:latin typeface="Arial Black"/>
              </a:rPr>
              <a:t>……</a:t>
            </a:r>
          </a:p>
        </p:txBody>
      </p:sp>
      <p:sp>
        <p:nvSpPr>
          <p:cNvPr id="1073183" name="WordArt 31"/>
          <p:cNvSpPr>
            <a:spLocks noChangeArrowheads="1" noChangeShapeType="1"/>
          </p:cNvSpPr>
          <p:nvPr/>
        </p:nvSpPr>
        <p:spPr bwMode="auto">
          <a:xfrm rot="16200000" flipH="1">
            <a:off x="2247900" y="1824831"/>
            <a:ext cx="609600" cy="74613"/>
          </a:xfrm>
          <a:prstGeom prst="rect">
            <a:avLst/>
          </a:prstGeom>
        </p:spPr>
        <p:txBody>
          <a:bodyPr wrap="none" fromWordArt="1">
            <a:prstTxWarp prst="textPlain">
              <a:avLst>
                <a:gd name="adj" fmla="val 50000"/>
              </a:avLst>
            </a:prstTxWarp>
          </a:bodyPr>
          <a:lstStyle/>
          <a:p>
            <a:pPr algn="ctr"/>
            <a:r>
              <a:rPr lang="en-US" sz="3600" b="0" kern="10" dirty="0">
                <a:ln w="28575">
                  <a:noFill/>
                  <a:round/>
                  <a:headEnd/>
                  <a:tailEnd/>
                </a:ln>
                <a:solidFill>
                  <a:srgbClr val="5C005C"/>
                </a:solidFill>
                <a:effectLst/>
                <a:latin typeface="Arial Black"/>
              </a:rPr>
              <a:t>……</a:t>
            </a:r>
          </a:p>
        </p:txBody>
      </p:sp>
      <p:sp>
        <p:nvSpPr>
          <p:cNvPr id="1073185" name="Rectangle 33"/>
          <p:cNvSpPr>
            <a:spLocks noChangeArrowheads="1"/>
          </p:cNvSpPr>
          <p:nvPr/>
        </p:nvSpPr>
        <p:spPr bwMode="auto">
          <a:xfrm>
            <a:off x="457200" y="1163638"/>
            <a:ext cx="4191000" cy="609600"/>
          </a:xfrm>
          <a:prstGeom prst="rect">
            <a:avLst/>
          </a:prstGeom>
          <a:gradFill rotWithShape="0">
            <a:gsLst>
              <a:gs pos="0">
                <a:srgbClr val="FFFFFF"/>
              </a:gs>
              <a:gs pos="100000">
                <a:srgbClr val="FFCCFF"/>
              </a:gs>
            </a:gsLst>
            <a:path path="shape">
              <a:fillToRect l="50000" t="50000" r="50000" b="50000"/>
            </a:path>
          </a:gradFill>
          <a:ln w="28575">
            <a:solidFill>
              <a:srgbClr val="800080"/>
            </a:solidFill>
            <a:miter lim="800000"/>
            <a:headEnd/>
            <a:tailEnd/>
          </a:ln>
          <a:effectLst/>
        </p:spPr>
        <p:txBody>
          <a:bodyPr>
            <a:spAutoFit/>
          </a:bodyPr>
          <a:lstStyle/>
          <a:p>
            <a:pPr algn="ctr"/>
            <a:endParaRPr lang="en-US" b="0">
              <a:solidFill>
                <a:srgbClr val="000000"/>
              </a:solidFill>
              <a:effectLst/>
            </a:endParaRPr>
          </a:p>
        </p:txBody>
      </p:sp>
      <p:sp>
        <p:nvSpPr>
          <p:cNvPr id="1073186" name="Text Box 34"/>
          <p:cNvSpPr txBox="1">
            <a:spLocks noChangeArrowheads="1"/>
          </p:cNvSpPr>
          <p:nvPr/>
        </p:nvSpPr>
        <p:spPr bwMode="auto">
          <a:xfrm>
            <a:off x="493713" y="1193800"/>
            <a:ext cx="4117975" cy="549275"/>
          </a:xfrm>
          <a:prstGeom prst="rect">
            <a:avLst/>
          </a:prstGeom>
          <a:noFill/>
          <a:ln w="9525">
            <a:noFill/>
            <a:miter lim="800000"/>
            <a:headEnd/>
            <a:tailEnd/>
          </a:ln>
          <a:effectLst>
            <a:outerShdw dist="28398" dir="3806097" algn="ctr" rotWithShape="0">
              <a:schemeClr val="bg1"/>
            </a:outerShdw>
          </a:effectLst>
        </p:spPr>
        <p:txBody>
          <a:bodyPr>
            <a:spAutoFit/>
          </a:bodyPr>
          <a:lstStyle/>
          <a:p>
            <a:r>
              <a:rPr lang="en-US" sz="3000" b="0" dirty="0">
                <a:solidFill>
                  <a:srgbClr val="5A005A"/>
                </a:solidFill>
                <a:effectLst/>
                <a:latin typeface="Impact" pitchFamily="34" charset="0"/>
              </a:rPr>
              <a:t>Value of a perfect person</a:t>
            </a:r>
          </a:p>
        </p:txBody>
      </p:sp>
      <p:sp>
        <p:nvSpPr>
          <p:cNvPr id="1073188" name="Rectangle 36"/>
          <p:cNvSpPr>
            <a:spLocks noChangeArrowheads="1"/>
          </p:cNvSpPr>
          <p:nvPr/>
        </p:nvSpPr>
        <p:spPr bwMode="auto">
          <a:xfrm>
            <a:off x="5486400" y="1163638"/>
            <a:ext cx="2743200" cy="609600"/>
          </a:xfrm>
          <a:prstGeom prst="rect">
            <a:avLst/>
          </a:prstGeom>
          <a:gradFill rotWithShape="0">
            <a:gsLst>
              <a:gs pos="0">
                <a:srgbClr val="FFFFFF"/>
              </a:gs>
              <a:gs pos="100000">
                <a:srgbClr val="99CCFF"/>
              </a:gs>
            </a:gsLst>
            <a:path path="shape">
              <a:fillToRect l="50000" t="50000" r="50000" b="50000"/>
            </a:path>
          </a:gradFill>
          <a:ln w="28575">
            <a:solidFill>
              <a:srgbClr val="0000CC"/>
            </a:solidFill>
            <a:miter lim="800000"/>
            <a:headEnd/>
            <a:tailEnd/>
          </a:ln>
          <a:effectLst/>
        </p:spPr>
        <p:txBody>
          <a:bodyPr>
            <a:spAutoFit/>
          </a:bodyPr>
          <a:lstStyle/>
          <a:p>
            <a:pPr algn="ctr"/>
            <a:endParaRPr lang="en-US" b="0">
              <a:solidFill>
                <a:srgbClr val="000000"/>
              </a:solidFill>
              <a:effectLst/>
            </a:endParaRPr>
          </a:p>
        </p:txBody>
      </p:sp>
      <p:sp>
        <p:nvSpPr>
          <p:cNvPr id="1073189" name="Text Box 37"/>
          <p:cNvSpPr txBox="1">
            <a:spLocks noChangeArrowheads="1"/>
          </p:cNvSpPr>
          <p:nvPr/>
        </p:nvSpPr>
        <p:spPr bwMode="auto">
          <a:xfrm>
            <a:off x="5581650" y="1177925"/>
            <a:ext cx="2552700" cy="579438"/>
          </a:xfrm>
          <a:prstGeom prst="rect">
            <a:avLst/>
          </a:prstGeom>
          <a:noFill/>
          <a:ln w="9525">
            <a:noFill/>
            <a:miter lim="800000"/>
            <a:headEnd/>
            <a:tailEnd/>
          </a:ln>
          <a:effectLst>
            <a:outerShdw dist="28398" dir="3806097" algn="ctr" rotWithShape="0">
              <a:schemeClr val="bg1"/>
            </a:outerShdw>
          </a:effectLst>
        </p:spPr>
        <p:txBody>
          <a:bodyPr>
            <a:spAutoFit/>
          </a:bodyPr>
          <a:lstStyle/>
          <a:p>
            <a:pPr algn="r"/>
            <a:r>
              <a:rPr lang="en-US" sz="3200" b="0" dirty="0">
                <a:solidFill>
                  <a:srgbClr val="0000CC"/>
                </a:solidFill>
                <a:effectLst/>
                <a:latin typeface="Impact" pitchFamily="34" charset="0"/>
              </a:rPr>
              <a:t>Value of Jesus</a:t>
            </a:r>
          </a:p>
        </p:txBody>
      </p:sp>
      <p:sp>
        <p:nvSpPr>
          <p:cNvPr id="1073181" name="Text Box 29"/>
          <p:cNvSpPr txBox="1">
            <a:spLocks noChangeArrowheads="1"/>
          </p:cNvSpPr>
          <p:nvPr/>
        </p:nvSpPr>
        <p:spPr bwMode="auto">
          <a:xfrm>
            <a:off x="7391400" y="2895600"/>
            <a:ext cx="1447800" cy="701675"/>
          </a:xfrm>
          <a:prstGeom prst="rect">
            <a:avLst/>
          </a:prstGeom>
          <a:noFill/>
          <a:ln w="9525">
            <a:noFill/>
            <a:miter lim="800000"/>
            <a:headEnd/>
            <a:tailEnd/>
          </a:ln>
          <a:effectLst>
            <a:outerShdw dist="28398" dir="3806097" algn="ctr" rotWithShape="0">
              <a:schemeClr val="bg1"/>
            </a:outerShdw>
          </a:effectLst>
        </p:spPr>
        <p:txBody>
          <a:bodyPr>
            <a:spAutoFit/>
          </a:bodyPr>
          <a:lstStyle/>
          <a:p>
            <a:pPr algn="ctr"/>
            <a:r>
              <a:rPr lang="en-US" sz="4000" b="0" dirty="0">
                <a:solidFill>
                  <a:srgbClr val="0000FF"/>
                </a:solidFill>
                <a:effectLst/>
                <a:latin typeface="Impact" pitchFamily="34" charset="0"/>
              </a:rPr>
              <a:t>Jesus </a:t>
            </a:r>
          </a:p>
        </p:txBody>
      </p:sp>
      <p:pic>
        <p:nvPicPr>
          <p:cNvPr id="40" name="Picture 39" descr="Man casual_blue.gif"/>
          <p:cNvPicPr>
            <a:picLocks noChangeAspect="1"/>
          </p:cNvPicPr>
          <p:nvPr/>
        </p:nvPicPr>
        <p:blipFill>
          <a:blip r:embed="rId3" cstate="print">
            <a:clrChange>
              <a:clrFrom>
                <a:srgbClr val="FFFFFF"/>
              </a:clrFrom>
              <a:clrTo>
                <a:srgbClr val="FFFFFF">
                  <a:alpha val="0"/>
                </a:srgbClr>
              </a:clrTo>
            </a:clrChange>
          </a:blip>
          <a:stretch>
            <a:fillRect/>
          </a:stretch>
        </p:blipFill>
        <p:spPr>
          <a:xfrm>
            <a:off x="6477000" y="2217130"/>
            <a:ext cx="726172" cy="2130785"/>
          </a:xfrm>
          <a:prstGeom prst="rect">
            <a:avLst/>
          </a:prstGeom>
          <a:effectLst/>
        </p:spPr>
      </p:pic>
      <p:sp>
        <p:nvSpPr>
          <p:cNvPr id="19" name="Text Box 3" descr="Pink tissue paper"/>
          <p:cNvSpPr txBox="1">
            <a:spLocks noChangeArrowheads="1"/>
          </p:cNvSpPr>
          <p:nvPr/>
        </p:nvSpPr>
        <p:spPr bwMode="auto">
          <a:xfrm>
            <a:off x="381000" y="128826"/>
            <a:ext cx="6934200" cy="861774"/>
          </a:xfrm>
          <a:prstGeom prst="rect">
            <a:avLst/>
          </a:prstGeom>
          <a:noFill/>
          <a:ln w="9525">
            <a:noFill/>
            <a:miter lim="800000"/>
            <a:headEnd/>
            <a:tailEnd/>
          </a:ln>
          <a:effectLst>
            <a:outerShdw dist="25400" dir="2700000" algn="ctr" rotWithShape="0">
              <a:schemeClr val="bg1"/>
            </a:outerShdw>
          </a:effectLst>
        </p:spPr>
        <p:txBody>
          <a:bodyPr wrap="square">
            <a:spAutoFit/>
          </a:bodyPr>
          <a:lstStyle/>
          <a:p>
            <a:pPr>
              <a:lnSpc>
                <a:spcPts val="3000"/>
              </a:lnSpc>
            </a:pPr>
            <a:r>
              <a:rPr lang="en-US" sz="2800" b="0" u="sng" dirty="0">
                <a:solidFill>
                  <a:srgbClr val="000099"/>
                </a:solidFill>
                <a:effectLst/>
                <a:latin typeface="Impact" pitchFamily="34" charset="0"/>
              </a:rPr>
              <a:t>Jesus and the person who has realized the Purpose of Creation</a:t>
            </a:r>
          </a:p>
        </p:txBody>
      </p:sp>
      <p:grpSp>
        <p:nvGrpSpPr>
          <p:cNvPr id="3" name="Group 94"/>
          <p:cNvGrpSpPr>
            <a:grpSpLocks/>
          </p:cNvGrpSpPr>
          <p:nvPr/>
        </p:nvGrpSpPr>
        <p:grpSpPr bwMode="auto">
          <a:xfrm>
            <a:off x="1296161" y="5562600"/>
            <a:ext cx="6628639" cy="957263"/>
            <a:chOff x="196" y="3360"/>
            <a:chExt cx="4677" cy="603"/>
          </a:xfrm>
        </p:grpSpPr>
        <p:sp>
          <p:nvSpPr>
            <p:cNvPr id="22" name="Text Box 7"/>
            <p:cNvSpPr txBox="1">
              <a:spLocks noChangeArrowheads="1"/>
            </p:cNvSpPr>
            <p:nvPr/>
          </p:nvSpPr>
          <p:spPr bwMode="auto">
            <a:xfrm>
              <a:off x="439" y="3410"/>
              <a:ext cx="4434" cy="553"/>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There is no greater value than the </a:t>
              </a:r>
              <a:r>
                <a:rPr lang="en-US" sz="2000" u="sng" dirty="0">
                  <a:solidFill>
                    <a:srgbClr val="FFFFFF"/>
                  </a:solidFill>
                  <a:effectLst/>
                  <a:latin typeface="Arial Narrow" pitchFamily="34" charset="0"/>
                </a:rPr>
                <a:t>value of a person</a:t>
              </a:r>
              <a:r>
                <a:rPr lang="en-US" sz="2000" dirty="0">
                  <a:solidFill>
                    <a:srgbClr val="FFFFFF"/>
                  </a:solidFill>
                  <a:effectLst/>
                  <a:latin typeface="Arial Narrow" pitchFamily="34" charset="0"/>
                </a:rPr>
                <a:t> who has realized the ideal of creation. This is the </a:t>
              </a:r>
              <a:r>
                <a:rPr lang="en-US" sz="2000" u="sng" dirty="0">
                  <a:solidFill>
                    <a:srgbClr val="FFFFFF"/>
                  </a:solidFill>
                  <a:effectLst/>
                  <a:latin typeface="Arial Narrow" pitchFamily="34" charset="0"/>
                </a:rPr>
                <a:t>value of Jesus</a:t>
              </a:r>
              <a:r>
                <a:rPr lang="en-US" sz="2000" dirty="0">
                  <a:solidFill>
                    <a:srgbClr val="FFFFFF"/>
                  </a:solidFill>
                  <a:effectLst/>
                  <a:latin typeface="Arial Narrow" pitchFamily="34" charset="0"/>
                </a:rPr>
                <a:t>, who surely attained the highest imaginable value.</a:t>
              </a:r>
              <a:endParaRPr lang="en-US" sz="2000" b="0" dirty="0">
                <a:solidFill>
                  <a:srgbClr val="FFFFFF"/>
                </a:solidFill>
                <a:effectLst/>
                <a:latin typeface="Arial Narrow" pitchFamily="34" charset="0"/>
              </a:endParaRPr>
            </a:p>
          </p:txBody>
        </p:sp>
        <p:sp>
          <p:nvSpPr>
            <p:cNvPr id="23" name="Text Box 8"/>
            <p:cNvSpPr txBox="1">
              <a:spLocks noChangeArrowheads="1"/>
            </p:cNvSpPr>
            <p:nvPr/>
          </p:nvSpPr>
          <p:spPr bwMode="auto">
            <a:xfrm>
              <a:off x="196" y="3360"/>
              <a:ext cx="236" cy="390"/>
            </a:xfrm>
            <a:prstGeom prst="rect">
              <a:avLst/>
            </a:prstGeom>
            <a:noFill/>
            <a:ln w="9525">
              <a:noFill/>
              <a:miter lim="800000"/>
              <a:headEnd/>
              <a:tailEnd/>
            </a:ln>
            <a:effectLst/>
          </p:spPr>
          <p:txBody>
            <a:bodyPr>
              <a:spAutoFit/>
            </a:bodyPr>
            <a:lstStyle/>
            <a:p>
              <a:pPr marL="0" marR="0" lvl="0" indent="0" defTabSz="914400" rtl="0" eaLnBrk="0" fontAlgn="base" latinLnBrk="0" hangingPunct="0">
                <a:lnSpc>
                  <a:spcPct val="69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24" name="Text Box 103"/>
          <p:cNvSpPr txBox="1">
            <a:spLocks noChangeArrowheads="1"/>
          </p:cNvSpPr>
          <p:nvPr/>
        </p:nvSpPr>
        <p:spPr bwMode="auto">
          <a:xfrm>
            <a:off x="369888" y="2786063"/>
            <a:ext cx="1600200" cy="971550"/>
          </a:xfrm>
          <a:prstGeom prst="rect">
            <a:avLst/>
          </a:prstGeom>
          <a:noFill/>
          <a:ln w="9525">
            <a:noFill/>
            <a:miter lim="800000"/>
            <a:headEnd/>
            <a:tailEnd/>
          </a:ln>
          <a:effectLst>
            <a:outerShdw dist="28398" dir="3806097" algn="ctr" rotWithShape="0">
              <a:srgbClr val="FFFFFF"/>
            </a:outerShdw>
          </a:effectLst>
        </p:spPr>
        <p:txBody>
          <a:bodyPr>
            <a:spAutoFit/>
          </a:bodyPr>
          <a:lstStyle/>
          <a:p>
            <a:pPr algn="r">
              <a:lnSpc>
                <a:spcPct val="80000"/>
              </a:lnSpc>
            </a:pPr>
            <a:r>
              <a:rPr lang="en-US" sz="3600" b="0" dirty="0">
                <a:solidFill>
                  <a:srgbClr val="660066"/>
                </a:solidFill>
                <a:effectLst/>
                <a:latin typeface="Impact" pitchFamily="34" charset="0"/>
              </a:rPr>
              <a:t>Perfect</a:t>
            </a:r>
            <a:r>
              <a:rPr lang="en-US" sz="3200" b="0" dirty="0">
                <a:solidFill>
                  <a:srgbClr val="660066"/>
                </a:solidFill>
                <a:effectLst/>
                <a:latin typeface="Impact" pitchFamily="34" charset="0"/>
              </a:rPr>
              <a:t> </a:t>
            </a:r>
          </a:p>
          <a:p>
            <a:pPr algn="r">
              <a:lnSpc>
                <a:spcPct val="80000"/>
              </a:lnSpc>
            </a:pPr>
            <a:r>
              <a:rPr lang="en-US" sz="3600" b="0" dirty="0">
                <a:solidFill>
                  <a:srgbClr val="660066"/>
                </a:solidFill>
                <a:effectLst/>
                <a:latin typeface="Impact" pitchFamily="34" charset="0"/>
              </a:rPr>
              <a:t>person</a:t>
            </a:r>
          </a:p>
        </p:txBody>
      </p:sp>
      <p:pic>
        <p:nvPicPr>
          <p:cNvPr id="25" name="Picture 24" descr="Man casual_pink.gif"/>
          <p:cNvPicPr>
            <a:picLocks noChangeAspect="1"/>
          </p:cNvPicPr>
          <p:nvPr/>
        </p:nvPicPr>
        <p:blipFill>
          <a:blip r:embed="rId4" cstate="print">
            <a:clrChange>
              <a:clrFrom>
                <a:srgbClr val="FFFFFF"/>
              </a:clrFrom>
              <a:clrTo>
                <a:srgbClr val="FFFFFF">
                  <a:alpha val="0"/>
                </a:srgbClr>
              </a:clrTo>
            </a:clrChange>
            <a:duotone>
              <a:prstClr val="black"/>
              <a:srgbClr val="CC00CC">
                <a:tint val="45000"/>
                <a:satMod val="400000"/>
              </a:srgbClr>
            </a:duotone>
          </a:blip>
          <a:stretch>
            <a:fillRect/>
          </a:stretch>
        </p:blipFill>
        <p:spPr>
          <a:xfrm>
            <a:off x="2162966" y="2209800"/>
            <a:ext cx="732634" cy="2143125"/>
          </a:xfrm>
          <a:prstGeom prst="rect">
            <a:avLst/>
          </a:prstGeom>
        </p:spPr>
      </p:pic>
      <p:sp>
        <p:nvSpPr>
          <p:cNvPr id="2" name="Equals 1">
            <a:extLst>
              <a:ext uri="{FF2B5EF4-FFF2-40B4-BE49-F238E27FC236}">
                <a16:creationId xmlns:a16="http://schemas.microsoft.com/office/drawing/2014/main" id="{05C44DCA-2F7F-7936-CBD6-846071EED3A3}"/>
              </a:ext>
            </a:extLst>
          </p:cNvPr>
          <p:cNvSpPr/>
          <p:nvPr/>
        </p:nvSpPr>
        <p:spPr bwMode="auto">
          <a:xfrm>
            <a:off x="4802909" y="1273969"/>
            <a:ext cx="513627" cy="388939"/>
          </a:xfrm>
          <a:prstGeom prst="mathEqual">
            <a:avLst/>
          </a:prstGeom>
          <a:solidFill>
            <a:srgbClr val="000099"/>
          </a:solidFill>
          <a:ln w="15875" cap="flat" cmpd="sng" algn="ctr">
            <a:noFill/>
            <a:prstDash val="solid"/>
            <a:round/>
            <a:headEnd type="none" w="med" len="med"/>
            <a:tailEnd type="none" w="med" len="med"/>
          </a:ln>
          <a:effectLst/>
        </p:spPr>
        <p:txBody>
          <a:bodyPr rot="10800000" vert="eaVert"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out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73185"/>
                                        </p:tgtEl>
                                        <p:attrNameLst>
                                          <p:attrName>style.visibility</p:attrName>
                                        </p:attrNameLst>
                                      </p:cBhvr>
                                      <p:to>
                                        <p:strVal val="visible"/>
                                      </p:to>
                                    </p:set>
                                    <p:animEffect transition="in" filter="fade">
                                      <p:cBhvr>
                                        <p:cTn id="19" dur="500"/>
                                        <p:tgtEl>
                                          <p:spTgt spid="1073185"/>
                                        </p:tgtEl>
                                      </p:cBhvr>
                                    </p:animEffect>
                                  </p:childTnLst>
                                </p:cTn>
                              </p:par>
                              <p:par>
                                <p:cTn id="20" presetID="23" presetClass="entr" presetSubtype="272" fill="hold" grpId="0" nodeType="withEffect">
                                  <p:stCondLst>
                                    <p:cond delay="0"/>
                                  </p:stCondLst>
                                  <p:childTnLst>
                                    <p:set>
                                      <p:cBhvr>
                                        <p:cTn id="21" dur="1" fill="hold">
                                          <p:stCondLst>
                                            <p:cond delay="0"/>
                                          </p:stCondLst>
                                        </p:cTn>
                                        <p:tgtEl>
                                          <p:spTgt spid="1073186"/>
                                        </p:tgtEl>
                                        <p:attrNameLst>
                                          <p:attrName>style.visibility</p:attrName>
                                        </p:attrNameLst>
                                      </p:cBhvr>
                                      <p:to>
                                        <p:strVal val="visible"/>
                                      </p:to>
                                    </p:set>
                                    <p:anim calcmode="lin" valueType="num">
                                      <p:cBhvr>
                                        <p:cTn id="22" dur="1000" fill="hold"/>
                                        <p:tgtEl>
                                          <p:spTgt spid="1073186"/>
                                        </p:tgtEl>
                                        <p:attrNameLst>
                                          <p:attrName>ppt_w</p:attrName>
                                        </p:attrNameLst>
                                      </p:cBhvr>
                                      <p:tavLst>
                                        <p:tav tm="0">
                                          <p:val>
                                            <p:strVal val="2/3*#ppt_w"/>
                                          </p:val>
                                        </p:tav>
                                        <p:tav tm="100000">
                                          <p:val>
                                            <p:strVal val="#ppt_w"/>
                                          </p:val>
                                        </p:tav>
                                      </p:tavLst>
                                    </p:anim>
                                    <p:anim calcmode="lin" valueType="num">
                                      <p:cBhvr>
                                        <p:cTn id="23" dur="1000" fill="hold"/>
                                        <p:tgtEl>
                                          <p:spTgt spid="1073186"/>
                                        </p:tgtEl>
                                        <p:attrNameLst>
                                          <p:attrName>ppt_h</p:attrName>
                                        </p:attrNameLst>
                                      </p:cBhvr>
                                      <p:tavLst>
                                        <p:tav tm="0">
                                          <p:val>
                                            <p:strVal val="2/3*#ppt_h"/>
                                          </p:val>
                                        </p:tav>
                                        <p:tav tm="100000">
                                          <p:val>
                                            <p:strVal val="#ppt_h"/>
                                          </p:val>
                                        </p:tav>
                                      </p:tavLst>
                                    </p:anim>
                                  </p:childTnLst>
                                </p:cTn>
                              </p:par>
                              <p:par>
                                <p:cTn id="24" presetID="1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073183"/>
                                        </p:tgtEl>
                                        <p:attrNameLst>
                                          <p:attrName>style.visibility</p:attrName>
                                        </p:attrNameLst>
                                      </p:cBhvr>
                                      <p:to>
                                        <p:strVal val="visible"/>
                                      </p:to>
                                    </p:set>
                                    <p:animEffect transition="in" filter="fade">
                                      <p:cBhvr>
                                        <p:cTn id="33" dur="1000"/>
                                        <p:tgtEl>
                                          <p:spTgt spid="107318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73188"/>
                                        </p:tgtEl>
                                        <p:attrNameLst>
                                          <p:attrName>style.visibility</p:attrName>
                                        </p:attrNameLst>
                                      </p:cBhvr>
                                      <p:to>
                                        <p:strVal val="visible"/>
                                      </p:to>
                                    </p:set>
                                    <p:animEffect transition="in" filter="fade">
                                      <p:cBhvr>
                                        <p:cTn id="38" dur="2000"/>
                                        <p:tgtEl>
                                          <p:spTgt spid="1073188"/>
                                        </p:tgtEl>
                                      </p:cBhvr>
                                    </p:animEffect>
                                  </p:childTnLst>
                                </p:cTn>
                              </p:par>
                              <p:par>
                                <p:cTn id="39" presetID="23" presetClass="entr" presetSubtype="272" fill="hold" grpId="0" nodeType="withEffect">
                                  <p:stCondLst>
                                    <p:cond delay="0"/>
                                  </p:stCondLst>
                                  <p:childTnLst>
                                    <p:set>
                                      <p:cBhvr>
                                        <p:cTn id="40" dur="1" fill="hold">
                                          <p:stCondLst>
                                            <p:cond delay="0"/>
                                          </p:stCondLst>
                                        </p:cTn>
                                        <p:tgtEl>
                                          <p:spTgt spid="1073189"/>
                                        </p:tgtEl>
                                        <p:attrNameLst>
                                          <p:attrName>style.visibility</p:attrName>
                                        </p:attrNameLst>
                                      </p:cBhvr>
                                      <p:to>
                                        <p:strVal val="visible"/>
                                      </p:to>
                                    </p:set>
                                    <p:anim calcmode="lin" valueType="num">
                                      <p:cBhvr>
                                        <p:cTn id="41" dur="1000" fill="hold"/>
                                        <p:tgtEl>
                                          <p:spTgt spid="1073189"/>
                                        </p:tgtEl>
                                        <p:attrNameLst>
                                          <p:attrName>ppt_w</p:attrName>
                                        </p:attrNameLst>
                                      </p:cBhvr>
                                      <p:tavLst>
                                        <p:tav tm="0">
                                          <p:val>
                                            <p:strVal val="2/3*#ppt_w"/>
                                          </p:val>
                                        </p:tav>
                                        <p:tav tm="100000">
                                          <p:val>
                                            <p:strVal val="#ppt_w"/>
                                          </p:val>
                                        </p:tav>
                                      </p:tavLst>
                                    </p:anim>
                                    <p:anim calcmode="lin" valueType="num">
                                      <p:cBhvr>
                                        <p:cTn id="42" dur="1000" fill="hold"/>
                                        <p:tgtEl>
                                          <p:spTgt spid="1073189"/>
                                        </p:tgtEl>
                                        <p:attrNameLst>
                                          <p:attrName>ppt_h</p:attrName>
                                        </p:attrNameLst>
                                      </p:cBhvr>
                                      <p:tavLst>
                                        <p:tav tm="0">
                                          <p:val>
                                            <p:strVal val="2/3*#ppt_h"/>
                                          </p:val>
                                        </p:tav>
                                        <p:tav tm="100000">
                                          <p:val>
                                            <p:strVal val="#ppt_h"/>
                                          </p:val>
                                        </p:tav>
                                      </p:tavLst>
                                    </p:anim>
                                  </p:childTnLst>
                                </p:cTn>
                              </p:par>
                              <p:par>
                                <p:cTn id="43" presetID="10" presetClass="entr" presetSubtype="0"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2000"/>
                                        <p:tgtEl>
                                          <p:spTgt spid="4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73181"/>
                                        </p:tgtEl>
                                        <p:attrNameLst>
                                          <p:attrName>style.visibility</p:attrName>
                                        </p:attrNameLst>
                                      </p:cBhvr>
                                      <p:to>
                                        <p:strVal val="visible"/>
                                      </p:to>
                                    </p:set>
                                    <p:animEffect transition="in" filter="fade">
                                      <p:cBhvr>
                                        <p:cTn id="48" dur="1000"/>
                                        <p:tgtEl>
                                          <p:spTgt spid="1073181"/>
                                        </p:tgtEl>
                                      </p:cBhvr>
                                    </p:animEffect>
                                  </p:childTnLst>
                                </p:cTn>
                              </p:par>
                            </p:childTnLst>
                          </p:cTn>
                        </p:par>
                        <p:par>
                          <p:cTn id="49" fill="hold">
                            <p:stCondLst>
                              <p:cond delay="2000"/>
                            </p:stCondLst>
                            <p:childTnLst>
                              <p:par>
                                <p:cTn id="50" presetID="10" presetClass="entr" presetSubtype="0" fill="hold" grpId="0" nodeType="afterEffect">
                                  <p:stCondLst>
                                    <p:cond delay="0"/>
                                  </p:stCondLst>
                                  <p:childTnLst>
                                    <p:set>
                                      <p:cBhvr>
                                        <p:cTn id="51" dur="1" fill="hold">
                                          <p:stCondLst>
                                            <p:cond delay="0"/>
                                          </p:stCondLst>
                                        </p:cTn>
                                        <p:tgtEl>
                                          <p:spTgt spid="1073182"/>
                                        </p:tgtEl>
                                        <p:attrNameLst>
                                          <p:attrName>style.visibility</p:attrName>
                                        </p:attrNameLst>
                                      </p:cBhvr>
                                      <p:to>
                                        <p:strVal val="visible"/>
                                      </p:to>
                                    </p:set>
                                    <p:animEffect transition="in" filter="fade">
                                      <p:cBhvr>
                                        <p:cTn id="52" dur="1000"/>
                                        <p:tgtEl>
                                          <p:spTgt spid="107318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3182" grpId="0" animBg="1"/>
      <p:bldP spid="1073183" grpId="0" animBg="1"/>
      <p:bldP spid="1073185" grpId="0" animBg="1"/>
      <p:bldP spid="1073186" grpId="0" autoUpdateAnimBg="0"/>
      <p:bldP spid="1073188" grpId="0" animBg="1"/>
      <p:bldP spid="1073189" grpId="0" autoUpdateAnimBg="0"/>
      <p:bldP spid="1073181" grpId="0"/>
      <p:bldP spid="19" grpId="0"/>
      <p:bldP spid="24" grpId="0"/>
      <p:bldP spid="2"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FFD9"/>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4" name="Equals 3">
            <a:extLst>
              <a:ext uri="{FF2B5EF4-FFF2-40B4-BE49-F238E27FC236}">
                <a16:creationId xmlns:a16="http://schemas.microsoft.com/office/drawing/2014/main" id="{A86E65F0-1448-3383-59F5-23A18D8B218B}"/>
              </a:ext>
            </a:extLst>
          </p:cNvPr>
          <p:cNvSpPr/>
          <p:nvPr/>
        </p:nvSpPr>
        <p:spPr bwMode="auto">
          <a:xfrm>
            <a:off x="4802909" y="1273969"/>
            <a:ext cx="513627" cy="388939"/>
          </a:xfrm>
          <a:prstGeom prst="mathEqual">
            <a:avLst/>
          </a:prstGeom>
          <a:solidFill>
            <a:srgbClr val="000099"/>
          </a:solidFill>
          <a:ln w="15875" cap="flat" cmpd="sng" algn="ctr">
            <a:noFill/>
            <a:prstDash val="solid"/>
            <a:round/>
            <a:headEnd type="none" w="med" len="med"/>
            <a:tailEnd type="none" w="med" len="med"/>
          </a:ln>
          <a:effectLst/>
        </p:spPr>
        <p:txBody>
          <a:bodyPr rot="10800000" vert="eaVert"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3" name="WordArt 30"/>
          <p:cNvSpPr>
            <a:spLocks noChangeArrowheads="1" noChangeShapeType="1"/>
          </p:cNvSpPr>
          <p:nvPr/>
        </p:nvSpPr>
        <p:spPr bwMode="auto">
          <a:xfrm rot="16200000" flipH="1">
            <a:off x="6553994" y="1824832"/>
            <a:ext cx="609600" cy="74612"/>
          </a:xfrm>
          <a:prstGeom prst="rect">
            <a:avLst/>
          </a:prstGeom>
        </p:spPr>
        <p:txBody>
          <a:bodyPr wrap="none" fromWordArt="1">
            <a:prstTxWarp prst="textPlain">
              <a:avLst>
                <a:gd name="adj" fmla="val 50000"/>
              </a:avLst>
            </a:prstTxWarp>
          </a:bodyPr>
          <a:lstStyle/>
          <a:p>
            <a:pPr algn="ctr"/>
            <a:r>
              <a:rPr lang="en-US" sz="3600" b="0" kern="10" dirty="0">
                <a:ln w="28575">
                  <a:noFill/>
                  <a:round/>
                  <a:headEnd/>
                  <a:tailEnd/>
                </a:ln>
                <a:solidFill>
                  <a:srgbClr val="0000CC"/>
                </a:solidFill>
                <a:effectLst/>
                <a:latin typeface="Arial Black"/>
              </a:rPr>
              <a:t>……</a:t>
            </a:r>
          </a:p>
        </p:txBody>
      </p:sp>
      <p:sp>
        <p:nvSpPr>
          <p:cNvPr id="54" name="WordArt 31"/>
          <p:cNvSpPr>
            <a:spLocks noChangeArrowheads="1" noChangeShapeType="1"/>
          </p:cNvSpPr>
          <p:nvPr/>
        </p:nvSpPr>
        <p:spPr bwMode="auto">
          <a:xfrm rot="16200000" flipH="1">
            <a:off x="2247900" y="1824831"/>
            <a:ext cx="609600" cy="74613"/>
          </a:xfrm>
          <a:prstGeom prst="rect">
            <a:avLst/>
          </a:prstGeom>
        </p:spPr>
        <p:txBody>
          <a:bodyPr wrap="none" fromWordArt="1">
            <a:prstTxWarp prst="textPlain">
              <a:avLst>
                <a:gd name="adj" fmla="val 50000"/>
              </a:avLst>
            </a:prstTxWarp>
          </a:bodyPr>
          <a:lstStyle/>
          <a:p>
            <a:pPr algn="ctr"/>
            <a:r>
              <a:rPr lang="en-US" sz="3600" b="0" kern="10" dirty="0">
                <a:ln w="28575">
                  <a:noFill/>
                  <a:round/>
                  <a:headEnd/>
                  <a:tailEnd/>
                </a:ln>
                <a:solidFill>
                  <a:srgbClr val="5C005C"/>
                </a:solidFill>
                <a:effectLst/>
                <a:latin typeface="Arial Black"/>
              </a:rPr>
              <a:t>……</a:t>
            </a:r>
          </a:p>
        </p:txBody>
      </p:sp>
      <p:sp>
        <p:nvSpPr>
          <p:cNvPr id="1074188" name="Rectangle 12"/>
          <p:cNvSpPr>
            <a:spLocks noChangeArrowheads="1"/>
          </p:cNvSpPr>
          <p:nvPr/>
        </p:nvSpPr>
        <p:spPr bwMode="auto">
          <a:xfrm>
            <a:off x="1905000" y="4495800"/>
            <a:ext cx="5334000" cy="609600"/>
          </a:xfrm>
          <a:prstGeom prst="rect">
            <a:avLst/>
          </a:prstGeom>
          <a:solidFill>
            <a:srgbClr val="6600CC"/>
          </a:solidFill>
          <a:ln w="9525">
            <a:noFill/>
            <a:miter lim="800000"/>
            <a:headEnd/>
            <a:tailEnd/>
          </a:ln>
          <a:effectLst/>
        </p:spPr>
        <p:txBody>
          <a:bodyPr>
            <a:spAutoFit/>
          </a:bodyPr>
          <a:lstStyle/>
          <a:p>
            <a:pPr algn="ctr"/>
            <a:endParaRPr lang="en-US" b="0">
              <a:solidFill>
                <a:srgbClr val="000000"/>
              </a:solidFill>
              <a:effectLst/>
            </a:endParaRPr>
          </a:p>
        </p:txBody>
      </p:sp>
      <p:sp>
        <p:nvSpPr>
          <p:cNvPr id="1074189" name="Text Box 13"/>
          <p:cNvSpPr txBox="1">
            <a:spLocks noChangeArrowheads="1"/>
          </p:cNvSpPr>
          <p:nvPr/>
        </p:nvSpPr>
        <p:spPr bwMode="auto">
          <a:xfrm>
            <a:off x="2057400" y="4467225"/>
            <a:ext cx="1295400" cy="641350"/>
          </a:xfrm>
          <a:prstGeom prst="rect">
            <a:avLst/>
          </a:prstGeom>
          <a:noFill/>
          <a:ln w="9525">
            <a:noFill/>
            <a:miter lim="800000"/>
            <a:headEnd/>
            <a:tailEnd/>
          </a:ln>
          <a:effectLst>
            <a:outerShdw dist="28398" dir="3806097" algn="ctr" rotWithShape="0">
              <a:srgbClr val="000099"/>
            </a:outerShdw>
          </a:effectLst>
        </p:spPr>
        <p:txBody>
          <a:bodyPr>
            <a:spAutoFit/>
          </a:bodyPr>
          <a:lstStyle/>
          <a:p>
            <a:pPr algn="r">
              <a:spcBef>
                <a:spcPct val="50000"/>
              </a:spcBef>
            </a:pPr>
            <a:r>
              <a:rPr lang="en-US" sz="3600" b="0">
                <a:solidFill>
                  <a:srgbClr val="FFFFFF"/>
                </a:solidFill>
                <a:effectLst/>
                <a:latin typeface="Impact" pitchFamily="34" charset="0"/>
              </a:rPr>
              <a:t>Jesus</a:t>
            </a:r>
          </a:p>
        </p:txBody>
      </p:sp>
      <p:sp>
        <p:nvSpPr>
          <p:cNvPr id="1074190" name="Text Box 14"/>
          <p:cNvSpPr txBox="1">
            <a:spLocks noChangeArrowheads="1"/>
          </p:cNvSpPr>
          <p:nvPr/>
        </p:nvSpPr>
        <p:spPr bwMode="auto">
          <a:xfrm>
            <a:off x="4038600" y="4467225"/>
            <a:ext cx="3200400" cy="641350"/>
          </a:xfrm>
          <a:prstGeom prst="rect">
            <a:avLst/>
          </a:prstGeom>
          <a:noFill/>
          <a:ln w="9525">
            <a:noFill/>
            <a:miter lim="800000"/>
            <a:headEnd/>
            <a:tailEnd/>
          </a:ln>
          <a:effectLst>
            <a:outerShdw dist="28398" dir="3806097" algn="ctr" rotWithShape="0">
              <a:srgbClr val="000099"/>
            </a:outerShdw>
          </a:effectLst>
        </p:spPr>
        <p:txBody>
          <a:bodyPr>
            <a:spAutoFit/>
          </a:bodyPr>
          <a:lstStyle/>
          <a:p>
            <a:pPr>
              <a:spcBef>
                <a:spcPct val="50000"/>
              </a:spcBef>
            </a:pPr>
            <a:r>
              <a:rPr lang="en-US" sz="3600" b="0" dirty="0">
                <a:solidFill>
                  <a:srgbClr val="FFFFFF"/>
                </a:solidFill>
                <a:effectLst/>
                <a:latin typeface="Impact" pitchFamily="34" charset="0"/>
              </a:rPr>
              <a:t>perfect person</a:t>
            </a:r>
          </a:p>
        </p:txBody>
      </p:sp>
      <p:sp>
        <p:nvSpPr>
          <p:cNvPr id="1074227" name="Text Box 51"/>
          <p:cNvSpPr txBox="1">
            <a:spLocks noChangeArrowheads="1"/>
          </p:cNvSpPr>
          <p:nvPr/>
        </p:nvSpPr>
        <p:spPr bwMode="auto">
          <a:xfrm rot="10801024" flipH="1" flipV="1">
            <a:off x="3352800" y="3883025"/>
            <a:ext cx="2439988" cy="579438"/>
          </a:xfrm>
          <a:prstGeom prst="rect">
            <a:avLst/>
          </a:prstGeom>
          <a:noFill/>
          <a:ln w="19050">
            <a:noFill/>
            <a:miter lim="800000"/>
            <a:headEnd/>
            <a:tailEnd/>
          </a:ln>
          <a:effectLst/>
        </p:spPr>
        <p:txBody>
          <a:bodyPr>
            <a:spAutoFit/>
          </a:bodyPr>
          <a:lstStyle/>
          <a:p>
            <a:pPr algn="ctr"/>
            <a:r>
              <a:rPr lang="en-US" sz="3200" dirty="0">
                <a:solidFill>
                  <a:srgbClr val="000099"/>
                </a:solidFill>
                <a:effectLst>
                  <a:outerShdw dist="12700" dir="2700000" algn="tl">
                    <a:srgbClr val="000000"/>
                  </a:outerShdw>
                </a:effectLst>
              </a:rPr>
              <a:t>1 Tim. 2:5 </a:t>
            </a:r>
          </a:p>
        </p:txBody>
      </p:sp>
      <p:sp>
        <p:nvSpPr>
          <p:cNvPr id="1074228" name="WordArt 52"/>
          <p:cNvSpPr>
            <a:spLocks noChangeArrowheads="1" noChangeShapeType="1" noTextEdit="1"/>
          </p:cNvSpPr>
          <p:nvPr/>
        </p:nvSpPr>
        <p:spPr bwMode="auto">
          <a:xfrm>
            <a:off x="3505200" y="4724400"/>
            <a:ext cx="381000" cy="228600"/>
          </a:xfrm>
          <a:prstGeom prst="rect">
            <a:avLst/>
          </a:prstGeom>
        </p:spPr>
        <p:txBody>
          <a:bodyPr wrap="none" fromWordArt="1">
            <a:prstTxWarp prst="textPlain">
              <a:avLst>
                <a:gd name="adj" fmla="val 50000"/>
              </a:avLst>
            </a:prstTxWarp>
          </a:bodyPr>
          <a:lstStyle/>
          <a:p>
            <a:pPr algn="ctr"/>
            <a:r>
              <a:rPr lang="en-US" sz="3600" b="0" kern="10">
                <a:ln w="3175">
                  <a:noFill/>
                  <a:round/>
                  <a:headEnd/>
                  <a:tailEnd/>
                </a:ln>
                <a:solidFill>
                  <a:srgbClr val="FFFFFF"/>
                </a:solidFill>
                <a:effectLst/>
                <a:latin typeface="Impact"/>
              </a:rPr>
              <a:t>=</a:t>
            </a:r>
          </a:p>
        </p:txBody>
      </p:sp>
      <p:sp>
        <p:nvSpPr>
          <p:cNvPr id="1074178" name="Rectangle 2"/>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pPr algn="ctr"/>
            <a:endParaRPr lang="en-US" b="0">
              <a:solidFill>
                <a:srgbClr val="000000"/>
              </a:solidFill>
              <a:effectLst/>
            </a:endParaRPr>
          </a:p>
        </p:txBody>
      </p:sp>
      <p:grpSp>
        <p:nvGrpSpPr>
          <p:cNvPr id="2" name="Group 7"/>
          <p:cNvGrpSpPr>
            <a:grpSpLocks/>
          </p:cNvGrpSpPr>
          <p:nvPr/>
        </p:nvGrpSpPr>
        <p:grpSpPr bwMode="auto">
          <a:xfrm>
            <a:off x="1370934" y="5715000"/>
            <a:ext cx="6630066" cy="685800"/>
            <a:chOff x="336" y="3538"/>
            <a:chExt cx="4217" cy="432"/>
          </a:xfrm>
        </p:grpSpPr>
        <p:sp>
          <p:nvSpPr>
            <p:cNvPr id="1074180" name="Text Box 4"/>
            <p:cNvSpPr txBox="1">
              <a:spLocks noChangeArrowheads="1"/>
            </p:cNvSpPr>
            <p:nvPr/>
          </p:nvSpPr>
          <p:spPr bwMode="auto">
            <a:xfrm>
              <a:off x="563" y="3582"/>
              <a:ext cx="3990" cy="388"/>
            </a:xfrm>
            <a:prstGeom prst="rect">
              <a:avLst/>
            </a:prstGeom>
            <a:noFill/>
            <a:ln w="9525">
              <a:noFill/>
              <a:miter lim="800000"/>
              <a:headEnd/>
              <a:tailEnd/>
            </a:ln>
            <a:effectLst/>
          </p:spPr>
          <p:txBody>
            <a:bodyPr wrap="square">
              <a:spAutoFit/>
            </a:bodyPr>
            <a:lstStyle/>
            <a:p>
              <a:pPr>
                <a:lnSpc>
                  <a:spcPct val="85000"/>
                </a:lnSpc>
              </a:pPr>
              <a:r>
                <a:rPr lang="en-US" sz="2000">
                  <a:solidFill>
                    <a:srgbClr val="FFFFFF"/>
                  </a:solidFill>
                  <a:effectLst/>
                  <a:latin typeface="Arial Narrow" pitchFamily="34" charset="0"/>
                </a:rPr>
                <a:t>Thus, </a:t>
              </a:r>
              <a:r>
                <a:rPr lang="en-US" sz="2000" u="sng">
                  <a:solidFill>
                    <a:srgbClr val="FFFFFF"/>
                  </a:solidFill>
                  <a:effectLst/>
                  <a:latin typeface="Arial Narrow" pitchFamily="34" charset="0"/>
                </a:rPr>
                <a:t>Jesus</a:t>
              </a:r>
              <a:r>
                <a:rPr lang="en-US" sz="2000">
                  <a:solidFill>
                    <a:srgbClr val="FFFFFF"/>
                  </a:solidFill>
                  <a:effectLst/>
                  <a:latin typeface="Arial Narrow" pitchFamily="34" charset="0"/>
                </a:rPr>
                <a:t> is a </a:t>
              </a:r>
              <a:r>
                <a:rPr lang="en-US" sz="2000" u="sng">
                  <a:solidFill>
                    <a:srgbClr val="FFFFFF"/>
                  </a:solidFill>
                  <a:effectLst/>
                  <a:latin typeface="Arial Narrow" pitchFamily="34" charset="0"/>
                </a:rPr>
                <a:t>perfect human being</a:t>
              </a:r>
              <a:r>
                <a:rPr lang="en-US" sz="2000">
                  <a:solidFill>
                    <a:srgbClr val="FFFFFF"/>
                  </a:solidFill>
                  <a:effectLst/>
                  <a:latin typeface="Arial Narrow" pitchFamily="34" charset="0"/>
                </a:rPr>
                <a:t> who realized the ideal of creation.   </a:t>
              </a:r>
              <a:endParaRPr lang="en-US" sz="2000" b="0">
                <a:solidFill>
                  <a:srgbClr val="FFFFFF"/>
                </a:solidFill>
                <a:effectLst/>
                <a:latin typeface="Arial Narrow" pitchFamily="34" charset="0"/>
              </a:endParaRPr>
            </a:p>
          </p:txBody>
        </p:sp>
        <p:sp>
          <p:nvSpPr>
            <p:cNvPr id="1074181" name="Text Box 5"/>
            <p:cNvSpPr txBox="1">
              <a:spLocks noChangeArrowheads="1"/>
            </p:cNvSpPr>
            <p:nvPr/>
          </p:nvSpPr>
          <p:spPr bwMode="auto">
            <a:xfrm>
              <a:off x="336" y="3538"/>
              <a:ext cx="243" cy="390"/>
            </a:xfrm>
            <a:prstGeom prst="rect">
              <a:avLst/>
            </a:prstGeom>
            <a:noFill/>
            <a:ln w="9525">
              <a:noFill/>
              <a:miter lim="800000"/>
              <a:headEnd/>
              <a:tailEnd/>
            </a:ln>
            <a:effectLst/>
          </p:spPr>
          <p:txBody>
            <a:bodyPr wrap="square">
              <a:spAutoFit/>
            </a:bodyPr>
            <a:lstStyle/>
            <a:p>
              <a:pPr marL="0" marR="0" lvl="0" indent="0" defTabSz="914400" rtl="0" eaLnBrk="0" fontAlgn="base" latinLnBrk="0" hangingPunct="0">
                <a:lnSpc>
                  <a:spcPct val="69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1074232" name="Rectangle 56"/>
          <p:cNvSpPr>
            <a:spLocks noChangeArrowheads="1"/>
          </p:cNvSpPr>
          <p:nvPr/>
        </p:nvSpPr>
        <p:spPr bwMode="auto">
          <a:xfrm>
            <a:off x="457200" y="1163638"/>
            <a:ext cx="4191000" cy="609600"/>
          </a:xfrm>
          <a:prstGeom prst="rect">
            <a:avLst/>
          </a:prstGeom>
          <a:gradFill rotWithShape="0">
            <a:gsLst>
              <a:gs pos="0">
                <a:srgbClr val="FFFFFF"/>
              </a:gs>
              <a:gs pos="100000">
                <a:srgbClr val="FFCCFF"/>
              </a:gs>
            </a:gsLst>
            <a:path path="shape">
              <a:fillToRect l="50000" t="50000" r="50000" b="50000"/>
            </a:path>
          </a:gradFill>
          <a:ln w="28575">
            <a:solidFill>
              <a:srgbClr val="800080"/>
            </a:solidFill>
            <a:miter lim="800000"/>
            <a:headEnd/>
            <a:tailEnd/>
          </a:ln>
          <a:effectLst/>
        </p:spPr>
        <p:txBody>
          <a:bodyPr>
            <a:spAutoFit/>
          </a:bodyPr>
          <a:lstStyle/>
          <a:p>
            <a:pPr algn="ctr"/>
            <a:endParaRPr lang="en-US" b="0">
              <a:solidFill>
                <a:srgbClr val="000000"/>
              </a:solidFill>
              <a:effectLst/>
            </a:endParaRPr>
          </a:p>
        </p:txBody>
      </p:sp>
      <p:sp>
        <p:nvSpPr>
          <p:cNvPr id="1074233" name="Text Box 57"/>
          <p:cNvSpPr txBox="1">
            <a:spLocks noChangeArrowheads="1"/>
          </p:cNvSpPr>
          <p:nvPr/>
        </p:nvSpPr>
        <p:spPr bwMode="auto">
          <a:xfrm>
            <a:off x="493713" y="1193800"/>
            <a:ext cx="4117975" cy="549275"/>
          </a:xfrm>
          <a:prstGeom prst="rect">
            <a:avLst/>
          </a:prstGeom>
          <a:noFill/>
          <a:ln w="9525">
            <a:noFill/>
            <a:miter lim="800000"/>
            <a:headEnd/>
            <a:tailEnd/>
          </a:ln>
          <a:effectLst>
            <a:outerShdw dist="28398" dir="3806097" algn="ctr" rotWithShape="0">
              <a:schemeClr val="bg1"/>
            </a:outerShdw>
          </a:effectLst>
        </p:spPr>
        <p:txBody>
          <a:bodyPr>
            <a:spAutoFit/>
          </a:bodyPr>
          <a:lstStyle/>
          <a:p>
            <a:r>
              <a:rPr lang="en-US" sz="3000" b="0">
                <a:solidFill>
                  <a:srgbClr val="5A005A"/>
                </a:solidFill>
                <a:effectLst/>
                <a:latin typeface="Impact" pitchFamily="34" charset="0"/>
              </a:rPr>
              <a:t>Value of a perfect person</a:t>
            </a:r>
          </a:p>
        </p:txBody>
      </p:sp>
      <p:sp>
        <p:nvSpPr>
          <p:cNvPr id="1074234" name="Rectangle 58"/>
          <p:cNvSpPr>
            <a:spLocks noChangeArrowheads="1"/>
          </p:cNvSpPr>
          <p:nvPr/>
        </p:nvSpPr>
        <p:spPr bwMode="auto">
          <a:xfrm>
            <a:off x="5486400" y="1163638"/>
            <a:ext cx="2743200" cy="609600"/>
          </a:xfrm>
          <a:prstGeom prst="rect">
            <a:avLst/>
          </a:prstGeom>
          <a:gradFill rotWithShape="0">
            <a:gsLst>
              <a:gs pos="0">
                <a:srgbClr val="FFFFFF"/>
              </a:gs>
              <a:gs pos="100000">
                <a:srgbClr val="99CCFF"/>
              </a:gs>
            </a:gsLst>
            <a:path path="shape">
              <a:fillToRect l="50000" t="50000" r="50000" b="50000"/>
            </a:path>
          </a:gradFill>
          <a:ln w="28575">
            <a:solidFill>
              <a:srgbClr val="0000CC"/>
            </a:solidFill>
            <a:miter lim="800000"/>
            <a:headEnd/>
            <a:tailEnd/>
          </a:ln>
          <a:effectLst/>
        </p:spPr>
        <p:txBody>
          <a:bodyPr>
            <a:spAutoFit/>
          </a:bodyPr>
          <a:lstStyle/>
          <a:p>
            <a:pPr algn="ctr"/>
            <a:endParaRPr lang="en-US" b="0">
              <a:solidFill>
                <a:srgbClr val="000000"/>
              </a:solidFill>
              <a:effectLst/>
            </a:endParaRPr>
          </a:p>
        </p:txBody>
      </p:sp>
      <p:sp>
        <p:nvSpPr>
          <p:cNvPr id="1074235" name="Text Box 59"/>
          <p:cNvSpPr txBox="1">
            <a:spLocks noChangeArrowheads="1"/>
          </p:cNvSpPr>
          <p:nvPr/>
        </p:nvSpPr>
        <p:spPr bwMode="auto">
          <a:xfrm>
            <a:off x="5581650" y="1177925"/>
            <a:ext cx="2552700" cy="579438"/>
          </a:xfrm>
          <a:prstGeom prst="rect">
            <a:avLst/>
          </a:prstGeom>
          <a:noFill/>
          <a:ln w="9525">
            <a:noFill/>
            <a:miter lim="800000"/>
            <a:headEnd/>
            <a:tailEnd/>
          </a:ln>
          <a:effectLst>
            <a:outerShdw dist="28398" dir="3806097" algn="ctr" rotWithShape="0">
              <a:schemeClr val="bg1"/>
            </a:outerShdw>
          </a:effectLst>
        </p:spPr>
        <p:txBody>
          <a:bodyPr>
            <a:spAutoFit/>
          </a:bodyPr>
          <a:lstStyle/>
          <a:p>
            <a:pPr algn="r"/>
            <a:r>
              <a:rPr lang="en-US" sz="3200" b="0">
                <a:solidFill>
                  <a:srgbClr val="0000CC"/>
                </a:solidFill>
                <a:effectLst/>
                <a:latin typeface="Impact" pitchFamily="34" charset="0"/>
              </a:rPr>
              <a:t>Value of Jesus</a:t>
            </a:r>
          </a:p>
        </p:txBody>
      </p:sp>
      <p:sp>
        <p:nvSpPr>
          <p:cNvPr id="1074237" name="Text Box 61"/>
          <p:cNvSpPr txBox="1">
            <a:spLocks noChangeArrowheads="1"/>
          </p:cNvSpPr>
          <p:nvPr/>
        </p:nvSpPr>
        <p:spPr bwMode="auto">
          <a:xfrm>
            <a:off x="7391400" y="2895600"/>
            <a:ext cx="1447800" cy="701675"/>
          </a:xfrm>
          <a:prstGeom prst="rect">
            <a:avLst/>
          </a:prstGeom>
          <a:noFill/>
          <a:ln w="9525">
            <a:noFill/>
            <a:miter lim="800000"/>
            <a:headEnd/>
            <a:tailEnd/>
          </a:ln>
          <a:effectLst>
            <a:outerShdw dist="28398" dir="3806097" algn="ctr" rotWithShape="0">
              <a:schemeClr val="bg1"/>
            </a:outerShdw>
          </a:effectLst>
        </p:spPr>
        <p:txBody>
          <a:bodyPr>
            <a:spAutoFit/>
          </a:bodyPr>
          <a:lstStyle/>
          <a:p>
            <a:pPr algn="ctr"/>
            <a:r>
              <a:rPr lang="en-US" sz="4000" b="0" dirty="0">
                <a:solidFill>
                  <a:srgbClr val="0000FF"/>
                </a:solidFill>
                <a:effectLst/>
                <a:latin typeface="Impact" pitchFamily="34" charset="0"/>
              </a:rPr>
              <a:t>Jesus</a:t>
            </a:r>
            <a:r>
              <a:rPr lang="en-US" sz="3200" b="0" dirty="0">
                <a:solidFill>
                  <a:srgbClr val="6600CC"/>
                </a:solidFill>
                <a:effectLst/>
                <a:latin typeface="Impact" pitchFamily="34" charset="0"/>
              </a:rPr>
              <a:t> </a:t>
            </a:r>
          </a:p>
        </p:txBody>
      </p:sp>
      <p:sp>
        <p:nvSpPr>
          <p:cNvPr id="1074250" name="Text Box 74"/>
          <p:cNvSpPr txBox="1">
            <a:spLocks noChangeArrowheads="1"/>
          </p:cNvSpPr>
          <p:nvPr/>
        </p:nvSpPr>
        <p:spPr bwMode="auto">
          <a:xfrm>
            <a:off x="369888" y="2786063"/>
            <a:ext cx="1600200" cy="971550"/>
          </a:xfrm>
          <a:prstGeom prst="rect">
            <a:avLst/>
          </a:prstGeom>
          <a:noFill/>
          <a:ln w="9525">
            <a:noFill/>
            <a:miter lim="800000"/>
            <a:headEnd/>
            <a:tailEnd/>
          </a:ln>
          <a:effectLst>
            <a:outerShdw dist="28398" dir="3806097" algn="ctr" rotWithShape="0">
              <a:srgbClr val="FFFFFF"/>
            </a:outerShdw>
          </a:effectLst>
        </p:spPr>
        <p:txBody>
          <a:bodyPr>
            <a:spAutoFit/>
          </a:bodyPr>
          <a:lstStyle/>
          <a:p>
            <a:pPr algn="r">
              <a:lnSpc>
                <a:spcPct val="80000"/>
              </a:lnSpc>
            </a:pPr>
            <a:r>
              <a:rPr lang="en-US" sz="3600" b="0">
                <a:solidFill>
                  <a:srgbClr val="660066"/>
                </a:solidFill>
                <a:effectLst/>
                <a:latin typeface="Impact" pitchFamily="34" charset="0"/>
              </a:rPr>
              <a:t>Perfect</a:t>
            </a:r>
            <a:r>
              <a:rPr lang="en-US" sz="3200" b="0">
                <a:solidFill>
                  <a:srgbClr val="660066"/>
                </a:solidFill>
                <a:effectLst/>
                <a:latin typeface="Impact" pitchFamily="34" charset="0"/>
              </a:rPr>
              <a:t> </a:t>
            </a:r>
          </a:p>
          <a:p>
            <a:pPr algn="r">
              <a:lnSpc>
                <a:spcPct val="80000"/>
              </a:lnSpc>
            </a:pPr>
            <a:r>
              <a:rPr lang="en-US" sz="3600" b="0">
                <a:solidFill>
                  <a:srgbClr val="660066"/>
                </a:solidFill>
                <a:effectLst/>
                <a:latin typeface="Impact" pitchFamily="34" charset="0"/>
              </a:rPr>
              <a:t>person</a:t>
            </a:r>
          </a:p>
        </p:txBody>
      </p:sp>
      <p:pic>
        <p:nvPicPr>
          <p:cNvPr id="51" name="Picture 50" descr="Man casual_blue.gif"/>
          <p:cNvPicPr>
            <a:picLocks noChangeAspect="1"/>
          </p:cNvPicPr>
          <p:nvPr/>
        </p:nvPicPr>
        <p:blipFill>
          <a:blip r:embed="rId3" cstate="print">
            <a:clrChange>
              <a:clrFrom>
                <a:srgbClr val="FFFFFF"/>
              </a:clrFrom>
              <a:clrTo>
                <a:srgbClr val="FFFFFF">
                  <a:alpha val="0"/>
                </a:srgbClr>
              </a:clrTo>
            </a:clrChange>
          </a:blip>
          <a:stretch>
            <a:fillRect/>
          </a:stretch>
        </p:blipFill>
        <p:spPr>
          <a:xfrm>
            <a:off x="6477000" y="2217130"/>
            <a:ext cx="726172" cy="2130785"/>
          </a:xfrm>
          <a:prstGeom prst="rect">
            <a:avLst/>
          </a:prstGeom>
          <a:effectLst/>
        </p:spPr>
      </p:pic>
      <p:pic>
        <p:nvPicPr>
          <p:cNvPr id="52" name="Picture 51" descr="Man casual_pink.gif"/>
          <p:cNvPicPr>
            <a:picLocks noChangeAspect="1"/>
          </p:cNvPicPr>
          <p:nvPr/>
        </p:nvPicPr>
        <p:blipFill>
          <a:blip r:embed="rId4" cstate="print">
            <a:clrChange>
              <a:clrFrom>
                <a:srgbClr val="FFFFFF"/>
              </a:clrFrom>
              <a:clrTo>
                <a:srgbClr val="FFFFFF">
                  <a:alpha val="0"/>
                </a:srgbClr>
              </a:clrTo>
            </a:clrChange>
            <a:duotone>
              <a:prstClr val="black"/>
              <a:srgbClr val="CC00CC">
                <a:tint val="45000"/>
                <a:satMod val="400000"/>
              </a:srgbClr>
            </a:duotone>
          </a:blip>
          <a:stretch>
            <a:fillRect/>
          </a:stretch>
        </p:blipFill>
        <p:spPr>
          <a:xfrm>
            <a:off x="2162966" y="2209800"/>
            <a:ext cx="732634" cy="2143125"/>
          </a:xfrm>
          <a:prstGeom prst="rect">
            <a:avLst/>
          </a:prstGeom>
        </p:spPr>
      </p:pic>
      <p:grpSp>
        <p:nvGrpSpPr>
          <p:cNvPr id="3" name="Group 91"/>
          <p:cNvGrpSpPr>
            <a:grpSpLocks/>
          </p:cNvGrpSpPr>
          <p:nvPr/>
        </p:nvGrpSpPr>
        <p:grpSpPr bwMode="auto">
          <a:xfrm>
            <a:off x="762000" y="838200"/>
            <a:ext cx="7620000" cy="4038600"/>
            <a:chOff x="384" y="240"/>
            <a:chExt cx="4800" cy="2544"/>
          </a:xfrm>
        </p:grpSpPr>
        <p:sp>
          <p:nvSpPr>
            <p:cNvPr id="1074264" name="AutoShape 88"/>
            <p:cNvSpPr>
              <a:spLocks noChangeArrowheads="1"/>
            </p:cNvSpPr>
            <p:nvPr/>
          </p:nvSpPr>
          <p:spPr bwMode="auto">
            <a:xfrm>
              <a:off x="384" y="240"/>
              <a:ext cx="4800" cy="2544"/>
            </a:xfrm>
            <a:prstGeom prst="horizontalScroll">
              <a:avLst>
                <a:gd name="adj" fmla="val 15727"/>
              </a:avLst>
            </a:prstGeom>
            <a:gradFill rotWithShape="0">
              <a:gsLst>
                <a:gs pos="0">
                  <a:srgbClr val="FFFFFF"/>
                </a:gs>
                <a:gs pos="100000">
                  <a:srgbClr val="FFCC00"/>
                </a:gs>
              </a:gsLst>
              <a:path path="rect">
                <a:fillToRect l="50000" t="50000" r="50000" b="50000"/>
              </a:path>
            </a:gradFill>
            <a:ln w="38100">
              <a:solidFill>
                <a:srgbClr val="663300"/>
              </a:solidFill>
              <a:round/>
              <a:headEnd/>
              <a:tailEnd/>
            </a:ln>
            <a:effectLst/>
          </p:spPr>
          <p:txBody>
            <a:bodyPr wrap="none" anchor="ctr"/>
            <a:lstStyle/>
            <a:p>
              <a:pPr algn="ctr"/>
              <a:endParaRPr lang="en-US" b="0">
                <a:solidFill>
                  <a:srgbClr val="000000"/>
                </a:solidFill>
                <a:effectLst/>
                <a:latin typeface="Papyrus" pitchFamily="66" charset="0"/>
              </a:endParaRPr>
            </a:p>
          </p:txBody>
        </p:sp>
        <p:sp>
          <p:nvSpPr>
            <p:cNvPr id="1074265" name="Text Box 89"/>
            <p:cNvSpPr txBox="1">
              <a:spLocks noChangeArrowheads="1"/>
            </p:cNvSpPr>
            <p:nvPr/>
          </p:nvSpPr>
          <p:spPr bwMode="auto">
            <a:xfrm>
              <a:off x="864" y="860"/>
              <a:ext cx="4224" cy="964"/>
            </a:xfrm>
            <a:prstGeom prst="rect">
              <a:avLst/>
            </a:prstGeom>
            <a:noFill/>
            <a:ln w="9525">
              <a:noFill/>
              <a:miter lim="800000"/>
              <a:headEnd/>
              <a:tailEnd/>
            </a:ln>
            <a:effectLst>
              <a:outerShdw dir="6000000" algn="ctr" rotWithShape="0">
                <a:srgbClr val="663300"/>
              </a:outerShdw>
            </a:effectLst>
          </p:spPr>
          <p:txBody>
            <a:bodyPr>
              <a:spAutoFit/>
            </a:bodyPr>
            <a:lstStyle/>
            <a:p>
              <a:pPr>
                <a:lnSpc>
                  <a:spcPct val="90000"/>
                </a:lnSpc>
              </a:pPr>
              <a:r>
                <a:rPr lang="en-US" sz="3500" dirty="0">
                  <a:solidFill>
                    <a:srgbClr val="660033"/>
                  </a:solidFill>
                  <a:effectLst/>
                  <a:latin typeface="Papyrus" pitchFamily="66" charset="0"/>
                </a:rPr>
                <a:t>“For there is one God, and there is one mediator between God and men, the man Christ Jesus.”</a:t>
              </a:r>
            </a:p>
          </p:txBody>
        </p:sp>
        <p:sp>
          <p:nvSpPr>
            <p:cNvPr id="1074266" name="Text Box 90"/>
            <p:cNvSpPr txBox="1">
              <a:spLocks noChangeArrowheads="1"/>
            </p:cNvSpPr>
            <p:nvPr/>
          </p:nvSpPr>
          <p:spPr bwMode="auto">
            <a:xfrm>
              <a:off x="3552" y="1920"/>
              <a:ext cx="1392" cy="404"/>
            </a:xfrm>
            <a:prstGeom prst="rect">
              <a:avLst/>
            </a:prstGeom>
            <a:noFill/>
            <a:ln w="9525">
              <a:noFill/>
              <a:miter lim="800000"/>
              <a:headEnd/>
              <a:tailEnd/>
            </a:ln>
            <a:effectLst>
              <a:outerShdw dir="5400000" algn="ctr" rotWithShape="0">
                <a:srgbClr val="663300"/>
              </a:outerShdw>
            </a:effectLst>
          </p:spPr>
          <p:txBody>
            <a:bodyPr>
              <a:spAutoFit/>
            </a:bodyPr>
            <a:lstStyle/>
            <a:p>
              <a:pPr algn="ctr"/>
              <a:r>
                <a:rPr lang="en-US" sz="3600" dirty="0">
                  <a:solidFill>
                    <a:srgbClr val="5E002F"/>
                  </a:solidFill>
                  <a:effectLst/>
                  <a:latin typeface="Papyrus" pitchFamily="66" charset="0"/>
                </a:rPr>
                <a:t>1 Tim. 2:5</a:t>
              </a:r>
            </a:p>
          </p:txBody>
        </p:sp>
      </p:grpSp>
      <p:sp>
        <p:nvSpPr>
          <p:cNvPr id="30" name="Text Box 3" descr="Pink tissue paper"/>
          <p:cNvSpPr txBox="1">
            <a:spLocks noChangeArrowheads="1"/>
          </p:cNvSpPr>
          <p:nvPr/>
        </p:nvSpPr>
        <p:spPr bwMode="auto">
          <a:xfrm>
            <a:off x="381000" y="128826"/>
            <a:ext cx="6934200" cy="861774"/>
          </a:xfrm>
          <a:prstGeom prst="rect">
            <a:avLst/>
          </a:prstGeom>
          <a:noFill/>
          <a:ln w="9525">
            <a:noFill/>
            <a:miter lim="800000"/>
            <a:headEnd/>
            <a:tailEnd/>
          </a:ln>
          <a:effectLst>
            <a:outerShdw dist="25400" dir="2700000" algn="ctr" rotWithShape="0">
              <a:schemeClr val="bg1"/>
            </a:outerShdw>
          </a:effectLst>
        </p:spPr>
        <p:txBody>
          <a:bodyPr wrap="square">
            <a:spAutoFit/>
          </a:bodyPr>
          <a:lstStyle/>
          <a:p>
            <a:pPr>
              <a:lnSpc>
                <a:spcPts val="3000"/>
              </a:lnSpc>
            </a:pPr>
            <a:r>
              <a:rPr lang="en-US" sz="2800" b="0" u="sng" dirty="0">
                <a:solidFill>
                  <a:srgbClr val="000099"/>
                </a:solidFill>
                <a:effectLst/>
                <a:latin typeface="Impact" pitchFamily="34" charset="0"/>
              </a:rPr>
              <a:t>Jesus and the person who has realized the Purpose of Creation</a:t>
            </a: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74188"/>
                                        </p:tgtEl>
                                        <p:attrNameLst>
                                          <p:attrName>style.visibility</p:attrName>
                                        </p:attrNameLst>
                                      </p:cBhvr>
                                      <p:to>
                                        <p:strVal val="visible"/>
                                      </p:to>
                                    </p:set>
                                    <p:animEffect transition="in" filter="fade">
                                      <p:cBhvr>
                                        <p:cTn id="12" dur="1000"/>
                                        <p:tgtEl>
                                          <p:spTgt spid="1074188"/>
                                        </p:tgtEl>
                                      </p:cBhvr>
                                    </p:animEffect>
                                  </p:childTnLst>
                                </p:cTn>
                              </p:par>
                              <p:par>
                                <p:cTn id="13" presetID="17" presetClass="entr" presetSubtype="10" fill="hold" grpId="0" nodeType="withEffect">
                                  <p:stCondLst>
                                    <p:cond delay="0"/>
                                  </p:stCondLst>
                                  <p:childTnLst>
                                    <p:set>
                                      <p:cBhvr>
                                        <p:cTn id="14" dur="1" fill="hold">
                                          <p:stCondLst>
                                            <p:cond delay="0"/>
                                          </p:stCondLst>
                                        </p:cTn>
                                        <p:tgtEl>
                                          <p:spTgt spid="1074189"/>
                                        </p:tgtEl>
                                        <p:attrNameLst>
                                          <p:attrName>style.visibility</p:attrName>
                                        </p:attrNameLst>
                                      </p:cBhvr>
                                      <p:to>
                                        <p:strVal val="visible"/>
                                      </p:to>
                                    </p:set>
                                    <p:anim calcmode="lin" valueType="num">
                                      <p:cBhvr>
                                        <p:cTn id="15" dur="500" fill="hold"/>
                                        <p:tgtEl>
                                          <p:spTgt spid="1074189"/>
                                        </p:tgtEl>
                                        <p:attrNameLst>
                                          <p:attrName>ppt_w</p:attrName>
                                        </p:attrNameLst>
                                      </p:cBhvr>
                                      <p:tavLst>
                                        <p:tav tm="0">
                                          <p:val>
                                            <p:fltVal val="0"/>
                                          </p:val>
                                        </p:tav>
                                        <p:tav tm="100000">
                                          <p:val>
                                            <p:strVal val="#ppt_w"/>
                                          </p:val>
                                        </p:tav>
                                      </p:tavLst>
                                    </p:anim>
                                    <p:anim calcmode="lin" valueType="num">
                                      <p:cBhvr>
                                        <p:cTn id="16" dur="500" fill="hold"/>
                                        <p:tgtEl>
                                          <p:spTgt spid="107418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074190"/>
                                        </p:tgtEl>
                                        <p:attrNameLst>
                                          <p:attrName>style.visibility</p:attrName>
                                        </p:attrNameLst>
                                      </p:cBhvr>
                                      <p:to>
                                        <p:strVal val="visible"/>
                                      </p:to>
                                    </p:set>
                                    <p:anim calcmode="lin" valueType="num">
                                      <p:cBhvr>
                                        <p:cTn id="21" dur="500" fill="hold"/>
                                        <p:tgtEl>
                                          <p:spTgt spid="1074190"/>
                                        </p:tgtEl>
                                        <p:attrNameLst>
                                          <p:attrName>ppt_w</p:attrName>
                                        </p:attrNameLst>
                                      </p:cBhvr>
                                      <p:tavLst>
                                        <p:tav tm="0">
                                          <p:val>
                                            <p:strVal val="#ppt_w*0.70"/>
                                          </p:val>
                                        </p:tav>
                                        <p:tav tm="100000">
                                          <p:val>
                                            <p:strVal val="#ppt_w"/>
                                          </p:val>
                                        </p:tav>
                                      </p:tavLst>
                                    </p:anim>
                                    <p:anim calcmode="lin" valueType="num">
                                      <p:cBhvr>
                                        <p:cTn id="22" dur="500" fill="hold"/>
                                        <p:tgtEl>
                                          <p:spTgt spid="1074190"/>
                                        </p:tgtEl>
                                        <p:attrNameLst>
                                          <p:attrName>ppt_h</p:attrName>
                                        </p:attrNameLst>
                                      </p:cBhvr>
                                      <p:tavLst>
                                        <p:tav tm="0">
                                          <p:val>
                                            <p:strVal val="#ppt_h"/>
                                          </p:val>
                                        </p:tav>
                                        <p:tav tm="100000">
                                          <p:val>
                                            <p:strVal val="#ppt_h"/>
                                          </p:val>
                                        </p:tav>
                                      </p:tavLst>
                                    </p:anim>
                                    <p:animEffect transition="in" filter="fade">
                                      <p:cBhvr>
                                        <p:cTn id="23" dur="500"/>
                                        <p:tgtEl>
                                          <p:spTgt spid="107419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74228"/>
                                        </p:tgtEl>
                                        <p:attrNameLst>
                                          <p:attrName>style.visibility</p:attrName>
                                        </p:attrNameLst>
                                      </p:cBhvr>
                                      <p:to>
                                        <p:strVal val="visible"/>
                                      </p:to>
                                    </p:set>
                                    <p:animEffect transition="in" filter="fade">
                                      <p:cBhvr>
                                        <p:cTn id="26" dur="1000"/>
                                        <p:tgtEl>
                                          <p:spTgt spid="1074228"/>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074227"/>
                                        </p:tgtEl>
                                        <p:attrNameLst>
                                          <p:attrName>style.visibility</p:attrName>
                                        </p:attrNameLst>
                                      </p:cBhvr>
                                      <p:to>
                                        <p:strVal val="visible"/>
                                      </p:to>
                                    </p:set>
                                    <p:animEffect transition="in" filter="fade">
                                      <p:cBhvr>
                                        <p:cTn id="30" dur="1000"/>
                                        <p:tgtEl>
                                          <p:spTgt spid="107422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out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4188" grpId="0" animBg="1"/>
      <p:bldP spid="1074189" grpId="0" autoUpdateAnimBg="0"/>
      <p:bldP spid="1074190" grpId="0" autoUpdateAnimBg="0"/>
      <p:bldP spid="1074227" grpId="0" autoUpdateAnimBg="0"/>
      <p:bldP spid="1074228"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FFD9"/>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1077306" name="Rectangle 58"/>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pPr algn="ctr"/>
            <a:endParaRPr lang="en-US" b="0">
              <a:solidFill>
                <a:srgbClr val="000000"/>
              </a:solidFill>
              <a:effectLst/>
            </a:endParaRPr>
          </a:p>
        </p:txBody>
      </p:sp>
      <p:grpSp>
        <p:nvGrpSpPr>
          <p:cNvPr id="2" name="Group 71"/>
          <p:cNvGrpSpPr>
            <a:grpSpLocks/>
          </p:cNvGrpSpPr>
          <p:nvPr/>
        </p:nvGrpSpPr>
        <p:grpSpPr bwMode="auto">
          <a:xfrm>
            <a:off x="1600200" y="5486400"/>
            <a:ext cx="6019800" cy="1162050"/>
            <a:chOff x="528" y="3334"/>
            <a:chExt cx="3792" cy="732"/>
          </a:xfrm>
        </p:grpSpPr>
        <p:sp>
          <p:nvSpPr>
            <p:cNvPr id="1077308" name="Text Box 60"/>
            <p:cNvSpPr txBox="1">
              <a:spLocks noChangeArrowheads="1"/>
            </p:cNvSpPr>
            <p:nvPr/>
          </p:nvSpPr>
          <p:spPr bwMode="auto">
            <a:xfrm>
              <a:off x="768" y="3382"/>
              <a:ext cx="3552" cy="684"/>
            </a:xfrm>
            <a:prstGeom prst="rect">
              <a:avLst/>
            </a:prstGeom>
            <a:noFill/>
            <a:ln w="9525">
              <a:noFill/>
              <a:miter lim="800000"/>
              <a:headEnd/>
              <a:tailEnd/>
            </a:ln>
            <a:effectLst/>
          </p:spPr>
          <p:txBody>
            <a:bodyPr wrap="square">
              <a:spAutoFit/>
            </a:bodyPr>
            <a:lstStyle/>
            <a:p>
              <a:pPr>
                <a:lnSpc>
                  <a:spcPct val="85000"/>
                </a:lnSpc>
              </a:pPr>
              <a:r>
                <a:rPr lang="en-US" sz="1900" dirty="0">
                  <a:solidFill>
                    <a:srgbClr val="FFFFFF"/>
                  </a:solidFill>
                  <a:effectLst/>
                  <a:latin typeface="Arial Narrow" pitchFamily="34" charset="0"/>
                </a:rPr>
                <a:t>When Philip asked Jesus to show him God, Jesus said, “</a:t>
              </a:r>
              <a:r>
                <a:rPr lang="en-US" sz="1900" u="sng" dirty="0">
                  <a:solidFill>
                    <a:srgbClr val="FFFFFF"/>
                  </a:solidFill>
                  <a:effectLst/>
                  <a:latin typeface="Arial Narrow" pitchFamily="34" charset="0"/>
                </a:rPr>
                <a:t>He who has seen me</a:t>
              </a:r>
              <a:r>
                <a:rPr lang="en-US" sz="1900" dirty="0">
                  <a:solidFill>
                    <a:srgbClr val="FFFFFF"/>
                  </a:solidFill>
                  <a:effectLst/>
                  <a:latin typeface="Arial Narrow" pitchFamily="34" charset="0"/>
                </a:rPr>
                <a:t> has seen the Father; how can you say, ‘Show me the Father?’  Do you not believe that I am in the Father and the Father in me?” (John 14:9-10)  </a:t>
              </a:r>
              <a:endParaRPr lang="en-US" sz="1900" b="0" dirty="0">
                <a:solidFill>
                  <a:srgbClr val="FFFFFF"/>
                </a:solidFill>
                <a:effectLst/>
                <a:latin typeface="Arial Narrow" pitchFamily="34" charset="0"/>
              </a:endParaRPr>
            </a:p>
          </p:txBody>
        </p:sp>
        <p:sp>
          <p:nvSpPr>
            <p:cNvPr id="1077309" name="Text Box 61"/>
            <p:cNvSpPr txBox="1">
              <a:spLocks noChangeArrowheads="1"/>
            </p:cNvSpPr>
            <p:nvPr/>
          </p:nvSpPr>
          <p:spPr bwMode="auto">
            <a:xfrm>
              <a:off x="528" y="3334"/>
              <a:ext cx="200" cy="390"/>
            </a:xfrm>
            <a:prstGeom prst="rect">
              <a:avLst/>
            </a:prstGeom>
            <a:noFill/>
            <a:ln w="9525">
              <a:noFill/>
              <a:miter lim="800000"/>
              <a:headEnd/>
              <a:tailEnd/>
            </a:ln>
            <a:effectLst/>
          </p:spPr>
          <p:txBody>
            <a:bodyPr>
              <a:spAutoFit/>
            </a:bodyPr>
            <a:lstStyle/>
            <a:p>
              <a:pPr marL="0" marR="0" lvl="0" indent="0" defTabSz="914400" rtl="0" eaLnBrk="0" fontAlgn="base" latinLnBrk="0" hangingPunct="0">
                <a:lnSpc>
                  <a:spcPct val="69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1077311" name="Text Box 63"/>
          <p:cNvSpPr txBox="1">
            <a:spLocks noChangeArrowheads="1"/>
          </p:cNvSpPr>
          <p:nvPr/>
        </p:nvSpPr>
        <p:spPr bwMode="auto">
          <a:xfrm>
            <a:off x="304800" y="914400"/>
            <a:ext cx="2590800" cy="641350"/>
          </a:xfrm>
          <a:prstGeom prst="rect">
            <a:avLst/>
          </a:prstGeom>
          <a:noFill/>
          <a:ln w="9525">
            <a:noFill/>
            <a:miter lim="800000"/>
            <a:headEnd/>
            <a:tailEnd/>
          </a:ln>
          <a:effectLst>
            <a:outerShdw dist="12700" algn="ctr" rotWithShape="0">
              <a:srgbClr val="000000"/>
            </a:outerShdw>
          </a:effectLst>
        </p:spPr>
        <p:txBody>
          <a:bodyPr>
            <a:spAutoFit/>
          </a:bodyPr>
          <a:lstStyle/>
          <a:p>
            <a:pPr algn="ctr"/>
            <a:r>
              <a:rPr lang="en-US" sz="3600" u="sng" dirty="0">
                <a:solidFill>
                  <a:srgbClr val="520052"/>
                </a:solidFill>
                <a:effectLst/>
                <a:latin typeface="Arial Narrow" pitchFamily="34" charset="0"/>
              </a:rPr>
              <a:t>John 14:9-10</a:t>
            </a:r>
          </a:p>
        </p:txBody>
      </p:sp>
      <p:grpSp>
        <p:nvGrpSpPr>
          <p:cNvPr id="3" name="Group 73"/>
          <p:cNvGrpSpPr>
            <a:grpSpLocks/>
          </p:cNvGrpSpPr>
          <p:nvPr/>
        </p:nvGrpSpPr>
        <p:grpSpPr bwMode="auto">
          <a:xfrm>
            <a:off x="3276600" y="533400"/>
            <a:ext cx="4495800" cy="1752600"/>
            <a:chOff x="2064" y="192"/>
            <a:chExt cx="2832" cy="1104"/>
          </a:xfrm>
        </p:grpSpPr>
        <p:sp>
          <p:nvSpPr>
            <p:cNvPr id="1077313" name="AutoShape 65"/>
            <p:cNvSpPr>
              <a:spLocks noChangeArrowheads="1"/>
            </p:cNvSpPr>
            <p:nvPr/>
          </p:nvSpPr>
          <p:spPr bwMode="auto">
            <a:xfrm>
              <a:off x="2064" y="192"/>
              <a:ext cx="2832" cy="1104"/>
            </a:xfrm>
            <a:prstGeom prst="horizontalScroll">
              <a:avLst>
                <a:gd name="adj" fmla="val 17606"/>
              </a:avLst>
            </a:prstGeom>
            <a:gradFill rotWithShape="0">
              <a:gsLst>
                <a:gs pos="0">
                  <a:srgbClr val="FFFFFF"/>
                </a:gs>
                <a:gs pos="100000">
                  <a:srgbClr val="FFCC00"/>
                </a:gs>
              </a:gsLst>
              <a:path path="rect">
                <a:fillToRect l="50000" t="50000" r="50000" b="50000"/>
              </a:path>
            </a:gradFill>
            <a:ln w="38100">
              <a:solidFill>
                <a:srgbClr val="663300"/>
              </a:solidFill>
              <a:round/>
              <a:headEnd/>
              <a:tailEnd/>
            </a:ln>
            <a:effectLst/>
          </p:spPr>
          <p:txBody>
            <a:bodyPr wrap="none" anchor="ctr"/>
            <a:lstStyle/>
            <a:p>
              <a:pPr algn="ctr"/>
              <a:endParaRPr lang="en-US" b="0">
                <a:solidFill>
                  <a:srgbClr val="000000"/>
                </a:solidFill>
                <a:effectLst/>
              </a:endParaRPr>
            </a:p>
          </p:txBody>
        </p:sp>
        <p:sp>
          <p:nvSpPr>
            <p:cNvPr id="1077314" name="Text Box 66"/>
            <p:cNvSpPr txBox="1">
              <a:spLocks noChangeArrowheads="1"/>
            </p:cNvSpPr>
            <p:nvPr/>
          </p:nvSpPr>
          <p:spPr bwMode="auto">
            <a:xfrm>
              <a:off x="2304" y="508"/>
              <a:ext cx="2496" cy="580"/>
            </a:xfrm>
            <a:prstGeom prst="rect">
              <a:avLst/>
            </a:prstGeom>
            <a:noFill/>
            <a:ln w="9525">
              <a:noFill/>
              <a:miter lim="800000"/>
              <a:headEnd/>
              <a:tailEnd/>
            </a:ln>
            <a:effectLst>
              <a:outerShdw dir="5400000" algn="ctr" rotWithShape="0">
                <a:srgbClr val="663300"/>
              </a:outerShdw>
            </a:effectLst>
          </p:spPr>
          <p:txBody>
            <a:bodyPr>
              <a:spAutoFit/>
            </a:bodyPr>
            <a:lstStyle/>
            <a:p>
              <a:pPr algn="ctr">
                <a:lnSpc>
                  <a:spcPct val="85000"/>
                </a:lnSpc>
              </a:pPr>
              <a:r>
                <a:rPr lang="en-US" sz="3200">
                  <a:solidFill>
                    <a:srgbClr val="660033"/>
                  </a:solidFill>
                  <a:effectLst/>
                  <a:latin typeface="Papyrus" pitchFamily="66" charset="0"/>
                </a:rPr>
                <a:t>“He</a:t>
              </a:r>
              <a:r>
                <a:rPr lang="en-US" sz="3200">
                  <a:solidFill>
                    <a:srgbClr val="663300"/>
                  </a:solidFill>
                  <a:effectLst/>
                  <a:latin typeface="Papyrus" pitchFamily="66" charset="0"/>
                </a:rPr>
                <a:t> </a:t>
              </a:r>
              <a:r>
                <a:rPr lang="en-US" sz="3200" dirty="0">
                  <a:solidFill>
                    <a:srgbClr val="660033"/>
                  </a:solidFill>
                  <a:effectLst/>
                  <a:latin typeface="Papyrus" pitchFamily="66" charset="0"/>
                </a:rPr>
                <a:t>who</a:t>
              </a:r>
              <a:r>
                <a:rPr lang="en-US" sz="3200" dirty="0">
                  <a:solidFill>
                    <a:srgbClr val="663300"/>
                  </a:solidFill>
                  <a:effectLst/>
                  <a:latin typeface="Papyrus" pitchFamily="66" charset="0"/>
                </a:rPr>
                <a:t> </a:t>
              </a:r>
              <a:r>
                <a:rPr lang="en-US" sz="3200" dirty="0">
                  <a:solidFill>
                    <a:srgbClr val="660033"/>
                  </a:solidFill>
                  <a:effectLst/>
                  <a:latin typeface="Papyrus" pitchFamily="66" charset="0"/>
                </a:rPr>
                <a:t>has</a:t>
              </a:r>
              <a:r>
                <a:rPr lang="en-US" sz="3200" dirty="0">
                  <a:solidFill>
                    <a:srgbClr val="663300"/>
                  </a:solidFill>
                  <a:effectLst/>
                  <a:latin typeface="Papyrus" pitchFamily="66" charset="0"/>
                </a:rPr>
                <a:t> </a:t>
              </a:r>
              <a:r>
                <a:rPr lang="en-US" sz="3200" dirty="0">
                  <a:solidFill>
                    <a:srgbClr val="660033"/>
                  </a:solidFill>
                  <a:effectLst/>
                  <a:latin typeface="Papyrus" pitchFamily="66" charset="0"/>
                </a:rPr>
                <a:t>seen</a:t>
              </a:r>
              <a:r>
                <a:rPr lang="en-US" sz="3200" dirty="0">
                  <a:solidFill>
                    <a:srgbClr val="663300"/>
                  </a:solidFill>
                  <a:effectLst/>
                  <a:latin typeface="Papyrus" pitchFamily="66" charset="0"/>
                </a:rPr>
                <a:t> </a:t>
              </a:r>
              <a:r>
                <a:rPr lang="en-US" sz="3200" dirty="0">
                  <a:solidFill>
                    <a:srgbClr val="660033"/>
                  </a:solidFill>
                  <a:effectLst/>
                  <a:latin typeface="Papyrus" pitchFamily="66" charset="0"/>
                </a:rPr>
                <a:t>me</a:t>
              </a:r>
            </a:p>
            <a:p>
              <a:pPr algn="ctr">
                <a:lnSpc>
                  <a:spcPct val="85000"/>
                </a:lnSpc>
              </a:pPr>
              <a:r>
                <a:rPr lang="en-US" sz="3200" dirty="0">
                  <a:solidFill>
                    <a:srgbClr val="660033"/>
                  </a:solidFill>
                  <a:effectLst/>
                  <a:latin typeface="Papyrus" pitchFamily="66" charset="0"/>
                </a:rPr>
                <a:t>has</a:t>
              </a:r>
              <a:r>
                <a:rPr lang="en-US" sz="3200" dirty="0">
                  <a:solidFill>
                    <a:srgbClr val="663300"/>
                  </a:solidFill>
                  <a:effectLst/>
                  <a:latin typeface="Papyrus" pitchFamily="66" charset="0"/>
                </a:rPr>
                <a:t> </a:t>
              </a:r>
              <a:r>
                <a:rPr lang="en-US" sz="3200" dirty="0">
                  <a:solidFill>
                    <a:srgbClr val="660033"/>
                  </a:solidFill>
                  <a:effectLst/>
                  <a:latin typeface="Papyrus" pitchFamily="66" charset="0"/>
                </a:rPr>
                <a:t>seen</a:t>
              </a:r>
              <a:r>
                <a:rPr lang="en-US" sz="3200" dirty="0">
                  <a:solidFill>
                    <a:srgbClr val="663300"/>
                  </a:solidFill>
                  <a:effectLst/>
                  <a:latin typeface="Papyrus" pitchFamily="66" charset="0"/>
                </a:rPr>
                <a:t> </a:t>
              </a:r>
              <a:r>
                <a:rPr lang="en-US" sz="3200">
                  <a:solidFill>
                    <a:srgbClr val="660033"/>
                  </a:solidFill>
                  <a:effectLst/>
                  <a:latin typeface="Papyrus" pitchFamily="66" charset="0"/>
                </a:rPr>
                <a:t>the</a:t>
              </a:r>
              <a:r>
                <a:rPr lang="en-US" sz="3200">
                  <a:solidFill>
                    <a:srgbClr val="663300"/>
                  </a:solidFill>
                  <a:effectLst/>
                  <a:latin typeface="Papyrus" pitchFamily="66" charset="0"/>
                </a:rPr>
                <a:t> </a:t>
              </a:r>
              <a:r>
                <a:rPr lang="en-US" sz="3200">
                  <a:solidFill>
                    <a:srgbClr val="660033"/>
                  </a:solidFill>
                  <a:effectLst/>
                  <a:latin typeface="Papyrus" pitchFamily="66" charset="0"/>
                </a:rPr>
                <a:t>Father.”</a:t>
              </a:r>
              <a:endParaRPr lang="en-US" sz="3200" dirty="0">
                <a:solidFill>
                  <a:srgbClr val="660033"/>
                </a:solidFill>
                <a:effectLst/>
                <a:latin typeface="Papyrus" pitchFamily="66" charset="0"/>
              </a:endParaRPr>
            </a:p>
          </p:txBody>
        </p:sp>
      </p:grpSp>
      <p:sp>
        <p:nvSpPr>
          <p:cNvPr id="11" name="Text Box 62" descr="Pink tissue paper"/>
          <p:cNvSpPr txBox="1">
            <a:spLocks noChangeArrowheads="1"/>
          </p:cNvSpPr>
          <p:nvPr/>
        </p:nvSpPr>
        <p:spPr bwMode="auto">
          <a:xfrm>
            <a:off x="304800" y="76200"/>
            <a:ext cx="3810000" cy="615553"/>
          </a:xfrm>
          <a:prstGeom prst="rect">
            <a:avLst/>
          </a:prstGeom>
          <a:noFill/>
          <a:ln w="9525">
            <a:noFill/>
            <a:miter lim="800000"/>
            <a:headEnd/>
            <a:tailEnd/>
          </a:ln>
          <a:effectLst>
            <a:outerShdw dist="25400" dir="2700000" algn="ctr" rotWithShape="0">
              <a:schemeClr val="bg1"/>
            </a:outerShdw>
          </a:effectLst>
        </p:spPr>
        <p:txBody>
          <a:bodyPr wrap="square">
            <a:spAutoFit/>
          </a:bodyPr>
          <a:lstStyle/>
          <a:p>
            <a:r>
              <a:rPr lang="en-US" sz="3000" b="0" u="sng" dirty="0">
                <a:solidFill>
                  <a:srgbClr val="000099"/>
                </a:solidFill>
                <a:effectLst/>
                <a:latin typeface="Impact" pitchFamily="34" charset="0"/>
              </a:rPr>
              <a:t>Is Jesus God Himself</a:t>
            </a:r>
            <a:r>
              <a:rPr lang="en-US" sz="3400" b="0" u="sng" dirty="0">
                <a:solidFill>
                  <a:srgbClr val="000099"/>
                </a:solidFill>
                <a:effectLst/>
                <a:latin typeface="Arial Black" pitchFamily="34" charset="0"/>
                <a:cs typeface="Arial" pitchFamily="34" charset="0"/>
              </a:rPr>
              <a:t>?</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out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outVertical)">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77311"/>
                                        </p:tgtEl>
                                        <p:attrNameLst>
                                          <p:attrName>style.visibility</p:attrName>
                                        </p:attrNameLst>
                                      </p:cBhvr>
                                      <p:to>
                                        <p:strVal val="visible"/>
                                      </p:to>
                                    </p:set>
                                    <p:animEffect transition="in" filter="fade">
                                      <p:cBhvr>
                                        <p:cTn id="22" dur="1000"/>
                                        <p:tgtEl>
                                          <p:spTgt spid="1077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7311" grpId="0" autoUpdateAnimBg="0"/>
      <p:bldP spid="11" grpId="0"/>
    </p:bldLst>
  </p:timing>
</p:sld>
</file>

<file path=ppt/slides/slide17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FFD9"/>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1124399" name="Rectangle 47"/>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pPr algn="ctr"/>
            <a:endParaRPr lang="en-US" b="0">
              <a:solidFill>
                <a:srgbClr val="000000"/>
              </a:solidFill>
              <a:effectLst/>
            </a:endParaRPr>
          </a:p>
        </p:txBody>
      </p:sp>
      <p:sp>
        <p:nvSpPr>
          <p:cNvPr id="1124402" name="Text Box 50"/>
          <p:cNvSpPr txBox="1">
            <a:spLocks noChangeArrowheads="1"/>
          </p:cNvSpPr>
          <p:nvPr/>
        </p:nvSpPr>
        <p:spPr bwMode="auto">
          <a:xfrm>
            <a:off x="304800" y="914400"/>
            <a:ext cx="2590800" cy="641350"/>
          </a:xfrm>
          <a:prstGeom prst="rect">
            <a:avLst/>
          </a:prstGeom>
          <a:noFill/>
          <a:ln w="9525">
            <a:noFill/>
            <a:miter lim="800000"/>
            <a:headEnd/>
            <a:tailEnd/>
          </a:ln>
          <a:effectLst>
            <a:outerShdw dist="12700" algn="ctr" rotWithShape="0">
              <a:srgbClr val="000000"/>
            </a:outerShdw>
          </a:effectLst>
        </p:spPr>
        <p:txBody>
          <a:bodyPr>
            <a:spAutoFit/>
          </a:bodyPr>
          <a:lstStyle/>
          <a:p>
            <a:pPr algn="ctr"/>
            <a:r>
              <a:rPr lang="en-US" sz="3600" u="sng">
                <a:solidFill>
                  <a:srgbClr val="520052"/>
                </a:solidFill>
                <a:effectLst/>
                <a:latin typeface="Arial Narrow" pitchFamily="34" charset="0"/>
              </a:rPr>
              <a:t>John 14:9-10</a:t>
            </a:r>
          </a:p>
        </p:txBody>
      </p:sp>
      <p:grpSp>
        <p:nvGrpSpPr>
          <p:cNvPr id="2" name="Group 73"/>
          <p:cNvGrpSpPr>
            <a:grpSpLocks/>
          </p:cNvGrpSpPr>
          <p:nvPr/>
        </p:nvGrpSpPr>
        <p:grpSpPr bwMode="auto">
          <a:xfrm>
            <a:off x="3276600" y="533400"/>
            <a:ext cx="4495800" cy="1752600"/>
            <a:chOff x="2064" y="192"/>
            <a:chExt cx="2832" cy="1104"/>
          </a:xfrm>
        </p:grpSpPr>
        <p:sp>
          <p:nvSpPr>
            <p:cNvPr id="10" name="AutoShape 65"/>
            <p:cNvSpPr>
              <a:spLocks noChangeArrowheads="1"/>
            </p:cNvSpPr>
            <p:nvPr/>
          </p:nvSpPr>
          <p:spPr bwMode="auto">
            <a:xfrm>
              <a:off x="2064" y="192"/>
              <a:ext cx="2832" cy="1104"/>
            </a:xfrm>
            <a:prstGeom prst="horizontalScroll">
              <a:avLst>
                <a:gd name="adj" fmla="val 17606"/>
              </a:avLst>
            </a:prstGeom>
            <a:gradFill rotWithShape="0">
              <a:gsLst>
                <a:gs pos="0">
                  <a:srgbClr val="FFFFFF"/>
                </a:gs>
                <a:gs pos="100000">
                  <a:srgbClr val="FFCC00"/>
                </a:gs>
              </a:gsLst>
              <a:path path="rect">
                <a:fillToRect l="50000" t="50000" r="50000" b="50000"/>
              </a:path>
            </a:gradFill>
            <a:ln w="38100">
              <a:solidFill>
                <a:srgbClr val="663300"/>
              </a:solidFill>
              <a:round/>
              <a:headEnd/>
              <a:tailEnd/>
            </a:ln>
            <a:effectLst/>
          </p:spPr>
          <p:txBody>
            <a:bodyPr wrap="none" anchor="ctr"/>
            <a:lstStyle/>
            <a:p>
              <a:pPr algn="ctr"/>
              <a:endParaRPr lang="en-US" b="0">
                <a:solidFill>
                  <a:srgbClr val="000000"/>
                </a:solidFill>
                <a:effectLst/>
              </a:endParaRPr>
            </a:p>
          </p:txBody>
        </p:sp>
        <p:sp>
          <p:nvSpPr>
            <p:cNvPr id="11" name="Text Box 66"/>
            <p:cNvSpPr txBox="1">
              <a:spLocks noChangeArrowheads="1"/>
            </p:cNvSpPr>
            <p:nvPr/>
          </p:nvSpPr>
          <p:spPr bwMode="auto">
            <a:xfrm>
              <a:off x="2304" y="508"/>
              <a:ext cx="2496" cy="580"/>
            </a:xfrm>
            <a:prstGeom prst="rect">
              <a:avLst/>
            </a:prstGeom>
            <a:noFill/>
            <a:ln w="9525">
              <a:noFill/>
              <a:miter lim="800000"/>
              <a:headEnd/>
              <a:tailEnd/>
            </a:ln>
            <a:effectLst>
              <a:outerShdw dir="5400000" algn="ctr" rotWithShape="0">
                <a:srgbClr val="663300"/>
              </a:outerShdw>
            </a:effectLst>
          </p:spPr>
          <p:txBody>
            <a:bodyPr>
              <a:spAutoFit/>
            </a:bodyPr>
            <a:lstStyle/>
            <a:p>
              <a:pPr algn="ctr">
                <a:lnSpc>
                  <a:spcPct val="85000"/>
                </a:lnSpc>
              </a:pPr>
              <a:r>
                <a:rPr lang="en-US" sz="3200">
                  <a:solidFill>
                    <a:srgbClr val="660033"/>
                  </a:solidFill>
                  <a:effectLst/>
                  <a:latin typeface="Papyrus" pitchFamily="66" charset="0"/>
                </a:rPr>
                <a:t>“He</a:t>
              </a:r>
              <a:r>
                <a:rPr lang="en-US" sz="3200">
                  <a:solidFill>
                    <a:srgbClr val="663300"/>
                  </a:solidFill>
                  <a:effectLst/>
                  <a:latin typeface="Papyrus" pitchFamily="66" charset="0"/>
                </a:rPr>
                <a:t> </a:t>
              </a:r>
              <a:r>
                <a:rPr lang="en-US" sz="3200" dirty="0">
                  <a:solidFill>
                    <a:srgbClr val="660033"/>
                  </a:solidFill>
                  <a:effectLst/>
                  <a:latin typeface="Papyrus" pitchFamily="66" charset="0"/>
                </a:rPr>
                <a:t>who</a:t>
              </a:r>
              <a:r>
                <a:rPr lang="en-US" sz="3200" dirty="0">
                  <a:solidFill>
                    <a:srgbClr val="663300"/>
                  </a:solidFill>
                  <a:effectLst/>
                  <a:latin typeface="Papyrus" pitchFamily="66" charset="0"/>
                </a:rPr>
                <a:t> </a:t>
              </a:r>
              <a:r>
                <a:rPr lang="en-US" sz="3200" dirty="0">
                  <a:solidFill>
                    <a:srgbClr val="660033"/>
                  </a:solidFill>
                  <a:effectLst/>
                  <a:latin typeface="Papyrus" pitchFamily="66" charset="0"/>
                </a:rPr>
                <a:t>has</a:t>
              </a:r>
              <a:r>
                <a:rPr lang="en-US" sz="3200" dirty="0">
                  <a:solidFill>
                    <a:srgbClr val="663300"/>
                  </a:solidFill>
                  <a:effectLst/>
                  <a:latin typeface="Papyrus" pitchFamily="66" charset="0"/>
                </a:rPr>
                <a:t> </a:t>
              </a:r>
              <a:r>
                <a:rPr lang="en-US" sz="3200" dirty="0">
                  <a:solidFill>
                    <a:srgbClr val="660033"/>
                  </a:solidFill>
                  <a:effectLst/>
                  <a:latin typeface="Papyrus" pitchFamily="66" charset="0"/>
                </a:rPr>
                <a:t>seen</a:t>
              </a:r>
              <a:r>
                <a:rPr lang="en-US" sz="3200" dirty="0">
                  <a:solidFill>
                    <a:srgbClr val="663300"/>
                  </a:solidFill>
                  <a:effectLst/>
                  <a:latin typeface="Papyrus" pitchFamily="66" charset="0"/>
                </a:rPr>
                <a:t> </a:t>
              </a:r>
              <a:r>
                <a:rPr lang="en-US" sz="3200" dirty="0">
                  <a:solidFill>
                    <a:srgbClr val="660033"/>
                  </a:solidFill>
                  <a:effectLst/>
                  <a:latin typeface="Papyrus" pitchFamily="66" charset="0"/>
                </a:rPr>
                <a:t>me</a:t>
              </a:r>
            </a:p>
            <a:p>
              <a:pPr algn="ctr">
                <a:lnSpc>
                  <a:spcPct val="85000"/>
                </a:lnSpc>
              </a:pPr>
              <a:r>
                <a:rPr lang="en-US" sz="3200" dirty="0">
                  <a:solidFill>
                    <a:srgbClr val="660033"/>
                  </a:solidFill>
                  <a:effectLst/>
                  <a:latin typeface="Papyrus" pitchFamily="66" charset="0"/>
                </a:rPr>
                <a:t>has</a:t>
              </a:r>
              <a:r>
                <a:rPr lang="en-US" sz="3200" dirty="0">
                  <a:solidFill>
                    <a:srgbClr val="663300"/>
                  </a:solidFill>
                  <a:effectLst/>
                  <a:latin typeface="Papyrus" pitchFamily="66" charset="0"/>
                </a:rPr>
                <a:t> </a:t>
              </a:r>
              <a:r>
                <a:rPr lang="en-US" sz="3200" dirty="0">
                  <a:solidFill>
                    <a:srgbClr val="660033"/>
                  </a:solidFill>
                  <a:effectLst/>
                  <a:latin typeface="Papyrus" pitchFamily="66" charset="0"/>
                </a:rPr>
                <a:t>seen</a:t>
              </a:r>
              <a:r>
                <a:rPr lang="en-US" sz="3200" dirty="0">
                  <a:solidFill>
                    <a:srgbClr val="663300"/>
                  </a:solidFill>
                  <a:effectLst/>
                  <a:latin typeface="Papyrus" pitchFamily="66" charset="0"/>
                </a:rPr>
                <a:t> </a:t>
              </a:r>
              <a:r>
                <a:rPr lang="en-US" sz="3200">
                  <a:solidFill>
                    <a:srgbClr val="660033"/>
                  </a:solidFill>
                  <a:effectLst/>
                  <a:latin typeface="Papyrus" pitchFamily="66" charset="0"/>
                </a:rPr>
                <a:t>the</a:t>
              </a:r>
              <a:r>
                <a:rPr lang="en-US" sz="3200">
                  <a:solidFill>
                    <a:srgbClr val="663300"/>
                  </a:solidFill>
                  <a:effectLst/>
                  <a:latin typeface="Papyrus" pitchFamily="66" charset="0"/>
                </a:rPr>
                <a:t> </a:t>
              </a:r>
              <a:r>
                <a:rPr lang="en-US" sz="3200">
                  <a:solidFill>
                    <a:srgbClr val="660033"/>
                  </a:solidFill>
                  <a:effectLst/>
                  <a:latin typeface="Papyrus" pitchFamily="66" charset="0"/>
                </a:rPr>
                <a:t>Father.”</a:t>
              </a:r>
              <a:endParaRPr lang="en-US" sz="3200" dirty="0">
                <a:solidFill>
                  <a:srgbClr val="660033"/>
                </a:solidFill>
                <a:effectLst/>
                <a:latin typeface="Papyrus" pitchFamily="66" charset="0"/>
              </a:endParaRPr>
            </a:p>
          </p:txBody>
        </p:sp>
      </p:grpSp>
      <p:sp>
        <p:nvSpPr>
          <p:cNvPr id="12" name="Text Box 62" descr="Pink tissue paper"/>
          <p:cNvSpPr txBox="1">
            <a:spLocks noChangeArrowheads="1"/>
          </p:cNvSpPr>
          <p:nvPr/>
        </p:nvSpPr>
        <p:spPr bwMode="auto">
          <a:xfrm>
            <a:off x="304800" y="76200"/>
            <a:ext cx="3810000" cy="615553"/>
          </a:xfrm>
          <a:prstGeom prst="rect">
            <a:avLst/>
          </a:prstGeom>
          <a:noFill/>
          <a:ln w="9525">
            <a:noFill/>
            <a:miter lim="800000"/>
            <a:headEnd/>
            <a:tailEnd/>
          </a:ln>
          <a:effectLst>
            <a:outerShdw dist="25400" dir="2700000" algn="ctr" rotWithShape="0">
              <a:schemeClr val="bg1"/>
            </a:outerShdw>
          </a:effectLst>
        </p:spPr>
        <p:txBody>
          <a:bodyPr wrap="square">
            <a:spAutoFit/>
          </a:bodyPr>
          <a:lstStyle/>
          <a:p>
            <a:r>
              <a:rPr lang="en-US" sz="3000" b="0" u="sng">
                <a:solidFill>
                  <a:srgbClr val="000099"/>
                </a:solidFill>
                <a:effectLst/>
                <a:latin typeface="Impact" pitchFamily="34" charset="0"/>
              </a:rPr>
              <a:t>Is </a:t>
            </a:r>
            <a:r>
              <a:rPr lang="en-US" sz="3000" b="0" u="sng" dirty="0">
                <a:solidFill>
                  <a:srgbClr val="000099"/>
                </a:solidFill>
                <a:effectLst/>
                <a:latin typeface="Impact" pitchFamily="34" charset="0"/>
              </a:rPr>
              <a:t>Jesus God Himself</a:t>
            </a:r>
            <a:r>
              <a:rPr lang="en-US" sz="3400" b="0" u="sng" dirty="0">
                <a:solidFill>
                  <a:srgbClr val="000099"/>
                </a:solidFill>
                <a:effectLst/>
                <a:latin typeface="Arial Black" pitchFamily="34" charset="0"/>
                <a:cs typeface="Arial" pitchFamily="34" charset="0"/>
              </a:rPr>
              <a:t>?</a:t>
            </a:r>
          </a:p>
        </p:txBody>
      </p:sp>
      <p:grpSp>
        <p:nvGrpSpPr>
          <p:cNvPr id="3" name="Group 48"/>
          <p:cNvGrpSpPr>
            <a:grpSpLocks/>
          </p:cNvGrpSpPr>
          <p:nvPr/>
        </p:nvGrpSpPr>
        <p:grpSpPr bwMode="auto">
          <a:xfrm>
            <a:off x="1582736" y="5715000"/>
            <a:ext cx="6265863" cy="685800"/>
            <a:chOff x="613" y="3440"/>
            <a:chExt cx="3947" cy="432"/>
          </a:xfrm>
        </p:grpSpPr>
        <p:sp>
          <p:nvSpPr>
            <p:cNvPr id="14" name="Text Box 4"/>
            <p:cNvSpPr txBox="1">
              <a:spLocks noChangeArrowheads="1"/>
            </p:cNvSpPr>
            <p:nvPr/>
          </p:nvSpPr>
          <p:spPr bwMode="auto">
            <a:xfrm>
              <a:off x="815" y="3484"/>
              <a:ext cx="3745" cy="388"/>
            </a:xfrm>
            <a:prstGeom prst="rect">
              <a:avLst/>
            </a:prstGeom>
            <a:noFill/>
            <a:ln w="9525">
              <a:noFill/>
              <a:miter lim="800000"/>
              <a:headEnd/>
              <a:tailEnd/>
            </a:ln>
            <a:effectLst/>
          </p:spPr>
          <p:txBody>
            <a:bodyPr wrap="square">
              <a:spAutoFit/>
            </a:bodyPr>
            <a:lstStyle/>
            <a:p>
              <a:pPr>
                <a:lnSpc>
                  <a:spcPct val="85000"/>
                </a:lnSpc>
              </a:pPr>
              <a:r>
                <a:rPr lang="en-US" sz="2000">
                  <a:solidFill>
                    <a:srgbClr val="FFFFFF"/>
                  </a:solidFill>
                  <a:effectLst/>
                  <a:latin typeface="Arial Narrow" pitchFamily="34" charset="0"/>
                </a:rPr>
                <a:t>Based on such biblical verses as this, many Christians have believed that Jesus is God, the Creator.</a:t>
              </a:r>
              <a:endParaRPr lang="en-US" sz="2000" b="0">
                <a:solidFill>
                  <a:srgbClr val="FFFFFF"/>
                </a:solidFill>
                <a:effectLst/>
                <a:latin typeface="Arial Narrow" pitchFamily="34" charset="0"/>
              </a:endParaRPr>
            </a:p>
          </p:txBody>
        </p:sp>
        <p:sp>
          <p:nvSpPr>
            <p:cNvPr id="15" name="Text Box 5"/>
            <p:cNvSpPr txBox="1">
              <a:spLocks noChangeArrowheads="1"/>
            </p:cNvSpPr>
            <p:nvPr/>
          </p:nvSpPr>
          <p:spPr bwMode="auto">
            <a:xfrm>
              <a:off x="613" y="3440"/>
              <a:ext cx="203" cy="390"/>
            </a:xfrm>
            <a:prstGeom prst="rect">
              <a:avLst/>
            </a:prstGeom>
            <a:noFill/>
            <a:ln w="9525">
              <a:noFill/>
              <a:miter lim="800000"/>
              <a:headEnd/>
              <a:tailEnd/>
            </a:ln>
            <a:effectLst/>
          </p:spPr>
          <p:txBody>
            <a:bodyPr>
              <a:spAutoFit/>
            </a:bodyPr>
            <a:lstStyle/>
            <a:p>
              <a:pPr marL="0" marR="0" lvl="0" indent="0" defTabSz="914400" rtl="0" eaLnBrk="0" fontAlgn="base" latinLnBrk="0" hangingPunct="0">
                <a:lnSpc>
                  <a:spcPct val="69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FFD9"/>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1125378" name="Rectangle 2"/>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pPr algn="ctr"/>
            <a:endParaRPr lang="en-US" b="0">
              <a:solidFill>
                <a:srgbClr val="000000"/>
              </a:solidFill>
              <a:effectLst/>
            </a:endParaRPr>
          </a:p>
        </p:txBody>
      </p:sp>
      <p:grpSp>
        <p:nvGrpSpPr>
          <p:cNvPr id="2" name="Group 48"/>
          <p:cNvGrpSpPr>
            <a:grpSpLocks/>
          </p:cNvGrpSpPr>
          <p:nvPr/>
        </p:nvGrpSpPr>
        <p:grpSpPr bwMode="auto">
          <a:xfrm>
            <a:off x="1049337" y="5564186"/>
            <a:ext cx="7256463" cy="912813"/>
            <a:chOff x="613" y="3462"/>
            <a:chExt cx="4571" cy="575"/>
          </a:xfrm>
        </p:grpSpPr>
        <p:sp>
          <p:nvSpPr>
            <p:cNvPr id="1125380" name="Text Box 4"/>
            <p:cNvSpPr txBox="1">
              <a:spLocks noChangeArrowheads="1"/>
            </p:cNvSpPr>
            <p:nvPr/>
          </p:nvSpPr>
          <p:spPr bwMode="auto">
            <a:xfrm>
              <a:off x="815" y="3484"/>
              <a:ext cx="4369" cy="553"/>
            </a:xfrm>
            <a:prstGeom prst="rect">
              <a:avLst/>
            </a:prstGeom>
            <a:noFill/>
            <a:ln w="9525">
              <a:noFill/>
              <a:miter lim="800000"/>
              <a:headEnd/>
              <a:tailEnd/>
            </a:ln>
            <a:effectLst/>
          </p:spPr>
          <p:txBody>
            <a:bodyPr wrap="square">
              <a:spAutoFit/>
            </a:bodyPr>
            <a:lstStyle/>
            <a:p>
              <a:pPr>
                <a:lnSpc>
                  <a:spcPct val="85000"/>
                </a:lnSpc>
              </a:pPr>
              <a:r>
                <a:rPr lang="en-US" sz="2000" u="sng" dirty="0">
                  <a:solidFill>
                    <a:srgbClr val="FFFFFF"/>
                  </a:solidFill>
                  <a:effectLst/>
                  <a:latin typeface="Arial Narrow" pitchFamily="34" charset="0"/>
                </a:rPr>
                <a:t>Jesus</a:t>
              </a:r>
              <a:r>
                <a:rPr lang="en-US" sz="2000" dirty="0">
                  <a:solidFill>
                    <a:srgbClr val="FFFFFF"/>
                  </a:solidFill>
                  <a:effectLst/>
                  <a:latin typeface="Arial Narrow" pitchFamily="34" charset="0"/>
                </a:rPr>
                <a:t> may well be called God because, as a man who has realized the purpose of creation and who lives in oneness with </a:t>
              </a:r>
              <a:r>
                <a:rPr lang="en-US" sz="2000" u="sng" dirty="0">
                  <a:solidFill>
                    <a:srgbClr val="FFFFFF"/>
                  </a:solidFill>
                  <a:effectLst/>
                  <a:latin typeface="Arial Narrow" pitchFamily="34" charset="0"/>
                </a:rPr>
                <a:t>God</a:t>
              </a:r>
              <a:r>
                <a:rPr lang="en-US" sz="2000" dirty="0">
                  <a:solidFill>
                    <a:srgbClr val="FFFFFF"/>
                  </a:solidFill>
                  <a:effectLst/>
                  <a:latin typeface="Arial Narrow" pitchFamily="34" charset="0"/>
                </a:rPr>
                <a:t>, he has a divine nature.  Nevertheless he is not God Himself.   </a:t>
              </a:r>
              <a:endParaRPr lang="en-US" sz="2000" b="0" dirty="0">
                <a:solidFill>
                  <a:srgbClr val="FFFFFF"/>
                </a:solidFill>
                <a:effectLst/>
                <a:latin typeface="Arial Narrow" pitchFamily="34" charset="0"/>
              </a:endParaRPr>
            </a:p>
          </p:txBody>
        </p:sp>
        <p:sp>
          <p:nvSpPr>
            <p:cNvPr id="1125381" name="Text Box 5"/>
            <p:cNvSpPr txBox="1">
              <a:spLocks noChangeArrowheads="1"/>
            </p:cNvSpPr>
            <p:nvPr/>
          </p:nvSpPr>
          <p:spPr bwMode="auto">
            <a:xfrm>
              <a:off x="613" y="3462"/>
              <a:ext cx="203" cy="383"/>
            </a:xfrm>
            <a:prstGeom prst="rect">
              <a:avLst/>
            </a:prstGeom>
            <a:noFill/>
            <a:ln w="9525">
              <a:noFill/>
              <a:miter lim="800000"/>
              <a:headEnd/>
              <a:tailEnd/>
            </a:ln>
            <a:effectLst/>
          </p:spPr>
          <p:txBody>
            <a:bodyPr>
              <a:spAutoFit/>
            </a:bodyPr>
            <a:lstStyle/>
            <a:p>
              <a:pPr marL="0" marR="0" lvl="0" indent="0" defTabSz="914400" rtl="0" eaLnBrk="0" fontAlgn="base" latinLnBrk="0" hangingPunct="0">
                <a:lnSpc>
                  <a:spcPct val="65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1125384" name="Oval 8"/>
          <p:cNvSpPr>
            <a:spLocks noChangeArrowheads="1"/>
          </p:cNvSpPr>
          <p:nvPr/>
        </p:nvSpPr>
        <p:spPr bwMode="auto">
          <a:xfrm>
            <a:off x="876300" y="3656012"/>
            <a:ext cx="1447800" cy="1296988"/>
          </a:xfrm>
          <a:prstGeom prst="ellipse">
            <a:avLst/>
          </a:prstGeom>
          <a:gradFill rotWithShape="0">
            <a:gsLst>
              <a:gs pos="0">
                <a:srgbClr val="CCFFFF"/>
              </a:gs>
              <a:gs pos="100000">
                <a:srgbClr val="FFFF00"/>
              </a:gs>
            </a:gsLst>
            <a:path path="shape">
              <a:fillToRect l="50000" t="50000" r="50000" b="50000"/>
            </a:path>
          </a:gradFill>
          <a:ln w="19050">
            <a:round/>
            <a:headEnd/>
            <a:tailEnd/>
          </a:ln>
          <a:effectLst/>
          <a:scene3d>
            <a:camera prst="legacyPerspectiveBottom"/>
            <a:lightRig rig="legacyNormal3" dir="t"/>
          </a:scene3d>
          <a:sp3d extrusionH="887400" prstMaterial="legacyMatte">
            <a:bevelT w="13500" h="13500" prst="angle"/>
            <a:bevelB w="13500" h="13500" prst="angle"/>
            <a:extrusionClr>
              <a:srgbClr val="FFFF00"/>
            </a:extrusionClr>
          </a:sp3d>
        </p:spPr>
        <p:txBody>
          <a:bodyPr wrap="none" anchor="ctr">
            <a:flatTx/>
          </a:bodyPr>
          <a:lstStyle/>
          <a:p>
            <a:pPr algn="ctr"/>
            <a:endParaRPr lang="en-US" sz="4800">
              <a:solidFill>
                <a:srgbClr val="6600CC"/>
              </a:solidFill>
              <a:effectLst/>
              <a:latin typeface="Impact" pitchFamily="34" charset="0"/>
            </a:endParaRPr>
          </a:p>
        </p:txBody>
      </p:sp>
      <p:sp>
        <p:nvSpPr>
          <p:cNvPr id="1125385" name="WordArt 9"/>
          <p:cNvSpPr>
            <a:spLocks noChangeArrowheads="1" noChangeShapeType="1" noTextEdit="1"/>
          </p:cNvSpPr>
          <p:nvPr/>
        </p:nvSpPr>
        <p:spPr bwMode="auto">
          <a:xfrm>
            <a:off x="1039813" y="4048125"/>
            <a:ext cx="1119187" cy="528637"/>
          </a:xfrm>
          <a:prstGeom prst="rect">
            <a:avLst/>
          </a:prstGeom>
        </p:spPr>
        <p:txBody>
          <a:bodyPr wrap="none" fromWordArt="1">
            <a:prstTxWarp prst="textPlain">
              <a:avLst>
                <a:gd name="adj" fmla="val 50000"/>
              </a:avLst>
            </a:prstTxWarp>
          </a:bodyPr>
          <a:lstStyle/>
          <a:p>
            <a:pPr algn="ctr"/>
            <a:r>
              <a:rPr lang="en-US" sz="3600" b="0" kern="10">
                <a:ln w="38100">
                  <a:noFill/>
                  <a:round/>
                  <a:headEnd/>
                  <a:tailEnd/>
                </a:ln>
                <a:solidFill>
                  <a:srgbClr val="0000FF"/>
                </a:solidFill>
                <a:effectLst/>
                <a:latin typeface="Impact"/>
              </a:rPr>
              <a:t>Jesus</a:t>
            </a:r>
          </a:p>
        </p:txBody>
      </p:sp>
      <p:grpSp>
        <p:nvGrpSpPr>
          <p:cNvPr id="3" name="Group 10"/>
          <p:cNvGrpSpPr>
            <a:grpSpLocks/>
          </p:cNvGrpSpPr>
          <p:nvPr/>
        </p:nvGrpSpPr>
        <p:grpSpPr bwMode="auto">
          <a:xfrm>
            <a:off x="990600" y="1865312"/>
            <a:ext cx="1219200" cy="1092200"/>
            <a:chOff x="624" y="1056"/>
            <a:chExt cx="768" cy="688"/>
          </a:xfrm>
        </p:grpSpPr>
        <p:sp>
          <p:nvSpPr>
            <p:cNvPr id="1125387" name="Oval 11"/>
            <p:cNvSpPr>
              <a:spLocks noChangeArrowheads="1"/>
            </p:cNvSpPr>
            <p:nvPr/>
          </p:nvSpPr>
          <p:spPr bwMode="auto">
            <a:xfrm>
              <a:off x="624" y="1056"/>
              <a:ext cx="768" cy="688"/>
            </a:xfrm>
            <a:prstGeom prst="ellipse">
              <a:avLst/>
            </a:prstGeom>
            <a:gradFill rotWithShape="0">
              <a:gsLst>
                <a:gs pos="0">
                  <a:srgbClr val="9966FF"/>
                </a:gs>
                <a:gs pos="100000">
                  <a:srgbClr val="E4E4E4"/>
                </a:gs>
              </a:gsLst>
              <a:path path="shape">
                <a:fillToRect l="50000" t="50000" r="50000" b="50000"/>
              </a:path>
            </a:gradFill>
            <a:ln w="12700">
              <a:round/>
              <a:headEnd/>
              <a:tailEnd/>
            </a:ln>
            <a:effectLst/>
            <a:scene3d>
              <a:camera prst="legacyPerspectiveTop"/>
              <a:lightRig rig="legacyNormal3" dir="t"/>
            </a:scene3d>
            <a:sp3d extrusionH="887400" prstMaterial="legacyMatte">
              <a:bevelT w="13500" h="13500" prst="angle"/>
              <a:bevelB w="13500" h="13500" prst="angle"/>
              <a:extrusionClr>
                <a:srgbClr val="FFFFFF"/>
              </a:extrusionClr>
            </a:sp3d>
          </p:spPr>
          <p:txBody>
            <a:bodyPr wrap="none" anchor="ctr">
              <a:flatTx/>
            </a:bodyPr>
            <a:lstStyle/>
            <a:p>
              <a:pPr algn="ctr"/>
              <a:endParaRPr lang="en-US" sz="4800">
                <a:solidFill>
                  <a:srgbClr val="6600CC"/>
                </a:solidFill>
                <a:effectLst/>
                <a:latin typeface="Impact" pitchFamily="34" charset="0"/>
              </a:endParaRPr>
            </a:p>
          </p:txBody>
        </p:sp>
        <p:sp>
          <p:nvSpPr>
            <p:cNvPr id="1125388" name="WordArt 12"/>
            <p:cNvSpPr>
              <a:spLocks noChangeArrowheads="1" noChangeShapeType="1" noTextEdit="1"/>
            </p:cNvSpPr>
            <p:nvPr/>
          </p:nvSpPr>
          <p:spPr bwMode="auto">
            <a:xfrm>
              <a:off x="701" y="1208"/>
              <a:ext cx="595" cy="382"/>
            </a:xfrm>
            <a:prstGeom prst="rect">
              <a:avLst/>
            </a:prstGeom>
          </p:spPr>
          <p:txBody>
            <a:bodyPr wrap="none" fromWordArt="1">
              <a:prstTxWarp prst="textPlain">
                <a:avLst>
                  <a:gd name="adj" fmla="val 50000"/>
                </a:avLst>
              </a:prstTxWarp>
            </a:bodyPr>
            <a:lstStyle/>
            <a:p>
              <a:pPr algn="ctr"/>
              <a:r>
                <a:rPr lang="en-US" sz="3600" b="0" kern="10">
                  <a:ln w="19050">
                    <a:solidFill>
                      <a:srgbClr val="6600CC"/>
                    </a:solidFill>
                    <a:round/>
                    <a:headEnd/>
                    <a:tailEnd/>
                  </a:ln>
                  <a:solidFill>
                    <a:srgbClr val="FFFFFF"/>
                  </a:solidFill>
                  <a:effectLst/>
                  <a:latin typeface="Impact"/>
                </a:rPr>
                <a:t>God</a:t>
              </a:r>
            </a:p>
          </p:txBody>
        </p:sp>
      </p:grpSp>
      <p:sp>
        <p:nvSpPr>
          <p:cNvPr id="1125400" name="AutoShape 24"/>
          <p:cNvSpPr>
            <a:spLocks noChangeArrowheads="1"/>
          </p:cNvSpPr>
          <p:nvPr/>
        </p:nvSpPr>
        <p:spPr bwMode="auto">
          <a:xfrm rot="-10800000">
            <a:off x="1352550" y="2930525"/>
            <a:ext cx="152400" cy="652462"/>
          </a:xfrm>
          <a:prstGeom prst="curvedLeftArrow">
            <a:avLst>
              <a:gd name="adj1" fmla="val 85625"/>
              <a:gd name="adj2" fmla="val 171250"/>
              <a:gd name="adj3" fmla="val 33333"/>
            </a:avLst>
          </a:prstGeom>
          <a:gradFill rotWithShape="0">
            <a:gsLst>
              <a:gs pos="0">
                <a:schemeClr val="bg1"/>
              </a:gs>
              <a:gs pos="100000">
                <a:srgbClr val="FFCCCC"/>
              </a:gs>
            </a:gsLst>
            <a:lin ang="0" scaled="1"/>
          </a:gradFill>
          <a:ln w="38100">
            <a:solidFill>
              <a:srgbClr val="CC3300"/>
            </a:solidFill>
            <a:miter lim="800000"/>
            <a:headEnd/>
            <a:tailEnd/>
          </a:ln>
          <a:effectLst/>
        </p:spPr>
        <p:txBody>
          <a:bodyPr wrap="none" anchor="ctr"/>
          <a:lstStyle/>
          <a:p>
            <a:pPr algn="ctr"/>
            <a:endParaRPr lang="en-US" b="0">
              <a:solidFill>
                <a:srgbClr val="000000"/>
              </a:solidFill>
              <a:effectLst/>
            </a:endParaRPr>
          </a:p>
        </p:txBody>
      </p:sp>
      <p:sp>
        <p:nvSpPr>
          <p:cNvPr id="1125404" name="AutoShape 28"/>
          <p:cNvSpPr>
            <a:spLocks noChangeArrowheads="1"/>
          </p:cNvSpPr>
          <p:nvPr/>
        </p:nvSpPr>
        <p:spPr bwMode="auto">
          <a:xfrm>
            <a:off x="1733550" y="2989262"/>
            <a:ext cx="152400" cy="652463"/>
          </a:xfrm>
          <a:prstGeom prst="curvedLeftArrow">
            <a:avLst>
              <a:gd name="adj1" fmla="val 85625"/>
              <a:gd name="adj2" fmla="val 171250"/>
              <a:gd name="adj3" fmla="val 33333"/>
            </a:avLst>
          </a:prstGeom>
          <a:gradFill rotWithShape="0">
            <a:gsLst>
              <a:gs pos="0">
                <a:schemeClr val="bg1"/>
              </a:gs>
              <a:gs pos="100000">
                <a:srgbClr val="FFCCCC"/>
              </a:gs>
            </a:gsLst>
            <a:lin ang="0" scaled="1"/>
          </a:gradFill>
          <a:ln w="38100">
            <a:solidFill>
              <a:srgbClr val="CC3300"/>
            </a:solidFill>
            <a:miter lim="800000"/>
            <a:headEnd/>
            <a:tailEnd/>
          </a:ln>
          <a:effectLst/>
        </p:spPr>
        <p:txBody>
          <a:bodyPr wrap="none" anchor="ctr"/>
          <a:lstStyle/>
          <a:p>
            <a:pPr algn="ctr"/>
            <a:endParaRPr lang="en-US" b="0">
              <a:solidFill>
                <a:srgbClr val="000000"/>
              </a:solidFill>
              <a:effectLst/>
            </a:endParaRPr>
          </a:p>
        </p:txBody>
      </p:sp>
      <p:sp>
        <p:nvSpPr>
          <p:cNvPr id="33" name="Text Box 62" descr="Pink tissue paper"/>
          <p:cNvSpPr txBox="1">
            <a:spLocks noChangeArrowheads="1"/>
          </p:cNvSpPr>
          <p:nvPr/>
        </p:nvSpPr>
        <p:spPr bwMode="auto">
          <a:xfrm>
            <a:off x="304800" y="76200"/>
            <a:ext cx="3810000" cy="615553"/>
          </a:xfrm>
          <a:prstGeom prst="rect">
            <a:avLst/>
          </a:prstGeom>
          <a:noFill/>
          <a:ln w="9525">
            <a:noFill/>
            <a:miter lim="800000"/>
            <a:headEnd/>
            <a:tailEnd/>
          </a:ln>
          <a:effectLst>
            <a:outerShdw dist="25400" dir="2700000" algn="ctr" rotWithShape="0">
              <a:schemeClr val="bg1"/>
            </a:outerShdw>
          </a:effectLst>
        </p:spPr>
        <p:txBody>
          <a:bodyPr wrap="square">
            <a:spAutoFit/>
          </a:bodyPr>
          <a:lstStyle/>
          <a:p>
            <a:r>
              <a:rPr lang="en-US" sz="3000" b="0" u="sng">
                <a:solidFill>
                  <a:srgbClr val="000099"/>
                </a:solidFill>
                <a:effectLst/>
                <a:latin typeface="Impact" pitchFamily="34" charset="0"/>
              </a:rPr>
              <a:t>Is </a:t>
            </a:r>
            <a:r>
              <a:rPr lang="en-US" sz="3000" b="0" u="sng" dirty="0">
                <a:solidFill>
                  <a:srgbClr val="000099"/>
                </a:solidFill>
                <a:effectLst/>
                <a:latin typeface="Impact" pitchFamily="34" charset="0"/>
              </a:rPr>
              <a:t>Jesus God Himself</a:t>
            </a:r>
            <a:r>
              <a:rPr lang="en-US" sz="3400" b="0" u="sng" dirty="0">
                <a:solidFill>
                  <a:srgbClr val="000099"/>
                </a:solidFill>
                <a:effectLst/>
                <a:latin typeface="Arial Black" pitchFamily="34" charset="0"/>
                <a:cs typeface="Arial" pitchFamily="34" charset="0"/>
              </a:rPr>
              <a:t>?</a:t>
            </a:r>
          </a:p>
        </p:txBody>
      </p:sp>
      <p:sp>
        <p:nvSpPr>
          <p:cNvPr id="25" name="Text Box 50"/>
          <p:cNvSpPr txBox="1">
            <a:spLocks noChangeArrowheads="1"/>
          </p:cNvSpPr>
          <p:nvPr/>
        </p:nvSpPr>
        <p:spPr bwMode="auto">
          <a:xfrm>
            <a:off x="304800" y="914400"/>
            <a:ext cx="2590800" cy="641350"/>
          </a:xfrm>
          <a:prstGeom prst="rect">
            <a:avLst/>
          </a:prstGeom>
          <a:noFill/>
          <a:ln w="9525">
            <a:noFill/>
            <a:miter lim="800000"/>
            <a:headEnd/>
            <a:tailEnd/>
          </a:ln>
          <a:effectLst>
            <a:outerShdw dist="12700" algn="ctr" rotWithShape="0">
              <a:srgbClr val="000000"/>
            </a:outerShdw>
          </a:effectLst>
        </p:spPr>
        <p:txBody>
          <a:bodyPr>
            <a:spAutoFit/>
          </a:bodyPr>
          <a:lstStyle/>
          <a:p>
            <a:pPr algn="ctr"/>
            <a:r>
              <a:rPr lang="en-US" sz="3600" u="sng">
                <a:solidFill>
                  <a:srgbClr val="520052"/>
                </a:solidFill>
                <a:effectLst/>
                <a:latin typeface="Arial Narrow" pitchFamily="34" charset="0"/>
              </a:rPr>
              <a:t>John 14:9-10</a:t>
            </a:r>
          </a:p>
        </p:txBody>
      </p:sp>
      <p:grpSp>
        <p:nvGrpSpPr>
          <p:cNvPr id="4" name="Group 73"/>
          <p:cNvGrpSpPr>
            <a:grpSpLocks/>
          </p:cNvGrpSpPr>
          <p:nvPr/>
        </p:nvGrpSpPr>
        <p:grpSpPr bwMode="auto">
          <a:xfrm>
            <a:off x="3276600" y="533400"/>
            <a:ext cx="4495800" cy="1752600"/>
            <a:chOff x="2064" y="192"/>
            <a:chExt cx="2832" cy="1104"/>
          </a:xfrm>
        </p:grpSpPr>
        <p:sp>
          <p:nvSpPr>
            <p:cNvPr id="27" name="AutoShape 65"/>
            <p:cNvSpPr>
              <a:spLocks noChangeArrowheads="1"/>
            </p:cNvSpPr>
            <p:nvPr/>
          </p:nvSpPr>
          <p:spPr bwMode="auto">
            <a:xfrm>
              <a:off x="2064" y="192"/>
              <a:ext cx="2832" cy="1104"/>
            </a:xfrm>
            <a:prstGeom prst="horizontalScroll">
              <a:avLst>
                <a:gd name="adj" fmla="val 17606"/>
              </a:avLst>
            </a:prstGeom>
            <a:gradFill rotWithShape="0">
              <a:gsLst>
                <a:gs pos="0">
                  <a:srgbClr val="FFFFFF"/>
                </a:gs>
                <a:gs pos="100000">
                  <a:srgbClr val="FFCC00"/>
                </a:gs>
              </a:gsLst>
              <a:path path="rect">
                <a:fillToRect l="50000" t="50000" r="50000" b="50000"/>
              </a:path>
            </a:gradFill>
            <a:ln w="38100">
              <a:solidFill>
                <a:srgbClr val="663300"/>
              </a:solidFill>
              <a:round/>
              <a:headEnd/>
              <a:tailEnd/>
            </a:ln>
            <a:effectLst/>
          </p:spPr>
          <p:txBody>
            <a:bodyPr wrap="none" anchor="ctr"/>
            <a:lstStyle/>
            <a:p>
              <a:pPr algn="ctr"/>
              <a:endParaRPr lang="en-US" b="0">
                <a:solidFill>
                  <a:srgbClr val="000000"/>
                </a:solidFill>
                <a:effectLst/>
              </a:endParaRPr>
            </a:p>
          </p:txBody>
        </p:sp>
        <p:sp>
          <p:nvSpPr>
            <p:cNvPr id="28" name="Text Box 66"/>
            <p:cNvSpPr txBox="1">
              <a:spLocks noChangeArrowheads="1"/>
            </p:cNvSpPr>
            <p:nvPr/>
          </p:nvSpPr>
          <p:spPr bwMode="auto">
            <a:xfrm>
              <a:off x="2304" y="508"/>
              <a:ext cx="2496" cy="580"/>
            </a:xfrm>
            <a:prstGeom prst="rect">
              <a:avLst/>
            </a:prstGeom>
            <a:noFill/>
            <a:ln w="9525">
              <a:noFill/>
              <a:miter lim="800000"/>
              <a:headEnd/>
              <a:tailEnd/>
            </a:ln>
            <a:effectLst>
              <a:outerShdw dir="5400000" algn="ctr" rotWithShape="0">
                <a:srgbClr val="663300"/>
              </a:outerShdw>
            </a:effectLst>
          </p:spPr>
          <p:txBody>
            <a:bodyPr>
              <a:spAutoFit/>
            </a:bodyPr>
            <a:lstStyle/>
            <a:p>
              <a:pPr algn="ctr">
                <a:lnSpc>
                  <a:spcPct val="85000"/>
                </a:lnSpc>
              </a:pPr>
              <a:r>
                <a:rPr lang="en-US" sz="3200">
                  <a:solidFill>
                    <a:srgbClr val="660033"/>
                  </a:solidFill>
                  <a:effectLst/>
                  <a:latin typeface="Papyrus" pitchFamily="66" charset="0"/>
                </a:rPr>
                <a:t>“He</a:t>
              </a:r>
              <a:r>
                <a:rPr lang="en-US" sz="3200">
                  <a:solidFill>
                    <a:srgbClr val="663300"/>
                  </a:solidFill>
                  <a:effectLst/>
                  <a:latin typeface="Papyrus" pitchFamily="66" charset="0"/>
                </a:rPr>
                <a:t> </a:t>
              </a:r>
              <a:r>
                <a:rPr lang="en-US" sz="3200" dirty="0">
                  <a:solidFill>
                    <a:srgbClr val="660033"/>
                  </a:solidFill>
                  <a:effectLst/>
                  <a:latin typeface="Papyrus" pitchFamily="66" charset="0"/>
                </a:rPr>
                <a:t>who</a:t>
              </a:r>
              <a:r>
                <a:rPr lang="en-US" sz="3200" dirty="0">
                  <a:solidFill>
                    <a:srgbClr val="663300"/>
                  </a:solidFill>
                  <a:effectLst/>
                  <a:latin typeface="Papyrus" pitchFamily="66" charset="0"/>
                </a:rPr>
                <a:t> </a:t>
              </a:r>
              <a:r>
                <a:rPr lang="en-US" sz="3200" dirty="0">
                  <a:solidFill>
                    <a:srgbClr val="660033"/>
                  </a:solidFill>
                  <a:effectLst/>
                  <a:latin typeface="Papyrus" pitchFamily="66" charset="0"/>
                </a:rPr>
                <a:t>has</a:t>
              </a:r>
              <a:r>
                <a:rPr lang="en-US" sz="3200" dirty="0">
                  <a:solidFill>
                    <a:srgbClr val="663300"/>
                  </a:solidFill>
                  <a:effectLst/>
                  <a:latin typeface="Papyrus" pitchFamily="66" charset="0"/>
                </a:rPr>
                <a:t> </a:t>
              </a:r>
              <a:r>
                <a:rPr lang="en-US" sz="3200" dirty="0">
                  <a:solidFill>
                    <a:srgbClr val="660033"/>
                  </a:solidFill>
                  <a:effectLst/>
                  <a:latin typeface="Papyrus" pitchFamily="66" charset="0"/>
                </a:rPr>
                <a:t>seen</a:t>
              </a:r>
              <a:r>
                <a:rPr lang="en-US" sz="3200" dirty="0">
                  <a:solidFill>
                    <a:srgbClr val="663300"/>
                  </a:solidFill>
                  <a:effectLst/>
                  <a:latin typeface="Papyrus" pitchFamily="66" charset="0"/>
                </a:rPr>
                <a:t> </a:t>
              </a:r>
              <a:r>
                <a:rPr lang="en-US" sz="3200" dirty="0">
                  <a:solidFill>
                    <a:srgbClr val="660033"/>
                  </a:solidFill>
                  <a:effectLst/>
                  <a:latin typeface="Papyrus" pitchFamily="66" charset="0"/>
                </a:rPr>
                <a:t>me</a:t>
              </a:r>
            </a:p>
            <a:p>
              <a:pPr algn="ctr">
                <a:lnSpc>
                  <a:spcPct val="85000"/>
                </a:lnSpc>
              </a:pPr>
              <a:r>
                <a:rPr lang="en-US" sz="3200" dirty="0">
                  <a:solidFill>
                    <a:srgbClr val="660033"/>
                  </a:solidFill>
                  <a:effectLst/>
                  <a:latin typeface="Papyrus" pitchFamily="66" charset="0"/>
                </a:rPr>
                <a:t>has</a:t>
              </a:r>
              <a:r>
                <a:rPr lang="en-US" sz="3200" dirty="0">
                  <a:solidFill>
                    <a:srgbClr val="663300"/>
                  </a:solidFill>
                  <a:effectLst/>
                  <a:latin typeface="Papyrus" pitchFamily="66" charset="0"/>
                </a:rPr>
                <a:t> </a:t>
              </a:r>
              <a:r>
                <a:rPr lang="en-US" sz="3200" dirty="0">
                  <a:solidFill>
                    <a:srgbClr val="660033"/>
                  </a:solidFill>
                  <a:effectLst/>
                  <a:latin typeface="Papyrus" pitchFamily="66" charset="0"/>
                </a:rPr>
                <a:t>seen</a:t>
              </a:r>
              <a:r>
                <a:rPr lang="en-US" sz="3200" dirty="0">
                  <a:solidFill>
                    <a:srgbClr val="663300"/>
                  </a:solidFill>
                  <a:effectLst/>
                  <a:latin typeface="Papyrus" pitchFamily="66" charset="0"/>
                </a:rPr>
                <a:t> </a:t>
              </a:r>
              <a:r>
                <a:rPr lang="en-US" sz="3200">
                  <a:solidFill>
                    <a:srgbClr val="660033"/>
                  </a:solidFill>
                  <a:effectLst/>
                  <a:latin typeface="Papyrus" pitchFamily="66" charset="0"/>
                </a:rPr>
                <a:t>the</a:t>
              </a:r>
              <a:r>
                <a:rPr lang="en-US" sz="3200">
                  <a:solidFill>
                    <a:srgbClr val="663300"/>
                  </a:solidFill>
                  <a:effectLst/>
                  <a:latin typeface="Papyrus" pitchFamily="66" charset="0"/>
                </a:rPr>
                <a:t> </a:t>
              </a:r>
              <a:r>
                <a:rPr lang="en-US" sz="3200">
                  <a:solidFill>
                    <a:srgbClr val="660033"/>
                  </a:solidFill>
                  <a:effectLst/>
                  <a:latin typeface="Papyrus" pitchFamily="66" charset="0"/>
                </a:rPr>
                <a:t>Father.”</a:t>
              </a:r>
              <a:endParaRPr lang="en-US" sz="3200" dirty="0">
                <a:solidFill>
                  <a:srgbClr val="660033"/>
                </a:solidFill>
                <a:effectLst/>
                <a:latin typeface="Papyrus" pitchFamily="66" charset="0"/>
              </a:endParaRPr>
            </a:p>
          </p:txBody>
        </p:sp>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125384"/>
                                        </p:tgtEl>
                                        <p:attrNameLst>
                                          <p:attrName>style.visibility</p:attrName>
                                        </p:attrNameLst>
                                      </p:cBhvr>
                                      <p:to>
                                        <p:strVal val="visible"/>
                                      </p:to>
                                    </p:set>
                                    <p:animEffect transition="in" filter="box(out)">
                                      <p:cBhvr>
                                        <p:cTn id="12" dur="500"/>
                                        <p:tgtEl>
                                          <p:spTgt spid="1125384"/>
                                        </p:tgtEl>
                                      </p:cBhvr>
                                    </p:animEffect>
                                  </p:childTnLst>
                                </p:cTn>
                              </p:par>
                            </p:childTnLst>
                          </p:cTn>
                        </p:par>
                        <p:par>
                          <p:cTn id="13" fill="hold">
                            <p:stCondLst>
                              <p:cond delay="500"/>
                            </p:stCondLst>
                            <p:childTnLst>
                              <p:par>
                                <p:cTn id="14" presetID="17" presetClass="entr" presetSubtype="10" fill="hold" grpId="0" nodeType="afterEffect">
                                  <p:stCondLst>
                                    <p:cond delay="0"/>
                                  </p:stCondLst>
                                  <p:childTnLst>
                                    <p:set>
                                      <p:cBhvr>
                                        <p:cTn id="15" dur="1" fill="hold">
                                          <p:stCondLst>
                                            <p:cond delay="0"/>
                                          </p:stCondLst>
                                        </p:cTn>
                                        <p:tgtEl>
                                          <p:spTgt spid="1125385"/>
                                        </p:tgtEl>
                                        <p:attrNameLst>
                                          <p:attrName>style.visibility</p:attrName>
                                        </p:attrNameLst>
                                      </p:cBhvr>
                                      <p:to>
                                        <p:strVal val="visible"/>
                                      </p:to>
                                    </p:set>
                                    <p:anim calcmode="lin" valueType="num">
                                      <p:cBhvr>
                                        <p:cTn id="16" dur="500" fill="hold"/>
                                        <p:tgtEl>
                                          <p:spTgt spid="1125385"/>
                                        </p:tgtEl>
                                        <p:attrNameLst>
                                          <p:attrName>ppt_w</p:attrName>
                                        </p:attrNameLst>
                                      </p:cBhvr>
                                      <p:tavLst>
                                        <p:tav tm="0">
                                          <p:val>
                                            <p:fltVal val="0"/>
                                          </p:val>
                                        </p:tav>
                                        <p:tav tm="100000">
                                          <p:val>
                                            <p:strVal val="#ppt_w"/>
                                          </p:val>
                                        </p:tav>
                                      </p:tavLst>
                                    </p:anim>
                                    <p:anim calcmode="lin" valueType="num">
                                      <p:cBhvr>
                                        <p:cTn id="17" dur="500" fill="hold"/>
                                        <p:tgtEl>
                                          <p:spTgt spid="1125385"/>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child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1125400"/>
                                        </p:tgtEl>
                                        <p:attrNameLst>
                                          <p:attrName>style.visibility</p:attrName>
                                        </p:attrNameLst>
                                      </p:cBhvr>
                                      <p:to>
                                        <p:strVal val="visible"/>
                                      </p:to>
                                    </p:set>
                                    <p:animEffect transition="in" filter="wipe(down)">
                                      <p:cBhvr>
                                        <p:cTn id="27" dur="500"/>
                                        <p:tgtEl>
                                          <p:spTgt spid="1125400"/>
                                        </p:tgtEl>
                                      </p:cBhvr>
                                    </p:animEffect>
                                  </p:childTnLst>
                                  <p:subTnLst>
                                    <p:set>
                                      <p:cBhvr override="childStyle">
                                        <p:cTn dur="1" fill="hold" display="0" masterRel="sameClick" afterEffect="1">
                                          <p:stCondLst>
                                            <p:cond evt="end" delay="0">
                                              <p:tn val="25"/>
                                            </p:cond>
                                          </p:stCondLst>
                                        </p:cTn>
                                        <p:tgtEl>
                                          <p:spTgt spid="1125400"/>
                                        </p:tgtEl>
                                        <p:attrNameLst>
                                          <p:attrName>style.visibility</p:attrName>
                                        </p:attrNameLst>
                                      </p:cBhvr>
                                      <p:to>
                                        <p:strVal val="hidden"/>
                                      </p:to>
                                    </p:set>
                                  </p:sub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1125404"/>
                                        </p:tgtEl>
                                        <p:attrNameLst>
                                          <p:attrName>style.visibility</p:attrName>
                                        </p:attrNameLst>
                                      </p:cBhvr>
                                      <p:to>
                                        <p:strVal val="visible"/>
                                      </p:to>
                                    </p:set>
                                    <p:animEffect transition="in" filter="wipe(up)">
                                      <p:cBhvr>
                                        <p:cTn id="31" dur="500"/>
                                        <p:tgtEl>
                                          <p:spTgt spid="1125404"/>
                                        </p:tgtEl>
                                      </p:cBhvr>
                                    </p:animEffect>
                                  </p:childTnLst>
                                  <p:subTnLst>
                                    <p:set>
                                      <p:cBhvr override="childStyle">
                                        <p:cTn dur="1" fill="hold" display="0" masterRel="sameClick" afterEffect="1">
                                          <p:stCondLst>
                                            <p:cond evt="end" delay="0">
                                              <p:tn val="29"/>
                                            </p:cond>
                                          </p:stCondLst>
                                        </p:cTn>
                                        <p:tgtEl>
                                          <p:spTgt spid="1125404"/>
                                        </p:tgtEl>
                                        <p:attrNameLst>
                                          <p:attrName>style.visibility</p:attrName>
                                        </p:attrNameLst>
                                      </p:cBhvr>
                                      <p:to>
                                        <p:strVal val="hidden"/>
                                      </p:to>
                                    </p:set>
                                  </p:subTnLst>
                                </p:cTn>
                              </p:par>
                            </p:childTnLst>
                          </p:cTn>
                        </p:par>
                        <p:par>
                          <p:cTn id="32" fill="hold">
                            <p:stCondLst>
                              <p:cond delay="1500"/>
                            </p:stCondLst>
                            <p:childTnLst>
                              <p:par>
                                <p:cTn id="33" presetID="22" presetClass="entr" presetSubtype="4" fill="hold" grpId="1" nodeType="afterEffect">
                                  <p:stCondLst>
                                    <p:cond delay="0"/>
                                  </p:stCondLst>
                                  <p:childTnLst>
                                    <p:set>
                                      <p:cBhvr>
                                        <p:cTn id="34" dur="1" fill="hold">
                                          <p:stCondLst>
                                            <p:cond delay="0"/>
                                          </p:stCondLst>
                                        </p:cTn>
                                        <p:tgtEl>
                                          <p:spTgt spid="1125400"/>
                                        </p:tgtEl>
                                        <p:attrNameLst>
                                          <p:attrName>style.visibility</p:attrName>
                                        </p:attrNameLst>
                                      </p:cBhvr>
                                      <p:to>
                                        <p:strVal val="visible"/>
                                      </p:to>
                                    </p:set>
                                    <p:animEffect transition="in" filter="wipe(down)">
                                      <p:cBhvr>
                                        <p:cTn id="35" dur="500"/>
                                        <p:tgtEl>
                                          <p:spTgt spid="1125400"/>
                                        </p:tgtEl>
                                      </p:cBhvr>
                                    </p:animEffect>
                                  </p:childTnLst>
                                </p:cTn>
                              </p:par>
                            </p:childTnLst>
                          </p:cTn>
                        </p:par>
                        <p:par>
                          <p:cTn id="36" fill="hold">
                            <p:stCondLst>
                              <p:cond delay="2000"/>
                            </p:stCondLst>
                            <p:childTnLst>
                              <p:par>
                                <p:cTn id="37" presetID="22" presetClass="entr" presetSubtype="1" fill="hold" grpId="1" nodeType="afterEffect">
                                  <p:stCondLst>
                                    <p:cond delay="0"/>
                                  </p:stCondLst>
                                  <p:childTnLst>
                                    <p:set>
                                      <p:cBhvr>
                                        <p:cTn id="38" dur="1" fill="hold">
                                          <p:stCondLst>
                                            <p:cond delay="0"/>
                                          </p:stCondLst>
                                        </p:cTn>
                                        <p:tgtEl>
                                          <p:spTgt spid="1125404"/>
                                        </p:tgtEl>
                                        <p:attrNameLst>
                                          <p:attrName>style.visibility</p:attrName>
                                        </p:attrNameLst>
                                      </p:cBhvr>
                                      <p:to>
                                        <p:strVal val="visible"/>
                                      </p:to>
                                    </p:set>
                                    <p:animEffect transition="in" filter="wipe(up)">
                                      <p:cBhvr>
                                        <p:cTn id="39" dur="500"/>
                                        <p:tgtEl>
                                          <p:spTgt spid="1125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5384" grpId="0" animBg="1" autoUpdateAnimBg="0"/>
      <p:bldP spid="1125385" grpId="0" animBg="1"/>
      <p:bldP spid="1125400" grpId="0" animBg="1"/>
      <p:bldP spid="1125400" grpId="1" animBg="1"/>
      <p:bldP spid="1125404" grpId="0" animBg="1"/>
      <p:bldP spid="1125404" grpId="1" animBg="1"/>
    </p:bldLst>
  </p:timing>
</p:sld>
</file>

<file path=ppt/slides/slide17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FFD9"/>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1125378" name="Rectangle 2"/>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pPr algn="ctr"/>
            <a:endParaRPr lang="en-US" b="0">
              <a:solidFill>
                <a:srgbClr val="000000"/>
              </a:solidFill>
              <a:effectLst/>
            </a:endParaRPr>
          </a:p>
        </p:txBody>
      </p:sp>
      <p:grpSp>
        <p:nvGrpSpPr>
          <p:cNvPr id="2" name="Group 48"/>
          <p:cNvGrpSpPr>
            <a:grpSpLocks/>
          </p:cNvGrpSpPr>
          <p:nvPr/>
        </p:nvGrpSpPr>
        <p:grpSpPr bwMode="auto">
          <a:xfrm>
            <a:off x="1219200" y="5640386"/>
            <a:ext cx="6781801" cy="912813"/>
            <a:chOff x="624" y="3462"/>
            <a:chExt cx="4272" cy="575"/>
          </a:xfrm>
        </p:grpSpPr>
        <p:sp>
          <p:nvSpPr>
            <p:cNvPr id="1125380" name="Text Box 4"/>
            <p:cNvSpPr txBox="1">
              <a:spLocks noChangeArrowheads="1"/>
            </p:cNvSpPr>
            <p:nvPr/>
          </p:nvSpPr>
          <p:spPr bwMode="auto">
            <a:xfrm>
              <a:off x="815" y="3484"/>
              <a:ext cx="4081" cy="553"/>
            </a:xfrm>
            <a:prstGeom prst="rect">
              <a:avLst/>
            </a:prstGeom>
            <a:noFill/>
            <a:ln w="9525">
              <a:noFill/>
              <a:miter lim="800000"/>
              <a:headEnd/>
              <a:tailEnd/>
            </a:ln>
            <a:effectLst/>
          </p:spPr>
          <p:txBody>
            <a:bodyPr wrap="square">
              <a:spAutoFit/>
            </a:bodyPr>
            <a:lstStyle/>
            <a:p>
              <a:pPr>
                <a:lnSpc>
                  <a:spcPct val="85000"/>
                </a:lnSpc>
              </a:pPr>
              <a:r>
                <a:rPr lang="en-US" sz="2000">
                  <a:solidFill>
                    <a:srgbClr val="FFFFFF"/>
                  </a:solidFill>
                  <a:effectLst/>
                  <a:latin typeface="Arial Narrow" pitchFamily="34" charset="0"/>
                </a:rPr>
                <a:t>The body may be understood to be the mind’s second self, but it is not the mind itself; by analogy, Jesus may be understood to be </a:t>
              </a:r>
              <a:r>
                <a:rPr lang="en-US" sz="2000" u="sng">
                  <a:solidFill>
                    <a:srgbClr val="FFFFFF"/>
                  </a:solidFill>
                  <a:effectLst/>
                  <a:latin typeface="Arial Narrow" pitchFamily="34" charset="0"/>
                </a:rPr>
                <a:t>God’s second self</a:t>
              </a:r>
              <a:r>
                <a:rPr lang="en-US" sz="2000">
                  <a:solidFill>
                    <a:srgbClr val="FFFFFF"/>
                  </a:solidFill>
                  <a:effectLst/>
                  <a:latin typeface="Arial Narrow" pitchFamily="34" charset="0"/>
                </a:rPr>
                <a:t>; but he is </a:t>
              </a:r>
              <a:r>
                <a:rPr lang="en-US" sz="2000" u="sng">
                  <a:solidFill>
                    <a:srgbClr val="FFFFFF"/>
                  </a:solidFill>
                  <a:effectLst/>
                  <a:latin typeface="Arial Narrow" pitchFamily="34" charset="0"/>
                </a:rPr>
                <a:t>not God</a:t>
              </a:r>
              <a:r>
                <a:rPr lang="en-US" sz="2000">
                  <a:solidFill>
                    <a:srgbClr val="FFFFFF"/>
                  </a:solidFill>
                  <a:effectLst/>
                  <a:latin typeface="Arial Narrow" pitchFamily="34" charset="0"/>
                </a:rPr>
                <a:t>.   </a:t>
              </a:r>
              <a:endParaRPr lang="en-US" sz="2000" b="0">
                <a:solidFill>
                  <a:srgbClr val="FFFFFF"/>
                </a:solidFill>
                <a:effectLst/>
                <a:latin typeface="Arial Narrow" pitchFamily="34" charset="0"/>
              </a:endParaRPr>
            </a:p>
          </p:txBody>
        </p:sp>
        <p:sp>
          <p:nvSpPr>
            <p:cNvPr id="1125381" name="Text Box 5"/>
            <p:cNvSpPr txBox="1">
              <a:spLocks noChangeArrowheads="1"/>
            </p:cNvSpPr>
            <p:nvPr/>
          </p:nvSpPr>
          <p:spPr bwMode="auto">
            <a:xfrm>
              <a:off x="624" y="3462"/>
              <a:ext cx="203" cy="383"/>
            </a:xfrm>
            <a:prstGeom prst="rect">
              <a:avLst/>
            </a:prstGeom>
            <a:noFill/>
            <a:ln w="9525">
              <a:noFill/>
              <a:miter lim="800000"/>
              <a:headEnd/>
              <a:tailEnd/>
            </a:ln>
            <a:effectLst/>
          </p:spPr>
          <p:txBody>
            <a:bodyPr>
              <a:spAutoFit/>
            </a:bodyPr>
            <a:lstStyle/>
            <a:p>
              <a:pPr marL="0" marR="0" lvl="0" indent="0" defTabSz="914400" rtl="0" eaLnBrk="0" fontAlgn="base" latinLnBrk="0" hangingPunct="0">
                <a:lnSpc>
                  <a:spcPct val="64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1125384" name="Oval 8"/>
          <p:cNvSpPr>
            <a:spLocks noChangeArrowheads="1"/>
          </p:cNvSpPr>
          <p:nvPr/>
        </p:nvSpPr>
        <p:spPr bwMode="auto">
          <a:xfrm>
            <a:off x="876300" y="3657600"/>
            <a:ext cx="1447800" cy="1296988"/>
          </a:xfrm>
          <a:prstGeom prst="ellipse">
            <a:avLst/>
          </a:prstGeom>
          <a:gradFill rotWithShape="0">
            <a:gsLst>
              <a:gs pos="0">
                <a:srgbClr val="CCFFFF"/>
              </a:gs>
              <a:gs pos="100000">
                <a:srgbClr val="FFFF00"/>
              </a:gs>
            </a:gsLst>
            <a:path path="shape">
              <a:fillToRect l="50000" t="50000" r="50000" b="50000"/>
            </a:path>
          </a:gradFill>
          <a:ln w="19050">
            <a:round/>
            <a:headEnd/>
            <a:tailEnd/>
          </a:ln>
          <a:effectLst/>
          <a:scene3d>
            <a:camera prst="legacyPerspectiveBottom"/>
            <a:lightRig rig="legacyNormal3" dir="t"/>
          </a:scene3d>
          <a:sp3d extrusionH="887400" prstMaterial="legacyMatte">
            <a:bevelT w="13500" h="13500" prst="angle"/>
            <a:bevelB w="13500" h="13500" prst="angle"/>
            <a:extrusionClr>
              <a:srgbClr val="FFFF00"/>
            </a:extrusionClr>
          </a:sp3d>
        </p:spPr>
        <p:txBody>
          <a:bodyPr wrap="none" anchor="ctr">
            <a:flatTx/>
          </a:bodyPr>
          <a:lstStyle/>
          <a:p>
            <a:pPr algn="ctr"/>
            <a:endParaRPr lang="en-US" sz="4800">
              <a:solidFill>
                <a:srgbClr val="6600CC"/>
              </a:solidFill>
              <a:effectLst/>
              <a:latin typeface="Impact" pitchFamily="34" charset="0"/>
            </a:endParaRPr>
          </a:p>
        </p:txBody>
      </p:sp>
      <p:sp>
        <p:nvSpPr>
          <p:cNvPr id="1125385" name="WordArt 9"/>
          <p:cNvSpPr>
            <a:spLocks noChangeArrowheads="1" noChangeShapeType="1" noTextEdit="1"/>
          </p:cNvSpPr>
          <p:nvPr/>
        </p:nvSpPr>
        <p:spPr bwMode="auto">
          <a:xfrm>
            <a:off x="1039813" y="4049713"/>
            <a:ext cx="1119187" cy="528637"/>
          </a:xfrm>
          <a:prstGeom prst="rect">
            <a:avLst/>
          </a:prstGeom>
        </p:spPr>
        <p:txBody>
          <a:bodyPr wrap="none" fromWordArt="1">
            <a:prstTxWarp prst="textPlain">
              <a:avLst>
                <a:gd name="adj" fmla="val 50000"/>
              </a:avLst>
            </a:prstTxWarp>
          </a:bodyPr>
          <a:lstStyle/>
          <a:p>
            <a:pPr algn="ctr"/>
            <a:r>
              <a:rPr lang="en-US" sz="3600" b="0" kern="10">
                <a:ln w="38100">
                  <a:noFill/>
                  <a:round/>
                  <a:headEnd/>
                  <a:tailEnd/>
                </a:ln>
                <a:solidFill>
                  <a:srgbClr val="0000FF"/>
                </a:solidFill>
                <a:effectLst/>
                <a:latin typeface="Impact"/>
              </a:rPr>
              <a:t>Jesus</a:t>
            </a:r>
          </a:p>
        </p:txBody>
      </p:sp>
      <p:grpSp>
        <p:nvGrpSpPr>
          <p:cNvPr id="3" name="Group 10"/>
          <p:cNvGrpSpPr>
            <a:grpSpLocks/>
          </p:cNvGrpSpPr>
          <p:nvPr/>
        </p:nvGrpSpPr>
        <p:grpSpPr bwMode="auto">
          <a:xfrm>
            <a:off x="990600" y="1866900"/>
            <a:ext cx="1219200" cy="1092200"/>
            <a:chOff x="624" y="1056"/>
            <a:chExt cx="768" cy="688"/>
          </a:xfrm>
        </p:grpSpPr>
        <p:sp>
          <p:nvSpPr>
            <p:cNvPr id="1125387" name="Oval 11"/>
            <p:cNvSpPr>
              <a:spLocks noChangeArrowheads="1"/>
            </p:cNvSpPr>
            <p:nvPr/>
          </p:nvSpPr>
          <p:spPr bwMode="auto">
            <a:xfrm>
              <a:off x="624" y="1056"/>
              <a:ext cx="768" cy="688"/>
            </a:xfrm>
            <a:prstGeom prst="ellipse">
              <a:avLst/>
            </a:prstGeom>
            <a:gradFill rotWithShape="0">
              <a:gsLst>
                <a:gs pos="0">
                  <a:srgbClr val="9966FF"/>
                </a:gs>
                <a:gs pos="100000">
                  <a:srgbClr val="E4E4E4"/>
                </a:gs>
              </a:gsLst>
              <a:path path="shape">
                <a:fillToRect l="50000" t="50000" r="50000" b="50000"/>
              </a:path>
            </a:gradFill>
            <a:ln w="12700">
              <a:round/>
              <a:headEnd/>
              <a:tailEnd/>
            </a:ln>
            <a:effectLst/>
            <a:scene3d>
              <a:camera prst="legacyPerspectiveTop"/>
              <a:lightRig rig="legacyNormal3" dir="t"/>
            </a:scene3d>
            <a:sp3d extrusionH="887400" prstMaterial="legacyMatte">
              <a:bevelT w="13500" h="13500" prst="angle"/>
              <a:bevelB w="13500" h="13500" prst="angle"/>
              <a:extrusionClr>
                <a:srgbClr val="FFFFFF"/>
              </a:extrusionClr>
            </a:sp3d>
          </p:spPr>
          <p:txBody>
            <a:bodyPr wrap="none" anchor="ctr">
              <a:flatTx/>
            </a:bodyPr>
            <a:lstStyle/>
            <a:p>
              <a:pPr algn="ctr"/>
              <a:endParaRPr lang="en-US" sz="4800">
                <a:solidFill>
                  <a:srgbClr val="6600CC"/>
                </a:solidFill>
                <a:effectLst/>
                <a:latin typeface="Impact" pitchFamily="34" charset="0"/>
              </a:endParaRPr>
            </a:p>
          </p:txBody>
        </p:sp>
        <p:sp>
          <p:nvSpPr>
            <p:cNvPr id="1125388" name="WordArt 12"/>
            <p:cNvSpPr>
              <a:spLocks noChangeArrowheads="1" noChangeShapeType="1" noTextEdit="1"/>
            </p:cNvSpPr>
            <p:nvPr/>
          </p:nvSpPr>
          <p:spPr bwMode="auto">
            <a:xfrm>
              <a:off x="701" y="1208"/>
              <a:ext cx="595" cy="382"/>
            </a:xfrm>
            <a:prstGeom prst="rect">
              <a:avLst/>
            </a:prstGeom>
          </p:spPr>
          <p:txBody>
            <a:bodyPr wrap="none" fromWordArt="1">
              <a:prstTxWarp prst="textPlain">
                <a:avLst>
                  <a:gd name="adj" fmla="val 50000"/>
                </a:avLst>
              </a:prstTxWarp>
            </a:bodyPr>
            <a:lstStyle/>
            <a:p>
              <a:pPr algn="ctr"/>
              <a:r>
                <a:rPr lang="en-US" sz="3600" b="0" kern="10">
                  <a:ln w="19050">
                    <a:solidFill>
                      <a:srgbClr val="6600CC"/>
                    </a:solidFill>
                    <a:round/>
                    <a:headEnd/>
                    <a:tailEnd/>
                  </a:ln>
                  <a:solidFill>
                    <a:srgbClr val="FFFFFF"/>
                  </a:solidFill>
                  <a:effectLst/>
                  <a:latin typeface="Impact"/>
                </a:rPr>
                <a:t>God</a:t>
              </a:r>
            </a:p>
          </p:txBody>
        </p:sp>
      </p:grpSp>
      <p:sp>
        <p:nvSpPr>
          <p:cNvPr id="1125389" name="AutoShape 13"/>
          <p:cNvSpPr>
            <a:spLocks noChangeArrowheads="1"/>
          </p:cNvSpPr>
          <p:nvPr/>
        </p:nvSpPr>
        <p:spPr bwMode="auto">
          <a:xfrm rot="-5400000">
            <a:off x="5669756" y="3674269"/>
            <a:ext cx="439738" cy="1263650"/>
          </a:xfrm>
          <a:prstGeom prst="downArrow">
            <a:avLst>
              <a:gd name="adj1" fmla="val 50000"/>
              <a:gd name="adj2" fmla="val 125722"/>
            </a:avLst>
          </a:prstGeom>
          <a:gradFill rotWithShape="0">
            <a:gsLst>
              <a:gs pos="0">
                <a:srgbClr val="FFFF00"/>
              </a:gs>
              <a:gs pos="100000">
                <a:srgbClr val="9900FF"/>
              </a:gs>
            </a:gsLst>
            <a:path path="rect">
              <a:fillToRect l="50000" t="50000" r="50000" b="50000"/>
            </a:path>
          </a:gradFill>
          <a:ln w="9525">
            <a:solidFill>
              <a:srgbClr val="6600CC"/>
            </a:solidFill>
            <a:miter lim="800000"/>
            <a:headEnd/>
            <a:tailEnd/>
          </a:ln>
          <a:effectLst/>
        </p:spPr>
        <p:txBody>
          <a:bodyPr wrap="none" anchor="ctr"/>
          <a:lstStyle/>
          <a:p>
            <a:pPr algn="ctr"/>
            <a:endParaRPr lang="en-US" b="0">
              <a:solidFill>
                <a:srgbClr val="000000"/>
              </a:solidFill>
              <a:effectLst/>
            </a:endParaRPr>
          </a:p>
        </p:txBody>
      </p:sp>
      <p:grpSp>
        <p:nvGrpSpPr>
          <p:cNvPr id="4" name="Group 47"/>
          <p:cNvGrpSpPr>
            <a:grpSpLocks/>
          </p:cNvGrpSpPr>
          <p:nvPr/>
        </p:nvGrpSpPr>
        <p:grpSpPr bwMode="auto">
          <a:xfrm>
            <a:off x="3505200" y="3505200"/>
            <a:ext cx="1600200" cy="1600200"/>
            <a:chOff x="2208" y="2088"/>
            <a:chExt cx="1008" cy="1008"/>
          </a:xfrm>
        </p:grpSpPr>
        <p:sp>
          <p:nvSpPr>
            <p:cNvPr id="1125391" name="Oval 15"/>
            <p:cNvSpPr>
              <a:spLocks noChangeArrowheads="1"/>
            </p:cNvSpPr>
            <p:nvPr/>
          </p:nvSpPr>
          <p:spPr bwMode="auto">
            <a:xfrm>
              <a:off x="2208" y="2088"/>
              <a:ext cx="1008" cy="1008"/>
            </a:xfrm>
            <a:prstGeom prst="ellipse">
              <a:avLst/>
            </a:prstGeom>
            <a:gradFill rotWithShape="0">
              <a:gsLst>
                <a:gs pos="0">
                  <a:srgbClr val="B973FF"/>
                </a:gs>
                <a:gs pos="100000">
                  <a:srgbClr val="8F00F0"/>
                </a:gs>
              </a:gsLst>
              <a:path path="shape">
                <a:fillToRect l="50000" t="50000" r="50000" b="50000"/>
              </a:path>
            </a:gradFill>
            <a:ln w="12700">
              <a:round/>
              <a:headEnd/>
              <a:tailEnd/>
            </a:ln>
            <a:effectLst/>
            <a:scene3d>
              <a:camera prst="legacyPerspectiveTop"/>
              <a:lightRig rig="legacyFlat3" dir="t"/>
            </a:scene3d>
            <a:sp3d extrusionH="887400" prstMaterial="legacyMatte">
              <a:bevelT w="13500" h="13500" prst="angle"/>
              <a:bevelB w="13500" h="13500" prst="angle"/>
              <a:extrusionClr>
                <a:srgbClr val="FFFFFF"/>
              </a:extrusionClr>
            </a:sp3d>
          </p:spPr>
          <p:txBody>
            <a:bodyPr wrap="none" anchor="ctr">
              <a:flatTx/>
            </a:bodyPr>
            <a:lstStyle/>
            <a:p>
              <a:pPr algn="ctr"/>
              <a:endParaRPr lang="en-US" b="0">
                <a:solidFill>
                  <a:srgbClr val="000000"/>
                </a:solidFill>
                <a:effectLst/>
              </a:endParaRPr>
            </a:p>
          </p:txBody>
        </p:sp>
        <p:sp>
          <p:nvSpPr>
            <p:cNvPr id="1125392" name="Text Box 16"/>
            <p:cNvSpPr txBox="1">
              <a:spLocks noChangeArrowheads="1"/>
            </p:cNvSpPr>
            <p:nvPr/>
          </p:nvSpPr>
          <p:spPr bwMode="auto">
            <a:xfrm>
              <a:off x="2208" y="2210"/>
              <a:ext cx="1008" cy="855"/>
            </a:xfrm>
            <a:prstGeom prst="rect">
              <a:avLst/>
            </a:prstGeom>
            <a:noFill/>
            <a:ln w="28575">
              <a:noFill/>
              <a:miter lim="800000"/>
              <a:headEnd/>
              <a:tailEnd/>
            </a:ln>
            <a:effectLst>
              <a:outerShdw dist="45791" dir="2021404" algn="ctr" rotWithShape="0">
                <a:schemeClr val="tx1"/>
              </a:outerShdw>
            </a:effectLst>
          </p:spPr>
          <p:txBody>
            <a:bodyPr>
              <a:spAutoFit/>
            </a:bodyPr>
            <a:lstStyle/>
            <a:p>
              <a:pPr algn="ctr">
                <a:lnSpc>
                  <a:spcPct val="75000"/>
                </a:lnSpc>
              </a:pPr>
              <a:r>
                <a:rPr lang="en-US" sz="3600" b="0">
                  <a:solidFill>
                    <a:srgbClr val="FFFFFF"/>
                  </a:solidFill>
                  <a:effectLst/>
                  <a:latin typeface="Impact" pitchFamily="34" charset="0"/>
                </a:rPr>
                <a:t>God’s</a:t>
              </a:r>
            </a:p>
            <a:p>
              <a:pPr algn="ctr">
                <a:lnSpc>
                  <a:spcPct val="75000"/>
                </a:lnSpc>
              </a:pPr>
              <a:r>
                <a:rPr lang="en-US" sz="3600" b="0">
                  <a:solidFill>
                    <a:srgbClr val="FFFFFF"/>
                  </a:solidFill>
                  <a:effectLst/>
                  <a:latin typeface="Impact" pitchFamily="34" charset="0"/>
                </a:rPr>
                <a:t>second</a:t>
              </a:r>
            </a:p>
            <a:p>
              <a:pPr algn="ctr">
                <a:lnSpc>
                  <a:spcPct val="80000"/>
                </a:lnSpc>
              </a:pPr>
              <a:r>
                <a:rPr lang="en-US" sz="3600" b="0">
                  <a:solidFill>
                    <a:srgbClr val="FFFFFF"/>
                  </a:solidFill>
                  <a:effectLst/>
                  <a:latin typeface="Impact" pitchFamily="34" charset="0"/>
                </a:rPr>
                <a:t>self</a:t>
              </a:r>
            </a:p>
          </p:txBody>
        </p:sp>
      </p:grpSp>
      <p:sp>
        <p:nvSpPr>
          <p:cNvPr id="1125393" name="WordArt 17"/>
          <p:cNvSpPr>
            <a:spLocks noChangeArrowheads="1" noChangeShapeType="1" noTextEdit="1"/>
          </p:cNvSpPr>
          <p:nvPr/>
        </p:nvSpPr>
        <p:spPr bwMode="auto">
          <a:xfrm>
            <a:off x="2514600" y="4152900"/>
            <a:ext cx="762000" cy="304800"/>
          </a:xfrm>
          <a:prstGeom prst="rect">
            <a:avLst/>
          </a:prstGeom>
        </p:spPr>
        <p:txBody>
          <a:bodyPr wrap="none" fromWordArt="1">
            <a:prstTxWarp prst="textPlain">
              <a:avLst>
                <a:gd name="adj" fmla="val 50000"/>
              </a:avLst>
            </a:prstTxWarp>
          </a:bodyPr>
          <a:lstStyle/>
          <a:p>
            <a:pPr algn="ctr"/>
            <a:r>
              <a:rPr lang="en-US" sz="3600" b="0" kern="10">
                <a:ln w="9525">
                  <a:solidFill>
                    <a:srgbClr val="6600CC"/>
                  </a:solidFill>
                  <a:round/>
                  <a:headEnd/>
                  <a:tailEnd/>
                </a:ln>
                <a:gradFill rotWithShape="0">
                  <a:gsLst>
                    <a:gs pos="0">
                      <a:srgbClr val="FFFF00"/>
                    </a:gs>
                    <a:gs pos="100000">
                      <a:srgbClr val="9900FF"/>
                    </a:gs>
                  </a:gsLst>
                  <a:path path="rect">
                    <a:fillToRect l="50000" t="50000" r="50000" b="50000"/>
                  </a:path>
                </a:gradFill>
                <a:effectLst/>
                <a:latin typeface="Impact"/>
              </a:rPr>
              <a:t>=</a:t>
            </a:r>
          </a:p>
        </p:txBody>
      </p:sp>
      <p:sp>
        <p:nvSpPr>
          <p:cNvPr id="1125394" name="AutoShape 18"/>
          <p:cNvSpPr>
            <a:spLocks noChangeArrowheads="1"/>
          </p:cNvSpPr>
          <p:nvPr/>
        </p:nvSpPr>
        <p:spPr bwMode="auto">
          <a:xfrm>
            <a:off x="6705600" y="3314700"/>
            <a:ext cx="1752600" cy="1676400"/>
          </a:xfrm>
          <a:prstGeom prst="roundRect">
            <a:avLst>
              <a:gd name="adj" fmla="val 16667"/>
            </a:avLst>
          </a:prstGeom>
          <a:gradFill rotWithShape="0">
            <a:gsLst>
              <a:gs pos="0">
                <a:srgbClr val="CCFFFF"/>
              </a:gs>
              <a:gs pos="100000">
                <a:srgbClr val="FFFF00"/>
              </a:gs>
            </a:gsLst>
            <a:path path="shape">
              <a:fillToRect l="50000" t="50000" r="50000" b="50000"/>
            </a:path>
          </a:gradFill>
          <a:ln w="19050">
            <a:round/>
            <a:headEnd/>
            <a:tailEnd/>
          </a:ln>
          <a:effectLst/>
          <a:scene3d>
            <a:camera prst="legacyPerspectiveBottom"/>
            <a:lightRig rig="legacyNormal3" dir="t"/>
          </a:scene3d>
          <a:sp3d extrusionH="887400" prstMaterial="legacyMatte">
            <a:bevelT w="13500" h="13500" prst="angle"/>
            <a:bevelB w="13500" h="13500" prst="angle"/>
            <a:extrusionClr>
              <a:srgbClr val="FFFF00"/>
            </a:extrusionClr>
          </a:sp3d>
        </p:spPr>
        <p:txBody>
          <a:bodyPr wrap="none" anchor="ctr">
            <a:flatTx/>
          </a:bodyPr>
          <a:lstStyle/>
          <a:p>
            <a:pPr algn="ctr"/>
            <a:endParaRPr lang="en-US" sz="4800">
              <a:solidFill>
                <a:srgbClr val="6600CC"/>
              </a:solidFill>
              <a:effectLst/>
              <a:latin typeface="Impact" pitchFamily="34" charset="0"/>
            </a:endParaRPr>
          </a:p>
        </p:txBody>
      </p:sp>
      <p:sp>
        <p:nvSpPr>
          <p:cNvPr id="1125400" name="AutoShape 24"/>
          <p:cNvSpPr>
            <a:spLocks noChangeArrowheads="1"/>
          </p:cNvSpPr>
          <p:nvPr/>
        </p:nvSpPr>
        <p:spPr bwMode="auto">
          <a:xfrm rot="-10800000">
            <a:off x="1352550" y="2932113"/>
            <a:ext cx="152400" cy="652462"/>
          </a:xfrm>
          <a:prstGeom prst="curvedLeftArrow">
            <a:avLst>
              <a:gd name="adj1" fmla="val 85625"/>
              <a:gd name="adj2" fmla="val 171250"/>
              <a:gd name="adj3" fmla="val 33333"/>
            </a:avLst>
          </a:prstGeom>
          <a:gradFill rotWithShape="0">
            <a:gsLst>
              <a:gs pos="0">
                <a:schemeClr val="bg1"/>
              </a:gs>
              <a:gs pos="100000">
                <a:srgbClr val="FFCCCC"/>
              </a:gs>
            </a:gsLst>
            <a:lin ang="0" scaled="1"/>
          </a:gradFill>
          <a:ln w="38100">
            <a:solidFill>
              <a:srgbClr val="CC3300"/>
            </a:solidFill>
            <a:miter lim="800000"/>
            <a:headEnd/>
            <a:tailEnd/>
          </a:ln>
          <a:effectLst/>
        </p:spPr>
        <p:txBody>
          <a:bodyPr wrap="none" anchor="ctr"/>
          <a:lstStyle/>
          <a:p>
            <a:pPr algn="ctr"/>
            <a:endParaRPr lang="en-US" b="0">
              <a:solidFill>
                <a:srgbClr val="000000"/>
              </a:solidFill>
              <a:effectLst/>
            </a:endParaRPr>
          </a:p>
        </p:txBody>
      </p:sp>
      <p:sp>
        <p:nvSpPr>
          <p:cNvPr id="1125404" name="AutoShape 28"/>
          <p:cNvSpPr>
            <a:spLocks noChangeArrowheads="1"/>
          </p:cNvSpPr>
          <p:nvPr/>
        </p:nvSpPr>
        <p:spPr bwMode="auto">
          <a:xfrm>
            <a:off x="1733550" y="2990850"/>
            <a:ext cx="152400" cy="652463"/>
          </a:xfrm>
          <a:prstGeom prst="curvedLeftArrow">
            <a:avLst>
              <a:gd name="adj1" fmla="val 85625"/>
              <a:gd name="adj2" fmla="val 171250"/>
              <a:gd name="adj3" fmla="val 33333"/>
            </a:avLst>
          </a:prstGeom>
          <a:gradFill rotWithShape="0">
            <a:gsLst>
              <a:gs pos="0">
                <a:schemeClr val="bg1"/>
              </a:gs>
              <a:gs pos="100000">
                <a:srgbClr val="FFCCCC"/>
              </a:gs>
            </a:gsLst>
            <a:lin ang="0" scaled="1"/>
          </a:gradFill>
          <a:ln w="38100">
            <a:solidFill>
              <a:srgbClr val="CC3300"/>
            </a:solidFill>
            <a:miter lim="800000"/>
            <a:headEnd/>
            <a:tailEnd/>
          </a:ln>
          <a:effectLst/>
        </p:spPr>
        <p:txBody>
          <a:bodyPr wrap="none" anchor="ctr"/>
          <a:lstStyle/>
          <a:p>
            <a:pPr algn="ctr"/>
            <a:endParaRPr lang="en-US" b="0">
              <a:solidFill>
                <a:srgbClr val="000000"/>
              </a:solidFill>
              <a:effectLst/>
            </a:endParaRPr>
          </a:p>
        </p:txBody>
      </p:sp>
      <p:sp>
        <p:nvSpPr>
          <p:cNvPr id="1125395" name="WordArt 19"/>
          <p:cNvSpPr>
            <a:spLocks noChangeArrowheads="1" noChangeShapeType="1" noTextEdit="1"/>
          </p:cNvSpPr>
          <p:nvPr/>
        </p:nvSpPr>
        <p:spPr bwMode="auto">
          <a:xfrm>
            <a:off x="6858000" y="3771900"/>
            <a:ext cx="1447800" cy="762000"/>
          </a:xfrm>
          <a:prstGeom prst="rect">
            <a:avLst/>
          </a:prstGeom>
        </p:spPr>
        <p:txBody>
          <a:bodyPr wrap="none" fromWordArt="1">
            <a:prstTxWarp prst="textPlain">
              <a:avLst>
                <a:gd name="adj" fmla="val 50000"/>
              </a:avLst>
            </a:prstTxWarp>
          </a:bodyPr>
          <a:lstStyle/>
          <a:p>
            <a:pPr algn="ctr"/>
            <a:r>
              <a:rPr lang="en-US" sz="3600" b="0" kern="10">
                <a:ln w="38100">
                  <a:noFill/>
                  <a:round/>
                  <a:headEnd/>
                  <a:tailEnd/>
                </a:ln>
                <a:solidFill>
                  <a:srgbClr val="0000FF"/>
                </a:solidFill>
                <a:effectLst/>
                <a:latin typeface="Impact"/>
              </a:rPr>
              <a:t>Not God</a:t>
            </a:r>
          </a:p>
        </p:txBody>
      </p:sp>
      <p:sp>
        <p:nvSpPr>
          <p:cNvPr id="33" name="Text Box 62" descr="Pink tissue paper"/>
          <p:cNvSpPr txBox="1">
            <a:spLocks noChangeArrowheads="1"/>
          </p:cNvSpPr>
          <p:nvPr/>
        </p:nvSpPr>
        <p:spPr bwMode="auto">
          <a:xfrm>
            <a:off x="304800" y="76200"/>
            <a:ext cx="3810000" cy="615553"/>
          </a:xfrm>
          <a:prstGeom prst="rect">
            <a:avLst/>
          </a:prstGeom>
          <a:noFill/>
          <a:ln w="9525">
            <a:noFill/>
            <a:miter lim="800000"/>
            <a:headEnd/>
            <a:tailEnd/>
          </a:ln>
          <a:effectLst>
            <a:outerShdw dist="25400" dir="2700000" algn="ctr" rotWithShape="0">
              <a:schemeClr val="bg1"/>
            </a:outerShdw>
          </a:effectLst>
        </p:spPr>
        <p:txBody>
          <a:bodyPr wrap="square">
            <a:spAutoFit/>
          </a:bodyPr>
          <a:lstStyle/>
          <a:p>
            <a:r>
              <a:rPr lang="en-US" sz="3000" b="0" u="sng">
                <a:solidFill>
                  <a:srgbClr val="000099"/>
                </a:solidFill>
                <a:effectLst/>
                <a:latin typeface="Impact" pitchFamily="34" charset="0"/>
              </a:rPr>
              <a:t>Is </a:t>
            </a:r>
            <a:r>
              <a:rPr lang="en-US" sz="3000" b="0" u="sng" dirty="0">
                <a:solidFill>
                  <a:srgbClr val="000099"/>
                </a:solidFill>
                <a:effectLst/>
                <a:latin typeface="Impact" pitchFamily="34" charset="0"/>
              </a:rPr>
              <a:t>Jesus God Himself</a:t>
            </a:r>
            <a:r>
              <a:rPr lang="en-US" sz="3400" b="0" u="sng" dirty="0">
                <a:solidFill>
                  <a:srgbClr val="000099"/>
                </a:solidFill>
                <a:effectLst/>
                <a:latin typeface="Arial Black" pitchFamily="34" charset="0"/>
                <a:cs typeface="Arial" pitchFamily="34" charset="0"/>
              </a:rPr>
              <a:t>?</a:t>
            </a:r>
          </a:p>
        </p:txBody>
      </p:sp>
      <p:sp>
        <p:nvSpPr>
          <p:cNvPr id="38" name="Text Box 50"/>
          <p:cNvSpPr txBox="1">
            <a:spLocks noChangeArrowheads="1"/>
          </p:cNvSpPr>
          <p:nvPr/>
        </p:nvSpPr>
        <p:spPr bwMode="auto">
          <a:xfrm>
            <a:off x="304800" y="914400"/>
            <a:ext cx="2590800" cy="641350"/>
          </a:xfrm>
          <a:prstGeom prst="rect">
            <a:avLst/>
          </a:prstGeom>
          <a:noFill/>
          <a:ln w="9525">
            <a:noFill/>
            <a:miter lim="800000"/>
            <a:headEnd/>
            <a:tailEnd/>
          </a:ln>
          <a:effectLst>
            <a:outerShdw dist="12700" algn="ctr" rotWithShape="0">
              <a:srgbClr val="000000"/>
            </a:outerShdw>
          </a:effectLst>
        </p:spPr>
        <p:txBody>
          <a:bodyPr>
            <a:spAutoFit/>
          </a:bodyPr>
          <a:lstStyle/>
          <a:p>
            <a:pPr algn="ctr"/>
            <a:r>
              <a:rPr lang="en-US" sz="3600" u="sng">
                <a:solidFill>
                  <a:srgbClr val="520052"/>
                </a:solidFill>
                <a:effectLst/>
                <a:latin typeface="Arial Narrow" pitchFamily="34" charset="0"/>
              </a:rPr>
              <a:t>John 14:9-10</a:t>
            </a:r>
          </a:p>
        </p:txBody>
      </p:sp>
      <p:grpSp>
        <p:nvGrpSpPr>
          <p:cNvPr id="5" name="Group 73"/>
          <p:cNvGrpSpPr>
            <a:grpSpLocks/>
          </p:cNvGrpSpPr>
          <p:nvPr/>
        </p:nvGrpSpPr>
        <p:grpSpPr bwMode="auto">
          <a:xfrm>
            <a:off x="3276600" y="533400"/>
            <a:ext cx="4495800" cy="1752600"/>
            <a:chOff x="2064" y="192"/>
            <a:chExt cx="2832" cy="1104"/>
          </a:xfrm>
        </p:grpSpPr>
        <p:sp>
          <p:nvSpPr>
            <p:cNvPr id="40" name="AutoShape 65"/>
            <p:cNvSpPr>
              <a:spLocks noChangeArrowheads="1"/>
            </p:cNvSpPr>
            <p:nvPr/>
          </p:nvSpPr>
          <p:spPr bwMode="auto">
            <a:xfrm>
              <a:off x="2064" y="192"/>
              <a:ext cx="2832" cy="1104"/>
            </a:xfrm>
            <a:prstGeom prst="horizontalScroll">
              <a:avLst>
                <a:gd name="adj" fmla="val 17606"/>
              </a:avLst>
            </a:prstGeom>
            <a:gradFill rotWithShape="0">
              <a:gsLst>
                <a:gs pos="0">
                  <a:srgbClr val="FFFFFF"/>
                </a:gs>
                <a:gs pos="100000">
                  <a:srgbClr val="FFCC00"/>
                </a:gs>
              </a:gsLst>
              <a:path path="rect">
                <a:fillToRect l="50000" t="50000" r="50000" b="50000"/>
              </a:path>
            </a:gradFill>
            <a:ln w="38100">
              <a:solidFill>
                <a:srgbClr val="663300"/>
              </a:solidFill>
              <a:round/>
              <a:headEnd/>
              <a:tailEnd/>
            </a:ln>
            <a:effectLst/>
          </p:spPr>
          <p:txBody>
            <a:bodyPr wrap="none" anchor="ctr"/>
            <a:lstStyle/>
            <a:p>
              <a:pPr algn="ctr"/>
              <a:endParaRPr lang="en-US" b="0">
                <a:solidFill>
                  <a:srgbClr val="000000"/>
                </a:solidFill>
                <a:effectLst/>
              </a:endParaRPr>
            </a:p>
          </p:txBody>
        </p:sp>
        <p:sp>
          <p:nvSpPr>
            <p:cNvPr id="41" name="Text Box 66"/>
            <p:cNvSpPr txBox="1">
              <a:spLocks noChangeArrowheads="1"/>
            </p:cNvSpPr>
            <p:nvPr/>
          </p:nvSpPr>
          <p:spPr bwMode="auto">
            <a:xfrm>
              <a:off x="2304" y="508"/>
              <a:ext cx="2496" cy="580"/>
            </a:xfrm>
            <a:prstGeom prst="rect">
              <a:avLst/>
            </a:prstGeom>
            <a:noFill/>
            <a:ln w="9525">
              <a:noFill/>
              <a:miter lim="800000"/>
              <a:headEnd/>
              <a:tailEnd/>
            </a:ln>
            <a:effectLst>
              <a:outerShdw dir="5400000" algn="ctr" rotWithShape="0">
                <a:srgbClr val="663300"/>
              </a:outerShdw>
            </a:effectLst>
          </p:spPr>
          <p:txBody>
            <a:bodyPr>
              <a:spAutoFit/>
            </a:bodyPr>
            <a:lstStyle/>
            <a:p>
              <a:pPr algn="ctr">
                <a:lnSpc>
                  <a:spcPct val="85000"/>
                </a:lnSpc>
              </a:pPr>
              <a:r>
                <a:rPr lang="en-US" sz="3200">
                  <a:solidFill>
                    <a:srgbClr val="660033"/>
                  </a:solidFill>
                  <a:effectLst/>
                  <a:latin typeface="Papyrus" pitchFamily="66" charset="0"/>
                </a:rPr>
                <a:t>“He</a:t>
              </a:r>
              <a:r>
                <a:rPr lang="en-US" sz="3200">
                  <a:solidFill>
                    <a:srgbClr val="663300"/>
                  </a:solidFill>
                  <a:effectLst/>
                  <a:latin typeface="Papyrus" pitchFamily="66" charset="0"/>
                </a:rPr>
                <a:t> </a:t>
              </a:r>
              <a:r>
                <a:rPr lang="en-US" sz="3200" dirty="0">
                  <a:solidFill>
                    <a:srgbClr val="660033"/>
                  </a:solidFill>
                  <a:effectLst/>
                  <a:latin typeface="Papyrus" pitchFamily="66" charset="0"/>
                </a:rPr>
                <a:t>who</a:t>
              </a:r>
              <a:r>
                <a:rPr lang="en-US" sz="3200" dirty="0">
                  <a:solidFill>
                    <a:srgbClr val="663300"/>
                  </a:solidFill>
                  <a:effectLst/>
                  <a:latin typeface="Papyrus" pitchFamily="66" charset="0"/>
                </a:rPr>
                <a:t> </a:t>
              </a:r>
              <a:r>
                <a:rPr lang="en-US" sz="3200" dirty="0">
                  <a:solidFill>
                    <a:srgbClr val="660033"/>
                  </a:solidFill>
                  <a:effectLst/>
                  <a:latin typeface="Papyrus" pitchFamily="66" charset="0"/>
                </a:rPr>
                <a:t>has</a:t>
              </a:r>
              <a:r>
                <a:rPr lang="en-US" sz="3200" dirty="0">
                  <a:solidFill>
                    <a:srgbClr val="663300"/>
                  </a:solidFill>
                  <a:effectLst/>
                  <a:latin typeface="Papyrus" pitchFamily="66" charset="0"/>
                </a:rPr>
                <a:t> </a:t>
              </a:r>
              <a:r>
                <a:rPr lang="en-US" sz="3200" dirty="0">
                  <a:solidFill>
                    <a:srgbClr val="660033"/>
                  </a:solidFill>
                  <a:effectLst/>
                  <a:latin typeface="Papyrus" pitchFamily="66" charset="0"/>
                </a:rPr>
                <a:t>seen</a:t>
              </a:r>
              <a:r>
                <a:rPr lang="en-US" sz="3200" dirty="0">
                  <a:solidFill>
                    <a:srgbClr val="663300"/>
                  </a:solidFill>
                  <a:effectLst/>
                  <a:latin typeface="Papyrus" pitchFamily="66" charset="0"/>
                </a:rPr>
                <a:t> </a:t>
              </a:r>
              <a:r>
                <a:rPr lang="en-US" sz="3200" dirty="0">
                  <a:solidFill>
                    <a:srgbClr val="660033"/>
                  </a:solidFill>
                  <a:effectLst/>
                  <a:latin typeface="Papyrus" pitchFamily="66" charset="0"/>
                </a:rPr>
                <a:t>me</a:t>
              </a:r>
            </a:p>
            <a:p>
              <a:pPr algn="ctr">
                <a:lnSpc>
                  <a:spcPct val="85000"/>
                </a:lnSpc>
              </a:pPr>
              <a:r>
                <a:rPr lang="en-US" sz="3200" dirty="0">
                  <a:solidFill>
                    <a:srgbClr val="660033"/>
                  </a:solidFill>
                  <a:effectLst/>
                  <a:latin typeface="Papyrus" pitchFamily="66" charset="0"/>
                </a:rPr>
                <a:t>has</a:t>
              </a:r>
              <a:r>
                <a:rPr lang="en-US" sz="3200" dirty="0">
                  <a:solidFill>
                    <a:srgbClr val="663300"/>
                  </a:solidFill>
                  <a:effectLst/>
                  <a:latin typeface="Papyrus" pitchFamily="66" charset="0"/>
                </a:rPr>
                <a:t> </a:t>
              </a:r>
              <a:r>
                <a:rPr lang="en-US" sz="3200" dirty="0">
                  <a:solidFill>
                    <a:srgbClr val="660033"/>
                  </a:solidFill>
                  <a:effectLst/>
                  <a:latin typeface="Papyrus" pitchFamily="66" charset="0"/>
                </a:rPr>
                <a:t>seen</a:t>
              </a:r>
              <a:r>
                <a:rPr lang="en-US" sz="3200" dirty="0">
                  <a:solidFill>
                    <a:srgbClr val="663300"/>
                  </a:solidFill>
                  <a:effectLst/>
                  <a:latin typeface="Papyrus" pitchFamily="66" charset="0"/>
                </a:rPr>
                <a:t> </a:t>
              </a:r>
              <a:r>
                <a:rPr lang="en-US" sz="3200">
                  <a:solidFill>
                    <a:srgbClr val="660033"/>
                  </a:solidFill>
                  <a:effectLst/>
                  <a:latin typeface="Papyrus" pitchFamily="66" charset="0"/>
                </a:rPr>
                <a:t>the</a:t>
              </a:r>
              <a:r>
                <a:rPr lang="en-US" sz="3200">
                  <a:solidFill>
                    <a:srgbClr val="663300"/>
                  </a:solidFill>
                  <a:effectLst/>
                  <a:latin typeface="Papyrus" pitchFamily="66" charset="0"/>
                </a:rPr>
                <a:t> </a:t>
              </a:r>
              <a:r>
                <a:rPr lang="en-US" sz="3200">
                  <a:solidFill>
                    <a:srgbClr val="660033"/>
                  </a:solidFill>
                  <a:effectLst/>
                  <a:latin typeface="Papyrus" pitchFamily="66" charset="0"/>
                </a:rPr>
                <a:t>Father.”</a:t>
              </a:r>
              <a:endParaRPr lang="en-US" sz="3200" dirty="0">
                <a:solidFill>
                  <a:srgbClr val="660033"/>
                </a:solidFill>
                <a:effectLst/>
                <a:latin typeface="Papyrus" pitchFamily="66" charset="0"/>
              </a:endParaRPr>
            </a:p>
          </p:txBody>
        </p:sp>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7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2/3*#ppt_w"/>
                                          </p:val>
                                        </p:tav>
                                        <p:tav tm="100000">
                                          <p:val>
                                            <p:strVal val="#ppt_w"/>
                                          </p:val>
                                        </p:tav>
                                      </p:tavLst>
                                    </p:anim>
                                    <p:anim calcmode="lin" valueType="num">
                                      <p:cBhvr>
                                        <p:cTn id="13" dur="1000" fill="hold"/>
                                        <p:tgtEl>
                                          <p:spTgt spid="4"/>
                                        </p:tgtEl>
                                        <p:attrNameLst>
                                          <p:attrName>ppt_h</p:attrName>
                                        </p:attrNameLst>
                                      </p:cBhvr>
                                      <p:tavLst>
                                        <p:tav tm="0">
                                          <p:val>
                                            <p:strVal val="2/3*#ppt_h"/>
                                          </p:val>
                                        </p:tav>
                                        <p:tav tm="100000">
                                          <p:val>
                                            <p:strVal val="#ppt_h"/>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1125393"/>
                                        </p:tgtEl>
                                        <p:attrNameLst>
                                          <p:attrName>style.visibility</p:attrName>
                                        </p:attrNameLst>
                                      </p:cBhvr>
                                      <p:to>
                                        <p:strVal val="visible"/>
                                      </p:to>
                                    </p:set>
                                    <p:animEffect transition="in" filter="fade">
                                      <p:cBhvr>
                                        <p:cTn id="16" dur="1000"/>
                                        <p:tgtEl>
                                          <p:spTgt spid="112539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repeatCount="2000" fill="hold" grpId="0" nodeType="clickEffect">
                                  <p:stCondLst>
                                    <p:cond delay="0"/>
                                  </p:stCondLst>
                                  <p:childTnLst>
                                    <p:set>
                                      <p:cBhvr>
                                        <p:cTn id="20" dur="1" fill="hold">
                                          <p:stCondLst>
                                            <p:cond delay="0"/>
                                          </p:stCondLst>
                                        </p:cTn>
                                        <p:tgtEl>
                                          <p:spTgt spid="1125389"/>
                                        </p:tgtEl>
                                        <p:attrNameLst>
                                          <p:attrName>style.visibility</p:attrName>
                                        </p:attrNameLst>
                                      </p:cBhvr>
                                      <p:to>
                                        <p:strVal val="visible"/>
                                      </p:to>
                                    </p:set>
                                    <p:animEffect transition="in" filter="wipe(left)">
                                      <p:cBhvr>
                                        <p:cTn id="21" dur="500"/>
                                        <p:tgtEl>
                                          <p:spTgt spid="1125389"/>
                                        </p:tgtEl>
                                      </p:cBhvr>
                                    </p:animEffect>
                                  </p:childTnLst>
                                </p:cTn>
                              </p:par>
                              <p:par>
                                <p:cTn id="22" presetID="10" presetClass="entr" presetSubtype="0" fill="hold" nodeType="withEffect">
                                  <p:stCondLst>
                                    <p:cond delay="0"/>
                                  </p:stCondLst>
                                  <p:childTnLst>
                                    <p:set>
                                      <p:cBhvr>
                                        <p:cTn id="23" dur="1" fill="hold">
                                          <p:stCondLst>
                                            <p:cond delay="0"/>
                                          </p:stCondLst>
                                        </p:cTn>
                                        <p:tgtEl>
                                          <p:spTgt spid="1125394"/>
                                        </p:tgtEl>
                                        <p:attrNameLst>
                                          <p:attrName>style.visibility</p:attrName>
                                        </p:attrNameLst>
                                      </p:cBhvr>
                                      <p:to>
                                        <p:strVal val="visible"/>
                                      </p:to>
                                    </p:set>
                                    <p:animEffect transition="in" filter="fade">
                                      <p:cBhvr>
                                        <p:cTn id="24" dur="1000"/>
                                        <p:tgtEl>
                                          <p:spTgt spid="1125394"/>
                                        </p:tgtEl>
                                      </p:cBhvr>
                                    </p:animEffect>
                                  </p:childTnLst>
                                </p:cTn>
                              </p:par>
                              <p:par>
                                <p:cTn id="25" presetID="17" presetClass="entr" presetSubtype="10" fill="hold" grpId="0" nodeType="withEffect">
                                  <p:stCondLst>
                                    <p:cond delay="0"/>
                                  </p:stCondLst>
                                  <p:childTnLst>
                                    <p:set>
                                      <p:cBhvr>
                                        <p:cTn id="26" dur="1" fill="hold">
                                          <p:stCondLst>
                                            <p:cond delay="0"/>
                                          </p:stCondLst>
                                        </p:cTn>
                                        <p:tgtEl>
                                          <p:spTgt spid="1125395"/>
                                        </p:tgtEl>
                                        <p:attrNameLst>
                                          <p:attrName>style.visibility</p:attrName>
                                        </p:attrNameLst>
                                      </p:cBhvr>
                                      <p:to>
                                        <p:strVal val="visible"/>
                                      </p:to>
                                    </p:set>
                                    <p:anim calcmode="lin" valueType="num">
                                      <p:cBhvr>
                                        <p:cTn id="27" dur="1000" fill="hold"/>
                                        <p:tgtEl>
                                          <p:spTgt spid="1125395"/>
                                        </p:tgtEl>
                                        <p:attrNameLst>
                                          <p:attrName>ppt_w</p:attrName>
                                        </p:attrNameLst>
                                      </p:cBhvr>
                                      <p:tavLst>
                                        <p:tav tm="0">
                                          <p:val>
                                            <p:fltVal val="0"/>
                                          </p:val>
                                        </p:tav>
                                        <p:tav tm="100000">
                                          <p:val>
                                            <p:strVal val="#ppt_w"/>
                                          </p:val>
                                        </p:tav>
                                      </p:tavLst>
                                    </p:anim>
                                    <p:anim calcmode="lin" valueType="num">
                                      <p:cBhvr>
                                        <p:cTn id="28" dur="1000" fill="hold"/>
                                        <p:tgtEl>
                                          <p:spTgt spid="112539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5389" grpId="0" animBg="1"/>
      <p:bldP spid="1125393" grpId="0" animBg="1"/>
      <p:bldP spid="112539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C5C5FF"/>
            </a:gs>
            <a:gs pos="100000">
              <a:schemeClr val="bg1"/>
            </a:gs>
          </a:gsLst>
          <a:lin ang="5400000" scaled="1"/>
        </a:gradFill>
        <a:effectLst/>
      </p:bgPr>
    </p:bg>
    <p:spTree>
      <p:nvGrpSpPr>
        <p:cNvPr id="1" name=""/>
        <p:cNvGrpSpPr/>
        <p:nvPr/>
      </p:nvGrpSpPr>
      <p:grpSpPr>
        <a:xfrm>
          <a:off x="0" y="0"/>
          <a:ext cx="0" cy="0"/>
          <a:chOff x="0" y="0"/>
          <a:chExt cx="0" cy="0"/>
        </a:xfrm>
      </p:grpSpPr>
      <p:grpSp>
        <p:nvGrpSpPr>
          <p:cNvPr id="3" name="Group 17"/>
          <p:cNvGrpSpPr/>
          <p:nvPr/>
        </p:nvGrpSpPr>
        <p:grpSpPr>
          <a:xfrm>
            <a:off x="152400" y="1219200"/>
            <a:ext cx="1907525" cy="2611460"/>
            <a:chOff x="15775" y="1087460"/>
            <a:chExt cx="1907525" cy="2611461"/>
          </a:xfrm>
        </p:grpSpPr>
        <p:pic>
          <p:nvPicPr>
            <p:cNvPr id="65" name="Picture 3" descr="Woman business_grey"/>
            <p:cNvPicPr>
              <a:picLocks noChangeAspect="1" noChangeArrowheads="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a:off x="15775" y="1239860"/>
              <a:ext cx="898625" cy="2387834"/>
            </a:xfrm>
            <a:prstGeom prst="rect">
              <a:avLst/>
            </a:prstGeom>
            <a:noFill/>
          </p:spPr>
        </p:pic>
        <p:pic>
          <p:nvPicPr>
            <p:cNvPr id="66" name="Picture 8" descr="Man casual_grey"/>
            <p:cNvPicPr>
              <a:picLocks noChangeAspect="1" noChangeArrowheads="1"/>
            </p:cNvPicPr>
            <p:nvPr/>
          </p:nvPicPr>
          <p:blipFill>
            <a:blip r:embed="rId4" cstate="print">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flipH="1">
              <a:off x="520539" y="1087460"/>
              <a:ext cx="851061" cy="2514599"/>
            </a:xfrm>
            <a:prstGeom prst="rect">
              <a:avLst/>
            </a:prstGeom>
            <a:noFill/>
          </p:spPr>
        </p:pic>
        <p:pic>
          <p:nvPicPr>
            <p:cNvPr id="67" name="Picture 9" descr="Woman Asian_light grey"/>
            <p:cNvPicPr>
              <a:picLocks noChangeAspect="1" noChangeArrowheads="1"/>
            </p:cNvPicPr>
            <p:nvPr/>
          </p:nvPicPr>
          <p:blipFill>
            <a:blip r:embed="rId5" cstate="print">
              <a:clrChange>
                <a:clrFrom>
                  <a:srgbClr val="FFFFFF"/>
                </a:clrFrom>
                <a:clrTo>
                  <a:srgbClr val="FFFFFF">
                    <a:alpha val="0"/>
                  </a:srgbClr>
                </a:clrTo>
              </a:clrChange>
              <a:duotone>
                <a:prstClr val="black"/>
                <a:srgbClr val="BDBDFF">
                  <a:tint val="45000"/>
                  <a:satMod val="400000"/>
                </a:srgbClr>
              </a:duotone>
            </a:blip>
            <a:srcRect/>
            <a:stretch>
              <a:fillRect/>
            </a:stretch>
          </p:blipFill>
          <p:spPr bwMode="auto">
            <a:xfrm>
              <a:off x="853975" y="1239860"/>
              <a:ext cx="1069325" cy="2459061"/>
            </a:xfrm>
            <a:prstGeom prst="rect">
              <a:avLst/>
            </a:prstGeom>
            <a:noFill/>
          </p:spPr>
        </p:pic>
      </p:grpSp>
      <p:sp>
        <p:nvSpPr>
          <p:cNvPr id="710285" name="Rectangle 653"/>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46" name="Oval 208"/>
          <p:cNvSpPr>
            <a:spLocks noChangeArrowheads="1"/>
          </p:cNvSpPr>
          <p:nvPr/>
        </p:nvSpPr>
        <p:spPr bwMode="auto">
          <a:xfrm>
            <a:off x="3581400" y="3276600"/>
            <a:ext cx="1676400" cy="609600"/>
          </a:xfrm>
          <a:prstGeom prst="ellipse">
            <a:avLst/>
          </a:prstGeom>
          <a:blipFill>
            <a:blip r:embed="rId6" cstate="print"/>
            <a:stretch>
              <a:fillRect/>
            </a:stretch>
          </a:blipFill>
          <a:ln w="3175">
            <a:solidFill>
              <a:srgbClr val="202088"/>
            </a:solidFill>
            <a:round/>
            <a:headEnd/>
            <a:tailEnd/>
          </a:ln>
          <a:effectLst/>
        </p:spPr>
        <p:txBody>
          <a:bodyPr wrap="none" anchor="ctr"/>
          <a:lstStyle/>
          <a:p>
            <a:pPr algn="ctr"/>
            <a:endParaRPr lang="en-US" sz="2800" b="0">
              <a:solidFill>
                <a:schemeClr val="bg1"/>
              </a:solidFill>
              <a:effectLst/>
              <a:latin typeface="Impact" pitchFamily="34" charset="0"/>
            </a:endParaRPr>
          </a:p>
        </p:txBody>
      </p:sp>
      <p:sp>
        <p:nvSpPr>
          <p:cNvPr id="61" name="Oval 229"/>
          <p:cNvSpPr>
            <a:spLocks noChangeArrowheads="1"/>
          </p:cNvSpPr>
          <p:nvPr/>
        </p:nvSpPr>
        <p:spPr bwMode="auto">
          <a:xfrm>
            <a:off x="3581400" y="1676400"/>
            <a:ext cx="1676400" cy="609600"/>
          </a:xfrm>
          <a:prstGeom prst="ellipse">
            <a:avLst/>
          </a:prstGeom>
          <a:blipFill>
            <a:blip r:embed="rId7" cstate="print"/>
            <a:stretch>
              <a:fillRect/>
            </a:stretch>
          </a:blipFill>
          <a:ln w="3175">
            <a:solidFill>
              <a:srgbClr val="202088"/>
            </a:solidFill>
            <a:round/>
            <a:headEnd/>
            <a:tailEnd/>
          </a:ln>
          <a:effectLst/>
        </p:spPr>
        <p:txBody>
          <a:bodyPr wrap="none" anchor="ctr"/>
          <a:lstStyle/>
          <a:p>
            <a:pPr algn="ctr"/>
            <a:endParaRPr lang="en-US" sz="2800" b="0">
              <a:ln>
                <a:solidFill>
                  <a:sysClr val="windowText" lastClr="000000"/>
                </a:solidFill>
              </a:ln>
              <a:solidFill>
                <a:schemeClr val="bg1"/>
              </a:solidFill>
              <a:effectLst/>
              <a:latin typeface="Impact" pitchFamily="34" charset="0"/>
            </a:endParaRPr>
          </a:p>
        </p:txBody>
      </p:sp>
      <p:sp>
        <p:nvSpPr>
          <p:cNvPr id="59" name="Oval 639"/>
          <p:cNvSpPr>
            <a:spLocks noChangeArrowheads="1"/>
          </p:cNvSpPr>
          <p:nvPr/>
        </p:nvSpPr>
        <p:spPr bwMode="auto">
          <a:xfrm>
            <a:off x="3581400" y="1676400"/>
            <a:ext cx="1676400" cy="609600"/>
          </a:xfrm>
          <a:prstGeom prst="ellipse">
            <a:avLst/>
          </a:prstGeom>
          <a:noFill/>
          <a:ln w="9525">
            <a:noFill/>
            <a:round/>
            <a:headEnd/>
            <a:tailEnd/>
          </a:ln>
          <a:effectLst/>
        </p:spPr>
        <p:txBody>
          <a:bodyPr wrap="none" anchor="ctr"/>
          <a:lstStyle/>
          <a:p>
            <a:pPr algn="ctr"/>
            <a:r>
              <a:rPr lang="en-US" sz="2800" b="0" dirty="0">
                <a:ln w="12700">
                  <a:solidFill>
                    <a:srgbClr val="141450"/>
                  </a:solidFill>
                </a:ln>
                <a:solidFill>
                  <a:schemeClr val="bg1"/>
                </a:solidFill>
                <a:effectLst/>
                <a:latin typeface="Impact" pitchFamily="34" charset="0"/>
              </a:rPr>
              <a:t>Religion</a:t>
            </a:r>
          </a:p>
        </p:txBody>
      </p:sp>
      <p:sp>
        <p:nvSpPr>
          <p:cNvPr id="60" name="Oval 208"/>
          <p:cNvSpPr>
            <a:spLocks noChangeArrowheads="1"/>
          </p:cNvSpPr>
          <p:nvPr/>
        </p:nvSpPr>
        <p:spPr bwMode="auto">
          <a:xfrm>
            <a:off x="3581400" y="3276600"/>
            <a:ext cx="1676400" cy="609600"/>
          </a:xfrm>
          <a:prstGeom prst="ellipse">
            <a:avLst/>
          </a:prstGeom>
          <a:noFill/>
          <a:ln w="9525">
            <a:noFill/>
            <a:round/>
            <a:headEnd/>
            <a:tailEnd/>
          </a:ln>
          <a:effectLst/>
        </p:spPr>
        <p:txBody>
          <a:bodyPr wrap="none" anchor="ctr"/>
          <a:lstStyle/>
          <a:p>
            <a:pPr algn="ctr"/>
            <a:r>
              <a:rPr lang="en-US" sz="2800" b="0">
                <a:ln w="12700">
                  <a:solidFill>
                    <a:srgbClr val="141450"/>
                  </a:solidFill>
                </a:ln>
                <a:solidFill>
                  <a:schemeClr val="bg1"/>
                </a:solidFill>
                <a:effectLst/>
                <a:latin typeface="Impact" pitchFamily="34" charset="0"/>
              </a:rPr>
              <a:t>Science</a:t>
            </a:r>
          </a:p>
        </p:txBody>
      </p:sp>
      <p:grpSp>
        <p:nvGrpSpPr>
          <p:cNvPr id="44" name="Group 225"/>
          <p:cNvGrpSpPr>
            <a:grpSpLocks/>
          </p:cNvGrpSpPr>
          <p:nvPr/>
        </p:nvGrpSpPr>
        <p:grpSpPr bwMode="auto">
          <a:xfrm>
            <a:off x="1447077" y="5575300"/>
            <a:ext cx="6096723" cy="941388"/>
            <a:chOff x="522" y="3343"/>
            <a:chExt cx="3337" cy="593"/>
          </a:xfrm>
        </p:grpSpPr>
        <p:sp>
          <p:nvSpPr>
            <p:cNvPr id="45" name="Text Box 226"/>
            <p:cNvSpPr txBox="1">
              <a:spLocks noChangeArrowheads="1"/>
            </p:cNvSpPr>
            <p:nvPr/>
          </p:nvSpPr>
          <p:spPr bwMode="auto">
            <a:xfrm>
              <a:off x="672" y="3383"/>
              <a:ext cx="3187" cy="553"/>
            </a:xfrm>
            <a:prstGeom prst="rect">
              <a:avLst/>
            </a:prstGeom>
            <a:noFill/>
            <a:ln w="9525">
              <a:noFill/>
              <a:miter lim="800000"/>
              <a:headEnd/>
              <a:tailEnd/>
            </a:ln>
            <a:effectLst/>
          </p:spPr>
          <p:txBody>
            <a:bodyPr wrap="square">
              <a:spAutoFit/>
            </a:bodyPr>
            <a:lstStyle/>
            <a:p>
              <a:pPr>
                <a:lnSpc>
                  <a:spcPct val="85000"/>
                </a:lnSpc>
              </a:pPr>
              <a:r>
                <a:rPr lang="en-US" sz="2000" dirty="0">
                  <a:solidFill>
                    <a:schemeClr val="bg1"/>
                  </a:solidFill>
                  <a:effectLst/>
                  <a:latin typeface="Arial Narrow" pitchFamily="34" charset="0"/>
                </a:rPr>
                <a:t>Religion and Science have seemed, in the course of their development, to take positions that were contradictory</a:t>
              </a:r>
              <a:r>
                <a:rPr lang="en-US" sz="2000" dirty="0">
                  <a:ln>
                    <a:solidFill>
                      <a:schemeClr val="bg1"/>
                    </a:solidFill>
                  </a:ln>
                  <a:solidFill>
                    <a:schemeClr val="bg1"/>
                  </a:solidFill>
                  <a:effectLst/>
                  <a:latin typeface="Arial Narrow" pitchFamily="34" charset="0"/>
                </a:rPr>
                <a:t> </a:t>
              </a:r>
              <a:r>
                <a:rPr lang="en-US" sz="2000" dirty="0">
                  <a:solidFill>
                    <a:schemeClr val="bg1"/>
                  </a:solidFill>
                  <a:effectLst/>
                  <a:latin typeface="Arial Narrow" pitchFamily="34" charset="0"/>
                </a:rPr>
                <a:t>and irreconcilable.</a:t>
              </a:r>
              <a:endParaRPr lang="en-US" sz="2000" u="sng" dirty="0">
                <a:solidFill>
                  <a:schemeClr val="bg1"/>
                </a:solidFill>
                <a:effectLst/>
                <a:latin typeface="Arial Narrow" pitchFamily="34" charset="0"/>
              </a:endParaRPr>
            </a:p>
          </p:txBody>
        </p:sp>
        <p:sp>
          <p:nvSpPr>
            <p:cNvPr id="47" name="Text Box 227"/>
            <p:cNvSpPr txBox="1">
              <a:spLocks noChangeArrowheads="1"/>
            </p:cNvSpPr>
            <p:nvPr/>
          </p:nvSpPr>
          <p:spPr bwMode="auto">
            <a:xfrm>
              <a:off x="522" y="3343"/>
              <a:ext cx="167" cy="376"/>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65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48" name="AutoShape 24"/>
          <p:cNvSpPr>
            <a:spLocks noChangeArrowheads="1"/>
          </p:cNvSpPr>
          <p:nvPr/>
        </p:nvSpPr>
        <p:spPr bwMode="auto">
          <a:xfrm rot="10800000" flipV="1">
            <a:off x="3505200" y="1447800"/>
            <a:ext cx="1790700" cy="228600"/>
          </a:xfrm>
          <a:prstGeom prst="leftArrow">
            <a:avLst>
              <a:gd name="adj1" fmla="val 29593"/>
              <a:gd name="adj2" fmla="val 83556"/>
            </a:avLst>
          </a:prstGeom>
          <a:solidFill>
            <a:srgbClr val="969696"/>
          </a:solidFill>
          <a:ln w="19050">
            <a:solidFill>
              <a:srgbClr val="969696"/>
            </a:solidFill>
            <a:miter lim="800000"/>
            <a:headEnd/>
            <a:tailEnd/>
          </a:ln>
          <a:effectLst/>
        </p:spPr>
        <p:txBody>
          <a:bodyPr wrap="none" anchor="ctr"/>
          <a:lstStyle/>
          <a:p>
            <a:endParaRPr lang="en-US"/>
          </a:p>
        </p:txBody>
      </p:sp>
      <p:sp>
        <p:nvSpPr>
          <p:cNvPr id="50" name="AutoShape 7"/>
          <p:cNvSpPr>
            <a:spLocks noChangeArrowheads="1"/>
          </p:cNvSpPr>
          <p:nvPr/>
        </p:nvSpPr>
        <p:spPr bwMode="auto">
          <a:xfrm rot="10800000" flipV="1">
            <a:off x="3505200" y="3886200"/>
            <a:ext cx="1790700" cy="228600"/>
          </a:xfrm>
          <a:prstGeom prst="leftArrow">
            <a:avLst>
              <a:gd name="adj1" fmla="val 29593"/>
              <a:gd name="adj2" fmla="val 83556"/>
            </a:avLst>
          </a:prstGeom>
          <a:solidFill>
            <a:srgbClr val="808080"/>
          </a:solidFill>
          <a:ln w="19050" algn="ctr">
            <a:solidFill>
              <a:srgbClr val="808080"/>
            </a:solidFill>
            <a:miter lim="800000"/>
            <a:headEnd/>
            <a:tailEnd/>
          </a:ln>
          <a:effectLst/>
        </p:spPr>
        <p:txBody>
          <a:bodyPr wrap="none" anchor="ctr"/>
          <a:lstStyle/>
          <a:p>
            <a:endParaRPr lang="en-US"/>
          </a:p>
        </p:txBody>
      </p:sp>
      <p:grpSp>
        <p:nvGrpSpPr>
          <p:cNvPr id="54" name="Group 67"/>
          <p:cNvGrpSpPr/>
          <p:nvPr/>
        </p:nvGrpSpPr>
        <p:grpSpPr>
          <a:xfrm>
            <a:off x="1447800" y="1066800"/>
            <a:ext cx="2057400" cy="1066800"/>
            <a:chOff x="1066800" y="1066800"/>
            <a:chExt cx="2057400" cy="1066800"/>
          </a:xfrm>
        </p:grpSpPr>
        <p:sp>
          <p:nvSpPr>
            <p:cNvPr id="55" name="Line 20"/>
            <p:cNvSpPr>
              <a:spLocks noChangeShapeType="1"/>
            </p:cNvSpPr>
            <p:nvPr/>
          </p:nvSpPr>
          <p:spPr bwMode="auto">
            <a:xfrm flipV="1">
              <a:off x="1066800" y="1752600"/>
              <a:ext cx="609600" cy="381000"/>
            </a:xfrm>
            <a:prstGeom prst="line">
              <a:avLst/>
            </a:prstGeom>
            <a:noFill/>
            <a:ln w="76200">
              <a:solidFill>
                <a:schemeClr val="tx1"/>
              </a:solidFill>
              <a:round/>
              <a:headEnd/>
              <a:tailEnd/>
            </a:ln>
            <a:effectLst/>
          </p:spPr>
          <p:txBody>
            <a:bodyPr/>
            <a:lstStyle/>
            <a:p>
              <a:endParaRPr lang="en-US"/>
            </a:p>
          </p:txBody>
        </p:sp>
        <p:sp>
          <p:nvSpPr>
            <p:cNvPr id="56" name="AutoShape 22"/>
            <p:cNvSpPr>
              <a:spLocks noChangeArrowheads="1"/>
            </p:cNvSpPr>
            <p:nvPr/>
          </p:nvSpPr>
          <p:spPr bwMode="auto">
            <a:xfrm>
              <a:off x="1295400" y="1066800"/>
              <a:ext cx="1828800" cy="990600"/>
            </a:xfrm>
            <a:prstGeom prst="roundRect">
              <a:avLst>
                <a:gd name="adj" fmla="val 16667"/>
              </a:avLst>
            </a:prstGeom>
            <a:gradFill rotWithShape="0">
              <a:gsLst>
                <a:gs pos="0">
                  <a:schemeClr val="bg1"/>
                </a:gs>
                <a:gs pos="100000">
                  <a:srgbClr val="FFCCCC"/>
                </a:gs>
              </a:gsLst>
              <a:path path="shape">
                <a:fillToRect l="50000" t="50000" r="50000" b="50000"/>
              </a:path>
            </a:gradFill>
            <a:ln w="9525">
              <a:solidFill>
                <a:schemeClr val="tx1"/>
              </a:solidFill>
              <a:round/>
              <a:headEnd/>
              <a:tailEnd/>
            </a:ln>
            <a:effectLst/>
          </p:spPr>
          <p:txBody>
            <a:bodyPr wrap="none" anchor="ctr"/>
            <a:lstStyle/>
            <a:p>
              <a:pPr algn="ctr">
                <a:lnSpc>
                  <a:spcPct val="80000"/>
                </a:lnSpc>
              </a:pPr>
              <a:endParaRPr lang="en-US" sz="600" b="0">
                <a:effectLst/>
                <a:latin typeface="Impact" pitchFamily="34" charset="0"/>
              </a:endParaRPr>
            </a:p>
            <a:p>
              <a:pPr algn="ctr">
                <a:lnSpc>
                  <a:spcPct val="80000"/>
                </a:lnSpc>
              </a:pPr>
              <a:r>
                <a:rPr lang="en-US" sz="2800" b="0">
                  <a:effectLst/>
                  <a:latin typeface="Impact" pitchFamily="34" charset="0"/>
                </a:rPr>
                <a:t>Internal</a:t>
              </a:r>
            </a:p>
            <a:p>
              <a:pPr algn="ctr">
                <a:lnSpc>
                  <a:spcPct val="80000"/>
                </a:lnSpc>
              </a:pPr>
              <a:r>
                <a:rPr lang="en-US" sz="2800" b="0">
                  <a:effectLst/>
                  <a:latin typeface="Impact" pitchFamily="34" charset="0"/>
                </a:rPr>
                <a:t>Ignorance</a:t>
              </a:r>
            </a:p>
          </p:txBody>
        </p:sp>
      </p:grpSp>
      <p:grpSp>
        <p:nvGrpSpPr>
          <p:cNvPr id="57" name="Group 68"/>
          <p:cNvGrpSpPr/>
          <p:nvPr/>
        </p:nvGrpSpPr>
        <p:grpSpPr>
          <a:xfrm>
            <a:off x="1371600" y="3352800"/>
            <a:ext cx="2133600" cy="1143000"/>
            <a:chOff x="990600" y="3352800"/>
            <a:chExt cx="2133600" cy="1143000"/>
          </a:xfrm>
        </p:grpSpPr>
        <p:sp>
          <p:nvSpPr>
            <p:cNvPr id="58" name="Line 21"/>
            <p:cNvSpPr>
              <a:spLocks noChangeShapeType="1"/>
            </p:cNvSpPr>
            <p:nvPr/>
          </p:nvSpPr>
          <p:spPr bwMode="auto">
            <a:xfrm flipH="1" flipV="1">
              <a:off x="990600" y="3352800"/>
              <a:ext cx="609600" cy="381000"/>
            </a:xfrm>
            <a:prstGeom prst="line">
              <a:avLst/>
            </a:prstGeom>
            <a:noFill/>
            <a:ln w="76200">
              <a:solidFill>
                <a:schemeClr val="tx1"/>
              </a:solidFill>
              <a:round/>
              <a:headEnd/>
              <a:tailEnd/>
            </a:ln>
            <a:effectLst/>
          </p:spPr>
          <p:txBody>
            <a:bodyPr/>
            <a:lstStyle/>
            <a:p>
              <a:endParaRPr lang="en-US"/>
            </a:p>
          </p:txBody>
        </p:sp>
        <p:sp>
          <p:nvSpPr>
            <p:cNvPr id="62" name="AutoShape 23"/>
            <p:cNvSpPr>
              <a:spLocks noChangeArrowheads="1"/>
            </p:cNvSpPr>
            <p:nvPr/>
          </p:nvSpPr>
          <p:spPr bwMode="auto">
            <a:xfrm>
              <a:off x="1295400" y="3505200"/>
              <a:ext cx="1828800" cy="990600"/>
            </a:xfrm>
            <a:prstGeom prst="roundRect">
              <a:avLst>
                <a:gd name="adj" fmla="val 16667"/>
              </a:avLst>
            </a:prstGeom>
            <a:gradFill rotWithShape="0">
              <a:gsLst>
                <a:gs pos="0">
                  <a:schemeClr val="bg1"/>
                </a:gs>
                <a:gs pos="100000">
                  <a:srgbClr val="00FF00"/>
                </a:gs>
              </a:gsLst>
              <a:path path="shape">
                <a:fillToRect l="50000" t="50000" r="50000" b="50000"/>
              </a:path>
            </a:gradFill>
            <a:ln w="9525">
              <a:solidFill>
                <a:srgbClr val="008000"/>
              </a:solidFill>
              <a:round/>
              <a:headEnd/>
              <a:tailEnd/>
            </a:ln>
            <a:effectLst/>
          </p:spPr>
          <p:txBody>
            <a:bodyPr wrap="none" anchor="ctr"/>
            <a:lstStyle/>
            <a:p>
              <a:pPr algn="ctr">
                <a:lnSpc>
                  <a:spcPct val="80000"/>
                </a:lnSpc>
              </a:pPr>
              <a:endParaRPr lang="en-US" sz="600" b="0">
                <a:effectLst/>
                <a:latin typeface="Impact" pitchFamily="34" charset="0"/>
              </a:endParaRPr>
            </a:p>
            <a:p>
              <a:pPr algn="ctr">
                <a:lnSpc>
                  <a:spcPct val="80000"/>
                </a:lnSpc>
              </a:pPr>
              <a:r>
                <a:rPr lang="en-US" sz="2800" b="0">
                  <a:effectLst/>
                  <a:latin typeface="Impact" pitchFamily="34" charset="0"/>
                </a:rPr>
                <a:t>External</a:t>
              </a:r>
            </a:p>
            <a:p>
              <a:pPr algn="ctr">
                <a:lnSpc>
                  <a:spcPct val="80000"/>
                </a:lnSpc>
              </a:pPr>
              <a:r>
                <a:rPr lang="en-US" sz="2800" b="0">
                  <a:effectLst/>
                  <a:latin typeface="Impact" pitchFamily="34" charset="0"/>
                </a:rPr>
                <a:t>Ignorance</a:t>
              </a:r>
            </a:p>
          </p:txBody>
        </p:sp>
      </p:grpSp>
      <p:grpSp>
        <p:nvGrpSpPr>
          <p:cNvPr id="11" name="Group 21"/>
          <p:cNvGrpSpPr/>
          <p:nvPr/>
        </p:nvGrpSpPr>
        <p:grpSpPr>
          <a:xfrm>
            <a:off x="291550" y="1600200"/>
            <a:ext cx="1447799" cy="2590800"/>
            <a:chOff x="20609" y="1219200"/>
            <a:chExt cx="1619266" cy="2897635"/>
          </a:xfrm>
        </p:grpSpPr>
        <p:pic>
          <p:nvPicPr>
            <p:cNvPr id="69" name="Picture 7" descr="Woman casual_grey"/>
            <p:cNvPicPr>
              <a:picLocks noChangeAspect="1" noChangeArrowheads="1"/>
            </p:cNvPicPr>
            <p:nvPr/>
          </p:nvPicPr>
          <p:blipFill>
            <a:blip r:embed="rId8" cstate="print">
              <a:duotone>
                <a:prstClr val="black"/>
                <a:srgbClr val="9393FF">
                  <a:tint val="45000"/>
                  <a:satMod val="400000"/>
                </a:srgbClr>
              </a:duotone>
              <a:clrChange>
                <a:clrFrom>
                  <a:srgbClr val="FFFFFF"/>
                </a:clrFrom>
                <a:clrTo>
                  <a:srgbClr val="FFFFFF">
                    <a:alpha val="0"/>
                  </a:srgbClr>
                </a:clrTo>
              </a:clrChange>
            </a:blip>
            <a:srcRect/>
            <a:stretch>
              <a:fillRect/>
            </a:stretch>
          </p:blipFill>
          <p:spPr bwMode="auto">
            <a:xfrm flipH="1">
              <a:off x="20609" y="1371600"/>
              <a:ext cx="965039" cy="2743430"/>
            </a:xfrm>
            <a:prstGeom prst="rect">
              <a:avLst/>
            </a:prstGeom>
            <a:noFill/>
          </p:spPr>
        </p:pic>
        <p:pic>
          <p:nvPicPr>
            <p:cNvPr id="70" name="Picture 4" descr="Man business_grey"/>
            <p:cNvPicPr>
              <a:picLocks noChangeAspect="1" noChangeArrowheads="1"/>
            </p:cNvPicPr>
            <p:nvPr/>
          </p:nvPicPr>
          <p:blipFill>
            <a:blip r:embed="rId9" cstate="print">
              <a:clrChange>
                <a:clrFrom>
                  <a:srgbClr val="FFFFFF"/>
                </a:clrFrom>
                <a:clrTo>
                  <a:srgbClr val="FFFFFF">
                    <a:alpha val="0"/>
                  </a:srgbClr>
                </a:clrTo>
              </a:clrChange>
              <a:duotone>
                <a:prstClr val="black"/>
                <a:srgbClr val="6D6DFF">
                  <a:tint val="45000"/>
                  <a:satMod val="400000"/>
                </a:srgbClr>
              </a:duotone>
            </a:blip>
            <a:srcRect/>
            <a:stretch>
              <a:fillRect/>
            </a:stretch>
          </p:blipFill>
          <p:spPr bwMode="auto">
            <a:xfrm>
              <a:off x="650352" y="1219200"/>
              <a:ext cx="989523" cy="2897635"/>
            </a:xfrm>
            <a:prstGeom prst="rect">
              <a:avLst/>
            </a:prstGeom>
            <a:noFill/>
          </p:spPr>
        </p:pic>
      </p:grpSp>
      <p:sp>
        <p:nvSpPr>
          <p:cNvPr id="63" name="AutoShape 22"/>
          <p:cNvSpPr>
            <a:spLocks noChangeArrowheads="1"/>
          </p:cNvSpPr>
          <p:nvPr/>
        </p:nvSpPr>
        <p:spPr bwMode="auto">
          <a:xfrm>
            <a:off x="5334000" y="1066800"/>
            <a:ext cx="1524000" cy="990600"/>
          </a:xfrm>
          <a:prstGeom prst="roundRect">
            <a:avLst>
              <a:gd name="adj" fmla="val 16667"/>
            </a:avLst>
          </a:prstGeom>
          <a:gradFill rotWithShape="0">
            <a:gsLst>
              <a:gs pos="0">
                <a:schemeClr val="bg1"/>
              </a:gs>
              <a:gs pos="100000">
                <a:srgbClr val="FFCCCC"/>
              </a:gs>
            </a:gsLst>
            <a:path path="shape">
              <a:fillToRect l="50000" t="50000" r="50000" b="50000"/>
            </a:path>
          </a:gradFill>
          <a:ln w="9525">
            <a:solidFill>
              <a:srgbClr val="6600CC"/>
            </a:solidFill>
            <a:round/>
            <a:headEnd/>
            <a:tailEnd/>
          </a:ln>
          <a:effectLst/>
        </p:spPr>
        <p:txBody>
          <a:bodyPr wrap="none" anchor="ctr"/>
          <a:lstStyle/>
          <a:p>
            <a:pPr algn="ctr">
              <a:lnSpc>
                <a:spcPct val="80000"/>
              </a:lnSpc>
            </a:pPr>
            <a:endParaRPr lang="en-US" sz="600" b="0">
              <a:solidFill>
                <a:srgbClr val="5C00B8"/>
              </a:solidFill>
              <a:effectLst/>
              <a:latin typeface="Impact" pitchFamily="34" charset="0"/>
            </a:endParaRPr>
          </a:p>
          <a:p>
            <a:pPr algn="ctr">
              <a:lnSpc>
                <a:spcPct val="80000"/>
              </a:lnSpc>
            </a:pPr>
            <a:r>
              <a:rPr lang="en-US" sz="2800" b="0">
                <a:solidFill>
                  <a:srgbClr val="5C00B8"/>
                </a:solidFill>
                <a:effectLst/>
                <a:latin typeface="Impact" pitchFamily="34" charset="0"/>
              </a:rPr>
              <a:t>Internal</a:t>
            </a:r>
          </a:p>
          <a:p>
            <a:pPr algn="ctr">
              <a:lnSpc>
                <a:spcPct val="80000"/>
              </a:lnSpc>
            </a:pPr>
            <a:r>
              <a:rPr lang="en-US" sz="2800" b="0">
                <a:solidFill>
                  <a:srgbClr val="5C00B8"/>
                </a:solidFill>
                <a:effectLst/>
                <a:latin typeface="Impact" pitchFamily="34" charset="0"/>
              </a:rPr>
              <a:t>truth</a:t>
            </a:r>
          </a:p>
        </p:txBody>
      </p:sp>
      <p:sp>
        <p:nvSpPr>
          <p:cNvPr id="64" name="AutoShape 24"/>
          <p:cNvSpPr>
            <a:spLocks noChangeArrowheads="1"/>
          </p:cNvSpPr>
          <p:nvPr/>
        </p:nvSpPr>
        <p:spPr bwMode="auto">
          <a:xfrm>
            <a:off x="5334000" y="3505200"/>
            <a:ext cx="1524000" cy="990600"/>
          </a:xfrm>
          <a:prstGeom prst="roundRect">
            <a:avLst>
              <a:gd name="adj" fmla="val 16667"/>
            </a:avLst>
          </a:prstGeom>
          <a:gradFill rotWithShape="0">
            <a:gsLst>
              <a:gs pos="0">
                <a:schemeClr val="bg1"/>
              </a:gs>
              <a:gs pos="100000">
                <a:srgbClr val="00FF00"/>
              </a:gs>
            </a:gsLst>
            <a:path path="shape">
              <a:fillToRect l="50000" t="50000" r="50000" b="50000"/>
            </a:path>
          </a:gradFill>
          <a:ln w="9525">
            <a:solidFill>
              <a:srgbClr val="008000"/>
            </a:solidFill>
            <a:round/>
            <a:headEnd/>
            <a:tailEnd/>
          </a:ln>
          <a:effectLst/>
        </p:spPr>
        <p:txBody>
          <a:bodyPr wrap="none" anchor="ctr"/>
          <a:lstStyle/>
          <a:p>
            <a:pPr algn="ctr">
              <a:lnSpc>
                <a:spcPct val="80000"/>
              </a:lnSpc>
            </a:pPr>
            <a:endParaRPr lang="en-US" sz="600" b="0">
              <a:solidFill>
                <a:srgbClr val="0000CC"/>
              </a:solidFill>
              <a:effectLst/>
              <a:latin typeface="Impact" pitchFamily="34" charset="0"/>
            </a:endParaRPr>
          </a:p>
          <a:p>
            <a:pPr algn="ctr">
              <a:lnSpc>
                <a:spcPct val="80000"/>
              </a:lnSpc>
            </a:pPr>
            <a:r>
              <a:rPr lang="en-US" sz="2800" b="0">
                <a:solidFill>
                  <a:srgbClr val="0000CC"/>
                </a:solidFill>
                <a:effectLst/>
                <a:latin typeface="Impact" pitchFamily="34" charset="0"/>
              </a:rPr>
              <a:t>External</a:t>
            </a:r>
          </a:p>
          <a:p>
            <a:pPr algn="ctr">
              <a:lnSpc>
                <a:spcPct val="80000"/>
              </a:lnSpc>
            </a:pPr>
            <a:r>
              <a:rPr lang="en-US" sz="2800" b="0">
                <a:solidFill>
                  <a:srgbClr val="0000CC"/>
                </a:solidFill>
                <a:effectLst/>
                <a:latin typeface="Impact" pitchFamily="34" charset="0"/>
              </a:rPr>
              <a:t>truth</a:t>
            </a: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out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FFD9"/>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1096706" name="Text Box 2"/>
          <p:cNvSpPr txBox="1">
            <a:spLocks noChangeArrowheads="1"/>
          </p:cNvSpPr>
          <p:nvPr/>
        </p:nvSpPr>
        <p:spPr bwMode="auto">
          <a:xfrm>
            <a:off x="304800" y="208924"/>
            <a:ext cx="3505200" cy="455613"/>
          </a:xfrm>
          <a:prstGeom prst="rect">
            <a:avLst/>
          </a:prstGeom>
          <a:noFill/>
          <a:ln w="9525">
            <a:noFill/>
            <a:miter lim="800000"/>
            <a:headEnd/>
            <a:tailEnd/>
          </a:ln>
          <a:effectLst>
            <a:outerShdw dist="25400" dir="2700000" algn="ctr" rotWithShape="0">
              <a:srgbClr val="FFF8D9"/>
            </a:outerShdw>
          </a:effectLst>
        </p:spPr>
        <p:txBody>
          <a:bodyPr wrap="square">
            <a:spAutoFit/>
          </a:bodyPr>
          <a:lstStyle/>
          <a:p>
            <a:pPr>
              <a:lnSpc>
                <a:spcPct val="85000"/>
              </a:lnSpc>
            </a:pPr>
            <a:r>
              <a:rPr lang="en-US" sz="2800" b="0">
                <a:solidFill>
                  <a:srgbClr val="000099"/>
                </a:solidFill>
                <a:effectLst/>
                <a:latin typeface="Impact" pitchFamily="34" charset="0"/>
              </a:rPr>
              <a:t>Rebirth and the trinity</a:t>
            </a:r>
            <a:endParaRPr lang="en-US" sz="2800" b="0" dirty="0">
              <a:solidFill>
                <a:srgbClr val="000099"/>
              </a:solidFill>
              <a:effectLst/>
              <a:latin typeface="Impact" pitchFamily="34" charset="0"/>
            </a:endParaRPr>
          </a:p>
        </p:txBody>
      </p:sp>
      <p:sp>
        <p:nvSpPr>
          <p:cNvPr id="1096709" name="Text Box 5"/>
          <p:cNvSpPr txBox="1">
            <a:spLocks noChangeArrowheads="1"/>
          </p:cNvSpPr>
          <p:nvPr/>
        </p:nvSpPr>
        <p:spPr bwMode="auto">
          <a:xfrm>
            <a:off x="304800" y="710574"/>
            <a:ext cx="8077200" cy="432426"/>
          </a:xfrm>
          <a:prstGeom prst="rect">
            <a:avLst/>
          </a:prstGeom>
          <a:noFill/>
          <a:ln w="9525">
            <a:noFill/>
            <a:miter lim="800000"/>
            <a:headEnd/>
            <a:tailEnd/>
          </a:ln>
          <a:effectLst/>
        </p:spPr>
        <p:txBody>
          <a:bodyPr wrap="square">
            <a:spAutoFit/>
          </a:bodyPr>
          <a:lstStyle/>
          <a:p>
            <a:pPr>
              <a:lnSpc>
                <a:spcPct val="85000"/>
              </a:lnSpc>
            </a:pPr>
            <a:r>
              <a:rPr lang="en-US" sz="2600" b="0" u="sng">
                <a:solidFill>
                  <a:srgbClr val="000099"/>
                </a:solidFill>
                <a:effectLst/>
                <a:latin typeface="Impact" pitchFamily="34" charset="0"/>
              </a:rPr>
              <a:t>Jesus </a:t>
            </a:r>
            <a:r>
              <a:rPr lang="en-US" sz="2600" b="0" u="sng" dirty="0">
                <a:solidFill>
                  <a:srgbClr val="000099"/>
                </a:solidFill>
                <a:effectLst/>
                <a:latin typeface="Impact" pitchFamily="34" charset="0"/>
              </a:rPr>
              <a:t>and the Holy Spirit </a:t>
            </a:r>
            <a:r>
              <a:rPr lang="en-US" sz="2600" b="0" u="sng">
                <a:solidFill>
                  <a:srgbClr val="000099"/>
                </a:solidFill>
                <a:effectLst/>
                <a:latin typeface="Impact" pitchFamily="34" charset="0"/>
              </a:rPr>
              <a:t>and their mission to give </a:t>
            </a:r>
            <a:r>
              <a:rPr lang="en-US" sz="2600" b="0" u="sng" dirty="0">
                <a:solidFill>
                  <a:srgbClr val="000099"/>
                </a:solidFill>
                <a:effectLst/>
                <a:latin typeface="Impact" pitchFamily="34" charset="0"/>
              </a:rPr>
              <a:t>r</a:t>
            </a:r>
            <a:r>
              <a:rPr lang="en-US" sz="2600" b="0" u="sng">
                <a:solidFill>
                  <a:srgbClr val="000099"/>
                </a:solidFill>
                <a:effectLst/>
                <a:latin typeface="Impact" pitchFamily="34" charset="0"/>
              </a:rPr>
              <a:t>ebirth</a:t>
            </a:r>
            <a:endParaRPr lang="en-US" sz="2600" b="0" u="sng" dirty="0">
              <a:solidFill>
                <a:srgbClr val="000099"/>
              </a:solidFill>
              <a:effectLst/>
              <a:latin typeface="Impact" pitchFamily="34" charset="0"/>
            </a:endParaRPr>
          </a:p>
        </p:txBody>
      </p:sp>
      <p:sp>
        <p:nvSpPr>
          <p:cNvPr id="1096722" name="Rectangle 18"/>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pPr algn="ctr"/>
            <a:endParaRPr lang="en-US" b="0">
              <a:solidFill>
                <a:srgbClr val="000000"/>
              </a:solidFill>
              <a:effectLst/>
            </a:endParaRPr>
          </a:p>
        </p:txBody>
      </p:sp>
      <p:grpSp>
        <p:nvGrpSpPr>
          <p:cNvPr id="2" name="Group 22"/>
          <p:cNvGrpSpPr>
            <a:grpSpLocks/>
          </p:cNvGrpSpPr>
          <p:nvPr/>
        </p:nvGrpSpPr>
        <p:grpSpPr bwMode="auto">
          <a:xfrm>
            <a:off x="1066973" y="5715000"/>
            <a:ext cx="7086427" cy="685800"/>
            <a:chOff x="192" y="3316"/>
            <a:chExt cx="4814" cy="432"/>
          </a:xfrm>
        </p:grpSpPr>
        <p:sp>
          <p:nvSpPr>
            <p:cNvPr id="1096724" name="Text Box 20"/>
            <p:cNvSpPr txBox="1">
              <a:spLocks noChangeArrowheads="1"/>
            </p:cNvSpPr>
            <p:nvPr/>
          </p:nvSpPr>
          <p:spPr bwMode="auto">
            <a:xfrm>
              <a:off x="415" y="3360"/>
              <a:ext cx="4591" cy="388"/>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Jesus said, “Unless one is </a:t>
              </a:r>
              <a:r>
                <a:rPr lang="en-US" sz="2000" dirty="0">
                  <a:solidFill>
                    <a:srgbClr val="FFFF66"/>
                  </a:solidFill>
                  <a:effectLst/>
                  <a:latin typeface="Arial Narrow" pitchFamily="34" charset="0"/>
                </a:rPr>
                <a:t>born anew</a:t>
              </a:r>
              <a:r>
                <a:rPr lang="en-US" sz="2000" dirty="0">
                  <a:solidFill>
                    <a:srgbClr val="FFFFFF"/>
                  </a:solidFill>
                  <a:effectLst/>
                  <a:latin typeface="Arial Narrow" pitchFamily="34" charset="0"/>
                </a:rPr>
                <a:t>, he cannot see the Kingdom of God.” (John 3:3)  Why must fallen people be born anew?</a:t>
              </a:r>
              <a:endParaRPr lang="en-US" sz="2000" b="0" dirty="0">
                <a:solidFill>
                  <a:srgbClr val="FFFFFF"/>
                </a:solidFill>
                <a:effectLst/>
                <a:latin typeface="Arial Narrow" pitchFamily="34" charset="0"/>
              </a:endParaRPr>
            </a:p>
          </p:txBody>
        </p:sp>
        <p:sp>
          <p:nvSpPr>
            <p:cNvPr id="1096725" name="Text Box 21"/>
            <p:cNvSpPr txBox="1">
              <a:spLocks noChangeArrowheads="1"/>
            </p:cNvSpPr>
            <p:nvPr/>
          </p:nvSpPr>
          <p:spPr bwMode="auto">
            <a:xfrm>
              <a:off x="192" y="3316"/>
              <a:ext cx="259" cy="390"/>
            </a:xfrm>
            <a:prstGeom prst="rect">
              <a:avLst/>
            </a:prstGeom>
            <a:noFill/>
            <a:ln w="9525">
              <a:noFill/>
              <a:miter lim="800000"/>
              <a:headEnd/>
              <a:tailEnd/>
            </a:ln>
            <a:effectLst/>
          </p:spPr>
          <p:txBody>
            <a:bodyPr wrap="square">
              <a:spAutoFit/>
            </a:bodyPr>
            <a:lstStyle/>
            <a:p>
              <a:pPr marL="0" marR="0" lvl="0" indent="0" defTabSz="914400" rtl="0" eaLnBrk="0" fontAlgn="base" latinLnBrk="0" hangingPunct="0">
                <a:lnSpc>
                  <a:spcPct val="69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1096920" name="WordArt 216"/>
          <p:cNvSpPr>
            <a:spLocks noChangeArrowheads="1" noChangeShapeType="1" noTextEdit="1"/>
          </p:cNvSpPr>
          <p:nvPr/>
        </p:nvSpPr>
        <p:spPr bwMode="auto">
          <a:xfrm>
            <a:off x="1066800" y="3276600"/>
            <a:ext cx="7010400" cy="1408113"/>
          </a:xfrm>
          <a:prstGeom prst="rect">
            <a:avLst/>
          </a:prstGeom>
        </p:spPr>
        <p:txBody>
          <a:bodyPr wrap="none" fromWordArt="1">
            <a:prstTxWarp prst="textFadeUp">
              <a:avLst>
                <a:gd name="adj" fmla="val 9991"/>
              </a:avLst>
            </a:prstTxWarp>
          </a:bodyPr>
          <a:lstStyle/>
          <a:p>
            <a:pPr algn="ctr"/>
            <a:r>
              <a:rPr lang="en-US" sz="3600" b="0" kern="10">
                <a:ln w="28575">
                  <a:solidFill>
                    <a:srgbClr val="800000"/>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Born anew</a:t>
            </a:r>
          </a:p>
        </p:txBody>
      </p:sp>
      <p:sp>
        <p:nvSpPr>
          <p:cNvPr id="1096921" name="Rectangle 217"/>
          <p:cNvSpPr>
            <a:spLocks noChangeArrowheads="1"/>
          </p:cNvSpPr>
          <p:nvPr/>
        </p:nvSpPr>
        <p:spPr bwMode="auto">
          <a:xfrm>
            <a:off x="2265363" y="1949450"/>
            <a:ext cx="4613275" cy="1098550"/>
          </a:xfrm>
          <a:prstGeom prst="rect">
            <a:avLst/>
          </a:prstGeom>
          <a:noFill/>
          <a:ln w="19050">
            <a:noFill/>
            <a:miter lim="800000"/>
            <a:headEnd/>
            <a:tailEnd/>
          </a:ln>
          <a:effectLst/>
        </p:spPr>
        <p:txBody>
          <a:bodyPr>
            <a:spAutoFit/>
          </a:bodyPr>
          <a:lstStyle/>
          <a:p>
            <a:pPr algn="ctr"/>
            <a:r>
              <a:rPr lang="en-US" sz="6600">
                <a:solidFill>
                  <a:srgbClr val="5300A6"/>
                </a:solidFill>
                <a:effectLst/>
                <a:latin typeface="Arial Black" pitchFamily="34" charset="0"/>
              </a:rPr>
              <a:t>Rebirth</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096706"/>
                                        </p:tgtEl>
                                        <p:attrNameLst>
                                          <p:attrName>style.visibility</p:attrName>
                                        </p:attrNameLst>
                                      </p:cBhvr>
                                      <p:to>
                                        <p:strVal val="visible"/>
                                      </p:to>
                                    </p:set>
                                    <p:anim calcmode="lin" valueType="num">
                                      <p:cBhvr>
                                        <p:cTn id="7" dur="500" fill="hold"/>
                                        <p:tgtEl>
                                          <p:spTgt spid="1096706"/>
                                        </p:tgtEl>
                                        <p:attrNameLst>
                                          <p:attrName>ppt_w</p:attrName>
                                        </p:attrNameLst>
                                      </p:cBhvr>
                                      <p:tavLst>
                                        <p:tav tm="0">
                                          <p:val>
                                            <p:fltVal val="0"/>
                                          </p:val>
                                        </p:tav>
                                        <p:tav tm="100000">
                                          <p:val>
                                            <p:strVal val="#ppt_w"/>
                                          </p:val>
                                        </p:tav>
                                      </p:tavLst>
                                    </p:anim>
                                    <p:anim calcmode="lin" valueType="num">
                                      <p:cBhvr>
                                        <p:cTn id="8" dur="500" fill="hold"/>
                                        <p:tgtEl>
                                          <p:spTgt spid="109670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96709"/>
                                        </p:tgtEl>
                                        <p:attrNameLst>
                                          <p:attrName>style.visibility</p:attrName>
                                        </p:attrNameLst>
                                      </p:cBhvr>
                                      <p:to>
                                        <p:strVal val="visible"/>
                                      </p:to>
                                    </p:set>
                                    <p:animEffect transition="in" filter="fade">
                                      <p:cBhvr>
                                        <p:cTn id="13" dur="1000"/>
                                        <p:tgtEl>
                                          <p:spTgt spid="109670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out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4" fill="hold" grpId="0" nodeType="clickEffect">
                                  <p:stCondLst>
                                    <p:cond delay="0"/>
                                  </p:stCondLst>
                                  <p:childTnLst>
                                    <p:set>
                                      <p:cBhvr>
                                        <p:cTn id="22" dur="1" fill="hold">
                                          <p:stCondLst>
                                            <p:cond delay="0"/>
                                          </p:stCondLst>
                                        </p:cTn>
                                        <p:tgtEl>
                                          <p:spTgt spid="1096920"/>
                                        </p:tgtEl>
                                        <p:attrNameLst>
                                          <p:attrName>style.visibility</p:attrName>
                                        </p:attrNameLst>
                                      </p:cBhvr>
                                      <p:to>
                                        <p:strVal val="visible"/>
                                      </p:to>
                                    </p:set>
                                    <p:anim calcmode="lin" valueType="num">
                                      <p:cBhvr>
                                        <p:cTn id="23" dur="1000" fill="hold"/>
                                        <p:tgtEl>
                                          <p:spTgt spid="1096920"/>
                                        </p:tgtEl>
                                        <p:attrNameLst>
                                          <p:attrName>ppt_x</p:attrName>
                                        </p:attrNameLst>
                                      </p:cBhvr>
                                      <p:tavLst>
                                        <p:tav tm="0">
                                          <p:val>
                                            <p:strVal val="#ppt_x"/>
                                          </p:val>
                                        </p:tav>
                                        <p:tav tm="100000">
                                          <p:val>
                                            <p:strVal val="#ppt_x"/>
                                          </p:val>
                                        </p:tav>
                                      </p:tavLst>
                                    </p:anim>
                                    <p:anim calcmode="lin" valueType="num">
                                      <p:cBhvr>
                                        <p:cTn id="24" dur="1000" fill="hold"/>
                                        <p:tgtEl>
                                          <p:spTgt spid="1096920"/>
                                        </p:tgtEl>
                                        <p:attrNameLst>
                                          <p:attrName>ppt_y</p:attrName>
                                        </p:attrNameLst>
                                      </p:cBhvr>
                                      <p:tavLst>
                                        <p:tav tm="0">
                                          <p:val>
                                            <p:strVal val="#ppt_y+#ppt_h/2"/>
                                          </p:val>
                                        </p:tav>
                                        <p:tav tm="100000">
                                          <p:val>
                                            <p:strVal val="#ppt_y"/>
                                          </p:val>
                                        </p:tav>
                                      </p:tavLst>
                                    </p:anim>
                                    <p:anim calcmode="lin" valueType="num">
                                      <p:cBhvr>
                                        <p:cTn id="25" dur="1000" fill="hold"/>
                                        <p:tgtEl>
                                          <p:spTgt spid="1096920"/>
                                        </p:tgtEl>
                                        <p:attrNameLst>
                                          <p:attrName>ppt_w</p:attrName>
                                        </p:attrNameLst>
                                      </p:cBhvr>
                                      <p:tavLst>
                                        <p:tav tm="0">
                                          <p:val>
                                            <p:strVal val="#ppt_w"/>
                                          </p:val>
                                        </p:tav>
                                        <p:tav tm="100000">
                                          <p:val>
                                            <p:strVal val="#ppt_w"/>
                                          </p:val>
                                        </p:tav>
                                      </p:tavLst>
                                    </p:anim>
                                    <p:anim calcmode="lin" valueType="num">
                                      <p:cBhvr>
                                        <p:cTn id="26" dur="1000" fill="hold"/>
                                        <p:tgtEl>
                                          <p:spTgt spid="1096920"/>
                                        </p:tgtEl>
                                        <p:attrNameLst>
                                          <p:attrName>ppt_h</p:attrName>
                                        </p:attrNameLst>
                                      </p:cBhvr>
                                      <p:tavLst>
                                        <p:tav tm="0">
                                          <p:val>
                                            <p:fltVal val="0"/>
                                          </p:val>
                                        </p:tav>
                                        <p:tav tm="100000">
                                          <p:val>
                                            <p:strVal val="#ppt_h"/>
                                          </p:val>
                                        </p:tav>
                                      </p:tavLst>
                                    </p:anim>
                                  </p:childTnLst>
                                </p:cTn>
                              </p:par>
                            </p:childTnLst>
                          </p:cTn>
                        </p:par>
                        <p:par>
                          <p:cTn id="27" fill="hold">
                            <p:stCondLst>
                              <p:cond delay="1000"/>
                            </p:stCondLst>
                            <p:childTnLst>
                              <p:par>
                                <p:cTn id="28" presetID="10" presetClass="entr" presetSubtype="0" fill="hold" grpId="0" nodeType="afterEffect">
                                  <p:stCondLst>
                                    <p:cond delay="1000"/>
                                  </p:stCondLst>
                                  <p:childTnLst>
                                    <p:set>
                                      <p:cBhvr>
                                        <p:cTn id="29" dur="1" fill="hold">
                                          <p:stCondLst>
                                            <p:cond delay="0"/>
                                          </p:stCondLst>
                                        </p:cTn>
                                        <p:tgtEl>
                                          <p:spTgt spid="1096921"/>
                                        </p:tgtEl>
                                        <p:attrNameLst>
                                          <p:attrName>style.visibility</p:attrName>
                                        </p:attrNameLst>
                                      </p:cBhvr>
                                      <p:to>
                                        <p:strVal val="visible"/>
                                      </p:to>
                                    </p:set>
                                    <p:animEffect transition="in" filter="fade">
                                      <p:cBhvr>
                                        <p:cTn id="30" dur="2000"/>
                                        <p:tgtEl>
                                          <p:spTgt spid="1096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706" grpId="0" autoUpdateAnimBg="0"/>
      <p:bldP spid="1096709" grpId="0" autoUpdateAnimBg="0"/>
      <p:bldP spid="1096920" grpId="0" animBg="1"/>
      <p:bldP spid="1096921" grpId="0"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FFD9"/>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1097730" name="Rectangle 2"/>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pPr algn="ctr"/>
            <a:endParaRPr lang="en-US" b="0">
              <a:solidFill>
                <a:srgbClr val="000000"/>
              </a:solidFill>
              <a:effectLst/>
            </a:endParaRPr>
          </a:p>
        </p:txBody>
      </p:sp>
      <p:grpSp>
        <p:nvGrpSpPr>
          <p:cNvPr id="2" name="Group 106"/>
          <p:cNvGrpSpPr>
            <a:grpSpLocks/>
          </p:cNvGrpSpPr>
          <p:nvPr/>
        </p:nvGrpSpPr>
        <p:grpSpPr bwMode="auto">
          <a:xfrm>
            <a:off x="915987" y="5714997"/>
            <a:ext cx="7466013" cy="608013"/>
            <a:chOff x="673" y="3360"/>
            <a:chExt cx="4703" cy="383"/>
          </a:xfrm>
        </p:grpSpPr>
        <p:sp>
          <p:nvSpPr>
            <p:cNvPr id="1097732" name="Text Box 4"/>
            <p:cNvSpPr txBox="1">
              <a:spLocks noChangeArrowheads="1"/>
            </p:cNvSpPr>
            <p:nvPr/>
          </p:nvSpPr>
          <p:spPr bwMode="auto">
            <a:xfrm>
              <a:off x="873" y="3390"/>
              <a:ext cx="4503" cy="223"/>
            </a:xfrm>
            <a:prstGeom prst="rect">
              <a:avLst/>
            </a:prstGeom>
            <a:noFill/>
            <a:ln w="9525">
              <a:noFill/>
              <a:miter lim="800000"/>
              <a:headEnd/>
              <a:tailEnd/>
            </a:ln>
            <a:effectLst/>
          </p:spPr>
          <p:txBody>
            <a:bodyPr wrap="square">
              <a:spAutoFit/>
            </a:bodyPr>
            <a:lstStyle/>
            <a:p>
              <a:pPr>
                <a:lnSpc>
                  <a:spcPct val="85000"/>
                </a:lnSpc>
              </a:pPr>
              <a:r>
                <a:rPr lang="en-US" sz="2000" u="sng">
                  <a:solidFill>
                    <a:srgbClr val="FFFFFF"/>
                  </a:solidFill>
                  <a:effectLst/>
                  <a:latin typeface="Arial Narrow" pitchFamily="34" charset="0"/>
                </a:rPr>
                <a:t>Adam</a:t>
              </a:r>
              <a:r>
                <a:rPr lang="en-US" sz="2000">
                  <a:solidFill>
                    <a:srgbClr val="FFFFFF"/>
                  </a:solidFill>
                  <a:effectLst/>
                  <a:latin typeface="Arial Narrow" pitchFamily="34" charset="0"/>
                </a:rPr>
                <a:t> and </a:t>
              </a:r>
              <a:r>
                <a:rPr lang="en-US" sz="2000" u="sng">
                  <a:solidFill>
                    <a:srgbClr val="FFFFFF"/>
                  </a:solidFill>
                  <a:effectLst/>
                  <a:latin typeface="Arial Narrow" pitchFamily="34" charset="0"/>
                </a:rPr>
                <a:t>Eve</a:t>
              </a:r>
              <a:r>
                <a:rPr lang="en-US" sz="2000">
                  <a:solidFill>
                    <a:srgbClr val="FFFFFF"/>
                  </a:solidFill>
                  <a:effectLst/>
                  <a:latin typeface="Arial Narrow" pitchFamily="34" charset="0"/>
                </a:rPr>
                <a:t> fell and became </a:t>
              </a:r>
              <a:r>
                <a:rPr lang="en-US" sz="2000" u="sng">
                  <a:solidFill>
                    <a:srgbClr val="FFFFFF"/>
                  </a:solidFill>
                  <a:effectLst/>
                  <a:latin typeface="Arial Narrow" pitchFamily="34" charset="0"/>
                </a:rPr>
                <a:t>evil parents</a:t>
              </a:r>
              <a:r>
                <a:rPr lang="en-US" sz="2000">
                  <a:solidFill>
                    <a:srgbClr val="FFFFFF"/>
                  </a:solidFill>
                  <a:effectLst/>
                  <a:latin typeface="Arial Narrow" pitchFamily="34" charset="0"/>
                </a:rPr>
                <a:t>, multiplying </a:t>
              </a:r>
              <a:r>
                <a:rPr lang="en-US" sz="2000" u="sng">
                  <a:solidFill>
                    <a:srgbClr val="FFFFFF"/>
                  </a:solidFill>
                  <a:effectLst/>
                  <a:latin typeface="Arial Narrow" pitchFamily="34" charset="0"/>
                </a:rPr>
                <a:t>evil children</a:t>
              </a:r>
              <a:r>
                <a:rPr lang="en-US" sz="2000">
                  <a:solidFill>
                    <a:srgbClr val="FFFFFF"/>
                  </a:solidFill>
                  <a:effectLst/>
                  <a:latin typeface="Arial Narrow" pitchFamily="34" charset="0"/>
                </a:rPr>
                <a:t>.</a:t>
              </a:r>
              <a:endParaRPr lang="en-US" sz="2000" b="0" u="sng">
                <a:solidFill>
                  <a:srgbClr val="FFFFFF"/>
                </a:solidFill>
                <a:effectLst/>
                <a:latin typeface="Arial Narrow" pitchFamily="34" charset="0"/>
              </a:endParaRPr>
            </a:p>
          </p:txBody>
        </p:sp>
        <p:sp>
          <p:nvSpPr>
            <p:cNvPr id="1097733" name="Text Box 5"/>
            <p:cNvSpPr txBox="1">
              <a:spLocks noChangeArrowheads="1"/>
            </p:cNvSpPr>
            <p:nvPr/>
          </p:nvSpPr>
          <p:spPr bwMode="auto">
            <a:xfrm>
              <a:off x="673" y="3360"/>
              <a:ext cx="191" cy="383"/>
            </a:xfrm>
            <a:prstGeom prst="rect">
              <a:avLst/>
            </a:prstGeom>
            <a:noFill/>
            <a:ln w="9525">
              <a:noFill/>
              <a:miter lim="800000"/>
              <a:headEnd/>
              <a:tailEnd/>
            </a:ln>
            <a:effectLst/>
          </p:spPr>
          <p:txBody>
            <a:bodyPr>
              <a:spAutoFit/>
            </a:bodyPr>
            <a:lstStyle/>
            <a:p>
              <a:pPr marL="0" marR="0" lvl="0" indent="0" defTabSz="914400" rtl="0" eaLnBrk="0" fontAlgn="base" latinLnBrk="0" hangingPunct="0">
                <a:lnSpc>
                  <a:spcPct val="67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grpSp>
        <p:nvGrpSpPr>
          <p:cNvPr id="3" name="Group 27"/>
          <p:cNvGrpSpPr>
            <a:grpSpLocks/>
          </p:cNvGrpSpPr>
          <p:nvPr/>
        </p:nvGrpSpPr>
        <p:grpSpPr bwMode="auto">
          <a:xfrm>
            <a:off x="6061075" y="1752600"/>
            <a:ext cx="1524000" cy="1720850"/>
            <a:chOff x="3770" y="1200"/>
            <a:chExt cx="960" cy="1084"/>
          </a:xfrm>
        </p:grpSpPr>
        <p:sp>
          <p:nvSpPr>
            <p:cNvPr id="1097756" name="Line 28"/>
            <p:cNvSpPr>
              <a:spLocks noChangeShapeType="1"/>
            </p:cNvSpPr>
            <p:nvPr/>
          </p:nvSpPr>
          <p:spPr bwMode="auto">
            <a:xfrm rot="2067238" flipH="1">
              <a:off x="3770" y="1248"/>
              <a:ext cx="92" cy="1011"/>
            </a:xfrm>
            <a:prstGeom prst="line">
              <a:avLst/>
            </a:prstGeom>
            <a:noFill/>
            <a:ln w="57150">
              <a:solidFill>
                <a:srgbClr val="663300"/>
              </a:solidFill>
              <a:round/>
              <a:headEnd/>
              <a:tailEnd/>
            </a:ln>
            <a:effectLst/>
          </p:spPr>
          <p:txBody>
            <a:bodyPr wrap="none" anchor="ctr"/>
            <a:lstStyle/>
            <a:p>
              <a:pPr algn="ctr"/>
              <a:endParaRPr lang="en-US" b="0">
                <a:solidFill>
                  <a:srgbClr val="000000"/>
                </a:solidFill>
                <a:effectLst/>
              </a:endParaRPr>
            </a:p>
          </p:txBody>
        </p:sp>
        <p:sp>
          <p:nvSpPr>
            <p:cNvPr id="1097757" name="Line 29"/>
            <p:cNvSpPr>
              <a:spLocks noChangeShapeType="1"/>
            </p:cNvSpPr>
            <p:nvPr/>
          </p:nvSpPr>
          <p:spPr bwMode="auto">
            <a:xfrm rot="19205299" flipH="1">
              <a:off x="4726" y="1200"/>
              <a:ext cx="4" cy="1084"/>
            </a:xfrm>
            <a:prstGeom prst="line">
              <a:avLst/>
            </a:prstGeom>
            <a:noFill/>
            <a:ln w="57150">
              <a:solidFill>
                <a:srgbClr val="663300"/>
              </a:solidFill>
              <a:round/>
              <a:headEnd/>
              <a:tailEnd/>
            </a:ln>
            <a:effectLst/>
          </p:spPr>
          <p:txBody>
            <a:bodyPr wrap="none" anchor="ctr"/>
            <a:lstStyle/>
            <a:p>
              <a:pPr algn="ctr"/>
              <a:endParaRPr lang="en-US" b="0">
                <a:solidFill>
                  <a:srgbClr val="000000"/>
                </a:solidFill>
                <a:effectLst/>
              </a:endParaRPr>
            </a:p>
          </p:txBody>
        </p:sp>
      </p:grpSp>
      <p:grpSp>
        <p:nvGrpSpPr>
          <p:cNvPr id="4" name="Group 105"/>
          <p:cNvGrpSpPr>
            <a:grpSpLocks/>
          </p:cNvGrpSpPr>
          <p:nvPr/>
        </p:nvGrpSpPr>
        <p:grpSpPr bwMode="auto">
          <a:xfrm>
            <a:off x="5638800" y="2971800"/>
            <a:ext cx="2438400" cy="1905000"/>
            <a:chOff x="3552" y="1872"/>
            <a:chExt cx="1536" cy="1200"/>
          </a:xfrm>
        </p:grpSpPr>
        <p:sp>
          <p:nvSpPr>
            <p:cNvPr id="1097753" name="AutoShape 25"/>
            <p:cNvSpPr>
              <a:spLocks noChangeArrowheads="1"/>
            </p:cNvSpPr>
            <p:nvPr/>
          </p:nvSpPr>
          <p:spPr bwMode="auto">
            <a:xfrm flipV="1">
              <a:off x="3552" y="2064"/>
              <a:ext cx="1536" cy="960"/>
            </a:xfrm>
            <a:prstGeom prst="triangle">
              <a:avLst>
                <a:gd name="adj" fmla="val 50000"/>
              </a:avLst>
            </a:prstGeom>
            <a:gradFill rotWithShape="0">
              <a:gsLst>
                <a:gs pos="0">
                  <a:srgbClr val="C0C0C0"/>
                </a:gs>
                <a:gs pos="100000">
                  <a:srgbClr val="663300"/>
                </a:gs>
              </a:gsLst>
              <a:lin ang="5400000" scaled="1"/>
            </a:gradFill>
            <a:ln w="28575">
              <a:noFill/>
              <a:miter lim="800000"/>
              <a:headEnd/>
              <a:tailEnd/>
            </a:ln>
            <a:effectLst/>
          </p:spPr>
          <p:txBody>
            <a:bodyPr rot="10800000" vert="eaVert" wrap="none" anchor="ctr"/>
            <a:lstStyle/>
            <a:p>
              <a:pPr algn="ctr"/>
              <a:endParaRPr lang="en-US" b="0">
                <a:solidFill>
                  <a:srgbClr val="000000"/>
                </a:solidFill>
                <a:effectLst/>
              </a:endParaRPr>
            </a:p>
          </p:txBody>
        </p:sp>
        <p:grpSp>
          <p:nvGrpSpPr>
            <p:cNvPr id="5" name="Group 30"/>
            <p:cNvGrpSpPr>
              <a:grpSpLocks/>
            </p:cNvGrpSpPr>
            <p:nvPr/>
          </p:nvGrpSpPr>
          <p:grpSpPr bwMode="auto">
            <a:xfrm>
              <a:off x="3900" y="1872"/>
              <a:ext cx="922" cy="1200"/>
              <a:chOff x="3852" y="1968"/>
              <a:chExt cx="922" cy="1200"/>
            </a:xfrm>
          </p:grpSpPr>
          <p:sp>
            <p:nvSpPr>
              <p:cNvPr id="1097759" name="Line 31"/>
              <p:cNvSpPr>
                <a:spLocks noChangeShapeType="1"/>
              </p:cNvSpPr>
              <p:nvPr/>
            </p:nvSpPr>
            <p:spPr bwMode="auto">
              <a:xfrm rot="2170005" flipH="1">
                <a:off x="4711" y="1968"/>
                <a:ext cx="63" cy="1109"/>
              </a:xfrm>
              <a:prstGeom prst="line">
                <a:avLst/>
              </a:prstGeom>
              <a:noFill/>
              <a:ln w="57150">
                <a:solidFill>
                  <a:srgbClr val="663300"/>
                </a:solidFill>
                <a:round/>
                <a:headEnd/>
                <a:tailEnd/>
              </a:ln>
              <a:effectLst/>
            </p:spPr>
            <p:txBody>
              <a:bodyPr wrap="none" anchor="ctr"/>
              <a:lstStyle/>
              <a:p>
                <a:pPr algn="ctr"/>
                <a:endParaRPr lang="en-US" b="0">
                  <a:solidFill>
                    <a:srgbClr val="000000"/>
                  </a:solidFill>
                  <a:effectLst/>
                </a:endParaRPr>
              </a:p>
            </p:txBody>
          </p:sp>
          <p:sp>
            <p:nvSpPr>
              <p:cNvPr id="1097760" name="Line 32"/>
              <p:cNvSpPr>
                <a:spLocks noChangeShapeType="1"/>
              </p:cNvSpPr>
              <p:nvPr/>
            </p:nvSpPr>
            <p:spPr bwMode="auto">
              <a:xfrm rot="-2205603" flipH="1" flipV="1">
                <a:off x="3852" y="1992"/>
                <a:ext cx="41" cy="1176"/>
              </a:xfrm>
              <a:prstGeom prst="line">
                <a:avLst/>
              </a:prstGeom>
              <a:noFill/>
              <a:ln w="57150">
                <a:solidFill>
                  <a:srgbClr val="663300"/>
                </a:solidFill>
                <a:round/>
                <a:headEnd/>
                <a:tailEnd/>
              </a:ln>
              <a:effectLst/>
            </p:spPr>
            <p:txBody>
              <a:bodyPr wrap="none" anchor="ctr"/>
              <a:lstStyle/>
              <a:p>
                <a:pPr algn="ctr"/>
                <a:endParaRPr lang="en-US" b="0">
                  <a:solidFill>
                    <a:srgbClr val="000000"/>
                  </a:solidFill>
                  <a:effectLst/>
                </a:endParaRPr>
              </a:p>
            </p:txBody>
          </p:sp>
        </p:grpSp>
      </p:grpSp>
      <p:grpSp>
        <p:nvGrpSpPr>
          <p:cNvPr id="6" name="Group 33"/>
          <p:cNvGrpSpPr>
            <a:grpSpLocks/>
          </p:cNvGrpSpPr>
          <p:nvPr/>
        </p:nvGrpSpPr>
        <p:grpSpPr bwMode="auto">
          <a:xfrm>
            <a:off x="6334125" y="1676400"/>
            <a:ext cx="1047750" cy="957263"/>
            <a:chOff x="3918" y="1008"/>
            <a:chExt cx="660" cy="603"/>
          </a:xfrm>
        </p:grpSpPr>
        <p:sp>
          <p:nvSpPr>
            <p:cNvPr id="1097762" name="Oval 34"/>
            <p:cNvSpPr>
              <a:spLocks noChangeArrowheads="1"/>
            </p:cNvSpPr>
            <p:nvPr/>
          </p:nvSpPr>
          <p:spPr bwMode="auto">
            <a:xfrm>
              <a:off x="3918" y="1008"/>
              <a:ext cx="660" cy="603"/>
            </a:xfrm>
            <a:prstGeom prst="ellipse">
              <a:avLst/>
            </a:prstGeom>
            <a:gradFill rotWithShape="0">
              <a:gsLst>
                <a:gs pos="0">
                  <a:srgbClr val="804000"/>
                </a:gs>
                <a:gs pos="100000">
                  <a:srgbClr val="663300"/>
                </a:gs>
              </a:gsLst>
              <a:path path="shape">
                <a:fillToRect l="50000" t="50000" r="50000" b="50000"/>
              </a:path>
            </a:gradFill>
            <a:ln w="12700">
              <a:round/>
              <a:headEnd/>
              <a:tailEnd/>
            </a:ln>
            <a:effectLst/>
            <a:scene3d>
              <a:camera prst="legacyPerspectiveTop"/>
              <a:lightRig rig="legacyHarsh3" dir="t"/>
            </a:scene3d>
            <a:sp3d extrusionH="430200" prstMaterial="legacyMatte">
              <a:bevelT w="13500" h="13500" prst="angle"/>
              <a:bevelB w="13500" h="13500" prst="angle"/>
              <a:extrusionClr>
                <a:srgbClr val="E0C0A0"/>
              </a:extrusionClr>
            </a:sp3d>
          </p:spPr>
          <p:txBody>
            <a:bodyPr wrap="none" anchor="ctr">
              <a:flatTx/>
            </a:bodyPr>
            <a:lstStyle/>
            <a:p>
              <a:pPr algn="ctr"/>
              <a:endParaRPr lang="en-US" sz="4800">
                <a:solidFill>
                  <a:srgbClr val="6600CC"/>
                </a:solidFill>
                <a:effectLst/>
                <a:latin typeface="Impact" pitchFamily="34" charset="0"/>
              </a:endParaRPr>
            </a:p>
          </p:txBody>
        </p:sp>
        <p:sp>
          <p:nvSpPr>
            <p:cNvPr id="1097763" name="WordArt 35"/>
            <p:cNvSpPr>
              <a:spLocks noChangeArrowheads="1" noChangeShapeType="1" noTextEdit="1"/>
            </p:cNvSpPr>
            <p:nvPr/>
          </p:nvSpPr>
          <p:spPr bwMode="auto">
            <a:xfrm>
              <a:off x="3994" y="1166"/>
              <a:ext cx="507" cy="287"/>
            </a:xfrm>
            <a:prstGeom prst="rect">
              <a:avLst/>
            </a:prstGeom>
          </p:spPr>
          <p:txBody>
            <a:bodyPr wrap="none" fromWordArt="1">
              <a:prstTxWarp prst="textPlain">
                <a:avLst>
                  <a:gd name="adj" fmla="val 50000"/>
                </a:avLst>
              </a:prstTxWarp>
            </a:bodyPr>
            <a:lstStyle/>
            <a:p>
              <a:pPr algn="ctr"/>
              <a:r>
                <a:rPr lang="en-US" sz="3600" b="0" kern="10">
                  <a:ln w="38100">
                    <a:noFill/>
                    <a:round/>
                    <a:headEnd/>
                    <a:tailEnd/>
                  </a:ln>
                  <a:solidFill>
                    <a:srgbClr val="FFFFFF"/>
                  </a:solidFill>
                  <a:effectLst/>
                  <a:latin typeface="Impact"/>
                </a:rPr>
                <a:t>Satan</a:t>
              </a:r>
            </a:p>
          </p:txBody>
        </p:sp>
      </p:grpSp>
      <p:sp>
        <p:nvSpPr>
          <p:cNvPr id="1097767" name="AutoShape 39"/>
          <p:cNvSpPr>
            <a:spLocks noChangeArrowheads="1"/>
          </p:cNvSpPr>
          <p:nvPr/>
        </p:nvSpPr>
        <p:spPr bwMode="auto">
          <a:xfrm rot="-5400000">
            <a:off x="6814344" y="2640806"/>
            <a:ext cx="179388" cy="993775"/>
          </a:xfrm>
          <a:prstGeom prst="curvedLeftArrow">
            <a:avLst>
              <a:gd name="adj1" fmla="val 110796"/>
              <a:gd name="adj2" fmla="val 221592"/>
              <a:gd name="adj3" fmla="val 33333"/>
            </a:avLst>
          </a:prstGeom>
          <a:gradFill rotWithShape="0">
            <a:gsLst>
              <a:gs pos="0">
                <a:srgbClr val="FFFF00"/>
              </a:gs>
              <a:gs pos="50000">
                <a:srgbClr val="663300"/>
              </a:gs>
              <a:gs pos="100000">
                <a:srgbClr val="FFFF00"/>
              </a:gs>
            </a:gsLst>
            <a:lin ang="5400000" scaled="1"/>
          </a:gradFill>
          <a:ln w="28575">
            <a:solidFill>
              <a:srgbClr val="660033"/>
            </a:solidFill>
            <a:miter lim="800000"/>
            <a:headEnd/>
            <a:tailEnd/>
          </a:ln>
          <a:effectLst/>
        </p:spPr>
        <p:txBody>
          <a:bodyPr wrap="none" anchor="ctr"/>
          <a:lstStyle/>
          <a:p>
            <a:pPr algn="ctr"/>
            <a:endParaRPr lang="en-US" b="0">
              <a:solidFill>
                <a:srgbClr val="000000"/>
              </a:solidFill>
              <a:effectLst/>
            </a:endParaRPr>
          </a:p>
        </p:txBody>
      </p:sp>
      <p:sp>
        <p:nvSpPr>
          <p:cNvPr id="1097771" name="AutoShape 43"/>
          <p:cNvSpPr>
            <a:spLocks noChangeArrowheads="1"/>
          </p:cNvSpPr>
          <p:nvPr/>
        </p:nvSpPr>
        <p:spPr bwMode="auto">
          <a:xfrm rot="-16200000">
            <a:off x="6727825" y="2940050"/>
            <a:ext cx="179388" cy="992188"/>
          </a:xfrm>
          <a:prstGeom prst="curvedLeftArrow">
            <a:avLst>
              <a:gd name="adj1" fmla="val 110619"/>
              <a:gd name="adj2" fmla="val 221238"/>
              <a:gd name="adj3" fmla="val 33333"/>
            </a:avLst>
          </a:prstGeom>
          <a:gradFill rotWithShape="0">
            <a:gsLst>
              <a:gs pos="0">
                <a:srgbClr val="FFFF00"/>
              </a:gs>
              <a:gs pos="50000">
                <a:srgbClr val="663300"/>
              </a:gs>
              <a:gs pos="100000">
                <a:srgbClr val="FFFF00"/>
              </a:gs>
            </a:gsLst>
            <a:lin ang="5400000" scaled="1"/>
          </a:gradFill>
          <a:ln w="28575">
            <a:solidFill>
              <a:srgbClr val="660033"/>
            </a:solidFill>
            <a:miter lim="800000"/>
            <a:headEnd/>
            <a:tailEnd/>
          </a:ln>
          <a:effectLst/>
        </p:spPr>
        <p:txBody>
          <a:bodyPr wrap="none" anchor="ctr"/>
          <a:lstStyle/>
          <a:p>
            <a:pPr algn="ctr"/>
            <a:endParaRPr lang="en-US" b="0">
              <a:solidFill>
                <a:srgbClr val="000000"/>
              </a:solidFill>
              <a:effectLst/>
            </a:endParaRPr>
          </a:p>
        </p:txBody>
      </p:sp>
      <p:sp>
        <p:nvSpPr>
          <p:cNvPr id="1097803" name="Text Box 75"/>
          <p:cNvSpPr txBox="1">
            <a:spLocks noChangeArrowheads="1"/>
          </p:cNvSpPr>
          <p:nvPr/>
        </p:nvSpPr>
        <p:spPr bwMode="auto">
          <a:xfrm>
            <a:off x="5029200" y="2105025"/>
            <a:ext cx="990600" cy="714375"/>
          </a:xfrm>
          <a:prstGeom prst="rect">
            <a:avLst/>
          </a:prstGeom>
          <a:noFill/>
          <a:ln w="28575">
            <a:noFill/>
            <a:miter lim="800000"/>
            <a:headEnd/>
            <a:tailEnd/>
          </a:ln>
          <a:effectLst/>
        </p:spPr>
        <p:txBody>
          <a:bodyPr>
            <a:spAutoFit/>
          </a:bodyPr>
          <a:lstStyle/>
          <a:p>
            <a:pPr algn="ctr">
              <a:lnSpc>
                <a:spcPct val="85000"/>
              </a:lnSpc>
            </a:pPr>
            <a:r>
              <a:rPr lang="en-US" b="0" dirty="0">
                <a:solidFill>
                  <a:srgbClr val="582C00"/>
                </a:solidFill>
                <a:effectLst/>
                <a:latin typeface="Impact" pitchFamily="34" charset="0"/>
              </a:rPr>
              <a:t>Evil</a:t>
            </a:r>
          </a:p>
          <a:p>
            <a:pPr algn="ctr">
              <a:lnSpc>
                <a:spcPct val="85000"/>
              </a:lnSpc>
            </a:pPr>
            <a:r>
              <a:rPr lang="en-US" b="0" dirty="0">
                <a:solidFill>
                  <a:srgbClr val="582C00"/>
                </a:solidFill>
                <a:effectLst/>
                <a:latin typeface="Impact" pitchFamily="34" charset="0"/>
              </a:rPr>
              <a:t>father</a:t>
            </a:r>
          </a:p>
        </p:txBody>
      </p:sp>
      <p:sp>
        <p:nvSpPr>
          <p:cNvPr id="1097804" name="Text Box 76"/>
          <p:cNvSpPr txBox="1">
            <a:spLocks noChangeArrowheads="1"/>
          </p:cNvSpPr>
          <p:nvPr/>
        </p:nvSpPr>
        <p:spPr bwMode="auto">
          <a:xfrm>
            <a:off x="7696200" y="2105025"/>
            <a:ext cx="1143000" cy="714375"/>
          </a:xfrm>
          <a:prstGeom prst="rect">
            <a:avLst/>
          </a:prstGeom>
          <a:noFill/>
          <a:ln w="28575">
            <a:noFill/>
            <a:miter lim="800000"/>
            <a:headEnd/>
            <a:tailEnd/>
          </a:ln>
          <a:effectLst/>
        </p:spPr>
        <p:txBody>
          <a:bodyPr>
            <a:spAutoFit/>
          </a:bodyPr>
          <a:lstStyle/>
          <a:p>
            <a:pPr algn="ctr">
              <a:lnSpc>
                <a:spcPct val="85000"/>
              </a:lnSpc>
            </a:pPr>
            <a:r>
              <a:rPr lang="en-US" b="0" dirty="0">
                <a:solidFill>
                  <a:srgbClr val="582C00"/>
                </a:solidFill>
                <a:effectLst/>
                <a:latin typeface="Impact" pitchFamily="34" charset="0"/>
              </a:rPr>
              <a:t>Evil</a:t>
            </a:r>
          </a:p>
          <a:p>
            <a:pPr algn="ctr">
              <a:lnSpc>
                <a:spcPct val="85000"/>
              </a:lnSpc>
            </a:pPr>
            <a:r>
              <a:rPr lang="en-US" b="0" dirty="0">
                <a:solidFill>
                  <a:srgbClr val="582C00"/>
                </a:solidFill>
                <a:effectLst/>
                <a:latin typeface="Impact" pitchFamily="34" charset="0"/>
              </a:rPr>
              <a:t>mother</a:t>
            </a:r>
          </a:p>
        </p:txBody>
      </p:sp>
      <p:sp>
        <p:nvSpPr>
          <p:cNvPr id="1097805" name="WordArt 77"/>
          <p:cNvSpPr>
            <a:spLocks noChangeArrowheads="1" noChangeShapeType="1" noTextEdit="1"/>
          </p:cNvSpPr>
          <p:nvPr/>
        </p:nvSpPr>
        <p:spPr bwMode="auto">
          <a:xfrm>
            <a:off x="3124200" y="4343400"/>
            <a:ext cx="2895600" cy="457200"/>
          </a:xfrm>
          <a:prstGeom prst="rect">
            <a:avLst/>
          </a:prstGeom>
        </p:spPr>
        <p:txBody>
          <a:bodyPr wrap="none" fromWordArt="1">
            <a:prstTxWarp prst="textFadeUp">
              <a:avLst>
                <a:gd name="adj" fmla="val 9991"/>
              </a:avLst>
            </a:prstTxWarp>
          </a:bodyPr>
          <a:lstStyle/>
          <a:p>
            <a:pPr algn="ctr"/>
            <a:r>
              <a:rPr lang="en-US" sz="3600" b="0" kern="10">
                <a:ln w="28575">
                  <a:solidFill>
                    <a:srgbClr val="800000"/>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Born anew</a:t>
            </a:r>
          </a:p>
        </p:txBody>
      </p:sp>
      <p:sp>
        <p:nvSpPr>
          <p:cNvPr id="1097774" name="Oval 46"/>
          <p:cNvSpPr>
            <a:spLocks noChangeArrowheads="1"/>
          </p:cNvSpPr>
          <p:nvPr/>
        </p:nvSpPr>
        <p:spPr bwMode="auto">
          <a:xfrm>
            <a:off x="4876800" y="2914650"/>
            <a:ext cx="1433513" cy="725488"/>
          </a:xfrm>
          <a:prstGeom prst="ellipse">
            <a:avLst/>
          </a:prstGeom>
          <a:gradFill rotWithShape="0">
            <a:gsLst>
              <a:gs pos="0">
                <a:srgbClr val="FFFF00"/>
              </a:gs>
              <a:gs pos="100000">
                <a:srgbClr val="FF99FF"/>
              </a:gs>
            </a:gsLst>
            <a:path path="shape">
              <a:fillToRect l="50000" t="50000" r="50000" b="50000"/>
            </a:path>
          </a:gradFill>
          <a:ln w="9525">
            <a:round/>
            <a:headEnd/>
            <a:tailEnd/>
          </a:ln>
          <a:effectLst/>
          <a:scene3d>
            <a:camera prst="legacyPerspectiveTopLeft"/>
            <a:lightRig rig="legacyHarsh3" dir="t"/>
          </a:scene3d>
          <a:sp3d extrusionH="430200" prstMaterial="legacyMatte">
            <a:bevelT w="13500" h="13500" prst="angle"/>
            <a:bevelB w="13500" h="13500" prst="angle"/>
            <a:extrusionClr>
              <a:srgbClr val="FF99FF"/>
            </a:extrusionClr>
          </a:sp3d>
        </p:spPr>
        <p:txBody>
          <a:bodyPr wrap="none" anchor="ctr">
            <a:flatTx/>
          </a:bodyPr>
          <a:lstStyle/>
          <a:p>
            <a:pPr algn="ctr"/>
            <a:r>
              <a:rPr lang="en-US" sz="3400" b="0">
                <a:solidFill>
                  <a:srgbClr val="0000FF"/>
                </a:solidFill>
                <a:effectLst/>
                <a:latin typeface="Impact" pitchFamily="34" charset="0"/>
              </a:rPr>
              <a:t>Adam</a:t>
            </a:r>
          </a:p>
        </p:txBody>
      </p:sp>
      <p:sp>
        <p:nvSpPr>
          <p:cNvPr id="1097775" name="Oval 47"/>
          <p:cNvSpPr>
            <a:spLocks noChangeArrowheads="1"/>
          </p:cNvSpPr>
          <p:nvPr/>
        </p:nvSpPr>
        <p:spPr bwMode="auto">
          <a:xfrm>
            <a:off x="7405688" y="2914650"/>
            <a:ext cx="1433512" cy="725488"/>
          </a:xfrm>
          <a:prstGeom prst="ellipse">
            <a:avLst/>
          </a:prstGeom>
          <a:gradFill rotWithShape="0">
            <a:gsLst>
              <a:gs pos="0">
                <a:srgbClr val="FFFFFF"/>
              </a:gs>
              <a:gs pos="100000">
                <a:srgbClr val="CCFF99"/>
              </a:gs>
            </a:gsLst>
            <a:path path="shape">
              <a:fillToRect l="50000" t="50000" r="50000" b="50000"/>
            </a:path>
          </a:gradFill>
          <a:ln w="9525">
            <a:round/>
            <a:headEnd/>
            <a:tailEnd/>
          </a:ln>
          <a:effectLst/>
          <a:scene3d>
            <a:camera prst="legacyPerspectiveTopRight"/>
            <a:lightRig rig="legacyNormal3" dir="t"/>
          </a:scene3d>
          <a:sp3d extrusionH="430200" prstMaterial="legacyMatte">
            <a:bevelT w="13500" h="13500" prst="angle"/>
            <a:bevelB w="13500" h="13500" prst="angle"/>
            <a:extrusionClr>
              <a:srgbClr val="CCFF99"/>
            </a:extrusionClr>
          </a:sp3d>
        </p:spPr>
        <p:txBody>
          <a:bodyPr wrap="none" anchor="ctr">
            <a:flatTx/>
          </a:bodyPr>
          <a:lstStyle/>
          <a:p>
            <a:pPr algn="ctr"/>
            <a:r>
              <a:rPr lang="en-US" sz="3600" b="0">
                <a:solidFill>
                  <a:srgbClr val="003300"/>
                </a:solidFill>
                <a:effectLst/>
                <a:latin typeface="Impact" pitchFamily="34" charset="0"/>
              </a:rPr>
              <a:t>Eve</a:t>
            </a:r>
          </a:p>
        </p:txBody>
      </p:sp>
      <p:sp>
        <p:nvSpPr>
          <p:cNvPr id="1097835" name="Rectangle 107"/>
          <p:cNvSpPr>
            <a:spLocks noChangeArrowheads="1"/>
          </p:cNvSpPr>
          <p:nvPr/>
        </p:nvSpPr>
        <p:spPr bwMode="auto">
          <a:xfrm>
            <a:off x="3619500" y="3657600"/>
            <a:ext cx="1905000" cy="519113"/>
          </a:xfrm>
          <a:prstGeom prst="rect">
            <a:avLst/>
          </a:prstGeom>
          <a:noFill/>
          <a:ln w="19050">
            <a:noFill/>
            <a:miter lim="800000"/>
            <a:headEnd/>
            <a:tailEnd/>
          </a:ln>
          <a:effectLst/>
        </p:spPr>
        <p:txBody>
          <a:bodyPr>
            <a:spAutoFit/>
          </a:bodyPr>
          <a:lstStyle/>
          <a:p>
            <a:pPr algn="ctr"/>
            <a:r>
              <a:rPr lang="en-US" sz="2800">
                <a:solidFill>
                  <a:srgbClr val="5300A6"/>
                </a:solidFill>
                <a:effectLst/>
                <a:latin typeface="Arial Black" pitchFamily="34" charset="0"/>
              </a:rPr>
              <a:t>Rebirth</a:t>
            </a:r>
          </a:p>
        </p:txBody>
      </p:sp>
      <p:grpSp>
        <p:nvGrpSpPr>
          <p:cNvPr id="7" name="Group 31"/>
          <p:cNvGrpSpPr/>
          <p:nvPr/>
        </p:nvGrpSpPr>
        <p:grpSpPr>
          <a:xfrm>
            <a:off x="6130131" y="4019550"/>
            <a:ext cx="1427163" cy="744538"/>
            <a:chOff x="6130131" y="4019550"/>
            <a:chExt cx="1427163" cy="744538"/>
          </a:xfrm>
        </p:grpSpPr>
        <p:sp>
          <p:nvSpPr>
            <p:cNvPr id="1097764" name="Oval 36"/>
            <p:cNvSpPr>
              <a:spLocks noChangeArrowheads="1"/>
            </p:cNvSpPr>
            <p:nvPr/>
          </p:nvSpPr>
          <p:spPr bwMode="auto">
            <a:xfrm>
              <a:off x="6130131" y="4019550"/>
              <a:ext cx="1427163" cy="725488"/>
            </a:xfrm>
            <a:prstGeom prst="ellipse">
              <a:avLst/>
            </a:prstGeom>
            <a:gradFill rotWithShape="0">
              <a:gsLst>
                <a:gs pos="0">
                  <a:srgbClr val="804000"/>
                </a:gs>
                <a:gs pos="100000">
                  <a:srgbClr val="663300"/>
                </a:gs>
              </a:gsLst>
              <a:path path="shape">
                <a:fillToRect l="50000" t="50000" r="50000" b="50000"/>
              </a:path>
            </a:gradFill>
            <a:ln w="12700">
              <a:solidFill>
                <a:schemeClr val="tx1"/>
              </a:solidFill>
              <a:round/>
              <a:headEnd/>
              <a:tailEnd/>
            </a:ln>
            <a:effectLst>
              <a:outerShdw dist="52363" dir="4557825" algn="ctr" rotWithShape="0">
                <a:srgbClr val="000000"/>
              </a:outerShdw>
            </a:effectLst>
          </p:spPr>
          <p:txBody>
            <a:bodyPr wrap="none" anchor="ctr"/>
            <a:lstStyle/>
            <a:p>
              <a:pPr algn="ctr">
                <a:lnSpc>
                  <a:spcPct val="80000"/>
                </a:lnSpc>
              </a:pPr>
              <a:r>
                <a:rPr lang="en-US" sz="2200" b="0" dirty="0">
                  <a:noFill/>
                  <a:effectLst/>
                  <a:latin typeface="Impact" pitchFamily="34" charset="0"/>
                </a:rPr>
                <a:t>Evil</a:t>
              </a:r>
            </a:p>
            <a:p>
              <a:pPr algn="ctr">
                <a:lnSpc>
                  <a:spcPct val="80000"/>
                </a:lnSpc>
              </a:pPr>
              <a:r>
                <a:rPr lang="en-US" sz="2200" b="0" dirty="0">
                  <a:noFill/>
                  <a:effectLst/>
                  <a:latin typeface="Impact" pitchFamily="34" charset="0"/>
                </a:rPr>
                <a:t>children</a:t>
              </a:r>
            </a:p>
          </p:txBody>
        </p:sp>
        <p:sp>
          <p:nvSpPr>
            <p:cNvPr id="31" name="Oval 36"/>
            <p:cNvSpPr>
              <a:spLocks noChangeArrowheads="1"/>
            </p:cNvSpPr>
            <p:nvPr/>
          </p:nvSpPr>
          <p:spPr bwMode="auto">
            <a:xfrm>
              <a:off x="6130131" y="4038600"/>
              <a:ext cx="1427163" cy="725488"/>
            </a:xfrm>
            <a:prstGeom prst="ellipse">
              <a:avLst/>
            </a:prstGeom>
            <a:noFill/>
            <a:ln w="12700">
              <a:noFill/>
              <a:round/>
              <a:headEnd/>
              <a:tailEnd/>
            </a:ln>
            <a:effectLst>
              <a:outerShdw dist="25400" algn="ctr" rotWithShape="0">
                <a:srgbClr val="000000"/>
              </a:outerShdw>
            </a:effectLst>
          </p:spPr>
          <p:txBody>
            <a:bodyPr wrap="none" anchor="ctr"/>
            <a:lstStyle/>
            <a:p>
              <a:pPr algn="ctr">
                <a:lnSpc>
                  <a:spcPct val="80000"/>
                </a:lnSpc>
              </a:pPr>
              <a:r>
                <a:rPr lang="en-US" sz="2200" b="0" dirty="0">
                  <a:solidFill>
                    <a:srgbClr val="FFFFFF"/>
                  </a:solidFill>
                  <a:effectLst/>
                  <a:latin typeface="Impact" pitchFamily="34" charset="0"/>
                </a:rPr>
                <a:t>Evil</a:t>
              </a:r>
            </a:p>
            <a:p>
              <a:pPr algn="ctr">
                <a:lnSpc>
                  <a:spcPct val="80000"/>
                </a:lnSpc>
              </a:pPr>
              <a:r>
                <a:rPr lang="en-US" sz="2200" b="0" dirty="0">
                  <a:solidFill>
                    <a:srgbClr val="FFFFFF"/>
                  </a:solidFill>
                  <a:effectLst/>
                  <a:latin typeface="Impact" pitchFamily="34" charset="0"/>
                </a:rPr>
                <a:t>children</a:t>
              </a:r>
            </a:p>
          </p:txBody>
        </p:sp>
      </p:grpSp>
      <p:sp>
        <p:nvSpPr>
          <p:cNvPr id="33" name="Text Box 2"/>
          <p:cNvSpPr txBox="1">
            <a:spLocks noChangeArrowheads="1"/>
          </p:cNvSpPr>
          <p:nvPr/>
        </p:nvSpPr>
        <p:spPr bwMode="auto">
          <a:xfrm>
            <a:off x="304800" y="208924"/>
            <a:ext cx="3505200" cy="455613"/>
          </a:xfrm>
          <a:prstGeom prst="rect">
            <a:avLst/>
          </a:prstGeom>
          <a:noFill/>
          <a:ln w="9525">
            <a:noFill/>
            <a:miter lim="800000"/>
            <a:headEnd/>
            <a:tailEnd/>
          </a:ln>
          <a:effectLst>
            <a:outerShdw dist="25400" dir="2700000" algn="ctr" rotWithShape="0">
              <a:srgbClr val="FFF8D9"/>
            </a:outerShdw>
          </a:effectLst>
        </p:spPr>
        <p:txBody>
          <a:bodyPr wrap="square">
            <a:spAutoFit/>
          </a:bodyPr>
          <a:lstStyle/>
          <a:p>
            <a:pPr>
              <a:lnSpc>
                <a:spcPct val="85000"/>
              </a:lnSpc>
            </a:pPr>
            <a:r>
              <a:rPr lang="en-US" sz="2800" b="0">
                <a:solidFill>
                  <a:srgbClr val="000099"/>
                </a:solidFill>
                <a:effectLst/>
                <a:latin typeface="Impact" pitchFamily="34" charset="0"/>
              </a:rPr>
              <a:t>Rebirth and the trinity</a:t>
            </a:r>
            <a:endParaRPr lang="en-US" sz="2800" b="0" dirty="0">
              <a:solidFill>
                <a:srgbClr val="000099"/>
              </a:solidFill>
              <a:effectLst/>
              <a:latin typeface="Impact" pitchFamily="34" charset="0"/>
            </a:endParaRPr>
          </a:p>
        </p:txBody>
      </p:sp>
      <p:sp>
        <p:nvSpPr>
          <p:cNvPr id="35" name="Text Box 5"/>
          <p:cNvSpPr txBox="1">
            <a:spLocks noChangeArrowheads="1"/>
          </p:cNvSpPr>
          <p:nvPr/>
        </p:nvSpPr>
        <p:spPr bwMode="auto">
          <a:xfrm>
            <a:off x="304800" y="710574"/>
            <a:ext cx="8077200" cy="432426"/>
          </a:xfrm>
          <a:prstGeom prst="rect">
            <a:avLst/>
          </a:prstGeom>
          <a:noFill/>
          <a:ln w="9525">
            <a:noFill/>
            <a:miter lim="800000"/>
            <a:headEnd/>
            <a:tailEnd/>
          </a:ln>
          <a:effectLst/>
        </p:spPr>
        <p:txBody>
          <a:bodyPr wrap="square">
            <a:spAutoFit/>
          </a:bodyPr>
          <a:lstStyle/>
          <a:p>
            <a:pPr>
              <a:lnSpc>
                <a:spcPct val="85000"/>
              </a:lnSpc>
            </a:pPr>
            <a:r>
              <a:rPr lang="en-US" sz="2600" b="0" u="sng">
                <a:solidFill>
                  <a:srgbClr val="000099"/>
                </a:solidFill>
                <a:effectLst/>
                <a:latin typeface="Impact" pitchFamily="34" charset="0"/>
              </a:rPr>
              <a:t>Jesus </a:t>
            </a:r>
            <a:r>
              <a:rPr lang="en-US" sz="2600" b="0" u="sng" dirty="0">
                <a:solidFill>
                  <a:srgbClr val="000099"/>
                </a:solidFill>
                <a:effectLst/>
                <a:latin typeface="Impact" pitchFamily="34" charset="0"/>
              </a:rPr>
              <a:t>and the Holy Spirit </a:t>
            </a:r>
            <a:r>
              <a:rPr lang="en-US" sz="2600" b="0" u="sng">
                <a:solidFill>
                  <a:srgbClr val="000099"/>
                </a:solidFill>
                <a:effectLst/>
                <a:latin typeface="Impact" pitchFamily="34" charset="0"/>
              </a:rPr>
              <a:t>and their mission to give </a:t>
            </a:r>
            <a:r>
              <a:rPr lang="en-US" sz="2600" b="0" u="sng" dirty="0">
                <a:solidFill>
                  <a:srgbClr val="000099"/>
                </a:solidFill>
                <a:effectLst/>
                <a:latin typeface="Impact" pitchFamily="34" charset="0"/>
              </a:rPr>
              <a:t>r</a:t>
            </a:r>
            <a:r>
              <a:rPr lang="en-US" sz="2600" b="0" u="sng">
                <a:solidFill>
                  <a:srgbClr val="000099"/>
                </a:solidFill>
                <a:effectLst/>
                <a:latin typeface="Impact" pitchFamily="34" charset="0"/>
              </a:rPr>
              <a:t>ebirth</a:t>
            </a:r>
            <a:endParaRPr lang="en-US" sz="2600" b="0" u="sng" dirty="0">
              <a:solidFill>
                <a:srgbClr val="000099"/>
              </a:solidFill>
              <a:effectLst/>
              <a:latin typeface="Impact" pitchFamily="34" charset="0"/>
            </a:endParaRPr>
          </a:p>
        </p:txBody>
      </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1097774"/>
                                        </p:tgtEl>
                                        <p:attrNameLst>
                                          <p:attrName>style.visibility</p:attrName>
                                        </p:attrNameLst>
                                      </p:cBhvr>
                                      <p:to>
                                        <p:strVal val="visible"/>
                                      </p:to>
                                    </p:set>
                                    <p:anim calcmode="lin" valueType="num">
                                      <p:cBhvr>
                                        <p:cTn id="12" dur="500" fill="hold"/>
                                        <p:tgtEl>
                                          <p:spTgt spid="1097774"/>
                                        </p:tgtEl>
                                        <p:attrNameLst>
                                          <p:attrName>ppt_w</p:attrName>
                                        </p:attrNameLst>
                                      </p:cBhvr>
                                      <p:tavLst>
                                        <p:tav tm="0">
                                          <p:val>
                                            <p:fltVal val="0"/>
                                          </p:val>
                                        </p:tav>
                                        <p:tav tm="100000">
                                          <p:val>
                                            <p:strVal val="#ppt_w"/>
                                          </p:val>
                                        </p:tav>
                                      </p:tavLst>
                                    </p:anim>
                                    <p:anim calcmode="lin" valueType="num">
                                      <p:cBhvr>
                                        <p:cTn id="13" dur="500" fill="hold"/>
                                        <p:tgtEl>
                                          <p:spTgt spid="1097774"/>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1097775"/>
                                        </p:tgtEl>
                                        <p:attrNameLst>
                                          <p:attrName>style.visibility</p:attrName>
                                        </p:attrNameLst>
                                      </p:cBhvr>
                                      <p:to>
                                        <p:strVal val="visible"/>
                                      </p:to>
                                    </p:set>
                                    <p:anim calcmode="lin" valueType="num">
                                      <p:cBhvr>
                                        <p:cTn id="18" dur="500" fill="hold"/>
                                        <p:tgtEl>
                                          <p:spTgt spid="1097775"/>
                                        </p:tgtEl>
                                        <p:attrNameLst>
                                          <p:attrName>ppt_w</p:attrName>
                                        </p:attrNameLst>
                                      </p:cBhvr>
                                      <p:tavLst>
                                        <p:tav tm="0">
                                          <p:val>
                                            <p:fltVal val="0"/>
                                          </p:val>
                                        </p:tav>
                                        <p:tav tm="100000">
                                          <p:val>
                                            <p:strVal val="#ppt_w"/>
                                          </p:val>
                                        </p:tav>
                                      </p:tavLst>
                                    </p:anim>
                                    <p:anim calcmode="lin" valueType="num">
                                      <p:cBhvr>
                                        <p:cTn id="19" dur="500" fill="hold"/>
                                        <p:tgtEl>
                                          <p:spTgt spid="1097775"/>
                                        </p:tgtEl>
                                        <p:attrNameLst>
                                          <p:attrName>ppt_h</p:attrName>
                                        </p:attrNameLst>
                                      </p:cBhvr>
                                      <p:tavLst>
                                        <p:tav tm="0">
                                          <p:val>
                                            <p:strVal val="#ppt_h"/>
                                          </p:val>
                                        </p:tav>
                                        <p:tav tm="100000">
                                          <p:val>
                                            <p:strVal val="#ppt_h"/>
                                          </p:val>
                                        </p:tav>
                                      </p:tavLst>
                                    </p:anim>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cTn>
                              </p:par>
                              <p:par>
                                <p:cTn id="23" presetID="10" presetClass="entr" presetSubtype="0" fill="hold" nodeType="withEffect">
                                  <p:stCondLst>
                                    <p:cond delay="10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1097803"/>
                                        </p:tgtEl>
                                        <p:attrNameLst>
                                          <p:attrName>style.visibility</p:attrName>
                                        </p:attrNameLst>
                                      </p:cBhvr>
                                      <p:to>
                                        <p:strVal val="visible"/>
                                      </p:to>
                                    </p:set>
                                    <p:anim calcmode="lin" valueType="num">
                                      <p:cBhvr>
                                        <p:cTn id="30" dur="500" fill="hold"/>
                                        <p:tgtEl>
                                          <p:spTgt spid="1097803"/>
                                        </p:tgtEl>
                                        <p:attrNameLst>
                                          <p:attrName>ppt_w</p:attrName>
                                        </p:attrNameLst>
                                      </p:cBhvr>
                                      <p:tavLst>
                                        <p:tav tm="0">
                                          <p:val>
                                            <p:fltVal val="0"/>
                                          </p:val>
                                        </p:tav>
                                        <p:tav tm="100000">
                                          <p:val>
                                            <p:strVal val="#ppt_w"/>
                                          </p:val>
                                        </p:tav>
                                      </p:tavLst>
                                    </p:anim>
                                    <p:anim calcmode="lin" valueType="num">
                                      <p:cBhvr>
                                        <p:cTn id="31" dur="500" fill="hold"/>
                                        <p:tgtEl>
                                          <p:spTgt spid="1097803"/>
                                        </p:tgtEl>
                                        <p:attrNameLst>
                                          <p:attrName>ppt_h</p:attrName>
                                        </p:attrNameLst>
                                      </p:cBhvr>
                                      <p:tavLst>
                                        <p:tav tm="0">
                                          <p:val>
                                            <p:fltVal val="0"/>
                                          </p:val>
                                        </p:tav>
                                        <p:tav tm="100000">
                                          <p:val>
                                            <p:strVal val="#ppt_h"/>
                                          </p:val>
                                        </p:tav>
                                      </p:tavLst>
                                    </p:anim>
                                  </p:childTnLst>
                                </p:cTn>
                              </p:par>
                              <p:par>
                                <p:cTn id="32" presetID="23" presetClass="entr" presetSubtype="16" fill="hold" grpId="0" nodeType="withEffect">
                                  <p:stCondLst>
                                    <p:cond delay="0"/>
                                  </p:stCondLst>
                                  <p:childTnLst>
                                    <p:set>
                                      <p:cBhvr>
                                        <p:cTn id="33" dur="1" fill="hold">
                                          <p:stCondLst>
                                            <p:cond delay="0"/>
                                          </p:stCondLst>
                                        </p:cTn>
                                        <p:tgtEl>
                                          <p:spTgt spid="1097804"/>
                                        </p:tgtEl>
                                        <p:attrNameLst>
                                          <p:attrName>style.visibility</p:attrName>
                                        </p:attrNameLst>
                                      </p:cBhvr>
                                      <p:to>
                                        <p:strVal val="visible"/>
                                      </p:to>
                                    </p:set>
                                    <p:anim calcmode="lin" valueType="num">
                                      <p:cBhvr>
                                        <p:cTn id="34" dur="500" fill="hold"/>
                                        <p:tgtEl>
                                          <p:spTgt spid="1097804"/>
                                        </p:tgtEl>
                                        <p:attrNameLst>
                                          <p:attrName>ppt_w</p:attrName>
                                        </p:attrNameLst>
                                      </p:cBhvr>
                                      <p:tavLst>
                                        <p:tav tm="0">
                                          <p:val>
                                            <p:fltVal val="0"/>
                                          </p:val>
                                        </p:tav>
                                        <p:tav tm="100000">
                                          <p:val>
                                            <p:strVal val="#ppt_w"/>
                                          </p:val>
                                        </p:tav>
                                      </p:tavLst>
                                    </p:anim>
                                    <p:anim calcmode="lin" valueType="num">
                                      <p:cBhvr>
                                        <p:cTn id="35" dur="500" fill="hold"/>
                                        <p:tgtEl>
                                          <p:spTgt spid="1097804"/>
                                        </p:tgtEl>
                                        <p:attrNameLst>
                                          <p:attrName>ppt_h</p:attrName>
                                        </p:attrNameLst>
                                      </p:cBhvr>
                                      <p:tavLst>
                                        <p:tav tm="0">
                                          <p:val>
                                            <p:fltVal val="0"/>
                                          </p:val>
                                        </p:tav>
                                        <p:tav tm="100000">
                                          <p:val>
                                            <p:strVal val="#ppt_h"/>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097767"/>
                                        </p:tgtEl>
                                        <p:attrNameLst>
                                          <p:attrName>style.visibility</p:attrName>
                                        </p:attrNameLst>
                                      </p:cBhvr>
                                      <p:to>
                                        <p:strVal val="visible"/>
                                      </p:to>
                                    </p:set>
                                    <p:animEffect transition="in" filter="wipe(left)">
                                      <p:cBhvr>
                                        <p:cTn id="39" dur="500"/>
                                        <p:tgtEl>
                                          <p:spTgt spid="1097767"/>
                                        </p:tgtEl>
                                      </p:cBhvr>
                                    </p:animEffect>
                                  </p:childTnLst>
                                </p:cTn>
                              </p:par>
                            </p:childTnLst>
                          </p:cTn>
                        </p:par>
                        <p:par>
                          <p:cTn id="40" fill="hold">
                            <p:stCondLst>
                              <p:cond delay="1000"/>
                            </p:stCondLst>
                            <p:childTnLst>
                              <p:par>
                                <p:cTn id="41" presetID="22" presetClass="entr" presetSubtype="2" fill="hold" grpId="0" nodeType="afterEffect">
                                  <p:stCondLst>
                                    <p:cond delay="0"/>
                                  </p:stCondLst>
                                  <p:childTnLst>
                                    <p:set>
                                      <p:cBhvr>
                                        <p:cTn id="42" dur="1" fill="hold">
                                          <p:stCondLst>
                                            <p:cond delay="0"/>
                                          </p:stCondLst>
                                        </p:cTn>
                                        <p:tgtEl>
                                          <p:spTgt spid="1097771"/>
                                        </p:tgtEl>
                                        <p:attrNameLst>
                                          <p:attrName>style.visibility</p:attrName>
                                        </p:attrNameLst>
                                      </p:cBhvr>
                                      <p:to>
                                        <p:strVal val="visible"/>
                                      </p:to>
                                    </p:set>
                                    <p:animEffect transition="in" filter="wipe(right)">
                                      <p:cBhvr>
                                        <p:cTn id="43" dur="500"/>
                                        <p:tgtEl>
                                          <p:spTgt spid="1097771"/>
                                        </p:tgtEl>
                                      </p:cBhvr>
                                    </p:animEffect>
                                  </p:childTnLst>
                                </p:cTn>
                              </p:par>
                            </p:childTnLst>
                          </p:cTn>
                        </p:par>
                      </p:childTnLst>
                    </p:cTn>
                  </p:par>
                  <p:par>
                    <p:cTn id="44" fill="hold">
                      <p:stCondLst>
                        <p:cond delay="indefinite"/>
                      </p:stCondLst>
                      <p:childTnLst>
                        <p:par>
                          <p:cTn id="45" fill="hold">
                            <p:stCondLst>
                              <p:cond delay="0"/>
                            </p:stCondLst>
                            <p:childTnLst>
                              <p:par>
                                <p:cTn id="46" presetID="23" presetClass="entr" presetSubtype="272"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strVal val="2/3*#ppt_w"/>
                                          </p:val>
                                        </p:tav>
                                        <p:tav tm="100000">
                                          <p:val>
                                            <p:strVal val="#ppt_w"/>
                                          </p:val>
                                        </p:tav>
                                      </p:tavLst>
                                    </p:anim>
                                    <p:anim calcmode="lin" valueType="num">
                                      <p:cBhvr>
                                        <p:cTn id="49" dur="500" fill="hold"/>
                                        <p:tgtEl>
                                          <p:spTgt spid="7"/>
                                        </p:tgtEl>
                                        <p:attrNameLst>
                                          <p:attrName>ppt_h</p:attrName>
                                        </p:attrNameLst>
                                      </p:cBhvr>
                                      <p:tavLst>
                                        <p:tav tm="0">
                                          <p:val>
                                            <p:strVal val="2/3*#ppt_h"/>
                                          </p:val>
                                        </p:tav>
                                        <p:tav tm="100000">
                                          <p:val>
                                            <p:strVal val="#ppt_h"/>
                                          </p:val>
                                        </p:tav>
                                      </p:tavLst>
                                    </p:anim>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7767" grpId="0" animBg="1"/>
      <p:bldP spid="1097771" grpId="0" animBg="1"/>
      <p:bldP spid="1097803" grpId="0" autoUpdateAnimBg="0"/>
      <p:bldP spid="1097804" grpId="0" autoUpdateAnimBg="0"/>
      <p:bldP spid="1097774" grpId="0" animBg="1" autoUpdateAnimBg="0"/>
      <p:bldP spid="1097775" grpId="0" animBg="1" autoUpdateAnimBg="0"/>
    </p:bldLst>
  </p:timing>
</p:sld>
</file>

<file path=ppt/slides/slide18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FFD9"/>
            </a:gs>
            <a:gs pos="100000">
              <a:schemeClr val="bg1"/>
            </a:gs>
          </a:gsLst>
          <a:lin ang="16200000" scaled="1"/>
          <a:tileRect/>
        </a:gradFill>
        <a:effectLst/>
      </p:bgPr>
    </p:bg>
    <p:spTree>
      <p:nvGrpSpPr>
        <p:cNvPr id="1" name=""/>
        <p:cNvGrpSpPr/>
        <p:nvPr/>
      </p:nvGrpSpPr>
      <p:grpSpPr>
        <a:xfrm>
          <a:off x="0" y="0"/>
          <a:ext cx="0" cy="0"/>
          <a:chOff x="0" y="0"/>
          <a:chExt cx="0" cy="0"/>
        </a:xfrm>
      </p:grpSpPr>
      <p:grpSp>
        <p:nvGrpSpPr>
          <p:cNvPr id="2" name="Group 176"/>
          <p:cNvGrpSpPr>
            <a:grpSpLocks/>
          </p:cNvGrpSpPr>
          <p:nvPr/>
        </p:nvGrpSpPr>
        <p:grpSpPr bwMode="auto">
          <a:xfrm>
            <a:off x="5029200" y="2105025"/>
            <a:ext cx="3810000" cy="714375"/>
            <a:chOff x="3168" y="1326"/>
            <a:chExt cx="2400" cy="450"/>
          </a:xfrm>
        </p:grpSpPr>
        <p:sp>
          <p:nvSpPr>
            <p:cNvPr id="1098922" name="Text Box 170"/>
            <p:cNvSpPr txBox="1">
              <a:spLocks noChangeArrowheads="1"/>
            </p:cNvSpPr>
            <p:nvPr/>
          </p:nvSpPr>
          <p:spPr bwMode="auto">
            <a:xfrm>
              <a:off x="3168" y="1326"/>
              <a:ext cx="624" cy="450"/>
            </a:xfrm>
            <a:prstGeom prst="rect">
              <a:avLst/>
            </a:prstGeom>
            <a:noFill/>
            <a:ln w="28575">
              <a:noFill/>
              <a:miter lim="800000"/>
              <a:headEnd/>
              <a:tailEnd/>
            </a:ln>
            <a:effectLst/>
          </p:spPr>
          <p:txBody>
            <a:bodyPr>
              <a:spAutoFit/>
            </a:bodyPr>
            <a:lstStyle/>
            <a:p>
              <a:pPr algn="ctr">
                <a:lnSpc>
                  <a:spcPct val="85000"/>
                </a:lnSpc>
              </a:pPr>
              <a:r>
                <a:rPr lang="en-US" b="0">
                  <a:solidFill>
                    <a:srgbClr val="582C00"/>
                  </a:solidFill>
                  <a:effectLst/>
                  <a:latin typeface="Impact" pitchFamily="34" charset="0"/>
                </a:rPr>
                <a:t>Evil</a:t>
              </a:r>
            </a:p>
            <a:p>
              <a:pPr algn="ctr">
                <a:lnSpc>
                  <a:spcPct val="85000"/>
                </a:lnSpc>
              </a:pPr>
              <a:r>
                <a:rPr lang="en-US" b="0">
                  <a:solidFill>
                    <a:srgbClr val="582C00"/>
                  </a:solidFill>
                  <a:effectLst/>
                  <a:latin typeface="Impact" pitchFamily="34" charset="0"/>
                </a:rPr>
                <a:t>father</a:t>
              </a:r>
            </a:p>
          </p:txBody>
        </p:sp>
        <p:sp>
          <p:nvSpPr>
            <p:cNvPr id="1098923" name="Text Box 171"/>
            <p:cNvSpPr txBox="1">
              <a:spLocks noChangeArrowheads="1"/>
            </p:cNvSpPr>
            <p:nvPr/>
          </p:nvSpPr>
          <p:spPr bwMode="auto">
            <a:xfrm>
              <a:off x="4848" y="1326"/>
              <a:ext cx="720" cy="450"/>
            </a:xfrm>
            <a:prstGeom prst="rect">
              <a:avLst/>
            </a:prstGeom>
            <a:noFill/>
            <a:ln w="28575">
              <a:noFill/>
              <a:miter lim="800000"/>
              <a:headEnd/>
              <a:tailEnd/>
            </a:ln>
            <a:effectLst/>
          </p:spPr>
          <p:txBody>
            <a:bodyPr>
              <a:spAutoFit/>
            </a:bodyPr>
            <a:lstStyle/>
            <a:p>
              <a:pPr algn="ctr">
                <a:lnSpc>
                  <a:spcPct val="85000"/>
                </a:lnSpc>
              </a:pPr>
              <a:r>
                <a:rPr lang="en-US" b="0" dirty="0">
                  <a:solidFill>
                    <a:srgbClr val="582C00"/>
                  </a:solidFill>
                  <a:effectLst/>
                  <a:latin typeface="Impact" pitchFamily="34" charset="0"/>
                </a:rPr>
                <a:t>Evil</a:t>
              </a:r>
            </a:p>
            <a:p>
              <a:pPr algn="ctr">
                <a:lnSpc>
                  <a:spcPct val="85000"/>
                </a:lnSpc>
              </a:pPr>
              <a:r>
                <a:rPr lang="en-US" b="0" dirty="0">
                  <a:solidFill>
                    <a:srgbClr val="582C00"/>
                  </a:solidFill>
                  <a:effectLst/>
                  <a:latin typeface="Impact" pitchFamily="34" charset="0"/>
                </a:rPr>
                <a:t>mother</a:t>
              </a:r>
            </a:p>
          </p:txBody>
        </p:sp>
      </p:grpSp>
      <p:grpSp>
        <p:nvGrpSpPr>
          <p:cNvPr id="3" name="Group 182"/>
          <p:cNvGrpSpPr>
            <a:grpSpLocks/>
          </p:cNvGrpSpPr>
          <p:nvPr/>
        </p:nvGrpSpPr>
        <p:grpSpPr bwMode="auto">
          <a:xfrm>
            <a:off x="4876800" y="1676400"/>
            <a:ext cx="3962400" cy="3200400"/>
            <a:chOff x="3072" y="1056"/>
            <a:chExt cx="2496" cy="2016"/>
          </a:xfrm>
        </p:grpSpPr>
        <p:grpSp>
          <p:nvGrpSpPr>
            <p:cNvPr id="4" name="Group 152"/>
            <p:cNvGrpSpPr>
              <a:grpSpLocks/>
            </p:cNvGrpSpPr>
            <p:nvPr/>
          </p:nvGrpSpPr>
          <p:grpSpPr bwMode="auto">
            <a:xfrm>
              <a:off x="3818" y="1104"/>
              <a:ext cx="960" cy="1084"/>
              <a:chOff x="3770" y="1200"/>
              <a:chExt cx="960" cy="1084"/>
            </a:xfrm>
          </p:grpSpPr>
          <p:sp>
            <p:nvSpPr>
              <p:cNvPr id="1098905" name="Line 153"/>
              <p:cNvSpPr>
                <a:spLocks noChangeShapeType="1"/>
              </p:cNvSpPr>
              <p:nvPr/>
            </p:nvSpPr>
            <p:spPr bwMode="auto">
              <a:xfrm rot="2067238" flipH="1">
                <a:off x="3770" y="1248"/>
                <a:ext cx="92" cy="1011"/>
              </a:xfrm>
              <a:prstGeom prst="line">
                <a:avLst/>
              </a:prstGeom>
              <a:noFill/>
              <a:ln w="57150">
                <a:solidFill>
                  <a:srgbClr val="663300"/>
                </a:solidFill>
                <a:round/>
                <a:headEnd/>
                <a:tailEnd/>
              </a:ln>
              <a:effectLst/>
            </p:spPr>
            <p:txBody>
              <a:bodyPr wrap="none" anchor="ctr"/>
              <a:lstStyle/>
              <a:p>
                <a:pPr algn="ctr"/>
                <a:endParaRPr lang="en-US" b="0">
                  <a:solidFill>
                    <a:srgbClr val="000000"/>
                  </a:solidFill>
                  <a:effectLst/>
                </a:endParaRPr>
              </a:p>
            </p:txBody>
          </p:sp>
          <p:sp>
            <p:nvSpPr>
              <p:cNvPr id="1098906" name="Line 154"/>
              <p:cNvSpPr>
                <a:spLocks noChangeShapeType="1"/>
              </p:cNvSpPr>
              <p:nvPr/>
            </p:nvSpPr>
            <p:spPr bwMode="auto">
              <a:xfrm rot="19205299" flipH="1">
                <a:off x="4726" y="1200"/>
                <a:ext cx="4" cy="1084"/>
              </a:xfrm>
              <a:prstGeom prst="line">
                <a:avLst/>
              </a:prstGeom>
              <a:noFill/>
              <a:ln w="57150">
                <a:solidFill>
                  <a:srgbClr val="663300"/>
                </a:solidFill>
                <a:round/>
                <a:headEnd/>
                <a:tailEnd/>
              </a:ln>
              <a:effectLst/>
            </p:spPr>
            <p:txBody>
              <a:bodyPr wrap="none" anchor="ctr"/>
              <a:lstStyle/>
              <a:p>
                <a:pPr algn="ctr"/>
                <a:endParaRPr lang="en-US" b="0">
                  <a:solidFill>
                    <a:srgbClr val="000000"/>
                  </a:solidFill>
                  <a:effectLst/>
                </a:endParaRPr>
              </a:p>
            </p:txBody>
          </p:sp>
        </p:grpSp>
        <p:grpSp>
          <p:nvGrpSpPr>
            <p:cNvPr id="5" name="Group 181"/>
            <p:cNvGrpSpPr>
              <a:grpSpLocks/>
            </p:cNvGrpSpPr>
            <p:nvPr/>
          </p:nvGrpSpPr>
          <p:grpSpPr bwMode="auto">
            <a:xfrm>
              <a:off x="3552" y="1872"/>
              <a:ext cx="1536" cy="1200"/>
              <a:chOff x="3552" y="1872"/>
              <a:chExt cx="1536" cy="1200"/>
            </a:xfrm>
          </p:grpSpPr>
          <p:sp>
            <p:nvSpPr>
              <p:cNvPr id="1098908" name="AutoShape 156"/>
              <p:cNvSpPr>
                <a:spLocks noChangeArrowheads="1"/>
              </p:cNvSpPr>
              <p:nvPr/>
            </p:nvSpPr>
            <p:spPr bwMode="auto">
              <a:xfrm flipV="1">
                <a:off x="3552" y="2064"/>
                <a:ext cx="1536" cy="960"/>
              </a:xfrm>
              <a:prstGeom prst="triangle">
                <a:avLst>
                  <a:gd name="adj" fmla="val 50000"/>
                </a:avLst>
              </a:prstGeom>
              <a:gradFill rotWithShape="0">
                <a:gsLst>
                  <a:gs pos="0">
                    <a:srgbClr val="C0C0C0"/>
                  </a:gs>
                  <a:gs pos="100000">
                    <a:srgbClr val="663300"/>
                  </a:gs>
                </a:gsLst>
                <a:lin ang="5400000" scaled="1"/>
              </a:gradFill>
              <a:ln w="28575">
                <a:noFill/>
                <a:miter lim="800000"/>
                <a:headEnd/>
                <a:tailEnd/>
              </a:ln>
              <a:effectLst/>
            </p:spPr>
            <p:txBody>
              <a:bodyPr rot="10800000" vert="eaVert" wrap="none" anchor="ctr"/>
              <a:lstStyle/>
              <a:p>
                <a:pPr algn="ctr"/>
                <a:endParaRPr lang="en-US" b="0">
                  <a:solidFill>
                    <a:srgbClr val="000000"/>
                  </a:solidFill>
                  <a:effectLst/>
                </a:endParaRPr>
              </a:p>
            </p:txBody>
          </p:sp>
          <p:grpSp>
            <p:nvGrpSpPr>
              <p:cNvPr id="6" name="Group 157"/>
              <p:cNvGrpSpPr>
                <a:grpSpLocks/>
              </p:cNvGrpSpPr>
              <p:nvPr/>
            </p:nvGrpSpPr>
            <p:grpSpPr bwMode="auto">
              <a:xfrm>
                <a:off x="3900" y="1872"/>
                <a:ext cx="922" cy="1200"/>
                <a:chOff x="3852" y="1968"/>
                <a:chExt cx="922" cy="1200"/>
              </a:xfrm>
            </p:grpSpPr>
            <p:sp>
              <p:nvSpPr>
                <p:cNvPr id="1098910" name="Line 158"/>
                <p:cNvSpPr>
                  <a:spLocks noChangeShapeType="1"/>
                </p:cNvSpPr>
                <p:nvPr/>
              </p:nvSpPr>
              <p:spPr bwMode="auto">
                <a:xfrm rot="2170005" flipH="1">
                  <a:off x="4711" y="1968"/>
                  <a:ext cx="63" cy="1109"/>
                </a:xfrm>
                <a:prstGeom prst="line">
                  <a:avLst/>
                </a:prstGeom>
                <a:noFill/>
                <a:ln w="57150">
                  <a:solidFill>
                    <a:srgbClr val="663300"/>
                  </a:solidFill>
                  <a:round/>
                  <a:headEnd/>
                  <a:tailEnd/>
                </a:ln>
                <a:effectLst/>
              </p:spPr>
              <p:txBody>
                <a:bodyPr wrap="none" anchor="ctr"/>
                <a:lstStyle/>
                <a:p>
                  <a:pPr algn="ctr"/>
                  <a:endParaRPr lang="en-US" b="0">
                    <a:solidFill>
                      <a:srgbClr val="000000"/>
                    </a:solidFill>
                    <a:effectLst/>
                  </a:endParaRPr>
                </a:p>
              </p:txBody>
            </p:sp>
            <p:sp>
              <p:nvSpPr>
                <p:cNvPr id="1098911" name="Line 159"/>
                <p:cNvSpPr>
                  <a:spLocks noChangeShapeType="1"/>
                </p:cNvSpPr>
                <p:nvPr/>
              </p:nvSpPr>
              <p:spPr bwMode="auto">
                <a:xfrm rot="-2205603" flipH="1" flipV="1">
                  <a:off x="3852" y="1992"/>
                  <a:ext cx="41" cy="1176"/>
                </a:xfrm>
                <a:prstGeom prst="line">
                  <a:avLst/>
                </a:prstGeom>
                <a:noFill/>
                <a:ln w="57150">
                  <a:solidFill>
                    <a:srgbClr val="663300"/>
                  </a:solidFill>
                  <a:round/>
                  <a:headEnd/>
                  <a:tailEnd/>
                </a:ln>
                <a:effectLst/>
              </p:spPr>
              <p:txBody>
                <a:bodyPr wrap="none" anchor="ctr"/>
                <a:lstStyle/>
                <a:p>
                  <a:pPr algn="ctr"/>
                  <a:endParaRPr lang="en-US" b="0">
                    <a:solidFill>
                      <a:srgbClr val="000000"/>
                    </a:solidFill>
                    <a:effectLst/>
                  </a:endParaRPr>
                </a:p>
              </p:txBody>
            </p:sp>
          </p:grpSp>
        </p:grpSp>
        <p:grpSp>
          <p:nvGrpSpPr>
            <p:cNvPr id="7" name="Group 160"/>
            <p:cNvGrpSpPr>
              <a:grpSpLocks/>
            </p:cNvGrpSpPr>
            <p:nvPr/>
          </p:nvGrpSpPr>
          <p:grpSpPr bwMode="auto">
            <a:xfrm>
              <a:off x="3990" y="1056"/>
              <a:ext cx="660" cy="603"/>
              <a:chOff x="3918" y="1008"/>
              <a:chExt cx="660" cy="603"/>
            </a:xfrm>
          </p:grpSpPr>
          <p:sp>
            <p:nvSpPr>
              <p:cNvPr id="1098913" name="Oval 161"/>
              <p:cNvSpPr>
                <a:spLocks noChangeArrowheads="1"/>
              </p:cNvSpPr>
              <p:nvPr/>
            </p:nvSpPr>
            <p:spPr bwMode="auto">
              <a:xfrm>
                <a:off x="3918" y="1008"/>
                <a:ext cx="660" cy="603"/>
              </a:xfrm>
              <a:prstGeom prst="ellipse">
                <a:avLst/>
              </a:prstGeom>
              <a:gradFill rotWithShape="0">
                <a:gsLst>
                  <a:gs pos="0">
                    <a:srgbClr val="804000"/>
                  </a:gs>
                  <a:gs pos="100000">
                    <a:srgbClr val="663300"/>
                  </a:gs>
                </a:gsLst>
                <a:path path="shape">
                  <a:fillToRect l="50000" t="50000" r="50000" b="50000"/>
                </a:path>
              </a:gradFill>
              <a:ln w="12700">
                <a:round/>
                <a:headEnd/>
                <a:tailEnd/>
              </a:ln>
              <a:effectLst/>
              <a:scene3d>
                <a:camera prst="legacyPerspectiveTop"/>
                <a:lightRig rig="legacyHarsh3" dir="t"/>
              </a:scene3d>
              <a:sp3d extrusionH="430200" prstMaterial="legacyMatte">
                <a:bevelT w="13500" h="13500" prst="angle"/>
                <a:bevelB w="13500" h="13500" prst="angle"/>
                <a:extrusionClr>
                  <a:srgbClr val="E0C0A0"/>
                </a:extrusionClr>
              </a:sp3d>
            </p:spPr>
            <p:txBody>
              <a:bodyPr wrap="none" anchor="ctr">
                <a:flatTx/>
              </a:bodyPr>
              <a:lstStyle/>
              <a:p>
                <a:pPr algn="ctr"/>
                <a:endParaRPr lang="en-US" sz="4800">
                  <a:solidFill>
                    <a:srgbClr val="6600CC"/>
                  </a:solidFill>
                  <a:effectLst/>
                  <a:latin typeface="Impact" pitchFamily="34" charset="0"/>
                </a:endParaRPr>
              </a:p>
            </p:txBody>
          </p:sp>
          <p:sp>
            <p:nvSpPr>
              <p:cNvPr id="1098914" name="WordArt 162"/>
              <p:cNvSpPr>
                <a:spLocks noChangeArrowheads="1" noChangeShapeType="1" noTextEdit="1"/>
              </p:cNvSpPr>
              <p:nvPr/>
            </p:nvSpPr>
            <p:spPr bwMode="auto">
              <a:xfrm>
                <a:off x="3994" y="1166"/>
                <a:ext cx="507" cy="287"/>
              </a:xfrm>
              <a:prstGeom prst="rect">
                <a:avLst/>
              </a:prstGeom>
            </p:spPr>
            <p:txBody>
              <a:bodyPr wrap="none" fromWordArt="1">
                <a:prstTxWarp prst="textPlain">
                  <a:avLst>
                    <a:gd name="adj" fmla="val 50000"/>
                  </a:avLst>
                </a:prstTxWarp>
              </a:bodyPr>
              <a:lstStyle/>
              <a:p>
                <a:pPr algn="ctr"/>
                <a:r>
                  <a:rPr lang="en-US" sz="3600" b="0" kern="10">
                    <a:ln w="38100">
                      <a:noFill/>
                      <a:round/>
                      <a:headEnd/>
                      <a:tailEnd/>
                    </a:ln>
                    <a:solidFill>
                      <a:srgbClr val="FFFFFF"/>
                    </a:solidFill>
                    <a:effectLst/>
                    <a:latin typeface="Impact"/>
                  </a:rPr>
                  <a:t>Satan</a:t>
                </a:r>
              </a:p>
            </p:txBody>
          </p:sp>
        </p:grpSp>
        <p:sp>
          <p:nvSpPr>
            <p:cNvPr id="1098924" name="Oval 172"/>
            <p:cNvSpPr>
              <a:spLocks noChangeArrowheads="1"/>
            </p:cNvSpPr>
            <p:nvPr/>
          </p:nvSpPr>
          <p:spPr bwMode="auto">
            <a:xfrm>
              <a:off x="3072" y="1836"/>
              <a:ext cx="903" cy="457"/>
            </a:xfrm>
            <a:prstGeom prst="ellipse">
              <a:avLst/>
            </a:prstGeom>
            <a:gradFill rotWithShape="0">
              <a:gsLst>
                <a:gs pos="0">
                  <a:srgbClr val="FFFF00"/>
                </a:gs>
                <a:gs pos="100000">
                  <a:srgbClr val="FF99FF"/>
                </a:gs>
              </a:gsLst>
              <a:path path="shape">
                <a:fillToRect l="50000" t="50000" r="50000" b="50000"/>
              </a:path>
            </a:gradFill>
            <a:ln w="9525">
              <a:round/>
              <a:headEnd/>
              <a:tailEnd/>
            </a:ln>
            <a:effectLst/>
            <a:scene3d>
              <a:camera prst="legacyPerspectiveTopLeft"/>
              <a:lightRig rig="legacyHarsh3" dir="t"/>
            </a:scene3d>
            <a:sp3d extrusionH="430200" prstMaterial="legacyMatte">
              <a:bevelT w="13500" h="13500" prst="angle"/>
              <a:bevelB w="13500" h="13500" prst="angle"/>
              <a:extrusionClr>
                <a:srgbClr val="FF99FF"/>
              </a:extrusionClr>
            </a:sp3d>
          </p:spPr>
          <p:txBody>
            <a:bodyPr wrap="none" anchor="ctr">
              <a:flatTx/>
            </a:bodyPr>
            <a:lstStyle/>
            <a:p>
              <a:pPr algn="ctr"/>
              <a:r>
                <a:rPr lang="en-US" sz="3400" b="0">
                  <a:solidFill>
                    <a:srgbClr val="0000FF"/>
                  </a:solidFill>
                  <a:effectLst/>
                  <a:latin typeface="Impact" pitchFamily="34" charset="0"/>
                </a:rPr>
                <a:t>Adam</a:t>
              </a:r>
            </a:p>
          </p:txBody>
        </p:sp>
        <p:sp>
          <p:nvSpPr>
            <p:cNvPr id="1098925" name="Oval 173"/>
            <p:cNvSpPr>
              <a:spLocks noChangeArrowheads="1"/>
            </p:cNvSpPr>
            <p:nvPr/>
          </p:nvSpPr>
          <p:spPr bwMode="auto">
            <a:xfrm>
              <a:off x="4665" y="1836"/>
              <a:ext cx="903" cy="457"/>
            </a:xfrm>
            <a:prstGeom prst="ellipse">
              <a:avLst/>
            </a:prstGeom>
            <a:gradFill rotWithShape="0">
              <a:gsLst>
                <a:gs pos="0">
                  <a:srgbClr val="FFFFFF"/>
                </a:gs>
                <a:gs pos="100000">
                  <a:srgbClr val="CCFF99"/>
                </a:gs>
              </a:gsLst>
              <a:path path="shape">
                <a:fillToRect l="50000" t="50000" r="50000" b="50000"/>
              </a:path>
            </a:gradFill>
            <a:ln w="9525">
              <a:round/>
              <a:headEnd/>
              <a:tailEnd/>
            </a:ln>
            <a:effectLst/>
            <a:scene3d>
              <a:camera prst="legacyPerspectiveTopRight"/>
              <a:lightRig rig="legacyNormal3" dir="t"/>
            </a:scene3d>
            <a:sp3d extrusionH="430200" prstMaterial="legacyMatte">
              <a:bevelT w="13500" h="13500" prst="angle"/>
              <a:bevelB w="13500" h="13500" prst="angle"/>
              <a:extrusionClr>
                <a:srgbClr val="CCFF99"/>
              </a:extrusionClr>
            </a:sp3d>
          </p:spPr>
          <p:txBody>
            <a:bodyPr wrap="none" anchor="ctr">
              <a:flatTx/>
            </a:bodyPr>
            <a:lstStyle/>
            <a:p>
              <a:pPr algn="ctr"/>
              <a:r>
                <a:rPr lang="en-US" sz="3600" b="0">
                  <a:solidFill>
                    <a:srgbClr val="003300"/>
                  </a:solidFill>
                  <a:effectLst/>
                  <a:latin typeface="Impact" pitchFamily="34" charset="0"/>
                </a:rPr>
                <a:t>Eve</a:t>
              </a:r>
            </a:p>
          </p:txBody>
        </p:sp>
      </p:grpSp>
      <p:sp>
        <p:nvSpPr>
          <p:cNvPr id="1098875" name="WordArt 123"/>
          <p:cNvSpPr>
            <a:spLocks noChangeArrowheads="1" noChangeShapeType="1" noTextEdit="1"/>
          </p:cNvSpPr>
          <p:nvPr/>
        </p:nvSpPr>
        <p:spPr bwMode="auto">
          <a:xfrm>
            <a:off x="3124200" y="4343400"/>
            <a:ext cx="2895600" cy="457200"/>
          </a:xfrm>
          <a:prstGeom prst="rect">
            <a:avLst/>
          </a:prstGeom>
        </p:spPr>
        <p:txBody>
          <a:bodyPr wrap="none" fromWordArt="1">
            <a:prstTxWarp prst="textFadeUp">
              <a:avLst>
                <a:gd name="adj" fmla="val 9991"/>
              </a:avLst>
            </a:prstTxWarp>
          </a:bodyPr>
          <a:lstStyle/>
          <a:p>
            <a:pPr algn="ctr"/>
            <a:r>
              <a:rPr lang="en-US" sz="3600" b="0" kern="10">
                <a:ln w="28575">
                  <a:solidFill>
                    <a:srgbClr val="800000"/>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Born anew</a:t>
            </a:r>
          </a:p>
        </p:txBody>
      </p:sp>
      <p:sp>
        <p:nvSpPr>
          <p:cNvPr id="1098935" name="WordArt 183"/>
          <p:cNvSpPr>
            <a:spLocks noChangeArrowheads="1" noChangeShapeType="1" noTextEdit="1"/>
          </p:cNvSpPr>
          <p:nvPr/>
        </p:nvSpPr>
        <p:spPr bwMode="auto">
          <a:xfrm>
            <a:off x="3124200" y="4038600"/>
            <a:ext cx="2895600" cy="762000"/>
          </a:xfrm>
          <a:prstGeom prst="rect">
            <a:avLst/>
          </a:prstGeom>
        </p:spPr>
        <p:txBody>
          <a:bodyPr wrap="none" fromWordArt="1">
            <a:prstTxWarp prst="textFadeUp">
              <a:avLst>
                <a:gd name="adj" fmla="val 9991"/>
              </a:avLst>
            </a:prstTxWarp>
          </a:bodyPr>
          <a:lstStyle/>
          <a:p>
            <a:pPr algn="ctr"/>
            <a:r>
              <a:rPr lang="en-US" sz="3600" b="0" kern="10">
                <a:ln w="28575">
                  <a:solidFill>
                    <a:srgbClr val="800000"/>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Born anew</a:t>
            </a:r>
          </a:p>
        </p:txBody>
      </p:sp>
      <p:sp>
        <p:nvSpPr>
          <p:cNvPr id="1098754" name="Rectangle 2"/>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pPr algn="ctr"/>
            <a:endParaRPr lang="en-US" b="0">
              <a:solidFill>
                <a:srgbClr val="000000"/>
              </a:solidFill>
              <a:effectLst/>
            </a:endParaRPr>
          </a:p>
        </p:txBody>
      </p:sp>
      <p:grpSp>
        <p:nvGrpSpPr>
          <p:cNvPr id="8" name="Group 184"/>
          <p:cNvGrpSpPr>
            <a:grpSpLocks/>
          </p:cNvGrpSpPr>
          <p:nvPr/>
        </p:nvGrpSpPr>
        <p:grpSpPr bwMode="auto">
          <a:xfrm>
            <a:off x="1449388" y="5715000"/>
            <a:ext cx="6704013" cy="685800"/>
            <a:chOff x="913" y="3412"/>
            <a:chExt cx="4223" cy="432"/>
          </a:xfrm>
        </p:grpSpPr>
        <p:sp>
          <p:nvSpPr>
            <p:cNvPr id="1098756" name="Text Box 4"/>
            <p:cNvSpPr txBox="1">
              <a:spLocks noChangeArrowheads="1"/>
            </p:cNvSpPr>
            <p:nvPr/>
          </p:nvSpPr>
          <p:spPr bwMode="auto">
            <a:xfrm>
              <a:off x="1113" y="3456"/>
              <a:ext cx="4023" cy="388"/>
            </a:xfrm>
            <a:prstGeom prst="rect">
              <a:avLst/>
            </a:prstGeom>
            <a:noFill/>
            <a:ln w="9525">
              <a:noFill/>
              <a:miter lim="800000"/>
              <a:headEnd/>
              <a:tailEnd/>
            </a:ln>
            <a:effectLst/>
          </p:spPr>
          <p:txBody>
            <a:bodyPr>
              <a:spAutoFit/>
            </a:bodyPr>
            <a:lstStyle/>
            <a:p>
              <a:pPr>
                <a:lnSpc>
                  <a:spcPct val="85000"/>
                </a:lnSpc>
              </a:pPr>
              <a:r>
                <a:rPr lang="en-US" sz="2000">
                  <a:solidFill>
                    <a:srgbClr val="FFFFFF"/>
                  </a:solidFill>
                  <a:effectLst/>
                  <a:latin typeface="Arial Narrow" pitchFamily="34" charset="0"/>
                </a:rPr>
                <a:t>Hence, fallen people must be </a:t>
              </a:r>
              <a:r>
                <a:rPr lang="en-US" sz="2000" u="sng">
                  <a:solidFill>
                    <a:srgbClr val="FFFFFF"/>
                  </a:solidFill>
                  <a:effectLst/>
                  <a:latin typeface="Arial Narrow" pitchFamily="34" charset="0"/>
                </a:rPr>
                <a:t>born anew</a:t>
              </a:r>
              <a:r>
                <a:rPr lang="en-US" sz="2000">
                  <a:solidFill>
                    <a:srgbClr val="FFFFFF"/>
                  </a:solidFill>
                  <a:effectLst/>
                  <a:latin typeface="Arial Narrow" pitchFamily="34" charset="0"/>
                </a:rPr>
                <a:t> as children without original sin.</a:t>
              </a:r>
              <a:endParaRPr lang="en-US" sz="2000" b="0">
                <a:solidFill>
                  <a:srgbClr val="FFFFFF"/>
                </a:solidFill>
                <a:effectLst/>
                <a:latin typeface="Arial Narrow" pitchFamily="34" charset="0"/>
              </a:endParaRPr>
            </a:p>
          </p:txBody>
        </p:sp>
        <p:sp>
          <p:nvSpPr>
            <p:cNvPr id="1098757" name="Text Box 5"/>
            <p:cNvSpPr txBox="1">
              <a:spLocks noChangeArrowheads="1"/>
            </p:cNvSpPr>
            <p:nvPr/>
          </p:nvSpPr>
          <p:spPr bwMode="auto">
            <a:xfrm>
              <a:off x="913" y="3412"/>
              <a:ext cx="191" cy="390"/>
            </a:xfrm>
            <a:prstGeom prst="rect">
              <a:avLst/>
            </a:prstGeom>
            <a:noFill/>
            <a:ln w="9525">
              <a:noFill/>
              <a:miter lim="800000"/>
              <a:headEnd/>
              <a:tailEnd/>
            </a:ln>
            <a:effectLst/>
          </p:spPr>
          <p:txBody>
            <a:bodyPr>
              <a:spAutoFit/>
            </a:bodyPr>
            <a:lstStyle/>
            <a:p>
              <a:pPr marL="0" marR="0" lvl="0" indent="0" defTabSz="914400" rtl="0" eaLnBrk="0" fontAlgn="base" latinLnBrk="0" hangingPunct="0">
                <a:lnSpc>
                  <a:spcPct val="69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1098938" name="Rectangle 186"/>
          <p:cNvSpPr>
            <a:spLocks noChangeArrowheads="1"/>
          </p:cNvSpPr>
          <p:nvPr/>
        </p:nvSpPr>
        <p:spPr bwMode="auto">
          <a:xfrm>
            <a:off x="3619500" y="3657600"/>
            <a:ext cx="1905000" cy="519113"/>
          </a:xfrm>
          <a:prstGeom prst="rect">
            <a:avLst/>
          </a:prstGeom>
          <a:noFill/>
          <a:ln w="19050">
            <a:noFill/>
            <a:miter lim="800000"/>
            <a:headEnd/>
            <a:tailEnd/>
          </a:ln>
          <a:effectLst/>
        </p:spPr>
        <p:txBody>
          <a:bodyPr>
            <a:spAutoFit/>
          </a:bodyPr>
          <a:lstStyle/>
          <a:p>
            <a:pPr algn="ctr"/>
            <a:r>
              <a:rPr lang="en-US" sz="2800">
                <a:solidFill>
                  <a:srgbClr val="5300A6"/>
                </a:solidFill>
                <a:effectLst/>
                <a:latin typeface="Arial Black" pitchFamily="34" charset="0"/>
              </a:rPr>
              <a:t>Rebirth</a:t>
            </a:r>
          </a:p>
        </p:txBody>
      </p:sp>
      <p:grpSp>
        <p:nvGrpSpPr>
          <p:cNvPr id="9" name="Group 35"/>
          <p:cNvGrpSpPr/>
          <p:nvPr/>
        </p:nvGrpSpPr>
        <p:grpSpPr>
          <a:xfrm>
            <a:off x="6130131" y="4019550"/>
            <a:ext cx="1427163" cy="744538"/>
            <a:chOff x="6130131" y="4019550"/>
            <a:chExt cx="1427163" cy="744538"/>
          </a:xfrm>
        </p:grpSpPr>
        <p:sp>
          <p:nvSpPr>
            <p:cNvPr id="37" name="Oval 36"/>
            <p:cNvSpPr>
              <a:spLocks noChangeArrowheads="1"/>
            </p:cNvSpPr>
            <p:nvPr/>
          </p:nvSpPr>
          <p:spPr bwMode="auto">
            <a:xfrm>
              <a:off x="6130131" y="4019550"/>
              <a:ext cx="1427163" cy="725488"/>
            </a:xfrm>
            <a:prstGeom prst="ellipse">
              <a:avLst/>
            </a:prstGeom>
            <a:gradFill rotWithShape="0">
              <a:gsLst>
                <a:gs pos="0">
                  <a:srgbClr val="804000"/>
                </a:gs>
                <a:gs pos="100000">
                  <a:srgbClr val="663300"/>
                </a:gs>
              </a:gsLst>
              <a:path path="shape">
                <a:fillToRect l="50000" t="50000" r="50000" b="50000"/>
              </a:path>
            </a:gradFill>
            <a:ln w="12700">
              <a:solidFill>
                <a:schemeClr val="tx1"/>
              </a:solidFill>
              <a:round/>
              <a:headEnd/>
              <a:tailEnd/>
            </a:ln>
            <a:effectLst>
              <a:outerShdw dist="52363" dir="4557825" algn="ctr" rotWithShape="0">
                <a:srgbClr val="000000"/>
              </a:outerShdw>
            </a:effectLst>
          </p:spPr>
          <p:txBody>
            <a:bodyPr wrap="none" anchor="ctr"/>
            <a:lstStyle/>
            <a:p>
              <a:pPr algn="ctr">
                <a:lnSpc>
                  <a:spcPct val="80000"/>
                </a:lnSpc>
              </a:pPr>
              <a:r>
                <a:rPr lang="en-US" sz="2200" b="0" dirty="0">
                  <a:noFill/>
                  <a:effectLst/>
                  <a:latin typeface="Impact" pitchFamily="34" charset="0"/>
                </a:rPr>
                <a:t>Evil</a:t>
              </a:r>
            </a:p>
            <a:p>
              <a:pPr algn="ctr">
                <a:lnSpc>
                  <a:spcPct val="80000"/>
                </a:lnSpc>
              </a:pPr>
              <a:r>
                <a:rPr lang="en-US" sz="2200" b="0" dirty="0">
                  <a:noFill/>
                  <a:effectLst/>
                  <a:latin typeface="Impact" pitchFamily="34" charset="0"/>
                </a:rPr>
                <a:t>children</a:t>
              </a:r>
            </a:p>
          </p:txBody>
        </p:sp>
        <p:sp>
          <p:nvSpPr>
            <p:cNvPr id="38" name="Oval 36"/>
            <p:cNvSpPr>
              <a:spLocks noChangeArrowheads="1"/>
            </p:cNvSpPr>
            <p:nvPr/>
          </p:nvSpPr>
          <p:spPr bwMode="auto">
            <a:xfrm>
              <a:off x="6130131" y="4038600"/>
              <a:ext cx="1427163" cy="725488"/>
            </a:xfrm>
            <a:prstGeom prst="ellipse">
              <a:avLst/>
            </a:prstGeom>
            <a:noFill/>
            <a:ln w="12700">
              <a:noFill/>
              <a:round/>
              <a:headEnd/>
              <a:tailEnd/>
            </a:ln>
            <a:effectLst>
              <a:outerShdw dist="25400" algn="ctr" rotWithShape="0">
                <a:srgbClr val="000000"/>
              </a:outerShdw>
            </a:effectLst>
          </p:spPr>
          <p:txBody>
            <a:bodyPr wrap="none" anchor="ctr"/>
            <a:lstStyle/>
            <a:p>
              <a:pPr algn="ctr">
                <a:lnSpc>
                  <a:spcPct val="80000"/>
                </a:lnSpc>
              </a:pPr>
              <a:r>
                <a:rPr lang="en-US" sz="2200" b="0" dirty="0">
                  <a:solidFill>
                    <a:srgbClr val="FFFFFF"/>
                  </a:solidFill>
                  <a:effectLst/>
                  <a:latin typeface="Impact" pitchFamily="34" charset="0"/>
                </a:rPr>
                <a:t>Evil</a:t>
              </a:r>
            </a:p>
            <a:p>
              <a:pPr algn="ctr">
                <a:lnSpc>
                  <a:spcPct val="80000"/>
                </a:lnSpc>
              </a:pPr>
              <a:r>
                <a:rPr lang="en-US" sz="2200" b="0" dirty="0">
                  <a:solidFill>
                    <a:srgbClr val="FFFFFF"/>
                  </a:solidFill>
                  <a:effectLst/>
                  <a:latin typeface="Impact" pitchFamily="34" charset="0"/>
                </a:rPr>
                <a:t>children</a:t>
              </a:r>
            </a:p>
          </p:txBody>
        </p:sp>
      </p:grpSp>
      <p:sp>
        <p:nvSpPr>
          <p:cNvPr id="39" name="AutoShape 39"/>
          <p:cNvSpPr>
            <a:spLocks noChangeArrowheads="1"/>
          </p:cNvSpPr>
          <p:nvPr/>
        </p:nvSpPr>
        <p:spPr bwMode="auto">
          <a:xfrm rot="-5400000">
            <a:off x="6814344" y="2640806"/>
            <a:ext cx="179388" cy="993775"/>
          </a:xfrm>
          <a:prstGeom prst="curvedLeftArrow">
            <a:avLst>
              <a:gd name="adj1" fmla="val 110796"/>
              <a:gd name="adj2" fmla="val 221592"/>
              <a:gd name="adj3" fmla="val 33333"/>
            </a:avLst>
          </a:prstGeom>
          <a:gradFill rotWithShape="0">
            <a:gsLst>
              <a:gs pos="0">
                <a:srgbClr val="FFFF00"/>
              </a:gs>
              <a:gs pos="50000">
                <a:srgbClr val="663300"/>
              </a:gs>
              <a:gs pos="100000">
                <a:srgbClr val="FFFF00"/>
              </a:gs>
            </a:gsLst>
            <a:lin ang="5400000" scaled="1"/>
          </a:gradFill>
          <a:ln w="28575">
            <a:solidFill>
              <a:srgbClr val="660033"/>
            </a:solidFill>
            <a:miter lim="800000"/>
            <a:headEnd/>
            <a:tailEnd/>
          </a:ln>
          <a:effectLst/>
        </p:spPr>
        <p:txBody>
          <a:bodyPr wrap="none" anchor="ctr"/>
          <a:lstStyle/>
          <a:p>
            <a:pPr algn="ctr"/>
            <a:endParaRPr lang="en-US" b="0">
              <a:solidFill>
                <a:srgbClr val="000000"/>
              </a:solidFill>
              <a:effectLst/>
            </a:endParaRPr>
          </a:p>
        </p:txBody>
      </p:sp>
      <p:sp>
        <p:nvSpPr>
          <p:cNvPr id="40" name="AutoShape 43"/>
          <p:cNvSpPr>
            <a:spLocks noChangeArrowheads="1"/>
          </p:cNvSpPr>
          <p:nvPr/>
        </p:nvSpPr>
        <p:spPr bwMode="auto">
          <a:xfrm rot="-16200000">
            <a:off x="6727825" y="2940050"/>
            <a:ext cx="179388" cy="992188"/>
          </a:xfrm>
          <a:prstGeom prst="curvedLeftArrow">
            <a:avLst>
              <a:gd name="adj1" fmla="val 110619"/>
              <a:gd name="adj2" fmla="val 221238"/>
              <a:gd name="adj3" fmla="val 33333"/>
            </a:avLst>
          </a:prstGeom>
          <a:gradFill rotWithShape="0">
            <a:gsLst>
              <a:gs pos="0">
                <a:srgbClr val="FFFF00"/>
              </a:gs>
              <a:gs pos="50000">
                <a:srgbClr val="663300"/>
              </a:gs>
              <a:gs pos="100000">
                <a:srgbClr val="FFFF00"/>
              </a:gs>
            </a:gsLst>
            <a:lin ang="5400000" scaled="1"/>
          </a:gradFill>
          <a:ln w="28575">
            <a:solidFill>
              <a:srgbClr val="660033"/>
            </a:solidFill>
            <a:miter lim="800000"/>
            <a:headEnd/>
            <a:tailEnd/>
          </a:ln>
          <a:effectLst/>
        </p:spPr>
        <p:txBody>
          <a:bodyPr wrap="none" anchor="ctr"/>
          <a:lstStyle/>
          <a:p>
            <a:pPr algn="ctr"/>
            <a:endParaRPr lang="en-US" b="0">
              <a:solidFill>
                <a:srgbClr val="000000"/>
              </a:solidFill>
              <a:effectLst/>
            </a:endParaRPr>
          </a:p>
        </p:txBody>
      </p:sp>
      <p:sp>
        <p:nvSpPr>
          <p:cNvPr id="33" name="Text Box 2"/>
          <p:cNvSpPr txBox="1">
            <a:spLocks noChangeArrowheads="1"/>
          </p:cNvSpPr>
          <p:nvPr/>
        </p:nvSpPr>
        <p:spPr bwMode="auto">
          <a:xfrm>
            <a:off x="304800" y="208924"/>
            <a:ext cx="3505200" cy="455613"/>
          </a:xfrm>
          <a:prstGeom prst="rect">
            <a:avLst/>
          </a:prstGeom>
          <a:noFill/>
          <a:ln w="9525">
            <a:noFill/>
            <a:miter lim="800000"/>
            <a:headEnd/>
            <a:tailEnd/>
          </a:ln>
          <a:effectLst>
            <a:outerShdw dist="25400" dir="2700000" algn="ctr" rotWithShape="0">
              <a:srgbClr val="FFF8D9"/>
            </a:outerShdw>
          </a:effectLst>
        </p:spPr>
        <p:txBody>
          <a:bodyPr wrap="square">
            <a:spAutoFit/>
          </a:bodyPr>
          <a:lstStyle/>
          <a:p>
            <a:pPr>
              <a:lnSpc>
                <a:spcPct val="85000"/>
              </a:lnSpc>
            </a:pPr>
            <a:r>
              <a:rPr lang="en-US" sz="2800" b="0">
                <a:solidFill>
                  <a:srgbClr val="000099"/>
                </a:solidFill>
                <a:effectLst/>
                <a:latin typeface="Impact" pitchFamily="34" charset="0"/>
              </a:rPr>
              <a:t>Rebirth and the trinity</a:t>
            </a:r>
            <a:endParaRPr lang="en-US" sz="2800" b="0" dirty="0">
              <a:solidFill>
                <a:srgbClr val="000099"/>
              </a:solidFill>
              <a:effectLst/>
              <a:latin typeface="Impact" pitchFamily="34" charset="0"/>
            </a:endParaRPr>
          </a:p>
        </p:txBody>
      </p:sp>
      <p:sp>
        <p:nvSpPr>
          <p:cNvPr id="41" name="Text Box 5"/>
          <p:cNvSpPr txBox="1">
            <a:spLocks noChangeArrowheads="1"/>
          </p:cNvSpPr>
          <p:nvPr/>
        </p:nvSpPr>
        <p:spPr bwMode="auto">
          <a:xfrm>
            <a:off x="304800" y="710574"/>
            <a:ext cx="8077200" cy="432426"/>
          </a:xfrm>
          <a:prstGeom prst="rect">
            <a:avLst/>
          </a:prstGeom>
          <a:noFill/>
          <a:ln w="9525">
            <a:noFill/>
            <a:miter lim="800000"/>
            <a:headEnd/>
            <a:tailEnd/>
          </a:ln>
          <a:effectLst/>
        </p:spPr>
        <p:txBody>
          <a:bodyPr wrap="square">
            <a:spAutoFit/>
          </a:bodyPr>
          <a:lstStyle/>
          <a:p>
            <a:pPr>
              <a:lnSpc>
                <a:spcPct val="85000"/>
              </a:lnSpc>
            </a:pPr>
            <a:r>
              <a:rPr lang="en-US" sz="2600" b="0" u="sng">
                <a:solidFill>
                  <a:srgbClr val="000099"/>
                </a:solidFill>
                <a:effectLst/>
                <a:latin typeface="Impact" pitchFamily="34" charset="0"/>
              </a:rPr>
              <a:t>Jesus </a:t>
            </a:r>
            <a:r>
              <a:rPr lang="en-US" sz="2600" b="0" u="sng" dirty="0">
                <a:solidFill>
                  <a:srgbClr val="000099"/>
                </a:solidFill>
                <a:effectLst/>
                <a:latin typeface="Impact" pitchFamily="34" charset="0"/>
              </a:rPr>
              <a:t>and the Holy Spirit </a:t>
            </a:r>
            <a:r>
              <a:rPr lang="en-US" sz="2600" b="0" u="sng">
                <a:solidFill>
                  <a:srgbClr val="000099"/>
                </a:solidFill>
                <a:effectLst/>
                <a:latin typeface="Impact" pitchFamily="34" charset="0"/>
              </a:rPr>
              <a:t>and their mission to give </a:t>
            </a:r>
            <a:r>
              <a:rPr lang="en-US" sz="2600" b="0" u="sng" dirty="0">
                <a:solidFill>
                  <a:srgbClr val="000099"/>
                </a:solidFill>
                <a:effectLst/>
                <a:latin typeface="Impact" pitchFamily="34" charset="0"/>
              </a:rPr>
              <a:t>r</a:t>
            </a:r>
            <a:r>
              <a:rPr lang="en-US" sz="2600" b="0" u="sng">
                <a:solidFill>
                  <a:srgbClr val="000099"/>
                </a:solidFill>
                <a:effectLst/>
                <a:latin typeface="Impact" pitchFamily="34" charset="0"/>
              </a:rPr>
              <a:t>ebirth</a:t>
            </a:r>
            <a:endParaRPr lang="en-US" sz="2600" b="0" u="sng" dirty="0">
              <a:solidFill>
                <a:srgbClr val="000099"/>
              </a:solidFill>
              <a:effectLst/>
              <a:latin typeface="Impact" pitchFamily="34" charset="0"/>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4" fill="hold" grpId="0" nodeType="clickEffect">
                                  <p:stCondLst>
                                    <p:cond delay="0"/>
                                  </p:stCondLst>
                                  <p:iterate type="lt">
                                    <p:tmPct val="0"/>
                                  </p:iterate>
                                  <p:childTnLst>
                                    <p:set>
                                      <p:cBhvr>
                                        <p:cTn id="11" dur="1" fill="hold">
                                          <p:stCondLst>
                                            <p:cond delay="0"/>
                                          </p:stCondLst>
                                        </p:cTn>
                                        <p:tgtEl>
                                          <p:spTgt spid="1098935"/>
                                        </p:tgtEl>
                                        <p:attrNameLst>
                                          <p:attrName>style.visibility</p:attrName>
                                        </p:attrNameLst>
                                      </p:cBhvr>
                                      <p:to>
                                        <p:strVal val="visible"/>
                                      </p:to>
                                    </p:set>
                                    <p:anim calcmode="lin" valueType="num">
                                      <p:cBhvr>
                                        <p:cTn id="12" dur="1000" fill="hold"/>
                                        <p:tgtEl>
                                          <p:spTgt spid="1098935"/>
                                        </p:tgtEl>
                                        <p:attrNameLst>
                                          <p:attrName>ppt_x</p:attrName>
                                        </p:attrNameLst>
                                      </p:cBhvr>
                                      <p:tavLst>
                                        <p:tav tm="0">
                                          <p:val>
                                            <p:strVal val="#ppt_x"/>
                                          </p:val>
                                        </p:tav>
                                        <p:tav tm="100000">
                                          <p:val>
                                            <p:strVal val="#ppt_x"/>
                                          </p:val>
                                        </p:tav>
                                      </p:tavLst>
                                    </p:anim>
                                    <p:anim calcmode="lin" valueType="num">
                                      <p:cBhvr>
                                        <p:cTn id="13" dur="1000" fill="hold"/>
                                        <p:tgtEl>
                                          <p:spTgt spid="1098935"/>
                                        </p:tgtEl>
                                        <p:attrNameLst>
                                          <p:attrName>ppt_y</p:attrName>
                                        </p:attrNameLst>
                                      </p:cBhvr>
                                      <p:tavLst>
                                        <p:tav tm="0">
                                          <p:val>
                                            <p:strVal val="#ppt_y+#ppt_h/2"/>
                                          </p:val>
                                        </p:tav>
                                        <p:tav tm="100000">
                                          <p:val>
                                            <p:strVal val="#ppt_y"/>
                                          </p:val>
                                        </p:tav>
                                      </p:tavLst>
                                    </p:anim>
                                    <p:anim calcmode="lin" valueType="num">
                                      <p:cBhvr>
                                        <p:cTn id="14" dur="1000" fill="hold"/>
                                        <p:tgtEl>
                                          <p:spTgt spid="1098935"/>
                                        </p:tgtEl>
                                        <p:attrNameLst>
                                          <p:attrName>ppt_w</p:attrName>
                                        </p:attrNameLst>
                                      </p:cBhvr>
                                      <p:tavLst>
                                        <p:tav tm="0">
                                          <p:val>
                                            <p:strVal val="#ppt_w"/>
                                          </p:val>
                                        </p:tav>
                                        <p:tav tm="100000">
                                          <p:val>
                                            <p:strVal val="#ppt_w"/>
                                          </p:val>
                                        </p:tav>
                                      </p:tavLst>
                                    </p:anim>
                                    <p:anim calcmode="lin" valueType="num">
                                      <p:cBhvr>
                                        <p:cTn id="15" dur="1000" fill="hold"/>
                                        <p:tgtEl>
                                          <p:spTgt spid="1098935"/>
                                        </p:tgtEl>
                                        <p:attrNameLst>
                                          <p:attrName>ppt_h</p:attrName>
                                        </p:attrNameLst>
                                      </p:cBhvr>
                                      <p:tavLst>
                                        <p:tav tm="0">
                                          <p:val>
                                            <p:fltVal val="0"/>
                                          </p:val>
                                        </p:tav>
                                        <p:tav tm="100000">
                                          <p:val>
                                            <p:strVal val="#ppt_h"/>
                                          </p:val>
                                        </p:tav>
                                      </p:tavLst>
                                    </p:anim>
                                  </p:childTnLst>
                                </p:cTn>
                              </p:par>
                            </p:childTnLst>
                          </p:cTn>
                        </p:par>
                        <p:par>
                          <p:cTn id="16" fill="hold">
                            <p:stCondLst>
                              <p:cond delay="1000"/>
                            </p:stCondLst>
                            <p:childTnLst>
                              <p:par>
                                <p:cTn id="17" presetID="22" presetClass="exit" presetSubtype="1" fill="hold" grpId="1" nodeType="afterEffect">
                                  <p:stCondLst>
                                    <p:cond delay="1000"/>
                                  </p:stCondLst>
                                  <p:iterate type="lt">
                                    <p:tmPct val="0"/>
                                  </p:iterate>
                                  <p:childTnLst>
                                    <p:animEffect transition="out" filter="wipe(up)">
                                      <p:cBhvr>
                                        <p:cTn id="18" dur="500"/>
                                        <p:tgtEl>
                                          <p:spTgt spid="1098935"/>
                                        </p:tgtEl>
                                      </p:cBhvr>
                                    </p:animEffect>
                                    <p:set>
                                      <p:cBhvr>
                                        <p:cTn id="19" dur="1" fill="hold">
                                          <p:stCondLst>
                                            <p:cond delay="499"/>
                                          </p:stCondLst>
                                        </p:cTn>
                                        <p:tgtEl>
                                          <p:spTgt spid="10989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8935" grpId="0" animBg="1"/>
      <p:bldP spid="1098935" grpId="1" animBg="1"/>
    </p:bldLst>
  </p:timing>
</p:sld>
</file>

<file path=ppt/slides/slide18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FFD9"/>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1099778" name="Rectangle 2"/>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pPr algn="ctr"/>
            <a:endParaRPr lang="en-US" b="0">
              <a:solidFill>
                <a:srgbClr val="000000"/>
              </a:solidFill>
              <a:effectLst/>
            </a:endParaRPr>
          </a:p>
        </p:txBody>
      </p:sp>
      <p:grpSp>
        <p:nvGrpSpPr>
          <p:cNvPr id="2" name="Group 115"/>
          <p:cNvGrpSpPr>
            <a:grpSpLocks/>
          </p:cNvGrpSpPr>
          <p:nvPr/>
        </p:nvGrpSpPr>
        <p:grpSpPr bwMode="auto">
          <a:xfrm>
            <a:off x="834536" y="5562600"/>
            <a:ext cx="7471263" cy="955675"/>
            <a:chOff x="618" y="3218"/>
            <a:chExt cx="4326" cy="602"/>
          </a:xfrm>
        </p:grpSpPr>
        <p:sp>
          <p:nvSpPr>
            <p:cNvPr id="1099780" name="Text Box 4"/>
            <p:cNvSpPr txBox="1">
              <a:spLocks noChangeArrowheads="1"/>
            </p:cNvSpPr>
            <p:nvPr/>
          </p:nvSpPr>
          <p:spPr bwMode="auto">
            <a:xfrm>
              <a:off x="813" y="3266"/>
              <a:ext cx="4131" cy="554"/>
            </a:xfrm>
            <a:prstGeom prst="rect">
              <a:avLst/>
            </a:prstGeom>
            <a:noFill/>
            <a:ln w="9525">
              <a:noFill/>
              <a:miter lim="800000"/>
              <a:headEnd/>
              <a:tailEnd/>
            </a:ln>
            <a:effectLst/>
          </p:spPr>
          <p:txBody>
            <a:bodyPr wrap="square">
              <a:spAutoFit/>
            </a:bodyPr>
            <a:lstStyle/>
            <a:p>
              <a:pPr>
                <a:lnSpc>
                  <a:spcPct val="85000"/>
                </a:lnSpc>
              </a:pPr>
              <a:r>
                <a:rPr lang="en-US" sz="2000" u="sng" dirty="0">
                  <a:solidFill>
                    <a:srgbClr val="FFFFFF"/>
                  </a:solidFill>
                  <a:effectLst/>
                  <a:latin typeface="Arial Narrow" pitchFamily="34" charset="0"/>
                </a:rPr>
                <a:t>Jesus</a:t>
              </a:r>
              <a:r>
                <a:rPr lang="en-US" sz="2000" dirty="0">
                  <a:solidFill>
                    <a:srgbClr val="FFFFFF"/>
                  </a:solidFill>
                  <a:effectLst/>
                  <a:latin typeface="Arial Narrow" pitchFamily="34" charset="0"/>
                </a:rPr>
                <a:t> came as the </a:t>
              </a:r>
              <a:r>
                <a:rPr lang="en-US" sz="2000" u="sng" dirty="0">
                  <a:solidFill>
                    <a:srgbClr val="FFFFFF"/>
                  </a:solidFill>
                  <a:effectLst/>
                  <a:latin typeface="Arial Narrow" pitchFamily="34" charset="0"/>
                </a:rPr>
                <a:t>True Father</a:t>
              </a:r>
              <a:r>
                <a:rPr lang="en-US" sz="2000" dirty="0">
                  <a:solidFill>
                    <a:srgbClr val="FFFFFF"/>
                  </a:solidFill>
                  <a:effectLst/>
                  <a:latin typeface="Arial Narrow" pitchFamily="34" charset="0"/>
                </a:rPr>
                <a:t> in order to give rebirth to fallen people, transforming them into </a:t>
              </a:r>
              <a:r>
                <a:rPr lang="en-US" sz="2000" u="sng" dirty="0">
                  <a:solidFill>
                    <a:srgbClr val="FFFFFF"/>
                  </a:solidFill>
                  <a:effectLst/>
                  <a:latin typeface="Arial Narrow" pitchFamily="34" charset="0"/>
                </a:rPr>
                <a:t>good children</a:t>
              </a:r>
              <a:r>
                <a:rPr lang="en-US" sz="2000" dirty="0">
                  <a:solidFill>
                    <a:srgbClr val="FFFFFF"/>
                  </a:solidFill>
                  <a:effectLst/>
                  <a:latin typeface="Arial Narrow" pitchFamily="34" charset="0"/>
                </a:rPr>
                <a:t>, thoroughly cleansed of original sin. The </a:t>
              </a:r>
              <a:r>
                <a:rPr lang="en-US" sz="2000" u="sng" dirty="0">
                  <a:solidFill>
                    <a:srgbClr val="FFFFFF"/>
                  </a:solidFill>
                  <a:effectLst/>
                  <a:latin typeface="Arial Narrow" pitchFamily="34" charset="0"/>
                </a:rPr>
                <a:t>Holy Spirit</a:t>
              </a:r>
              <a:r>
                <a:rPr lang="en-US" sz="2000" dirty="0">
                  <a:solidFill>
                    <a:srgbClr val="FFFFFF"/>
                  </a:solidFill>
                  <a:effectLst/>
                  <a:latin typeface="Arial Narrow" pitchFamily="34" charset="0"/>
                </a:rPr>
                <a:t> came as the </a:t>
              </a:r>
              <a:r>
                <a:rPr lang="en-US" sz="2000" u="sng" dirty="0">
                  <a:solidFill>
                    <a:srgbClr val="FFFFFF"/>
                  </a:solidFill>
                  <a:effectLst/>
                  <a:latin typeface="Arial Narrow" pitchFamily="34" charset="0"/>
                </a:rPr>
                <a:t>True Mother</a:t>
              </a:r>
              <a:r>
                <a:rPr lang="en-US" sz="2000" dirty="0">
                  <a:solidFill>
                    <a:srgbClr val="FFFFFF"/>
                  </a:solidFill>
                  <a:effectLst/>
                  <a:latin typeface="Arial Narrow" pitchFamily="34" charset="0"/>
                </a:rPr>
                <a:t>.</a:t>
              </a:r>
              <a:endParaRPr lang="en-US" sz="2000" b="0" u="sng" dirty="0">
                <a:solidFill>
                  <a:srgbClr val="FFFFFF"/>
                </a:solidFill>
                <a:effectLst/>
                <a:latin typeface="Arial Narrow" pitchFamily="34" charset="0"/>
              </a:endParaRPr>
            </a:p>
          </p:txBody>
        </p:sp>
        <p:sp>
          <p:nvSpPr>
            <p:cNvPr id="1099781" name="Text Box 5"/>
            <p:cNvSpPr txBox="1">
              <a:spLocks noChangeArrowheads="1"/>
            </p:cNvSpPr>
            <p:nvPr/>
          </p:nvSpPr>
          <p:spPr bwMode="auto">
            <a:xfrm>
              <a:off x="618" y="3218"/>
              <a:ext cx="179" cy="390"/>
            </a:xfrm>
            <a:prstGeom prst="rect">
              <a:avLst/>
            </a:prstGeom>
            <a:noFill/>
            <a:ln w="9525">
              <a:noFill/>
              <a:miter lim="800000"/>
              <a:headEnd/>
              <a:tailEnd/>
            </a:ln>
            <a:effectLst/>
          </p:spPr>
          <p:txBody>
            <a:bodyPr>
              <a:spAutoFit/>
            </a:bodyPr>
            <a:lstStyle/>
            <a:p>
              <a:pPr marL="0" marR="0" lvl="0" indent="0" defTabSz="914400" rtl="0" eaLnBrk="0" fontAlgn="base" latinLnBrk="0" hangingPunct="0">
                <a:lnSpc>
                  <a:spcPct val="69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grpSp>
        <p:nvGrpSpPr>
          <p:cNvPr id="3" name="Group 39"/>
          <p:cNvGrpSpPr>
            <a:grpSpLocks/>
          </p:cNvGrpSpPr>
          <p:nvPr/>
        </p:nvGrpSpPr>
        <p:grpSpPr bwMode="auto">
          <a:xfrm>
            <a:off x="1454150" y="1752600"/>
            <a:ext cx="1524000" cy="1757363"/>
            <a:chOff x="916" y="1200"/>
            <a:chExt cx="960" cy="1107"/>
          </a:xfrm>
        </p:grpSpPr>
        <p:sp>
          <p:nvSpPr>
            <p:cNvPr id="1099816" name="Line 40"/>
            <p:cNvSpPr>
              <a:spLocks noChangeShapeType="1"/>
            </p:cNvSpPr>
            <p:nvPr/>
          </p:nvSpPr>
          <p:spPr bwMode="auto">
            <a:xfrm rot="2067238" flipH="1">
              <a:off x="916" y="1296"/>
              <a:ext cx="92" cy="1011"/>
            </a:xfrm>
            <a:prstGeom prst="line">
              <a:avLst/>
            </a:prstGeom>
            <a:noFill/>
            <a:ln w="57150">
              <a:solidFill>
                <a:srgbClr val="9900FF"/>
              </a:solidFill>
              <a:round/>
              <a:headEnd/>
              <a:tailEnd/>
            </a:ln>
            <a:effectLst/>
          </p:spPr>
          <p:txBody>
            <a:bodyPr wrap="none" anchor="ctr"/>
            <a:lstStyle/>
            <a:p>
              <a:pPr algn="ctr"/>
              <a:endParaRPr lang="en-US" b="0">
                <a:solidFill>
                  <a:srgbClr val="000000"/>
                </a:solidFill>
                <a:effectLst/>
              </a:endParaRPr>
            </a:p>
          </p:txBody>
        </p:sp>
        <p:sp>
          <p:nvSpPr>
            <p:cNvPr id="1099817" name="Line 41"/>
            <p:cNvSpPr>
              <a:spLocks noChangeShapeType="1"/>
            </p:cNvSpPr>
            <p:nvPr/>
          </p:nvSpPr>
          <p:spPr bwMode="auto">
            <a:xfrm rot="19205299" flipH="1">
              <a:off x="1872" y="1200"/>
              <a:ext cx="4" cy="1084"/>
            </a:xfrm>
            <a:prstGeom prst="line">
              <a:avLst/>
            </a:prstGeom>
            <a:noFill/>
            <a:ln w="57150">
              <a:solidFill>
                <a:srgbClr val="9900FF"/>
              </a:solidFill>
              <a:round/>
              <a:headEnd/>
              <a:tailEnd/>
            </a:ln>
            <a:effectLst/>
          </p:spPr>
          <p:txBody>
            <a:bodyPr wrap="none" anchor="ctr"/>
            <a:lstStyle/>
            <a:p>
              <a:pPr algn="ctr"/>
              <a:endParaRPr lang="en-US" b="0">
                <a:solidFill>
                  <a:srgbClr val="000000"/>
                </a:solidFill>
                <a:effectLst/>
              </a:endParaRPr>
            </a:p>
          </p:txBody>
        </p:sp>
      </p:grpSp>
      <p:grpSp>
        <p:nvGrpSpPr>
          <p:cNvPr id="4" name="Group 110"/>
          <p:cNvGrpSpPr>
            <a:grpSpLocks/>
          </p:cNvGrpSpPr>
          <p:nvPr/>
        </p:nvGrpSpPr>
        <p:grpSpPr bwMode="auto">
          <a:xfrm>
            <a:off x="1066800" y="3009900"/>
            <a:ext cx="2438400" cy="1866900"/>
            <a:chOff x="672" y="1896"/>
            <a:chExt cx="1536" cy="1176"/>
          </a:xfrm>
        </p:grpSpPr>
        <p:sp>
          <p:nvSpPr>
            <p:cNvPr id="1099813" name="AutoShape 37"/>
            <p:cNvSpPr>
              <a:spLocks noChangeArrowheads="1"/>
            </p:cNvSpPr>
            <p:nvPr/>
          </p:nvSpPr>
          <p:spPr bwMode="auto">
            <a:xfrm flipV="1">
              <a:off x="672" y="2064"/>
              <a:ext cx="1536" cy="960"/>
            </a:xfrm>
            <a:prstGeom prst="triangle">
              <a:avLst>
                <a:gd name="adj" fmla="val 50000"/>
              </a:avLst>
            </a:prstGeom>
            <a:gradFill rotWithShape="0">
              <a:gsLst>
                <a:gs pos="0">
                  <a:srgbClr val="CCCCFF"/>
                </a:gs>
                <a:gs pos="50000">
                  <a:srgbClr val="9966FF"/>
                </a:gs>
                <a:gs pos="100000">
                  <a:srgbClr val="CCCCFF"/>
                </a:gs>
              </a:gsLst>
              <a:lin ang="5400000" scaled="1"/>
            </a:gradFill>
            <a:ln w="28575">
              <a:noFill/>
              <a:miter lim="800000"/>
              <a:headEnd/>
              <a:tailEnd/>
            </a:ln>
            <a:effectLst/>
          </p:spPr>
          <p:txBody>
            <a:bodyPr rot="10800000" vert="eaVert" wrap="none" anchor="ctr"/>
            <a:lstStyle/>
            <a:p>
              <a:pPr algn="ctr"/>
              <a:endParaRPr lang="en-US" b="0">
                <a:solidFill>
                  <a:srgbClr val="000000"/>
                </a:solidFill>
                <a:effectLst/>
              </a:endParaRPr>
            </a:p>
          </p:txBody>
        </p:sp>
        <p:grpSp>
          <p:nvGrpSpPr>
            <p:cNvPr id="5" name="Group 42"/>
            <p:cNvGrpSpPr>
              <a:grpSpLocks/>
            </p:cNvGrpSpPr>
            <p:nvPr/>
          </p:nvGrpSpPr>
          <p:grpSpPr bwMode="auto">
            <a:xfrm>
              <a:off x="998" y="1896"/>
              <a:ext cx="922" cy="1176"/>
              <a:chOff x="998" y="1992"/>
              <a:chExt cx="922" cy="1176"/>
            </a:xfrm>
          </p:grpSpPr>
          <p:sp>
            <p:nvSpPr>
              <p:cNvPr id="1099819" name="Line 43"/>
              <p:cNvSpPr>
                <a:spLocks noChangeShapeType="1"/>
              </p:cNvSpPr>
              <p:nvPr/>
            </p:nvSpPr>
            <p:spPr bwMode="auto">
              <a:xfrm rot="2170005" flipH="1">
                <a:off x="1857" y="1992"/>
                <a:ext cx="63" cy="1109"/>
              </a:xfrm>
              <a:prstGeom prst="line">
                <a:avLst/>
              </a:prstGeom>
              <a:noFill/>
              <a:ln w="57150">
                <a:solidFill>
                  <a:srgbClr val="9900FF"/>
                </a:solidFill>
                <a:round/>
                <a:headEnd/>
                <a:tailEnd/>
              </a:ln>
              <a:effectLst/>
            </p:spPr>
            <p:txBody>
              <a:bodyPr wrap="none" anchor="ctr"/>
              <a:lstStyle/>
              <a:p>
                <a:pPr algn="ctr"/>
                <a:endParaRPr lang="en-US" b="0">
                  <a:solidFill>
                    <a:srgbClr val="000000"/>
                  </a:solidFill>
                  <a:effectLst/>
                </a:endParaRPr>
              </a:p>
            </p:txBody>
          </p:sp>
          <p:sp>
            <p:nvSpPr>
              <p:cNvPr id="1099820" name="Line 44"/>
              <p:cNvSpPr>
                <a:spLocks noChangeShapeType="1"/>
              </p:cNvSpPr>
              <p:nvPr/>
            </p:nvSpPr>
            <p:spPr bwMode="auto">
              <a:xfrm rot="-2205603" flipH="1" flipV="1">
                <a:off x="998" y="1992"/>
                <a:ext cx="41" cy="1176"/>
              </a:xfrm>
              <a:prstGeom prst="line">
                <a:avLst/>
              </a:prstGeom>
              <a:noFill/>
              <a:ln w="57150">
                <a:solidFill>
                  <a:srgbClr val="9900FF"/>
                </a:solidFill>
                <a:round/>
                <a:headEnd/>
                <a:tailEnd/>
              </a:ln>
              <a:effectLst/>
            </p:spPr>
            <p:txBody>
              <a:bodyPr wrap="none" anchor="ctr"/>
              <a:lstStyle/>
              <a:p>
                <a:pPr algn="ctr"/>
                <a:endParaRPr lang="en-US" b="0">
                  <a:solidFill>
                    <a:srgbClr val="000000"/>
                  </a:solidFill>
                  <a:effectLst/>
                </a:endParaRPr>
              </a:p>
            </p:txBody>
          </p:sp>
        </p:grpSp>
      </p:grpSp>
      <p:grpSp>
        <p:nvGrpSpPr>
          <p:cNvPr id="6" name="Group 45"/>
          <p:cNvGrpSpPr>
            <a:grpSpLocks/>
          </p:cNvGrpSpPr>
          <p:nvPr/>
        </p:nvGrpSpPr>
        <p:grpSpPr bwMode="auto">
          <a:xfrm>
            <a:off x="1727200" y="1679575"/>
            <a:ext cx="1047750" cy="957263"/>
            <a:chOff x="1134" y="1010"/>
            <a:chExt cx="660" cy="603"/>
          </a:xfrm>
        </p:grpSpPr>
        <p:sp>
          <p:nvSpPr>
            <p:cNvPr id="1099822" name="Oval 46"/>
            <p:cNvSpPr>
              <a:spLocks noChangeArrowheads="1"/>
            </p:cNvSpPr>
            <p:nvPr/>
          </p:nvSpPr>
          <p:spPr bwMode="auto">
            <a:xfrm>
              <a:off x="1134" y="1010"/>
              <a:ext cx="660" cy="603"/>
            </a:xfrm>
            <a:prstGeom prst="ellipse">
              <a:avLst/>
            </a:prstGeom>
            <a:gradFill rotWithShape="0">
              <a:gsLst>
                <a:gs pos="0">
                  <a:schemeClr val="bg1"/>
                </a:gs>
                <a:gs pos="100000">
                  <a:srgbClr val="CCCCFF"/>
                </a:gs>
              </a:gsLst>
              <a:lin ang="2700000" scaled="1"/>
            </a:gradFill>
            <a:ln w="12700">
              <a:round/>
              <a:headEnd/>
              <a:tailEnd/>
            </a:ln>
            <a:effectLst/>
            <a:scene3d>
              <a:camera prst="legacyPerspectiveTop"/>
              <a:lightRig rig="legacyFlat3" dir="t"/>
            </a:scene3d>
            <a:sp3d extrusionH="430200" prstMaterial="legacyMatte">
              <a:bevelT w="13500" h="13500" prst="angle"/>
              <a:bevelB w="13500" h="13500" prst="angle"/>
              <a:extrusionClr>
                <a:srgbClr val="9900FF"/>
              </a:extrusionClr>
            </a:sp3d>
          </p:spPr>
          <p:txBody>
            <a:bodyPr wrap="none" anchor="ctr">
              <a:flatTx/>
            </a:bodyPr>
            <a:lstStyle/>
            <a:p>
              <a:pPr algn="ctr"/>
              <a:endParaRPr lang="en-US" sz="4800">
                <a:solidFill>
                  <a:srgbClr val="6600CC"/>
                </a:solidFill>
                <a:effectLst/>
                <a:latin typeface="Impact" pitchFamily="34" charset="0"/>
              </a:endParaRPr>
            </a:p>
          </p:txBody>
        </p:sp>
        <p:sp>
          <p:nvSpPr>
            <p:cNvPr id="1099823" name="WordArt 47"/>
            <p:cNvSpPr>
              <a:spLocks noChangeArrowheads="1" noChangeShapeType="1" noTextEdit="1"/>
            </p:cNvSpPr>
            <p:nvPr/>
          </p:nvSpPr>
          <p:spPr bwMode="auto">
            <a:xfrm>
              <a:off x="1210" y="1168"/>
              <a:ext cx="507" cy="287"/>
            </a:xfrm>
            <a:prstGeom prst="rect">
              <a:avLst/>
            </a:prstGeom>
          </p:spPr>
          <p:txBody>
            <a:bodyPr wrap="none" fromWordArt="1">
              <a:prstTxWarp prst="textPlain">
                <a:avLst>
                  <a:gd name="adj" fmla="val 50000"/>
                </a:avLst>
              </a:prstTxWarp>
            </a:bodyPr>
            <a:lstStyle/>
            <a:p>
              <a:pPr algn="ctr"/>
              <a:r>
                <a:rPr lang="en-US" sz="3600" b="0" kern="10">
                  <a:ln w="19050">
                    <a:solidFill>
                      <a:srgbClr val="6600CC"/>
                    </a:solidFill>
                    <a:round/>
                    <a:headEnd/>
                    <a:tailEnd/>
                  </a:ln>
                  <a:solidFill>
                    <a:srgbClr val="FFFFFF"/>
                  </a:solidFill>
                  <a:effectLst/>
                  <a:latin typeface="Impact"/>
                </a:rPr>
                <a:t>God</a:t>
              </a:r>
            </a:p>
          </p:txBody>
        </p:sp>
      </p:grpSp>
      <p:sp>
        <p:nvSpPr>
          <p:cNvPr id="1099825" name="Oval 49"/>
          <p:cNvSpPr>
            <a:spLocks noChangeArrowheads="1"/>
          </p:cNvSpPr>
          <p:nvPr/>
        </p:nvSpPr>
        <p:spPr bwMode="auto">
          <a:xfrm>
            <a:off x="304800" y="2932113"/>
            <a:ext cx="1433513" cy="725487"/>
          </a:xfrm>
          <a:prstGeom prst="ellipse">
            <a:avLst/>
          </a:prstGeom>
          <a:gradFill rotWithShape="0">
            <a:gsLst>
              <a:gs pos="0">
                <a:srgbClr val="FFFF00"/>
              </a:gs>
              <a:gs pos="100000">
                <a:srgbClr val="FF99FF"/>
              </a:gs>
            </a:gsLst>
            <a:path path="shape">
              <a:fillToRect l="50000" t="50000" r="50000" b="50000"/>
            </a:path>
          </a:gradFill>
          <a:ln w="9525">
            <a:round/>
            <a:headEnd/>
            <a:tailEnd/>
          </a:ln>
          <a:effectLst/>
          <a:scene3d>
            <a:camera prst="legacyPerspectiveTopLeft"/>
            <a:lightRig rig="legacyHarsh3" dir="t"/>
          </a:scene3d>
          <a:sp3d extrusionH="430200" prstMaterial="legacyMatte">
            <a:bevelT w="13500" h="13500" prst="angle"/>
            <a:bevelB w="13500" h="13500" prst="angle"/>
            <a:extrusionClr>
              <a:srgbClr val="FF99FF"/>
            </a:extrusionClr>
          </a:sp3d>
        </p:spPr>
        <p:txBody>
          <a:bodyPr wrap="none" anchor="ctr">
            <a:flatTx/>
          </a:bodyPr>
          <a:lstStyle/>
          <a:p>
            <a:pPr algn="ctr">
              <a:lnSpc>
                <a:spcPct val="75000"/>
              </a:lnSpc>
            </a:pPr>
            <a:endParaRPr lang="en-US" sz="600" b="0" dirty="0">
              <a:solidFill>
                <a:srgbClr val="CC00CC"/>
              </a:solidFill>
              <a:effectLst>
                <a:outerShdw blurRad="38100" dist="38100" dir="2700000" algn="tl">
                  <a:srgbClr val="000000"/>
                </a:outerShdw>
              </a:effectLst>
              <a:latin typeface="Arial Black" pitchFamily="34" charset="0"/>
            </a:endParaRPr>
          </a:p>
          <a:p>
            <a:pPr algn="ctr"/>
            <a:r>
              <a:rPr lang="en-US" sz="3400" b="0" dirty="0">
                <a:solidFill>
                  <a:srgbClr val="0000FF"/>
                </a:solidFill>
                <a:effectLst/>
                <a:latin typeface="Impact" pitchFamily="34" charset="0"/>
              </a:rPr>
              <a:t>Jesus</a:t>
            </a:r>
            <a:endParaRPr lang="en-US" sz="2200" b="0" dirty="0">
              <a:solidFill>
                <a:srgbClr val="0000FF"/>
              </a:solidFill>
              <a:effectLst>
                <a:outerShdw blurRad="38100" dist="38100" dir="2700000" algn="tl">
                  <a:srgbClr val="000000"/>
                </a:outerShdw>
              </a:effectLst>
              <a:latin typeface="Arial Black" pitchFamily="34" charset="0"/>
            </a:endParaRPr>
          </a:p>
        </p:txBody>
      </p:sp>
      <p:sp>
        <p:nvSpPr>
          <p:cNvPr id="1099829" name="AutoShape 53"/>
          <p:cNvSpPr>
            <a:spLocks noChangeArrowheads="1"/>
          </p:cNvSpPr>
          <p:nvPr/>
        </p:nvSpPr>
        <p:spPr bwMode="auto">
          <a:xfrm rot="-5400000">
            <a:off x="2232819" y="2640806"/>
            <a:ext cx="179388" cy="993775"/>
          </a:xfrm>
          <a:prstGeom prst="curvedLeftArrow">
            <a:avLst>
              <a:gd name="adj1" fmla="val 110796"/>
              <a:gd name="adj2" fmla="val 221592"/>
              <a:gd name="adj3" fmla="val 33333"/>
            </a:avLst>
          </a:prstGeom>
          <a:gradFill rotWithShape="0">
            <a:gsLst>
              <a:gs pos="0">
                <a:srgbClr val="FFFF00"/>
              </a:gs>
              <a:gs pos="50000">
                <a:srgbClr val="FF3300"/>
              </a:gs>
              <a:gs pos="100000">
                <a:srgbClr val="FFFF00"/>
              </a:gs>
            </a:gsLst>
            <a:lin ang="5400000" scaled="1"/>
          </a:gradFill>
          <a:ln w="28575">
            <a:solidFill>
              <a:srgbClr val="660033"/>
            </a:solidFill>
            <a:miter lim="800000"/>
            <a:headEnd/>
            <a:tailEnd/>
          </a:ln>
          <a:effectLst/>
        </p:spPr>
        <p:txBody>
          <a:bodyPr wrap="none" anchor="ctr"/>
          <a:lstStyle/>
          <a:p>
            <a:pPr algn="ctr"/>
            <a:endParaRPr lang="en-US" b="0">
              <a:solidFill>
                <a:srgbClr val="000000"/>
              </a:solidFill>
              <a:effectLst/>
            </a:endParaRPr>
          </a:p>
        </p:txBody>
      </p:sp>
      <p:sp>
        <p:nvSpPr>
          <p:cNvPr id="1099833" name="AutoShape 57"/>
          <p:cNvSpPr>
            <a:spLocks noChangeArrowheads="1"/>
          </p:cNvSpPr>
          <p:nvPr/>
        </p:nvSpPr>
        <p:spPr bwMode="auto">
          <a:xfrm rot="-16200000">
            <a:off x="2146300" y="2940050"/>
            <a:ext cx="179388" cy="992188"/>
          </a:xfrm>
          <a:prstGeom prst="curvedLeftArrow">
            <a:avLst>
              <a:gd name="adj1" fmla="val 110619"/>
              <a:gd name="adj2" fmla="val 221238"/>
              <a:gd name="adj3" fmla="val 33333"/>
            </a:avLst>
          </a:prstGeom>
          <a:gradFill rotWithShape="0">
            <a:gsLst>
              <a:gs pos="0">
                <a:srgbClr val="FFFF00"/>
              </a:gs>
              <a:gs pos="50000">
                <a:srgbClr val="FF3300"/>
              </a:gs>
              <a:gs pos="100000">
                <a:srgbClr val="FFFF00"/>
              </a:gs>
            </a:gsLst>
            <a:lin ang="5400000" scaled="1"/>
          </a:gradFill>
          <a:ln w="28575">
            <a:solidFill>
              <a:srgbClr val="660033"/>
            </a:solidFill>
            <a:miter lim="800000"/>
            <a:headEnd/>
            <a:tailEnd/>
          </a:ln>
          <a:effectLst/>
        </p:spPr>
        <p:txBody>
          <a:bodyPr wrap="none" anchor="ctr"/>
          <a:lstStyle/>
          <a:p>
            <a:pPr algn="ctr"/>
            <a:endParaRPr lang="en-US" b="0">
              <a:solidFill>
                <a:srgbClr val="000000"/>
              </a:solidFill>
              <a:effectLst/>
            </a:endParaRPr>
          </a:p>
        </p:txBody>
      </p:sp>
      <p:sp>
        <p:nvSpPr>
          <p:cNvPr id="1099837" name="Text Box 61"/>
          <p:cNvSpPr txBox="1">
            <a:spLocks noChangeArrowheads="1"/>
          </p:cNvSpPr>
          <p:nvPr/>
        </p:nvSpPr>
        <p:spPr bwMode="auto">
          <a:xfrm>
            <a:off x="3124200" y="2105025"/>
            <a:ext cx="1143000" cy="714375"/>
          </a:xfrm>
          <a:prstGeom prst="rect">
            <a:avLst/>
          </a:prstGeom>
          <a:noFill/>
          <a:ln w="28575">
            <a:noFill/>
            <a:miter lim="800000"/>
            <a:headEnd/>
            <a:tailEnd/>
          </a:ln>
          <a:effectLst/>
        </p:spPr>
        <p:txBody>
          <a:bodyPr>
            <a:spAutoFit/>
          </a:bodyPr>
          <a:lstStyle/>
          <a:p>
            <a:pPr algn="ctr">
              <a:lnSpc>
                <a:spcPct val="85000"/>
              </a:lnSpc>
            </a:pPr>
            <a:r>
              <a:rPr lang="en-US" b="0" dirty="0">
                <a:solidFill>
                  <a:srgbClr val="003300"/>
                </a:solidFill>
                <a:effectLst/>
                <a:latin typeface="Impact" pitchFamily="34" charset="0"/>
              </a:rPr>
              <a:t>True</a:t>
            </a:r>
          </a:p>
          <a:p>
            <a:pPr algn="ctr">
              <a:lnSpc>
                <a:spcPct val="85000"/>
              </a:lnSpc>
            </a:pPr>
            <a:r>
              <a:rPr lang="en-US" b="0" dirty="0">
                <a:solidFill>
                  <a:srgbClr val="003300"/>
                </a:solidFill>
                <a:effectLst/>
                <a:latin typeface="Impact" pitchFamily="34" charset="0"/>
              </a:rPr>
              <a:t>Mother</a:t>
            </a:r>
          </a:p>
        </p:txBody>
      </p:sp>
      <p:sp>
        <p:nvSpPr>
          <p:cNvPr id="1099840" name="WordArt 64"/>
          <p:cNvSpPr>
            <a:spLocks noChangeArrowheads="1" noChangeShapeType="1" noTextEdit="1"/>
          </p:cNvSpPr>
          <p:nvPr/>
        </p:nvSpPr>
        <p:spPr bwMode="auto">
          <a:xfrm>
            <a:off x="3124200" y="4343400"/>
            <a:ext cx="2895600" cy="457200"/>
          </a:xfrm>
          <a:prstGeom prst="rect">
            <a:avLst/>
          </a:prstGeom>
        </p:spPr>
        <p:txBody>
          <a:bodyPr wrap="none" fromWordArt="1">
            <a:prstTxWarp prst="textFadeUp">
              <a:avLst>
                <a:gd name="adj" fmla="val 9991"/>
              </a:avLst>
            </a:prstTxWarp>
          </a:bodyPr>
          <a:lstStyle/>
          <a:p>
            <a:pPr algn="ctr"/>
            <a:r>
              <a:rPr lang="en-US" sz="3600" b="0" kern="10">
                <a:ln w="28575">
                  <a:solidFill>
                    <a:srgbClr val="800000"/>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Born anew</a:t>
            </a:r>
          </a:p>
        </p:txBody>
      </p:sp>
      <p:grpSp>
        <p:nvGrpSpPr>
          <p:cNvPr id="7" name="Group 67"/>
          <p:cNvGrpSpPr>
            <a:grpSpLocks/>
          </p:cNvGrpSpPr>
          <p:nvPr/>
        </p:nvGrpSpPr>
        <p:grpSpPr bwMode="auto">
          <a:xfrm>
            <a:off x="5029200" y="2105025"/>
            <a:ext cx="3810000" cy="714375"/>
            <a:chOff x="3168" y="1326"/>
            <a:chExt cx="2400" cy="450"/>
          </a:xfrm>
        </p:grpSpPr>
        <p:sp>
          <p:nvSpPr>
            <p:cNvPr id="1099844" name="Text Box 68"/>
            <p:cNvSpPr txBox="1">
              <a:spLocks noChangeArrowheads="1"/>
            </p:cNvSpPr>
            <p:nvPr/>
          </p:nvSpPr>
          <p:spPr bwMode="auto">
            <a:xfrm>
              <a:off x="3168" y="1326"/>
              <a:ext cx="624" cy="450"/>
            </a:xfrm>
            <a:prstGeom prst="rect">
              <a:avLst/>
            </a:prstGeom>
            <a:noFill/>
            <a:ln w="28575">
              <a:noFill/>
              <a:miter lim="800000"/>
              <a:headEnd/>
              <a:tailEnd/>
            </a:ln>
            <a:effectLst/>
          </p:spPr>
          <p:txBody>
            <a:bodyPr>
              <a:spAutoFit/>
            </a:bodyPr>
            <a:lstStyle/>
            <a:p>
              <a:pPr algn="ctr">
                <a:lnSpc>
                  <a:spcPct val="85000"/>
                </a:lnSpc>
              </a:pPr>
              <a:r>
                <a:rPr lang="en-US" b="0" dirty="0">
                  <a:solidFill>
                    <a:srgbClr val="582C00"/>
                  </a:solidFill>
                  <a:effectLst/>
                  <a:latin typeface="Impact" pitchFamily="34" charset="0"/>
                </a:rPr>
                <a:t>Evil</a:t>
              </a:r>
            </a:p>
            <a:p>
              <a:pPr algn="ctr">
                <a:lnSpc>
                  <a:spcPct val="85000"/>
                </a:lnSpc>
              </a:pPr>
              <a:r>
                <a:rPr lang="en-US" b="0" dirty="0">
                  <a:solidFill>
                    <a:srgbClr val="582C00"/>
                  </a:solidFill>
                  <a:effectLst/>
                  <a:latin typeface="Impact" pitchFamily="34" charset="0"/>
                </a:rPr>
                <a:t>father</a:t>
              </a:r>
            </a:p>
          </p:txBody>
        </p:sp>
        <p:sp>
          <p:nvSpPr>
            <p:cNvPr id="1099845" name="Text Box 69"/>
            <p:cNvSpPr txBox="1">
              <a:spLocks noChangeArrowheads="1"/>
            </p:cNvSpPr>
            <p:nvPr/>
          </p:nvSpPr>
          <p:spPr bwMode="auto">
            <a:xfrm>
              <a:off x="4848" y="1326"/>
              <a:ext cx="720" cy="450"/>
            </a:xfrm>
            <a:prstGeom prst="rect">
              <a:avLst/>
            </a:prstGeom>
            <a:noFill/>
            <a:ln w="28575">
              <a:noFill/>
              <a:miter lim="800000"/>
              <a:headEnd/>
              <a:tailEnd/>
            </a:ln>
            <a:effectLst/>
          </p:spPr>
          <p:txBody>
            <a:bodyPr>
              <a:spAutoFit/>
            </a:bodyPr>
            <a:lstStyle/>
            <a:p>
              <a:pPr algn="ctr">
                <a:lnSpc>
                  <a:spcPct val="85000"/>
                </a:lnSpc>
              </a:pPr>
              <a:r>
                <a:rPr lang="en-US" b="0" dirty="0">
                  <a:solidFill>
                    <a:srgbClr val="582C00"/>
                  </a:solidFill>
                  <a:effectLst/>
                  <a:latin typeface="Impact" pitchFamily="34" charset="0"/>
                </a:rPr>
                <a:t>Evil</a:t>
              </a:r>
            </a:p>
            <a:p>
              <a:pPr algn="ctr">
                <a:lnSpc>
                  <a:spcPct val="85000"/>
                </a:lnSpc>
              </a:pPr>
              <a:r>
                <a:rPr lang="en-US" b="0" dirty="0">
                  <a:solidFill>
                    <a:srgbClr val="582C00"/>
                  </a:solidFill>
                  <a:effectLst/>
                  <a:latin typeface="Impact" pitchFamily="34" charset="0"/>
                </a:rPr>
                <a:t>mother</a:t>
              </a:r>
            </a:p>
          </p:txBody>
        </p:sp>
      </p:grpSp>
      <p:grpSp>
        <p:nvGrpSpPr>
          <p:cNvPr id="8" name="Group 112"/>
          <p:cNvGrpSpPr>
            <a:grpSpLocks/>
          </p:cNvGrpSpPr>
          <p:nvPr/>
        </p:nvGrpSpPr>
        <p:grpSpPr bwMode="auto">
          <a:xfrm>
            <a:off x="4876800" y="1676400"/>
            <a:ext cx="3962400" cy="3200400"/>
            <a:chOff x="3072" y="1056"/>
            <a:chExt cx="2496" cy="2016"/>
          </a:xfrm>
        </p:grpSpPr>
        <p:grpSp>
          <p:nvGrpSpPr>
            <p:cNvPr id="9" name="Group 71"/>
            <p:cNvGrpSpPr>
              <a:grpSpLocks/>
            </p:cNvGrpSpPr>
            <p:nvPr/>
          </p:nvGrpSpPr>
          <p:grpSpPr bwMode="auto">
            <a:xfrm>
              <a:off x="3818" y="1104"/>
              <a:ext cx="960" cy="1084"/>
              <a:chOff x="3770" y="1200"/>
              <a:chExt cx="960" cy="1084"/>
            </a:xfrm>
          </p:grpSpPr>
          <p:sp>
            <p:nvSpPr>
              <p:cNvPr id="1099848" name="Line 72"/>
              <p:cNvSpPr>
                <a:spLocks noChangeShapeType="1"/>
              </p:cNvSpPr>
              <p:nvPr/>
            </p:nvSpPr>
            <p:spPr bwMode="auto">
              <a:xfrm rot="2067238" flipH="1">
                <a:off x="3770" y="1248"/>
                <a:ext cx="92" cy="1011"/>
              </a:xfrm>
              <a:prstGeom prst="line">
                <a:avLst/>
              </a:prstGeom>
              <a:noFill/>
              <a:ln w="57150">
                <a:solidFill>
                  <a:srgbClr val="663300"/>
                </a:solidFill>
                <a:round/>
                <a:headEnd/>
                <a:tailEnd/>
              </a:ln>
              <a:effectLst/>
            </p:spPr>
            <p:txBody>
              <a:bodyPr wrap="none" anchor="ctr"/>
              <a:lstStyle/>
              <a:p>
                <a:pPr algn="ctr"/>
                <a:endParaRPr lang="en-US" b="0">
                  <a:solidFill>
                    <a:srgbClr val="000000"/>
                  </a:solidFill>
                  <a:effectLst/>
                </a:endParaRPr>
              </a:p>
            </p:txBody>
          </p:sp>
          <p:sp>
            <p:nvSpPr>
              <p:cNvPr id="1099849" name="Line 73"/>
              <p:cNvSpPr>
                <a:spLocks noChangeShapeType="1"/>
              </p:cNvSpPr>
              <p:nvPr/>
            </p:nvSpPr>
            <p:spPr bwMode="auto">
              <a:xfrm rot="19205299" flipH="1">
                <a:off x="4726" y="1200"/>
                <a:ext cx="4" cy="1084"/>
              </a:xfrm>
              <a:prstGeom prst="line">
                <a:avLst/>
              </a:prstGeom>
              <a:noFill/>
              <a:ln w="57150">
                <a:solidFill>
                  <a:srgbClr val="663300"/>
                </a:solidFill>
                <a:round/>
                <a:headEnd/>
                <a:tailEnd/>
              </a:ln>
              <a:effectLst/>
            </p:spPr>
            <p:txBody>
              <a:bodyPr wrap="none" anchor="ctr"/>
              <a:lstStyle/>
              <a:p>
                <a:pPr algn="ctr"/>
                <a:endParaRPr lang="en-US" b="0">
                  <a:solidFill>
                    <a:srgbClr val="000000"/>
                  </a:solidFill>
                  <a:effectLst/>
                </a:endParaRPr>
              </a:p>
            </p:txBody>
          </p:sp>
        </p:grpSp>
        <p:grpSp>
          <p:nvGrpSpPr>
            <p:cNvPr id="10" name="Group 111"/>
            <p:cNvGrpSpPr>
              <a:grpSpLocks/>
            </p:cNvGrpSpPr>
            <p:nvPr/>
          </p:nvGrpSpPr>
          <p:grpSpPr bwMode="auto">
            <a:xfrm>
              <a:off x="3552" y="1872"/>
              <a:ext cx="1536" cy="1200"/>
              <a:chOff x="3552" y="1872"/>
              <a:chExt cx="1536" cy="1200"/>
            </a:xfrm>
          </p:grpSpPr>
          <p:sp>
            <p:nvSpPr>
              <p:cNvPr id="1099851" name="AutoShape 75"/>
              <p:cNvSpPr>
                <a:spLocks noChangeArrowheads="1"/>
              </p:cNvSpPr>
              <p:nvPr/>
            </p:nvSpPr>
            <p:spPr bwMode="auto">
              <a:xfrm flipV="1">
                <a:off x="3552" y="2064"/>
                <a:ext cx="1536" cy="960"/>
              </a:xfrm>
              <a:prstGeom prst="triangle">
                <a:avLst>
                  <a:gd name="adj" fmla="val 50000"/>
                </a:avLst>
              </a:prstGeom>
              <a:gradFill rotWithShape="0">
                <a:gsLst>
                  <a:gs pos="0">
                    <a:srgbClr val="C0C0C0"/>
                  </a:gs>
                  <a:gs pos="100000">
                    <a:srgbClr val="663300"/>
                  </a:gs>
                </a:gsLst>
                <a:lin ang="5400000" scaled="1"/>
              </a:gradFill>
              <a:ln w="28575">
                <a:noFill/>
                <a:miter lim="800000"/>
                <a:headEnd/>
                <a:tailEnd/>
              </a:ln>
              <a:effectLst/>
            </p:spPr>
            <p:txBody>
              <a:bodyPr rot="10800000" vert="eaVert" wrap="none" anchor="ctr"/>
              <a:lstStyle/>
              <a:p>
                <a:pPr algn="ctr"/>
                <a:endParaRPr lang="en-US" b="0">
                  <a:solidFill>
                    <a:srgbClr val="000000"/>
                  </a:solidFill>
                  <a:effectLst/>
                </a:endParaRPr>
              </a:p>
            </p:txBody>
          </p:sp>
          <p:grpSp>
            <p:nvGrpSpPr>
              <p:cNvPr id="11" name="Group 76"/>
              <p:cNvGrpSpPr>
                <a:grpSpLocks/>
              </p:cNvGrpSpPr>
              <p:nvPr/>
            </p:nvGrpSpPr>
            <p:grpSpPr bwMode="auto">
              <a:xfrm>
                <a:off x="3900" y="1872"/>
                <a:ext cx="922" cy="1200"/>
                <a:chOff x="3852" y="1968"/>
                <a:chExt cx="922" cy="1200"/>
              </a:xfrm>
            </p:grpSpPr>
            <p:sp>
              <p:nvSpPr>
                <p:cNvPr id="1099853" name="Line 77"/>
                <p:cNvSpPr>
                  <a:spLocks noChangeShapeType="1"/>
                </p:cNvSpPr>
                <p:nvPr/>
              </p:nvSpPr>
              <p:spPr bwMode="auto">
                <a:xfrm rot="2170005" flipH="1">
                  <a:off x="4711" y="1968"/>
                  <a:ext cx="63" cy="1109"/>
                </a:xfrm>
                <a:prstGeom prst="line">
                  <a:avLst/>
                </a:prstGeom>
                <a:noFill/>
                <a:ln w="57150">
                  <a:solidFill>
                    <a:srgbClr val="663300"/>
                  </a:solidFill>
                  <a:round/>
                  <a:headEnd/>
                  <a:tailEnd/>
                </a:ln>
                <a:effectLst/>
              </p:spPr>
              <p:txBody>
                <a:bodyPr wrap="none" anchor="ctr"/>
                <a:lstStyle/>
                <a:p>
                  <a:pPr algn="ctr"/>
                  <a:endParaRPr lang="en-US" b="0">
                    <a:solidFill>
                      <a:srgbClr val="000000"/>
                    </a:solidFill>
                    <a:effectLst/>
                  </a:endParaRPr>
                </a:p>
              </p:txBody>
            </p:sp>
            <p:sp>
              <p:nvSpPr>
                <p:cNvPr id="1099854" name="Line 78"/>
                <p:cNvSpPr>
                  <a:spLocks noChangeShapeType="1"/>
                </p:cNvSpPr>
                <p:nvPr/>
              </p:nvSpPr>
              <p:spPr bwMode="auto">
                <a:xfrm rot="-2205603" flipH="1" flipV="1">
                  <a:off x="3852" y="1992"/>
                  <a:ext cx="41" cy="1176"/>
                </a:xfrm>
                <a:prstGeom prst="line">
                  <a:avLst/>
                </a:prstGeom>
                <a:noFill/>
                <a:ln w="57150">
                  <a:solidFill>
                    <a:srgbClr val="663300"/>
                  </a:solidFill>
                  <a:round/>
                  <a:headEnd/>
                  <a:tailEnd/>
                </a:ln>
                <a:effectLst/>
              </p:spPr>
              <p:txBody>
                <a:bodyPr wrap="none" anchor="ctr"/>
                <a:lstStyle/>
                <a:p>
                  <a:pPr algn="ctr"/>
                  <a:endParaRPr lang="en-US" b="0">
                    <a:solidFill>
                      <a:srgbClr val="000000"/>
                    </a:solidFill>
                    <a:effectLst/>
                  </a:endParaRPr>
                </a:p>
              </p:txBody>
            </p:sp>
          </p:grpSp>
        </p:grpSp>
        <p:grpSp>
          <p:nvGrpSpPr>
            <p:cNvPr id="12" name="Group 92"/>
            <p:cNvGrpSpPr>
              <a:grpSpLocks/>
            </p:cNvGrpSpPr>
            <p:nvPr/>
          </p:nvGrpSpPr>
          <p:grpSpPr bwMode="auto">
            <a:xfrm>
              <a:off x="3990" y="1056"/>
              <a:ext cx="660" cy="603"/>
              <a:chOff x="3990" y="1056"/>
              <a:chExt cx="660" cy="603"/>
            </a:xfrm>
          </p:grpSpPr>
          <p:sp>
            <p:nvSpPr>
              <p:cNvPr id="1099856" name="Oval 80"/>
              <p:cNvSpPr>
                <a:spLocks noChangeArrowheads="1"/>
              </p:cNvSpPr>
              <p:nvPr/>
            </p:nvSpPr>
            <p:spPr bwMode="auto">
              <a:xfrm>
                <a:off x="3990" y="1056"/>
                <a:ext cx="660" cy="603"/>
              </a:xfrm>
              <a:prstGeom prst="ellipse">
                <a:avLst/>
              </a:prstGeom>
              <a:gradFill rotWithShape="0">
                <a:gsLst>
                  <a:gs pos="0">
                    <a:srgbClr val="804000"/>
                  </a:gs>
                  <a:gs pos="100000">
                    <a:srgbClr val="663300"/>
                  </a:gs>
                </a:gsLst>
                <a:path path="shape">
                  <a:fillToRect l="50000" t="50000" r="50000" b="50000"/>
                </a:path>
              </a:gradFill>
              <a:ln w="12700">
                <a:round/>
                <a:headEnd/>
                <a:tailEnd/>
              </a:ln>
              <a:effectLst/>
              <a:scene3d>
                <a:camera prst="legacyPerspectiveTop"/>
                <a:lightRig rig="legacyHarsh3" dir="t"/>
              </a:scene3d>
              <a:sp3d extrusionH="430200" prstMaterial="legacyMatte">
                <a:bevelT w="13500" h="13500" prst="angle"/>
                <a:bevelB w="13500" h="13500" prst="angle"/>
                <a:extrusionClr>
                  <a:srgbClr val="E0C0A0"/>
                </a:extrusionClr>
              </a:sp3d>
            </p:spPr>
            <p:txBody>
              <a:bodyPr wrap="none" anchor="ctr">
                <a:flatTx/>
              </a:bodyPr>
              <a:lstStyle/>
              <a:p>
                <a:pPr algn="ctr"/>
                <a:endParaRPr lang="en-US" sz="4800">
                  <a:solidFill>
                    <a:srgbClr val="6600CC"/>
                  </a:solidFill>
                  <a:effectLst/>
                  <a:latin typeface="Impact" pitchFamily="34" charset="0"/>
                </a:endParaRPr>
              </a:p>
            </p:txBody>
          </p:sp>
          <p:sp>
            <p:nvSpPr>
              <p:cNvPr id="1099857" name="WordArt 81"/>
              <p:cNvSpPr>
                <a:spLocks noChangeArrowheads="1" noChangeShapeType="1" noTextEdit="1"/>
              </p:cNvSpPr>
              <p:nvPr/>
            </p:nvSpPr>
            <p:spPr bwMode="auto">
              <a:xfrm>
                <a:off x="4066" y="1214"/>
                <a:ext cx="507" cy="287"/>
              </a:xfrm>
              <a:prstGeom prst="rect">
                <a:avLst/>
              </a:prstGeom>
            </p:spPr>
            <p:txBody>
              <a:bodyPr wrap="none" fromWordArt="1">
                <a:prstTxWarp prst="textPlain">
                  <a:avLst>
                    <a:gd name="adj" fmla="val 50000"/>
                  </a:avLst>
                </a:prstTxWarp>
              </a:bodyPr>
              <a:lstStyle/>
              <a:p>
                <a:pPr algn="ctr"/>
                <a:r>
                  <a:rPr lang="en-US" sz="3600" b="0" kern="10">
                    <a:ln w="38100">
                      <a:noFill/>
                      <a:round/>
                      <a:headEnd/>
                      <a:tailEnd/>
                    </a:ln>
                    <a:solidFill>
                      <a:srgbClr val="FFFFFF"/>
                    </a:solidFill>
                    <a:effectLst/>
                    <a:latin typeface="Impact"/>
                  </a:rPr>
                  <a:t>Satan</a:t>
                </a:r>
              </a:p>
            </p:txBody>
          </p:sp>
        </p:grpSp>
        <p:sp>
          <p:nvSpPr>
            <p:cNvPr id="1099865" name="Oval 89"/>
            <p:cNvSpPr>
              <a:spLocks noChangeArrowheads="1"/>
            </p:cNvSpPr>
            <p:nvPr/>
          </p:nvSpPr>
          <p:spPr bwMode="auto">
            <a:xfrm>
              <a:off x="3072" y="1836"/>
              <a:ext cx="903" cy="457"/>
            </a:xfrm>
            <a:prstGeom prst="ellipse">
              <a:avLst/>
            </a:prstGeom>
            <a:gradFill rotWithShape="0">
              <a:gsLst>
                <a:gs pos="0">
                  <a:srgbClr val="FFFF00"/>
                </a:gs>
                <a:gs pos="100000">
                  <a:srgbClr val="FF99FF"/>
                </a:gs>
              </a:gsLst>
              <a:path path="shape">
                <a:fillToRect l="50000" t="50000" r="50000" b="50000"/>
              </a:path>
            </a:gradFill>
            <a:ln w="9525">
              <a:round/>
              <a:headEnd/>
              <a:tailEnd/>
            </a:ln>
            <a:effectLst/>
            <a:scene3d>
              <a:camera prst="legacyPerspectiveTopLeft"/>
              <a:lightRig rig="legacyHarsh3" dir="t"/>
            </a:scene3d>
            <a:sp3d extrusionH="430200" prstMaterial="legacyMatte">
              <a:bevelT w="13500" h="13500" prst="angle"/>
              <a:bevelB w="13500" h="13500" prst="angle"/>
              <a:extrusionClr>
                <a:srgbClr val="FF99FF"/>
              </a:extrusionClr>
            </a:sp3d>
          </p:spPr>
          <p:txBody>
            <a:bodyPr wrap="none" anchor="ctr">
              <a:flatTx/>
            </a:bodyPr>
            <a:lstStyle/>
            <a:p>
              <a:pPr algn="ctr"/>
              <a:r>
                <a:rPr lang="en-US" sz="3400" b="0" dirty="0">
                  <a:solidFill>
                    <a:srgbClr val="0000FF"/>
                  </a:solidFill>
                  <a:effectLst/>
                  <a:latin typeface="Impact" pitchFamily="34" charset="0"/>
                </a:rPr>
                <a:t>Adam</a:t>
              </a:r>
            </a:p>
          </p:txBody>
        </p:sp>
        <p:sp>
          <p:nvSpPr>
            <p:cNvPr id="1099866" name="Oval 90"/>
            <p:cNvSpPr>
              <a:spLocks noChangeArrowheads="1"/>
            </p:cNvSpPr>
            <p:nvPr/>
          </p:nvSpPr>
          <p:spPr bwMode="auto">
            <a:xfrm>
              <a:off x="4665" y="1836"/>
              <a:ext cx="903" cy="457"/>
            </a:xfrm>
            <a:prstGeom prst="ellipse">
              <a:avLst/>
            </a:prstGeom>
            <a:gradFill rotWithShape="0">
              <a:gsLst>
                <a:gs pos="0">
                  <a:srgbClr val="FFFFFF"/>
                </a:gs>
                <a:gs pos="100000">
                  <a:srgbClr val="CCFF99"/>
                </a:gs>
              </a:gsLst>
              <a:path path="shape">
                <a:fillToRect l="50000" t="50000" r="50000" b="50000"/>
              </a:path>
            </a:gradFill>
            <a:ln w="9525">
              <a:round/>
              <a:headEnd/>
              <a:tailEnd/>
            </a:ln>
            <a:effectLst/>
            <a:scene3d>
              <a:camera prst="legacyPerspectiveTopRight"/>
              <a:lightRig rig="legacyNormal3" dir="t"/>
            </a:scene3d>
            <a:sp3d extrusionH="430200" prstMaterial="legacyMatte">
              <a:bevelT w="13500" h="13500" prst="angle"/>
              <a:bevelB w="13500" h="13500" prst="angle"/>
              <a:extrusionClr>
                <a:srgbClr val="CCFF99"/>
              </a:extrusionClr>
            </a:sp3d>
          </p:spPr>
          <p:txBody>
            <a:bodyPr wrap="none" anchor="ctr">
              <a:flatTx/>
            </a:bodyPr>
            <a:lstStyle/>
            <a:p>
              <a:pPr algn="ctr"/>
              <a:r>
                <a:rPr lang="en-US" sz="3600" b="0" dirty="0">
                  <a:solidFill>
                    <a:srgbClr val="003300"/>
                  </a:solidFill>
                  <a:effectLst/>
                  <a:latin typeface="Impact" pitchFamily="34" charset="0"/>
                </a:rPr>
                <a:t>Eve</a:t>
              </a:r>
            </a:p>
          </p:txBody>
        </p:sp>
      </p:grpSp>
      <p:sp>
        <p:nvSpPr>
          <p:cNvPr id="1099879" name="AutoShape 103"/>
          <p:cNvSpPr>
            <a:spLocks noChangeArrowheads="1"/>
          </p:cNvSpPr>
          <p:nvPr/>
        </p:nvSpPr>
        <p:spPr bwMode="auto">
          <a:xfrm rot="5400000" flipH="1">
            <a:off x="4473575" y="3146425"/>
            <a:ext cx="196850" cy="2133600"/>
          </a:xfrm>
          <a:prstGeom prst="downArrow">
            <a:avLst>
              <a:gd name="adj1" fmla="val 45843"/>
              <a:gd name="adj2" fmla="val 243319"/>
            </a:avLst>
          </a:prstGeom>
          <a:gradFill rotWithShape="0">
            <a:gsLst>
              <a:gs pos="0">
                <a:srgbClr val="CC9900"/>
              </a:gs>
              <a:gs pos="100000">
                <a:srgbClr val="660033"/>
              </a:gs>
            </a:gsLst>
            <a:lin ang="0" scaled="1"/>
          </a:gradFill>
          <a:ln w="38100">
            <a:solidFill>
              <a:srgbClr val="6600CC"/>
            </a:solidFill>
            <a:miter lim="800000"/>
            <a:headEnd/>
            <a:tailEnd/>
          </a:ln>
          <a:effectLst>
            <a:outerShdw dist="35921" dir="2700000" algn="ctr" rotWithShape="0">
              <a:schemeClr val="bg1"/>
            </a:outerShdw>
          </a:effectLst>
        </p:spPr>
        <p:txBody>
          <a:bodyPr wrap="none" anchor="ctr"/>
          <a:lstStyle/>
          <a:p>
            <a:pPr algn="ctr"/>
            <a:endParaRPr lang="en-US" b="0">
              <a:solidFill>
                <a:srgbClr val="000000"/>
              </a:solidFill>
              <a:effectLst/>
            </a:endParaRPr>
          </a:p>
        </p:txBody>
      </p:sp>
      <p:sp>
        <p:nvSpPr>
          <p:cNvPr id="1099826" name="Oval 50"/>
          <p:cNvSpPr>
            <a:spLocks noChangeArrowheads="1"/>
          </p:cNvSpPr>
          <p:nvPr/>
        </p:nvSpPr>
        <p:spPr bwMode="auto">
          <a:xfrm>
            <a:off x="2863850" y="2914650"/>
            <a:ext cx="1433513" cy="725488"/>
          </a:xfrm>
          <a:prstGeom prst="ellipse">
            <a:avLst/>
          </a:prstGeom>
          <a:gradFill rotWithShape="0">
            <a:gsLst>
              <a:gs pos="0">
                <a:srgbClr val="FFFFFF"/>
              </a:gs>
              <a:gs pos="100000">
                <a:srgbClr val="CCFF99"/>
              </a:gs>
            </a:gsLst>
            <a:path path="shape">
              <a:fillToRect l="50000" t="50000" r="50000" b="50000"/>
            </a:path>
          </a:gradFill>
          <a:ln w="9525">
            <a:round/>
            <a:headEnd/>
            <a:tailEnd/>
          </a:ln>
          <a:effectLst/>
          <a:scene3d>
            <a:camera prst="legacyPerspectiveTopRight"/>
            <a:lightRig rig="legacyNormal3" dir="t"/>
          </a:scene3d>
          <a:sp3d extrusionH="430200" prstMaterial="legacyMatte">
            <a:bevelT w="13500" h="13500" prst="angle"/>
            <a:bevelB w="13500" h="13500" prst="angle"/>
            <a:extrusionClr>
              <a:srgbClr val="CCFF99"/>
            </a:extrusionClr>
          </a:sp3d>
        </p:spPr>
        <p:txBody>
          <a:bodyPr wrap="none" anchor="ctr">
            <a:flatTx/>
          </a:bodyPr>
          <a:lstStyle/>
          <a:p>
            <a:pPr algn="ctr">
              <a:lnSpc>
                <a:spcPct val="75000"/>
              </a:lnSpc>
            </a:pPr>
            <a:endParaRPr lang="en-US" sz="600" b="0" dirty="0">
              <a:solidFill>
                <a:srgbClr val="339933"/>
              </a:solidFill>
              <a:effectLst>
                <a:outerShdw blurRad="38100" dist="38100" dir="2700000" algn="tl">
                  <a:srgbClr val="000000"/>
                </a:outerShdw>
              </a:effectLst>
              <a:latin typeface="Arial Black" pitchFamily="34" charset="0"/>
            </a:endParaRPr>
          </a:p>
          <a:p>
            <a:pPr algn="ctr">
              <a:lnSpc>
                <a:spcPct val="75000"/>
              </a:lnSpc>
            </a:pPr>
            <a:r>
              <a:rPr lang="en-US" b="0" dirty="0">
                <a:solidFill>
                  <a:srgbClr val="003300"/>
                </a:solidFill>
                <a:effectLst/>
                <a:latin typeface="Impact" pitchFamily="34" charset="0"/>
              </a:rPr>
              <a:t>Holy Spirit</a:t>
            </a:r>
          </a:p>
        </p:txBody>
      </p:sp>
      <p:sp>
        <p:nvSpPr>
          <p:cNvPr id="1099836" name="Text Box 60"/>
          <p:cNvSpPr txBox="1">
            <a:spLocks noChangeArrowheads="1"/>
          </p:cNvSpPr>
          <p:nvPr/>
        </p:nvSpPr>
        <p:spPr bwMode="auto">
          <a:xfrm>
            <a:off x="457200" y="2105025"/>
            <a:ext cx="990600" cy="714375"/>
          </a:xfrm>
          <a:prstGeom prst="rect">
            <a:avLst/>
          </a:prstGeom>
          <a:noFill/>
          <a:ln w="28575">
            <a:noFill/>
            <a:miter lim="800000"/>
            <a:headEnd/>
            <a:tailEnd/>
          </a:ln>
          <a:effectLst/>
        </p:spPr>
        <p:txBody>
          <a:bodyPr>
            <a:spAutoFit/>
          </a:bodyPr>
          <a:lstStyle/>
          <a:p>
            <a:pPr algn="ctr">
              <a:lnSpc>
                <a:spcPct val="85000"/>
              </a:lnSpc>
            </a:pPr>
            <a:r>
              <a:rPr lang="en-US" b="0" dirty="0">
                <a:solidFill>
                  <a:srgbClr val="800080"/>
                </a:solidFill>
                <a:effectLst/>
                <a:latin typeface="Impact" pitchFamily="34" charset="0"/>
              </a:rPr>
              <a:t>True</a:t>
            </a:r>
          </a:p>
          <a:p>
            <a:pPr algn="ctr">
              <a:lnSpc>
                <a:spcPct val="85000"/>
              </a:lnSpc>
            </a:pPr>
            <a:r>
              <a:rPr lang="en-US" b="0" dirty="0">
                <a:solidFill>
                  <a:srgbClr val="800080"/>
                </a:solidFill>
                <a:effectLst/>
                <a:latin typeface="Impact" pitchFamily="34" charset="0"/>
              </a:rPr>
              <a:t>Father</a:t>
            </a:r>
          </a:p>
        </p:txBody>
      </p:sp>
      <p:sp>
        <p:nvSpPr>
          <p:cNvPr id="1099890" name="Rectangle 114"/>
          <p:cNvSpPr>
            <a:spLocks noChangeArrowheads="1"/>
          </p:cNvSpPr>
          <p:nvPr/>
        </p:nvSpPr>
        <p:spPr bwMode="auto">
          <a:xfrm>
            <a:off x="3619500" y="3657600"/>
            <a:ext cx="1905000" cy="519113"/>
          </a:xfrm>
          <a:prstGeom prst="rect">
            <a:avLst/>
          </a:prstGeom>
          <a:noFill/>
          <a:ln w="19050">
            <a:noFill/>
            <a:miter lim="800000"/>
            <a:headEnd/>
            <a:tailEnd/>
          </a:ln>
          <a:effectLst/>
        </p:spPr>
        <p:txBody>
          <a:bodyPr>
            <a:spAutoFit/>
          </a:bodyPr>
          <a:lstStyle/>
          <a:p>
            <a:pPr algn="ctr"/>
            <a:r>
              <a:rPr lang="en-US" sz="2800">
                <a:solidFill>
                  <a:srgbClr val="5300A6"/>
                </a:solidFill>
                <a:effectLst/>
                <a:latin typeface="Arial Black" pitchFamily="34" charset="0"/>
              </a:rPr>
              <a:t>Rebirth</a:t>
            </a:r>
          </a:p>
        </p:txBody>
      </p:sp>
      <p:grpSp>
        <p:nvGrpSpPr>
          <p:cNvPr id="13" name="Group 55"/>
          <p:cNvGrpSpPr/>
          <p:nvPr/>
        </p:nvGrpSpPr>
        <p:grpSpPr>
          <a:xfrm>
            <a:off x="6130131" y="4019550"/>
            <a:ext cx="1427163" cy="744538"/>
            <a:chOff x="6130131" y="4019550"/>
            <a:chExt cx="1427163" cy="744538"/>
          </a:xfrm>
        </p:grpSpPr>
        <p:sp>
          <p:nvSpPr>
            <p:cNvPr id="57" name="Oval 36"/>
            <p:cNvSpPr>
              <a:spLocks noChangeArrowheads="1"/>
            </p:cNvSpPr>
            <p:nvPr/>
          </p:nvSpPr>
          <p:spPr bwMode="auto">
            <a:xfrm>
              <a:off x="6130131" y="4019550"/>
              <a:ext cx="1427163" cy="725488"/>
            </a:xfrm>
            <a:prstGeom prst="ellipse">
              <a:avLst/>
            </a:prstGeom>
            <a:gradFill rotWithShape="0">
              <a:gsLst>
                <a:gs pos="0">
                  <a:srgbClr val="804000"/>
                </a:gs>
                <a:gs pos="100000">
                  <a:srgbClr val="663300"/>
                </a:gs>
              </a:gsLst>
              <a:path path="shape">
                <a:fillToRect l="50000" t="50000" r="50000" b="50000"/>
              </a:path>
            </a:gradFill>
            <a:ln w="12700">
              <a:solidFill>
                <a:schemeClr val="tx1"/>
              </a:solidFill>
              <a:round/>
              <a:headEnd/>
              <a:tailEnd/>
            </a:ln>
            <a:effectLst>
              <a:outerShdw dist="52363" dir="4557825" algn="ctr" rotWithShape="0">
                <a:srgbClr val="000000"/>
              </a:outerShdw>
            </a:effectLst>
          </p:spPr>
          <p:txBody>
            <a:bodyPr wrap="none" anchor="ctr"/>
            <a:lstStyle/>
            <a:p>
              <a:pPr algn="ctr">
                <a:lnSpc>
                  <a:spcPct val="80000"/>
                </a:lnSpc>
              </a:pPr>
              <a:r>
                <a:rPr lang="en-US" sz="2200" b="0" dirty="0">
                  <a:noFill/>
                  <a:effectLst/>
                  <a:latin typeface="Impact" pitchFamily="34" charset="0"/>
                </a:rPr>
                <a:t>Evil</a:t>
              </a:r>
            </a:p>
            <a:p>
              <a:pPr algn="ctr">
                <a:lnSpc>
                  <a:spcPct val="80000"/>
                </a:lnSpc>
              </a:pPr>
              <a:r>
                <a:rPr lang="en-US" sz="2200" b="0" dirty="0">
                  <a:noFill/>
                  <a:effectLst/>
                  <a:latin typeface="Impact" pitchFamily="34" charset="0"/>
                </a:rPr>
                <a:t>children</a:t>
              </a:r>
            </a:p>
          </p:txBody>
        </p:sp>
        <p:sp>
          <p:nvSpPr>
            <p:cNvPr id="58" name="Oval 36"/>
            <p:cNvSpPr>
              <a:spLocks noChangeArrowheads="1"/>
            </p:cNvSpPr>
            <p:nvPr/>
          </p:nvSpPr>
          <p:spPr bwMode="auto">
            <a:xfrm>
              <a:off x="6130131" y="4038600"/>
              <a:ext cx="1427163" cy="725488"/>
            </a:xfrm>
            <a:prstGeom prst="ellipse">
              <a:avLst/>
            </a:prstGeom>
            <a:noFill/>
            <a:ln w="12700">
              <a:noFill/>
              <a:round/>
              <a:headEnd/>
              <a:tailEnd/>
            </a:ln>
            <a:effectLst>
              <a:outerShdw dist="25400" algn="ctr" rotWithShape="0">
                <a:srgbClr val="000000"/>
              </a:outerShdw>
            </a:effectLst>
          </p:spPr>
          <p:txBody>
            <a:bodyPr wrap="none" anchor="ctr"/>
            <a:lstStyle/>
            <a:p>
              <a:pPr algn="ctr">
                <a:lnSpc>
                  <a:spcPct val="80000"/>
                </a:lnSpc>
              </a:pPr>
              <a:r>
                <a:rPr lang="en-US" sz="2200" b="0" dirty="0">
                  <a:solidFill>
                    <a:srgbClr val="FFFFFF"/>
                  </a:solidFill>
                  <a:effectLst/>
                  <a:latin typeface="Impact" pitchFamily="34" charset="0"/>
                </a:rPr>
                <a:t>Evil</a:t>
              </a:r>
            </a:p>
            <a:p>
              <a:pPr algn="ctr">
                <a:lnSpc>
                  <a:spcPct val="80000"/>
                </a:lnSpc>
              </a:pPr>
              <a:r>
                <a:rPr lang="en-US" sz="2200" b="0" dirty="0">
                  <a:solidFill>
                    <a:srgbClr val="FFFFFF"/>
                  </a:solidFill>
                  <a:effectLst/>
                  <a:latin typeface="Impact" pitchFamily="34" charset="0"/>
                </a:rPr>
                <a:t>children</a:t>
              </a:r>
            </a:p>
          </p:txBody>
        </p:sp>
      </p:grpSp>
      <p:sp>
        <p:nvSpPr>
          <p:cNvPr id="59" name="AutoShape 39"/>
          <p:cNvSpPr>
            <a:spLocks noChangeArrowheads="1"/>
          </p:cNvSpPr>
          <p:nvPr/>
        </p:nvSpPr>
        <p:spPr bwMode="auto">
          <a:xfrm rot="-5400000">
            <a:off x="6814344" y="2640806"/>
            <a:ext cx="179388" cy="993775"/>
          </a:xfrm>
          <a:prstGeom prst="curvedLeftArrow">
            <a:avLst>
              <a:gd name="adj1" fmla="val 110796"/>
              <a:gd name="adj2" fmla="val 221592"/>
              <a:gd name="adj3" fmla="val 33333"/>
            </a:avLst>
          </a:prstGeom>
          <a:gradFill rotWithShape="0">
            <a:gsLst>
              <a:gs pos="0">
                <a:srgbClr val="FFFF00"/>
              </a:gs>
              <a:gs pos="50000">
                <a:srgbClr val="663300"/>
              </a:gs>
              <a:gs pos="100000">
                <a:srgbClr val="FFFF00"/>
              </a:gs>
            </a:gsLst>
            <a:lin ang="5400000" scaled="1"/>
          </a:gradFill>
          <a:ln w="28575">
            <a:solidFill>
              <a:srgbClr val="660033"/>
            </a:solidFill>
            <a:miter lim="800000"/>
            <a:headEnd/>
            <a:tailEnd/>
          </a:ln>
          <a:effectLst/>
        </p:spPr>
        <p:txBody>
          <a:bodyPr wrap="none" anchor="ctr"/>
          <a:lstStyle/>
          <a:p>
            <a:pPr algn="ctr"/>
            <a:endParaRPr lang="en-US" b="0">
              <a:solidFill>
                <a:srgbClr val="000000"/>
              </a:solidFill>
              <a:effectLst/>
            </a:endParaRPr>
          </a:p>
        </p:txBody>
      </p:sp>
      <p:sp>
        <p:nvSpPr>
          <p:cNvPr id="60" name="AutoShape 43"/>
          <p:cNvSpPr>
            <a:spLocks noChangeArrowheads="1"/>
          </p:cNvSpPr>
          <p:nvPr/>
        </p:nvSpPr>
        <p:spPr bwMode="auto">
          <a:xfrm rot="-16200000">
            <a:off x="6727825" y="2940050"/>
            <a:ext cx="179388" cy="992188"/>
          </a:xfrm>
          <a:prstGeom prst="curvedLeftArrow">
            <a:avLst>
              <a:gd name="adj1" fmla="val 110619"/>
              <a:gd name="adj2" fmla="val 221238"/>
              <a:gd name="adj3" fmla="val 33333"/>
            </a:avLst>
          </a:prstGeom>
          <a:gradFill rotWithShape="0">
            <a:gsLst>
              <a:gs pos="0">
                <a:srgbClr val="FFFF00"/>
              </a:gs>
              <a:gs pos="50000">
                <a:srgbClr val="663300"/>
              </a:gs>
              <a:gs pos="100000">
                <a:srgbClr val="FFFF00"/>
              </a:gs>
            </a:gsLst>
            <a:lin ang="5400000" scaled="1"/>
          </a:gradFill>
          <a:ln w="28575">
            <a:solidFill>
              <a:srgbClr val="660033"/>
            </a:solidFill>
            <a:miter lim="800000"/>
            <a:headEnd/>
            <a:tailEnd/>
          </a:ln>
          <a:effectLst/>
        </p:spPr>
        <p:txBody>
          <a:bodyPr wrap="none" anchor="ctr"/>
          <a:lstStyle/>
          <a:p>
            <a:pPr algn="ctr"/>
            <a:endParaRPr lang="en-US" b="0">
              <a:solidFill>
                <a:srgbClr val="000000"/>
              </a:solidFill>
              <a:effectLst/>
            </a:endParaRPr>
          </a:p>
        </p:txBody>
      </p:sp>
      <p:grpSp>
        <p:nvGrpSpPr>
          <p:cNvPr id="14" name="Group 61"/>
          <p:cNvGrpSpPr/>
          <p:nvPr/>
        </p:nvGrpSpPr>
        <p:grpSpPr>
          <a:xfrm>
            <a:off x="1531144" y="4038600"/>
            <a:ext cx="1427162" cy="762000"/>
            <a:chOff x="1531144" y="4038600"/>
            <a:chExt cx="1427162" cy="762000"/>
          </a:xfrm>
        </p:grpSpPr>
        <p:sp>
          <p:nvSpPr>
            <p:cNvPr id="1099824" name="Oval 48"/>
            <p:cNvSpPr>
              <a:spLocks noChangeArrowheads="1"/>
            </p:cNvSpPr>
            <p:nvPr/>
          </p:nvSpPr>
          <p:spPr bwMode="auto">
            <a:xfrm>
              <a:off x="1531144" y="4038600"/>
              <a:ext cx="1427162" cy="725488"/>
            </a:xfrm>
            <a:prstGeom prst="ellipse">
              <a:avLst/>
            </a:prstGeom>
            <a:gradFill rotWithShape="0">
              <a:gsLst>
                <a:gs pos="0">
                  <a:schemeClr val="bg1"/>
                </a:gs>
                <a:gs pos="100000">
                  <a:srgbClr val="E5E5FF"/>
                </a:gs>
              </a:gsLst>
              <a:lin ang="2700000" scaled="1"/>
            </a:gradFill>
            <a:ln w="12700">
              <a:solidFill>
                <a:srgbClr val="6600CC"/>
              </a:solidFill>
              <a:round/>
              <a:headEnd/>
              <a:tailEnd/>
            </a:ln>
            <a:effectLst>
              <a:outerShdw dist="64758" dir="4721404" algn="ctr" rotWithShape="0">
                <a:srgbClr val="6600CC"/>
              </a:outerShdw>
            </a:effectLst>
          </p:spPr>
          <p:txBody>
            <a:bodyPr wrap="none" anchor="ctr"/>
            <a:lstStyle/>
            <a:p>
              <a:pPr algn="ctr">
                <a:lnSpc>
                  <a:spcPct val="80000"/>
                </a:lnSpc>
              </a:pPr>
              <a:r>
                <a:rPr lang="en-US" b="0" dirty="0">
                  <a:noFill/>
                  <a:effectLst/>
                  <a:latin typeface="Impact" pitchFamily="34" charset="0"/>
                </a:rPr>
                <a:t>Good</a:t>
              </a:r>
            </a:p>
            <a:p>
              <a:pPr algn="ctr">
                <a:lnSpc>
                  <a:spcPct val="80000"/>
                </a:lnSpc>
              </a:pPr>
              <a:r>
                <a:rPr lang="en-US" b="0" dirty="0">
                  <a:noFill/>
                  <a:effectLst/>
                  <a:latin typeface="Impact" pitchFamily="34" charset="0"/>
                </a:rPr>
                <a:t>children</a:t>
              </a:r>
            </a:p>
          </p:txBody>
        </p:sp>
        <p:sp>
          <p:nvSpPr>
            <p:cNvPr id="61" name="Oval 48"/>
            <p:cNvSpPr>
              <a:spLocks noChangeArrowheads="1"/>
            </p:cNvSpPr>
            <p:nvPr/>
          </p:nvSpPr>
          <p:spPr bwMode="auto">
            <a:xfrm>
              <a:off x="1531144" y="4075112"/>
              <a:ext cx="1427162" cy="725488"/>
            </a:xfrm>
            <a:prstGeom prst="ellipse">
              <a:avLst/>
            </a:prstGeom>
            <a:noFill/>
            <a:ln w="12700">
              <a:noFill/>
              <a:round/>
              <a:headEnd/>
              <a:tailEnd/>
            </a:ln>
            <a:effectLst/>
          </p:spPr>
          <p:txBody>
            <a:bodyPr wrap="none" anchor="ctr"/>
            <a:lstStyle/>
            <a:p>
              <a:pPr algn="ctr">
                <a:lnSpc>
                  <a:spcPct val="80000"/>
                </a:lnSpc>
              </a:pPr>
              <a:r>
                <a:rPr lang="en-US" sz="2200" b="0" dirty="0">
                  <a:solidFill>
                    <a:srgbClr val="6600CC"/>
                  </a:solidFill>
                  <a:effectLst/>
                  <a:latin typeface="Impact" pitchFamily="34" charset="0"/>
                </a:rPr>
                <a:t>Good</a:t>
              </a:r>
            </a:p>
            <a:p>
              <a:pPr algn="ctr">
                <a:lnSpc>
                  <a:spcPct val="80000"/>
                </a:lnSpc>
              </a:pPr>
              <a:r>
                <a:rPr lang="en-US" sz="2200" b="0" dirty="0">
                  <a:solidFill>
                    <a:srgbClr val="6600CC"/>
                  </a:solidFill>
                  <a:effectLst/>
                  <a:latin typeface="Impact" pitchFamily="34" charset="0"/>
                </a:rPr>
                <a:t>children</a:t>
              </a:r>
            </a:p>
          </p:txBody>
        </p:sp>
      </p:grpSp>
      <p:sp>
        <p:nvSpPr>
          <p:cNvPr id="53" name="Text Box 2"/>
          <p:cNvSpPr txBox="1">
            <a:spLocks noChangeArrowheads="1"/>
          </p:cNvSpPr>
          <p:nvPr/>
        </p:nvSpPr>
        <p:spPr bwMode="auto">
          <a:xfrm>
            <a:off x="304800" y="208924"/>
            <a:ext cx="3505200" cy="455613"/>
          </a:xfrm>
          <a:prstGeom prst="rect">
            <a:avLst/>
          </a:prstGeom>
          <a:noFill/>
          <a:ln w="9525">
            <a:noFill/>
            <a:miter lim="800000"/>
            <a:headEnd/>
            <a:tailEnd/>
          </a:ln>
          <a:effectLst>
            <a:outerShdw dist="25400" dir="2700000" algn="ctr" rotWithShape="0">
              <a:srgbClr val="FFF8D9"/>
            </a:outerShdw>
          </a:effectLst>
        </p:spPr>
        <p:txBody>
          <a:bodyPr wrap="square">
            <a:spAutoFit/>
          </a:bodyPr>
          <a:lstStyle/>
          <a:p>
            <a:pPr>
              <a:lnSpc>
                <a:spcPct val="85000"/>
              </a:lnSpc>
            </a:pPr>
            <a:r>
              <a:rPr lang="en-US" sz="2800" b="0">
                <a:solidFill>
                  <a:srgbClr val="000099"/>
                </a:solidFill>
                <a:effectLst/>
                <a:latin typeface="Impact" pitchFamily="34" charset="0"/>
              </a:rPr>
              <a:t>Rebirth and the trinity</a:t>
            </a:r>
            <a:endParaRPr lang="en-US" sz="2800" b="0" dirty="0">
              <a:solidFill>
                <a:srgbClr val="000099"/>
              </a:solidFill>
              <a:effectLst/>
              <a:latin typeface="Impact" pitchFamily="34" charset="0"/>
            </a:endParaRPr>
          </a:p>
        </p:txBody>
      </p:sp>
      <p:sp>
        <p:nvSpPr>
          <p:cNvPr id="63" name="Text Box 5"/>
          <p:cNvSpPr txBox="1">
            <a:spLocks noChangeArrowheads="1"/>
          </p:cNvSpPr>
          <p:nvPr/>
        </p:nvSpPr>
        <p:spPr bwMode="auto">
          <a:xfrm>
            <a:off x="304800" y="710574"/>
            <a:ext cx="8077200" cy="432426"/>
          </a:xfrm>
          <a:prstGeom prst="rect">
            <a:avLst/>
          </a:prstGeom>
          <a:noFill/>
          <a:ln w="9525">
            <a:noFill/>
            <a:miter lim="800000"/>
            <a:headEnd/>
            <a:tailEnd/>
          </a:ln>
          <a:effectLst/>
        </p:spPr>
        <p:txBody>
          <a:bodyPr wrap="square">
            <a:spAutoFit/>
          </a:bodyPr>
          <a:lstStyle/>
          <a:p>
            <a:pPr>
              <a:lnSpc>
                <a:spcPct val="85000"/>
              </a:lnSpc>
            </a:pPr>
            <a:r>
              <a:rPr lang="en-US" sz="2600" b="0" u="sng">
                <a:solidFill>
                  <a:srgbClr val="000099"/>
                </a:solidFill>
                <a:effectLst/>
                <a:latin typeface="Impact" pitchFamily="34" charset="0"/>
              </a:rPr>
              <a:t>Jesus </a:t>
            </a:r>
            <a:r>
              <a:rPr lang="en-US" sz="2600" b="0" u="sng" dirty="0">
                <a:solidFill>
                  <a:srgbClr val="000099"/>
                </a:solidFill>
                <a:effectLst/>
                <a:latin typeface="Impact" pitchFamily="34" charset="0"/>
              </a:rPr>
              <a:t>and the Holy Spirit </a:t>
            </a:r>
            <a:r>
              <a:rPr lang="en-US" sz="2600" b="0" u="sng">
                <a:solidFill>
                  <a:srgbClr val="000099"/>
                </a:solidFill>
                <a:effectLst/>
                <a:latin typeface="Impact" pitchFamily="34" charset="0"/>
              </a:rPr>
              <a:t>and their mission to give </a:t>
            </a:r>
            <a:r>
              <a:rPr lang="en-US" sz="2600" b="0" u="sng" dirty="0">
                <a:solidFill>
                  <a:srgbClr val="000099"/>
                </a:solidFill>
                <a:effectLst/>
                <a:latin typeface="Impact" pitchFamily="34" charset="0"/>
              </a:rPr>
              <a:t>r</a:t>
            </a:r>
            <a:r>
              <a:rPr lang="en-US" sz="2600" b="0" u="sng">
                <a:solidFill>
                  <a:srgbClr val="000099"/>
                </a:solidFill>
                <a:effectLst/>
                <a:latin typeface="Impact" pitchFamily="34" charset="0"/>
              </a:rPr>
              <a:t>ebirth</a:t>
            </a:r>
            <a:endParaRPr lang="en-US" sz="2600" b="0" u="sng" dirty="0">
              <a:solidFill>
                <a:srgbClr val="000099"/>
              </a:solidFill>
              <a:effectLst/>
              <a:latin typeface="Impact" pitchFamily="34" charset="0"/>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72" fill="hold" grpId="0" nodeType="clickEffect">
                                  <p:stCondLst>
                                    <p:cond delay="0"/>
                                  </p:stCondLst>
                                  <p:childTnLst>
                                    <p:set>
                                      <p:cBhvr>
                                        <p:cTn id="11" dur="1" fill="hold">
                                          <p:stCondLst>
                                            <p:cond delay="0"/>
                                          </p:stCondLst>
                                        </p:cTn>
                                        <p:tgtEl>
                                          <p:spTgt spid="1099825"/>
                                        </p:tgtEl>
                                        <p:attrNameLst>
                                          <p:attrName>style.visibility</p:attrName>
                                        </p:attrNameLst>
                                      </p:cBhvr>
                                      <p:to>
                                        <p:strVal val="visible"/>
                                      </p:to>
                                    </p:set>
                                    <p:anim calcmode="lin" valueType="num">
                                      <p:cBhvr>
                                        <p:cTn id="12" dur="500" fill="hold"/>
                                        <p:tgtEl>
                                          <p:spTgt spid="1099825"/>
                                        </p:tgtEl>
                                        <p:attrNameLst>
                                          <p:attrName>ppt_w</p:attrName>
                                        </p:attrNameLst>
                                      </p:cBhvr>
                                      <p:tavLst>
                                        <p:tav tm="0">
                                          <p:val>
                                            <p:strVal val="2/3*#ppt_w"/>
                                          </p:val>
                                        </p:tav>
                                        <p:tav tm="100000">
                                          <p:val>
                                            <p:strVal val="#ppt_w"/>
                                          </p:val>
                                        </p:tav>
                                      </p:tavLst>
                                    </p:anim>
                                    <p:anim calcmode="lin" valueType="num">
                                      <p:cBhvr>
                                        <p:cTn id="13" dur="500" fill="hold"/>
                                        <p:tgtEl>
                                          <p:spTgt spid="1099825"/>
                                        </p:tgtEl>
                                        <p:attrNameLst>
                                          <p:attrName>ppt_h</p:attrName>
                                        </p:attrNameLst>
                                      </p:cBhvr>
                                      <p:tavLst>
                                        <p:tav tm="0">
                                          <p:val>
                                            <p:strVal val="2/3*#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iterate type="wd">
                                    <p:tmPct val="30000"/>
                                  </p:iterate>
                                  <p:childTnLst>
                                    <p:set>
                                      <p:cBhvr>
                                        <p:cTn id="17" dur="1" fill="hold">
                                          <p:stCondLst>
                                            <p:cond delay="0"/>
                                          </p:stCondLst>
                                        </p:cTn>
                                        <p:tgtEl>
                                          <p:spTgt spid="1099836"/>
                                        </p:tgtEl>
                                        <p:attrNameLst>
                                          <p:attrName>style.visibility</p:attrName>
                                        </p:attrNameLst>
                                      </p:cBhvr>
                                      <p:to>
                                        <p:strVal val="visible"/>
                                      </p:to>
                                    </p:set>
                                    <p:anim calcmode="lin" valueType="num">
                                      <p:cBhvr>
                                        <p:cTn id="18" dur="500" fill="hold"/>
                                        <p:tgtEl>
                                          <p:spTgt spid="1099836"/>
                                        </p:tgtEl>
                                        <p:attrNameLst>
                                          <p:attrName>ppt_w</p:attrName>
                                        </p:attrNameLst>
                                      </p:cBhvr>
                                      <p:tavLst>
                                        <p:tav tm="0">
                                          <p:val>
                                            <p:fltVal val="0"/>
                                          </p:val>
                                        </p:tav>
                                        <p:tav tm="100000">
                                          <p:val>
                                            <p:strVal val="#ppt_w"/>
                                          </p:val>
                                        </p:tav>
                                      </p:tavLst>
                                    </p:anim>
                                    <p:anim calcmode="lin" valueType="num">
                                      <p:cBhvr>
                                        <p:cTn id="19" dur="500" fill="hold"/>
                                        <p:tgtEl>
                                          <p:spTgt spid="1099836"/>
                                        </p:tgtEl>
                                        <p:attrNameLst>
                                          <p:attrName>ppt_h</p:attrName>
                                        </p:attrNameLst>
                                      </p:cBhvr>
                                      <p:tavLst>
                                        <p:tav tm="0">
                                          <p:val>
                                            <p:strVal val="#ppt_h"/>
                                          </p:val>
                                        </p:tav>
                                        <p:tav tm="100000">
                                          <p:val>
                                            <p:strVal val="#ppt_h"/>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1099826"/>
                                        </p:tgtEl>
                                        <p:attrNameLst>
                                          <p:attrName>style.visibility</p:attrName>
                                        </p:attrNameLst>
                                      </p:cBhvr>
                                      <p:to>
                                        <p:strVal val="visible"/>
                                      </p:to>
                                    </p:set>
                                    <p:animEffect transition="in" filter="fade">
                                      <p:cBhvr>
                                        <p:cTn id="22" dur="1000"/>
                                        <p:tgtEl>
                                          <p:spTgt spid="1099826"/>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childTnLst>
                                </p:cTn>
                              </p:par>
                            </p:childTnLst>
                          </p:cTn>
                        </p:par>
                        <p:par>
                          <p:cTn id="30" fill="hold">
                            <p:stCondLst>
                              <p:cond delay="2000"/>
                            </p:stCondLst>
                            <p:childTnLst>
                              <p:par>
                                <p:cTn id="31" presetID="22" presetClass="entr" presetSubtype="8" fill="hold" grpId="0" nodeType="afterEffect">
                                  <p:stCondLst>
                                    <p:cond delay="0"/>
                                  </p:stCondLst>
                                  <p:childTnLst>
                                    <p:set>
                                      <p:cBhvr>
                                        <p:cTn id="32" dur="1" fill="hold">
                                          <p:stCondLst>
                                            <p:cond delay="0"/>
                                          </p:stCondLst>
                                        </p:cTn>
                                        <p:tgtEl>
                                          <p:spTgt spid="1099829"/>
                                        </p:tgtEl>
                                        <p:attrNameLst>
                                          <p:attrName>style.visibility</p:attrName>
                                        </p:attrNameLst>
                                      </p:cBhvr>
                                      <p:to>
                                        <p:strVal val="visible"/>
                                      </p:to>
                                    </p:set>
                                    <p:animEffect transition="in" filter="wipe(left)">
                                      <p:cBhvr>
                                        <p:cTn id="33" dur="500"/>
                                        <p:tgtEl>
                                          <p:spTgt spid="1099829"/>
                                        </p:tgtEl>
                                      </p:cBhvr>
                                    </p:animEffect>
                                  </p:childTnLst>
                                </p:cTn>
                              </p:par>
                            </p:childTnLst>
                          </p:cTn>
                        </p:par>
                        <p:par>
                          <p:cTn id="34" fill="hold">
                            <p:stCondLst>
                              <p:cond delay="2500"/>
                            </p:stCondLst>
                            <p:childTnLst>
                              <p:par>
                                <p:cTn id="35" presetID="22" presetClass="entr" presetSubtype="2" fill="hold" grpId="0" nodeType="afterEffect">
                                  <p:stCondLst>
                                    <p:cond delay="0"/>
                                  </p:stCondLst>
                                  <p:childTnLst>
                                    <p:set>
                                      <p:cBhvr>
                                        <p:cTn id="36" dur="1" fill="hold">
                                          <p:stCondLst>
                                            <p:cond delay="0"/>
                                          </p:stCondLst>
                                        </p:cTn>
                                        <p:tgtEl>
                                          <p:spTgt spid="1099833"/>
                                        </p:tgtEl>
                                        <p:attrNameLst>
                                          <p:attrName>style.visibility</p:attrName>
                                        </p:attrNameLst>
                                      </p:cBhvr>
                                      <p:to>
                                        <p:strVal val="visible"/>
                                      </p:to>
                                    </p:set>
                                    <p:animEffect transition="in" filter="wipe(right)">
                                      <p:cBhvr>
                                        <p:cTn id="37" dur="500"/>
                                        <p:tgtEl>
                                          <p:spTgt spid="1099833"/>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strVal val="#ppt_w*0.70"/>
                                          </p:val>
                                        </p:tav>
                                        <p:tav tm="100000">
                                          <p:val>
                                            <p:strVal val="#ppt_w"/>
                                          </p:val>
                                        </p:tav>
                                      </p:tavLst>
                                    </p:anim>
                                    <p:anim calcmode="lin" valueType="num">
                                      <p:cBhvr>
                                        <p:cTn id="43" dur="500" fill="hold"/>
                                        <p:tgtEl>
                                          <p:spTgt spid="14"/>
                                        </p:tgtEl>
                                        <p:attrNameLst>
                                          <p:attrName>ppt_h</p:attrName>
                                        </p:attrNameLst>
                                      </p:cBhvr>
                                      <p:tavLst>
                                        <p:tav tm="0">
                                          <p:val>
                                            <p:strVal val="#ppt_h"/>
                                          </p:val>
                                        </p:tav>
                                        <p:tav tm="100000">
                                          <p:val>
                                            <p:strVal val="#ppt_h"/>
                                          </p:val>
                                        </p:tav>
                                      </p:tavLst>
                                    </p:anim>
                                    <p:animEffect transition="in" filter="fade">
                                      <p:cBhvr>
                                        <p:cTn id="44" dur="500"/>
                                        <p:tgtEl>
                                          <p:spTgt spid="14"/>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1000"/>
                                        <p:tgtEl>
                                          <p:spTgt spid="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099879"/>
                                        </p:tgtEl>
                                        <p:attrNameLst>
                                          <p:attrName>style.visibility</p:attrName>
                                        </p:attrNameLst>
                                      </p:cBhvr>
                                      <p:to>
                                        <p:strVal val="visible"/>
                                      </p:to>
                                    </p:set>
                                    <p:animEffect transition="in" filter="fade">
                                      <p:cBhvr>
                                        <p:cTn id="51" dur="1000"/>
                                        <p:tgtEl>
                                          <p:spTgt spid="1099879"/>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mph" presetSubtype="0" decel="50000" autoRev="1" fill="remove" grpId="1" nodeType="clickEffect">
                                  <p:stCondLst>
                                    <p:cond delay="0"/>
                                  </p:stCondLst>
                                  <p:childTnLst>
                                    <p:animScale>
                                      <p:cBhvr>
                                        <p:cTn id="55" dur="500" fill="hold"/>
                                        <p:tgtEl>
                                          <p:spTgt spid="1099826"/>
                                        </p:tgtEl>
                                      </p:cBhvr>
                                      <p:by x="150000" y="150000"/>
                                    </p:animScale>
                                  </p:childTnLst>
                                </p:cTn>
                              </p:par>
                            </p:childTnLst>
                          </p:cTn>
                        </p:par>
                      </p:childTnLst>
                    </p:cTn>
                  </p:par>
                  <p:par>
                    <p:cTn id="56" fill="hold">
                      <p:stCondLst>
                        <p:cond delay="indefinite"/>
                      </p:stCondLst>
                      <p:childTnLst>
                        <p:par>
                          <p:cTn id="57" fill="hold">
                            <p:stCondLst>
                              <p:cond delay="0"/>
                            </p:stCondLst>
                            <p:childTnLst>
                              <p:par>
                                <p:cTn id="58" presetID="17" presetClass="entr" presetSubtype="10" fill="hold" grpId="0" nodeType="clickEffect">
                                  <p:stCondLst>
                                    <p:cond delay="0"/>
                                  </p:stCondLst>
                                  <p:iterate type="wd">
                                    <p:tmPct val="30000"/>
                                  </p:iterate>
                                  <p:childTnLst>
                                    <p:set>
                                      <p:cBhvr>
                                        <p:cTn id="59" dur="1" fill="hold">
                                          <p:stCondLst>
                                            <p:cond delay="0"/>
                                          </p:stCondLst>
                                        </p:cTn>
                                        <p:tgtEl>
                                          <p:spTgt spid="1099837"/>
                                        </p:tgtEl>
                                        <p:attrNameLst>
                                          <p:attrName>style.visibility</p:attrName>
                                        </p:attrNameLst>
                                      </p:cBhvr>
                                      <p:to>
                                        <p:strVal val="visible"/>
                                      </p:to>
                                    </p:set>
                                    <p:anim calcmode="lin" valueType="num">
                                      <p:cBhvr>
                                        <p:cTn id="60" dur="500" fill="hold"/>
                                        <p:tgtEl>
                                          <p:spTgt spid="1099837"/>
                                        </p:tgtEl>
                                        <p:attrNameLst>
                                          <p:attrName>ppt_w</p:attrName>
                                        </p:attrNameLst>
                                      </p:cBhvr>
                                      <p:tavLst>
                                        <p:tav tm="0">
                                          <p:val>
                                            <p:fltVal val="0"/>
                                          </p:val>
                                        </p:tav>
                                        <p:tav tm="100000">
                                          <p:val>
                                            <p:strVal val="#ppt_w"/>
                                          </p:val>
                                        </p:tav>
                                      </p:tavLst>
                                    </p:anim>
                                    <p:anim calcmode="lin" valueType="num">
                                      <p:cBhvr>
                                        <p:cTn id="61" dur="500" fill="hold"/>
                                        <p:tgtEl>
                                          <p:spTgt spid="109983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9825" grpId="0" animBg="1" autoUpdateAnimBg="0"/>
      <p:bldP spid="1099829" grpId="0" animBg="1"/>
      <p:bldP spid="1099833" grpId="0" animBg="1"/>
      <p:bldP spid="1099837" grpId="0"/>
      <p:bldP spid="1099879" grpId="0" animBg="1"/>
      <p:bldP spid="1099826" grpId="0" animBg="1" autoUpdateAnimBg="0"/>
      <p:bldP spid="1099826" grpId="1" animBg="1"/>
      <p:bldP spid="1099836" grpId="0" autoUpdateAnimBg="0"/>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FFD9"/>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1116166" name="Rectangle 6"/>
          <p:cNvSpPr>
            <a:spLocks noChangeArrowheads="1"/>
          </p:cNvSpPr>
          <p:nvPr/>
        </p:nvSpPr>
        <p:spPr bwMode="auto">
          <a:xfrm>
            <a:off x="0" y="5410201"/>
            <a:ext cx="9144000" cy="1447800"/>
          </a:xfrm>
          <a:prstGeom prst="rect">
            <a:avLst/>
          </a:prstGeom>
          <a:solidFill>
            <a:schemeClr val="tx1"/>
          </a:solidFill>
          <a:ln w="9525">
            <a:solidFill>
              <a:schemeClr val="tx1"/>
            </a:solidFill>
            <a:miter lim="800000"/>
            <a:headEnd/>
            <a:tailEnd/>
          </a:ln>
          <a:effectLst/>
        </p:spPr>
        <p:txBody>
          <a:bodyPr wrap="none" anchor="ctr"/>
          <a:lstStyle/>
          <a:p>
            <a:pPr algn="ctr"/>
            <a:endParaRPr lang="en-US" b="0">
              <a:solidFill>
                <a:srgbClr val="000000"/>
              </a:solidFill>
              <a:effectLst/>
            </a:endParaRPr>
          </a:p>
        </p:txBody>
      </p:sp>
      <p:grpSp>
        <p:nvGrpSpPr>
          <p:cNvPr id="2" name="Group 38"/>
          <p:cNvGrpSpPr>
            <a:grpSpLocks/>
          </p:cNvGrpSpPr>
          <p:nvPr/>
        </p:nvGrpSpPr>
        <p:grpSpPr bwMode="auto">
          <a:xfrm>
            <a:off x="1371601" y="5589585"/>
            <a:ext cx="6705601" cy="925513"/>
            <a:chOff x="288" y="3401"/>
            <a:chExt cx="4224" cy="583"/>
          </a:xfrm>
        </p:grpSpPr>
        <p:sp>
          <p:nvSpPr>
            <p:cNvPr id="1116168" name="Text Box 8"/>
            <p:cNvSpPr txBox="1">
              <a:spLocks noChangeArrowheads="1"/>
            </p:cNvSpPr>
            <p:nvPr/>
          </p:nvSpPr>
          <p:spPr bwMode="auto">
            <a:xfrm>
              <a:off x="471" y="3431"/>
              <a:ext cx="4041" cy="553"/>
            </a:xfrm>
            <a:prstGeom prst="rect">
              <a:avLst/>
            </a:prstGeom>
            <a:noFill/>
            <a:ln w="9525">
              <a:noFill/>
              <a:miter lim="800000"/>
              <a:headEnd/>
              <a:tailEnd/>
            </a:ln>
            <a:effectLst/>
          </p:spPr>
          <p:txBody>
            <a:bodyPr wrap="square">
              <a:spAutoFit/>
            </a:bodyPr>
            <a:lstStyle/>
            <a:p>
              <a:pPr>
                <a:lnSpc>
                  <a:spcPct val="85000"/>
                </a:lnSpc>
              </a:pPr>
              <a:r>
                <a:rPr lang="en-US" sz="2000">
                  <a:solidFill>
                    <a:srgbClr val="FFFFFF"/>
                  </a:solidFill>
                  <a:effectLst/>
                  <a:latin typeface="Arial Narrow" pitchFamily="34" charset="0"/>
                </a:rPr>
                <a:t>To fulfill the purpose of creation, </a:t>
              </a:r>
              <a:r>
                <a:rPr lang="en-US" sz="2000">
                  <a:solidFill>
                    <a:srgbClr val="FFFF00"/>
                  </a:solidFill>
                  <a:effectLst/>
                  <a:latin typeface="Arial Narrow" pitchFamily="34" charset="0"/>
                </a:rPr>
                <a:t>Jesus</a:t>
              </a:r>
              <a:r>
                <a:rPr lang="en-US" sz="2000">
                  <a:solidFill>
                    <a:srgbClr val="FFFFFF"/>
                  </a:solidFill>
                  <a:effectLst/>
                  <a:latin typeface="Arial Narrow" pitchFamily="34" charset="0"/>
                </a:rPr>
                <a:t> and the Holy Spirit </a:t>
              </a:r>
              <a:r>
                <a:rPr lang="en-US" sz="2000" u="sng">
                  <a:solidFill>
                    <a:srgbClr val="FFFFFF"/>
                  </a:solidFill>
                  <a:effectLst/>
                  <a:latin typeface="Arial Narrow" pitchFamily="34" charset="0"/>
                </a:rPr>
                <a:t>unite</a:t>
              </a:r>
              <a:r>
                <a:rPr lang="en-US" sz="2000">
                  <a:solidFill>
                    <a:srgbClr val="FFFFFF"/>
                  </a:solidFill>
                  <a:effectLst/>
                  <a:latin typeface="Arial Narrow" pitchFamily="34" charset="0"/>
                </a:rPr>
                <a:t> through give and take with each other with </a:t>
              </a:r>
              <a:r>
                <a:rPr lang="en-US" sz="2000">
                  <a:solidFill>
                    <a:schemeClr val="bg1"/>
                  </a:solidFill>
                  <a:effectLst/>
                  <a:latin typeface="Arial Narrow" pitchFamily="34" charset="0"/>
                </a:rPr>
                <a:t>God</a:t>
              </a:r>
              <a:r>
                <a:rPr lang="en-US" sz="2000">
                  <a:solidFill>
                    <a:srgbClr val="FFFFFF"/>
                  </a:solidFill>
                  <a:effectLst/>
                  <a:latin typeface="Arial Narrow" pitchFamily="34" charset="0"/>
                </a:rPr>
                <a:t> as the center and form the </a:t>
              </a:r>
              <a:r>
                <a:rPr lang="en-US" sz="2000" u="sng">
                  <a:solidFill>
                    <a:srgbClr val="FFFFFF"/>
                  </a:solidFill>
                  <a:effectLst/>
                  <a:latin typeface="Arial Narrow" pitchFamily="34" charset="0"/>
                </a:rPr>
                <a:t>four position foundation.</a:t>
              </a:r>
              <a:endParaRPr lang="en-US" sz="1800" b="0">
                <a:solidFill>
                  <a:srgbClr val="FFFFFF"/>
                </a:solidFill>
                <a:effectLst/>
                <a:latin typeface="Arial Narrow" pitchFamily="34" charset="0"/>
              </a:endParaRPr>
            </a:p>
          </p:txBody>
        </p:sp>
        <p:sp>
          <p:nvSpPr>
            <p:cNvPr id="1116169" name="Text Box 9"/>
            <p:cNvSpPr txBox="1">
              <a:spLocks noChangeArrowheads="1"/>
            </p:cNvSpPr>
            <p:nvPr/>
          </p:nvSpPr>
          <p:spPr bwMode="auto">
            <a:xfrm>
              <a:off x="288" y="3401"/>
              <a:ext cx="231" cy="383"/>
            </a:xfrm>
            <a:prstGeom prst="rect">
              <a:avLst/>
            </a:prstGeom>
            <a:noFill/>
            <a:ln w="9525">
              <a:noFill/>
              <a:miter lim="800000"/>
              <a:headEnd/>
              <a:tailEnd/>
            </a:ln>
            <a:effectLst/>
          </p:spPr>
          <p:txBody>
            <a:bodyPr>
              <a:spAutoFit/>
            </a:bodyPr>
            <a:lstStyle/>
            <a:p>
              <a:pPr marL="0" marR="0" lvl="0" indent="0" defTabSz="914400" rtl="0" eaLnBrk="0" fontAlgn="base" latinLnBrk="0" hangingPunct="0">
                <a:lnSpc>
                  <a:spcPct val="65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1116222" name="Text Box 62"/>
          <p:cNvSpPr txBox="1">
            <a:spLocks noChangeArrowheads="1"/>
          </p:cNvSpPr>
          <p:nvPr/>
        </p:nvSpPr>
        <p:spPr bwMode="auto">
          <a:xfrm>
            <a:off x="457200" y="228600"/>
            <a:ext cx="2743200" cy="506412"/>
          </a:xfrm>
          <a:prstGeom prst="rect">
            <a:avLst/>
          </a:prstGeom>
          <a:noFill/>
          <a:ln w="9525">
            <a:noFill/>
            <a:miter lim="800000"/>
            <a:headEnd/>
            <a:tailEnd/>
          </a:ln>
          <a:effectLst/>
        </p:spPr>
        <p:txBody>
          <a:bodyPr>
            <a:spAutoFit/>
          </a:bodyPr>
          <a:lstStyle/>
          <a:p>
            <a:pPr>
              <a:lnSpc>
                <a:spcPct val="85000"/>
              </a:lnSpc>
            </a:pPr>
            <a:r>
              <a:rPr lang="en-US" sz="3200" b="0" u="sng">
                <a:solidFill>
                  <a:srgbClr val="000099"/>
                </a:solidFill>
                <a:effectLst/>
                <a:latin typeface="Impact" pitchFamily="34" charset="0"/>
              </a:rPr>
              <a:t>The  Trinity</a:t>
            </a:r>
          </a:p>
        </p:txBody>
      </p:sp>
      <p:grpSp>
        <p:nvGrpSpPr>
          <p:cNvPr id="3" name="Group 90"/>
          <p:cNvGrpSpPr>
            <a:grpSpLocks/>
          </p:cNvGrpSpPr>
          <p:nvPr/>
        </p:nvGrpSpPr>
        <p:grpSpPr bwMode="auto">
          <a:xfrm>
            <a:off x="2643188" y="1447800"/>
            <a:ext cx="1571625" cy="3124200"/>
            <a:chOff x="1665" y="864"/>
            <a:chExt cx="990" cy="1968"/>
          </a:xfrm>
        </p:grpSpPr>
        <p:grpSp>
          <p:nvGrpSpPr>
            <p:cNvPr id="4" name="Group 83"/>
            <p:cNvGrpSpPr>
              <a:grpSpLocks/>
            </p:cNvGrpSpPr>
            <p:nvPr/>
          </p:nvGrpSpPr>
          <p:grpSpPr bwMode="auto">
            <a:xfrm>
              <a:off x="1733" y="1656"/>
              <a:ext cx="922" cy="1176"/>
              <a:chOff x="998" y="1992"/>
              <a:chExt cx="922" cy="1176"/>
            </a:xfrm>
          </p:grpSpPr>
          <p:sp>
            <p:nvSpPr>
              <p:cNvPr id="1116244" name="Line 84"/>
              <p:cNvSpPr>
                <a:spLocks noChangeShapeType="1"/>
              </p:cNvSpPr>
              <p:nvPr/>
            </p:nvSpPr>
            <p:spPr bwMode="auto">
              <a:xfrm rot="2170005" flipH="1">
                <a:off x="1857" y="1992"/>
                <a:ext cx="63" cy="1109"/>
              </a:xfrm>
              <a:prstGeom prst="line">
                <a:avLst/>
              </a:prstGeom>
              <a:noFill/>
              <a:ln w="57150">
                <a:solidFill>
                  <a:srgbClr val="9900FF"/>
                </a:solidFill>
                <a:round/>
                <a:headEnd/>
                <a:tailEnd/>
              </a:ln>
              <a:effectLst/>
            </p:spPr>
            <p:txBody>
              <a:bodyPr wrap="none" anchor="ctr"/>
              <a:lstStyle/>
              <a:p>
                <a:pPr algn="ctr"/>
                <a:endParaRPr lang="en-US" b="0">
                  <a:solidFill>
                    <a:srgbClr val="000000"/>
                  </a:solidFill>
                  <a:effectLst/>
                </a:endParaRPr>
              </a:p>
            </p:txBody>
          </p:sp>
          <p:sp>
            <p:nvSpPr>
              <p:cNvPr id="1116245" name="Line 85"/>
              <p:cNvSpPr>
                <a:spLocks noChangeShapeType="1"/>
              </p:cNvSpPr>
              <p:nvPr/>
            </p:nvSpPr>
            <p:spPr bwMode="auto">
              <a:xfrm rot="-2205603" flipH="1" flipV="1">
                <a:off x="998" y="1992"/>
                <a:ext cx="41" cy="1176"/>
              </a:xfrm>
              <a:prstGeom prst="line">
                <a:avLst/>
              </a:prstGeom>
              <a:noFill/>
              <a:ln w="57150">
                <a:solidFill>
                  <a:srgbClr val="9900FF"/>
                </a:solidFill>
                <a:round/>
                <a:headEnd/>
                <a:tailEnd/>
              </a:ln>
              <a:effectLst/>
            </p:spPr>
            <p:txBody>
              <a:bodyPr wrap="none" anchor="ctr"/>
              <a:lstStyle/>
              <a:p>
                <a:pPr algn="ctr"/>
                <a:endParaRPr lang="en-US" b="0">
                  <a:solidFill>
                    <a:srgbClr val="000000"/>
                  </a:solidFill>
                  <a:effectLst/>
                </a:endParaRPr>
              </a:p>
            </p:txBody>
          </p:sp>
        </p:grpSp>
        <p:grpSp>
          <p:nvGrpSpPr>
            <p:cNvPr id="5" name="Group 65"/>
            <p:cNvGrpSpPr>
              <a:grpSpLocks/>
            </p:cNvGrpSpPr>
            <p:nvPr/>
          </p:nvGrpSpPr>
          <p:grpSpPr bwMode="auto">
            <a:xfrm>
              <a:off x="1665" y="864"/>
              <a:ext cx="960" cy="1107"/>
              <a:chOff x="916" y="1200"/>
              <a:chExt cx="960" cy="1107"/>
            </a:xfrm>
          </p:grpSpPr>
          <p:sp>
            <p:nvSpPr>
              <p:cNvPr id="1116226" name="Line 66"/>
              <p:cNvSpPr>
                <a:spLocks noChangeShapeType="1"/>
              </p:cNvSpPr>
              <p:nvPr/>
            </p:nvSpPr>
            <p:spPr bwMode="auto">
              <a:xfrm rot="2067238" flipH="1">
                <a:off x="916" y="1296"/>
                <a:ext cx="92" cy="1011"/>
              </a:xfrm>
              <a:prstGeom prst="line">
                <a:avLst/>
              </a:prstGeom>
              <a:noFill/>
              <a:ln w="57150">
                <a:solidFill>
                  <a:srgbClr val="9900FF"/>
                </a:solidFill>
                <a:round/>
                <a:headEnd/>
                <a:tailEnd/>
              </a:ln>
              <a:effectLst/>
            </p:spPr>
            <p:txBody>
              <a:bodyPr wrap="none" anchor="ctr"/>
              <a:lstStyle/>
              <a:p>
                <a:pPr algn="ctr"/>
                <a:endParaRPr lang="en-US" b="0">
                  <a:solidFill>
                    <a:srgbClr val="000000"/>
                  </a:solidFill>
                  <a:effectLst/>
                </a:endParaRPr>
              </a:p>
            </p:txBody>
          </p:sp>
          <p:sp>
            <p:nvSpPr>
              <p:cNvPr id="1116227" name="Line 67"/>
              <p:cNvSpPr>
                <a:spLocks noChangeShapeType="1"/>
              </p:cNvSpPr>
              <p:nvPr/>
            </p:nvSpPr>
            <p:spPr bwMode="auto">
              <a:xfrm rot="19205299" flipH="1">
                <a:off x="1872" y="1200"/>
                <a:ext cx="4" cy="1084"/>
              </a:xfrm>
              <a:prstGeom prst="line">
                <a:avLst/>
              </a:prstGeom>
              <a:noFill/>
              <a:ln w="57150">
                <a:solidFill>
                  <a:srgbClr val="9900FF"/>
                </a:solidFill>
                <a:round/>
                <a:headEnd/>
                <a:tailEnd/>
              </a:ln>
              <a:effectLst/>
            </p:spPr>
            <p:txBody>
              <a:bodyPr wrap="none" anchor="ctr"/>
              <a:lstStyle/>
              <a:p>
                <a:pPr algn="ctr"/>
                <a:endParaRPr lang="en-US" b="0">
                  <a:solidFill>
                    <a:srgbClr val="000000"/>
                  </a:solidFill>
                  <a:effectLst/>
                </a:endParaRPr>
              </a:p>
            </p:txBody>
          </p:sp>
        </p:grpSp>
      </p:grpSp>
      <p:grpSp>
        <p:nvGrpSpPr>
          <p:cNvPr id="6" name="Group 68"/>
          <p:cNvGrpSpPr>
            <a:grpSpLocks/>
          </p:cNvGrpSpPr>
          <p:nvPr/>
        </p:nvGrpSpPr>
        <p:grpSpPr bwMode="auto">
          <a:xfrm>
            <a:off x="2957513" y="1374775"/>
            <a:ext cx="1047750" cy="957263"/>
            <a:chOff x="1134" y="1010"/>
            <a:chExt cx="660" cy="603"/>
          </a:xfrm>
        </p:grpSpPr>
        <p:sp>
          <p:nvSpPr>
            <p:cNvPr id="1116229" name="Oval 69"/>
            <p:cNvSpPr>
              <a:spLocks noChangeArrowheads="1"/>
            </p:cNvSpPr>
            <p:nvPr/>
          </p:nvSpPr>
          <p:spPr bwMode="auto">
            <a:xfrm>
              <a:off x="1134" y="1010"/>
              <a:ext cx="660" cy="603"/>
            </a:xfrm>
            <a:prstGeom prst="ellipse">
              <a:avLst/>
            </a:prstGeom>
            <a:gradFill rotWithShape="0">
              <a:gsLst>
                <a:gs pos="0">
                  <a:schemeClr val="bg1"/>
                </a:gs>
                <a:gs pos="100000">
                  <a:srgbClr val="CCCCFF"/>
                </a:gs>
              </a:gsLst>
              <a:lin ang="2700000" scaled="1"/>
            </a:gradFill>
            <a:ln w="12700">
              <a:round/>
              <a:headEnd/>
              <a:tailEnd/>
            </a:ln>
            <a:effectLst/>
            <a:scene3d>
              <a:camera prst="legacyPerspectiveTop"/>
              <a:lightRig rig="legacyFlat3" dir="t"/>
            </a:scene3d>
            <a:sp3d extrusionH="430200" prstMaterial="legacyMatte">
              <a:bevelT w="13500" h="13500" prst="angle"/>
              <a:bevelB w="13500" h="13500" prst="angle"/>
              <a:extrusionClr>
                <a:srgbClr val="9900FF"/>
              </a:extrusionClr>
            </a:sp3d>
          </p:spPr>
          <p:txBody>
            <a:bodyPr wrap="none" anchor="ctr">
              <a:flatTx/>
            </a:bodyPr>
            <a:lstStyle/>
            <a:p>
              <a:pPr algn="ctr"/>
              <a:endParaRPr lang="en-US" sz="4800">
                <a:solidFill>
                  <a:srgbClr val="6600CC"/>
                </a:solidFill>
                <a:effectLst/>
                <a:latin typeface="Impact" pitchFamily="34" charset="0"/>
              </a:endParaRPr>
            </a:p>
          </p:txBody>
        </p:sp>
        <p:sp>
          <p:nvSpPr>
            <p:cNvPr id="1116230" name="WordArt 70"/>
            <p:cNvSpPr>
              <a:spLocks noChangeArrowheads="1" noChangeShapeType="1" noTextEdit="1"/>
            </p:cNvSpPr>
            <p:nvPr/>
          </p:nvSpPr>
          <p:spPr bwMode="auto">
            <a:xfrm>
              <a:off x="1210" y="1168"/>
              <a:ext cx="507" cy="287"/>
            </a:xfrm>
            <a:prstGeom prst="rect">
              <a:avLst/>
            </a:prstGeom>
          </p:spPr>
          <p:txBody>
            <a:bodyPr wrap="none" fromWordArt="1">
              <a:prstTxWarp prst="textPlain">
                <a:avLst>
                  <a:gd name="adj" fmla="val 50000"/>
                </a:avLst>
              </a:prstTxWarp>
            </a:bodyPr>
            <a:lstStyle/>
            <a:p>
              <a:pPr algn="ctr"/>
              <a:r>
                <a:rPr lang="en-US" sz="3600" b="0" kern="10">
                  <a:ln w="19050">
                    <a:solidFill>
                      <a:srgbClr val="6600CC"/>
                    </a:solidFill>
                    <a:round/>
                    <a:headEnd/>
                    <a:tailEnd/>
                  </a:ln>
                  <a:solidFill>
                    <a:srgbClr val="FFFFFF"/>
                  </a:solidFill>
                  <a:effectLst/>
                  <a:latin typeface="Impact"/>
                </a:rPr>
                <a:t>God</a:t>
              </a:r>
            </a:p>
          </p:txBody>
        </p:sp>
      </p:grpSp>
      <p:sp>
        <p:nvSpPr>
          <p:cNvPr id="1116231" name="Oval 71"/>
          <p:cNvSpPr>
            <a:spLocks noChangeArrowheads="1"/>
          </p:cNvSpPr>
          <p:nvPr/>
        </p:nvSpPr>
        <p:spPr bwMode="auto">
          <a:xfrm>
            <a:off x="1493838" y="2627313"/>
            <a:ext cx="1433512" cy="725487"/>
          </a:xfrm>
          <a:prstGeom prst="ellipse">
            <a:avLst/>
          </a:prstGeom>
          <a:gradFill rotWithShape="0">
            <a:gsLst>
              <a:gs pos="0">
                <a:srgbClr val="FFFF00"/>
              </a:gs>
              <a:gs pos="100000">
                <a:srgbClr val="FF99FF"/>
              </a:gs>
            </a:gsLst>
            <a:path path="shape">
              <a:fillToRect l="50000" t="50000" r="50000" b="50000"/>
            </a:path>
          </a:gradFill>
          <a:ln w="9525">
            <a:round/>
            <a:headEnd/>
            <a:tailEnd/>
          </a:ln>
          <a:effectLst/>
          <a:scene3d>
            <a:camera prst="legacyPerspectiveTopLeft"/>
            <a:lightRig rig="legacyHarsh3" dir="t"/>
          </a:scene3d>
          <a:sp3d extrusionH="430200" prstMaterial="legacyMatte">
            <a:bevelT w="13500" h="13500" prst="angle"/>
            <a:bevelB w="13500" h="13500" prst="angle"/>
            <a:extrusionClr>
              <a:srgbClr val="FF99FF"/>
            </a:extrusionClr>
          </a:sp3d>
        </p:spPr>
        <p:txBody>
          <a:bodyPr wrap="none" anchor="ctr">
            <a:flatTx/>
          </a:bodyPr>
          <a:lstStyle/>
          <a:p>
            <a:pPr algn="ctr"/>
            <a:r>
              <a:rPr lang="en-US" sz="3400" b="0" dirty="0">
                <a:solidFill>
                  <a:srgbClr val="0000FF"/>
                </a:solidFill>
                <a:effectLst/>
                <a:latin typeface="Impact" pitchFamily="34" charset="0"/>
              </a:rPr>
              <a:t>Jesus</a:t>
            </a:r>
            <a:endParaRPr lang="en-US" sz="2200" b="0" dirty="0">
              <a:solidFill>
                <a:srgbClr val="0000FF"/>
              </a:solidFill>
              <a:effectLst>
                <a:outerShdw blurRad="38100" dist="38100" dir="2700000" algn="tl">
                  <a:srgbClr val="000000"/>
                </a:outerShdw>
              </a:effectLst>
              <a:latin typeface="Arial Black" pitchFamily="34" charset="0"/>
            </a:endParaRPr>
          </a:p>
        </p:txBody>
      </p:sp>
      <p:sp>
        <p:nvSpPr>
          <p:cNvPr id="1116232" name="Oval 72"/>
          <p:cNvSpPr>
            <a:spLocks noChangeArrowheads="1"/>
          </p:cNvSpPr>
          <p:nvPr/>
        </p:nvSpPr>
        <p:spPr bwMode="auto">
          <a:xfrm>
            <a:off x="4052888" y="2609850"/>
            <a:ext cx="1433512" cy="725488"/>
          </a:xfrm>
          <a:prstGeom prst="ellipse">
            <a:avLst/>
          </a:prstGeom>
          <a:gradFill rotWithShape="0">
            <a:gsLst>
              <a:gs pos="0">
                <a:srgbClr val="FFFFFF"/>
              </a:gs>
              <a:gs pos="100000">
                <a:srgbClr val="CCFF99"/>
              </a:gs>
            </a:gsLst>
            <a:path path="shape">
              <a:fillToRect l="50000" t="50000" r="50000" b="50000"/>
            </a:path>
          </a:gradFill>
          <a:ln w="9525">
            <a:round/>
            <a:headEnd/>
            <a:tailEnd/>
          </a:ln>
          <a:effectLst/>
          <a:scene3d>
            <a:camera prst="legacyPerspectiveTopRight"/>
            <a:lightRig rig="legacyHarsh3" dir="t"/>
          </a:scene3d>
          <a:sp3d extrusionH="430200" prstMaterial="legacyMatte">
            <a:bevelT w="13500" h="13500" prst="angle"/>
            <a:bevelB w="13500" h="13500" prst="angle"/>
            <a:extrusionClr>
              <a:srgbClr val="CCFF99"/>
            </a:extrusionClr>
          </a:sp3d>
        </p:spPr>
        <p:txBody>
          <a:bodyPr wrap="none" anchor="ctr">
            <a:flatTx/>
          </a:bodyPr>
          <a:lstStyle/>
          <a:p>
            <a:pPr algn="ctr">
              <a:lnSpc>
                <a:spcPct val="75000"/>
              </a:lnSpc>
            </a:pPr>
            <a:endParaRPr lang="en-US" sz="600" b="0">
              <a:solidFill>
                <a:srgbClr val="339933"/>
              </a:solidFill>
              <a:effectLst>
                <a:outerShdw blurRad="38100" dist="38100" dir="2700000" algn="tl">
                  <a:srgbClr val="000000"/>
                </a:outerShdw>
              </a:effectLst>
              <a:latin typeface="Arial Black" pitchFamily="34" charset="0"/>
            </a:endParaRPr>
          </a:p>
          <a:p>
            <a:pPr algn="ctr">
              <a:lnSpc>
                <a:spcPct val="75000"/>
              </a:lnSpc>
            </a:pPr>
            <a:r>
              <a:rPr lang="en-US" b="0">
                <a:solidFill>
                  <a:srgbClr val="003300"/>
                </a:solidFill>
                <a:effectLst/>
                <a:latin typeface="Impact" pitchFamily="34" charset="0"/>
              </a:rPr>
              <a:t>Holy Spirit</a:t>
            </a:r>
          </a:p>
        </p:txBody>
      </p:sp>
      <p:sp>
        <p:nvSpPr>
          <p:cNvPr id="1116233" name="AutoShape 73"/>
          <p:cNvSpPr>
            <a:spLocks noChangeArrowheads="1"/>
          </p:cNvSpPr>
          <p:nvPr/>
        </p:nvSpPr>
        <p:spPr bwMode="auto">
          <a:xfrm rot="-5400000">
            <a:off x="3421857" y="2336006"/>
            <a:ext cx="179388" cy="993775"/>
          </a:xfrm>
          <a:prstGeom prst="curvedLeftArrow">
            <a:avLst>
              <a:gd name="adj1" fmla="val 110796"/>
              <a:gd name="adj2" fmla="val 221592"/>
              <a:gd name="adj3" fmla="val 33333"/>
            </a:avLst>
          </a:prstGeom>
          <a:gradFill rotWithShape="0">
            <a:gsLst>
              <a:gs pos="0">
                <a:srgbClr val="FFFF00"/>
              </a:gs>
              <a:gs pos="50000">
                <a:srgbClr val="FF3300"/>
              </a:gs>
              <a:gs pos="100000">
                <a:srgbClr val="FFFF00"/>
              </a:gs>
            </a:gsLst>
            <a:lin ang="5400000" scaled="1"/>
          </a:gradFill>
          <a:ln w="28575">
            <a:solidFill>
              <a:srgbClr val="660033"/>
            </a:solidFill>
            <a:miter lim="800000"/>
            <a:headEnd/>
            <a:tailEnd/>
          </a:ln>
          <a:effectLst/>
        </p:spPr>
        <p:txBody>
          <a:bodyPr wrap="none" anchor="ctr"/>
          <a:lstStyle/>
          <a:p>
            <a:pPr algn="ctr"/>
            <a:endParaRPr lang="en-US" b="0">
              <a:solidFill>
                <a:srgbClr val="000000"/>
              </a:solidFill>
              <a:effectLst/>
            </a:endParaRPr>
          </a:p>
        </p:txBody>
      </p:sp>
      <p:sp>
        <p:nvSpPr>
          <p:cNvPr id="1116236" name="AutoShape 76"/>
          <p:cNvSpPr>
            <a:spLocks noChangeArrowheads="1"/>
          </p:cNvSpPr>
          <p:nvPr/>
        </p:nvSpPr>
        <p:spPr bwMode="auto">
          <a:xfrm rot="-16200000">
            <a:off x="3335338" y="2635250"/>
            <a:ext cx="179388" cy="992187"/>
          </a:xfrm>
          <a:prstGeom prst="curvedLeftArrow">
            <a:avLst>
              <a:gd name="adj1" fmla="val 110619"/>
              <a:gd name="adj2" fmla="val 221238"/>
              <a:gd name="adj3" fmla="val 33333"/>
            </a:avLst>
          </a:prstGeom>
          <a:gradFill rotWithShape="0">
            <a:gsLst>
              <a:gs pos="0">
                <a:srgbClr val="FFFF00"/>
              </a:gs>
              <a:gs pos="50000">
                <a:srgbClr val="FF3300"/>
              </a:gs>
              <a:gs pos="100000">
                <a:srgbClr val="FFFF00"/>
              </a:gs>
            </a:gsLst>
            <a:lin ang="5400000" scaled="1"/>
          </a:gradFill>
          <a:ln w="28575">
            <a:solidFill>
              <a:srgbClr val="660033"/>
            </a:solidFill>
            <a:miter lim="800000"/>
            <a:headEnd/>
            <a:tailEnd/>
          </a:ln>
          <a:effectLst/>
        </p:spPr>
        <p:txBody>
          <a:bodyPr wrap="none" anchor="ctr"/>
          <a:lstStyle/>
          <a:p>
            <a:pPr algn="ctr"/>
            <a:endParaRPr lang="en-US" b="0">
              <a:solidFill>
                <a:srgbClr val="000000"/>
              </a:solidFill>
              <a:effectLst/>
            </a:endParaRPr>
          </a:p>
        </p:txBody>
      </p:sp>
      <p:sp>
        <p:nvSpPr>
          <p:cNvPr id="1116246" name="Oval 86"/>
          <p:cNvSpPr>
            <a:spLocks noChangeArrowheads="1"/>
          </p:cNvSpPr>
          <p:nvPr/>
        </p:nvSpPr>
        <p:spPr bwMode="auto">
          <a:xfrm>
            <a:off x="2768600" y="3733800"/>
            <a:ext cx="1427163" cy="725488"/>
          </a:xfrm>
          <a:prstGeom prst="ellipse">
            <a:avLst/>
          </a:prstGeom>
          <a:gradFill rotWithShape="0">
            <a:gsLst>
              <a:gs pos="0">
                <a:schemeClr val="bg1"/>
              </a:gs>
              <a:gs pos="100000">
                <a:srgbClr val="CCCCFF"/>
              </a:gs>
            </a:gsLst>
            <a:lin ang="2700000" scaled="1"/>
          </a:gradFill>
          <a:ln w="12700">
            <a:solidFill>
              <a:srgbClr val="6600CC"/>
            </a:solidFill>
            <a:round/>
            <a:headEnd/>
            <a:tailEnd/>
          </a:ln>
          <a:effectLst>
            <a:outerShdw dist="64758" dir="4721404" algn="ctr" rotWithShape="0">
              <a:srgbClr val="6600CC"/>
            </a:outerShdw>
          </a:effectLst>
        </p:spPr>
        <p:txBody>
          <a:bodyPr wrap="none" anchor="ctr"/>
          <a:lstStyle/>
          <a:p>
            <a:pPr algn="ctr"/>
            <a:r>
              <a:rPr lang="en-US" sz="3600" b="0">
                <a:solidFill>
                  <a:srgbClr val="6600CC"/>
                </a:solidFill>
                <a:effectLst/>
                <a:latin typeface="Impact" pitchFamily="34" charset="0"/>
              </a:rPr>
              <a:t>One</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116222"/>
                                        </p:tgtEl>
                                        <p:attrNameLst>
                                          <p:attrName>style.visibility</p:attrName>
                                        </p:attrNameLst>
                                      </p:cBhvr>
                                      <p:to>
                                        <p:strVal val="visible"/>
                                      </p:to>
                                    </p:set>
                                    <p:anim calcmode="lin" valueType="num">
                                      <p:cBhvr>
                                        <p:cTn id="7" dur="500" fill="hold"/>
                                        <p:tgtEl>
                                          <p:spTgt spid="1116222"/>
                                        </p:tgtEl>
                                        <p:attrNameLst>
                                          <p:attrName>ppt_w</p:attrName>
                                        </p:attrNameLst>
                                      </p:cBhvr>
                                      <p:tavLst>
                                        <p:tav tm="0">
                                          <p:val>
                                            <p:strVal val="#ppt_w*0.70"/>
                                          </p:val>
                                        </p:tav>
                                        <p:tav tm="100000">
                                          <p:val>
                                            <p:strVal val="#ppt_w"/>
                                          </p:val>
                                        </p:tav>
                                      </p:tavLst>
                                    </p:anim>
                                    <p:anim calcmode="lin" valueType="num">
                                      <p:cBhvr>
                                        <p:cTn id="8" dur="500" fill="hold"/>
                                        <p:tgtEl>
                                          <p:spTgt spid="1116222"/>
                                        </p:tgtEl>
                                        <p:attrNameLst>
                                          <p:attrName>ppt_h</p:attrName>
                                        </p:attrNameLst>
                                      </p:cBhvr>
                                      <p:tavLst>
                                        <p:tav tm="0">
                                          <p:val>
                                            <p:strVal val="#ppt_h"/>
                                          </p:val>
                                        </p:tav>
                                        <p:tav tm="100000">
                                          <p:val>
                                            <p:strVal val="#ppt_h"/>
                                          </p:val>
                                        </p:tav>
                                      </p:tavLst>
                                    </p:anim>
                                    <p:animEffect transition="in" filter="fade">
                                      <p:cBhvr>
                                        <p:cTn id="9" dur="500"/>
                                        <p:tgtEl>
                                          <p:spTgt spid="111622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out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16231"/>
                                        </p:tgtEl>
                                        <p:attrNameLst>
                                          <p:attrName>style.visibility</p:attrName>
                                        </p:attrNameLst>
                                      </p:cBhvr>
                                      <p:to>
                                        <p:strVal val="visible"/>
                                      </p:to>
                                    </p:set>
                                    <p:animEffect transition="in" filter="fade">
                                      <p:cBhvr>
                                        <p:cTn id="19" dur="1000"/>
                                        <p:tgtEl>
                                          <p:spTgt spid="111623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16232"/>
                                        </p:tgtEl>
                                        <p:attrNameLst>
                                          <p:attrName>style.visibility</p:attrName>
                                        </p:attrNameLst>
                                      </p:cBhvr>
                                      <p:to>
                                        <p:strVal val="visible"/>
                                      </p:to>
                                    </p:set>
                                    <p:animEffect transition="in" filter="fade">
                                      <p:cBhvr>
                                        <p:cTn id="22" dur="1000"/>
                                        <p:tgtEl>
                                          <p:spTgt spid="11162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16233"/>
                                        </p:tgtEl>
                                        <p:attrNameLst>
                                          <p:attrName>style.visibility</p:attrName>
                                        </p:attrNameLst>
                                      </p:cBhvr>
                                      <p:to>
                                        <p:strVal val="visible"/>
                                      </p:to>
                                    </p:set>
                                    <p:animEffect transition="in" filter="wipe(left)">
                                      <p:cBhvr>
                                        <p:cTn id="27" dur="500"/>
                                        <p:tgtEl>
                                          <p:spTgt spid="1116233"/>
                                        </p:tgtEl>
                                      </p:cBhvr>
                                    </p:animEffect>
                                  </p:childTnLst>
                                  <p:subTnLst>
                                    <p:set>
                                      <p:cBhvr override="childStyle">
                                        <p:cTn dur="1" fill="hold" display="0" masterRel="sameClick" afterEffect="1">
                                          <p:stCondLst>
                                            <p:cond evt="end" delay="0">
                                              <p:tn val="25"/>
                                            </p:cond>
                                          </p:stCondLst>
                                        </p:cTn>
                                        <p:tgtEl>
                                          <p:spTgt spid="1116233"/>
                                        </p:tgtEl>
                                        <p:attrNameLst>
                                          <p:attrName>style.visibility</p:attrName>
                                        </p:attrNameLst>
                                      </p:cBhvr>
                                      <p:to>
                                        <p:strVal val="hidden"/>
                                      </p:to>
                                    </p:set>
                                  </p:subTnLst>
                                </p:cTn>
                              </p:par>
                            </p:childTnLst>
                          </p:cTn>
                        </p:par>
                        <p:par>
                          <p:cTn id="28" fill="hold">
                            <p:stCondLst>
                              <p:cond delay="500"/>
                            </p:stCondLst>
                            <p:childTnLst>
                              <p:par>
                                <p:cTn id="29" presetID="22" presetClass="entr" presetSubtype="2" fill="hold" grpId="0" nodeType="afterEffect">
                                  <p:stCondLst>
                                    <p:cond delay="0"/>
                                  </p:stCondLst>
                                  <p:childTnLst>
                                    <p:set>
                                      <p:cBhvr>
                                        <p:cTn id="30" dur="1" fill="hold">
                                          <p:stCondLst>
                                            <p:cond delay="0"/>
                                          </p:stCondLst>
                                        </p:cTn>
                                        <p:tgtEl>
                                          <p:spTgt spid="1116236"/>
                                        </p:tgtEl>
                                        <p:attrNameLst>
                                          <p:attrName>style.visibility</p:attrName>
                                        </p:attrNameLst>
                                      </p:cBhvr>
                                      <p:to>
                                        <p:strVal val="visible"/>
                                      </p:to>
                                    </p:set>
                                    <p:animEffect transition="in" filter="wipe(right)">
                                      <p:cBhvr>
                                        <p:cTn id="31" dur="500"/>
                                        <p:tgtEl>
                                          <p:spTgt spid="1116236"/>
                                        </p:tgtEl>
                                      </p:cBhvr>
                                    </p:animEffect>
                                  </p:childTnLst>
                                  <p:subTnLst>
                                    <p:set>
                                      <p:cBhvr override="childStyle">
                                        <p:cTn dur="1" fill="hold" display="0" masterRel="sameClick" afterEffect="1">
                                          <p:stCondLst>
                                            <p:cond evt="end" delay="0">
                                              <p:tn val="29"/>
                                            </p:cond>
                                          </p:stCondLst>
                                        </p:cTn>
                                        <p:tgtEl>
                                          <p:spTgt spid="1116236"/>
                                        </p:tgtEl>
                                        <p:attrNameLst>
                                          <p:attrName>style.visibility</p:attrName>
                                        </p:attrNameLst>
                                      </p:cBhvr>
                                      <p:to>
                                        <p:strVal val="hidden"/>
                                      </p:to>
                                    </p:set>
                                  </p:subTnLst>
                                </p:cTn>
                              </p:par>
                            </p:childTnLst>
                          </p:cTn>
                        </p:par>
                        <p:par>
                          <p:cTn id="32" fill="hold">
                            <p:stCondLst>
                              <p:cond delay="1000"/>
                            </p:stCondLst>
                            <p:childTnLst>
                              <p:par>
                                <p:cTn id="33" presetID="22" presetClass="entr" presetSubtype="8" fill="hold" grpId="1" nodeType="afterEffect">
                                  <p:stCondLst>
                                    <p:cond delay="0"/>
                                  </p:stCondLst>
                                  <p:childTnLst>
                                    <p:set>
                                      <p:cBhvr>
                                        <p:cTn id="34" dur="1" fill="hold">
                                          <p:stCondLst>
                                            <p:cond delay="0"/>
                                          </p:stCondLst>
                                        </p:cTn>
                                        <p:tgtEl>
                                          <p:spTgt spid="1116233"/>
                                        </p:tgtEl>
                                        <p:attrNameLst>
                                          <p:attrName>style.visibility</p:attrName>
                                        </p:attrNameLst>
                                      </p:cBhvr>
                                      <p:to>
                                        <p:strVal val="visible"/>
                                      </p:to>
                                    </p:set>
                                    <p:animEffect transition="in" filter="wipe(left)">
                                      <p:cBhvr>
                                        <p:cTn id="35" dur="500"/>
                                        <p:tgtEl>
                                          <p:spTgt spid="1116233"/>
                                        </p:tgtEl>
                                      </p:cBhvr>
                                    </p:animEffect>
                                  </p:childTnLst>
                                </p:cTn>
                              </p:par>
                            </p:childTnLst>
                          </p:cTn>
                        </p:par>
                        <p:par>
                          <p:cTn id="36" fill="hold">
                            <p:stCondLst>
                              <p:cond delay="1500"/>
                            </p:stCondLst>
                            <p:childTnLst>
                              <p:par>
                                <p:cTn id="37" presetID="22" presetClass="entr" presetSubtype="2" fill="hold" grpId="1" nodeType="afterEffect">
                                  <p:stCondLst>
                                    <p:cond delay="0"/>
                                  </p:stCondLst>
                                  <p:childTnLst>
                                    <p:set>
                                      <p:cBhvr>
                                        <p:cTn id="38" dur="1" fill="hold">
                                          <p:stCondLst>
                                            <p:cond delay="0"/>
                                          </p:stCondLst>
                                        </p:cTn>
                                        <p:tgtEl>
                                          <p:spTgt spid="1116236"/>
                                        </p:tgtEl>
                                        <p:attrNameLst>
                                          <p:attrName>style.visibility</p:attrName>
                                        </p:attrNameLst>
                                      </p:cBhvr>
                                      <p:to>
                                        <p:strVal val="visible"/>
                                      </p:to>
                                    </p:set>
                                    <p:animEffect transition="in" filter="wipe(right)">
                                      <p:cBhvr>
                                        <p:cTn id="39" dur="500"/>
                                        <p:tgtEl>
                                          <p:spTgt spid="1116236"/>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nodeType="clickEffect">
                                  <p:stCondLst>
                                    <p:cond delay="0"/>
                                  </p:stCondLst>
                                  <p:childTnLst>
                                    <p:set>
                                      <p:cBhvr>
                                        <p:cTn id="47" dur="1" fill="hold">
                                          <p:stCondLst>
                                            <p:cond delay="0"/>
                                          </p:stCondLst>
                                        </p:cTn>
                                        <p:tgtEl>
                                          <p:spTgt spid="1116246"/>
                                        </p:tgtEl>
                                        <p:attrNameLst>
                                          <p:attrName>style.visibility</p:attrName>
                                        </p:attrNameLst>
                                      </p:cBhvr>
                                      <p:to>
                                        <p:strVal val="visible"/>
                                      </p:to>
                                    </p:set>
                                    <p:anim calcmode="lin" valueType="num">
                                      <p:cBhvr>
                                        <p:cTn id="48" dur="500" fill="hold"/>
                                        <p:tgtEl>
                                          <p:spTgt spid="1116246"/>
                                        </p:tgtEl>
                                        <p:attrNameLst>
                                          <p:attrName>ppt_w</p:attrName>
                                        </p:attrNameLst>
                                      </p:cBhvr>
                                      <p:tavLst>
                                        <p:tav tm="0">
                                          <p:val>
                                            <p:strVal val="#ppt_w*0.70"/>
                                          </p:val>
                                        </p:tav>
                                        <p:tav tm="100000">
                                          <p:val>
                                            <p:strVal val="#ppt_w"/>
                                          </p:val>
                                        </p:tav>
                                      </p:tavLst>
                                    </p:anim>
                                    <p:anim calcmode="lin" valueType="num">
                                      <p:cBhvr>
                                        <p:cTn id="49" dur="500" fill="hold"/>
                                        <p:tgtEl>
                                          <p:spTgt spid="1116246"/>
                                        </p:tgtEl>
                                        <p:attrNameLst>
                                          <p:attrName>ppt_h</p:attrName>
                                        </p:attrNameLst>
                                      </p:cBhvr>
                                      <p:tavLst>
                                        <p:tav tm="0">
                                          <p:val>
                                            <p:strVal val="#ppt_h"/>
                                          </p:val>
                                        </p:tav>
                                        <p:tav tm="100000">
                                          <p:val>
                                            <p:strVal val="#ppt_h"/>
                                          </p:val>
                                        </p:tav>
                                      </p:tavLst>
                                    </p:anim>
                                    <p:animEffect transition="in" filter="fade">
                                      <p:cBhvr>
                                        <p:cTn id="50" dur="500"/>
                                        <p:tgtEl>
                                          <p:spTgt spid="1116246"/>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22" grpId="0" autoUpdateAnimBg="0"/>
      <p:bldP spid="1116231" grpId="0" animBg="1" autoUpdateAnimBg="0"/>
      <p:bldP spid="1116232" grpId="0" animBg="1" autoUpdateAnimBg="0"/>
      <p:bldP spid="1116233" grpId="0" animBg="1"/>
      <p:bldP spid="1116233" grpId="1" animBg="1"/>
      <p:bldP spid="1116236" grpId="0" animBg="1"/>
      <p:bldP spid="1116236" grpId="1" animBg="1"/>
    </p:bldLst>
  </p:timing>
</p:sld>
</file>

<file path=ppt/slides/slide18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FFD9"/>
            </a:gs>
            <a:gs pos="100000">
              <a:schemeClr val="bg1"/>
            </a:gs>
          </a:gsLst>
          <a:lin ang="16200000" scaled="1"/>
          <a:tileRect/>
        </a:gradFill>
        <a:effectLst/>
      </p:bgPr>
    </p:bg>
    <p:spTree>
      <p:nvGrpSpPr>
        <p:cNvPr id="1" name=""/>
        <p:cNvGrpSpPr/>
        <p:nvPr/>
      </p:nvGrpSpPr>
      <p:grpSpPr>
        <a:xfrm>
          <a:off x="0" y="0"/>
          <a:ext cx="0" cy="0"/>
          <a:chOff x="0" y="0"/>
          <a:chExt cx="0" cy="0"/>
        </a:xfrm>
      </p:grpSpPr>
      <p:grpSp>
        <p:nvGrpSpPr>
          <p:cNvPr id="3" name="Group 3"/>
          <p:cNvGrpSpPr>
            <a:grpSpLocks/>
          </p:cNvGrpSpPr>
          <p:nvPr/>
        </p:nvGrpSpPr>
        <p:grpSpPr bwMode="auto">
          <a:xfrm>
            <a:off x="2751138" y="2705100"/>
            <a:ext cx="1463675" cy="1866900"/>
            <a:chOff x="998" y="1992"/>
            <a:chExt cx="922" cy="1176"/>
          </a:xfrm>
        </p:grpSpPr>
        <p:sp>
          <p:nvSpPr>
            <p:cNvPr id="1155076" name="Line 4"/>
            <p:cNvSpPr>
              <a:spLocks noChangeShapeType="1"/>
            </p:cNvSpPr>
            <p:nvPr/>
          </p:nvSpPr>
          <p:spPr bwMode="auto">
            <a:xfrm rot="2170005" flipH="1">
              <a:off x="1857" y="1992"/>
              <a:ext cx="63" cy="1109"/>
            </a:xfrm>
            <a:prstGeom prst="line">
              <a:avLst/>
            </a:prstGeom>
            <a:noFill/>
            <a:ln w="57150">
              <a:solidFill>
                <a:srgbClr val="9900FF"/>
              </a:solidFill>
              <a:round/>
              <a:headEnd/>
              <a:tailEnd/>
            </a:ln>
            <a:effectLst/>
          </p:spPr>
          <p:txBody>
            <a:bodyPr wrap="none" anchor="ctr"/>
            <a:lstStyle/>
            <a:p>
              <a:pPr algn="ctr"/>
              <a:endParaRPr lang="en-US" b="0">
                <a:solidFill>
                  <a:srgbClr val="000000"/>
                </a:solidFill>
                <a:effectLst/>
              </a:endParaRPr>
            </a:p>
          </p:txBody>
        </p:sp>
        <p:sp>
          <p:nvSpPr>
            <p:cNvPr id="1155077" name="Line 5"/>
            <p:cNvSpPr>
              <a:spLocks noChangeShapeType="1"/>
            </p:cNvSpPr>
            <p:nvPr/>
          </p:nvSpPr>
          <p:spPr bwMode="auto">
            <a:xfrm rot="-2205603" flipH="1" flipV="1">
              <a:off x="998" y="1992"/>
              <a:ext cx="41" cy="1176"/>
            </a:xfrm>
            <a:prstGeom prst="line">
              <a:avLst/>
            </a:prstGeom>
            <a:noFill/>
            <a:ln w="57150">
              <a:solidFill>
                <a:srgbClr val="9900FF"/>
              </a:solidFill>
              <a:round/>
              <a:headEnd/>
              <a:tailEnd/>
            </a:ln>
            <a:effectLst/>
          </p:spPr>
          <p:txBody>
            <a:bodyPr wrap="none" anchor="ctr"/>
            <a:lstStyle/>
            <a:p>
              <a:pPr algn="ctr"/>
              <a:endParaRPr lang="en-US" b="0">
                <a:solidFill>
                  <a:srgbClr val="000000"/>
                </a:solidFill>
                <a:effectLst/>
              </a:endParaRPr>
            </a:p>
          </p:txBody>
        </p:sp>
      </p:grpSp>
      <p:grpSp>
        <p:nvGrpSpPr>
          <p:cNvPr id="4" name="Group 6"/>
          <p:cNvGrpSpPr>
            <a:grpSpLocks/>
          </p:cNvGrpSpPr>
          <p:nvPr/>
        </p:nvGrpSpPr>
        <p:grpSpPr bwMode="auto">
          <a:xfrm>
            <a:off x="2643188" y="1447800"/>
            <a:ext cx="1524000" cy="1757363"/>
            <a:chOff x="916" y="1200"/>
            <a:chExt cx="960" cy="1107"/>
          </a:xfrm>
        </p:grpSpPr>
        <p:sp>
          <p:nvSpPr>
            <p:cNvPr id="1155079" name="Line 7"/>
            <p:cNvSpPr>
              <a:spLocks noChangeShapeType="1"/>
            </p:cNvSpPr>
            <p:nvPr/>
          </p:nvSpPr>
          <p:spPr bwMode="auto">
            <a:xfrm rot="2067238" flipH="1">
              <a:off x="916" y="1296"/>
              <a:ext cx="92" cy="1011"/>
            </a:xfrm>
            <a:prstGeom prst="line">
              <a:avLst/>
            </a:prstGeom>
            <a:noFill/>
            <a:ln w="57150">
              <a:solidFill>
                <a:srgbClr val="9900FF"/>
              </a:solidFill>
              <a:round/>
              <a:headEnd/>
              <a:tailEnd/>
            </a:ln>
            <a:effectLst/>
          </p:spPr>
          <p:txBody>
            <a:bodyPr wrap="none" anchor="ctr"/>
            <a:lstStyle/>
            <a:p>
              <a:pPr algn="ctr"/>
              <a:endParaRPr lang="en-US" b="0">
                <a:solidFill>
                  <a:srgbClr val="000000"/>
                </a:solidFill>
                <a:effectLst/>
              </a:endParaRPr>
            </a:p>
          </p:txBody>
        </p:sp>
        <p:sp>
          <p:nvSpPr>
            <p:cNvPr id="1155080" name="Line 8"/>
            <p:cNvSpPr>
              <a:spLocks noChangeShapeType="1"/>
            </p:cNvSpPr>
            <p:nvPr/>
          </p:nvSpPr>
          <p:spPr bwMode="auto">
            <a:xfrm rot="19205299" flipH="1">
              <a:off x="1872" y="1200"/>
              <a:ext cx="4" cy="1084"/>
            </a:xfrm>
            <a:prstGeom prst="line">
              <a:avLst/>
            </a:prstGeom>
            <a:noFill/>
            <a:ln w="57150">
              <a:solidFill>
                <a:srgbClr val="9900FF"/>
              </a:solidFill>
              <a:round/>
              <a:headEnd/>
              <a:tailEnd/>
            </a:ln>
            <a:effectLst/>
          </p:spPr>
          <p:txBody>
            <a:bodyPr wrap="none" anchor="ctr"/>
            <a:lstStyle/>
            <a:p>
              <a:pPr algn="ctr"/>
              <a:endParaRPr lang="en-US" b="0">
                <a:solidFill>
                  <a:srgbClr val="000000"/>
                </a:solidFill>
                <a:effectLst/>
              </a:endParaRPr>
            </a:p>
          </p:txBody>
        </p:sp>
      </p:grpSp>
      <p:sp>
        <p:nvSpPr>
          <p:cNvPr id="1155086" name="AutoShape 14"/>
          <p:cNvSpPr>
            <a:spLocks noChangeArrowheads="1"/>
          </p:cNvSpPr>
          <p:nvPr/>
        </p:nvSpPr>
        <p:spPr bwMode="auto">
          <a:xfrm rot="16200000">
            <a:off x="3421063" y="2336800"/>
            <a:ext cx="179388" cy="993775"/>
          </a:xfrm>
          <a:prstGeom prst="curvedLeftArrow">
            <a:avLst>
              <a:gd name="adj1" fmla="val 110796"/>
              <a:gd name="adj2" fmla="val 221593"/>
              <a:gd name="adj3" fmla="val 33333"/>
            </a:avLst>
          </a:prstGeom>
          <a:gradFill rotWithShape="0">
            <a:gsLst>
              <a:gs pos="0">
                <a:srgbClr val="FFFF00"/>
              </a:gs>
              <a:gs pos="50000">
                <a:srgbClr val="FF3300"/>
              </a:gs>
              <a:gs pos="100000">
                <a:srgbClr val="FFFF00"/>
              </a:gs>
            </a:gsLst>
            <a:lin ang="5400000" scaled="1"/>
          </a:gradFill>
          <a:ln w="28575">
            <a:solidFill>
              <a:srgbClr val="660033"/>
            </a:solidFill>
            <a:miter lim="800000"/>
            <a:headEnd/>
            <a:tailEnd/>
          </a:ln>
          <a:effectLst/>
        </p:spPr>
        <p:txBody>
          <a:bodyPr wrap="none" anchor="ctr"/>
          <a:lstStyle/>
          <a:p>
            <a:pPr algn="ctr"/>
            <a:endParaRPr lang="en-US" b="0">
              <a:solidFill>
                <a:srgbClr val="000000"/>
              </a:solidFill>
              <a:effectLst/>
            </a:endParaRPr>
          </a:p>
        </p:txBody>
      </p:sp>
      <p:sp>
        <p:nvSpPr>
          <p:cNvPr id="1155089" name="AutoShape 17"/>
          <p:cNvSpPr>
            <a:spLocks noChangeArrowheads="1"/>
          </p:cNvSpPr>
          <p:nvPr/>
        </p:nvSpPr>
        <p:spPr bwMode="auto">
          <a:xfrm rot="5400000">
            <a:off x="3335338" y="2635250"/>
            <a:ext cx="179388" cy="992187"/>
          </a:xfrm>
          <a:prstGeom prst="curvedLeftArrow">
            <a:avLst>
              <a:gd name="adj1" fmla="val 110619"/>
              <a:gd name="adj2" fmla="val 221239"/>
              <a:gd name="adj3" fmla="val 33333"/>
            </a:avLst>
          </a:prstGeom>
          <a:gradFill rotWithShape="0">
            <a:gsLst>
              <a:gs pos="0">
                <a:srgbClr val="FFFF00"/>
              </a:gs>
              <a:gs pos="50000">
                <a:srgbClr val="FF3300"/>
              </a:gs>
              <a:gs pos="100000">
                <a:srgbClr val="FFFF00"/>
              </a:gs>
            </a:gsLst>
            <a:lin ang="5400000" scaled="1"/>
          </a:gradFill>
          <a:ln w="28575">
            <a:solidFill>
              <a:srgbClr val="660033"/>
            </a:solidFill>
            <a:miter lim="800000"/>
            <a:headEnd/>
            <a:tailEnd/>
          </a:ln>
          <a:effectLst/>
        </p:spPr>
        <p:txBody>
          <a:bodyPr wrap="none" anchor="ctr"/>
          <a:lstStyle/>
          <a:p>
            <a:pPr algn="ctr"/>
            <a:endParaRPr lang="en-US" b="0">
              <a:solidFill>
                <a:srgbClr val="000000"/>
              </a:solidFill>
              <a:effectLst/>
            </a:endParaRPr>
          </a:p>
        </p:txBody>
      </p:sp>
      <p:sp>
        <p:nvSpPr>
          <p:cNvPr id="1155097" name="Rectangle 25"/>
          <p:cNvSpPr>
            <a:spLocks noChangeArrowheads="1"/>
          </p:cNvSpPr>
          <p:nvPr/>
        </p:nvSpPr>
        <p:spPr bwMode="auto">
          <a:xfrm>
            <a:off x="0" y="5410201"/>
            <a:ext cx="9144000" cy="1447800"/>
          </a:xfrm>
          <a:prstGeom prst="rect">
            <a:avLst/>
          </a:prstGeom>
          <a:solidFill>
            <a:schemeClr val="tx1"/>
          </a:solidFill>
          <a:ln w="9525">
            <a:solidFill>
              <a:schemeClr val="tx1"/>
            </a:solidFill>
            <a:miter lim="800000"/>
            <a:headEnd/>
            <a:tailEnd/>
          </a:ln>
          <a:effectLst/>
        </p:spPr>
        <p:txBody>
          <a:bodyPr wrap="none" anchor="ctr"/>
          <a:lstStyle/>
          <a:p>
            <a:pPr algn="ctr"/>
            <a:endParaRPr lang="en-US" b="0">
              <a:solidFill>
                <a:srgbClr val="000000"/>
              </a:solidFill>
              <a:effectLst/>
            </a:endParaRPr>
          </a:p>
        </p:txBody>
      </p:sp>
      <p:grpSp>
        <p:nvGrpSpPr>
          <p:cNvPr id="7" name="Group 35"/>
          <p:cNvGrpSpPr>
            <a:grpSpLocks/>
          </p:cNvGrpSpPr>
          <p:nvPr/>
        </p:nvGrpSpPr>
        <p:grpSpPr bwMode="auto">
          <a:xfrm>
            <a:off x="1436688" y="5714996"/>
            <a:ext cx="6335712" cy="682625"/>
            <a:chOff x="617" y="3600"/>
            <a:chExt cx="3991" cy="430"/>
          </a:xfrm>
        </p:grpSpPr>
        <p:sp>
          <p:nvSpPr>
            <p:cNvPr id="1155099" name="Text Box 27"/>
            <p:cNvSpPr txBox="1">
              <a:spLocks noChangeArrowheads="1"/>
            </p:cNvSpPr>
            <p:nvPr/>
          </p:nvSpPr>
          <p:spPr bwMode="auto">
            <a:xfrm>
              <a:off x="832" y="3623"/>
              <a:ext cx="3776" cy="407"/>
            </a:xfrm>
            <a:prstGeom prst="rect">
              <a:avLst/>
            </a:prstGeom>
            <a:noFill/>
            <a:ln w="9525">
              <a:noFill/>
              <a:miter lim="800000"/>
              <a:headEnd/>
              <a:tailEnd/>
            </a:ln>
            <a:effectLst/>
          </p:spPr>
          <p:txBody>
            <a:bodyPr wrap="square">
              <a:spAutoFit/>
            </a:bodyPr>
            <a:lstStyle/>
            <a:p>
              <a:pPr>
                <a:lnSpc>
                  <a:spcPct val="90000"/>
                </a:lnSpc>
              </a:pPr>
              <a:r>
                <a:rPr lang="en-US" sz="2000" u="sng" dirty="0">
                  <a:solidFill>
                    <a:srgbClr val="FFFFFF"/>
                  </a:solidFill>
                  <a:effectLst/>
                  <a:latin typeface="Arial Narrow" pitchFamily="34" charset="0"/>
                </a:rPr>
                <a:t>God</a:t>
              </a:r>
              <a:r>
                <a:rPr lang="en-US" sz="2000" dirty="0">
                  <a:solidFill>
                    <a:srgbClr val="FFFFFF"/>
                  </a:solidFill>
                  <a:effectLst/>
                  <a:latin typeface="Arial Narrow" pitchFamily="34" charset="0"/>
                </a:rPr>
                <a:t>,  </a:t>
              </a:r>
              <a:r>
                <a:rPr lang="en-US" sz="2000" u="sng" dirty="0">
                  <a:solidFill>
                    <a:srgbClr val="FFFFFF"/>
                  </a:solidFill>
                  <a:effectLst/>
                  <a:latin typeface="Arial Narrow" pitchFamily="34" charset="0"/>
                </a:rPr>
                <a:t>Jesus</a:t>
              </a:r>
              <a:r>
                <a:rPr lang="en-US" sz="2000" dirty="0">
                  <a:solidFill>
                    <a:srgbClr val="FFFFFF"/>
                  </a:solidFill>
                  <a:effectLst/>
                  <a:latin typeface="Arial Narrow" pitchFamily="34" charset="0"/>
                </a:rPr>
                <a:t>  and the </a:t>
              </a:r>
              <a:r>
                <a:rPr lang="en-US" sz="2000" u="sng" dirty="0">
                  <a:solidFill>
                    <a:srgbClr val="FFFFFF"/>
                  </a:solidFill>
                  <a:effectLst/>
                  <a:latin typeface="Arial Narrow" pitchFamily="34" charset="0"/>
                </a:rPr>
                <a:t>Holy Spirit</a:t>
              </a:r>
              <a:r>
                <a:rPr lang="en-US" sz="2000" dirty="0">
                  <a:solidFill>
                    <a:srgbClr val="FFFFFF"/>
                  </a:solidFill>
                  <a:effectLst/>
                  <a:latin typeface="Arial Narrow" pitchFamily="34" charset="0"/>
                </a:rPr>
                <a:t> thus become one, and this oneness constitutes the </a:t>
              </a:r>
              <a:r>
                <a:rPr lang="en-US" sz="2000" u="sng" dirty="0">
                  <a:solidFill>
                    <a:srgbClr val="FFFFFF"/>
                  </a:solidFill>
                  <a:effectLst/>
                  <a:latin typeface="Arial Narrow" pitchFamily="34" charset="0"/>
                </a:rPr>
                <a:t>Trinity</a:t>
              </a:r>
              <a:r>
                <a:rPr lang="en-US" sz="2000" dirty="0">
                  <a:solidFill>
                    <a:srgbClr val="FFFFFF"/>
                  </a:solidFill>
                  <a:effectLst/>
                  <a:latin typeface="Arial Narrow" pitchFamily="34" charset="0"/>
                </a:rPr>
                <a:t>.</a:t>
              </a:r>
              <a:endParaRPr lang="en-US" sz="2000" b="0" u="sng" dirty="0">
                <a:solidFill>
                  <a:srgbClr val="FFFFFF"/>
                </a:solidFill>
                <a:effectLst/>
                <a:latin typeface="Arial Narrow" pitchFamily="34" charset="0"/>
              </a:endParaRPr>
            </a:p>
          </p:txBody>
        </p:sp>
        <p:sp>
          <p:nvSpPr>
            <p:cNvPr id="1155100" name="Text Box 28"/>
            <p:cNvSpPr txBox="1">
              <a:spLocks noChangeArrowheads="1"/>
            </p:cNvSpPr>
            <p:nvPr/>
          </p:nvSpPr>
          <p:spPr bwMode="auto">
            <a:xfrm>
              <a:off x="617" y="3600"/>
              <a:ext cx="199" cy="383"/>
            </a:xfrm>
            <a:prstGeom prst="rect">
              <a:avLst/>
            </a:prstGeom>
            <a:noFill/>
            <a:ln w="9525">
              <a:noFill/>
              <a:miter lim="800000"/>
              <a:headEnd/>
              <a:tailEnd/>
            </a:ln>
            <a:effectLst/>
          </p:spPr>
          <p:txBody>
            <a:bodyPr>
              <a:spAutoFit/>
            </a:bodyPr>
            <a:lstStyle/>
            <a:p>
              <a:pPr marL="0" marR="0" lvl="0" indent="0" defTabSz="914400" rtl="0" eaLnBrk="0" fontAlgn="base" latinLnBrk="0" hangingPunct="0">
                <a:lnSpc>
                  <a:spcPct val="65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1155102" name="Rectangle 30"/>
          <p:cNvSpPr>
            <a:spLocks noChangeArrowheads="1"/>
          </p:cNvSpPr>
          <p:nvPr/>
        </p:nvSpPr>
        <p:spPr bwMode="auto">
          <a:xfrm>
            <a:off x="6019800" y="1905000"/>
            <a:ext cx="2209800" cy="762000"/>
          </a:xfrm>
          <a:prstGeom prst="rect">
            <a:avLst/>
          </a:prstGeom>
          <a:noFill/>
          <a:ln w="19050">
            <a:noFill/>
            <a:miter lim="800000"/>
            <a:headEnd/>
            <a:tailEnd/>
          </a:ln>
          <a:effectLst/>
        </p:spPr>
        <p:txBody>
          <a:bodyPr>
            <a:spAutoFit/>
          </a:bodyPr>
          <a:lstStyle/>
          <a:p>
            <a:pPr algn="ctr"/>
            <a:r>
              <a:rPr lang="en-US" sz="4400">
                <a:solidFill>
                  <a:srgbClr val="5300A6"/>
                </a:solidFill>
                <a:effectLst>
                  <a:outerShdw dist="12700" algn="ctr" rotWithShape="0">
                    <a:srgbClr val="FFFFFF"/>
                  </a:outerShdw>
                </a:effectLst>
                <a:latin typeface="Arial Black" pitchFamily="34" charset="0"/>
              </a:rPr>
              <a:t>Trinity</a:t>
            </a:r>
          </a:p>
        </p:txBody>
      </p:sp>
      <p:sp>
        <p:nvSpPr>
          <p:cNvPr id="1155103" name="WordArt 31"/>
          <p:cNvSpPr>
            <a:spLocks noChangeArrowheads="1" noChangeShapeType="1" noTextEdit="1"/>
          </p:cNvSpPr>
          <p:nvPr/>
        </p:nvSpPr>
        <p:spPr bwMode="auto">
          <a:xfrm>
            <a:off x="5638800" y="1295400"/>
            <a:ext cx="228600" cy="1981200"/>
          </a:xfrm>
          <a:prstGeom prst="rect">
            <a:avLst/>
          </a:prstGeom>
        </p:spPr>
        <p:txBody>
          <a:bodyPr wrap="none" fromWordArt="1">
            <a:prstTxWarp prst="textPlain">
              <a:avLst>
                <a:gd name="adj" fmla="val 50000"/>
              </a:avLst>
            </a:prstTxWarp>
          </a:bodyPr>
          <a:lstStyle/>
          <a:p>
            <a:pPr algn="ctr"/>
            <a:r>
              <a:rPr lang="en-US" sz="3600" kern="10">
                <a:ln w="28575">
                  <a:noFill/>
                  <a:round/>
                  <a:headEnd/>
                  <a:tailEnd/>
                </a:ln>
                <a:solidFill>
                  <a:srgbClr val="000099"/>
                </a:solidFill>
                <a:effectLst/>
                <a:latin typeface="Times New Roman"/>
                <a:cs typeface="Times New Roman"/>
              </a:rPr>
              <a:t>}</a:t>
            </a:r>
          </a:p>
        </p:txBody>
      </p:sp>
      <p:sp>
        <p:nvSpPr>
          <p:cNvPr id="1155104" name="Oval 32"/>
          <p:cNvSpPr>
            <a:spLocks noChangeArrowheads="1"/>
          </p:cNvSpPr>
          <p:nvPr/>
        </p:nvSpPr>
        <p:spPr bwMode="auto">
          <a:xfrm>
            <a:off x="2768600" y="3733800"/>
            <a:ext cx="1427163" cy="725488"/>
          </a:xfrm>
          <a:prstGeom prst="ellipse">
            <a:avLst/>
          </a:prstGeom>
          <a:gradFill rotWithShape="0">
            <a:gsLst>
              <a:gs pos="0">
                <a:schemeClr val="bg1"/>
              </a:gs>
              <a:gs pos="100000">
                <a:srgbClr val="CCCCFF"/>
              </a:gs>
            </a:gsLst>
            <a:lin ang="2700000" scaled="1"/>
          </a:gradFill>
          <a:ln w="12700">
            <a:solidFill>
              <a:srgbClr val="6600CC"/>
            </a:solidFill>
            <a:round/>
            <a:headEnd/>
            <a:tailEnd/>
          </a:ln>
          <a:effectLst>
            <a:outerShdw dist="64758" dir="4721404" algn="ctr" rotWithShape="0">
              <a:srgbClr val="6600CC"/>
            </a:outerShdw>
          </a:effectLst>
        </p:spPr>
        <p:txBody>
          <a:bodyPr wrap="none" anchor="ctr"/>
          <a:lstStyle/>
          <a:p>
            <a:pPr algn="ctr"/>
            <a:r>
              <a:rPr lang="en-US" sz="3600" b="0" dirty="0">
                <a:solidFill>
                  <a:srgbClr val="6600CC"/>
                </a:solidFill>
                <a:effectLst/>
                <a:latin typeface="Impact" pitchFamily="34" charset="0"/>
              </a:rPr>
              <a:t>One</a:t>
            </a:r>
          </a:p>
        </p:txBody>
      </p:sp>
      <p:sp>
        <p:nvSpPr>
          <p:cNvPr id="29" name="Text Box 62"/>
          <p:cNvSpPr txBox="1">
            <a:spLocks noChangeArrowheads="1"/>
          </p:cNvSpPr>
          <p:nvPr/>
        </p:nvSpPr>
        <p:spPr bwMode="auto">
          <a:xfrm>
            <a:off x="457200" y="228600"/>
            <a:ext cx="2743200" cy="506412"/>
          </a:xfrm>
          <a:prstGeom prst="rect">
            <a:avLst/>
          </a:prstGeom>
          <a:noFill/>
          <a:ln w="9525">
            <a:noFill/>
            <a:miter lim="800000"/>
            <a:headEnd/>
            <a:tailEnd/>
          </a:ln>
          <a:effectLst/>
        </p:spPr>
        <p:txBody>
          <a:bodyPr>
            <a:spAutoFit/>
          </a:bodyPr>
          <a:lstStyle/>
          <a:p>
            <a:pPr>
              <a:lnSpc>
                <a:spcPct val="85000"/>
              </a:lnSpc>
            </a:pPr>
            <a:r>
              <a:rPr lang="en-US" sz="3200" b="0" u="sng">
                <a:solidFill>
                  <a:srgbClr val="000099"/>
                </a:solidFill>
                <a:effectLst/>
                <a:latin typeface="Impact" pitchFamily="34" charset="0"/>
              </a:rPr>
              <a:t>The  Trinity</a:t>
            </a:r>
          </a:p>
        </p:txBody>
      </p:sp>
      <p:sp>
        <p:nvSpPr>
          <p:cNvPr id="1155085" name="Oval 13"/>
          <p:cNvSpPr>
            <a:spLocks noChangeArrowheads="1"/>
          </p:cNvSpPr>
          <p:nvPr/>
        </p:nvSpPr>
        <p:spPr bwMode="auto">
          <a:xfrm>
            <a:off x="4052888" y="2609850"/>
            <a:ext cx="1433512" cy="725488"/>
          </a:xfrm>
          <a:prstGeom prst="ellipse">
            <a:avLst/>
          </a:prstGeom>
          <a:gradFill rotWithShape="0">
            <a:gsLst>
              <a:gs pos="0">
                <a:srgbClr val="FFFFFF"/>
              </a:gs>
              <a:gs pos="100000">
                <a:srgbClr val="CCFF99"/>
              </a:gs>
            </a:gsLst>
            <a:path path="shape">
              <a:fillToRect l="50000" t="50000" r="50000" b="50000"/>
            </a:path>
          </a:gradFill>
          <a:ln w="9525">
            <a:round/>
            <a:headEnd/>
            <a:tailEnd/>
          </a:ln>
          <a:effectLst/>
          <a:scene3d>
            <a:camera prst="legacyPerspectiveTopRight"/>
            <a:lightRig rig="legacyHarsh3" dir="t"/>
          </a:scene3d>
          <a:sp3d extrusionH="430200" prstMaterial="legacyMatte">
            <a:bevelT w="13500" h="13500" prst="angle"/>
            <a:bevelB w="13500" h="13500" prst="angle"/>
            <a:extrusionClr>
              <a:srgbClr val="CCFF99"/>
            </a:extrusionClr>
          </a:sp3d>
        </p:spPr>
        <p:txBody>
          <a:bodyPr wrap="none" anchor="ctr">
            <a:flatTx/>
          </a:bodyPr>
          <a:lstStyle/>
          <a:p>
            <a:pPr algn="ctr">
              <a:lnSpc>
                <a:spcPct val="75000"/>
              </a:lnSpc>
            </a:pPr>
            <a:endParaRPr lang="en-US" sz="600" b="0">
              <a:solidFill>
                <a:srgbClr val="339933"/>
              </a:solidFill>
              <a:effectLst>
                <a:outerShdw blurRad="38100" dist="38100" dir="2700000" algn="tl">
                  <a:srgbClr val="000000"/>
                </a:outerShdw>
              </a:effectLst>
              <a:latin typeface="Arial Black" pitchFamily="34" charset="0"/>
            </a:endParaRPr>
          </a:p>
          <a:p>
            <a:pPr algn="ctr">
              <a:lnSpc>
                <a:spcPct val="75000"/>
              </a:lnSpc>
            </a:pPr>
            <a:r>
              <a:rPr lang="en-US" b="0">
                <a:solidFill>
                  <a:srgbClr val="003300"/>
                </a:solidFill>
                <a:effectLst/>
                <a:latin typeface="Impact" pitchFamily="34" charset="0"/>
              </a:rPr>
              <a:t>Holy Spirit</a:t>
            </a:r>
          </a:p>
        </p:txBody>
      </p:sp>
      <p:grpSp>
        <p:nvGrpSpPr>
          <p:cNvPr id="5" name="Group 9"/>
          <p:cNvGrpSpPr>
            <a:grpSpLocks/>
          </p:cNvGrpSpPr>
          <p:nvPr/>
        </p:nvGrpSpPr>
        <p:grpSpPr bwMode="auto">
          <a:xfrm>
            <a:off x="2957513" y="1374775"/>
            <a:ext cx="1047750" cy="957263"/>
            <a:chOff x="1134" y="1010"/>
            <a:chExt cx="660" cy="603"/>
          </a:xfrm>
        </p:grpSpPr>
        <p:sp>
          <p:nvSpPr>
            <p:cNvPr id="1155082" name="Oval 10"/>
            <p:cNvSpPr>
              <a:spLocks noChangeArrowheads="1"/>
            </p:cNvSpPr>
            <p:nvPr/>
          </p:nvSpPr>
          <p:spPr bwMode="auto">
            <a:xfrm>
              <a:off x="1134" y="1010"/>
              <a:ext cx="660" cy="603"/>
            </a:xfrm>
            <a:prstGeom prst="ellipse">
              <a:avLst/>
            </a:prstGeom>
            <a:gradFill rotWithShape="0">
              <a:gsLst>
                <a:gs pos="0">
                  <a:schemeClr val="bg1"/>
                </a:gs>
                <a:gs pos="100000">
                  <a:srgbClr val="CCCCFF"/>
                </a:gs>
              </a:gsLst>
              <a:lin ang="2700000" scaled="1"/>
            </a:gradFill>
            <a:ln w="12700">
              <a:round/>
              <a:headEnd/>
              <a:tailEnd/>
            </a:ln>
            <a:effectLst/>
            <a:scene3d>
              <a:camera prst="legacyPerspectiveTop"/>
              <a:lightRig rig="legacyFlat3" dir="t"/>
            </a:scene3d>
            <a:sp3d extrusionH="430200" prstMaterial="legacyMatte">
              <a:bevelT w="13500" h="13500" prst="angle"/>
              <a:bevelB w="13500" h="13500" prst="angle"/>
              <a:extrusionClr>
                <a:srgbClr val="9900FF"/>
              </a:extrusionClr>
            </a:sp3d>
          </p:spPr>
          <p:txBody>
            <a:bodyPr wrap="none" anchor="ctr">
              <a:flatTx/>
            </a:bodyPr>
            <a:lstStyle/>
            <a:p>
              <a:pPr algn="ctr"/>
              <a:endParaRPr lang="en-US" sz="4800">
                <a:solidFill>
                  <a:srgbClr val="6600CC"/>
                </a:solidFill>
                <a:effectLst/>
                <a:latin typeface="Impact" pitchFamily="34" charset="0"/>
              </a:endParaRPr>
            </a:p>
          </p:txBody>
        </p:sp>
        <p:sp>
          <p:nvSpPr>
            <p:cNvPr id="1155083" name="WordArt 11"/>
            <p:cNvSpPr>
              <a:spLocks noChangeArrowheads="1" noChangeShapeType="1" noTextEdit="1"/>
            </p:cNvSpPr>
            <p:nvPr/>
          </p:nvSpPr>
          <p:spPr bwMode="auto">
            <a:xfrm>
              <a:off x="1210" y="1168"/>
              <a:ext cx="507" cy="287"/>
            </a:xfrm>
            <a:prstGeom prst="rect">
              <a:avLst/>
            </a:prstGeom>
          </p:spPr>
          <p:txBody>
            <a:bodyPr wrap="none" fromWordArt="1">
              <a:prstTxWarp prst="textPlain">
                <a:avLst>
                  <a:gd name="adj" fmla="val 50000"/>
                </a:avLst>
              </a:prstTxWarp>
            </a:bodyPr>
            <a:lstStyle/>
            <a:p>
              <a:pPr algn="ctr"/>
              <a:r>
                <a:rPr lang="en-US" sz="3600" b="0" kern="10" dirty="0">
                  <a:ln w="19050">
                    <a:solidFill>
                      <a:srgbClr val="6600CC"/>
                    </a:solidFill>
                    <a:round/>
                    <a:headEnd/>
                    <a:tailEnd/>
                  </a:ln>
                  <a:solidFill>
                    <a:srgbClr val="FFFFFF"/>
                  </a:solidFill>
                  <a:effectLst/>
                  <a:latin typeface="Impact"/>
                </a:rPr>
                <a:t>God</a:t>
              </a:r>
            </a:p>
          </p:txBody>
        </p:sp>
      </p:grpSp>
      <p:sp>
        <p:nvSpPr>
          <p:cNvPr id="30" name="Oval 71"/>
          <p:cNvSpPr>
            <a:spLocks noChangeArrowheads="1"/>
          </p:cNvSpPr>
          <p:nvPr/>
        </p:nvSpPr>
        <p:spPr bwMode="auto">
          <a:xfrm>
            <a:off x="1493838" y="2627313"/>
            <a:ext cx="1433512" cy="725487"/>
          </a:xfrm>
          <a:prstGeom prst="ellipse">
            <a:avLst/>
          </a:prstGeom>
          <a:gradFill rotWithShape="0">
            <a:gsLst>
              <a:gs pos="0">
                <a:srgbClr val="FFFF00"/>
              </a:gs>
              <a:gs pos="100000">
                <a:srgbClr val="FF99FF"/>
              </a:gs>
            </a:gsLst>
            <a:path path="shape">
              <a:fillToRect l="50000" t="50000" r="50000" b="50000"/>
            </a:path>
          </a:gradFill>
          <a:ln w="9525">
            <a:round/>
            <a:headEnd/>
            <a:tailEnd/>
          </a:ln>
          <a:effectLst/>
          <a:scene3d>
            <a:camera prst="legacyPerspectiveTopLeft"/>
            <a:lightRig rig="legacyHarsh3" dir="t"/>
          </a:scene3d>
          <a:sp3d extrusionH="430200" prstMaterial="legacyMatte">
            <a:bevelT w="13500" h="13500" prst="angle"/>
            <a:bevelB w="13500" h="13500" prst="angle"/>
            <a:extrusionClr>
              <a:srgbClr val="FF99FF"/>
            </a:extrusionClr>
          </a:sp3d>
        </p:spPr>
        <p:txBody>
          <a:bodyPr wrap="none" anchor="ctr">
            <a:flatTx/>
          </a:bodyPr>
          <a:lstStyle/>
          <a:p>
            <a:pPr algn="ctr"/>
            <a:r>
              <a:rPr lang="en-US" sz="3400" b="0" dirty="0">
                <a:solidFill>
                  <a:srgbClr val="0000FF"/>
                </a:solidFill>
                <a:effectLst/>
                <a:latin typeface="Impact" pitchFamily="34" charset="0"/>
              </a:rPr>
              <a:t>Jesus</a:t>
            </a:r>
            <a:endParaRPr lang="en-US" sz="2200" b="0" dirty="0">
              <a:solidFill>
                <a:srgbClr val="0000FF"/>
              </a:solidFill>
              <a:effectLst>
                <a:outerShdw blurRad="38100" dist="38100" dir="2700000" algn="tl">
                  <a:srgbClr val="000000"/>
                </a:outerShdw>
              </a:effectLst>
              <a:latin typeface="Arial Black" pitchFamily="34" charset="0"/>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decel="50000" autoRev="1" fill="remove" nodeType="clickEffect">
                                  <p:stCondLst>
                                    <p:cond delay="0"/>
                                  </p:stCondLst>
                                  <p:childTnLst>
                                    <p:animScale>
                                      <p:cBhvr>
                                        <p:cTn id="11" dur="500" fill="hold"/>
                                        <p:tgtEl>
                                          <p:spTgt spid="5"/>
                                        </p:tgtEl>
                                      </p:cBhvr>
                                      <p:by x="130000" y="130000"/>
                                    </p:animScale>
                                  </p:childTnLst>
                                </p:cTn>
                              </p:par>
                            </p:childTnLst>
                          </p:cTn>
                        </p:par>
                      </p:childTnLst>
                    </p:cTn>
                  </p:par>
                  <p:par>
                    <p:cTn id="12" fill="hold">
                      <p:stCondLst>
                        <p:cond delay="indefinite"/>
                      </p:stCondLst>
                      <p:childTnLst>
                        <p:par>
                          <p:cTn id="13" fill="hold">
                            <p:stCondLst>
                              <p:cond delay="0"/>
                            </p:stCondLst>
                            <p:childTnLst>
                              <p:par>
                                <p:cTn id="14" presetID="6" presetClass="emph" presetSubtype="0" decel="50000" autoRev="1" fill="remove" grpId="0" nodeType="clickEffect">
                                  <p:stCondLst>
                                    <p:cond delay="0"/>
                                  </p:stCondLst>
                                  <p:childTnLst>
                                    <p:animScale>
                                      <p:cBhvr>
                                        <p:cTn id="15" dur="500" fill="hold"/>
                                        <p:tgtEl>
                                          <p:spTgt spid="30"/>
                                        </p:tgtEl>
                                      </p:cBhvr>
                                      <p:by x="130000" y="130000"/>
                                    </p:animScale>
                                  </p:childTnLst>
                                </p:cTn>
                              </p:par>
                            </p:childTnLst>
                          </p:cTn>
                        </p:par>
                      </p:childTnLst>
                    </p:cTn>
                  </p:par>
                  <p:par>
                    <p:cTn id="16" fill="hold">
                      <p:stCondLst>
                        <p:cond delay="indefinite"/>
                      </p:stCondLst>
                      <p:childTnLst>
                        <p:par>
                          <p:cTn id="17" fill="hold">
                            <p:stCondLst>
                              <p:cond delay="0"/>
                            </p:stCondLst>
                            <p:childTnLst>
                              <p:par>
                                <p:cTn id="18" presetID="6" presetClass="emph" presetSubtype="0" decel="50000" autoRev="1" fill="remove" grpId="0" nodeType="clickEffect">
                                  <p:stCondLst>
                                    <p:cond delay="0"/>
                                  </p:stCondLst>
                                  <p:childTnLst>
                                    <p:animScale>
                                      <p:cBhvr>
                                        <p:cTn id="19" dur="500" fill="hold"/>
                                        <p:tgtEl>
                                          <p:spTgt spid="1155085"/>
                                        </p:tgtEl>
                                      </p:cBhvr>
                                      <p:by x="130000" y="130000"/>
                                    </p:animScale>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55103"/>
                                        </p:tgtEl>
                                        <p:attrNameLst>
                                          <p:attrName>style.visibility</p:attrName>
                                        </p:attrNameLst>
                                      </p:cBhvr>
                                      <p:to>
                                        <p:strVal val="visible"/>
                                      </p:to>
                                    </p:set>
                                    <p:animEffect transition="in" filter="fade">
                                      <p:cBhvr>
                                        <p:cTn id="24" dur="1000"/>
                                        <p:tgtEl>
                                          <p:spTgt spid="1155103"/>
                                        </p:tgtEl>
                                      </p:cBhvr>
                                    </p:animEffect>
                                  </p:childTnLst>
                                </p:cTn>
                              </p:par>
                              <p:par>
                                <p:cTn id="25" presetID="17" presetClass="entr" presetSubtype="10" fill="hold" grpId="0" nodeType="withEffect">
                                  <p:stCondLst>
                                    <p:cond delay="0"/>
                                  </p:stCondLst>
                                  <p:iterate type="wd">
                                    <p:tmPct val="30000"/>
                                  </p:iterate>
                                  <p:childTnLst>
                                    <p:set>
                                      <p:cBhvr>
                                        <p:cTn id="26" dur="1" fill="hold">
                                          <p:stCondLst>
                                            <p:cond delay="0"/>
                                          </p:stCondLst>
                                        </p:cTn>
                                        <p:tgtEl>
                                          <p:spTgt spid="1155102"/>
                                        </p:tgtEl>
                                        <p:attrNameLst>
                                          <p:attrName>style.visibility</p:attrName>
                                        </p:attrNameLst>
                                      </p:cBhvr>
                                      <p:to>
                                        <p:strVal val="visible"/>
                                      </p:to>
                                    </p:set>
                                    <p:anim calcmode="lin" valueType="num">
                                      <p:cBhvr>
                                        <p:cTn id="27" dur="1000" fill="hold"/>
                                        <p:tgtEl>
                                          <p:spTgt spid="1155102"/>
                                        </p:tgtEl>
                                        <p:attrNameLst>
                                          <p:attrName>ppt_w</p:attrName>
                                        </p:attrNameLst>
                                      </p:cBhvr>
                                      <p:tavLst>
                                        <p:tav tm="0">
                                          <p:val>
                                            <p:fltVal val="0"/>
                                          </p:val>
                                        </p:tav>
                                        <p:tav tm="100000">
                                          <p:val>
                                            <p:strVal val="#ppt_w"/>
                                          </p:val>
                                        </p:tav>
                                      </p:tavLst>
                                    </p:anim>
                                    <p:anim calcmode="lin" valueType="num">
                                      <p:cBhvr>
                                        <p:cTn id="28" dur="1000" fill="hold"/>
                                        <p:tgtEl>
                                          <p:spTgt spid="115510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5102" grpId="0" autoUpdateAnimBg="0"/>
      <p:bldP spid="1155103" grpId="0" animBg="1"/>
      <p:bldP spid="1155085" grpId="0" animBg="1"/>
      <p:bldP spid="30"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FFD9"/>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1120265" name="AutoShape 9"/>
          <p:cNvSpPr>
            <a:spLocks noChangeArrowheads="1"/>
          </p:cNvSpPr>
          <p:nvPr/>
        </p:nvSpPr>
        <p:spPr bwMode="auto">
          <a:xfrm>
            <a:off x="762000" y="1293812"/>
            <a:ext cx="2895600" cy="1828800"/>
          </a:xfrm>
          <a:prstGeom prst="triangle">
            <a:avLst>
              <a:gd name="adj" fmla="val 50000"/>
            </a:avLst>
          </a:prstGeom>
          <a:gradFill rotWithShape="0">
            <a:gsLst>
              <a:gs pos="0">
                <a:srgbClr val="CCCCFF"/>
              </a:gs>
              <a:gs pos="50000">
                <a:srgbClr val="9966FF"/>
              </a:gs>
              <a:gs pos="100000">
                <a:srgbClr val="CCCCFF"/>
              </a:gs>
            </a:gsLst>
            <a:lin ang="5400000" scaled="1"/>
          </a:gradFill>
          <a:ln w="28575">
            <a:noFill/>
            <a:miter lim="800000"/>
            <a:headEnd/>
            <a:tailEnd/>
          </a:ln>
          <a:effectLst/>
        </p:spPr>
        <p:txBody>
          <a:bodyPr rot="10800000" vert="eaVert" wrap="none" anchor="ctr"/>
          <a:lstStyle/>
          <a:p>
            <a:pPr algn="ctr"/>
            <a:endParaRPr lang="en-US" b="0">
              <a:solidFill>
                <a:srgbClr val="000000"/>
              </a:solidFill>
              <a:effectLst/>
            </a:endParaRPr>
          </a:p>
        </p:txBody>
      </p:sp>
      <p:sp>
        <p:nvSpPr>
          <p:cNvPr id="1120258" name="Text Box 2"/>
          <p:cNvSpPr txBox="1">
            <a:spLocks noChangeArrowheads="1"/>
          </p:cNvSpPr>
          <p:nvPr/>
        </p:nvSpPr>
        <p:spPr bwMode="auto">
          <a:xfrm>
            <a:off x="228600" y="166687"/>
            <a:ext cx="4572000" cy="519113"/>
          </a:xfrm>
          <a:prstGeom prst="rect">
            <a:avLst/>
          </a:prstGeom>
          <a:noFill/>
          <a:ln w="9525">
            <a:noFill/>
            <a:miter lim="800000"/>
            <a:headEnd/>
            <a:tailEnd/>
          </a:ln>
          <a:effectLst/>
        </p:spPr>
        <p:txBody>
          <a:bodyPr>
            <a:spAutoFit/>
          </a:bodyPr>
          <a:lstStyle/>
          <a:p>
            <a:pPr algn="ctr"/>
            <a:r>
              <a:rPr lang="en-US" sz="2800" b="0" u="sng">
                <a:solidFill>
                  <a:srgbClr val="000099"/>
                </a:solidFill>
                <a:effectLst/>
                <a:latin typeface="Impact" pitchFamily="34" charset="0"/>
              </a:rPr>
              <a:t>Spiritual and perfect trinities</a:t>
            </a:r>
          </a:p>
        </p:txBody>
      </p:sp>
      <p:sp>
        <p:nvSpPr>
          <p:cNvPr id="1120260" name="Rectangle 4"/>
          <p:cNvSpPr>
            <a:spLocks noChangeArrowheads="1"/>
          </p:cNvSpPr>
          <p:nvPr/>
        </p:nvSpPr>
        <p:spPr bwMode="auto">
          <a:xfrm>
            <a:off x="0" y="5410201"/>
            <a:ext cx="9144000" cy="1447800"/>
          </a:xfrm>
          <a:prstGeom prst="rect">
            <a:avLst/>
          </a:prstGeom>
          <a:solidFill>
            <a:schemeClr val="tx1"/>
          </a:solidFill>
          <a:ln w="9525">
            <a:solidFill>
              <a:schemeClr val="tx1"/>
            </a:solidFill>
            <a:miter lim="800000"/>
            <a:headEnd/>
            <a:tailEnd/>
          </a:ln>
          <a:effectLst/>
        </p:spPr>
        <p:txBody>
          <a:bodyPr wrap="none" anchor="ctr"/>
          <a:lstStyle/>
          <a:p>
            <a:pPr algn="ctr"/>
            <a:endParaRPr lang="en-US" b="0">
              <a:solidFill>
                <a:srgbClr val="000000"/>
              </a:solidFill>
              <a:effectLst/>
            </a:endParaRPr>
          </a:p>
        </p:txBody>
      </p:sp>
      <p:grpSp>
        <p:nvGrpSpPr>
          <p:cNvPr id="2" name="Group 104"/>
          <p:cNvGrpSpPr>
            <a:grpSpLocks/>
          </p:cNvGrpSpPr>
          <p:nvPr/>
        </p:nvGrpSpPr>
        <p:grpSpPr bwMode="auto">
          <a:xfrm>
            <a:off x="995363" y="5715000"/>
            <a:ext cx="7234237" cy="682625"/>
            <a:chOff x="483" y="3504"/>
            <a:chExt cx="4557" cy="430"/>
          </a:xfrm>
        </p:grpSpPr>
        <p:sp>
          <p:nvSpPr>
            <p:cNvPr id="1120262" name="Text Box 6"/>
            <p:cNvSpPr txBox="1">
              <a:spLocks noChangeArrowheads="1"/>
            </p:cNvSpPr>
            <p:nvPr/>
          </p:nvSpPr>
          <p:spPr bwMode="auto">
            <a:xfrm>
              <a:off x="678" y="3527"/>
              <a:ext cx="4362" cy="407"/>
            </a:xfrm>
            <a:prstGeom prst="rect">
              <a:avLst/>
            </a:prstGeom>
            <a:noFill/>
            <a:ln w="9525">
              <a:noFill/>
              <a:miter lim="800000"/>
              <a:headEnd/>
              <a:tailEnd/>
            </a:ln>
            <a:effectLst/>
          </p:spPr>
          <p:txBody>
            <a:bodyPr wrap="square">
              <a:spAutoFit/>
            </a:bodyPr>
            <a:lstStyle/>
            <a:p>
              <a:pPr>
                <a:lnSpc>
                  <a:spcPct val="90000"/>
                </a:lnSpc>
              </a:pPr>
              <a:r>
                <a:rPr lang="en-US" sz="2000" u="sng">
                  <a:solidFill>
                    <a:srgbClr val="FFFFFF"/>
                  </a:solidFill>
                  <a:effectLst/>
                  <a:latin typeface="Arial Narrow" pitchFamily="34" charset="0"/>
                </a:rPr>
                <a:t>Jesus</a:t>
              </a:r>
              <a:r>
                <a:rPr lang="en-US" sz="2000">
                  <a:solidFill>
                    <a:srgbClr val="FFFFFF"/>
                  </a:solidFill>
                  <a:effectLst/>
                  <a:latin typeface="Arial Narrow" pitchFamily="34" charset="0"/>
                </a:rPr>
                <a:t> and the  </a:t>
              </a:r>
              <a:r>
                <a:rPr lang="en-US" sz="2000" u="sng">
                  <a:solidFill>
                    <a:srgbClr val="FFFFFF"/>
                  </a:solidFill>
                  <a:effectLst/>
                  <a:latin typeface="Arial Narrow" pitchFamily="34" charset="0"/>
                </a:rPr>
                <a:t>Holy Spirit</a:t>
              </a:r>
              <a:r>
                <a:rPr lang="en-US" sz="2000">
                  <a:solidFill>
                    <a:srgbClr val="FFFFFF"/>
                  </a:solidFill>
                  <a:effectLst/>
                  <a:latin typeface="Arial Narrow" pitchFamily="34" charset="0"/>
                </a:rPr>
                <a:t> in oneness with </a:t>
              </a:r>
              <a:r>
                <a:rPr lang="en-US" sz="2000" u="sng">
                  <a:solidFill>
                    <a:srgbClr val="FFFFFF"/>
                  </a:solidFill>
                  <a:effectLst/>
                  <a:latin typeface="Arial Narrow" pitchFamily="34" charset="0"/>
                </a:rPr>
                <a:t>God</a:t>
              </a:r>
              <a:r>
                <a:rPr lang="en-US" sz="2000">
                  <a:solidFill>
                    <a:srgbClr val="FFFFFF"/>
                  </a:solidFill>
                  <a:effectLst/>
                  <a:latin typeface="Arial Narrow" pitchFamily="34" charset="0"/>
                </a:rPr>
                <a:t> could form only a spiritual trinity and fulfill only the mission of </a:t>
              </a:r>
              <a:r>
                <a:rPr lang="en-US" sz="2000">
                  <a:solidFill>
                    <a:srgbClr val="FFFF00"/>
                  </a:solidFill>
                  <a:effectLst/>
                  <a:latin typeface="Arial Narrow" pitchFamily="34" charset="0"/>
                </a:rPr>
                <a:t>spiritual</a:t>
              </a:r>
              <a:r>
                <a:rPr lang="en-US" sz="2000">
                  <a:solidFill>
                    <a:srgbClr val="FFFFFF"/>
                  </a:solidFill>
                  <a:effectLst/>
                  <a:latin typeface="Arial Narrow" pitchFamily="34" charset="0"/>
                </a:rPr>
                <a:t> True Parents.</a:t>
              </a:r>
              <a:endParaRPr lang="en-US" sz="2000" u="sng">
                <a:solidFill>
                  <a:srgbClr val="FFFFFF"/>
                </a:solidFill>
                <a:effectLst/>
                <a:latin typeface="Arial Narrow" pitchFamily="34" charset="0"/>
              </a:endParaRPr>
            </a:p>
          </p:txBody>
        </p:sp>
        <p:sp>
          <p:nvSpPr>
            <p:cNvPr id="1120263" name="Text Box 7"/>
            <p:cNvSpPr txBox="1">
              <a:spLocks noChangeArrowheads="1"/>
            </p:cNvSpPr>
            <p:nvPr/>
          </p:nvSpPr>
          <p:spPr bwMode="auto">
            <a:xfrm>
              <a:off x="483" y="3504"/>
              <a:ext cx="237" cy="383"/>
            </a:xfrm>
            <a:prstGeom prst="rect">
              <a:avLst/>
            </a:prstGeom>
            <a:noFill/>
            <a:ln w="9525">
              <a:noFill/>
              <a:miter lim="800000"/>
              <a:headEnd/>
              <a:tailEnd/>
            </a:ln>
            <a:effectLst/>
          </p:spPr>
          <p:txBody>
            <a:bodyPr>
              <a:spAutoFit/>
            </a:bodyPr>
            <a:lstStyle/>
            <a:p>
              <a:pPr marL="0" marR="0" lvl="0" indent="0" defTabSz="914400" rtl="0" eaLnBrk="0" fontAlgn="base" latinLnBrk="0" hangingPunct="0">
                <a:lnSpc>
                  <a:spcPct val="65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grpSp>
        <p:nvGrpSpPr>
          <p:cNvPr id="3" name="Group 10"/>
          <p:cNvGrpSpPr>
            <a:grpSpLocks/>
          </p:cNvGrpSpPr>
          <p:nvPr/>
        </p:nvGrpSpPr>
        <p:grpSpPr bwMode="auto">
          <a:xfrm>
            <a:off x="1377950" y="1295400"/>
            <a:ext cx="1524000" cy="1757362"/>
            <a:chOff x="916" y="1200"/>
            <a:chExt cx="960" cy="1107"/>
          </a:xfrm>
        </p:grpSpPr>
        <p:sp>
          <p:nvSpPr>
            <p:cNvPr id="1120267" name="Line 11"/>
            <p:cNvSpPr>
              <a:spLocks noChangeShapeType="1"/>
            </p:cNvSpPr>
            <p:nvPr/>
          </p:nvSpPr>
          <p:spPr bwMode="auto">
            <a:xfrm rot="2067238" flipH="1">
              <a:off x="916" y="1296"/>
              <a:ext cx="92" cy="1011"/>
            </a:xfrm>
            <a:prstGeom prst="line">
              <a:avLst/>
            </a:prstGeom>
            <a:noFill/>
            <a:ln w="57150">
              <a:solidFill>
                <a:srgbClr val="9900FF"/>
              </a:solidFill>
              <a:round/>
              <a:headEnd/>
              <a:tailEnd/>
            </a:ln>
            <a:effectLst/>
          </p:spPr>
          <p:txBody>
            <a:bodyPr wrap="none" anchor="ctr"/>
            <a:lstStyle/>
            <a:p>
              <a:pPr algn="ctr"/>
              <a:endParaRPr lang="en-US" b="0">
                <a:solidFill>
                  <a:srgbClr val="000000"/>
                </a:solidFill>
                <a:effectLst/>
              </a:endParaRPr>
            </a:p>
          </p:txBody>
        </p:sp>
        <p:sp>
          <p:nvSpPr>
            <p:cNvPr id="1120268" name="Line 12"/>
            <p:cNvSpPr>
              <a:spLocks noChangeShapeType="1"/>
            </p:cNvSpPr>
            <p:nvPr/>
          </p:nvSpPr>
          <p:spPr bwMode="auto">
            <a:xfrm rot="19205299" flipH="1">
              <a:off x="1872" y="1200"/>
              <a:ext cx="4" cy="1084"/>
            </a:xfrm>
            <a:prstGeom prst="line">
              <a:avLst/>
            </a:prstGeom>
            <a:noFill/>
            <a:ln w="57150">
              <a:solidFill>
                <a:srgbClr val="9900FF"/>
              </a:solidFill>
              <a:round/>
              <a:headEnd/>
              <a:tailEnd/>
            </a:ln>
            <a:effectLst/>
          </p:spPr>
          <p:txBody>
            <a:bodyPr wrap="none" anchor="ctr"/>
            <a:lstStyle/>
            <a:p>
              <a:pPr algn="ctr"/>
              <a:endParaRPr lang="en-US" b="0">
                <a:solidFill>
                  <a:srgbClr val="000000"/>
                </a:solidFill>
                <a:effectLst/>
              </a:endParaRPr>
            </a:p>
          </p:txBody>
        </p:sp>
      </p:grpSp>
      <p:grpSp>
        <p:nvGrpSpPr>
          <p:cNvPr id="4" name="Group 16"/>
          <p:cNvGrpSpPr>
            <a:grpSpLocks/>
          </p:cNvGrpSpPr>
          <p:nvPr/>
        </p:nvGrpSpPr>
        <p:grpSpPr bwMode="auto">
          <a:xfrm>
            <a:off x="1651000" y="1222375"/>
            <a:ext cx="1047750" cy="957262"/>
            <a:chOff x="1134" y="1010"/>
            <a:chExt cx="660" cy="603"/>
          </a:xfrm>
        </p:grpSpPr>
        <p:sp>
          <p:nvSpPr>
            <p:cNvPr id="1120273" name="Oval 17"/>
            <p:cNvSpPr>
              <a:spLocks noChangeArrowheads="1"/>
            </p:cNvSpPr>
            <p:nvPr/>
          </p:nvSpPr>
          <p:spPr bwMode="auto">
            <a:xfrm>
              <a:off x="1134" y="1010"/>
              <a:ext cx="660" cy="603"/>
            </a:xfrm>
            <a:prstGeom prst="ellipse">
              <a:avLst/>
            </a:prstGeom>
            <a:gradFill rotWithShape="0">
              <a:gsLst>
                <a:gs pos="0">
                  <a:schemeClr val="bg1"/>
                </a:gs>
                <a:gs pos="100000">
                  <a:srgbClr val="CCCCFF"/>
                </a:gs>
              </a:gsLst>
              <a:lin ang="2700000" scaled="1"/>
            </a:gradFill>
            <a:ln w="12700">
              <a:round/>
              <a:headEnd/>
              <a:tailEnd/>
            </a:ln>
            <a:effectLst/>
            <a:scene3d>
              <a:camera prst="legacyPerspectiveTop"/>
              <a:lightRig rig="legacyFlat3" dir="t"/>
            </a:scene3d>
            <a:sp3d extrusionH="430200" prstMaterial="legacyMatte">
              <a:bevelT w="13500" h="13500" prst="angle"/>
              <a:bevelB w="13500" h="13500" prst="angle"/>
              <a:extrusionClr>
                <a:srgbClr val="9900FF"/>
              </a:extrusionClr>
            </a:sp3d>
          </p:spPr>
          <p:txBody>
            <a:bodyPr wrap="none" anchor="ctr">
              <a:flatTx/>
            </a:bodyPr>
            <a:lstStyle/>
            <a:p>
              <a:pPr algn="ctr"/>
              <a:endParaRPr lang="en-US" sz="4800">
                <a:solidFill>
                  <a:srgbClr val="6600CC"/>
                </a:solidFill>
                <a:effectLst/>
                <a:latin typeface="Impact" pitchFamily="34" charset="0"/>
              </a:endParaRPr>
            </a:p>
          </p:txBody>
        </p:sp>
        <p:sp>
          <p:nvSpPr>
            <p:cNvPr id="1120274" name="WordArt 18"/>
            <p:cNvSpPr>
              <a:spLocks noChangeArrowheads="1" noChangeShapeType="1" noTextEdit="1"/>
            </p:cNvSpPr>
            <p:nvPr/>
          </p:nvSpPr>
          <p:spPr bwMode="auto">
            <a:xfrm>
              <a:off x="1210" y="1168"/>
              <a:ext cx="507" cy="287"/>
            </a:xfrm>
            <a:prstGeom prst="rect">
              <a:avLst/>
            </a:prstGeom>
          </p:spPr>
          <p:txBody>
            <a:bodyPr wrap="none" fromWordArt="1">
              <a:prstTxWarp prst="textPlain">
                <a:avLst>
                  <a:gd name="adj" fmla="val 50000"/>
                </a:avLst>
              </a:prstTxWarp>
            </a:bodyPr>
            <a:lstStyle/>
            <a:p>
              <a:pPr algn="ctr"/>
              <a:r>
                <a:rPr lang="en-US" sz="3600" b="0" kern="10">
                  <a:ln w="19050">
                    <a:solidFill>
                      <a:srgbClr val="6600CC"/>
                    </a:solidFill>
                    <a:round/>
                    <a:headEnd/>
                    <a:tailEnd/>
                  </a:ln>
                  <a:solidFill>
                    <a:srgbClr val="FFFFFF"/>
                  </a:solidFill>
                  <a:effectLst/>
                  <a:latin typeface="Impact"/>
                </a:rPr>
                <a:t>God</a:t>
              </a:r>
            </a:p>
          </p:txBody>
        </p:sp>
      </p:grpSp>
      <p:grpSp>
        <p:nvGrpSpPr>
          <p:cNvPr id="6" name="Group 13"/>
          <p:cNvGrpSpPr>
            <a:grpSpLocks/>
          </p:cNvGrpSpPr>
          <p:nvPr/>
        </p:nvGrpSpPr>
        <p:grpSpPr bwMode="auto">
          <a:xfrm>
            <a:off x="1508125" y="2552700"/>
            <a:ext cx="1463675" cy="1866900"/>
            <a:chOff x="998" y="1992"/>
            <a:chExt cx="922" cy="1176"/>
          </a:xfrm>
        </p:grpSpPr>
        <p:sp>
          <p:nvSpPr>
            <p:cNvPr id="1120270" name="Line 14"/>
            <p:cNvSpPr>
              <a:spLocks noChangeShapeType="1"/>
            </p:cNvSpPr>
            <p:nvPr/>
          </p:nvSpPr>
          <p:spPr bwMode="auto">
            <a:xfrm rot="2170005" flipH="1">
              <a:off x="1857" y="1992"/>
              <a:ext cx="63" cy="1109"/>
            </a:xfrm>
            <a:prstGeom prst="line">
              <a:avLst/>
            </a:prstGeom>
            <a:noFill/>
            <a:ln w="57150">
              <a:solidFill>
                <a:srgbClr val="9900FF"/>
              </a:solidFill>
              <a:round/>
              <a:headEnd/>
              <a:tailEnd/>
            </a:ln>
            <a:effectLst/>
          </p:spPr>
          <p:txBody>
            <a:bodyPr wrap="none" anchor="ctr"/>
            <a:lstStyle/>
            <a:p>
              <a:pPr algn="ctr"/>
              <a:endParaRPr lang="en-US" b="0">
                <a:solidFill>
                  <a:srgbClr val="000000"/>
                </a:solidFill>
                <a:effectLst/>
              </a:endParaRPr>
            </a:p>
          </p:txBody>
        </p:sp>
        <p:sp>
          <p:nvSpPr>
            <p:cNvPr id="1120271" name="Line 15"/>
            <p:cNvSpPr>
              <a:spLocks noChangeShapeType="1"/>
            </p:cNvSpPr>
            <p:nvPr/>
          </p:nvSpPr>
          <p:spPr bwMode="auto">
            <a:xfrm rot="-2205603" flipH="1" flipV="1">
              <a:off x="998" y="1992"/>
              <a:ext cx="41" cy="1176"/>
            </a:xfrm>
            <a:prstGeom prst="line">
              <a:avLst/>
            </a:prstGeom>
            <a:noFill/>
            <a:ln w="57150">
              <a:solidFill>
                <a:srgbClr val="9900FF"/>
              </a:solidFill>
              <a:round/>
              <a:headEnd/>
              <a:tailEnd/>
            </a:ln>
            <a:effectLst/>
          </p:spPr>
          <p:txBody>
            <a:bodyPr wrap="none" anchor="ctr"/>
            <a:lstStyle/>
            <a:p>
              <a:pPr algn="ctr"/>
              <a:endParaRPr lang="en-US" b="0">
                <a:solidFill>
                  <a:srgbClr val="000000"/>
                </a:solidFill>
                <a:effectLst/>
              </a:endParaRPr>
            </a:p>
          </p:txBody>
        </p:sp>
      </p:grpSp>
      <p:sp>
        <p:nvSpPr>
          <p:cNvPr id="1120275" name="Oval 19"/>
          <p:cNvSpPr>
            <a:spLocks noChangeArrowheads="1"/>
          </p:cNvSpPr>
          <p:nvPr/>
        </p:nvSpPr>
        <p:spPr bwMode="auto">
          <a:xfrm>
            <a:off x="1462088" y="3581400"/>
            <a:ext cx="1427162" cy="725487"/>
          </a:xfrm>
          <a:prstGeom prst="ellipse">
            <a:avLst/>
          </a:prstGeom>
          <a:gradFill rotWithShape="0">
            <a:gsLst>
              <a:gs pos="0">
                <a:schemeClr val="bg1"/>
              </a:gs>
              <a:gs pos="100000">
                <a:srgbClr val="CCCCFF"/>
              </a:gs>
            </a:gsLst>
            <a:lin ang="2700000" scaled="1"/>
          </a:gradFill>
          <a:ln w="12700">
            <a:solidFill>
              <a:srgbClr val="6600CC"/>
            </a:solidFill>
            <a:round/>
            <a:headEnd/>
            <a:tailEnd/>
          </a:ln>
          <a:effectLst>
            <a:outerShdw dist="64758" dir="4721404" algn="ctr" rotWithShape="0">
              <a:srgbClr val="6600CC"/>
            </a:outerShdw>
          </a:effectLst>
        </p:spPr>
        <p:txBody>
          <a:bodyPr wrap="none" anchor="ctr"/>
          <a:lstStyle/>
          <a:p>
            <a:pPr algn="ctr">
              <a:lnSpc>
                <a:spcPct val="80000"/>
              </a:lnSpc>
            </a:pPr>
            <a:endParaRPr lang="en-US" sz="600" b="0" dirty="0">
              <a:solidFill>
                <a:srgbClr val="6600CC"/>
              </a:solidFill>
              <a:effectLst/>
              <a:latin typeface="Impact" pitchFamily="34" charset="0"/>
            </a:endParaRPr>
          </a:p>
          <a:p>
            <a:pPr algn="ctr">
              <a:lnSpc>
                <a:spcPct val="80000"/>
              </a:lnSpc>
            </a:pPr>
            <a:r>
              <a:rPr lang="en-US" sz="2200" b="0" dirty="0">
                <a:solidFill>
                  <a:srgbClr val="6600CC"/>
                </a:solidFill>
                <a:effectLst/>
                <a:latin typeface="Impact" pitchFamily="34" charset="0"/>
              </a:rPr>
              <a:t>Spiritual</a:t>
            </a:r>
          </a:p>
          <a:p>
            <a:pPr algn="ctr">
              <a:lnSpc>
                <a:spcPct val="80000"/>
              </a:lnSpc>
            </a:pPr>
            <a:r>
              <a:rPr lang="en-US" sz="2200" b="0" dirty="0">
                <a:solidFill>
                  <a:srgbClr val="6600CC"/>
                </a:solidFill>
                <a:effectLst/>
                <a:latin typeface="Impact" pitchFamily="34" charset="0"/>
              </a:rPr>
              <a:t>children</a:t>
            </a:r>
          </a:p>
        </p:txBody>
      </p:sp>
      <p:sp>
        <p:nvSpPr>
          <p:cNvPr id="1120277" name="AutoShape 21"/>
          <p:cNvSpPr>
            <a:spLocks noChangeArrowheads="1"/>
          </p:cNvSpPr>
          <p:nvPr/>
        </p:nvSpPr>
        <p:spPr bwMode="auto">
          <a:xfrm rot="-5400000">
            <a:off x="2156619" y="2183606"/>
            <a:ext cx="179387" cy="993775"/>
          </a:xfrm>
          <a:prstGeom prst="curvedLeftArrow">
            <a:avLst>
              <a:gd name="adj1" fmla="val 110797"/>
              <a:gd name="adj2" fmla="val 221594"/>
              <a:gd name="adj3" fmla="val 33333"/>
            </a:avLst>
          </a:prstGeom>
          <a:gradFill rotWithShape="0">
            <a:gsLst>
              <a:gs pos="0">
                <a:srgbClr val="FFFF00"/>
              </a:gs>
              <a:gs pos="50000">
                <a:srgbClr val="FF3300"/>
              </a:gs>
              <a:gs pos="100000">
                <a:srgbClr val="FFFF00"/>
              </a:gs>
            </a:gsLst>
            <a:lin ang="5400000" scaled="1"/>
          </a:gradFill>
          <a:ln w="28575">
            <a:solidFill>
              <a:srgbClr val="660033"/>
            </a:solidFill>
            <a:miter lim="800000"/>
            <a:headEnd/>
            <a:tailEnd/>
          </a:ln>
          <a:effectLst/>
        </p:spPr>
        <p:txBody>
          <a:bodyPr wrap="none" anchor="ctr"/>
          <a:lstStyle/>
          <a:p>
            <a:pPr algn="ctr"/>
            <a:endParaRPr lang="en-US" b="0">
              <a:solidFill>
                <a:srgbClr val="000000"/>
              </a:solidFill>
              <a:effectLst/>
            </a:endParaRPr>
          </a:p>
        </p:txBody>
      </p:sp>
      <p:sp>
        <p:nvSpPr>
          <p:cNvPr id="1120280" name="AutoShape 24"/>
          <p:cNvSpPr>
            <a:spLocks noChangeArrowheads="1"/>
          </p:cNvSpPr>
          <p:nvPr/>
        </p:nvSpPr>
        <p:spPr bwMode="auto">
          <a:xfrm rot="-16200000">
            <a:off x="2070100" y="2482850"/>
            <a:ext cx="179387" cy="992188"/>
          </a:xfrm>
          <a:prstGeom prst="curvedLeftArrow">
            <a:avLst>
              <a:gd name="adj1" fmla="val 110620"/>
              <a:gd name="adj2" fmla="val 221240"/>
              <a:gd name="adj3" fmla="val 33333"/>
            </a:avLst>
          </a:prstGeom>
          <a:gradFill rotWithShape="0">
            <a:gsLst>
              <a:gs pos="0">
                <a:srgbClr val="FFFF00"/>
              </a:gs>
              <a:gs pos="50000">
                <a:srgbClr val="FF3300"/>
              </a:gs>
              <a:gs pos="100000">
                <a:srgbClr val="FFFF00"/>
              </a:gs>
            </a:gsLst>
            <a:lin ang="5400000" scaled="1"/>
          </a:gradFill>
          <a:ln w="28575">
            <a:solidFill>
              <a:srgbClr val="660033"/>
            </a:solidFill>
            <a:miter lim="800000"/>
            <a:headEnd/>
            <a:tailEnd/>
          </a:ln>
          <a:effectLst/>
        </p:spPr>
        <p:txBody>
          <a:bodyPr wrap="none" anchor="ctr"/>
          <a:lstStyle/>
          <a:p>
            <a:pPr algn="ctr"/>
            <a:endParaRPr lang="en-US" b="0">
              <a:solidFill>
                <a:srgbClr val="000000"/>
              </a:solidFill>
              <a:effectLst/>
            </a:endParaRPr>
          </a:p>
        </p:txBody>
      </p:sp>
      <p:sp>
        <p:nvSpPr>
          <p:cNvPr id="1120306" name="Oval 50"/>
          <p:cNvSpPr>
            <a:spLocks noChangeArrowheads="1"/>
          </p:cNvSpPr>
          <p:nvPr/>
        </p:nvSpPr>
        <p:spPr bwMode="auto">
          <a:xfrm>
            <a:off x="2787650" y="2457450"/>
            <a:ext cx="1433513" cy="725487"/>
          </a:xfrm>
          <a:prstGeom prst="ellipse">
            <a:avLst/>
          </a:prstGeom>
          <a:gradFill rotWithShape="0">
            <a:gsLst>
              <a:gs pos="0">
                <a:srgbClr val="FFFFFF"/>
              </a:gs>
              <a:gs pos="100000">
                <a:srgbClr val="CCFF99"/>
              </a:gs>
            </a:gsLst>
            <a:path path="shape">
              <a:fillToRect l="50000" t="50000" r="50000" b="50000"/>
            </a:path>
          </a:gradFill>
          <a:ln w="9525">
            <a:round/>
            <a:headEnd/>
            <a:tailEnd/>
          </a:ln>
          <a:effectLst/>
          <a:scene3d>
            <a:camera prst="legacyPerspectiveTopRight"/>
            <a:lightRig rig="legacyHarsh3" dir="t"/>
          </a:scene3d>
          <a:sp3d extrusionH="430200" prstMaterial="legacyMatte">
            <a:bevelT w="13500" h="13500" prst="angle"/>
            <a:bevelB w="13500" h="13500" prst="angle"/>
            <a:extrusionClr>
              <a:srgbClr val="CCFF99"/>
            </a:extrusionClr>
          </a:sp3d>
        </p:spPr>
        <p:txBody>
          <a:bodyPr wrap="none" anchor="ctr">
            <a:flatTx/>
          </a:bodyPr>
          <a:lstStyle/>
          <a:p>
            <a:pPr algn="ctr">
              <a:lnSpc>
                <a:spcPct val="75000"/>
              </a:lnSpc>
            </a:pPr>
            <a:endParaRPr lang="en-US" sz="600" b="0">
              <a:solidFill>
                <a:srgbClr val="339933"/>
              </a:solidFill>
              <a:effectLst>
                <a:outerShdw blurRad="38100" dist="38100" dir="2700000" algn="tl">
                  <a:srgbClr val="000000"/>
                </a:outerShdw>
              </a:effectLst>
              <a:latin typeface="Arial Black" pitchFamily="34" charset="0"/>
            </a:endParaRPr>
          </a:p>
          <a:p>
            <a:pPr algn="ctr">
              <a:lnSpc>
                <a:spcPct val="75000"/>
              </a:lnSpc>
            </a:pPr>
            <a:r>
              <a:rPr lang="en-US" b="0">
                <a:solidFill>
                  <a:srgbClr val="003300"/>
                </a:solidFill>
                <a:effectLst/>
                <a:latin typeface="Impact" pitchFamily="34" charset="0"/>
              </a:rPr>
              <a:t>Holy Spirit</a:t>
            </a:r>
          </a:p>
        </p:txBody>
      </p:sp>
      <p:sp>
        <p:nvSpPr>
          <p:cNvPr id="1120308" name="Rectangle 52"/>
          <p:cNvSpPr>
            <a:spLocks noChangeArrowheads="1"/>
          </p:cNvSpPr>
          <p:nvPr/>
        </p:nvSpPr>
        <p:spPr bwMode="auto">
          <a:xfrm>
            <a:off x="549275" y="4556125"/>
            <a:ext cx="3352800" cy="701675"/>
          </a:xfrm>
          <a:prstGeom prst="rect">
            <a:avLst/>
          </a:prstGeom>
          <a:noFill/>
          <a:ln w="19050">
            <a:noFill/>
            <a:miter lim="800000"/>
            <a:headEnd/>
            <a:tailEnd/>
          </a:ln>
          <a:effectLst>
            <a:outerShdw dist="35921" dir="2700000" algn="ctr" rotWithShape="0">
              <a:schemeClr val="accent6">
                <a:lumMod val="20000"/>
                <a:lumOff val="80000"/>
              </a:schemeClr>
            </a:outerShdw>
          </a:effectLst>
        </p:spPr>
        <p:txBody>
          <a:bodyPr>
            <a:spAutoFit/>
          </a:bodyPr>
          <a:lstStyle/>
          <a:p>
            <a:pPr algn="ctr"/>
            <a:r>
              <a:rPr lang="en-US" sz="4000" b="0" dirty="0">
                <a:solidFill>
                  <a:srgbClr val="5300A6"/>
                </a:solidFill>
                <a:effectLst/>
                <a:latin typeface="Impact" pitchFamily="34" charset="0"/>
              </a:rPr>
              <a:t>Spiritual trinity</a:t>
            </a:r>
          </a:p>
        </p:txBody>
      </p:sp>
      <p:sp>
        <p:nvSpPr>
          <p:cNvPr id="1120343" name="Text Box 87"/>
          <p:cNvSpPr txBox="1">
            <a:spLocks noChangeArrowheads="1"/>
          </p:cNvSpPr>
          <p:nvPr/>
        </p:nvSpPr>
        <p:spPr bwMode="auto">
          <a:xfrm>
            <a:off x="3009900" y="3627437"/>
            <a:ext cx="1371600" cy="714375"/>
          </a:xfrm>
          <a:prstGeom prst="rect">
            <a:avLst/>
          </a:prstGeom>
          <a:noFill/>
          <a:ln w="28575">
            <a:noFill/>
            <a:miter lim="800000"/>
            <a:headEnd/>
            <a:tailEnd/>
          </a:ln>
          <a:effectLst/>
        </p:spPr>
        <p:txBody>
          <a:bodyPr>
            <a:spAutoFit/>
          </a:bodyPr>
          <a:lstStyle/>
          <a:p>
            <a:pPr algn="ctr">
              <a:lnSpc>
                <a:spcPct val="85000"/>
              </a:lnSpc>
            </a:pPr>
            <a:r>
              <a:rPr lang="en-US" b="0" dirty="0">
                <a:solidFill>
                  <a:srgbClr val="380070"/>
                </a:solidFill>
                <a:effectLst/>
                <a:latin typeface="Impact" pitchFamily="34" charset="0"/>
              </a:rPr>
              <a:t>Spiritual</a:t>
            </a:r>
          </a:p>
          <a:p>
            <a:pPr algn="ctr">
              <a:lnSpc>
                <a:spcPct val="85000"/>
              </a:lnSpc>
            </a:pPr>
            <a:r>
              <a:rPr lang="en-US" b="0" dirty="0">
                <a:solidFill>
                  <a:srgbClr val="380070"/>
                </a:solidFill>
                <a:effectLst/>
                <a:latin typeface="Impact" pitchFamily="34" charset="0"/>
              </a:rPr>
              <a:t>rebirth</a:t>
            </a:r>
          </a:p>
        </p:txBody>
      </p:sp>
      <p:sp>
        <p:nvSpPr>
          <p:cNvPr id="1120283" name="Text Box 27"/>
          <p:cNvSpPr txBox="1">
            <a:spLocks noChangeArrowheads="1"/>
          </p:cNvSpPr>
          <p:nvPr/>
        </p:nvSpPr>
        <p:spPr bwMode="auto">
          <a:xfrm>
            <a:off x="0" y="1674812"/>
            <a:ext cx="1524000" cy="687388"/>
          </a:xfrm>
          <a:prstGeom prst="rect">
            <a:avLst/>
          </a:prstGeom>
          <a:noFill/>
          <a:ln w="28575">
            <a:noFill/>
            <a:miter lim="800000"/>
            <a:headEnd/>
            <a:tailEnd/>
          </a:ln>
          <a:effectLst/>
        </p:spPr>
        <p:txBody>
          <a:bodyPr>
            <a:spAutoFit/>
          </a:bodyPr>
          <a:lstStyle/>
          <a:p>
            <a:pPr algn="ctr">
              <a:lnSpc>
                <a:spcPct val="85000"/>
              </a:lnSpc>
            </a:pPr>
            <a:r>
              <a:rPr lang="en-US" sz="2200" b="0">
                <a:solidFill>
                  <a:srgbClr val="800080"/>
                </a:solidFill>
                <a:effectLst/>
                <a:latin typeface="Impact" pitchFamily="34" charset="0"/>
              </a:rPr>
              <a:t>Spiritual</a:t>
            </a:r>
          </a:p>
          <a:p>
            <a:pPr algn="ctr">
              <a:lnSpc>
                <a:spcPct val="85000"/>
              </a:lnSpc>
            </a:pPr>
            <a:r>
              <a:rPr lang="en-US" sz="2200" b="0">
                <a:solidFill>
                  <a:srgbClr val="800080"/>
                </a:solidFill>
                <a:effectLst/>
                <a:latin typeface="Impact" pitchFamily="34" charset="0"/>
              </a:rPr>
              <a:t>True Father</a:t>
            </a:r>
          </a:p>
        </p:txBody>
      </p:sp>
      <p:sp>
        <p:nvSpPr>
          <p:cNvPr id="1120284" name="Text Box 28"/>
          <p:cNvSpPr txBox="1">
            <a:spLocks noChangeArrowheads="1"/>
          </p:cNvSpPr>
          <p:nvPr/>
        </p:nvSpPr>
        <p:spPr bwMode="auto">
          <a:xfrm>
            <a:off x="2895600" y="1674812"/>
            <a:ext cx="1600200" cy="687388"/>
          </a:xfrm>
          <a:prstGeom prst="rect">
            <a:avLst/>
          </a:prstGeom>
          <a:noFill/>
          <a:ln w="28575">
            <a:noFill/>
            <a:miter lim="800000"/>
            <a:headEnd/>
            <a:tailEnd/>
          </a:ln>
          <a:effectLst/>
        </p:spPr>
        <p:txBody>
          <a:bodyPr>
            <a:spAutoFit/>
          </a:bodyPr>
          <a:lstStyle/>
          <a:p>
            <a:pPr algn="ctr">
              <a:lnSpc>
                <a:spcPct val="85000"/>
              </a:lnSpc>
            </a:pPr>
            <a:r>
              <a:rPr lang="en-US" sz="2200" b="0">
                <a:solidFill>
                  <a:srgbClr val="003300"/>
                </a:solidFill>
                <a:effectLst/>
                <a:latin typeface="Impact" pitchFamily="34" charset="0"/>
              </a:rPr>
              <a:t>Spiritual</a:t>
            </a:r>
          </a:p>
          <a:p>
            <a:pPr algn="ctr">
              <a:lnSpc>
                <a:spcPct val="85000"/>
              </a:lnSpc>
            </a:pPr>
            <a:r>
              <a:rPr lang="en-US" sz="2200" b="0">
                <a:solidFill>
                  <a:srgbClr val="003300"/>
                </a:solidFill>
                <a:effectLst/>
                <a:latin typeface="Impact" pitchFamily="34" charset="0"/>
              </a:rPr>
              <a:t>True Mother</a:t>
            </a:r>
          </a:p>
        </p:txBody>
      </p:sp>
      <p:grpSp>
        <p:nvGrpSpPr>
          <p:cNvPr id="7" name="Group 26"/>
          <p:cNvGrpSpPr/>
          <p:nvPr/>
        </p:nvGrpSpPr>
        <p:grpSpPr>
          <a:xfrm>
            <a:off x="228600" y="2473324"/>
            <a:ext cx="1433513" cy="727076"/>
            <a:chOff x="304800" y="2246312"/>
            <a:chExt cx="1433513" cy="727076"/>
          </a:xfrm>
        </p:grpSpPr>
        <p:sp>
          <p:nvSpPr>
            <p:cNvPr id="1120276" name="Oval 20"/>
            <p:cNvSpPr>
              <a:spLocks noChangeArrowheads="1"/>
            </p:cNvSpPr>
            <p:nvPr/>
          </p:nvSpPr>
          <p:spPr bwMode="auto">
            <a:xfrm>
              <a:off x="304800" y="2247900"/>
              <a:ext cx="1433513" cy="725488"/>
            </a:xfrm>
            <a:prstGeom prst="ellipse">
              <a:avLst/>
            </a:prstGeom>
            <a:gradFill rotWithShape="0">
              <a:gsLst>
                <a:gs pos="0">
                  <a:srgbClr val="FFFF00"/>
                </a:gs>
                <a:gs pos="100000">
                  <a:srgbClr val="FF99FF"/>
                </a:gs>
              </a:gsLst>
              <a:path path="shape">
                <a:fillToRect l="50000" t="50000" r="50000" b="50000"/>
              </a:path>
            </a:gradFill>
            <a:ln w="9525">
              <a:round/>
              <a:headEnd/>
              <a:tailEnd/>
            </a:ln>
            <a:effectLst/>
            <a:scene3d>
              <a:camera prst="legacyPerspectiveTopLeft"/>
              <a:lightRig rig="legacyHarsh3" dir="t"/>
            </a:scene3d>
            <a:sp3d extrusionH="430200" prstMaterial="legacyMatte">
              <a:bevelT w="13500" h="13500" prst="angle"/>
              <a:bevelB w="13500" h="13500" prst="angle"/>
              <a:extrusionClr>
                <a:srgbClr val="FF99FF"/>
              </a:extrusionClr>
            </a:sp3d>
          </p:spPr>
          <p:txBody>
            <a:bodyPr wrap="none" anchor="ctr">
              <a:flatTx/>
            </a:bodyPr>
            <a:lstStyle/>
            <a:p>
              <a:pPr algn="ctr"/>
              <a:r>
                <a:rPr lang="en-US" sz="3400" b="0" dirty="0">
                  <a:noFill/>
                  <a:effectLst/>
                  <a:latin typeface="Impact" pitchFamily="34" charset="0"/>
                </a:rPr>
                <a:t>Jesus</a:t>
              </a:r>
              <a:endParaRPr lang="en-US" sz="2200" b="0" dirty="0">
                <a:noFill/>
                <a:effectLst>
                  <a:outerShdw blurRad="38100" dist="38100" dir="2700000" algn="tl">
                    <a:srgbClr val="000000"/>
                  </a:outerShdw>
                </a:effectLst>
                <a:latin typeface="Arial Black" pitchFamily="34" charset="0"/>
              </a:endParaRPr>
            </a:p>
          </p:txBody>
        </p:sp>
        <p:sp>
          <p:nvSpPr>
            <p:cNvPr id="26" name="Oval 20"/>
            <p:cNvSpPr>
              <a:spLocks noChangeArrowheads="1"/>
            </p:cNvSpPr>
            <p:nvPr/>
          </p:nvSpPr>
          <p:spPr bwMode="auto">
            <a:xfrm>
              <a:off x="304800" y="2246312"/>
              <a:ext cx="1433513" cy="725488"/>
            </a:xfrm>
            <a:prstGeom prst="ellipse">
              <a:avLst/>
            </a:prstGeom>
            <a:noFill/>
            <a:ln w="9525">
              <a:noFill/>
              <a:round/>
              <a:headEnd/>
              <a:tailEnd/>
            </a:ln>
            <a:effectLst/>
          </p:spPr>
          <p:txBody>
            <a:bodyPr wrap="none" anchor="ctr">
              <a:flatTx/>
            </a:bodyPr>
            <a:lstStyle/>
            <a:p>
              <a:pPr algn="ctr"/>
              <a:r>
                <a:rPr lang="en-US" sz="3400" b="0" dirty="0">
                  <a:solidFill>
                    <a:srgbClr val="0000FF"/>
                  </a:solidFill>
                  <a:effectLst/>
                  <a:latin typeface="Impact" pitchFamily="34" charset="0"/>
                </a:rPr>
                <a:t>Jesus</a:t>
              </a:r>
              <a:endParaRPr lang="en-US" sz="2200" b="0" dirty="0">
                <a:solidFill>
                  <a:srgbClr val="0000FF"/>
                </a:solidFill>
                <a:effectLst/>
                <a:latin typeface="Arial Black" pitchFamily="34" charset="0"/>
              </a:endParaRPr>
            </a:p>
          </p:txBody>
        </p:sp>
      </p:gr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120258"/>
                                        </p:tgtEl>
                                        <p:attrNameLst>
                                          <p:attrName>style.visibility</p:attrName>
                                        </p:attrNameLst>
                                      </p:cBhvr>
                                      <p:to>
                                        <p:strVal val="visible"/>
                                      </p:to>
                                    </p:set>
                                    <p:anim calcmode="lin" valueType="num">
                                      <p:cBhvr>
                                        <p:cTn id="7" dur="1000" fill="hold"/>
                                        <p:tgtEl>
                                          <p:spTgt spid="1120258"/>
                                        </p:tgtEl>
                                        <p:attrNameLst>
                                          <p:attrName>ppt_w</p:attrName>
                                        </p:attrNameLst>
                                      </p:cBhvr>
                                      <p:tavLst>
                                        <p:tav tm="0">
                                          <p:val>
                                            <p:strVal val="#ppt_w*0.70"/>
                                          </p:val>
                                        </p:tav>
                                        <p:tav tm="100000">
                                          <p:val>
                                            <p:strVal val="#ppt_w"/>
                                          </p:val>
                                        </p:tav>
                                      </p:tavLst>
                                    </p:anim>
                                    <p:anim calcmode="lin" valueType="num">
                                      <p:cBhvr>
                                        <p:cTn id="8" dur="1000" fill="hold"/>
                                        <p:tgtEl>
                                          <p:spTgt spid="1120258"/>
                                        </p:tgtEl>
                                        <p:attrNameLst>
                                          <p:attrName>ppt_h</p:attrName>
                                        </p:attrNameLst>
                                      </p:cBhvr>
                                      <p:tavLst>
                                        <p:tav tm="0">
                                          <p:val>
                                            <p:strVal val="#ppt_h"/>
                                          </p:val>
                                        </p:tav>
                                        <p:tav tm="100000">
                                          <p:val>
                                            <p:strVal val="#ppt_h"/>
                                          </p:val>
                                        </p:tav>
                                      </p:tavLst>
                                    </p:anim>
                                    <p:animEffect transition="in" filter="fade">
                                      <p:cBhvr>
                                        <p:cTn id="9" dur="1000"/>
                                        <p:tgtEl>
                                          <p:spTgt spid="112025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out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strVal val="2/3*#ppt_w"/>
                                          </p:val>
                                        </p:tav>
                                        <p:tav tm="100000">
                                          <p:val>
                                            <p:strVal val="#ppt_w"/>
                                          </p:val>
                                        </p:tav>
                                      </p:tavLst>
                                    </p:anim>
                                    <p:anim calcmode="lin" valueType="num">
                                      <p:cBhvr>
                                        <p:cTn id="20" dur="500" fill="hold"/>
                                        <p:tgtEl>
                                          <p:spTgt spid="7"/>
                                        </p:tgtEl>
                                        <p:attrNameLst>
                                          <p:attrName>ppt_h</p:attrName>
                                        </p:attrNameLst>
                                      </p:cBhvr>
                                      <p:tavLst>
                                        <p:tav tm="0">
                                          <p:val>
                                            <p:strVal val="2/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1120306"/>
                                        </p:tgtEl>
                                        <p:attrNameLst>
                                          <p:attrName>style.visibility</p:attrName>
                                        </p:attrNameLst>
                                      </p:cBhvr>
                                      <p:to>
                                        <p:strVal val="visible"/>
                                      </p:to>
                                    </p:set>
                                    <p:anim calcmode="lin" valueType="num">
                                      <p:cBhvr>
                                        <p:cTn id="25" dur="500" fill="hold"/>
                                        <p:tgtEl>
                                          <p:spTgt spid="1120306"/>
                                        </p:tgtEl>
                                        <p:attrNameLst>
                                          <p:attrName>ppt_w</p:attrName>
                                        </p:attrNameLst>
                                      </p:cBhvr>
                                      <p:tavLst>
                                        <p:tav tm="0">
                                          <p:val>
                                            <p:strVal val="2/3*#ppt_w"/>
                                          </p:val>
                                        </p:tav>
                                        <p:tav tm="100000">
                                          <p:val>
                                            <p:strVal val="#ppt_w"/>
                                          </p:val>
                                        </p:tav>
                                      </p:tavLst>
                                    </p:anim>
                                    <p:anim calcmode="lin" valueType="num">
                                      <p:cBhvr>
                                        <p:cTn id="26" dur="500" fill="hold"/>
                                        <p:tgtEl>
                                          <p:spTgt spid="1120306"/>
                                        </p:tgtEl>
                                        <p:attrNameLst>
                                          <p:attrName>ppt_h</p:attrName>
                                        </p:attrNameLst>
                                      </p:cBhvr>
                                      <p:tavLst>
                                        <p:tav tm="0">
                                          <p:val>
                                            <p:strVal val="2/3*#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20308"/>
                                        </p:tgtEl>
                                        <p:attrNameLst>
                                          <p:attrName>style.visibility</p:attrName>
                                        </p:attrNameLst>
                                      </p:cBhvr>
                                      <p:to>
                                        <p:strVal val="visible"/>
                                      </p:to>
                                    </p:set>
                                    <p:animEffect transition="in" filter="fade">
                                      <p:cBhvr>
                                        <p:cTn id="38" dur="1000"/>
                                        <p:tgtEl>
                                          <p:spTgt spid="112030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20265"/>
                                        </p:tgtEl>
                                        <p:attrNameLst>
                                          <p:attrName>style.visibility</p:attrName>
                                        </p:attrNameLst>
                                      </p:cBhvr>
                                      <p:to>
                                        <p:strVal val="visible"/>
                                      </p:to>
                                    </p:set>
                                    <p:animEffect transition="in" filter="fade">
                                      <p:cBhvr>
                                        <p:cTn id="41" dur="1000"/>
                                        <p:tgtEl>
                                          <p:spTgt spid="1120265"/>
                                        </p:tgtEl>
                                      </p:cBhvr>
                                    </p:animEffect>
                                  </p:childTnLst>
                                </p:cTn>
                              </p:par>
                            </p:childTnLst>
                          </p:cTn>
                        </p:par>
                        <p:par>
                          <p:cTn id="42" fill="hold">
                            <p:stCondLst>
                              <p:cond delay="2000"/>
                            </p:stCondLst>
                            <p:childTnLst>
                              <p:par>
                                <p:cTn id="43" presetID="22" presetClass="entr" presetSubtype="8" fill="hold" grpId="0" nodeType="afterEffect">
                                  <p:stCondLst>
                                    <p:cond delay="0"/>
                                  </p:stCondLst>
                                  <p:childTnLst>
                                    <p:set>
                                      <p:cBhvr>
                                        <p:cTn id="44" dur="1" fill="hold">
                                          <p:stCondLst>
                                            <p:cond delay="0"/>
                                          </p:stCondLst>
                                        </p:cTn>
                                        <p:tgtEl>
                                          <p:spTgt spid="1120277"/>
                                        </p:tgtEl>
                                        <p:attrNameLst>
                                          <p:attrName>style.visibility</p:attrName>
                                        </p:attrNameLst>
                                      </p:cBhvr>
                                      <p:to>
                                        <p:strVal val="visible"/>
                                      </p:to>
                                    </p:set>
                                    <p:animEffect transition="in" filter="wipe(left)">
                                      <p:cBhvr>
                                        <p:cTn id="45" dur="500"/>
                                        <p:tgtEl>
                                          <p:spTgt spid="1120277"/>
                                        </p:tgtEl>
                                      </p:cBhvr>
                                    </p:animEffect>
                                  </p:childTnLst>
                                  <p:subTnLst>
                                    <p:set>
                                      <p:cBhvr override="childStyle">
                                        <p:cTn dur="1" fill="hold" display="0" masterRel="sameClick" afterEffect="1">
                                          <p:stCondLst>
                                            <p:cond evt="end" delay="0">
                                              <p:tn val="43"/>
                                            </p:cond>
                                          </p:stCondLst>
                                        </p:cTn>
                                        <p:tgtEl>
                                          <p:spTgt spid="1120277"/>
                                        </p:tgtEl>
                                        <p:attrNameLst>
                                          <p:attrName>style.visibility</p:attrName>
                                        </p:attrNameLst>
                                      </p:cBhvr>
                                      <p:to>
                                        <p:strVal val="hidden"/>
                                      </p:to>
                                    </p:set>
                                  </p:subTnLst>
                                </p:cTn>
                              </p:par>
                            </p:childTnLst>
                          </p:cTn>
                        </p:par>
                        <p:par>
                          <p:cTn id="46" fill="hold">
                            <p:stCondLst>
                              <p:cond delay="2500"/>
                            </p:stCondLst>
                            <p:childTnLst>
                              <p:par>
                                <p:cTn id="47" presetID="22" presetClass="entr" presetSubtype="2" fill="hold" grpId="0" nodeType="afterEffect">
                                  <p:stCondLst>
                                    <p:cond delay="0"/>
                                  </p:stCondLst>
                                  <p:childTnLst>
                                    <p:set>
                                      <p:cBhvr>
                                        <p:cTn id="48" dur="1" fill="hold">
                                          <p:stCondLst>
                                            <p:cond delay="0"/>
                                          </p:stCondLst>
                                        </p:cTn>
                                        <p:tgtEl>
                                          <p:spTgt spid="1120280"/>
                                        </p:tgtEl>
                                        <p:attrNameLst>
                                          <p:attrName>style.visibility</p:attrName>
                                        </p:attrNameLst>
                                      </p:cBhvr>
                                      <p:to>
                                        <p:strVal val="visible"/>
                                      </p:to>
                                    </p:set>
                                    <p:animEffect transition="in" filter="wipe(right)">
                                      <p:cBhvr>
                                        <p:cTn id="49" dur="500"/>
                                        <p:tgtEl>
                                          <p:spTgt spid="1120280"/>
                                        </p:tgtEl>
                                      </p:cBhvr>
                                    </p:animEffect>
                                  </p:childTnLst>
                                  <p:subTnLst>
                                    <p:set>
                                      <p:cBhvr override="childStyle">
                                        <p:cTn dur="1" fill="hold" display="0" masterRel="sameClick" afterEffect="1">
                                          <p:stCondLst>
                                            <p:cond evt="end" delay="0">
                                              <p:tn val="47"/>
                                            </p:cond>
                                          </p:stCondLst>
                                        </p:cTn>
                                        <p:tgtEl>
                                          <p:spTgt spid="1120280"/>
                                        </p:tgtEl>
                                        <p:attrNameLst>
                                          <p:attrName>style.visibility</p:attrName>
                                        </p:attrNameLst>
                                      </p:cBhvr>
                                      <p:to>
                                        <p:strVal val="hidden"/>
                                      </p:to>
                                    </p:set>
                                  </p:subTnLst>
                                </p:cTn>
                              </p:par>
                            </p:childTnLst>
                          </p:cTn>
                        </p:par>
                        <p:par>
                          <p:cTn id="50" fill="hold">
                            <p:stCondLst>
                              <p:cond delay="3000"/>
                            </p:stCondLst>
                            <p:childTnLst>
                              <p:par>
                                <p:cTn id="51" presetID="22" presetClass="entr" presetSubtype="8" fill="hold" grpId="1" nodeType="afterEffect">
                                  <p:stCondLst>
                                    <p:cond delay="0"/>
                                  </p:stCondLst>
                                  <p:childTnLst>
                                    <p:set>
                                      <p:cBhvr>
                                        <p:cTn id="52" dur="1" fill="hold">
                                          <p:stCondLst>
                                            <p:cond delay="0"/>
                                          </p:stCondLst>
                                        </p:cTn>
                                        <p:tgtEl>
                                          <p:spTgt spid="1120277"/>
                                        </p:tgtEl>
                                        <p:attrNameLst>
                                          <p:attrName>style.visibility</p:attrName>
                                        </p:attrNameLst>
                                      </p:cBhvr>
                                      <p:to>
                                        <p:strVal val="visible"/>
                                      </p:to>
                                    </p:set>
                                    <p:animEffect transition="in" filter="wipe(left)">
                                      <p:cBhvr>
                                        <p:cTn id="53" dur="500"/>
                                        <p:tgtEl>
                                          <p:spTgt spid="1120277"/>
                                        </p:tgtEl>
                                      </p:cBhvr>
                                    </p:animEffect>
                                  </p:childTnLst>
                                </p:cTn>
                              </p:par>
                            </p:childTnLst>
                          </p:cTn>
                        </p:par>
                        <p:par>
                          <p:cTn id="54" fill="hold">
                            <p:stCondLst>
                              <p:cond delay="3500"/>
                            </p:stCondLst>
                            <p:childTnLst>
                              <p:par>
                                <p:cTn id="55" presetID="22" presetClass="entr" presetSubtype="2" fill="hold" grpId="1" nodeType="afterEffect">
                                  <p:stCondLst>
                                    <p:cond delay="0"/>
                                  </p:stCondLst>
                                  <p:childTnLst>
                                    <p:set>
                                      <p:cBhvr>
                                        <p:cTn id="56" dur="1" fill="hold">
                                          <p:stCondLst>
                                            <p:cond delay="0"/>
                                          </p:stCondLst>
                                        </p:cTn>
                                        <p:tgtEl>
                                          <p:spTgt spid="1120280"/>
                                        </p:tgtEl>
                                        <p:attrNameLst>
                                          <p:attrName>style.visibility</p:attrName>
                                        </p:attrNameLst>
                                      </p:cBhvr>
                                      <p:to>
                                        <p:strVal val="visible"/>
                                      </p:to>
                                    </p:set>
                                    <p:animEffect transition="in" filter="wipe(right)">
                                      <p:cBhvr>
                                        <p:cTn id="57" dur="500"/>
                                        <p:tgtEl>
                                          <p:spTgt spid="1120280"/>
                                        </p:tgtEl>
                                      </p:cBhvr>
                                    </p:animEffect>
                                  </p:childTnLst>
                                </p:cTn>
                              </p:par>
                            </p:childTnLst>
                          </p:cTn>
                        </p:par>
                      </p:childTnLst>
                    </p:cTn>
                  </p:par>
                  <p:par>
                    <p:cTn id="58" fill="hold">
                      <p:stCondLst>
                        <p:cond delay="indefinite"/>
                      </p:stCondLst>
                      <p:childTnLst>
                        <p:par>
                          <p:cTn id="59" fill="hold">
                            <p:stCondLst>
                              <p:cond delay="0"/>
                            </p:stCondLst>
                            <p:childTnLst>
                              <p:par>
                                <p:cTn id="60" presetID="23" presetClass="entr" presetSubtype="272" fill="hold" grpId="0" nodeType="clickEffect">
                                  <p:stCondLst>
                                    <p:cond delay="0"/>
                                  </p:stCondLst>
                                  <p:childTnLst>
                                    <p:set>
                                      <p:cBhvr>
                                        <p:cTn id="61" dur="1" fill="hold">
                                          <p:stCondLst>
                                            <p:cond delay="0"/>
                                          </p:stCondLst>
                                        </p:cTn>
                                        <p:tgtEl>
                                          <p:spTgt spid="1120283"/>
                                        </p:tgtEl>
                                        <p:attrNameLst>
                                          <p:attrName>style.visibility</p:attrName>
                                        </p:attrNameLst>
                                      </p:cBhvr>
                                      <p:to>
                                        <p:strVal val="visible"/>
                                      </p:to>
                                    </p:set>
                                    <p:anim calcmode="lin" valueType="num">
                                      <p:cBhvr>
                                        <p:cTn id="62" dur="1000" fill="hold"/>
                                        <p:tgtEl>
                                          <p:spTgt spid="1120283"/>
                                        </p:tgtEl>
                                        <p:attrNameLst>
                                          <p:attrName>ppt_w</p:attrName>
                                        </p:attrNameLst>
                                      </p:cBhvr>
                                      <p:tavLst>
                                        <p:tav tm="0">
                                          <p:val>
                                            <p:strVal val="2/3*#ppt_w"/>
                                          </p:val>
                                        </p:tav>
                                        <p:tav tm="100000">
                                          <p:val>
                                            <p:strVal val="#ppt_w"/>
                                          </p:val>
                                        </p:tav>
                                      </p:tavLst>
                                    </p:anim>
                                    <p:anim calcmode="lin" valueType="num">
                                      <p:cBhvr>
                                        <p:cTn id="63" dur="1000" fill="hold"/>
                                        <p:tgtEl>
                                          <p:spTgt spid="1120283"/>
                                        </p:tgtEl>
                                        <p:attrNameLst>
                                          <p:attrName>ppt_h</p:attrName>
                                        </p:attrNameLst>
                                      </p:cBhvr>
                                      <p:tavLst>
                                        <p:tav tm="0">
                                          <p:val>
                                            <p:strVal val="2/3*#ppt_h"/>
                                          </p:val>
                                        </p:tav>
                                        <p:tav tm="100000">
                                          <p:val>
                                            <p:strVal val="#ppt_h"/>
                                          </p:val>
                                        </p:tav>
                                      </p:tavLst>
                                    </p:anim>
                                  </p:childTnLst>
                                </p:cTn>
                              </p:par>
                              <p:par>
                                <p:cTn id="64" presetID="23" presetClass="entr" presetSubtype="272" fill="hold" grpId="0" nodeType="withEffect">
                                  <p:stCondLst>
                                    <p:cond delay="0"/>
                                  </p:stCondLst>
                                  <p:childTnLst>
                                    <p:set>
                                      <p:cBhvr>
                                        <p:cTn id="65" dur="1" fill="hold">
                                          <p:stCondLst>
                                            <p:cond delay="0"/>
                                          </p:stCondLst>
                                        </p:cTn>
                                        <p:tgtEl>
                                          <p:spTgt spid="1120284"/>
                                        </p:tgtEl>
                                        <p:attrNameLst>
                                          <p:attrName>style.visibility</p:attrName>
                                        </p:attrNameLst>
                                      </p:cBhvr>
                                      <p:to>
                                        <p:strVal val="visible"/>
                                      </p:to>
                                    </p:set>
                                    <p:anim calcmode="lin" valueType="num">
                                      <p:cBhvr>
                                        <p:cTn id="66" dur="1000" fill="hold"/>
                                        <p:tgtEl>
                                          <p:spTgt spid="1120284"/>
                                        </p:tgtEl>
                                        <p:attrNameLst>
                                          <p:attrName>ppt_w</p:attrName>
                                        </p:attrNameLst>
                                      </p:cBhvr>
                                      <p:tavLst>
                                        <p:tav tm="0">
                                          <p:val>
                                            <p:strVal val="2/3*#ppt_w"/>
                                          </p:val>
                                        </p:tav>
                                        <p:tav tm="100000">
                                          <p:val>
                                            <p:strVal val="#ppt_w"/>
                                          </p:val>
                                        </p:tav>
                                      </p:tavLst>
                                    </p:anim>
                                    <p:anim calcmode="lin" valueType="num">
                                      <p:cBhvr>
                                        <p:cTn id="67" dur="1000" fill="hold"/>
                                        <p:tgtEl>
                                          <p:spTgt spid="1120284"/>
                                        </p:tgtEl>
                                        <p:attrNameLst>
                                          <p:attrName>ppt_h</p:attrName>
                                        </p:attrNameLst>
                                      </p:cBhvr>
                                      <p:tavLst>
                                        <p:tav tm="0">
                                          <p:val>
                                            <p:strVal val="2/3*#ppt_h"/>
                                          </p:val>
                                        </p:tav>
                                        <p:tav tm="100000">
                                          <p:val>
                                            <p:strVal val="#ppt_h"/>
                                          </p:val>
                                        </p:tav>
                                      </p:tavLst>
                                    </p:anim>
                                  </p:childTnLst>
                                </p:cTn>
                              </p:par>
                              <p:par>
                                <p:cTn id="68" presetID="10" presetClass="entr" presetSubtype="0" fill="hold" grpId="0" nodeType="withEffect">
                                  <p:stCondLst>
                                    <p:cond delay="0"/>
                                  </p:stCondLst>
                                  <p:childTnLst>
                                    <p:set>
                                      <p:cBhvr>
                                        <p:cTn id="69" dur="1" fill="hold">
                                          <p:stCondLst>
                                            <p:cond delay="0"/>
                                          </p:stCondLst>
                                        </p:cTn>
                                        <p:tgtEl>
                                          <p:spTgt spid="1120275"/>
                                        </p:tgtEl>
                                        <p:attrNameLst>
                                          <p:attrName>style.visibility</p:attrName>
                                        </p:attrNameLst>
                                      </p:cBhvr>
                                      <p:to>
                                        <p:strVal val="visible"/>
                                      </p:to>
                                    </p:set>
                                    <p:animEffect transition="in" filter="fade">
                                      <p:cBhvr>
                                        <p:cTn id="70" dur="500"/>
                                        <p:tgtEl>
                                          <p:spTgt spid="1120275"/>
                                        </p:tgtEl>
                                      </p:cBhvr>
                                    </p:animEffect>
                                  </p:childTnLst>
                                </p:cTn>
                              </p:par>
                              <p:par>
                                <p:cTn id="71" presetID="10" presetClass="entr" presetSubtype="0" fill="hold" grpId="0" nodeType="withEffect">
                                  <p:stCondLst>
                                    <p:cond delay="0"/>
                                  </p:stCondLst>
                                  <p:iterate type="wd">
                                    <p:tmPct val="10000"/>
                                  </p:iterate>
                                  <p:childTnLst>
                                    <p:set>
                                      <p:cBhvr>
                                        <p:cTn id="72" dur="1" fill="hold">
                                          <p:stCondLst>
                                            <p:cond delay="0"/>
                                          </p:stCondLst>
                                        </p:cTn>
                                        <p:tgtEl>
                                          <p:spTgt spid="1120343"/>
                                        </p:tgtEl>
                                        <p:attrNameLst>
                                          <p:attrName>style.visibility</p:attrName>
                                        </p:attrNameLst>
                                      </p:cBhvr>
                                      <p:to>
                                        <p:strVal val="visible"/>
                                      </p:to>
                                    </p:set>
                                    <p:animEffect transition="in" filter="fade">
                                      <p:cBhvr>
                                        <p:cTn id="73" dur="1000"/>
                                        <p:tgtEl>
                                          <p:spTgt spid="1120343"/>
                                        </p:tgtEl>
                                      </p:cBhvr>
                                    </p:animEffect>
                                  </p:childTnLst>
                                </p:cTn>
                              </p:par>
                              <p:par>
                                <p:cTn id="74" presetID="10" presetClass="entr" presetSubtype="0" fill="hold" nodeType="withEffect">
                                  <p:stCondLst>
                                    <p:cond delay="500"/>
                                  </p:stCondLst>
                                  <p:childTnLst>
                                    <p:set>
                                      <p:cBhvr>
                                        <p:cTn id="75" dur="1" fill="hold">
                                          <p:stCondLst>
                                            <p:cond delay="0"/>
                                          </p:stCondLst>
                                        </p:cTn>
                                        <p:tgtEl>
                                          <p:spTgt spid="6"/>
                                        </p:tgtEl>
                                        <p:attrNameLst>
                                          <p:attrName>style.visibility</p:attrName>
                                        </p:attrNameLst>
                                      </p:cBhvr>
                                      <p:to>
                                        <p:strVal val="visible"/>
                                      </p:to>
                                    </p:set>
                                    <p:animEffect transition="in" filter="fade">
                                      <p:cBhvr>
                                        <p:cTn id="7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0265" grpId="0" animBg="1"/>
      <p:bldP spid="1120258" grpId="0" autoUpdateAnimBg="0"/>
      <p:bldP spid="1120275" grpId="0" animBg="1"/>
      <p:bldP spid="1120277" grpId="0" animBg="1"/>
      <p:bldP spid="1120277" grpId="1" animBg="1"/>
      <p:bldP spid="1120280" grpId="0" animBg="1"/>
      <p:bldP spid="1120280" grpId="1" animBg="1"/>
      <p:bldP spid="1120306" grpId="0" animBg="1" autoUpdateAnimBg="0"/>
      <p:bldP spid="1120308" grpId="0" autoUpdateAnimBg="0"/>
      <p:bldP spid="1120343" grpId="0" autoUpdateAnimBg="0"/>
      <p:bldP spid="1120283" grpId="0"/>
      <p:bldP spid="1120284" grpId="0"/>
    </p:bldLst>
  </p:timing>
</p:sld>
</file>

<file path=ppt/slides/slide18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FFD9"/>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1157134" name="AutoShape 14"/>
          <p:cNvSpPr>
            <a:spLocks noChangeArrowheads="1"/>
          </p:cNvSpPr>
          <p:nvPr/>
        </p:nvSpPr>
        <p:spPr bwMode="auto">
          <a:xfrm>
            <a:off x="5334000" y="1292224"/>
            <a:ext cx="2895600" cy="1828800"/>
          </a:xfrm>
          <a:prstGeom prst="triangle">
            <a:avLst>
              <a:gd name="adj" fmla="val 50000"/>
            </a:avLst>
          </a:prstGeom>
          <a:gradFill rotWithShape="0">
            <a:gsLst>
              <a:gs pos="0">
                <a:srgbClr val="CCCCFF"/>
              </a:gs>
              <a:gs pos="50000">
                <a:srgbClr val="9966FF"/>
              </a:gs>
              <a:gs pos="100000">
                <a:srgbClr val="CCCCFF"/>
              </a:gs>
            </a:gsLst>
            <a:lin ang="5400000" scaled="1"/>
          </a:gradFill>
          <a:ln w="28575">
            <a:noFill/>
            <a:miter lim="800000"/>
            <a:headEnd/>
            <a:tailEnd/>
          </a:ln>
          <a:effectLst/>
        </p:spPr>
        <p:txBody>
          <a:bodyPr rot="10800000" vert="eaVert" wrap="none" anchor="ctr"/>
          <a:lstStyle/>
          <a:p>
            <a:pPr algn="ctr"/>
            <a:endParaRPr lang="en-US" b="0">
              <a:solidFill>
                <a:srgbClr val="000000"/>
              </a:solidFill>
              <a:effectLst/>
            </a:endParaRPr>
          </a:p>
        </p:txBody>
      </p:sp>
      <p:sp>
        <p:nvSpPr>
          <p:cNvPr id="1157130" name="Rectangle 10"/>
          <p:cNvSpPr>
            <a:spLocks noChangeArrowheads="1"/>
          </p:cNvSpPr>
          <p:nvPr/>
        </p:nvSpPr>
        <p:spPr bwMode="auto">
          <a:xfrm>
            <a:off x="0" y="5410201"/>
            <a:ext cx="9144000" cy="1447800"/>
          </a:xfrm>
          <a:prstGeom prst="rect">
            <a:avLst/>
          </a:prstGeom>
          <a:solidFill>
            <a:schemeClr val="tx1"/>
          </a:solidFill>
          <a:ln w="9525">
            <a:solidFill>
              <a:schemeClr val="tx1"/>
            </a:solidFill>
            <a:miter lim="800000"/>
            <a:headEnd/>
            <a:tailEnd/>
          </a:ln>
          <a:effectLst/>
        </p:spPr>
        <p:txBody>
          <a:bodyPr wrap="none" anchor="ctr"/>
          <a:lstStyle/>
          <a:p>
            <a:pPr algn="ctr"/>
            <a:endParaRPr lang="en-US" b="0">
              <a:solidFill>
                <a:srgbClr val="000000"/>
              </a:solidFill>
              <a:effectLst/>
            </a:endParaRPr>
          </a:p>
        </p:txBody>
      </p:sp>
      <p:grpSp>
        <p:nvGrpSpPr>
          <p:cNvPr id="2" name="Group 53"/>
          <p:cNvGrpSpPr>
            <a:grpSpLocks/>
          </p:cNvGrpSpPr>
          <p:nvPr/>
        </p:nvGrpSpPr>
        <p:grpSpPr bwMode="auto">
          <a:xfrm>
            <a:off x="1223962" y="5599112"/>
            <a:ext cx="6853238" cy="954088"/>
            <a:chOff x="531" y="3504"/>
            <a:chExt cx="4317" cy="601"/>
          </a:xfrm>
        </p:grpSpPr>
        <p:sp>
          <p:nvSpPr>
            <p:cNvPr id="1157132" name="Text Box 12"/>
            <p:cNvSpPr txBox="1">
              <a:spLocks noChangeArrowheads="1"/>
            </p:cNvSpPr>
            <p:nvPr/>
          </p:nvSpPr>
          <p:spPr bwMode="auto">
            <a:xfrm>
              <a:off x="726" y="3552"/>
              <a:ext cx="4122" cy="553"/>
            </a:xfrm>
            <a:prstGeom prst="rect">
              <a:avLst/>
            </a:prstGeom>
            <a:noFill/>
            <a:ln w="9525">
              <a:noFill/>
              <a:miter lim="800000"/>
              <a:headEnd/>
              <a:tailEnd/>
            </a:ln>
            <a:effectLst/>
          </p:spPr>
          <p:txBody>
            <a:bodyPr wrap="square">
              <a:spAutoFit/>
            </a:bodyPr>
            <a:lstStyle/>
            <a:p>
              <a:pPr>
                <a:lnSpc>
                  <a:spcPct val="85000"/>
                </a:lnSpc>
              </a:pPr>
              <a:r>
                <a:rPr lang="en-US" sz="2000" u="sng">
                  <a:solidFill>
                    <a:srgbClr val="FFFFFF"/>
                  </a:solidFill>
                  <a:effectLst/>
                  <a:latin typeface="Arial Narrow" pitchFamily="34" charset="0"/>
                </a:rPr>
                <a:t>Christ must return</a:t>
              </a:r>
              <a:r>
                <a:rPr lang="en-US" sz="2000">
                  <a:solidFill>
                    <a:srgbClr val="FFFFFF"/>
                  </a:solidFill>
                  <a:effectLst/>
                  <a:latin typeface="Arial Narrow" pitchFamily="34" charset="0"/>
                </a:rPr>
                <a:t> in the flesh and find his </a:t>
              </a:r>
              <a:r>
                <a:rPr lang="en-US" sz="2000" u="sng">
                  <a:solidFill>
                    <a:srgbClr val="FFFFFF"/>
                  </a:solidFill>
                  <a:effectLst/>
                  <a:latin typeface="Arial Narrow" pitchFamily="34" charset="0"/>
                </a:rPr>
                <a:t>Bride</a:t>
              </a:r>
              <a:r>
                <a:rPr lang="en-US" sz="2000">
                  <a:solidFill>
                    <a:srgbClr val="FFFFFF"/>
                  </a:solidFill>
                  <a:effectLst/>
                  <a:latin typeface="Arial Narrow" pitchFamily="34" charset="0"/>
                </a:rPr>
                <a:t>.  They will form on the earth a perfect trinity with </a:t>
              </a:r>
              <a:r>
                <a:rPr lang="en-US" sz="2000" u="sng">
                  <a:solidFill>
                    <a:srgbClr val="FFFFFF"/>
                  </a:solidFill>
                  <a:effectLst/>
                  <a:latin typeface="Arial Narrow" pitchFamily="34" charset="0"/>
                </a:rPr>
                <a:t>God</a:t>
              </a:r>
              <a:r>
                <a:rPr lang="en-US" sz="2000">
                  <a:solidFill>
                    <a:srgbClr val="FFFFFF"/>
                  </a:solidFill>
                  <a:effectLst/>
                  <a:latin typeface="Arial Narrow" pitchFamily="34" charset="0"/>
                </a:rPr>
                <a:t> and become </a:t>
              </a:r>
              <a:r>
                <a:rPr lang="en-US" sz="2000">
                  <a:solidFill>
                    <a:schemeClr val="bg1"/>
                  </a:solidFill>
                  <a:effectLst/>
                  <a:latin typeface="Arial Narrow" pitchFamily="34" charset="0"/>
                </a:rPr>
                <a:t>True Parents </a:t>
              </a:r>
              <a:r>
                <a:rPr lang="en-US" sz="2000">
                  <a:solidFill>
                    <a:srgbClr val="FFFFFF"/>
                  </a:solidFill>
                  <a:effectLst/>
                  <a:latin typeface="Arial Narrow" pitchFamily="34" charset="0"/>
                </a:rPr>
                <a:t>both spiritually and physically.</a:t>
              </a:r>
              <a:endParaRPr lang="en-US" sz="2000" u="sng">
                <a:solidFill>
                  <a:srgbClr val="FFFFFF"/>
                </a:solidFill>
                <a:effectLst/>
                <a:latin typeface="Arial Narrow" pitchFamily="34" charset="0"/>
              </a:endParaRPr>
            </a:p>
          </p:txBody>
        </p:sp>
        <p:sp>
          <p:nvSpPr>
            <p:cNvPr id="1157133" name="Text Box 13"/>
            <p:cNvSpPr txBox="1">
              <a:spLocks noChangeArrowheads="1"/>
            </p:cNvSpPr>
            <p:nvPr/>
          </p:nvSpPr>
          <p:spPr bwMode="auto">
            <a:xfrm>
              <a:off x="531" y="3504"/>
              <a:ext cx="237" cy="390"/>
            </a:xfrm>
            <a:prstGeom prst="rect">
              <a:avLst/>
            </a:prstGeom>
            <a:noFill/>
            <a:ln w="9525">
              <a:noFill/>
              <a:miter lim="800000"/>
              <a:headEnd/>
              <a:tailEnd/>
            </a:ln>
            <a:effectLst/>
          </p:spPr>
          <p:txBody>
            <a:bodyPr>
              <a:spAutoFit/>
            </a:bodyPr>
            <a:lstStyle/>
            <a:p>
              <a:pPr marL="0" marR="0" lvl="0" indent="0" defTabSz="914400" rtl="0" eaLnBrk="0" fontAlgn="base" latinLnBrk="0" hangingPunct="0">
                <a:lnSpc>
                  <a:spcPct val="69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grpSp>
        <p:nvGrpSpPr>
          <p:cNvPr id="3" name="Group 2"/>
          <p:cNvGrpSpPr>
            <a:grpSpLocks/>
          </p:cNvGrpSpPr>
          <p:nvPr/>
        </p:nvGrpSpPr>
        <p:grpSpPr bwMode="auto">
          <a:xfrm>
            <a:off x="762000" y="1292224"/>
            <a:ext cx="2895600" cy="1828800"/>
            <a:chOff x="528" y="672"/>
            <a:chExt cx="1824" cy="1152"/>
          </a:xfrm>
        </p:grpSpPr>
        <p:grpSp>
          <p:nvGrpSpPr>
            <p:cNvPr id="4" name="Group 3"/>
            <p:cNvGrpSpPr>
              <a:grpSpLocks/>
            </p:cNvGrpSpPr>
            <p:nvPr/>
          </p:nvGrpSpPr>
          <p:grpSpPr bwMode="auto">
            <a:xfrm>
              <a:off x="528" y="672"/>
              <a:ext cx="1824" cy="1152"/>
              <a:chOff x="528" y="672"/>
              <a:chExt cx="1824" cy="1152"/>
            </a:xfrm>
          </p:grpSpPr>
          <p:sp>
            <p:nvSpPr>
              <p:cNvPr id="1157124" name="AutoShape 4"/>
              <p:cNvSpPr>
                <a:spLocks noChangeArrowheads="1"/>
              </p:cNvSpPr>
              <p:nvPr/>
            </p:nvSpPr>
            <p:spPr bwMode="auto">
              <a:xfrm>
                <a:off x="528" y="672"/>
                <a:ext cx="1824" cy="1152"/>
              </a:xfrm>
              <a:prstGeom prst="triangle">
                <a:avLst>
                  <a:gd name="adj" fmla="val 50000"/>
                </a:avLst>
              </a:prstGeom>
              <a:gradFill rotWithShape="0">
                <a:gsLst>
                  <a:gs pos="0">
                    <a:srgbClr val="CCCCFF"/>
                  </a:gs>
                  <a:gs pos="50000">
                    <a:srgbClr val="9966FF"/>
                  </a:gs>
                  <a:gs pos="100000">
                    <a:srgbClr val="CCCCFF"/>
                  </a:gs>
                </a:gsLst>
                <a:lin ang="5400000" scaled="1"/>
              </a:gradFill>
              <a:ln w="28575">
                <a:noFill/>
                <a:miter lim="800000"/>
                <a:headEnd/>
                <a:tailEnd/>
              </a:ln>
              <a:effectLst/>
            </p:spPr>
            <p:txBody>
              <a:bodyPr rot="10800000" vert="eaVert" wrap="none" anchor="ctr"/>
              <a:lstStyle/>
              <a:p>
                <a:pPr algn="ctr"/>
                <a:endParaRPr lang="en-US" b="0">
                  <a:solidFill>
                    <a:srgbClr val="000000"/>
                  </a:solidFill>
                  <a:effectLst/>
                </a:endParaRPr>
              </a:p>
            </p:txBody>
          </p:sp>
          <p:sp>
            <p:nvSpPr>
              <p:cNvPr id="1157125" name="AutoShape 5"/>
              <p:cNvSpPr>
                <a:spLocks noChangeArrowheads="1"/>
              </p:cNvSpPr>
              <p:nvPr/>
            </p:nvSpPr>
            <p:spPr bwMode="auto">
              <a:xfrm>
                <a:off x="528" y="672"/>
                <a:ext cx="1824" cy="1152"/>
              </a:xfrm>
              <a:prstGeom prst="triangle">
                <a:avLst>
                  <a:gd name="adj" fmla="val 50000"/>
                </a:avLst>
              </a:prstGeom>
              <a:gradFill rotWithShape="0">
                <a:gsLst>
                  <a:gs pos="0">
                    <a:srgbClr val="CCCCFF"/>
                  </a:gs>
                  <a:gs pos="50000">
                    <a:srgbClr val="9966FF"/>
                  </a:gs>
                  <a:gs pos="100000">
                    <a:srgbClr val="CCCCFF"/>
                  </a:gs>
                </a:gsLst>
                <a:lin ang="5400000" scaled="1"/>
              </a:gradFill>
              <a:ln w="28575">
                <a:noFill/>
                <a:miter lim="800000"/>
                <a:headEnd/>
                <a:tailEnd/>
              </a:ln>
              <a:effectLst/>
            </p:spPr>
            <p:txBody>
              <a:bodyPr rot="10800000" vert="eaVert" wrap="none" anchor="ctr"/>
              <a:lstStyle/>
              <a:p>
                <a:pPr algn="ctr"/>
                <a:endParaRPr lang="en-US" b="0">
                  <a:solidFill>
                    <a:srgbClr val="000000"/>
                  </a:solidFill>
                  <a:effectLst/>
                </a:endParaRPr>
              </a:p>
            </p:txBody>
          </p:sp>
          <p:sp>
            <p:nvSpPr>
              <p:cNvPr id="1157126" name="AutoShape 6"/>
              <p:cNvSpPr>
                <a:spLocks noChangeArrowheads="1"/>
              </p:cNvSpPr>
              <p:nvPr/>
            </p:nvSpPr>
            <p:spPr bwMode="auto">
              <a:xfrm>
                <a:off x="528" y="672"/>
                <a:ext cx="1824" cy="1152"/>
              </a:xfrm>
              <a:prstGeom prst="triangle">
                <a:avLst>
                  <a:gd name="adj" fmla="val 50000"/>
                </a:avLst>
              </a:prstGeom>
              <a:gradFill rotWithShape="0">
                <a:gsLst>
                  <a:gs pos="0">
                    <a:srgbClr val="CCCCFF"/>
                  </a:gs>
                  <a:gs pos="50000">
                    <a:srgbClr val="9966FF"/>
                  </a:gs>
                  <a:gs pos="100000">
                    <a:srgbClr val="CCCCFF"/>
                  </a:gs>
                </a:gsLst>
                <a:lin ang="5400000" scaled="1"/>
              </a:gradFill>
              <a:ln w="28575">
                <a:noFill/>
                <a:miter lim="800000"/>
                <a:headEnd/>
                <a:tailEnd/>
              </a:ln>
              <a:effectLst/>
            </p:spPr>
            <p:txBody>
              <a:bodyPr rot="10800000" vert="eaVert" wrap="none" anchor="ctr"/>
              <a:lstStyle/>
              <a:p>
                <a:pPr algn="ctr"/>
                <a:endParaRPr lang="en-US" b="0">
                  <a:solidFill>
                    <a:srgbClr val="000000"/>
                  </a:solidFill>
                  <a:effectLst/>
                </a:endParaRPr>
              </a:p>
            </p:txBody>
          </p:sp>
        </p:grpSp>
        <p:grpSp>
          <p:nvGrpSpPr>
            <p:cNvPr id="5" name="Group 7"/>
            <p:cNvGrpSpPr>
              <a:grpSpLocks/>
            </p:cNvGrpSpPr>
            <p:nvPr/>
          </p:nvGrpSpPr>
          <p:grpSpPr bwMode="auto">
            <a:xfrm>
              <a:off x="916" y="673"/>
              <a:ext cx="960" cy="1107"/>
              <a:chOff x="916" y="1200"/>
              <a:chExt cx="960" cy="1107"/>
            </a:xfrm>
          </p:grpSpPr>
          <p:sp>
            <p:nvSpPr>
              <p:cNvPr id="1157128" name="Line 8"/>
              <p:cNvSpPr>
                <a:spLocks noChangeShapeType="1"/>
              </p:cNvSpPr>
              <p:nvPr/>
            </p:nvSpPr>
            <p:spPr bwMode="auto">
              <a:xfrm rot="2067238" flipH="1">
                <a:off x="916" y="1296"/>
                <a:ext cx="92" cy="1011"/>
              </a:xfrm>
              <a:prstGeom prst="line">
                <a:avLst/>
              </a:prstGeom>
              <a:noFill/>
              <a:ln w="57150">
                <a:solidFill>
                  <a:srgbClr val="9900FF"/>
                </a:solidFill>
                <a:round/>
                <a:headEnd/>
                <a:tailEnd/>
              </a:ln>
              <a:effectLst/>
            </p:spPr>
            <p:txBody>
              <a:bodyPr wrap="none" anchor="ctr"/>
              <a:lstStyle/>
              <a:p>
                <a:pPr algn="ctr"/>
                <a:endParaRPr lang="en-US" b="0">
                  <a:solidFill>
                    <a:srgbClr val="000000"/>
                  </a:solidFill>
                  <a:effectLst/>
                </a:endParaRPr>
              </a:p>
            </p:txBody>
          </p:sp>
          <p:sp>
            <p:nvSpPr>
              <p:cNvPr id="1157129" name="Line 9"/>
              <p:cNvSpPr>
                <a:spLocks noChangeShapeType="1"/>
              </p:cNvSpPr>
              <p:nvPr/>
            </p:nvSpPr>
            <p:spPr bwMode="auto">
              <a:xfrm rot="19205299" flipH="1">
                <a:off x="1872" y="1200"/>
                <a:ext cx="4" cy="1084"/>
              </a:xfrm>
              <a:prstGeom prst="line">
                <a:avLst/>
              </a:prstGeom>
              <a:noFill/>
              <a:ln w="57150">
                <a:solidFill>
                  <a:srgbClr val="9900FF"/>
                </a:solidFill>
                <a:round/>
                <a:headEnd/>
                <a:tailEnd/>
              </a:ln>
              <a:effectLst/>
            </p:spPr>
            <p:txBody>
              <a:bodyPr wrap="none" anchor="ctr"/>
              <a:lstStyle/>
              <a:p>
                <a:pPr algn="ctr"/>
                <a:endParaRPr lang="en-US" b="0">
                  <a:solidFill>
                    <a:srgbClr val="000000"/>
                  </a:solidFill>
                  <a:effectLst/>
                </a:endParaRPr>
              </a:p>
            </p:txBody>
          </p:sp>
        </p:grpSp>
      </p:grpSp>
      <p:grpSp>
        <p:nvGrpSpPr>
          <p:cNvPr id="6" name="Group 15"/>
          <p:cNvGrpSpPr>
            <a:grpSpLocks/>
          </p:cNvGrpSpPr>
          <p:nvPr/>
        </p:nvGrpSpPr>
        <p:grpSpPr bwMode="auto">
          <a:xfrm>
            <a:off x="5949950" y="1293812"/>
            <a:ext cx="1524000" cy="1757362"/>
            <a:chOff x="916" y="1200"/>
            <a:chExt cx="960" cy="1107"/>
          </a:xfrm>
        </p:grpSpPr>
        <p:sp>
          <p:nvSpPr>
            <p:cNvPr id="1157136" name="Line 16"/>
            <p:cNvSpPr>
              <a:spLocks noChangeShapeType="1"/>
            </p:cNvSpPr>
            <p:nvPr/>
          </p:nvSpPr>
          <p:spPr bwMode="auto">
            <a:xfrm rot="2067238" flipH="1">
              <a:off x="916" y="1296"/>
              <a:ext cx="92" cy="1011"/>
            </a:xfrm>
            <a:prstGeom prst="line">
              <a:avLst/>
            </a:prstGeom>
            <a:noFill/>
            <a:ln w="57150">
              <a:solidFill>
                <a:srgbClr val="9900FF"/>
              </a:solidFill>
              <a:round/>
              <a:headEnd/>
              <a:tailEnd/>
            </a:ln>
            <a:effectLst/>
          </p:spPr>
          <p:txBody>
            <a:bodyPr wrap="none" anchor="ctr"/>
            <a:lstStyle/>
            <a:p>
              <a:pPr algn="ctr"/>
              <a:endParaRPr lang="en-US" b="0">
                <a:solidFill>
                  <a:srgbClr val="000000"/>
                </a:solidFill>
                <a:effectLst/>
              </a:endParaRPr>
            </a:p>
          </p:txBody>
        </p:sp>
        <p:sp>
          <p:nvSpPr>
            <p:cNvPr id="1157137" name="Line 17"/>
            <p:cNvSpPr>
              <a:spLocks noChangeShapeType="1"/>
            </p:cNvSpPr>
            <p:nvPr/>
          </p:nvSpPr>
          <p:spPr bwMode="auto">
            <a:xfrm rot="19205299" flipH="1">
              <a:off x="1872" y="1200"/>
              <a:ext cx="4" cy="1084"/>
            </a:xfrm>
            <a:prstGeom prst="line">
              <a:avLst/>
            </a:prstGeom>
            <a:noFill/>
            <a:ln w="57150">
              <a:solidFill>
                <a:srgbClr val="9900FF"/>
              </a:solidFill>
              <a:round/>
              <a:headEnd/>
              <a:tailEnd/>
            </a:ln>
            <a:effectLst/>
          </p:spPr>
          <p:txBody>
            <a:bodyPr wrap="none" anchor="ctr"/>
            <a:lstStyle/>
            <a:p>
              <a:pPr algn="ctr"/>
              <a:endParaRPr lang="en-US" b="0">
                <a:solidFill>
                  <a:srgbClr val="000000"/>
                </a:solidFill>
                <a:effectLst/>
              </a:endParaRPr>
            </a:p>
          </p:txBody>
        </p:sp>
      </p:grpSp>
      <p:sp>
        <p:nvSpPr>
          <p:cNvPr id="1157138" name="Text Box 18"/>
          <p:cNvSpPr txBox="1">
            <a:spLocks noChangeArrowheads="1"/>
          </p:cNvSpPr>
          <p:nvPr/>
        </p:nvSpPr>
        <p:spPr bwMode="auto">
          <a:xfrm>
            <a:off x="4495800" y="1066800"/>
            <a:ext cx="1600200" cy="955646"/>
          </a:xfrm>
          <a:prstGeom prst="rect">
            <a:avLst/>
          </a:prstGeom>
          <a:noFill/>
          <a:ln w="28575">
            <a:noFill/>
            <a:miter lim="800000"/>
            <a:headEnd/>
            <a:tailEnd/>
          </a:ln>
          <a:effectLst/>
        </p:spPr>
        <p:txBody>
          <a:bodyPr>
            <a:spAutoFit/>
          </a:bodyPr>
          <a:lstStyle/>
          <a:p>
            <a:pPr algn="ctr">
              <a:lnSpc>
                <a:spcPct val="85000"/>
              </a:lnSpc>
            </a:pPr>
            <a:r>
              <a:rPr lang="en-US" sz="2200" b="0" dirty="0">
                <a:solidFill>
                  <a:srgbClr val="800080"/>
                </a:solidFill>
                <a:effectLst/>
                <a:latin typeface="Impact" pitchFamily="34" charset="0"/>
              </a:rPr>
              <a:t>Spiritual</a:t>
            </a:r>
          </a:p>
          <a:p>
            <a:pPr algn="ctr">
              <a:lnSpc>
                <a:spcPct val="85000"/>
              </a:lnSpc>
            </a:pPr>
            <a:r>
              <a:rPr lang="en-US" sz="2200" b="0" dirty="0">
                <a:solidFill>
                  <a:srgbClr val="800080"/>
                </a:solidFill>
                <a:effectLst/>
                <a:latin typeface="Impact" pitchFamily="34" charset="0"/>
              </a:rPr>
              <a:t>and</a:t>
            </a:r>
          </a:p>
          <a:p>
            <a:pPr algn="ctr">
              <a:lnSpc>
                <a:spcPct val="85000"/>
              </a:lnSpc>
            </a:pPr>
            <a:r>
              <a:rPr lang="en-US" sz="2200" b="0" dirty="0">
                <a:solidFill>
                  <a:srgbClr val="800080"/>
                </a:solidFill>
                <a:effectLst/>
                <a:latin typeface="Impact" pitchFamily="34" charset="0"/>
              </a:rPr>
              <a:t>Physical</a:t>
            </a:r>
          </a:p>
        </p:txBody>
      </p:sp>
      <p:sp>
        <p:nvSpPr>
          <p:cNvPr id="1157139" name="Text Box 19"/>
          <p:cNvSpPr txBox="1">
            <a:spLocks noChangeArrowheads="1"/>
          </p:cNvSpPr>
          <p:nvPr/>
        </p:nvSpPr>
        <p:spPr bwMode="auto">
          <a:xfrm>
            <a:off x="7543800" y="1066800"/>
            <a:ext cx="1600200" cy="955646"/>
          </a:xfrm>
          <a:prstGeom prst="rect">
            <a:avLst/>
          </a:prstGeom>
          <a:noFill/>
          <a:ln w="28575">
            <a:noFill/>
            <a:miter lim="800000"/>
            <a:headEnd/>
            <a:tailEnd/>
          </a:ln>
          <a:effectLst/>
        </p:spPr>
        <p:txBody>
          <a:bodyPr>
            <a:spAutoFit/>
          </a:bodyPr>
          <a:lstStyle/>
          <a:p>
            <a:pPr algn="ctr">
              <a:lnSpc>
                <a:spcPct val="85000"/>
              </a:lnSpc>
            </a:pPr>
            <a:r>
              <a:rPr lang="en-US" sz="2200" b="0" dirty="0">
                <a:solidFill>
                  <a:srgbClr val="003300"/>
                </a:solidFill>
                <a:effectLst/>
                <a:latin typeface="Impact" pitchFamily="34" charset="0"/>
              </a:rPr>
              <a:t>Spiritual</a:t>
            </a:r>
          </a:p>
          <a:p>
            <a:pPr algn="ctr">
              <a:lnSpc>
                <a:spcPct val="85000"/>
              </a:lnSpc>
            </a:pPr>
            <a:r>
              <a:rPr lang="en-US" sz="2200" b="0" dirty="0">
                <a:solidFill>
                  <a:srgbClr val="003300"/>
                </a:solidFill>
                <a:effectLst/>
                <a:latin typeface="Impact" pitchFamily="34" charset="0"/>
              </a:rPr>
              <a:t>and</a:t>
            </a:r>
          </a:p>
          <a:p>
            <a:pPr algn="ctr">
              <a:lnSpc>
                <a:spcPct val="85000"/>
              </a:lnSpc>
            </a:pPr>
            <a:r>
              <a:rPr lang="en-US" sz="2200" b="0" dirty="0">
                <a:solidFill>
                  <a:srgbClr val="003300"/>
                </a:solidFill>
                <a:effectLst/>
                <a:latin typeface="Impact" pitchFamily="34" charset="0"/>
              </a:rPr>
              <a:t>Physical</a:t>
            </a:r>
          </a:p>
        </p:txBody>
      </p:sp>
      <p:grpSp>
        <p:nvGrpSpPr>
          <p:cNvPr id="7" name="Group 20"/>
          <p:cNvGrpSpPr>
            <a:grpSpLocks/>
          </p:cNvGrpSpPr>
          <p:nvPr/>
        </p:nvGrpSpPr>
        <p:grpSpPr bwMode="auto">
          <a:xfrm>
            <a:off x="6267450" y="1217612"/>
            <a:ext cx="1047750" cy="957262"/>
            <a:chOff x="1134" y="1010"/>
            <a:chExt cx="660" cy="603"/>
          </a:xfrm>
        </p:grpSpPr>
        <p:sp>
          <p:nvSpPr>
            <p:cNvPr id="1157141" name="Oval 21"/>
            <p:cNvSpPr>
              <a:spLocks noChangeArrowheads="1"/>
            </p:cNvSpPr>
            <p:nvPr/>
          </p:nvSpPr>
          <p:spPr bwMode="auto">
            <a:xfrm>
              <a:off x="1134" y="1010"/>
              <a:ext cx="660" cy="603"/>
            </a:xfrm>
            <a:prstGeom prst="ellipse">
              <a:avLst/>
            </a:prstGeom>
            <a:gradFill rotWithShape="0">
              <a:gsLst>
                <a:gs pos="0">
                  <a:schemeClr val="bg1"/>
                </a:gs>
                <a:gs pos="100000">
                  <a:srgbClr val="CCCCFF"/>
                </a:gs>
              </a:gsLst>
              <a:lin ang="2700000" scaled="1"/>
            </a:gradFill>
            <a:ln w="12700">
              <a:round/>
              <a:headEnd/>
              <a:tailEnd/>
            </a:ln>
            <a:effectLst/>
            <a:scene3d>
              <a:camera prst="legacyPerspectiveTop"/>
              <a:lightRig rig="legacyFlat3" dir="t"/>
            </a:scene3d>
            <a:sp3d extrusionH="430200" prstMaterial="legacyMatte">
              <a:bevelT w="13500" h="13500" prst="angle"/>
              <a:bevelB w="13500" h="13500" prst="angle"/>
              <a:extrusionClr>
                <a:srgbClr val="9900FF"/>
              </a:extrusionClr>
            </a:sp3d>
          </p:spPr>
          <p:txBody>
            <a:bodyPr wrap="none" anchor="ctr">
              <a:flatTx/>
            </a:bodyPr>
            <a:lstStyle/>
            <a:p>
              <a:pPr algn="ctr"/>
              <a:endParaRPr lang="en-US" sz="4800">
                <a:solidFill>
                  <a:srgbClr val="6600CC"/>
                </a:solidFill>
                <a:effectLst/>
                <a:latin typeface="Impact" pitchFamily="34" charset="0"/>
              </a:endParaRPr>
            </a:p>
          </p:txBody>
        </p:sp>
        <p:sp>
          <p:nvSpPr>
            <p:cNvPr id="1157142" name="WordArt 22"/>
            <p:cNvSpPr>
              <a:spLocks noChangeArrowheads="1" noChangeShapeType="1" noTextEdit="1"/>
            </p:cNvSpPr>
            <p:nvPr/>
          </p:nvSpPr>
          <p:spPr bwMode="auto">
            <a:xfrm>
              <a:off x="1210" y="1168"/>
              <a:ext cx="507" cy="287"/>
            </a:xfrm>
            <a:prstGeom prst="rect">
              <a:avLst/>
            </a:prstGeom>
          </p:spPr>
          <p:txBody>
            <a:bodyPr wrap="none" fromWordArt="1">
              <a:prstTxWarp prst="textPlain">
                <a:avLst>
                  <a:gd name="adj" fmla="val 50000"/>
                </a:avLst>
              </a:prstTxWarp>
            </a:bodyPr>
            <a:lstStyle/>
            <a:p>
              <a:pPr algn="ctr"/>
              <a:r>
                <a:rPr lang="en-US" sz="3600" b="0" kern="10">
                  <a:ln w="19050">
                    <a:solidFill>
                      <a:srgbClr val="6600CC"/>
                    </a:solidFill>
                    <a:round/>
                    <a:headEnd/>
                    <a:tailEnd/>
                  </a:ln>
                  <a:solidFill>
                    <a:srgbClr val="FFFFFF"/>
                  </a:solidFill>
                  <a:effectLst/>
                  <a:latin typeface="Impact"/>
                </a:rPr>
                <a:t>God</a:t>
              </a:r>
            </a:p>
          </p:txBody>
        </p:sp>
      </p:grpSp>
      <p:sp>
        <p:nvSpPr>
          <p:cNvPr id="1157143" name="Oval 23"/>
          <p:cNvSpPr>
            <a:spLocks noChangeArrowheads="1"/>
          </p:cNvSpPr>
          <p:nvPr/>
        </p:nvSpPr>
        <p:spPr bwMode="auto">
          <a:xfrm>
            <a:off x="4845050" y="2470149"/>
            <a:ext cx="1433513" cy="725488"/>
          </a:xfrm>
          <a:prstGeom prst="ellipse">
            <a:avLst/>
          </a:prstGeom>
          <a:gradFill rotWithShape="0">
            <a:gsLst>
              <a:gs pos="0">
                <a:srgbClr val="FFFF00"/>
              </a:gs>
              <a:gs pos="100000">
                <a:srgbClr val="FF99FF"/>
              </a:gs>
            </a:gsLst>
            <a:path path="shape">
              <a:fillToRect l="50000" t="50000" r="50000" b="50000"/>
            </a:path>
          </a:gradFill>
          <a:ln w="9525">
            <a:round/>
            <a:headEnd/>
            <a:tailEnd/>
          </a:ln>
          <a:effectLst/>
          <a:scene3d>
            <a:camera prst="legacyPerspectiveTopLeft"/>
            <a:lightRig rig="legacyHarsh3" dir="t"/>
          </a:scene3d>
          <a:sp3d extrusionH="430200" prstMaterial="legacyMatte">
            <a:bevelT w="13500" h="13500" prst="angle"/>
            <a:bevelB w="13500" h="13500" prst="angle"/>
            <a:extrusionClr>
              <a:srgbClr val="FF99FF"/>
            </a:extrusionClr>
          </a:sp3d>
        </p:spPr>
        <p:txBody>
          <a:bodyPr wrap="none" anchor="ctr">
            <a:flatTx/>
          </a:bodyPr>
          <a:lstStyle/>
          <a:p>
            <a:pPr algn="ctr">
              <a:lnSpc>
                <a:spcPct val="75000"/>
              </a:lnSpc>
            </a:pPr>
            <a:endParaRPr lang="en-US" sz="1200" b="0" dirty="0">
              <a:solidFill>
                <a:srgbClr val="CC00CC"/>
              </a:solidFill>
              <a:effectLst>
                <a:outerShdw blurRad="38100" dist="38100" dir="2700000" algn="tl">
                  <a:srgbClr val="000000"/>
                </a:outerShdw>
              </a:effectLst>
              <a:latin typeface="Arial Black" pitchFamily="34" charset="0"/>
            </a:endParaRPr>
          </a:p>
          <a:p>
            <a:pPr algn="ctr">
              <a:lnSpc>
                <a:spcPct val="80000"/>
              </a:lnSpc>
            </a:pPr>
            <a:r>
              <a:rPr lang="en-US" sz="2200" b="0" dirty="0">
                <a:solidFill>
                  <a:srgbClr val="0000FF"/>
                </a:solidFill>
                <a:effectLst/>
                <a:latin typeface="Impact" pitchFamily="34" charset="0"/>
              </a:rPr>
              <a:t>Returning</a:t>
            </a:r>
          </a:p>
          <a:p>
            <a:pPr algn="ctr">
              <a:lnSpc>
                <a:spcPct val="80000"/>
              </a:lnSpc>
            </a:pPr>
            <a:r>
              <a:rPr lang="en-US" sz="2200" b="0" dirty="0">
                <a:solidFill>
                  <a:srgbClr val="0000FF"/>
                </a:solidFill>
                <a:effectLst/>
                <a:latin typeface="Impact" pitchFamily="34" charset="0"/>
              </a:rPr>
              <a:t>Christ</a:t>
            </a:r>
            <a:endParaRPr lang="en-US" sz="2200" b="0" dirty="0">
              <a:solidFill>
                <a:srgbClr val="0000FF"/>
              </a:solidFill>
              <a:effectLst>
                <a:outerShdw blurRad="38100" dist="38100" dir="2700000" algn="tl">
                  <a:srgbClr val="000000"/>
                </a:outerShdw>
              </a:effectLst>
              <a:latin typeface="Arial Black" pitchFamily="34" charset="0"/>
            </a:endParaRPr>
          </a:p>
        </p:txBody>
      </p:sp>
      <p:sp>
        <p:nvSpPr>
          <p:cNvPr id="1157144" name="AutoShape 24"/>
          <p:cNvSpPr>
            <a:spLocks noChangeArrowheads="1"/>
          </p:cNvSpPr>
          <p:nvPr/>
        </p:nvSpPr>
        <p:spPr bwMode="auto">
          <a:xfrm rot="-5400000">
            <a:off x="6773069" y="2178843"/>
            <a:ext cx="179387" cy="993775"/>
          </a:xfrm>
          <a:prstGeom prst="curvedLeftArrow">
            <a:avLst>
              <a:gd name="adj1" fmla="val 110797"/>
              <a:gd name="adj2" fmla="val 221594"/>
              <a:gd name="adj3" fmla="val 33333"/>
            </a:avLst>
          </a:prstGeom>
          <a:gradFill rotWithShape="0">
            <a:gsLst>
              <a:gs pos="0">
                <a:srgbClr val="FFFF00"/>
              </a:gs>
              <a:gs pos="50000">
                <a:srgbClr val="FF3300"/>
              </a:gs>
              <a:gs pos="100000">
                <a:srgbClr val="FFFF00"/>
              </a:gs>
            </a:gsLst>
            <a:lin ang="5400000" scaled="1"/>
          </a:gradFill>
          <a:ln w="28575">
            <a:solidFill>
              <a:srgbClr val="660033"/>
            </a:solidFill>
            <a:miter lim="800000"/>
            <a:headEnd/>
            <a:tailEnd/>
          </a:ln>
          <a:effectLst/>
        </p:spPr>
        <p:txBody>
          <a:bodyPr wrap="none" anchor="ctr"/>
          <a:lstStyle/>
          <a:p>
            <a:pPr algn="ctr"/>
            <a:endParaRPr lang="en-US" b="0">
              <a:solidFill>
                <a:srgbClr val="000000"/>
              </a:solidFill>
              <a:effectLst/>
            </a:endParaRPr>
          </a:p>
        </p:txBody>
      </p:sp>
      <p:sp>
        <p:nvSpPr>
          <p:cNvPr id="1157145" name="AutoShape 25"/>
          <p:cNvSpPr>
            <a:spLocks noChangeArrowheads="1"/>
          </p:cNvSpPr>
          <p:nvPr/>
        </p:nvSpPr>
        <p:spPr bwMode="auto">
          <a:xfrm rot="-16200000">
            <a:off x="6686550" y="2478087"/>
            <a:ext cx="179387" cy="992188"/>
          </a:xfrm>
          <a:prstGeom prst="curvedLeftArrow">
            <a:avLst>
              <a:gd name="adj1" fmla="val 110620"/>
              <a:gd name="adj2" fmla="val 221240"/>
              <a:gd name="adj3" fmla="val 33333"/>
            </a:avLst>
          </a:prstGeom>
          <a:gradFill rotWithShape="0">
            <a:gsLst>
              <a:gs pos="0">
                <a:srgbClr val="FFFF00"/>
              </a:gs>
              <a:gs pos="50000">
                <a:srgbClr val="FF3300"/>
              </a:gs>
              <a:gs pos="100000">
                <a:srgbClr val="FFFF00"/>
              </a:gs>
            </a:gsLst>
            <a:lin ang="5400000" scaled="1"/>
          </a:gradFill>
          <a:ln w="28575">
            <a:solidFill>
              <a:srgbClr val="660033"/>
            </a:solidFill>
            <a:miter lim="800000"/>
            <a:headEnd/>
            <a:tailEnd/>
          </a:ln>
          <a:effectLst/>
        </p:spPr>
        <p:txBody>
          <a:bodyPr wrap="none" anchor="ctr"/>
          <a:lstStyle/>
          <a:p>
            <a:pPr algn="ctr"/>
            <a:endParaRPr lang="en-US" b="0">
              <a:solidFill>
                <a:srgbClr val="000000"/>
              </a:solidFill>
              <a:effectLst/>
            </a:endParaRPr>
          </a:p>
        </p:txBody>
      </p:sp>
      <p:sp>
        <p:nvSpPr>
          <p:cNvPr id="1157146" name="Oval 26"/>
          <p:cNvSpPr>
            <a:spLocks noChangeArrowheads="1"/>
          </p:cNvSpPr>
          <p:nvPr/>
        </p:nvSpPr>
        <p:spPr bwMode="auto">
          <a:xfrm>
            <a:off x="7404100" y="2452687"/>
            <a:ext cx="1433513" cy="725487"/>
          </a:xfrm>
          <a:prstGeom prst="ellipse">
            <a:avLst/>
          </a:prstGeom>
          <a:gradFill rotWithShape="0">
            <a:gsLst>
              <a:gs pos="0">
                <a:srgbClr val="FFFFFF"/>
              </a:gs>
              <a:gs pos="100000">
                <a:srgbClr val="CCFF99"/>
              </a:gs>
            </a:gsLst>
            <a:path path="shape">
              <a:fillToRect l="50000" t="50000" r="50000" b="50000"/>
            </a:path>
          </a:gradFill>
          <a:ln w="9525">
            <a:round/>
            <a:headEnd/>
            <a:tailEnd/>
          </a:ln>
          <a:effectLst/>
          <a:scene3d>
            <a:camera prst="legacyPerspectiveTopRight"/>
            <a:lightRig rig="legacyHarsh3" dir="t"/>
          </a:scene3d>
          <a:sp3d extrusionH="430200" prstMaterial="legacyMatte">
            <a:bevelT w="13500" h="13500" prst="angle"/>
            <a:bevelB w="13500" h="13500" prst="angle"/>
            <a:extrusionClr>
              <a:srgbClr val="CCFF99"/>
            </a:extrusionClr>
          </a:sp3d>
        </p:spPr>
        <p:txBody>
          <a:bodyPr wrap="none" anchor="ctr">
            <a:flatTx/>
          </a:bodyPr>
          <a:lstStyle/>
          <a:p>
            <a:pPr algn="ctr">
              <a:lnSpc>
                <a:spcPct val="75000"/>
              </a:lnSpc>
            </a:pPr>
            <a:endParaRPr lang="en-US" sz="600" b="0">
              <a:solidFill>
                <a:srgbClr val="339933"/>
              </a:solidFill>
              <a:effectLst>
                <a:outerShdw blurRad="38100" dist="38100" dir="2700000" algn="tl">
                  <a:srgbClr val="000000"/>
                </a:outerShdw>
              </a:effectLst>
              <a:latin typeface="Arial Black" pitchFamily="34" charset="0"/>
            </a:endParaRPr>
          </a:p>
          <a:p>
            <a:pPr algn="ctr">
              <a:lnSpc>
                <a:spcPct val="75000"/>
              </a:lnSpc>
            </a:pPr>
            <a:r>
              <a:rPr lang="en-US" sz="3200" b="0">
                <a:solidFill>
                  <a:srgbClr val="003300"/>
                </a:solidFill>
                <a:effectLst/>
                <a:latin typeface="Impact" pitchFamily="34" charset="0"/>
              </a:rPr>
              <a:t>Bride</a:t>
            </a:r>
          </a:p>
        </p:txBody>
      </p:sp>
      <p:sp>
        <p:nvSpPr>
          <p:cNvPr id="1157147" name="Text Box 27"/>
          <p:cNvSpPr txBox="1">
            <a:spLocks noChangeArrowheads="1"/>
          </p:cNvSpPr>
          <p:nvPr/>
        </p:nvSpPr>
        <p:spPr bwMode="auto">
          <a:xfrm rot="5400000">
            <a:off x="2516981" y="2821781"/>
            <a:ext cx="4268787" cy="603250"/>
          </a:xfrm>
          <a:prstGeom prst="rect">
            <a:avLst/>
          </a:prstGeom>
          <a:noFill/>
          <a:ln w="9525">
            <a:noFill/>
            <a:miter lim="800000"/>
            <a:headEnd/>
            <a:tailEnd/>
          </a:ln>
          <a:effectLst/>
        </p:spPr>
        <p:txBody>
          <a:bodyPr>
            <a:spAutoFit/>
          </a:bodyPr>
          <a:lstStyle/>
          <a:p>
            <a:pPr>
              <a:lnSpc>
                <a:spcPct val="105000"/>
              </a:lnSpc>
            </a:pPr>
            <a:r>
              <a:rPr lang="en-US" sz="3200">
                <a:solidFill>
                  <a:srgbClr val="000000"/>
                </a:solidFill>
                <a:effectLst/>
                <a:latin typeface="Arial Black" pitchFamily="34" charset="0"/>
              </a:rPr>
              <a:t>…………………………</a:t>
            </a:r>
          </a:p>
        </p:txBody>
      </p:sp>
      <p:grpSp>
        <p:nvGrpSpPr>
          <p:cNvPr id="8" name="Group 51"/>
          <p:cNvGrpSpPr>
            <a:grpSpLocks/>
          </p:cNvGrpSpPr>
          <p:nvPr/>
        </p:nvGrpSpPr>
        <p:grpSpPr bwMode="auto">
          <a:xfrm>
            <a:off x="1462088" y="1220787"/>
            <a:ext cx="2759075" cy="3197225"/>
            <a:chOff x="969" y="627"/>
            <a:chExt cx="1738" cy="2014"/>
          </a:xfrm>
        </p:grpSpPr>
        <p:grpSp>
          <p:nvGrpSpPr>
            <p:cNvPr id="9" name="Group 30"/>
            <p:cNvGrpSpPr>
              <a:grpSpLocks/>
            </p:cNvGrpSpPr>
            <p:nvPr/>
          </p:nvGrpSpPr>
          <p:grpSpPr bwMode="auto">
            <a:xfrm>
              <a:off x="998" y="1465"/>
              <a:ext cx="922" cy="1176"/>
              <a:chOff x="998" y="1992"/>
              <a:chExt cx="922" cy="1176"/>
            </a:xfrm>
          </p:grpSpPr>
          <p:sp>
            <p:nvSpPr>
              <p:cNvPr id="1157151" name="Line 31"/>
              <p:cNvSpPr>
                <a:spLocks noChangeShapeType="1"/>
              </p:cNvSpPr>
              <p:nvPr/>
            </p:nvSpPr>
            <p:spPr bwMode="auto">
              <a:xfrm rot="2170005" flipH="1">
                <a:off x="1857" y="1992"/>
                <a:ext cx="63" cy="1109"/>
              </a:xfrm>
              <a:prstGeom prst="line">
                <a:avLst/>
              </a:prstGeom>
              <a:noFill/>
              <a:ln w="57150">
                <a:solidFill>
                  <a:srgbClr val="9900FF"/>
                </a:solidFill>
                <a:round/>
                <a:headEnd/>
                <a:tailEnd/>
              </a:ln>
              <a:effectLst/>
            </p:spPr>
            <p:txBody>
              <a:bodyPr wrap="none" anchor="ctr"/>
              <a:lstStyle/>
              <a:p>
                <a:pPr algn="ctr"/>
                <a:endParaRPr lang="en-US" b="0">
                  <a:solidFill>
                    <a:srgbClr val="000000"/>
                  </a:solidFill>
                  <a:effectLst/>
                </a:endParaRPr>
              </a:p>
            </p:txBody>
          </p:sp>
          <p:sp>
            <p:nvSpPr>
              <p:cNvPr id="1157152" name="Line 32"/>
              <p:cNvSpPr>
                <a:spLocks noChangeShapeType="1"/>
              </p:cNvSpPr>
              <p:nvPr/>
            </p:nvSpPr>
            <p:spPr bwMode="auto">
              <a:xfrm rot="-2205603" flipH="1" flipV="1">
                <a:off x="998" y="1992"/>
                <a:ext cx="41" cy="1176"/>
              </a:xfrm>
              <a:prstGeom prst="line">
                <a:avLst/>
              </a:prstGeom>
              <a:noFill/>
              <a:ln w="57150">
                <a:solidFill>
                  <a:srgbClr val="9900FF"/>
                </a:solidFill>
                <a:round/>
                <a:headEnd/>
                <a:tailEnd/>
              </a:ln>
              <a:effectLst/>
            </p:spPr>
            <p:txBody>
              <a:bodyPr wrap="none" anchor="ctr"/>
              <a:lstStyle/>
              <a:p>
                <a:pPr algn="ctr"/>
                <a:endParaRPr lang="en-US" b="0">
                  <a:solidFill>
                    <a:srgbClr val="000000"/>
                  </a:solidFill>
                  <a:effectLst/>
                </a:endParaRPr>
              </a:p>
            </p:txBody>
          </p:sp>
        </p:grpSp>
        <p:grpSp>
          <p:nvGrpSpPr>
            <p:cNvPr id="10" name="Group 33"/>
            <p:cNvGrpSpPr>
              <a:grpSpLocks/>
            </p:cNvGrpSpPr>
            <p:nvPr/>
          </p:nvGrpSpPr>
          <p:grpSpPr bwMode="auto">
            <a:xfrm>
              <a:off x="1088" y="627"/>
              <a:ext cx="660" cy="603"/>
              <a:chOff x="1134" y="1010"/>
              <a:chExt cx="660" cy="603"/>
            </a:xfrm>
          </p:grpSpPr>
          <p:sp>
            <p:nvSpPr>
              <p:cNvPr id="1157154" name="Oval 34"/>
              <p:cNvSpPr>
                <a:spLocks noChangeArrowheads="1"/>
              </p:cNvSpPr>
              <p:nvPr/>
            </p:nvSpPr>
            <p:spPr bwMode="auto">
              <a:xfrm>
                <a:off x="1134" y="1010"/>
                <a:ext cx="660" cy="603"/>
              </a:xfrm>
              <a:prstGeom prst="ellipse">
                <a:avLst/>
              </a:prstGeom>
              <a:gradFill rotWithShape="0">
                <a:gsLst>
                  <a:gs pos="0">
                    <a:schemeClr val="bg1"/>
                  </a:gs>
                  <a:gs pos="100000">
                    <a:srgbClr val="CCCCFF"/>
                  </a:gs>
                </a:gsLst>
                <a:lin ang="2700000" scaled="1"/>
              </a:gradFill>
              <a:ln w="12700">
                <a:round/>
                <a:headEnd/>
                <a:tailEnd/>
              </a:ln>
              <a:effectLst/>
              <a:scene3d>
                <a:camera prst="legacyPerspectiveTop"/>
                <a:lightRig rig="legacyFlat3" dir="t"/>
              </a:scene3d>
              <a:sp3d extrusionH="430200" prstMaterial="legacyMatte">
                <a:bevelT w="13500" h="13500" prst="angle"/>
                <a:bevelB w="13500" h="13500" prst="angle"/>
                <a:extrusionClr>
                  <a:srgbClr val="9900FF"/>
                </a:extrusionClr>
              </a:sp3d>
            </p:spPr>
            <p:txBody>
              <a:bodyPr wrap="none" anchor="ctr">
                <a:flatTx/>
              </a:bodyPr>
              <a:lstStyle/>
              <a:p>
                <a:pPr algn="ctr"/>
                <a:endParaRPr lang="en-US" sz="4800">
                  <a:solidFill>
                    <a:srgbClr val="6600CC"/>
                  </a:solidFill>
                  <a:effectLst/>
                  <a:latin typeface="Impact" pitchFamily="34" charset="0"/>
                </a:endParaRPr>
              </a:p>
            </p:txBody>
          </p:sp>
          <p:sp>
            <p:nvSpPr>
              <p:cNvPr id="1157155" name="WordArt 35"/>
              <p:cNvSpPr>
                <a:spLocks noChangeArrowheads="1" noChangeShapeType="1" noTextEdit="1"/>
              </p:cNvSpPr>
              <p:nvPr/>
            </p:nvSpPr>
            <p:spPr bwMode="auto">
              <a:xfrm>
                <a:off x="1210" y="1168"/>
                <a:ext cx="507" cy="287"/>
              </a:xfrm>
              <a:prstGeom prst="rect">
                <a:avLst/>
              </a:prstGeom>
            </p:spPr>
            <p:txBody>
              <a:bodyPr wrap="none" fromWordArt="1">
                <a:prstTxWarp prst="textPlain">
                  <a:avLst>
                    <a:gd name="adj" fmla="val 50000"/>
                  </a:avLst>
                </a:prstTxWarp>
              </a:bodyPr>
              <a:lstStyle/>
              <a:p>
                <a:pPr algn="ctr"/>
                <a:r>
                  <a:rPr lang="en-US" sz="3600" b="0" kern="10">
                    <a:ln w="19050">
                      <a:solidFill>
                        <a:srgbClr val="6600CC"/>
                      </a:solidFill>
                      <a:round/>
                      <a:headEnd/>
                      <a:tailEnd/>
                    </a:ln>
                    <a:solidFill>
                      <a:srgbClr val="FFFFFF"/>
                    </a:solidFill>
                    <a:effectLst/>
                    <a:latin typeface="Impact"/>
                  </a:rPr>
                  <a:t>God</a:t>
                </a:r>
              </a:p>
            </p:txBody>
          </p:sp>
        </p:grpSp>
        <p:sp>
          <p:nvSpPr>
            <p:cNvPr id="1157156" name="Oval 36"/>
            <p:cNvSpPr>
              <a:spLocks noChangeArrowheads="1"/>
            </p:cNvSpPr>
            <p:nvPr/>
          </p:nvSpPr>
          <p:spPr bwMode="auto">
            <a:xfrm>
              <a:off x="969" y="2113"/>
              <a:ext cx="899" cy="457"/>
            </a:xfrm>
            <a:prstGeom prst="ellipse">
              <a:avLst/>
            </a:prstGeom>
            <a:gradFill rotWithShape="0">
              <a:gsLst>
                <a:gs pos="0">
                  <a:schemeClr val="bg1"/>
                </a:gs>
                <a:gs pos="100000">
                  <a:srgbClr val="CCCCFF"/>
                </a:gs>
              </a:gsLst>
              <a:lin ang="2700000" scaled="1"/>
            </a:gradFill>
            <a:ln w="12700">
              <a:solidFill>
                <a:srgbClr val="6600CC"/>
              </a:solidFill>
              <a:round/>
              <a:headEnd/>
              <a:tailEnd/>
            </a:ln>
            <a:effectLst>
              <a:outerShdw dist="64758" dir="4721404" algn="ctr" rotWithShape="0">
                <a:srgbClr val="6600CC"/>
              </a:outerShdw>
            </a:effectLst>
          </p:spPr>
          <p:txBody>
            <a:bodyPr wrap="none" anchor="ctr"/>
            <a:lstStyle/>
            <a:p>
              <a:pPr algn="ctr">
                <a:lnSpc>
                  <a:spcPct val="80000"/>
                </a:lnSpc>
              </a:pPr>
              <a:endParaRPr lang="en-US" sz="600" b="0">
                <a:solidFill>
                  <a:srgbClr val="6600CC"/>
                </a:solidFill>
                <a:effectLst/>
                <a:latin typeface="Impact" pitchFamily="34" charset="0"/>
              </a:endParaRPr>
            </a:p>
            <a:p>
              <a:pPr algn="ctr">
                <a:lnSpc>
                  <a:spcPct val="80000"/>
                </a:lnSpc>
              </a:pPr>
              <a:r>
                <a:rPr lang="en-US" sz="2200" b="0">
                  <a:solidFill>
                    <a:srgbClr val="6600CC"/>
                  </a:solidFill>
                  <a:effectLst/>
                  <a:latin typeface="Impact" pitchFamily="34" charset="0"/>
                </a:rPr>
                <a:t>Spiritual</a:t>
              </a:r>
            </a:p>
            <a:p>
              <a:pPr algn="ctr">
                <a:lnSpc>
                  <a:spcPct val="80000"/>
                </a:lnSpc>
              </a:pPr>
              <a:r>
                <a:rPr lang="en-US" sz="2200" b="0">
                  <a:solidFill>
                    <a:srgbClr val="6600CC"/>
                  </a:solidFill>
                  <a:effectLst/>
                  <a:latin typeface="Impact" pitchFamily="34" charset="0"/>
                </a:rPr>
                <a:t>children</a:t>
              </a:r>
            </a:p>
          </p:txBody>
        </p:sp>
        <p:sp>
          <p:nvSpPr>
            <p:cNvPr id="1157158" name="AutoShape 38"/>
            <p:cNvSpPr>
              <a:spLocks noChangeArrowheads="1"/>
            </p:cNvSpPr>
            <p:nvPr/>
          </p:nvSpPr>
          <p:spPr bwMode="auto">
            <a:xfrm rot="-5400000">
              <a:off x="1406" y="1233"/>
              <a:ext cx="113" cy="626"/>
            </a:xfrm>
            <a:prstGeom prst="curvedLeftArrow">
              <a:avLst>
                <a:gd name="adj1" fmla="val 110796"/>
                <a:gd name="adj2" fmla="val 221593"/>
                <a:gd name="adj3" fmla="val 33333"/>
              </a:avLst>
            </a:prstGeom>
            <a:gradFill rotWithShape="0">
              <a:gsLst>
                <a:gs pos="0">
                  <a:srgbClr val="FFFF00"/>
                </a:gs>
                <a:gs pos="50000">
                  <a:srgbClr val="FF3300"/>
                </a:gs>
                <a:gs pos="100000">
                  <a:srgbClr val="FFFF00"/>
                </a:gs>
              </a:gsLst>
              <a:lin ang="5400000" scaled="1"/>
            </a:gradFill>
            <a:ln w="28575">
              <a:solidFill>
                <a:srgbClr val="660033"/>
              </a:solidFill>
              <a:miter lim="800000"/>
              <a:headEnd/>
              <a:tailEnd/>
            </a:ln>
            <a:effectLst/>
          </p:spPr>
          <p:txBody>
            <a:bodyPr wrap="none" anchor="ctr"/>
            <a:lstStyle/>
            <a:p>
              <a:pPr algn="ctr"/>
              <a:endParaRPr lang="en-US" b="0">
                <a:solidFill>
                  <a:srgbClr val="000000"/>
                </a:solidFill>
                <a:effectLst/>
              </a:endParaRPr>
            </a:p>
          </p:txBody>
        </p:sp>
        <p:sp>
          <p:nvSpPr>
            <p:cNvPr id="1157161" name="AutoShape 41"/>
            <p:cNvSpPr>
              <a:spLocks noChangeArrowheads="1"/>
            </p:cNvSpPr>
            <p:nvPr/>
          </p:nvSpPr>
          <p:spPr bwMode="auto">
            <a:xfrm rot="-16200000">
              <a:off x="1352" y="1421"/>
              <a:ext cx="113" cy="625"/>
            </a:xfrm>
            <a:prstGeom prst="curvedLeftArrow">
              <a:avLst>
                <a:gd name="adj1" fmla="val 110619"/>
                <a:gd name="adj2" fmla="val 221239"/>
                <a:gd name="adj3" fmla="val 33333"/>
              </a:avLst>
            </a:prstGeom>
            <a:gradFill rotWithShape="0">
              <a:gsLst>
                <a:gs pos="0">
                  <a:srgbClr val="FFFF00"/>
                </a:gs>
                <a:gs pos="50000">
                  <a:srgbClr val="FF3300"/>
                </a:gs>
                <a:gs pos="100000">
                  <a:srgbClr val="FFFF00"/>
                </a:gs>
              </a:gsLst>
              <a:lin ang="5400000" scaled="1"/>
            </a:gradFill>
            <a:ln w="28575">
              <a:solidFill>
                <a:srgbClr val="660033"/>
              </a:solidFill>
              <a:miter lim="800000"/>
              <a:headEnd/>
              <a:tailEnd/>
            </a:ln>
            <a:effectLst/>
          </p:spPr>
          <p:txBody>
            <a:bodyPr wrap="none" anchor="ctr"/>
            <a:lstStyle/>
            <a:p>
              <a:pPr algn="ctr"/>
              <a:endParaRPr lang="en-US" b="0">
                <a:solidFill>
                  <a:srgbClr val="000000"/>
                </a:solidFill>
                <a:effectLst/>
              </a:endParaRPr>
            </a:p>
          </p:txBody>
        </p:sp>
        <p:sp>
          <p:nvSpPr>
            <p:cNvPr id="1157164" name="Oval 44"/>
            <p:cNvSpPr>
              <a:spLocks noChangeArrowheads="1"/>
            </p:cNvSpPr>
            <p:nvPr/>
          </p:nvSpPr>
          <p:spPr bwMode="auto">
            <a:xfrm>
              <a:off x="1804" y="1405"/>
              <a:ext cx="903" cy="457"/>
            </a:xfrm>
            <a:prstGeom prst="ellipse">
              <a:avLst/>
            </a:prstGeom>
            <a:gradFill rotWithShape="0">
              <a:gsLst>
                <a:gs pos="0">
                  <a:srgbClr val="FFFFFF"/>
                </a:gs>
                <a:gs pos="100000">
                  <a:srgbClr val="CCFF99"/>
                </a:gs>
              </a:gsLst>
              <a:path path="shape">
                <a:fillToRect l="50000" t="50000" r="50000" b="50000"/>
              </a:path>
            </a:gradFill>
            <a:ln w="9525">
              <a:round/>
              <a:headEnd/>
              <a:tailEnd/>
            </a:ln>
            <a:effectLst/>
            <a:scene3d>
              <a:camera prst="legacyPerspectiveTopRight"/>
              <a:lightRig rig="legacyHarsh3" dir="t"/>
            </a:scene3d>
            <a:sp3d extrusionH="430200" prstMaterial="legacyMatte">
              <a:bevelT w="13500" h="13500" prst="angle"/>
              <a:bevelB w="13500" h="13500" prst="angle"/>
              <a:extrusionClr>
                <a:srgbClr val="CCFF99"/>
              </a:extrusionClr>
            </a:sp3d>
          </p:spPr>
          <p:txBody>
            <a:bodyPr wrap="none" anchor="ctr">
              <a:flatTx/>
            </a:bodyPr>
            <a:lstStyle/>
            <a:p>
              <a:pPr algn="ctr">
                <a:lnSpc>
                  <a:spcPct val="75000"/>
                </a:lnSpc>
              </a:pPr>
              <a:endParaRPr lang="en-US" sz="600" b="0" dirty="0">
                <a:solidFill>
                  <a:srgbClr val="339933"/>
                </a:solidFill>
                <a:effectLst>
                  <a:outerShdw blurRad="38100" dist="38100" dir="2700000" algn="tl">
                    <a:srgbClr val="000000"/>
                  </a:outerShdw>
                </a:effectLst>
                <a:latin typeface="Arial Black" pitchFamily="34" charset="0"/>
              </a:endParaRPr>
            </a:p>
            <a:p>
              <a:pPr algn="ctr">
                <a:lnSpc>
                  <a:spcPct val="75000"/>
                </a:lnSpc>
              </a:pPr>
              <a:r>
                <a:rPr lang="en-US" b="0" dirty="0">
                  <a:solidFill>
                    <a:srgbClr val="003300"/>
                  </a:solidFill>
                  <a:effectLst/>
                  <a:latin typeface="Impact" pitchFamily="34" charset="0"/>
                </a:rPr>
                <a:t>Holy Spirit</a:t>
              </a:r>
            </a:p>
          </p:txBody>
        </p:sp>
      </p:grpSp>
      <p:sp>
        <p:nvSpPr>
          <p:cNvPr id="1157169" name="Text Box 49"/>
          <p:cNvSpPr txBox="1">
            <a:spLocks noChangeArrowheads="1"/>
          </p:cNvSpPr>
          <p:nvPr/>
        </p:nvSpPr>
        <p:spPr bwMode="auto">
          <a:xfrm>
            <a:off x="4495800" y="1905000"/>
            <a:ext cx="1600200" cy="427038"/>
          </a:xfrm>
          <a:prstGeom prst="rect">
            <a:avLst/>
          </a:prstGeom>
          <a:noFill/>
          <a:ln w="28575">
            <a:noFill/>
            <a:miter lim="800000"/>
            <a:headEnd/>
            <a:tailEnd/>
          </a:ln>
          <a:effectLst/>
        </p:spPr>
        <p:txBody>
          <a:bodyPr>
            <a:spAutoFit/>
          </a:bodyPr>
          <a:lstStyle/>
          <a:p>
            <a:pPr algn="ctr"/>
            <a:r>
              <a:rPr lang="en-US" sz="2200" b="0" dirty="0">
                <a:solidFill>
                  <a:srgbClr val="800080"/>
                </a:solidFill>
                <a:effectLst/>
                <a:latin typeface="Impact" pitchFamily="34" charset="0"/>
              </a:rPr>
              <a:t>True</a:t>
            </a:r>
            <a:r>
              <a:rPr lang="en-US" sz="2200" b="0" dirty="0">
                <a:solidFill>
                  <a:srgbClr val="582C00"/>
                </a:solidFill>
                <a:effectLst/>
                <a:latin typeface="Impact" pitchFamily="34" charset="0"/>
              </a:rPr>
              <a:t> </a:t>
            </a:r>
            <a:r>
              <a:rPr lang="en-US" sz="2200" b="0" dirty="0">
                <a:solidFill>
                  <a:srgbClr val="800080"/>
                </a:solidFill>
                <a:effectLst/>
                <a:latin typeface="Impact" pitchFamily="34" charset="0"/>
              </a:rPr>
              <a:t>Father</a:t>
            </a:r>
          </a:p>
        </p:txBody>
      </p:sp>
      <p:sp>
        <p:nvSpPr>
          <p:cNvPr id="1157170" name="Text Box 50"/>
          <p:cNvSpPr txBox="1">
            <a:spLocks noChangeArrowheads="1"/>
          </p:cNvSpPr>
          <p:nvPr/>
        </p:nvSpPr>
        <p:spPr bwMode="auto">
          <a:xfrm>
            <a:off x="7543800" y="1905000"/>
            <a:ext cx="1600200" cy="427038"/>
          </a:xfrm>
          <a:prstGeom prst="rect">
            <a:avLst/>
          </a:prstGeom>
          <a:noFill/>
          <a:ln w="28575">
            <a:noFill/>
            <a:miter lim="800000"/>
            <a:headEnd/>
            <a:tailEnd/>
          </a:ln>
          <a:effectLst/>
        </p:spPr>
        <p:txBody>
          <a:bodyPr>
            <a:spAutoFit/>
          </a:bodyPr>
          <a:lstStyle/>
          <a:p>
            <a:pPr algn="ctr"/>
            <a:r>
              <a:rPr lang="en-US" sz="2200" b="0" dirty="0">
                <a:solidFill>
                  <a:srgbClr val="003300"/>
                </a:solidFill>
                <a:effectLst/>
                <a:latin typeface="Impact" pitchFamily="34" charset="0"/>
              </a:rPr>
              <a:t>True</a:t>
            </a:r>
            <a:r>
              <a:rPr lang="en-US" sz="2200" b="0" dirty="0">
                <a:solidFill>
                  <a:srgbClr val="582C00"/>
                </a:solidFill>
                <a:effectLst/>
                <a:latin typeface="Impact" pitchFamily="34" charset="0"/>
              </a:rPr>
              <a:t> </a:t>
            </a:r>
            <a:r>
              <a:rPr lang="en-US" sz="2200" b="0" dirty="0">
                <a:solidFill>
                  <a:srgbClr val="003300"/>
                </a:solidFill>
                <a:effectLst/>
                <a:latin typeface="Impact" pitchFamily="34" charset="0"/>
              </a:rPr>
              <a:t>Mother</a:t>
            </a:r>
          </a:p>
        </p:txBody>
      </p:sp>
      <p:sp>
        <p:nvSpPr>
          <p:cNvPr id="47" name="Rectangle 52"/>
          <p:cNvSpPr>
            <a:spLocks noChangeArrowheads="1"/>
          </p:cNvSpPr>
          <p:nvPr/>
        </p:nvSpPr>
        <p:spPr bwMode="auto">
          <a:xfrm>
            <a:off x="549275" y="4554537"/>
            <a:ext cx="3352800" cy="701675"/>
          </a:xfrm>
          <a:prstGeom prst="rect">
            <a:avLst/>
          </a:prstGeom>
          <a:noFill/>
          <a:ln w="19050">
            <a:noFill/>
            <a:miter lim="800000"/>
            <a:headEnd/>
            <a:tailEnd/>
          </a:ln>
          <a:effectLst>
            <a:outerShdw dist="35921" dir="2700000" algn="ctr" rotWithShape="0">
              <a:schemeClr val="accent6">
                <a:lumMod val="20000"/>
                <a:lumOff val="80000"/>
              </a:schemeClr>
            </a:outerShdw>
          </a:effectLst>
        </p:spPr>
        <p:txBody>
          <a:bodyPr>
            <a:spAutoFit/>
          </a:bodyPr>
          <a:lstStyle/>
          <a:p>
            <a:pPr algn="ctr"/>
            <a:r>
              <a:rPr lang="en-US" sz="4000" b="0" dirty="0">
                <a:solidFill>
                  <a:srgbClr val="5300A6"/>
                </a:solidFill>
                <a:effectLst/>
                <a:latin typeface="Impact" pitchFamily="34" charset="0"/>
              </a:rPr>
              <a:t>Spiritual trinity</a:t>
            </a:r>
          </a:p>
        </p:txBody>
      </p:sp>
      <p:grpSp>
        <p:nvGrpSpPr>
          <p:cNvPr id="11" name="Group 47"/>
          <p:cNvGrpSpPr/>
          <p:nvPr/>
        </p:nvGrpSpPr>
        <p:grpSpPr>
          <a:xfrm>
            <a:off x="228600" y="2471736"/>
            <a:ext cx="1433513" cy="727076"/>
            <a:chOff x="304800" y="2246312"/>
            <a:chExt cx="1433513" cy="727076"/>
          </a:xfrm>
        </p:grpSpPr>
        <p:sp>
          <p:nvSpPr>
            <p:cNvPr id="49" name="Oval 20"/>
            <p:cNvSpPr>
              <a:spLocks noChangeArrowheads="1"/>
            </p:cNvSpPr>
            <p:nvPr/>
          </p:nvSpPr>
          <p:spPr bwMode="auto">
            <a:xfrm>
              <a:off x="304800" y="2247900"/>
              <a:ext cx="1433513" cy="725488"/>
            </a:xfrm>
            <a:prstGeom prst="ellipse">
              <a:avLst/>
            </a:prstGeom>
            <a:gradFill rotWithShape="0">
              <a:gsLst>
                <a:gs pos="0">
                  <a:srgbClr val="FFFF00"/>
                </a:gs>
                <a:gs pos="100000">
                  <a:srgbClr val="FF99FF"/>
                </a:gs>
              </a:gsLst>
              <a:path path="shape">
                <a:fillToRect l="50000" t="50000" r="50000" b="50000"/>
              </a:path>
            </a:gradFill>
            <a:ln w="9525">
              <a:round/>
              <a:headEnd/>
              <a:tailEnd/>
            </a:ln>
            <a:effectLst/>
            <a:scene3d>
              <a:camera prst="legacyPerspectiveTopLeft"/>
              <a:lightRig rig="legacyHarsh3" dir="t"/>
            </a:scene3d>
            <a:sp3d extrusionH="430200" prstMaterial="legacyMatte">
              <a:bevelT w="13500" h="13500" prst="angle"/>
              <a:bevelB w="13500" h="13500" prst="angle"/>
              <a:extrusionClr>
                <a:srgbClr val="FF99FF"/>
              </a:extrusionClr>
            </a:sp3d>
          </p:spPr>
          <p:txBody>
            <a:bodyPr wrap="none" anchor="ctr">
              <a:flatTx/>
            </a:bodyPr>
            <a:lstStyle/>
            <a:p>
              <a:pPr algn="ctr"/>
              <a:r>
                <a:rPr lang="en-US" sz="3400" b="0" dirty="0">
                  <a:noFill/>
                  <a:effectLst/>
                  <a:latin typeface="Impact" pitchFamily="34" charset="0"/>
                </a:rPr>
                <a:t>Jesus</a:t>
              </a:r>
              <a:endParaRPr lang="en-US" sz="2200" b="0" dirty="0">
                <a:noFill/>
                <a:effectLst>
                  <a:outerShdw blurRad="38100" dist="38100" dir="2700000" algn="tl">
                    <a:srgbClr val="000000"/>
                  </a:outerShdw>
                </a:effectLst>
                <a:latin typeface="Arial Black" pitchFamily="34" charset="0"/>
              </a:endParaRPr>
            </a:p>
          </p:txBody>
        </p:sp>
        <p:sp>
          <p:nvSpPr>
            <p:cNvPr id="50" name="Oval 20"/>
            <p:cNvSpPr>
              <a:spLocks noChangeArrowheads="1"/>
            </p:cNvSpPr>
            <p:nvPr/>
          </p:nvSpPr>
          <p:spPr bwMode="auto">
            <a:xfrm>
              <a:off x="304800" y="2246312"/>
              <a:ext cx="1433513" cy="725488"/>
            </a:xfrm>
            <a:prstGeom prst="ellipse">
              <a:avLst/>
            </a:prstGeom>
            <a:noFill/>
            <a:ln w="9525">
              <a:noFill/>
              <a:round/>
              <a:headEnd/>
              <a:tailEnd/>
            </a:ln>
            <a:effectLst/>
          </p:spPr>
          <p:txBody>
            <a:bodyPr wrap="none" anchor="ctr">
              <a:flatTx/>
            </a:bodyPr>
            <a:lstStyle/>
            <a:p>
              <a:pPr algn="ctr"/>
              <a:r>
                <a:rPr lang="en-US" sz="3400" b="0" dirty="0">
                  <a:solidFill>
                    <a:srgbClr val="0000FF"/>
                  </a:solidFill>
                  <a:effectLst/>
                  <a:latin typeface="Impact" pitchFamily="34" charset="0"/>
                </a:rPr>
                <a:t>Jesus</a:t>
              </a:r>
              <a:endParaRPr lang="en-US" sz="2200" b="0" dirty="0">
                <a:solidFill>
                  <a:srgbClr val="0000FF"/>
                </a:solidFill>
                <a:effectLst/>
                <a:latin typeface="Arial Black" pitchFamily="34" charset="0"/>
              </a:endParaRPr>
            </a:p>
          </p:txBody>
        </p:sp>
      </p:grpSp>
      <p:sp>
        <p:nvSpPr>
          <p:cNvPr id="52" name="Text Box 2"/>
          <p:cNvSpPr txBox="1">
            <a:spLocks noChangeArrowheads="1"/>
          </p:cNvSpPr>
          <p:nvPr/>
        </p:nvSpPr>
        <p:spPr bwMode="auto">
          <a:xfrm>
            <a:off x="228600" y="166687"/>
            <a:ext cx="4572000" cy="519113"/>
          </a:xfrm>
          <a:prstGeom prst="rect">
            <a:avLst/>
          </a:prstGeom>
          <a:noFill/>
          <a:ln w="9525">
            <a:noFill/>
            <a:miter lim="800000"/>
            <a:headEnd/>
            <a:tailEnd/>
          </a:ln>
          <a:effectLst/>
        </p:spPr>
        <p:txBody>
          <a:bodyPr>
            <a:spAutoFit/>
          </a:bodyPr>
          <a:lstStyle/>
          <a:p>
            <a:pPr algn="ctr"/>
            <a:r>
              <a:rPr lang="en-US" sz="2800" b="0" u="sng">
                <a:solidFill>
                  <a:srgbClr val="000099"/>
                </a:solidFill>
                <a:effectLst/>
                <a:latin typeface="Impact" pitchFamily="34" charset="0"/>
              </a:rPr>
              <a:t>Spiritual and perfect trinities</a:t>
            </a:r>
          </a:p>
        </p:txBody>
      </p:sp>
      <p:sp>
        <p:nvSpPr>
          <p:cNvPr id="53" name="Text Box 87"/>
          <p:cNvSpPr txBox="1">
            <a:spLocks noChangeArrowheads="1"/>
          </p:cNvSpPr>
          <p:nvPr/>
        </p:nvSpPr>
        <p:spPr bwMode="auto">
          <a:xfrm>
            <a:off x="3009900" y="3627437"/>
            <a:ext cx="1371600" cy="714375"/>
          </a:xfrm>
          <a:prstGeom prst="rect">
            <a:avLst/>
          </a:prstGeom>
          <a:noFill/>
          <a:ln w="28575">
            <a:noFill/>
            <a:miter lim="800000"/>
            <a:headEnd/>
            <a:tailEnd/>
          </a:ln>
          <a:effectLst/>
        </p:spPr>
        <p:txBody>
          <a:bodyPr>
            <a:spAutoFit/>
          </a:bodyPr>
          <a:lstStyle/>
          <a:p>
            <a:pPr algn="ctr">
              <a:lnSpc>
                <a:spcPct val="85000"/>
              </a:lnSpc>
            </a:pPr>
            <a:r>
              <a:rPr lang="en-US" b="0" dirty="0">
                <a:solidFill>
                  <a:srgbClr val="380070"/>
                </a:solidFill>
                <a:effectLst/>
                <a:latin typeface="Impact" pitchFamily="34" charset="0"/>
              </a:rPr>
              <a:t>Spiritual</a:t>
            </a:r>
          </a:p>
          <a:p>
            <a:pPr algn="ctr">
              <a:lnSpc>
                <a:spcPct val="85000"/>
              </a:lnSpc>
            </a:pPr>
            <a:r>
              <a:rPr lang="en-US" b="0" dirty="0">
                <a:solidFill>
                  <a:srgbClr val="380070"/>
                </a:solidFill>
                <a:effectLst/>
                <a:latin typeface="Impact" pitchFamily="34" charset="0"/>
              </a:rPr>
              <a:t>rebirth</a:t>
            </a:r>
          </a:p>
        </p:txBody>
      </p:sp>
      <p:sp>
        <p:nvSpPr>
          <p:cNvPr id="54" name="Text Box 27"/>
          <p:cNvSpPr txBox="1">
            <a:spLocks noChangeArrowheads="1"/>
          </p:cNvSpPr>
          <p:nvPr/>
        </p:nvSpPr>
        <p:spPr bwMode="auto">
          <a:xfrm>
            <a:off x="0" y="1674812"/>
            <a:ext cx="1524000" cy="687388"/>
          </a:xfrm>
          <a:prstGeom prst="rect">
            <a:avLst/>
          </a:prstGeom>
          <a:noFill/>
          <a:ln w="28575">
            <a:noFill/>
            <a:miter lim="800000"/>
            <a:headEnd/>
            <a:tailEnd/>
          </a:ln>
          <a:effectLst/>
        </p:spPr>
        <p:txBody>
          <a:bodyPr>
            <a:spAutoFit/>
          </a:bodyPr>
          <a:lstStyle/>
          <a:p>
            <a:pPr algn="ctr">
              <a:lnSpc>
                <a:spcPct val="85000"/>
              </a:lnSpc>
            </a:pPr>
            <a:r>
              <a:rPr lang="en-US" sz="2200" b="0">
                <a:solidFill>
                  <a:srgbClr val="800080"/>
                </a:solidFill>
                <a:effectLst/>
                <a:latin typeface="Impact" pitchFamily="34" charset="0"/>
              </a:rPr>
              <a:t>Spiritual</a:t>
            </a:r>
          </a:p>
          <a:p>
            <a:pPr algn="ctr">
              <a:lnSpc>
                <a:spcPct val="85000"/>
              </a:lnSpc>
            </a:pPr>
            <a:r>
              <a:rPr lang="en-US" sz="2200" b="0">
                <a:solidFill>
                  <a:srgbClr val="800080"/>
                </a:solidFill>
                <a:effectLst/>
                <a:latin typeface="Impact" pitchFamily="34" charset="0"/>
              </a:rPr>
              <a:t>True Father</a:t>
            </a:r>
          </a:p>
        </p:txBody>
      </p:sp>
      <p:sp>
        <p:nvSpPr>
          <p:cNvPr id="55" name="Text Box 28"/>
          <p:cNvSpPr txBox="1">
            <a:spLocks noChangeArrowheads="1"/>
          </p:cNvSpPr>
          <p:nvPr/>
        </p:nvSpPr>
        <p:spPr bwMode="auto">
          <a:xfrm>
            <a:off x="2895600" y="1674812"/>
            <a:ext cx="1600200" cy="687388"/>
          </a:xfrm>
          <a:prstGeom prst="rect">
            <a:avLst/>
          </a:prstGeom>
          <a:noFill/>
          <a:ln w="28575">
            <a:noFill/>
            <a:miter lim="800000"/>
            <a:headEnd/>
            <a:tailEnd/>
          </a:ln>
          <a:effectLst/>
        </p:spPr>
        <p:txBody>
          <a:bodyPr>
            <a:spAutoFit/>
          </a:bodyPr>
          <a:lstStyle/>
          <a:p>
            <a:pPr algn="ctr">
              <a:lnSpc>
                <a:spcPct val="85000"/>
              </a:lnSpc>
            </a:pPr>
            <a:r>
              <a:rPr lang="en-US" sz="2200" b="0">
                <a:solidFill>
                  <a:srgbClr val="003300"/>
                </a:solidFill>
                <a:effectLst/>
                <a:latin typeface="Impact" pitchFamily="34" charset="0"/>
              </a:rPr>
              <a:t>Spiritual</a:t>
            </a:r>
          </a:p>
          <a:p>
            <a:pPr algn="ctr">
              <a:lnSpc>
                <a:spcPct val="85000"/>
              </a:lnSpc>
            </a:pPr>
            <a:r>
              <a:rPr lang="en-US" sz="2200" b="0">
                <a:solidFill>
                  <a:srgbClr val="003300"/>
                </a:solidFill>
                <a:effectLst/>
                <a:latin typeface="Impact" pitchFamily="34" charset="0"/>
              </a:rPr>
              <a:t>True Mother</a:t>
            </a: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57147"/>
                                        </p:tgtEl>
                                        <p:attrNameLst>
                                          <p:attrName>style.visibility</p:attrName>
                                        </p:attrNameLst>
                                      </p:cBhvr>
                                      <p:to>
                                        <p:strVal val="visible"/>
                                      </p:to>
                                    </p:set>
                                    <p:animEffect transition="in" filter="fade">
                                      <p:cBhvr>
                                        <p:cTn id="10" dur="1000"/>
                                        <p:tgtEl>
                                          <p:spTgt spid="1157147"/>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272" fill="hold" grpId="0" nodeType="clickEffect">
                                  <p:stCondLst>
                                    <p:cond delay="0"/>
                                  </p:stCondLst>
                                  <p:childTnLst>
                                    <p:set>
                                      <p:cBhvr>
                                        <p:cTn id="14" dur="1" fill="hold">
                                          <p:stCondLst>
                                            <p:cond delay="0"/>
                                          </p:stCondLst>
                                        </p:cTn>
                                        <p:tgtEl>
                                          <p:spTgt spid="1157143"/>
                                        </p:tgtEl>
                                        <p:attrNameLst>
                                          <p:attrName>style.visibility</p:attrName>
                                        </p:attrNameLst>
                                      </p:cBhvr>
                                      <p:to>
                                        <p:strVal val="visible"/>
                                      </p:to>
                                    </p:set>
                                    <p:anim calcmode="lin" valueType="num">
                                      <p:cBhvr>
                                        <p:cTn id="15" dur="1000" fill="hold"/>
                                        <p:tgtEl>
                                          <p:spTgt spid="1157143"/>
                                        </p:tgtEl>
                                        <p:attrNameLst>
                                          <p:attrName>ppt_w</p:attrName>
                                        </p:attrNameLst>
                                      </p:cBhvr>
                                      <p:tavLst>
                                        <p:tav tm="0">
                                          <p:val>
                                            <p:strVal val="2/3*#ppt_w"/>
                                          </p:val>
                                        </p:tav>
                                        <p:tav tm="100000">
                                          <p:val>
                                            <p:strVal val="#ppt_w"/>
                                          </p:val>
                                        </p:tav>
                                      </p:tavLst>
                                    </p:anim>
                                    <p:anim calcmode="lin" valueType="num">
                                      <p:cBhvr>
                                        <p:cTn id="16" dur="1000" fill="hold"/>
                                        <p:tgtEl>
                                          <p:spTgt spid="1157143"/>
                                        </p:tgtEl>
                                        <p:attrNameLst>
                                          <p:attrName>ppt_h</p:attrName>
                                        </p:attrNameLst>
                                      </p:cBhvr>
                                      <p:tavLst>
                                        <p:tav tm="0">
                                          <p:val>
                                            <p:strVal val="2/3*#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272" fill="hold" grpId="0" nodeType="clickEffect">
                                  <p:stCondLst>
                                    <p:cond delay="0"/>
                                  </p:stCondLst>
                                  <p:childTnLst>
                                    <p:set>
                                      <p:cBhvr>
                                        <p:cTn id="20" dur="1" fill="hold">
                                          <p:stCondLst>
                                            <p:cond delay="0"/>
                                          </p:stCondLst>
                                        </p:cTn>
                                        <p:tgtEl>
                                          <p:spTgt spid="1157146"/>
                                        </p:tgtEl>
                                        <p:attrNameLst>
                                          <p:attrName>style.visibility</p:attrName>
                                        </p:attrNameLst>
                                      </p:cBhvr>
                                      <p:to>
                                        <p:strVal val="visible"/>
                                      </p:to>
                                    </p:set>
                                    <p:anim calcmode="lin" valueType="num">
                                      <p:cBhvr>
                                        <p:cTn id="21" dur="1000" fill="hold"/>
                                        <p:tgtEl>
                                          <p:spTgt spid="1157146"/>
                                        </p:tgtEl>
                                        <p:attrNameLst>
                                          <p:attrName>ppt_w</p:attrName>
                                        </p:attrNameLst>
                                      </p:cBhvr>
                                      <p:tavLst>
                                        <p:tav tm="0">
                                          <p:val>
                                            <p:strVal val="2/3*#ppt_w"/>
                                          </p:val>
                                        </p:tav>
                                        <p:tav tm="100000">
                                          <p:val>
                                            <p:strVal val="#ppt_w"/>
                                          </p:val>
                                        </p:tav>
                                      </p:tavLst>
                                    </p:anim>
                                    <p:anim calcmode="lin" valueType="num">
                                      <p:cBhvr>
                                        <p:cTn id="22" dur="1000" fill="hold"/>
                                        <p:tgtEl>
                                          <p:spTgt spid="1157146"/>
                                        </p:tgtEl>
                                        <p:attrNameLst>
                                          <p:attrName>ppt_h</p:attrName>
                                        </p:attrNameLst>
                                      </p:cBhvr>
                                      <p:tavLst>
                                        <p:tav tm="0">
                                          <p:val>
                                            <p:strVal val="2/3*#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272"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strVal val="2/3*#ppt_w"/>
                                          </p:val>
                                        </p:tav>
                                        <p:tav tm="100000">
                                          <p:val>
                                            <p:strVal val="#ppt_w"/>
                                          </p:val>
                                        </p:tav>
                                      </p:tavLst>
                                    </p:anim>
                                    <p:anim calcmode="lin" valueType="num">
                                      <p:cBhvr>
                                        <p:cTn id="28" dur="1000" fill="hold"/>
                                        <p:tgtEl>
                                          <p:spTgt spid="7"/>
                                        </p:tgtEl>
                                        <p:attrNameLst>
                                          <p:attrName>ppt_h</p:attrName>
                                        </p:attrNameLst>
                                      </p:cBhvr>
                                      <p:tavLst>
                                        <p:tav tm="0">
                                          <p:val>
                                            <p:strVal val="2/3*#ppt_h"/>
                                          </p:val>
                                        </p:tav>
                                        <p:tav tm="100000">
                                          <p:val>
                                            <p:strVal val="#ppt_h"/>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1157134"/>
                                        </p:tgtEl>
                                        <p:attrNameLst>
                                          <p:attrName>style.visibility</p:attrName>
                                        </p:attrNameLst>
                                      </p:cBhvr>
                                      <p:to>
                                        <p:strVal val="visible"/>
                                      </p:to>
                                    </p:set>
                                    <p:animEffect transition="in" filter="fade">
                                      <p:cBhvr>
                                        <p:cTn id="31" dur="1000"/>
                                        <p:tgtEl>
                                          <p:spTgt spid="1157134"/>
                                        </p:tgtEl>
                                      </p:cBhvr>
                                    </p:animEffect>
                                  </p:childTnLst>
                                </p:cTn>
                              </p:par>
                              <p:par>
                                <p:cTn id="32" presetID="10"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childTnLst>
                                </p:cTn>
                              </p:par>
                            </p:childTnLst>
                          </p:cTn>
                        </p:par>
                        <p:par>
                          <p:cTn id="35" fill="hold">
                            <p:stCondLst>
                              <p:cond delay="1000"/>
                            </p:stCondLst>
                            <p:childTnLst>
                              <p:par>
                                <p:cTn id="36" presetID="17" presetClass="entr" presetSubtype="10" fill="hold" grpId="0" nodeType="afterEffect">
                                  <p:stCondLst>
                                    <p:cond delay="0"/>
                                  </p:stCondLst>
                                  <p:childTnLst>
                                    <p:set>
                                      <p:cBhvr>
                                        <p:cTn id="37" dur="1" fill="hold">
                                          <p:stCondLst>
                                            <p:cond delay="0"/>
                                          </p:stCondLst>
                                        </p:cTn>
                                        <p:tgtEl>
                                          <p:spTgt spid="1157169"/>
                                        </p:tgtEl>
                                        <p:attrNameLst>
                                          <p:attrName>style.visibility</p:attrName>
                                        </p:attrNameLst>
                                      </p:cBhvr>
                                      <p:to>
                                        <p:strVal val="visible"/>
                                      </p:to>
                                    </p:set>
                                    <p:anim calcmode="lin" valueType="num">
                                      <p:cBhvr>
                                        <p:cTn id="38" dur="500" fill="hold"/>
                                        <p:tgtEl>
                                          <p:spTgt spid="1157169"/>
                                        </p:tgtEl>
                                        <p:attrNameLst>
                                          <p:attrName>ppt_w</p:attrName>
                                        </p:attrNameLst>
                                      </p:cBhvr>
                                      <p:tavLst>
                                        <p:tav tm="0">
                                          <p:val>
                                            <p:fltVal val="0"/>
                                          </p:val>
                                        </p:tav>
                                        <p:tav tm="100000">
                                          <p:val>
                                            <p:strVal val="#ppt_w"/>
                                          </p:val>
                                        </p:tav>
                                      </p:tavLst>
                                    </p:anim>
                                    <p:anim calcmode="lin" valueType="num">
                                      <p:cBhvr>
                                        <p:cTn id="39" dur="500" fill="hold"/>
                                        <p:tgtEl>
                                          <p:spTgt spid="1157169"/>
                                        </p:tgtEl>
                                        <p:attrNameLst>
                                          <p:attrName>ppt_h</p:attrName>
                                        </p:attrNameLst>
                                      </p:cBhvr>
                                      <p:tavLst>
                                        <p:tav tm="0">
                                          <p:val>
                                            <p:strVal val="#ppt_h"/>
                                          </p:val>
                                        </p:tav>
                                        <p:tav tm="100000">
                                          <p:val>
                                            <p:strVal val="#ppt_h"/>
                                          </p:val>
                                        </p:tav>
                                      </p:tavLst>
                                    </p:anim>
                                  </p:childTnLst>
                                </p:cTn>
                              </p:par>
                              <p:par>
                                <p:cTn id="40" presetID="17" presetClass="entr" presetSubtype="10" fill="hold" grpId="0" nodeType="withEffect">
                                  <p:stCondLst>
                                    <p:cond delay="0"/>
                                  </p:stCondLst>
                                  <p:childTnLst>
                                    <p:set>
                                      <p:cBhvr>
                                        <p:cTn id="41" dur="1" fill="hold">
                                          <p:stCondLst>
                                            <p:cond delay="0"/>
                                          </p:stCondLst>
                                        </p:cTn>
                                        <p:tgtEl>
                                          <p:spTgt spid="1157170"/>
                                        </p:tgtEl>
                                        <p:attrNameLst>
                                          <p:attrName>style.visibility</p:attrName>
                                        </p:attrNameLst>
                                      </p:cBhvr>
                                      <p:to>
                                        <p:strVal val="visible"/>
                                      </p:to>
                                    </p:set>
                                    <p:anim calcmode="lin" valueType="num">
                                      <p:cBhvr>
                                        <p:cTn id="42" dur="500" fill="hold"/>
                                        <p:tgtEl>
                                          <p:spTgt spid="1157170"/>
                                        </p:tgtEl>
                                        <p:attrNameLst>
                                          <p:attrName>ppt_w</p:attrName>
                                        </p:attrNameLst>
                                      </p:cBhvr>
                                      <p:tavLst>
                                        <p:tav tm="0">
                                          <p:val>
                                            <p:fltVal val="0"/>
                                          </p:val>
                                        </p:tav>
                                        <p:tav tm="100000">
                                          <p:val>
                                            <p:strVal val="#ppt_w"/>
                                          </p:val>
                                        </p:tav>
                                      </p:tavLst>
                                    </p:anim>
                                    <p:anim calcmode="lin" valueType="num">
                                      <p:cBhvr>
                                        <p:cTn id="43" dur="500" fill="hold"/>
                                        <p:tgtEl>
                                          <p:spTgt spid="1157170"/>
                                        </p:tgtEl>
                                        <p:attrNameLst>
                                          <p:attrName>ppt_h</p:attrName>
                                        </p:attrNameLst>
                                      </p:cBhvr>
                                      <p:tavLst>
                                        <p:tav tm="0">
                                          <p:val>
                                            <p:strVal val="#ppt_h"/>
                                          </p:val>
                                        </p:tav>
                                        <p:tav tm="100000">
                                          <p:val>
                                            <p:strVal val="#ppt_h"/>
                                          </p:val>
                                        </p:tav>
                                      </p:tavLst>
                                    </p:anim>
                                  </p:childTnLst>
                                </p:cTn>
                              </p:par>
                              <p:par>
                                <p:cTn id="44" presetID="10" presetClass="entr" presetSubtype="0" fill="hold" nodeType="withEffect">
                                  <p:stCondLst>
                                    <p:cond delay="0"/>
                                  </p:stCondLst>
                                  <p:childTnLst>
                                    <p:set>
                                      <p:cBhvr>
                                        <p:cTn id="45" dur="1" fill="hold">
                                          <p:stCondLst>
                                            <p:cond delay="0"/>
                                          </p:stCondLst>
                                        </p:cTn>
                                        <p:tgtEl>
                                          <p:spTgt spid="1157138"/>
                                        </p:tgtEl>
                                        <p:attrNameLst>
                                          <p:attrName>style.visibility</p:attrName>
                                        </p:attrNameLst>
                                      </p:cBhvr>
                                      <p:to>
                                        <p:strVal val="visible"/>
                                      </p:to>
                                    </p:set>
                                    <p:animEffect transition="in" filter="fade">
                                      <p:cBhvr>
                                        <p:cTn id="46" dur="1000"/>
                                        <p:tgtEl>
                                          <p:spTgt spid="1157138"/>
                                        </p:tgtEl>
                                      </p:cBhvr>
                                    </p:animEffect>
                                  </p:childTnLst>
                                </p:cTn>
                              </p:par>
                              <p:par>
                                <p:cTn id="47" presetID="10" presetClass="entr" presetSubtype="0" fill="hold" nodeType="withEffect">
                                  <p:stCondLst>
                                    <p:cond delay="0"/>
                                  </p:stCondLst>
                                  <p:childTnLst>
                                    <p:set>
                                      <p:cBhvr>
                                        <p:cTn id="48" dur="1" fill="hold">
                                          <p:stCondLst>
                                            <p:cond delay="0"/>
                                          </p:stCondLst>
                                        </p:cTn>
                                        <p:tgtEl>
                                          <p:spTgt spid="1157139"/>
                                        </p:tgtEl>
                                        <p:attrNameLst>
                                          <p:attrName>style.visibility</p:attrName>
                                        </p:attrNameLst>
                                      </p:cBhvr>
                                      <p:to>
                                        <p:strVal val="visible"/>
                                      </p:to>
                                    </p:set>
                                    <p:animEffect transition="in" filter="fade">
                                      <p:cBhvr>
                                        <p:cTn id="49" dur="1000"/>
                                        <p:tgtEl>
                                          <p:spTgt spid="1157139"/>
                                        </p:tgtEl>
                                      </p:cBhvr>
                                    </p:animEffect>
                                  </p:childTnLst>
                                </p:cTn>
                              </p:par>
                            </p:childTnLst>
                          </p:cTn>
                        </p:par>
                        <p:par>
                          <p:cTn id="50" fill="hold">
                            <p:stCondLst>
                              <p:cond delay="2000"/>
                            </p:stCondLst>
                            <p:childTnLst>
                              <p:par>
                                <p:cTn id="51" presetID="22" presetClass="entr" presetSubtype="8" fill="hold" grpId="0" nodeType="afterEffect">
                                  <p:stCondLst>
                                    <p:cond delay="0"/>
                                  </p:stCondLst>
                                  <p:childTnLst>
                                    <p:set>
                                      <p:cBhvr>
                                        <p:cTn id="52" dur="1" fill="hold">
                                          <p:stCondLst>
                                            <p:cond delay="0"/>
                                          </p:stCondLst>
                                        </p:cTn>
                                        <p:tgtEl>
                                          <p:spTgt spid="1157144"/>
                                        </p:tgtEl>
                                        <p:attrNameLst>
                                          <p:attrName>style.visibility</p:attrName>
                                        </p:attrNameLst>
                                      </p:cBhvr>
                                      <p:to>
                                        <p:strVal val="visible"/>
                                      </p:to>
                                    </p:set>
                                    <p:animEffect transition="in" filter="wipe(left)">
                                      <p:cBhvr>
                                        <p:cTn id="53" dur="500"/>
                                        <p:tgtEl>
                                          <p:spTgt spid="1157144"/>
                                        </p:tgtEl>
                                      </p:cBhvr>
                                    </p:animEffect>
                                  </p:childTnLst>
                                  <p:subTnLst>
                                    <p:set>
                                      <p:cBhvr override="childStyle">
                                        <p:cTn dur="1" fill="hold" display="0" masterRel="sameClick" afterEffect="1">
                                          <p:stCondLst>
                                            <p:cond evt="end" delay="0">
                                              <p:tn val="51"/>
                                            </p:cond>
                                          </p:stCondLst>
                                        </p:cTn>
                                        <p:tgtEl>
                                          <p:spTgt spid="1157144"/>
                                        </p:tgtEl>
                                        <p:attrNameLst>
                                          <p:attrName>style.visibility</p:attrName>
                                        </p:attrNameLst>
                                      </p:cBhvr>
                                      <p:to>
                                        <p:strVal val="hidden"/>
                                      </p:to>
                                    </p:set>
                                  </p:subTnLst>
                                </p:cTn>
                              </p:par>
                            </p:childTnLst>
                          </p:cTn>
                        </p:par>
                        <p:par>
                          <p:cTn id="54" fill="hold">
                            <p:stCondLst>
                              <p:cond delay="2500"/>
                            </p:stCondLst>
                            <p:childTnLst>
                              <p:par>
                                <p:cTn id="55" presetID="22" presetClass="entr" presetSubtype="2" fill="hold" grpId="0" nodeType="afterEffect">
                                  <p:stCondLst>
                                    <p:cond delay="0"/>
                                  </p:stCondLst>
                                  <p:childTnLst>
                                    <p:set>
                                      <p:cBhvr>
                                        <p:cTn id="56" dur="1" fill="hold">
                                          <p:stCondLst>
                                            <p:cond delay="0"/>
                                          </p:stCondLst>
                                        </p:cTn>
                                        <p:tgtEl>
                                          <p:spTgt spid="1157145"/>
                                        </p:tgtEl>
                                        <p:attrNameLst>
                                          <p:attrName>style.visibility</p:attrName>
                                        </p:attrNameLst>
                                      </p:cBhvr>
                                      <p:to>
                                        <p:strVal val="visible"/>
                                      </p:to>
                                    </p:set>
                                    <p:animEffect transition="in" filter="wipe(right)">
                                      <p:cBhvr>
                                        <p:cTn id="57" dur="500"/>
                                        <p:tgtEl>
                                          <p:spTgt spid="1157145"/>
                                        </p:tgtEl>
                                      </p:cBhvr>
                                    </p:animEffect>
                                  </p:childTnLst>
                                  <p:subTnLst>
                                    <p:set>
                                      <p:cBhvr override="childStyle">
                                        <p:cTn dur="1" fill="hold" display="0" masterRel="sameClick" afterEffect="1">
                                          <p:stCondLst>
                                            <p:cond evt="end" delay="0">
                                              <p:tn val="55"/>
                                            </p:cond>
                                          </p:stCondLst>
                                        </p:cTn>
                                        <p:tgtEl>
                                          <p:spTgt spid="1157145"/>
                                        </p:tgtEl>
                                        <p:attrNameLst>
                                          <p:attrName>style.visibility</p:attrName>
                                        </p:attrNameLst>
                                      </p:cBhvr>
                                      <p:to>
                                        <p:strVal val="hidden"/>
                                      </p:to>
                                    </p:set>
                                  </p:subTnLst>
                                </p:cTn>
                              </p:par>
                            </p:childTnLst>
                          </p:cTn>
                        </p:par>
                        <p:par>
                          <p:cTn id="58" fill="hold">
                            <p:stCondLst>
                              <p:cond delay="3000"/>
                            </p:stCondLst>
                            <p:childTnLst>
                              <p:par>
                                <p:cTn id="59" presetID="22" presetClass="entr" presetSubtype="8" fill="hold" grpId="1" nodeType="afterEffect">
                                  <p:stCondLst>
                                    <p:cond delay="0"/>
                                  </p:stCondLst>
                                  <p:childTnLst>
                                    <p:set>
                                      <p:cBhvr>
                                        <p:cTn id="60" dur="1" fill="hold">
                                          <p:stCondLst>
                                            <p:cond delay="0"/>
                                          </p:stCondLst>
                                        </p:cTn>
                                        <p:tgtEl>
                                          <p:spTgt spid="1157144"/>
                                        </p:tgtEl>
                                        <p:attrNameLst>
                                          <p:attrName>style.visibility</p:attrName>
                                        </p:attrNameLst>
                                      </p:cBhvr>
                                      <p:to>
                                        <p:strVal val="visible"/>
                                      </p:to>
                                    </p:set>
                                    <p:animEffect transition="in" filter="wipe(left)">
                                      <p:cBhvr>
                                        <p:cTn id="61" dur="500"/>
                                        <p:tgtEl>
                                          <p:spTgt spid="1157144"/>
                                        </p:tgtEl>
                                      </p:cBhvr>
                                    </p:animEffect>
                                  </p:childTnLst>
                                </p:cTn>
                              </p:par>
                            </p:childTnLst>
                          </p:cTn>
                        </p:par>
                        <p:par>
                          <p:cTn id="62" fill="hold">
                            <p:stCondLst>
                              <p:cond delay="3500"/>
                            </p:stCondLst>
                            <p:childTnLst>
                              <p:par>
                                <p:cTn id="63" presetID="22" presetClass="entr" presetSubtype="2" fill="hold" grpId="1" nodeType="afterEffect">
                                  <p:stCondLst>
                                    <p:cond delay="0"/>
                                  </p:stCondLst>
                                  <p:childTnLst>
                                    <p:set>
                                      <p:cBhvr>
                                        <p:cTn id="64" dur="1" fill="hold">
                                          <p:stCondLst>
                                            <p:cond delay="0"/>
                                          </p:stCondLst>
                                        </p:cTn>
                                        <p:tgtEl>
                                          <p:spTgt spid="1157145"/>
                                        </p:tgtEl>
                                        <p:attrNameLst>
                                          <p:attrName>style.visibility</p:attrName>
                                        </p:attrNameLst>
                                      </p:cBhvr>
                                      <p:to>
                                        <p:strVal val="visible"/>
                                      </p:to>
                                    </p:set>
                                    <p:animEffect transition="in" filter="wipe(right)">
                                      <p:cBhvr>
                                        <p:cTn id="65" dur="500"/>
                                        <p:tgtEl>
                                          <p:spTgt spid="1157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34" grpId="0" animBg="1"/>
      <p:bldP spid="1157143" grpId="0" animBg="1" autoUpdateAnimBg="0"/>
      <p:bldP spid="1157144" grpId="0" animBg="1"/>
      <p:bldP spid="1157144" grpId="1" animBg="1"/>
      <p:bldP spid="1157145" grpId="0" animBg="1"/>
      <p:bldP spid="1157145" grpId="1" animBg="1"/>
      <p:bldP spid="1157146" grpId="0" animBg="1" autoUpdateAnimBg="0"/>
      <p:bldP spid="1157147" grpId="0" autoUpdateAnimBg="0"/>
      <p:bldP spid="1157169" grpId="0"/>
      <p:bldP spid="1157170" grpId="0"/>
    </p:bldLst>
  </p:timing>
</p:sld>
</file>

<file path=ppt/slides/slide18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FFD9"/>
            </a:gs>
            <a:gs pos="100000">
              <a:schemeClr val="bg1"/>
            </a:gs>
          </a:gsLst>
          <a:lin ang="16200000" scaled="1"/>
          <a:tileRect/>
        </a:gradFill>
        <a:effectLst/>
      </p:bgPr>
    </p:bg>
    <p:spTree>
      <p:nvGrpSpPr>
        <p:cNvPr id="1" name=""/>
        <p:cNvGrpSpPr/>
        <p:nvPr/>
      </p:nvGrpSpPr>
      <p:grpSpPr>
        <a:xfrm>
          <a:off x="0" y="0"/>
          <a:ext cx="0" cy="0"/>
          <a:chOff x="0" y="0"/>
          <a:chExt cx="0" cy="0"/>
        </a:xfrm>
      </p:grpSpPr>
      <p:grpSp>
        <p:nvGrpSpPr>
          <p:cNvPr id="2" name="Group 56"/>
          <p:cNvGrpSpPr>
            <a:grpSpLocks/>
          </p:cNvGrpSpPr>
          <p:nvPr/>
        </p:nvGrpSpPr>
        <p:grpSpPr bwMode="auto">
          <a:xfrm>
            <a:off x="6124575" y="2547937"/>
            <a:ext cx="1463675" cy="1866900"/>
            <a:chOff x="998" y="1992"/>
            <a:chExt cx="922" cy="1176"/>
          </a:xfrm>
        </p:grpSpPr>
        <p:sp>
          <p:nvSpPr>
            <p:cNvPr id="1142841" name="Line 57"/>
            <p:cNvSpPr>
              <a:spLocks noChangeShapeType="1"/>
            </p:cNvSpPr>
            <p:nvPr/>
          </p:nvSpPr>
          <p:spPr bwMode="auto">
            <a:xfrm rot="2170005" flipH="1">
              <a:off x="1857" y="1992"/>
              <a:ext cx="63" cy="1109"/>
            </a:xfrm>
            <a:prstGeom prst="line">
              <a:avLst/>
            </a:prstGeom>
            <a:noFill/>
            <a:ln w="57150">
              <a:solidFill>
                <a:srgbClr val="9900FF"/>
              </a:solidFill>
              <a:round/>
              <a:headEnd/>
              <a:tailEnd/>
            </a:ln>
            <a:effectLst/>
          </p:spPr>
          <p:txBody>
            <a:bodyPr wrap="none" anchor="ctr"/>
            <a:lstStyle/>
            <a:p>
              <a:pPr algn="ctr"/>
              <a:endParaRPr lang="en-US" b="0">
                <a:solidFill>
                  <a:srgbClr val="000000"/>
                </a:solidFill>
                <a:effectLst/>
              </a:endParaRPr>
            </a:p>
          </p:txBody>
        </p:sp>
        <p:sp>
          <p:nvSpPr>
            <p:cNvPr id="1142842" name="Line 58"/>
            <p:cNvSpPr>
              <a:spLocks noChangeShapeType="1"/>
            </p:cNvSpPr>
            <p:nvPr/>
          </p:nvSpPr>
          <p:spPr bwMode="auto">
            <a:xfrm rot="-2205603" flipH="1" flipV="1">
              <a:off x="998" y="1992"/>
              <a:ext cx="41" cy="1176"/>
            </a:xfrm>
            <a:prstGeom prst="line">
              <a:avLst/>
            </a:prstGeom>
            <a:noFill/>
            <a:ln w="57150">
              <a:solidFill>
                <a:srgbClr val="9900FF"/>
              </a:solidFill>
              <a:round/>
              <a:headEnd/>
              <a:tailEnd/>
            </a:ln>
            <a:effectLst/>
          </p:spPr>
          <p:txBody>
            <a:bodyPr wrap="none" anchor="ctr"/>
            <a:lstStyle/>
            <a:p>
              <a:pPr algn="ctr"/>
              <a:endParaRPr lang="en-US" b="0">
                <a:solidFill>
                  <a:srgbClr val="000000"/>
                </a:solidFill>
                <a:effectLst/>
              </a:endParaRPr>
            </a:p>
          </p:txBody>
        </p:sp>
      </p:grpSp>
      <p:sp>
        <p:nvSpPr>
          <p:cNvPr id="1142844" name="Rectangle 60"/>
          <p:cNvSpPr>
            <a:spLocks noChangeArrowheads="1"/>
          </p:cNvSpPr>
          <p:nvPr/>
        </p:nvSpPr>
        <p:spPr bwMode="auto">
          <a:xfrm>
            <a:off x="5045075" y="4554537"/>
            <a:ext cx="3565525" cy="701675"/>
          </a:xfrm>
          <a:prstGeom prst="rect">
            <a:avLst/>
          </a:prstGeom>
          <a:noFill/>
          <a:ln w="19050">
            <a:noFill/>
            <a:miter lim="800000"/>
            <a:headEnd/>
            <a:tailEnd/>
          </a:ln>
          <a:effectLst>
            <a:outerShdw dist="35921" dir="2700000" algn="ctr" rotWithShape="0">
              <a:schemeClr val="accent6">
                <a:lumMod val="20000"/>
                <a:lumOff val="80000"/>
              </a:schemeClr>
            </a:outerShdw>
          </a:effectLst>
        </p:spPr>
        <p:txBody>
          <a:bodyPr>
            <a:spAutoFit/>
          </a:bodyPr>
          <a:lstStyle/>
          <a:p>
            <a:pPr algn="ctr"/>
            <a:r>
              <a:rPr lang="en-US" sz="4000" b="0" dirty="0">
                <a:solidFill>
                  <a:srgbClr val="5300A6"/>
                </a:solidFill>
                <a:effectLst/>
                <a:latin typeface="Impact" pitchFamily="34" charset="0"/>
              </a:rPr>
              <a:t>Trinity on earth</a:t>
            </a:r>
          </a:p>
        </p:txBody>
      </p:sp>
      <p:sp>
        <p:nvSpPr>
          <p:cNvPr id="1142843" name="Oval 59"/>
          <p:cNvSpPr>
            <a:spLocks noChangeArrowheads="1"/>
          </p:cNvSpPr>
          <p:nvPr/>
        </p:nvSpPr>
        <p:spPr bwMode="auto">
          <a:xfrm>
            <a:off x="6078538" y="3576637"/>
            <a:ext cx="1427162" cy="725487"/>
          </a:xfrm>
          <a:prstGeom prst="ellipse">
            <a:avLst/>
          </a:prstGeom>
          <a:gradFill rotWithShape="0">
            <a:gsLst>
              <a:gs pos="0">
                <a:schemeClr val="bg1"/>
              </a:gs>
              <a:gs pos="100000">
                <a:srgbClr val="CCCCFF"/>
              </a:gs>
            </a:gsLst>
            <a:lin ang="2700000" scaled="1"/>
          </a:gradFill>
          <a:ln w="12700">
            <a:solidFill>
              <a:srgbClr val="6600CC"/>
            </a:solidFill>
            <a:round/>
            <a:headEnd/>
            <a:tailEnd/>
          </a:ln>
          <a:effectLst>
            <a:outerShdw dist="64758" dir="4721404" algn="ctr" rotWithShape="0">
              <a:srgbClr val="6600CC"/>
            </a:outerShdw>
          </a:effectLst>
        </p:spPr>
        <p:txBody>
          <a:bodyPr wrap="none" anchor="ctr"/>
          <a:lstStyle/>
          <a:p>
            <a:pPr algn="ctr">
              <a:lnSpc>
                <a:spcPct val="80000"/>
              </a:lnSpc>
            </a:pPr>
            <a:r>
              <a:rPr lang="en-US" b="0">
                <a:solidFill>
                  <a:srgbClr val="6600CC"/>
                </a:solidFill>
                <a:effectLst/>
                <a:latin typeface="Impact" pitchFamily="34" charset="0"/>
              </a:rPr>
              <a:t>Good</a:t>
            </a:r>
          </a:p>
          <a:p>
            <a:pPr algn="ctr">
              <a:lnSpc>
                <a:spcPct val="80000"/>
              </a:lnSpc>
            </a:pPr>
            <a:r>
              <a:rPr lang="en-US" b="0">
                <a:solidFill>
                  <a:srgbClr val="6600CC"/>
                </a:solidFill>
                <a:effectLst/>
                <a:latin typeface="Impact" pitchFamily="34" charset="0"/>
              </a:rPr>
              <a:t>children</a:t>
            </a:r>
          </a:p>
        </p:txBody>
      </p:sp>
      <p:sp>
        <p:nvSpPr>
          <p:cNvPr id="1142845" name="Text Box 61"/>
          <p:cNvSpPr txBox="1">
            <a:spLocks noChangeArrowheads="1"/>
          </p:cNvSpPr>
          <p:nvPr/>
        </p:nvSpPr>
        <p:spPr bwMode="auto">
          <a:xfrm>
            <a:off x="7543800" y="3365499"/>
            <a:ext cx="1371600" cy="1336675"/>
          </a:xfrm>
          <a:prstGeom prst="rect">
            <a:avLst/>
          </a:prstGeom>
          <a:noFill/>
          <a:ln w="28575">
            <a:noFill/>
            <a:miter lim="800000"/>
            <a:headEnd/>
            <a:tailEnd/>
          </a:ln>
          <a:effectLst/>
        </p:spPr>
        <p:txBody>
          <a:bodyPr>
            <a:spAutoFit/>
          </a:bodyPr>
          <a:lstStyle/>
          <a:p>
            <a:pPr algn="ctr">
              <a:lnSpc>
                <a:spcPct val="85000"/>
              </a:lnSpc>
            </a:pPr>
            <a:r>
              <a:rPr lang="en-US" b="0" dirty="0">
                <a:solidFill>
                  <a:srgbClr val="5000A0"/>
                </a:solidFill>
                <a:effectLst/>
                <a:latin typeface="Impact" pitchFamily="34" charset="0"/>
              </a:rPr>
              <a:t>Spiritual</a:t>
            </a:r>
          </a:p>
          <a:p>
            <a:pPr algn="ctr">
              <a:lnSpc>
                <a:spcPct val="85000"/>
              </a:lnSpc>
            </a:pPr>
            <a:r>
              <a:rPr lang="en-US" b="0" dirty="0">
                <a:solidFill>
                  <a:srgbClr val="5000A0"/>
                </a:solidFill>
                <a:effectLst/>
                <a:latin typeface="Impact" pitchFamily="34" charset="0"/>
              </a:rPr>
              <a:t>and</a:t>
            </a:r>
          </a:p>
          <a:p>
            <a:pPr algn="ctr">
              <a:lnSpc>
                <a:spcPct val="85000"/>
              </a:lnSpc>
            </a:pPr>
            <a:r>
              <a:rPr lang="en-US" b="0" dirty="0">
                <a:solidFill>
                  <a:srgbClr val="5000A0"/>
                </a:solidFill>
                <a:effectLst/>
                <a:latin typeface="Impact" pitchFamily="34" charset="0"/>
              </a:rPr>
              <a:t>physical</a:t>
            </a:r>
          </a:p>
          <a:p>
            <a:pPr algn="ctr">
              <a:lnSpc>
                <a:spcPct val="85000"/>
              </a:lnSpc>
            </a:pPr>
            <a:r>
              <a:rPr lang="en-US" b="0" dirty="0">
                <a:solidFill>
                  <a:srgbClr val="5000A0"/>
                </a:solidFill>
                <a:effectLst/>
                <a:latin typeface="Impact" pitchFamily="34" charset="0"/>
              </a:rPr>
              <a:t>rebirth</a:t>
            </a:r>
          </a:p>
        </p:txBody>
      </p:sp>
      <p:grpSp>
        <p:nvGrpSpPr>
          <p:cNvPr id="3" name="Group 2"/>
          <p:cNvGrpSpPr>
            <a:grpSpLocks/>
          </p:cNvGrpSpPr>
          <p:nvPr/>
        </p:nvGrpSpPr>
        <p:grpSpPr bwMode="auto">
          <a:xfrm>
            <a:off x="762000" y="1292224"/>
            <a:ext cx="2895600" cy="1828800"/>
            <a:chOff x="528" y="672"/>
            <a:chExt cx="1824" cy="1152"/>
          </a:xfrm>
        </p:grpSpPr>
        <p:grpSp>
          <p:nvGrpSpPr>
            <p:cNvPr id="4" name="Group 3"/>
            <p:cNvGrpSpPr>
              <a:grpSpLocks/>
            </p:cNvGrpSpPr>
            <p:nvPr/>
          </p:nvGrpSpPr>
          <p:grpSpPr bwMode="auto">
            <a:xfrm>
              <a:off x="528" y="672"/>
              <a:ext cx="1824" cy="1152"/>
              <a:chOff x="528" y="672"/>
              <a:chExt cx="1824" cy="1152"/>
            </a:xfrm>
          </p:grpSpPr>
          <p:sp>
            <p:nvSpPr>
              <p:cNvPr id="1142788" name="AutoShape 4"/>
              <p:cNvSpPr>
                <a:spLocks noChangeArrowheads="1"/>
              </p:cNvSpPr>
              <p:nvPr/>
            </p:nvSpPr>
            <p:spPr bwMode="auto">
              <a:xfrm>
                <a:off x="528" y="672"/>
                <a:ext cx="1824" cy="1152"/>
              </a:xfrm>
              <a:prstGeom prst="triangle">
                <a:avLst>
                  <a:gd name="adj" fmla="val 50000"/>
                </a:avLst>
              </a:prstGeom>
              <a:gradFill rotWithShape="0">
                <a:gsLst>
                  <a:gs pos="0">
                    <a:srgbClr val="CCCCFF"/>
                  </a:gs>
                  <a:gs pos="50000">
                    <a:srgbClr val="9966FF"/>
                  </a:gs>
                  <a:gs pos="100000">
                    <a:srgbClr val="CCCCFF"/>
                  </a:gs>
                </a:gsLst>
                <a:lin ang="5400000" scaled="1"/>
              </a:gradFill>
              <a:ln w="28575">
                <a:noFill/>
                <a:miter lim="800000"/>
                <a:headEnd/>
                <a:tailEnd/>
              </a:ln>
              <a:effectLst/>
            </p:spPr>
            <p:txBody>
              <a:bodyPr rot="10800000" vert="eaVert" wrap="none" anchor="ctr"/>
              <a:lstStyle/>
              <a:p>
                <a:pPr algn="ctr"/>
                <a:endParaRPr lang="en-US" b="0">
                  <a:solidFill>
                    <a:srgbClr val="000000"/>
                  </a:solidFill>
                  <a:effectLst/>
                </a:endParaRPr>
              </a:p>
            </p:txBody>
          </p:sp>
          <p:sp>
            <p:nvSpPr>
              <p:cNvPr id="1142789" name="AutoShape 5"/>
              <p:cNvSpPr>
                <a:spLocks noChangeArrowheads="1"/>
              </p:cNvSpPr>
              <p:nvPr/>
            </p:nvSpPr>
            <p:spPr bwMode="auto">
              <a:xfrm>
                <a:off x="528" y="672"/>
                <a:ext cx="1824" cy="1152"/>
              </a:xfrm>
              <a:prstGeom prst="triangle">
                <a:avLst>
                  <a:gd name="adj" fmla="val 50000"/>
                </a:avLst>
              </a:prstGeom>
              <a:gradFill rotWithShape="0">
                <a:gsLst>
                  <a:gs pos="0">
                    <a:srgbClr val="CCCCFF"/>
                  </a:gs>
                  <a:gs pos="50000">
                    <a:srgbClr val="9966FF"/>
                  </a:gs>
                  <a:gs pos="100000">
                    <a:srgbClr val="CCCCFF"/>
                  </a:gs>
                </a:gsLst>
                <a:lin ang="5400000" scaled="1"/>
              </a:gradFill>
              <a:ln w="28575">
                <a:noFill/>
                <a:miter lim="800000"/>
                <a:headEnd/>
                <a:tailEnd/>
              </a:ln>
              <a:effectLst/>
            </p:spPr>
            <p:txBody>
              <a:bodyPr rot="10800000" vert="eaVert" wrap="none" anchor="ctr"/>
              <a:lstStyle/>
              <a:p>
                <a:pPr algn="ctr"/>
                <a:endParaRPr lang="en-US" b="0">
                  <a:solidFill>
                    <a:srgbClr val="000000"/>
                  </a:solidFill>
                  <a:effectLst/>
                </a:endParaRPr>
              </a:p>
            </p:txBody>
          </p:sp>
          <p:sp>
            <p:nvSpPr>
              <p:cNvPr id="1142790" name="AutoShape 6"/>
              <p:cNvSpPr>
                <a:spLocks noChangeArrowheads="1"/>
              </p:cNvSpPr>
              <p:nvPr/>
            </p:nvSpPr>
            <p:spPr bwMode="auto">
              <a:xfrm>
                <a:off x="528" y="672"/>
                <a:ext cx="1824" cy="1152"/>
              </a:xfrm>
              <a:prstGeom prst="triangle">
                <a:avLst>
                  <a:gd name="adj" fmla="val 50000"/>
                </a:avLst>
              </a:prstGeom>
              <a:gradFill rotWithShape="0">
                <a:gsLst>
                  <a:gs pos="0">
                    <a:srgbClr val="CCCCFF"/>
                  </a:gs>
                  <a:gs pos="50000">
                    <a:srgbClr val="9966FF"/>
                  </a:gs>
                  <a:gs pos="100000">
                    <a:srgbClr val="CCCCFF"/>
                  </a:gs>
                </a:gsLst>
                <a:lin ang="5400000" scaled="1"/>
              </a:gradFill>
              <a:ln w="28575">
                <a:noFill/>
                <a:miter lim="800000"/>
                <a:headEnd/>
                <a:tailEnd/>
              </a:ln>
              <a:effectLst/>
            </p:spPr>
            <p:txBody>
              <a:bodyPr rot="10800000" vert="eaVert" wrap="none" anchor="ctr"/>
              <a:lstStyle/>
              <a:p>
                <a:pPr algn="ctr"/>
                <a:endParaRPr lang="en-US" b="0">
                  <a:solidFill>
                    <a:srgbClr val="000000"/>
                  </a:solidFill>
                  <a:effectLst/>
                </a:endParaRPr>
              </a:p>
            </p:txBody>
          </p:sp>
        </p:grpSp>
        <p:grpSp>
          <p:nvGrpSpPr>
            <p:cNvPr id="5" name="Group 7"/>
            <p:cNvGrpSpPr>
              <a:grpSpLocks/>
            </p:cNvGrpSpPr>
            <p:nvPr/>
          </p:nvGrpSpPr>
          <p:grpSpPr bwMode="auto">
            <a:xfrm>
              <a:off x="916" y="673"/>
              <a:ext cx="960" cy="1107"/>
              <a:chOff x="916" y="1200"/>
              <a:chExt cx="960" cy="1107"/>
            </a:xfrm>
          </p:grpSpPr>
          <p:sp>
            <p:nvSpPr>
              <p:cNvPr id="1142792" name="Line 8"/>
              <p:cNvSpPr>
                <a:spLocks noChangeShapeType="1"/>
              </p:cNvSpPr>
              <p:nvPr/>
            </p:nvSpPr>
            <p:spPr bwMode="auto">
              <a:xfrm rot="2067238" flipH="1">
                <a:off x="916" y="1296"/>
                <a:ext cx="92" cy="1011"/>
              </a:xfrm>
              <a:prstGeom prst="line">
                <a:avLst/>
              </a:prstGeom>
              <a:noFill/>
              <a:ln w="57150">
                <a:solidFill>
                  <a:srgbClr val="9900FF"/>
                </a:solidFill>
                <a:round/>
                <a:headEnd/>
                <a:tailEnd/>
              </a:ln>
              <a:effectLst/>
            </p:spPr>
            <p:txBody>
              <a:bodyPr wrap="none" anchor="ctr"/>
              <a:lstStyle/>
              <a:p>
                <a:pPr algn="ctr"/>
                <a:endParaRPr lang="en-US" b="0">
                  <a:solidFill>
                    <a:srgbClr val="000000"/>
                  </a:solidFill>
                  <a:effectLst/>
                </a:endParaRPr>
              </a:p>
            </p:txBody>
          </p:sp>
          <p:sp>
            <p:nvSpPr>
              <p:cNvPr id="1142793" name="Line 9"/>
              <p:cNvSpPr>
                <a:spLocks noChangeShapeType="1"/>
              </p:cNvSpPr>
              <p:nvPr/>
            </p:nvSpPr>
            <p:spPr bwMode="auto">
              <a:xfrm rot="19205299" flipH="1">
                <a:off x="1872" y="1200"/>
                <a:ext cx="4" cy="1084"/>
              </a:xfrm>
              <a:prstGeom prst="line">
                <a:avLst/>
              </a:prstGeom>
              <a:noFill/>
              <a:ln w="57150">
                <a:solidFill>
                  <a:srgbClr val="9900FF"/>
                </a:solidFill>
                <a:round/>
                <a:headEnd/>
                <a:tailEnd/>
              </a:ln>
              <a:effectLst/>
            </p:spPr>
            <p:txBody>
              <a:bodyPr wrap="none" anchor="ctr"/>
              <a:lstStyle/>
              <a:p>
                <a:pPr algn="ctr"/>
                <a:endParaRPr lang="en-US" b="0">
                  <a:solidFill>
                    <a:srgbClr val="000000"/>
                  </a:solidFill>
                  <a:effectLst/>
                </a:endParaRPr>
              </a:p>
            </p:txBody>
          </p:sp>
        </p:grpSp>
      </p:grpSp>
      <p:sp>
        <p:nvSpPr>
          <p:cNvPr id="1142794" name="Rectangle 10"/>
          <p:cNvSpPr>
            <a:spLocks noChangeArrowheads="1"/>
          </p:cNvSpPr>
          <p:nvPr/>
        </p:nvSpPr>
        <p:spPr bwMode="auto">
          <a:xfrm>
            <a:off x="0" y="5410201"/>
            <a:ext cx="9144000" cy="1447800"/>
          </a:xfrm>
          <a:prstGeom prst="rect">
            <a:avLst/>
          </a:prstGeom>
          <a:solidFill>
            <a:schemeClr val="tx1"/>
          </a:solidFill>
          <a:ln w="9525">
            <a:solidFill>
              <a:schemeClr val="tx1"/>
            </a:solidFill>
            <a:miter lim="800000"/>
            <a:headEnd/>
            <a:tailEnd/>
          </a:ln>
          <a:effectLst/>
        </p:spPr>
        <p:txBody>
          <a:bodyPr wrap="none" anchor="ctr"/>
          <a:lstStyle/>
          <a:p>
            <a:pPr algn="ctr"/>
            <a:endParaRPr lang="en-US" b="0">
              <a:solidFill>
                <a:srgbClr val="000000"/>
              </a:solidFill>
              <a:effectLst/>
            </a:endParaRPr>
          </a:p>
        </p:txBody>
      </p:sp>
      <p:sp>
        <p:nvSpPr>
          <p:cNvPr id="1142798" name="AutoShape 14"/>
          <p:cNvSpPr>
            <a:spLocks noChangeArrowheads="1"/>
          </p:cNvSpPr>
          <p:nvPr/>
        </p:nvSpPr>
        <p:spPr bwMode="auto">
          <a:xfrm>
            <a:off x="5334000" y="1292224"/>
            <a:ext cx="2895600" cy="1828800"/>
          </a:xfrm>
          <a:prstGeom prst="triangle">
            <a:avLst>
              <a:gd name="adj" fmla="val 50000"/>
            </a:avLst>
          </a:prstGeom>
          <a:gradFill rotWithShape="0">
            <a:gsLst>
              <a:gs pos="0">
                <a:srgbClr val="CCCCFF"/>
              </a:gs>
              <a:gs pos="50000">
                <a:srgbClr val="9966FF"/>
              </a:gs>
              <a:gs pos="100000">
                <a:srgbClr val="CCCCFF"/>
              </a:gs>
            </a:gsLst>
            <a:lin ang="5400000" scaled="1"/>
          </a:gradFill>
          <a:ln w="28575">
            <a:noFill/>
            <a:miter lim="800000"/>
            <a:headEnd/>
            <a:tailEnd/>
          </a:ln>
          <a:effectLst/>
        </p:spPr>
        <p:txBody>
          <a:bodyPr rot="10800000" vert="eaVert" wrap="none" anchor="ctr"/>
          <a:lstStyle/>
          <a:p>
            <a:pPr algn="ctr"/>
            <a:endParaRPr lang="en-US" b="0">
              <a:solidFill>
                <a:srgbClr val="000000"/>
              </a:solidFill>
              <a:effectLst/>
            </a:endParaRPr>
          </a:p>
        </p:txBody>
      </p:sp>
      <p:sp>
        <p:nvSpPr>
          <p:cNvPr id="1142799" name="AutoShape 15"/>
          <p:cNvSpPr>
            <a:spLocks noChangeArrowheads="1"/>
          </p:cNvSpPr>
          <p:nvPr/>
        </p:nvSpPr>
        <p:spPr bwMode="auto">
          <a:xfrm>
            <a:off x="5334000" y="1292224"/>
            <a:ext cx="2895600" cy="1828800"/>
          </a:xfrm>
          <a:prstGeom prst="triangle">
            <a:avLst>
              <a:gd name="adj" fmla="val 50000"/>
            </a:avLst>
          </a:prstGeom>
          <a:gradFill rotWithShape="0">
            <a:gsLst>
              <a:gs pos="0">
                <a:srgbClr val="CCCCFF"/>
              </a:gs>
              <a:gs pos="50000">
                <a:srgbClr val="9966FF"/>
              </a:gs>
              <a:gs pos="100000">
                <a:srgbClr val="CCCCFF"/>
              </a:gs>
            </a:gsLst>
            <a:lin ang="5400000" scaled="1"/>
          </a:gradFill>
          <a:ln w="28575">
            <a:noFill/>
            <a:miter lim="800000"/>
            <a:headEnd/>
            <a:tailEnd/>
          </a:ln>
          <a:effectLst/>
        </p:spPr>
        <p:txBody>
          <a:bodyPr rot="10800000" vert="eaVert" wrap="none" anchor="ctr"/>
          <a:lstStyle/>
          <a:p>
            <a:pPr algn="ctr"/>
            <a:endParaRPr lang="en-US" b="0">
              <a:solidFill>
                <a:srgbClr val="000000"/>
              </a:solidFill>
              <a:effectLst/>
            </a:endParaRPr>
          </a:p>
        </p:txBody>
      </p:sp>
      <p:sp>
        <p:nvSpPr>
          <p:cNvPr id="1142800" name="AutoShape 16"/>
          <p:cNvSpPr>
            <a:spLocks noChangeArrowheads="1"/>
          </p:cNvSpPr>
          <p:nvPr/>
        </p:nvSpPr>
        <p:spPr bwMode="auto">
          <a:xfrm>
            <a:off x="5334000" y="1292224"/>
            <a:ext cx="2895600" cy="1828800"/>
          </a:xfrm>
          <a:prstGeom prst="triangle">
            <a:avLst>
              <a:gd name="adj" fmla="val 50000"/>
            </a:avLst>
          </a:prstGeom>
          <a:gradFill rotWithShape="0">
            <a:gsLst>
              <a:gs pos="0">
                <a:srgbClr val="CCCCFF"/>
              </a:gs>
              <a:gs pos="50000">
                <a:srgbClr val="9966FF"/>
              </a:gs>
              <a:gs pos="100000">
                <a:srgbClr val="CCCCFF"/>
              </a:gs>
            </a:gsLst>
            <a:lin ang="5400000" scaled="1"/>
          </a:gradFill>
          <a:ln w="28575">
            <a:noFill/>
            <a:miter lim="800000"/>
            <a:headEnd/>
            <a:tailEnd/>
          </a:ln>
          <a:effectLst/>
        </p:spPr>
        <p:txBody>
          <a:bodyPr rot="10800000" vert="eaVert" wrap="none" anchor="ctr"/>
          <a:lstStyle/>
          <a:p>
            <a:pPr algn="ctr"/>
            <a:endParaRPr lang="en-US" b="0">
              <a:solidFill>
                <a:srgbClr val="000000"/>
              </a:solidFill>
              <a:effectLst/>
            </a:endParaRPr>
          </a:p>
        </p:txBody>
      </p:sp>
      <p:grpSp>
        <p:nvGrpSpPr>
          <p:cNvPr id="6" name="Group 17"/>
          <p:cNvGrpSpPr>
            <a:grpSpLocks/>
          </p:cNvGrpSpPr>
          <p:nvPr/>
        </p:nvGrpSpPr>
        <p:grpSpPr bwMode="auto">
          <a:xfrm>
            <a:off x="5949950" y="1293812"/>
            <a:ext cx="1524000" cy="1757362"/>
            <a:chOff x="916" y="1200"/>
            <a:chExt cx="960" cy="1107"/>
          </a:xfrm>
        </p:grpSpPr>
        <p:sp>
          <p:nvSpPr>
            <p:cNvPr id="1142802" name="Line 18"/>
            <p:cNvSpPr>
              <a:spLocks noChangeShapeType="1"/>
            </p:cNvSpPr>
            <p:nvPr/>
          </p:nvSpPr>
          <p:spPr bwMode="auto">
            <a:xfrm rot="2067238" flipH="1">
              <a:off x="916" y="1296"/>
              <a:ext cx="92" cy="1011"/>
            </a:xfrm>
            <a:prstGeom prst="line">
              <a:avLst/>
            </a:prstGeom>
            <a:noFill/>
            <a:ln w="57150">
              <a:solidFill>
                <a:srgbClr val="9900FF"/>
              </a:solidFill>
              <a:round/>
              <a:headEnd/>
              <a:tailEnd/>
            </a:ln>
            <a:effectLst/>
          </p:spPr>
          <p:txBody>
            <a:bodyPr wrap="none" anchor="ctr"/>
            <a:lstStyle/>
            <a:p>
              <a:pPr algn="ctr"/>
              <a:endParaRPr lang="en-US" b="0">
                <a:solidFill>
                  <a:srgbClr val="000000"/>
                </a:solidFill>
                <a:effectLst/>
              </a:endParaRPr>
            </a:p>
          </p:txBody>
        </p:sp>
        <p:sp>
          <p:nvSpPr>
            <p:cNvPr id="1142803" name="Line 19"/>
            <p:cNvSpPr>
              <a:spLocks noChangeShapeType="1"/>
            </p:cNvSpPr>
            <p:nvPr/>
          </p:nvSpPr>
          <p:spPr bwMode="auto">
            <a:xfrm rot="19205299" flipH="1">
              <a:off x="1872" y="1200"/>
              <a:ext cx="4" cy="1084"/>
            </a:xfrm>
            <a:prstGeom prst="line">
              <a:avLst/>
            </a:prstGeom>
            <a:noFill/>
            <a:ln w="57150">
              <a:solidFill>
                <a:srgbClr val="9900FF"/>
              </a:solidFill>
              <a:round/>
              <a:headEnd/>
              <a:tailEnd/>
            </a:ln>
            <a:effectLst/>
          </p:spPr>
          <p:txBody>
            <a:bodyPr wrap="none" anchor="ctr"/>
            <a:lstStyle/>
            <a:p>
              <a:pPr algn="ctr"/>
              <a:endParaRPr lang="en-US" b="0">
                <a:solidFill>
                  <a:srgbClr val="000000"/>
                </a:solidFill>
                <a:effectLst/>
              </a:endParaRPr>
            </a:p>
          </p:txBody>
        </p:sp>
      </p:grpSp>
      <p:grpSp>
        <p:nvGrpSpPr>
          <p:cNvPr id="7" name="Group 23"/>
          <p:cNvGrpSpPr>
            <a:grpSpLocks/>
          </p:cNvGrpSpPr>
          <p:nvPr/>
        </p:nvGrpSpPr>
        <p:grpSpPr bwMode="auto">
          <a:xfrm>
            <a:off x="6267450" y="1217612"/>
            <a:ext cx="1047750" cy="957262"/>
            <a:chOff x="1134" y="1010"/>
            <a:chExt cx="660" cy="603"/>
          </a:xfrm>
        </p:grpSpPr>
        <p:sp>
          <p:nvSpPr>
            <p:cNvPr id="1142808" name="Oval 24"/>
            <p:cNvSpPr>
              <a:spLocks noChangeArrowheads="1"/>
            </p:cNvSpPr>
            <p:nvPr/>
          </p:nvSpPr>
          <p:spPr bwMode="auto">
            <a:xfrm>
              <a:off x="1134" y="1010"/>
              <a:ext cx="660" cy="603"/>
            </a:xfrm>
            <a:prstGeom prst="ellipse">
              <a:avLst/>
            </a:prstGeom>
            <a:gradFill rotWithShape="0">
              <a:gsLst>
                <a:gs pos="0">
                  <a:schemeClr val="bg1"/>
                </a:gs>
                <a:gs pos="100000">
                  <a:srgbClr val="CCCCFF"/>
                </a:gs>
              </a:gsLst>
              <a:lin ang="2700000" scaled="1"/>
            </a:gradFill>
            <a:ln w="12700">
              <a:round/>
              <a:headEnd/>
              <a:tailEnd/>
            </a:ln>
            <a:effectLst/>
            <a:scene3d>
              <a:camera prst="legacyPerspectiveTop"/>
              <a:lightRig rig="legacyFlat3" dir="t"/>
            </a:scene3d>
            <a:sp3d extrusionH="430200" prstMaterial="legacyMatte">
              <a:bevelT w="13500" h="13500" prst="angle"/>
              <a:bevelB w="13500" h="13500" prst="angle"/>
              <a:extrusionClr>
                <a:srgbClr val="9900FF"/>
              </a:extrusionClr>
            </a:sp3d>
          </p:spPr>
          <p:txBody>
            <a:bodyPr wrap="none" anchor="ctr">
              <a:flatTx/>
            </a:bodyPr>
            <a:lstStyle/>
            <a:p>
              <a:pPr algn="ctr"/>
              <a:endParaRPr lang="en-US" sz="4800">
                <a:solidFill>
                  <a:srgbClr val="6600CC"/>
                </a:solidFill>
                <a:effectLst/>
                <a:latin typeface="Impact" pitchFamily="34" charset="0"/>
              </a:endParaRPr>
            </a:p>
          </p:txBody>
        </p:sp>
        <p:sp>
          <p:nvSpPr>
            <p:cNvPr id="1142809" name="WordArt 25"/>
            <p:cNvSpPr>
              <a:spLocks noChangeArrowheads="1" noChangeShapeType="1" noTextEdit="1"/>
            </p:cNvSpPr>
            <p:nvPr/>
          </p:nvSpPr>
          <p:spPr bwMode="auto">
            <a:xfrm>
              <a:off x="1210" y="1168"/>
              <a:ext cx="507" cy="287"/>
            </a:xfrm>
            <a:prstGeom prst="rect">
              <a:avLst/>
            </a:prstGeom>
          </p:spPr>
          <p:txBody>
            <a:bodyPr wrap="none" fromWordArt="1">
              <a:prstTxWarp prst="textPlain">
                <a:avLst>
                  <a:gd name="adj" fmla="val 50000"/>
                </a:avLst>
              </a:prstTxWarp>
            </a:bodyPr>
            <a:lstStyle/>
            <a:p>
              <a:pPr algn="ctr"/>
              <a:r>
                <a:rPr lang="en-US" sz="3600" b="0" kern="10">
                  <a:ln w="19050">
                    <a:solidFill>
                      <a:srgbClr val="6600CC"/>
                    </a:solidFill>
                    <a:round/>
                    <a:headEnd/>
                    <a:tailEnd/>
                  </a:ln>
                  <a:solidFill>
                    <a:srgbClr val="FFFFFF"/>
                  </a:solidFill>
                  <a:effectLst/>
                  <a:latin typeface="Impact"/>
                </a:rPr>
                <a:t>God</a:t>
              </a:r>
            </a:p>
          </p:txBody>
        </p:sp>
      </p:grpSp>
      <p:sp>
        <p:nvSpPr>
          <p:cNvPr id="1142810" name="Oval 26"/>
          <p:cNvSpPr>
            <a:spLocks noChangeArrowheads="1"/>
          </p:cNvSpPr>
          <p:nvPr/>
        </p:nvSpPr>
        <p:spPr bwMode="auto">
          <a:xfrm>
            <a:off x="4845050" y="2470149"/>
            <a:ext cx="1433513" cy="725488"/>
          </a:xfrm>
          <a:prstGeom prst="ellipse">
            <a:avLst/>
          </a:prstGeom>
          <a:gradFill rotWithShape="0">
            <a:gsLst>
              <a:gs pos="0">
                <a:srgbClr val="FFFF00"/>
              </a:gs>
              <a:gs pos="100000">
                <a:srgbClr val="FF99FF"/>
              </a:gs>
            </a:gsLst>
            <a:path path="shape">
              <a:fillToRect l="50000" t="50000" r="50000" b="50000"/>
            </a:path>
          </a:gradFill>
          <a:ln w="9525">
            <a:round/>
            <a:headEnd/>
            <a:tailEnd/>
          </a:ln>
          <a:effectLst/>
          <a:scene3d>
            <a:camera prst="legacyPerspectiveTopLeft"/>
            <a:lightRig rig="legacyHarsh3" dir="t"/>
          </a:scene3d>
          <a:sp3d extrusionH="430200" prstMaterial="legacyMatte">
            <a:bevelT w="13500" h="13500" prst="angle"/>
            <a:bevelB w="13500" h="13500" prst="angle"/>
            <a:extrusionClr>
              <a:srgbClr val="FF99FF"/>
            </a:extrusionClr>
          </a:sp3d>
        </p:spPr>
        <p:txBody>
          <a:bodyPr wrap="none" anchor="ctr">
            <a:flatTx/>
          </a:bodyPr>
          <a:lstStyle/>
          <a:p>
            <a:pPr algn="ctr">
              <a:lnSpc>
                <a:spcPct val="75000"/>
              </a:lnSpc>
            </a:pPr>
            <a:endParaRPr lang="en-US" sz="1200" b="0">
              <a:solidFill>
                <a:srgbClr val="CC00CC"/>
              </a:solidFill>
              <a:effectLst>
                <a:outerShdw blurRad="38100" dist="38100" dir="2700000" algn="tl">
                  <a:srgbClr val="000000"/>
                </a:outerShdw>
              </a:effectLst>
              <a:latin typeface="Arial Black" pitchFamily="34" charset="0"/>
            </a:endParaRPr>
          </a:p>
          <a:p>
            <a:pPr algn="ctr">
              <a:lnSpc>
                <a:spcPct val="80000"/>
              </a:lnSpc>
            </a:pPr>
            <a:r>
              <a:rPr lang="en-US" sz="2200" b="0">
                <a:solidFill>
                  <a:srgbClr val="0000FF"/>
                </a:solidFill>
                <a:effectLst/>
                <a:latin typeface="Impact" pitchFamily="34" charset="0"/>
              </a:rPr>
              <a:t>Returning</a:t>
            </a:r>
          </a:p>
          <a:p>
            <a:pPr algn="ctr">
              <a:lnSpc>
                <a:spcPct val="80000"/>
              </a:lnSpc>
            </a:pPr>
            <a:r>
              <a:rPr lang="en-US" sz="2200" b="0">
                <a:solidFill>
                  <a:srgbClr val="0000FF"/>
                </a:solidFill>
                <a:effectLst/>
                <a:latin typeface="Impact" pitchFamily="34" charset="0"/>
              </a:rPr>
              <a:t>Christ</a:t>
            </a:r>
            <a:endParaRPr lang="en-US" sz="2200" b="0">
              <a:solidFill>
                <a:srgbClr val="0000FF"/>
              </a:solidFill>
              <a:effectLst>
                <a:outerShdw blurRad="38100" dist="38100" dir="2700000" algn="tl">
                  <a:srgbClr val="000000"/>
                </a:outerShdw>
              </a:effectLst>
              <a:latin typeface="Arial Black" pitchFamily="34" charset="0"/>
            </a:endParaRPr>
          </a:p>
        </p:txBody>
      </p:sp>
      <p:sp>
        <p:nvSpPr>
          <p:cNvPr id="1142811" name="AutoShape 27"/>
          <p:cNvSpPr>
            <a:spLocks noChangeArrowheads="1"/>
          </p:cNvSpPr>
          <p:nvPr/>
        </p:nvSpPr>
        <p:spPr bwMode="auto">
          <a:xfrm rot="-5400000">
            <a:off x="6773069" y="2178843"/>
            <a:ext cx="179387" cy="993775"/>
          </a:xfrm>
          <a:prstGeom prst="curvedLeftArrow">
            <a:avLst>
              <a:gd name="adj1" fmla="val 110797"/>
              <a:gd name="adj2" fmla="val 221594"/>
              <a:gd name="adj3" fmla="val 33333"/>
            </a:avLst>
          </a:prstGeom>
          <a:gradFill rotWithShape="0">
            <a:gsLst>
              <a:gs pos="0">
                <a:srgbClr val="FFFF00"/>
              </a:gs>
              <a:gs pos="50000">
                <a:srgbClr val="FF3300"/>
              </a:gs>
              <a:gs pos="100000">
                <a:srgbClr val="FFFF00"/>
              </a:gs>
            </a:gsLst>
            <a:lin ang="5400000" scaled="1"/>
          </a:gradFill>
          <a:ln w="28575">
            <a:solidFill>
              <a:srgbClr val="660033"/>
            </a:solidFill>
            <a:miter lim="800000"/>
            <a:headEnd/>
            <a:tailEnd/>
          </a:ln>
          <a:effectLst/>
        </p:spPr>
        <p:txBody>
          <a:bodyPr wrap="none" anchor="ctr"/>
          <a:lstStyle/>
          <a:p>
            <a:pPr algn="ctr"/>
            <a:endParaRPr lang="en-US" b="0">
              <a:solidFill>
                <a:srgbClr val="000000"/>
              </a:solidFill>
              <a:effectLst/>
            </a:endParaRPr>
          </a:p>
        </p:txBody>
      </p:sp>
      <p:sp>
        <p:nvSpPr>
          <p:cNvPr id="1142814" name="AutoShape 30"/>
          <p:cNvSpPr>
            <a:spLocks noChangeArrowheads="1"/>
          </p:cNvSpPr>
          <p:nvPr/>
        </p:nvSpPr>
        <p:spPr bwMode="auto">
          <a:xfrm rot="-16200000">
            <a:off x="6686550" y="2478087"/>
            <a:ext cx="179387" cy="992188"/>
          </a:xfrm>
          <a:prstGeom prst="curvedLeftArrow">
            <a:avLst>
              <a:gd name="adj1" fmla="val 110620"/>
              <a:gd name="adj2" fmla="val 221240"/>
              <a:gd name="adj3" fmla="val 33333"/>
            </a:avLst>
          </a:prstGeom>
          <a:gradFill rotWithShape="0">
            <a:gsLst>
              <a:gs pos="0">
                <a:srgbClr val="FFFF00"/>
              </a:gs>
              <a:gs pos="50000">
                <a:srgbClr val="FF3300"/>
              </a:gs>
              <a:gs pos="100000">
                <a:srgbClr val="FFFF00"/>
              </a:gs>
            </a:gsLst>
            <a:lin ang="5400000" scaled="1"/>
          </a:gradFill>
          <a:ln w="28575">
            <a:solidFill>
              <a:srgbClr val="660033"/>
            </a:solidFill>
            <a:miter lim="800000"/>
            <a:headEnd/>
            <a:tailEnd/>
          </a:ln>
          <a:effectLst/>
        </p:spPr>
        <p:txBody>
          <a:bodyPr wrap="none" anchor="ctr"/>
          <a:lstStyle/>
          <a:p>
            <a:pPr algn="ctr"/>
            <a:endParaRPr lang="en-US" b="0">
              <a:solidFill>
                <a:srgbClr val="000000"/>
              </a:solidFill>
              <a:effectLst/>
            </a:endParaRPr>
          </a:p>
        </p:txBody>
      </p:sp>
      <p:sp>
        <p:nvSpPr>
          <p:cNvPr id="1142817" name="Oval 33"/>
          <p:cNvSpPr>
            <a:spLocks noChangeArrowheads="1"/>
          </p:cNvSpPr>
          <p:nvPr/>
        </p:nvSpPr>
        <p:spPr bwMode="auto">
          <a:xfrm>
            <a:off x="7404100" y="2452687"/>
            <a:ext cx="1433513" cy="725487"/>
          </a:xfrm>
          <a:prstGeom prst="ellipse">
            <a:avLst/>
          </a:prstGeom>
          <a:gradFill rotWithShape="0">
            <a:gsLst>
              <a:gs pos="0">
                <a:srgbClr val="FFFFFF"/>
              </a:gs>
              <a:gs pos="100000">
                <a:srgbClr val="CCFF99"/>
              </a:gs>
            </a:gsLst>
            <a:path path="shape">
              <a:fillToRect l="50000" t="50000" r="50000" b="50000"/>
            </a:path>
          </a:gradFill>
          <a:ln w="9525">
            <a:round/>
            <a:headEnd/>
            <a:tailEnd/>
          </a:ln>
          <a:effectLst/>
          <a:scene3d>
            <a:camera prst="legacyPerspectiveTopRight"/>
            <a:lightRig rig="legacyHarsh3" dir="t"/>
          </a:scene3d>
          <a:sp3d extrusionH="430200" prstMaterial="legacyMatte">
            <a:bevelT w="13500" h="13500" prst="angle"/>
            <a:bevelB w="13500" h="13500" prst="angle"/>
            <a:extrusionClr>
              <a:srgbClr val="CCFF99"/>
            </a:extrusionClr>
          </a:sp3d>
        </p:spPr>
        <p:txBody>
          <a:bodyPr wrap="none" anchor="ctr">
            <a:flatTx/>
          </a:bodyPr>
          <a:lstStyle/>
          <a:p>
            <a:pPr algn="ctr">
              <a:lnSpc>
                <a:spcPct val="75000"/>
              </a:lnSpc>
            </a:pPr>
            <a:endParaRPr lang="en-US" sz="600" b="0">
              <a:solidFill>
                <a:srgbClr val="339933"/>
              </a:solidFill>
              <a:effectLst>
                <a:outerShdw blurRad="38100" dist="38100" dir="2700000" algn="tl">
                  <a:srgbClr val="000000"/>
                </a:outerShdw>
              </a:effectLst>
              <a:latin typeface="Arial Black" pitchFamily="34" charset="0"/>
            </a:endParaRPr>
          </a:p>
          <a:p>
            <a:pPr algn="ctr">
              <a:lnSpc>
                <a:spcPct val="75000"/>
              </a:lnSpc>
            </a:pPr>
            <a:r>
              <a:rPr lang="en-US" sz="3200" b="0">
                <a:solidFill>
                  <a:srgbClr val="003300"/>
                </a:solidFill>
                <a:effectLst/>
                <a:latin typeface="Impact" pitchFamily="34" charset="0"/>
              </a:rPr>
              <a:t>Bride</a:t>
            </a:r>
          </a:p>
        </p:txBody>
      </p:sp>
      <p:sp>
        <p:nvSpPr>
          <p:cNvPr id="1142818" name="Text Box 34"/>
          <p:cNvSpPr txBox="1">
            <a:spLocks noChangeArrowheads="1"/>
          </p:cNvSpPr>
          <p:nvPr/>
        </p:nvSpPr>
        <p:spPr bwMode="auto">
          <a:xfrm rot="5400000">
            <a:off x="2516981" y="2821781"/>
            <a:ext cx="4268787" cy="603250"/>
          </a:xfrm>
          <a:prstGeom prst="rect">
            <a:avLst/>
          </a:prstGeom>
          <a:noFill/>
          <a:ln w="9525">
            <a:noFill/>
            <a:miter lim="800000"/>
            <a:headEnd/>
            <a:tailEnd/>
          </a:ln>
          <a:effectLst/>
        </p:spPr>
        <p:txBody>
          <a:bodyPr>
            <a:spAutoFit/>
          </a:bodyPr>
          <a:lstStyle/>
          <a:p>
            <a:pPr>
              <a:lnSpc>
                <a:spcPct val="105000"/>
              </a:lnSpc>
            </a:pPr>
            <a:r>
              <a:rPr lang="en-US" sz="3200">
                <a:solidFill>
                  <a:srgbClr val="000000"/>
                </a:solidFill>
                <a:effectLst/>
                <a:latin typeface="Arial Black" pitchFamily="34" charset="0"/>
              </a:rPr>
              <a:t>…………………………</a:t>
            </a:r>
          </a:p>
        </p:txBody>
      </p:sp>
      <p:grpSp>
        <p:nvGrpSpPr>
          <p:cNvPr id="8" name="Group 35"/>
          <p:cNvGrpSpPr>
            <a:grpSpLocks/>
          </p:cNvGrpSpPr>
          <p:nvPr/>
        </p:nvGrpSpPr>
        <p:grpSpPr bwMode="auto">
          <a:xfrm>
            <a:off x="0" y="1220787"/>
            <a:ext cx="4495800" cy="3197225"/>
            <a:chOff x="48" y="627"/>
            <a:chExt cx="2832" cy="2014"/>
          </a:xfrm>
        </p:grpSpPr>
        <p:sp>
          <p:nvSpPr>
            <p:cNvPr id="1142820" name="Text Box 36"/>
            <p:cNvSpPr txBox="1">
              <a:spLocks noChangeArrowheads="1"/>
            </p:cNvSpPr>
            <p:nvPr/>
          </p:nvSpPr>
          <p:spPr bwMode="auto">
            <a:xfrm>
              <a:off x="48" y="914"/>
              <a:ext cx="960" cy="433"/>
            </a:xfrm>
            <a:prstGeom prst="rect">
              <a:avLst/>
            </a:prstGeom>
            <a:noFill/>
            <a:ln w="28575">
              <a:noFill/>
              <a:miter lim="800000"/>
              <a:headEnd/>
              <a:tailEnd/>
            </a:ln>
            <a:effectLst/>
          </p:spPr>
          <p:txBody>
            <a:bodyPr>
              <a:spAutoFit/>
            </a:bodyPr>
            <a:lstStyle/>
            <a:p>
              <a:pPr algn="ctr">
                <a:lnSpc>
                  <a:spcPct val="85000"/>
                </a:lnSpc>
              </a:pPr>
              <a:r>
                <a:rPr lang="en-US" sz="2200" b="0">
                  <a:solidFill>
                    <a:srgbClr val="800080"/>
                  </a:solidFill>
                  <a:effectLst/>
                  <a:latin typeface="Impact" pitchFamily="34" charset="0"/>
                </a:rPr>
                <a:t>Spiritual</a:t>
              </a:r>
            </a:p>
            <a:p>
              <a:pPr algn="ctr">
                <a:lnSpc>
                  <a:spcPct val="85000"/>
                </a:lnSpc>
              </a:pPr>
              <a:r>
                <a:rPr lang="en-US" sz="2200" b="0">
                  <a:solidFill>
                    <a:srgbClr val="800080"/>
                  </a:solidFill>
                  <a:effectLst/>
                  <a:latin typeface="Impact" pitchFamily="34" charset="0"/>
                </a:rPr>
                <a:t>True Father</a:t>
              </a:r>
            </a:p>
          </p:txBody>
        </p:sp>
        <p:grpSp>
          <p:nvGrpSpPr>
            <p:cNvPr id="9" name="Group 37"/>
            <p:cNvGrpSpPr>
              <a:grpSpLocks/>
            </p:cNvGrpSpPr>
            <p:nvPr/>
          </p:nvGrpSpPr>
          <p:grpSpPr bwMode="auto">
            <a:xfrm>
              <a:off x="998" y="1465"/>
              <a:ext cx="922" cy="1176"/>
              <a:chOff x="998" y="1992"/>
              <a:chExt cx="922" cy="1176"/>
            </a:xfrm>
          </p:grpSpPr>
          <p:sp>
            <p:nvSpPr>
              <p:cNvPr id="1142822" name="Line 38"/>
              <p:cNvSpPr>
                <a:spLocks noChangeShapeType="1"/>
              </p:cNvSpPr>
              <p:nvPr/>
            </p:nvSpPr>
            <p:spPr bwMode="auto">
              <a:xfrm rot="2170005" flipH="1">
                <a:off x="1857" y="1992"/>
                <a:ext cx="63" cy="1109"/>
              </a:xfrm>
              <a:prstGeom prst="line">
                <a:avLst/>
              </a:prstGeom>
              <a:noFill/>
              <a:ln w="57150">
                <a:solidFill>
                  <a:srgbClr val="9900FF"/>
                </a:solidFill>
                <a:round/>
                <a:headEnd/>
                <a:tailEnd/>
              </a:ln>
              <a:effectLst/>
            </p:spPr>
            <p:txBody>
              <a:bodyPr wrap="none" anchor="ctr"/>
              <a:lstStyle/>
              <a:p>
                <a:pPr algn="ctr"/>
                <a:endParaRPr lang="en-US" b="0">
                  <a:solidFill>
                    <a:srgbClr val="000000"/>
                  </a:solidFill>
                  <a:effectLst/>
                </a:endParaRPr>
              </a:p>
            </p:txBody>
          </p:sp>
          <p:sp>
            <p:nvSpPr>
              <p:cNvPr id="1142823" name="Line 39"/>
              <p:cNvSpPr>
                <a:spLocks noChangeShapeType="1"/>
              </p:cNvSpPr>
              <p:nvPr/>
            </p:nvSpPr>
            <p:spPr bwMode="auto">
              <a:xfrm rot="-2205603" flipH="1" flipV="1">
                <a:off x="998" y="1992"/>
                <a:ext cx="41" cy="1176"/>
              </a:xfrm>
              <a:prstGeom prst="line">
                <a:avLst/>
              </a:prstGeom>
              <a:noFill/>
              <a:ln w="57150">
                <a:solidFill>
                  <a:srgbClr val="9900FF"/>
                </a:solidFill>
                <a:round/>
                <a:headEnd/>
                <a:tailEnd/>
              </a:ln>
              <a:effectLst/>
            </p:spPr>
            <p:txBody>
              <a:bodyPr wrap="none" anchor="ctr"/>
              <a:lstStyle/>
              <a:p>
                <a:pPr algn="ctr"/>
                <a:endParaRPr lang="en-US" b="0">
                  <a:solidFill>
                    <a:srgbClr val="000000"/>
                  </a:solidFill>
                  <a:effectLst/>
                </a:endParaRPr>
              </a:p>
            </p:txBody>
          </p:sp>
        </p:grpSp>
        <p:grpSp>
          <p:nvGrpSpPr>
            <p:cNvPr id="10" name="Group 40"/>
            <p:cNvGrpSpPr>
              <a:grpSpLocks/>
            </p:cNvGrpSpPr>
            <p:nvPr/>
          </p:nvGrpSpPr>
          <p:grpSpPr bwMode="auto">
            <a:xfrm>
              <a:off x="1088" y="627"/>
              <a:ext cx="660" cy="603"/>
              <a:chOff x="1134" y="1010"/>
              <a:chExt cx="660" cy="603"/>
            </a:xfrm>
          </p:grpSpPr>
          <p:sp>
            <p:nvSpPr>
              <p:cNvPr id="1142825" name="Oval 41"/>
              <p:cNvSpPr>
                <a:spLocks noChangeArrowheads="1"/>
              </p:cNvSpPr>
              <p:nvPr/>
            </p:nvSpPr>
            <p:spPr bwMode="auto">
              <a:xfrm>
                <a:off x="1134" y="1010"/>
                <a:ext cx="660" cy="603"/>
              </a:xfrm>
              <a:prstGeom prst="ellipse">
                <a:avLst/>
              </a:prstGeom>
              <a:gradFill rotWithShape="0">
                <a:gsLst>
                  <a:gs pos="0">
                    <a:schemeClr val="bg1"/>
                  </a:gs>
                  <a:gs pos="100000">
                    <a:srgbClr val="CCCCFF"/>
                  </a:gs>
                </a:gsLst>
                <a:lin ang="2700000" scaled="1"/>
              </a:gradFill>
              <a:ln w="12700">
                <a:round/>
                <a:headEnd/>
                <a:tailEnd/>
              </a:ln>
              <a:effectLst/>
              <a:scene3d>
                <a:camera prst="legacyPerspectiveTop"/>
                <a:lightRig rig="legacyFlat3" dir="t"/>
              </a:scene3d>
              <a:sp3d extrusionH="430200" prstMaterial="legacyMatte">
                <a:bevelT w="13500" h="13500" prst="angle"/>
                <a:bevelB w="13500" h="13500" prst="angle"/>
                <a:extrusionClr>
                  <a:srgbClr val="9900FF"/>
                </a:extrusionClr>
              </a:sp3d>
            </p:spPr>
            <p:txBody>
              <a:bodyPr wrap="none" anchor="ctr">
                <a:flatTx/>
              </a:bodyPr>
              <a:lstStyle/>
              <a:p>
                <a:pPr algn="ctr"/>
                <a:endParaRPr lang="en-US" sz="4800">
                  <a:solidFill>
                    <a:srgbClr val="6600CC"/>
                  </a:solidFill>
                  <a:effectLst/>
                  <a:latin typeface="Impact" pitchFamily="34" charset="0"/>
                </a:endParaRPr>
              </a:p>
            </p:txBody>
          </p:sp>
          <p:sp>
            <p:nvSpPr>
              <p:cNvPr id="1142826" name="WordArt 42"/>
              <p:cNvSpPr>
                <a:spLocks noChangeArrowheads="1" noChangeShapeType="1" noTextEdit="1"/>
              </p:cNvSpPr>
              <p:nvPr/>
            </p:nvSpPr>
            <p:spPr bwMode="auto">
              <a:xfrm>
                <a:off x="1210" y="1168"/>
                <a:ext cx="507" cy="287"/>
              </a:xfrm>
              <a:prstGeom prst="rect">
                <a:avLst/>
              </a:prstGeom>
            </p:spPr>
            <p:txBody>
              <a:bodyPr wrap="none" fromWordArt="1">
                <a:prstTxWarp prst="textPlain">
                  <a:avLst>
                    <a:gd name="adj" fmla="val 50000"/>
                  </a:avLst>
                </a:prstTxWarp>
              </a:bodyPr>
              <a:lstStyle/>
              <a:p>
                <a:pPr algn="ctr"/>
                <a:r>
                  <a:rPr lang="en-US" sz="3600" b="0" kern="10">
                    <a:ln w="19050">
                      <a:solidFill>
                        <a:srgbClr val="6600CC"/>
                      </a:solidFill>
                      <a:round/>
                      <a:headEnd/>
                      <a:tailEnd/>
                    </a:ln>
                    <a:solidFill>
                      <a:srgbClr val="FFFFFF"/>
                    </a:solidFill>
                    <a:effectLst/>
                    <a:latin typeface="Impact"/>
                  </a:rPr>
                  <a:t>God</a:t>
                </a:r>
              </a:p>
            </p:txBody>
          </p:sp>
        </p:grpSp>
        <p:sp>
          <p:nvSpPr>
            <p:cNvPr id="1142827" name="Oval 43"/>
            <p:cNvSpPr>
              <a:spLocks noChangeArrowheads="1"/>
            </p:cNvSpPr>
            <p:nvPr/>
          </p:nvSpPr>
          <p:spPr bwMode="auto">
            <a:xfrm>
              <a:off x="969" y="2113"/>
              <a:ext cx="899" cy="457"/>
            </a:xfrm>
            <a:prstGeom prst="ellipse">
              <a:avLst/>
            </a:prstGeom>
            <a:gradFill rotWithShape="0">
              <a:gsLst>
                <a:gs pos="0">
                  <a:schemeClr val="bg1"/>
                </a:gs>
                <a:gs pos="100000">
                  <a:srgbClr val="CCCCFF"/>
                </a:gs>
              </a:gsLst>
              <a:lin ang="2700000" scaled="1"/>
            </a:gradFill>
            <a:ln w="12700">
              <a:solidFill>
                <a:srgbClr val="6600CC"/>
              </a:solidFill>
              <a:round/>
              <a:headEnd/>
              <a:tailEnd/>
            </a:ln>
            <a:effectLst>
              <a:outerShdw dist="64758" dir="4721404" algn="ctr" rotWithShape="0">
                <a:srgbClr val="6600CC"/>
              </a:outerShdw>
            </a:effectLst>
          </p:spPr>
          <p:txBody>
            <a:bodyPr wrap="none" anchor="ctr"/>
            <a:lstStyle/>
            <a:p>
              <a:pPr algn="ctr">
                <a:lnSpc>
                  <a:spcPct val="80000"/>
                </a:lnSpc>
              </a:pPr>
              <a:endParaRPr lang="en-US" sz="600" b="0">
                <a:solidFill>
                  <a:srgbClr val="6600CC"/>
                </a:solidFill>
                <a:effectLst/>
                <a:latin typeface="Impact" pitchFamily="34" charset="0"/>
              </a:endParaRPr>
            </a:p>
            <a:p>
              <a:pPr algn="ctr">
                <a:lnSpc>
                  <a:spcPct val="80000"/>
                </a:lnSpc>
              </a:pPr>
              <a:r>
                <a:rPr lang="en-US" sz="2200" b="0">
                  <a:solidFill>
                    <a:srgbClr val="6600CC"/>
                  </a:solidFill>
                  <a:effectLst/>
                  <a:latin typeface="Impact" pitchFamily="34" charset="0"/>
                </a:rPr>
                <a:t>Spiritual</a:t>
              </a:r>
            </a:p>
            <a:p>
              <a:pPr algn="ctr">
                <a:lnSpc>
                  <a:spcPct val="80000"/>
                </a:lnSpc>
              </a:pPr>
              <a:r>
                <a:rPr lang="en-US" sz="2200" b="0">
                  <a:solidFill>
                    <a:srgbClr val="6600CC"/>
                  </a:solidFill>
                  <a:effectLst/>
                  <a:latin typeface="Impact" pitchFamily="34" charset="0"/>
                </a:rPr>
                <a:t>children</a:t>
              </a:r>
            </a:p>
          </p:txBody>
        </p:sp>
        <p:sp>
          <p:nvSpPr>
            <p:cNvPr id="1142829" name="AutoShape 45"/>
            <p:cNvSpPr>
              <a:spLocks noChangeArrowheads="1"/>
            </p:cNvSpPr>
            <p:nvPr/>
          </p:nvSpPr>
          <p:spPr bwMode="auto">
            <a:xfrm rot="-5400000">
              <a:off x="1406" y="1233"/>
              <a:ext cx="113" cy="626"/>
            </a:xfrm>
            <a:prstGeom prst="curvedLeftArrow">
              <a:avLst>
                <a:gd name="adj1" fmla="val 110796"/>
                <a:gd name="adj2" fmla="val 221593"/>
                <a:gd name="adj3" fmla="val 33333"/>
              </a:avLst>
            </a:prstGeom>
            <a:gradFill rotWithShape="0">
              <a:gsLst>
                <a:gs pos="0">
                  <a:srgbClr val="FFFF00"/>
                </a:gs>
                <a:gs pos="50000">
                  <a:srgbClr val="FF3300"/>
                </a:gs>
                <a:gs pos="100000">
                  <a:srgbClr val="FFFF00"/>
                </a:gs>
              </a:gsLst>
              <a:lin ang="5400000" scaled="1"/>
            </a:gradFill>
            <a:ln w="28575">
              <a:solidFill>
                <a:srgbClr val="660033"/>
              </a:solidFill>
              <a:miter lim="800000"/>
              <a:headEnd/>
              <a:tailEnd/>
            </a:ln>
            <a:effectLst/>
          </p:spPr>
          <p:txBody>
            <a:bodyPr wrap="none" anchor="ctr"/>
            <a:lstStyle/>
            <a:p>
              <a:pPr algn="ctr"/>
              <a:endParaRPr lang="en-US" b="0">
                <a:solidFill>
                  <a:srgbClr val="000000"/>
                </a:solidFill>
                <a:effectLst/>
              </a:endParaRPr>
            </a:p>
          </p:txBody>
        </p:sp>
        <p:sp>
          <p:nvSpPr>
            <p:cNvPr id="1142830" name="AutoShape 46"/>
            <p:cNvSpPr>
              <a:spLocks noChangeArrowheads="1"/>
            </p:cNvSpPr>
            <p:nvPr/>
          </p:nvSpPr>
          <p:spPr bwMode="auto">
            <a:xfrm rot="-5400000">
              <a:off x="1406" y="1233"/>
              <a:ext cx="113" cy="626"/>
            </a:xfrm>
            <a:prstGeom prst="curvedLeftArrow">
              <a:avLst>
                <a:gd name="adj1" fmla="val 110796"/>
                <a:gd name="adj2" fmla="val 221593"/>
                <a:gd name="adj3" fmla="val 33333"/>
              </a:avLst>
            </a:prstGeom>
            <a:gradFill rotWithShape="0">
              <a:gsLst>
                <a:gs pos="0">
                  <a:srgbClr val="FFFF00"/>
                </a:gs>
                <a:gs pos="50000">
                  <a:srgbClr val="FF3300"/>
                </a:gs>
                <a:gs pos="100000">
                  <a:srgbClr val="FFFF00"/>
                </a:gs>
              </a:gsLst>
              <a:lin ang="5400000" scaled="1"/>
            </a:gradFill>
            <a:ln w="28575">
              <a:solidFill>
                <a:srgbClr val="660033"/>
              </a:solidFill>
              <a:miter lim="800000"/>
              <a:headEnd/>
              <a:tailEnd/>
            </a:ln>
            <a:effectLst/>
          </p:spPr>
          <p:txBody>
            <a:bodyPr wrap="none" anchor="ctr"/>
            <a:lstStyle/>
            <a:p>
              <a:pPr algn="ctr"/>
              <a:endParaRPr lang="en-US" b="0">
                <a:solidFill>
                  <a:srgbClr val="000000"/>
                </a:solidFill>
                <a:effectLst/>
              </a:endParaRPr>
            </a:p>
          </p:txBody>
        </p:sp>
        <p:sp>
          <p:nvSpPr>
            <p:cNvPr id="1142831" name="AutoShape 47"/>
            <p:cNvSpPr>
              <a:spLocks noChangeArrowheads="1"/>
            </p:cNvSpPr>
            <p:nvPr/>
          </p:nvSpPr>
          <p:spPr bwMode="auto">
            <a:xfrm rot="-5400000">
              <a:off x="1406" y="1233"/>
              <a:ext cx="113" cy="626"/>
            </a:xfrm>
            <a:prstGeom prst="curvedLeftArrow">
              <a:avLst>
                <a:gd name="adj1" fmla="val 110796"/>
                <a:gd name="adj2" fmla="val 221593"/>
                <a:gd name="adj3" fmla="val 33333"/>
              </a:avLst>
            </a:prstGeom>
            <a:gradFill rotWithShape="0">
              <a:gsLst>
                <a:gs pos="0">
                  <a:srgbClr val="FFFF00"/>
                </a:gs>
                <a:gs pos="50000">
                  <a:srgbClr val="FF3300"/>
                </a:gs>
                <a:gs pos="100000">
                  <a:srgbClr val="FFFF00"/>
                </a:gs>
              </a:gsLst>
              <a:lin ang="5400000" scaled="1"/>
            </a:gradFill>
            <a:ln w="28575">
              <a:solidFill>
                <a:srgbClr val="660033"/>
              </a:solidFill>
              <a:miter lim="800000"/>
              <a:headEnd/>
              <a:tailEnd/>
            </a:ln>
            <a:effectLst/>
          </p:spPr>
          <p:txBody>
            <a:bodyPr wrap="none" anchor="ctr"/>
            <a:lstStyle/>
            <a:p>
              <a:pPr algn="ctr"/>
              <a:endParaRPr lang="en-US" b="0">
                <a:solidFill>
                  <a:srgbClr val="000000"/>
                </a:solidFill>
                <a:effectLst/>
              </a:endParaRPr>
            </a:p>
          </p:txBody>
        </p:sp>
        <p:sp>
          <p:nvSpPr>
            <p:cNvPr id="1142832" name="AutoShape 48"/>
            <p:cNvSpPr>
              <a:spLocks noChangeArrowheads="1"/>
            </p:cNvSpPr>
            <p:nvPr/>
          </p:nvSpPr>
          <p:spPr bwMode="auto">
            <a:xfrm rot="-16200000">
              <a:off x="1352" y="1421"/>
              <a:ext cx="113" cy="625"/>
            </a:xfrm>
            <a:prstGeom prst="curvedLeftArrow">
              <a:avLst>
                <a:gd name="adj1" fmla="val 110619"/>
                <a:gd name="adj2" fmla="val 221239"/>
                <a:gd name="adj3" fmla="val 33333"/>
              </a:avLst>
            </a:prstGeom>
            <a:gradFill rotWithShape="0">
              <a:gsLst>
                <a:gs pos="0">
                  <a:srgbClr val="FFFF00"/>
                </a:gs>
                <a:gs pos="50000">
                  <a:srgbClr val="FF3300"/>
                </a:gs>
                <a:gs pos="100000">
                  <a:srgbClr val="FFFF00"/>
                </a:gs>
              </a:gsLst>
              <a:lin ang="5400000" scaled="1"/>
            </a:gradFill>
            <a:ln w="28575">
              <a:solidFill>
                <a:srgbClr val="660033"/>
              </a:solidFill>
              <a:miter lim="800000"/>
              <a:headEnd/>
              <a:tailEnd/>
            </a:ln>
            <a:effectLst/>
          </p:spPr>
          <p:txBody>
            <a:bodyPr wrap="none" anchor="ctr"/>
            <a:lstStyle/>
            <a:p>
              <a:pPr algn="ctr"/>
              <a:endParaRPr lang="en-US" b="0">
                <a:solidFill>
                  <a:srgbClr val="000000"/>
                </a:solidFill>
                <a:effectLst/>
              </a:endParaRPr>
            </a:p>
          </p:txBody>
        </p:sp>
        <p:sp>
          <p:nvSpPr>
            <p:cNvPr id="1142833" name="AutoShape 49"/>
            <p:cNvSpPr>
              <a:spLocks noChangeArrowheads="1"/>
            </p:cNvSpPr>
            <p:nvPr/>
          </p:nvSpPr>
          <p:spPr bwMode="auto">
            <a:xfrm rot="-16200000">
              <a:off x="1347" y="1421"/>
              <a:ext cx="113" cy="626"/>
            </a:xfrm>
            <a:prstGeom prst="curvedLeftArrow">
              <a:avLst>
                <a:gd name="adj1" fmla="val 110796"/>
                <a:gd name="adj2" fmla="val 221593"/>
                <a:gd name="adj3" fmla="val 33333"/>
              </a:avLst>
            </a:prstGeom>
            <a:gradFill rotWithShape="0">
              <a:gsLst>
                <a:gs pos="0">
                  <a:srgbClr val="FFFF00"/>
                </a:gs>
                <a:gs pos="50000">
                  <a:srgbClr val="FF3300"/>
                </a:gs>
                <a:gs pos="100000">
                  <a:srgbClr val="FFFF00"/>
                </a:gs>
              </a:gsLst>
              <a:lin ang="5400000" scaled="1"/>
            </a:gradFill>
            <a:ln w="28575">
              <a:solidFill>
                <a:srgbClr val="660033"/>
              </a:solidFill>
              <a:miter lim="800000"/>
              <a:headEnd/>
              <a:tailEnd/>
            </a:ln>
            <a:effectLst/>
          </p:spPr>
          <p:txBody>
            <a:bodyPr wrap="none" anchor="ctr"/>
            <a:lstStyle/>
            <a:p>
              <a:pPr algn="ctr"/>
              <a:endParaRPr lang="en-US" b="0">
                <a:solidFill>
                  <a:srgbClr val="000000"/>
                </a:solidFill>
                <a:effectLst/>
              </a:endParaRPr>
            </a:p>
          </p:txBody>
        </p:sp>
        <p:sp>
          <p:nvSpPr>
            <p:cNvPr id="1142834" name="AutoShape 50"/>
            <p:cNvSpPr>
              <a:spLocks noChangeArrowheads="1"/>
            </p:cNvSpPr>
            <p:nvPr/>
          </p:nvSpPr>
          <p:spPr bwMode="auto">
            <a:xfrm rot="-16200000">
              <a:off x="1347" y="1421"/>
              <a:ext cx="113" cy="626"/>
            </a:xfrm>
            <a:prstGeom prst="curvedLeftArrow">
              <a:avLst>
                <a:gd name="adj1" fmla="val 110796"/>
                <a:gd name="adj2" fmla="val 221593"/>
                <a:gd name="adj3" fmla="val 33333"/>
              </a:avLst>
            </a:prstGeom>
            <a:gradFill rotWithShape="0">
              <a:gsLst>
                <a:gs pos="0">
                  <a:srgbClr val="FFFF00"/>
                </a:gs>
                <a:gs pos="50000">
                  <a:srgbClr val="FF3300"/>
                </a:gs>
                <a:gs pos="100000">
                  <a:srgbClr val="FFFF00"/>
                </a:gs>
              </a:gsLst>
              <a:lin ang="5400000" scaled="1"/>
            </a:gradFill>
            <a:ln w="28575">
              <a:solidFill>
                <a:srgbClr val="660033"/>
              </a:solidFill>
              <a:miter lim="800000"/>
              <a:headEnd/>
              <a:tailEnd/>
            </a:ln>
            <a:effectLst/>
          </p:spPr>
          <p:txBody>
            <a:bodyPr wrap="none" anchor="ctr"/>
            <a:lstStyle/>
            <a:p>
              <a:pPr algn="ctr"/>
              <a:endParaRPr lang="en-US" b="0">
                <a:solidFill>
                  <a:srgbClr val="000000"/>
                </a:solidFill>
                <a:effectLst/>
              </a:endParaRPr>
            </a:p>
          </p:txBody>
        </p:sp>
        <p:sp>
          <p:nvSpPr>
            <p:cNvPr id="1142835" name="Oval 51"/>
            <p:cNvSpPr>
              <a:spLocks noChangeArrowheads="1"/>
            </p:cNvSpPr>
            <p:nvPr/>
          </p:nvSpPr>
          <p:spPr bwMode="auto">
            <a:xfrm>
              <a:off x="1804" y="1405"/>
              <a:ext cx="903" cy="457"/>
            </a:xfrm>
            <a:prstGeom prst="ellipse">
              <a:avLst/>
            </a:prstGeom>
            <a:gradFill rotWithShape="0">
              <a:gsLst>
                <a:gs pos="0">
                  <a:srgbClr val="FFFFFF"/>
                </a:gs>
                <a:gs pos="100000">
                  <a:srgbClr val="CCFF99"/>
                </a:gs>
              </a:gsLst>
              <a:path path="shape">
                <a:fillToRect l="50000" t="50000" r="50000" b="50000"/>
              </a:path>
            </a:gradFill>
            <a:ln w="9525">
              <a:round/>
              <a:headEnd/>
              <a:tailEnd/>
            </a:ln>
            <a:effectLst/>
            <a:scene3d>
              <a:camera prst="legacyPerspectiveTopRight"/>
              <a:lightRig rig="legacyHarsh3" dir="t"/>
            </a:scene3d>
            <a:sp3d extrusionH="430200" prstMaterial="legacyMatte">
              <a:bevelT w="13500" h="13500" prst="angle"/>
              <a:bevelB w="13500" h="13500" prst="angle"/>
              <a:extrusionClr>
                <a:srgbClr val="CCFF99"/>
              </a:extrusionClr>
            </a:sp3d>
          </p:spPr>
          <p:txBody>
            <a:bodyPr wrap="none" anchor="ctr">
              <a:flatTx/>
            </a:bodyPr>
            <a:lstStyle/>
            <a:p>
              <a:pPr algn="ctr">
                <a:lnSpc>
                  <a:spcPct val="75000"/>
                </a:lnSpc>
              </a:pPr>
              <a:endParaRPr lang="en-US" sz="600" b="0">
                <a:solidFill>
                  <a:srgbClr val="339933"/>
                </a:solidFill>
                <a:effectLst>
                  <a:outerShdw blurRad="38100" dist="38100" dir="2700000" algn="tl">
                    <a:srgbClr val="000000"/>
                  </a:outerShdw>
                </a:effectLst>
                <a:latin typeface="Arial Black" pitchFamily="34" charset="0"/>
              </a:endParaRPr>
            </a:p>
            <a:p>
              <a:pPr algn="ctr">
                <a:lnSpc>
                  <a:spcPct val="75000"/>
                </a:lnSpc>
              </a:pPr>
              <a:r>
                <a:rPr lang="en-US" b="0">
                  <a:solidFill>
                    <a:srgbClr val="003300"/>
                  </a:solidFill>
                  <a:effectLst/>
                  <a:latin typeface="Impact" pitchFamily="34" charset="0"/>
                </a:rPr>
                <a:t>Holy Spirit</a:t>
              </a:r>
            </a:p>
          </p:txBody>
        </p:sp>
        <p:sp>
          <p:nvSpPr>
            <p:cNvPr id="1142837" name="Text Box 53"/>
            <p:cNvSpPr txBox="1">
              <a:spLocks noChangeArrowheads="1"/>
            </p:cNvSpPr>
            <p:nvPr/>
          </p:nvSpPr>
          <p:spPr bwMode="auto">
            <a:xfrm>
              <a:off x="1872" y="914"/>
              <a:ext cx="1008" cy="433"/>
            </a:xfrm>
            <a:prstGeom prst="rect">
              <a:avLst/>
            </a:prstGeom>
            <a:noFill/>
            <a:ln w="28575">
              <a:noFill/>
              <a:miter lim="800000"/>
              <a:headEnd/>
              <a:tailEnd/>
            </a:ln>
            <a:effectLst/>
          </p:spPr>
          <p:txBody>
            <a:bodyPr>
              <a:spAutoFit/>
            </a:bodyPr>
            <a:lstStyle/>
            <a:p>
              <a:pPr algn="ctr">
                <a:lnSpc>
                  <a:spcPct val="85000"/>
                </a:lnSpc>
              </a:pPr>
              <a:r>
                <a:rPr lang="en-US" sz="2200" b="0">
                  <a:solidFill>
                    <a:srgbClr val="003300"/>
                  </a:solidFill>
                  <a:effectLst/>
                  <a:latin typeface="Impact" pitchFamily="34" charset="0"/>
                </a:rPr>
                <a:t>Spiritual</a:t>
              </a:r>
            </a:p>
            <a:p>
              <a:pPr algn="ctr">
                <a:lnSpc>
                  <a:spcPct val="85000"/>
                </a:lnSpc>
              </a:pPr>
              <a:r>
                <a:rPr lang="en-US" sz="2200" b="0">
                  <a:solidFill>
                    <a:srgbClr val="003300"/>
                  </a:solidFill>
                  <a:effectLst/>
                  <a:latin typeface="Impact" pitchFamily="34" charset="0"/>
                </a:rPr>
                <a:t>True Mother</a:t>
              </a:r>
            </a:p>
          </p:txBody>
        </p:sp>
      </p:grpSp>
      <p:sp>
        <p:nvSpPr>
          <p:cNvPr id="1142846" name="Text Box 62"/>
          <p:cNvSpPr txBox="1">
            <a:spLocks noChangeArrowheads="1"/>
          </p:cNvSpPr>
          <p:nvPr/>
        </p:nvSpPr>
        <p:spPr bwMode="auto">
          <a:xfrm>
            <a:off x="1752600" y="5638800"/>
            <a:ext cx="5867400" cy="877163"/>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They will give fallen </a:t>
            </a:r>
            <a:r>
              <a:rPr lang="en-US" sz="2000">
                <a:solidFill>
                  <a:srgbClr val="FFFFFF"/>
                </a:solidFill>
                <a:effectLst/>
                <a:latin typeface="Arial Narrow" pitchFamily="34" charset="0"/>
              </a:rPr>
              <a:t>people </a:t>
            </a:r>
            <a:r>
              <a:rPr lang="en-US" sz="2000" u="sng">
                <a:solidFill>
                  <a:srgbClr val="FFFFFF"/>
                </a:solidFill>
                <a:effectLst/>
                <a:latin typeface="Arial Narrow" pitchFamily="34" charset="0"/>
              </a:rPr>
              <a:t>spiritual and physical rebirth</a:t>
            </a:r>
            <a:r>
              <a:rPr lang="en-US" sz="2000">
                <a:solidFill>
                  <a:srgbClr val="FFFFFF"/>
                </a:solidFill>
                <a:effectLst/>
                <a:latin typeface="Arial Narrow" pitchFamily="34" charset="0"/>
              </a:rPr>
              <a:t>, </a:t>
            </a:r>
            <a:r>
              <a:rPr lang="en-US" sz="2000" dirty="0">
                <a:solidFill>
                  <a:srgbClr val="FFFFFF"/>
                </a:solidFill>
                <a:effectLst/>
                <a:latin typeface="Arial Narrow" pitchFamily="34" charset="0"/>
              </a:rPr>
              <a:t>removing their original sin and enabling them to build </a:t>
            </a:r>
            <a:r>
              <a:rPr lang="en-US" sz="2000" u="sng" dirty="0">
                <a:solidFill>
                  <a:srgbClr val="FFFFFF"/>
                </a:solidFill>
                <a:effectLst/>
                <a:latin typeface="Arial Narrow" pitchFamily="34" charset="0"/>
              </a:rPr>
              <a:t>trinities on earth</a:t>
            </a:r>
            <a:r>
              <a:rPr lang="en-US" sz="2000" dirty="0">
                <a:solidFill>
                  <a:srgbClr val="FFFFFF"/>
                </a:solidFill>
                <a:effectLst/>
                <a:latin typeface="Arial Narrow" pitchFamily="34" charset="0"/>
              </a:rPr>
              <a:t> with God as the center.</a:t>
            </a:r>
          </a:p>
        </p:txBody>
      </p:sp>
      <p:sp>
        <p:nvSpPr>
          <p:cNvPr id="57" name="Rectangle 52"/>
          <p:cNvSpPr>
            <a:spLocks noChangeArrowheads="1"/>
          </p:cNvSpPr>
          <p:nvPr/>
        </p:nvSpPr>
        <p:spPr bwMode="auto">
          <a:xfrm>
            <a:off x="549275" y="4554537"/>
            <a:ext cx="3352800" cy="701675"/>
          </a:xfrm>
          <a:prstGeom prst="rect">
            <a:avLst/>
          </a:prstGeom>
          <a:noFill/>
          <a:ln w="19050">
            <a:noFill/>
            <a:miter lim="800000"/>
            <a:headEnd/>
            <a:tailEnd/>
          </a:ln>
          <a:effectLst>
            <a:outerShdw dist="35921" dir="2700000" algn="ctr" rotWithShape="0">
              <a:schemeClr val="accent6">
                <a:lumMod val="20000"/>
                <a:lumOff val="80000"/>
              </a:schemeClr>
            </a:outerShdw>
          </a:effectLst>
        </p:spPr>
        <p:txBody>
          <a:bodyPr>
            <a:spAutoFit/>
          </a:bodyPr>
          <a:lstStyle/>
          <a:p>
            <a:pPr algn="ctr"/>
            <a:r>
              <a:rPr lang="en-US" sz="4000" b="0" dirty="0">
                <a:solidFill>
                  <a:srgbClr val="5300A6"/>
                </a:solidFill>
                <a:effectLst/>
                <a:latin typeface="Impact" pitchFamily="34" charset="0"/>
              </a:rPr>
              <a:t>Spiritual trinity</a:t>
            </a:r>
          </a:p>
        </p:txBody>
      </p:sp>
      <p:grpSp>
        <p:nvGrpSpPr>
          <p:cNvPr id="11" name="Group 57"/>
          <p:cNvGrpSpPr/>
          <p:nvPr/>
        </p:nvGrpSpPr>
        <p:grpSpPr>
          <a:xfrm>
            <a:off x="228600" y="2471736"/>
            <a:ext cx="1433513" cy="727076"/>
            <a:chOff x="304800" y="2246312"/>
            <a:chExt cx="1433513" cy="727076"/>
          </a:xfrm>
        </p:grpSpPr>
        <p:sp>
          <p:nvSpPr>
            <p:cNvPr id="59" name="Oval 20"/>
            <p:cNvSpPr>
              <a:spLocks noChangeArrowheads="1"/>
            </p:cNvSpPr>
            <p:nvPr/>
          </p:nvSpPr>
          <p:spPr bwMode="auto">
            <a:xfrm>
              <a:off x="304800" y="2247900"/>
              <a:ext cx="1433513" cy="725488"/>
            </a:xfrm>
            <a:prstGeom prst="ellipse">
              <a:avLst/>
            </a:prstGeom>
            <a:gradFill rotWithShape="0">
              <a:gsLst>
                <a:gs pos="0">
                  <a:srgbClr val="FFFF00"/>
                </a:gs>
                <a:gs pos="100000">
                  <a:srgbClr val="FF99FF"/>
                </a:gs>
              </a:gsLst>
              <a:path path="shape">
                <a:fillToRect l="50000" t="50000" r="50000" b="50000"/>
              </a:path>
            </a:gradFill>
            <a:ln w="9525">
              <a:round/>
              <a:headEnd/>
              <a:tailEnd/>
            </a:ln>
            <a:effectLst/>
            <a:scene3d>
              <a:camera prst="legacyPerspectiveTopLeft"/>
              <a:lightRig rig="legacyHarsh3" dir="t"/>
            </a:scene3d>
            <a:sp3d extrusionH="430200" prstMaterial="legacyMatte">
              <a:bevelT w="13500" h="13500" prst="angle"/>
              <a:bevelB w="13500" h="13500" prst="angle"/>
              <a:extrusionClr>
                <a:srgbClr val="FF99FF"/>
              </a:extrusionClr>
            </a:sp3d>
          </p:spPr>
          <p:txBody>
            <a:bodyPr wrap="none" anchor="ctr">
              <a:flatTx/>
            </a:bodyPr>
            <a:lstStyle/>
            <a:p>
              <a:pPr algn="ctr"/>
              <a:r>
                <a:rPr lang="en-US" sz="3400" b="0" dirty="0">
                  <a:noFill/>
                  <a:effectLst/>
                  <a:latin typeface="Impact" pitchFamily="34" charset="0"/>
                </a:rPr>
                <a:t>Jesus</a:t>
              </a:r>
              <a:endParaRPr lang="en-US" sz="2200" b="0" dirty="0">
                <a:noFill/>
                <a:effectLst>
                  <a:outerShdw blurRad="38100" dist="38100" dir="2700000" algn="tl">
                    <a:srgbClr val="000000"/>
                  </a:outerShdw>
                </a:effectLst>
                <a:latin typeface="Arial Black" pitchFamily="34" charset="0"/>
              </a:endParaRPr>
            </a:p>
          </p:txBody>
        </p:sp>
        <p:sp>
          <p:nvSpPr>
            <p:cNvPr id="60" name="Oval 20"/>
            <p:cNvSpPr>
              <a:spLocks noChangeArrowheads="1"/>
            </p:cNvSpPr>
            <p:nvPr/>
          </p:nvSpPr>
          <p:spPr bwMode="auto">
            <a:xfrm>
              <a:off x="304800" y="2246312"/>
              <a:ext cx="1433513" cy="725488"/>
            </a:xfrm>
            <a:prstGeom prst="ellipse">
              <a:avLst/>
            </a:prstGeom>
            <a:noFill/>
            <a:ln w="9525">
              <a:noFill/>
              <a:round/>
              <a:headEnd/>
              <a:tailEnd/>
            </a:ln>
            <a:effectLst/>
          </p:spPr>
          <p:txBody>
            <a:bodyPr wrap="none" anchor="ctr">
              <a:flatTx/>
            </a:bodyPr>
            <a:lstStyle/>
            <a:p>
              <a:pPr algn="ctr"/>
              <a:r>
                <a:rPr lang="en-US" sz="3400" b="0" dirty="0">
                  <a:solidFill>
                    <a:srgbClr val="0000FF"/>
                  </a:solidFill>
                  <a:effectLst/>
                  <a:latin typeface="Impact" pitchFamily="34" charset="0"/>
                </a:rPr>
                <a:t>Jesus</a:t>
              </a:r>
              <a:endParaRPr lang="en-US" sz="2200" b="0" dirty="0">
                <a:solidFill>
                  <a:srgbClr val="0000FF"/>
                </a:solidFill>
                <a:effectLst/>
                <a:latin typeface="Arial Black" pitchFamily="34" charset="0"/>
              </a:endParaRPr>
            </a:p>
          </p:txBody>
        </p:sp>
      </p:grpSp>
      <p:sp>
        <p:nvSpPr>
          <p:cNvPr id="62" name="Text Box 2"/>
          <p:cNvSpPr txBox="1">
            <a:spLocks noChangeArrowheads="1"/>
          </p:cNvSpPr>
          <p:nvPr/>
        </p:nvSpPr>
        <p:spPr bwMode="auto">
          <a:xfrm>
            <a:off x="228600" y="166687"/>
            <a:ext cx="4572000" cy="519113"/>
          </a:xfrm>
          <a:prstGeom prst="rect">
            <a:avLst/>
          </a:prstGeom>
          <a:noFill/>
          <a:ln w="9525">
            <a:noFill/>
            <a:miter lim="800000"/>
            <a:headEnd/>
            <a:tailEnd/>
          </a:ln>
          <a:effectLst/>
        </p:spPr>
        <p:txBody>
          <a:bodyPr>
            <a:spAutoFit/>
          </a:bodyPr>
          <a:lstStyle/>
          <a:p>
            <a:pPr algn="ctr"/>
            <a:r>
              <a:rPr lang="en-US" sz="2800" b="0" u="sng">
                <a:solidFill>
                  <a:srgbClr val="000099"/>
                </a:solidFill>
                <a:effectLst/>
                <a:latin typeface="Impact" pitchFamily="34" charset="0"/>
              </a:rPr>
              <a:t>Spiritual and perfect trinities</a:t>
            </a:r>
          </a:p>
        </p:txBody>
      </p:sp>
      <p:sp>
        <p:nvSpPr>
          <p:cNvPr id="63" name="Text Box 87"/>
          <p:cNvSpPr txBox="1">
            <a:spLocks noChangeArrowheads="1"/>
          </p:cNvSpPr>
          <p:nvPr/>
        </p:nvSpPr>
        <p:spPr bwMode="auto">
          <a:xfrm>
            <a:off x="3009900" y="3627437"/>
            <a:ext cx="1371600" cy="714375"/>
          </a:xfrm>
          <a:prstGeom prst="rect">
            <a:avLst/>
          </a:prstGeom>
          <a:noFill/>
          <a:ln w="28575">
            <a:noFill/>
            <a:miter lim="800000"/>
            <a:headEnd/>
            <a:tailEnd/>
          </a:ln>
          <a:effectLst/>
        </p:spPr>
        <p:txBody>
          <a:bodyPr>
            <a:spAutoFit/>
          </a:bodyPr>
          <a:lstStyle/>
          <a:p>
            <a:pPr algn="ctr">
              <a:lnSpc>
                <a:spcPct val="85000"/>
              </a:lnSpc>
            </a:pPr>
            <a:r>
              <a:rPr lang="en-US" b="0" dirty="0">
                <a:solidFill>
                  <a:srgbClr val="380070"/>
                </a:solidFill>
                <a:effectLst/>
                <a:latin typeface="Impact" pitchFamily="34" charset="0"/>
              </a:rPr>
              <a:t>Spiritual</a:t>
            </a:r>
          </a:p>
          <a:p>
            <a:pPr algn="ctr">
              <a:lnSpc>
                <a:spcPct val="85000"/>
              </a:lnSpc>
            </a:pPr>
            <a:r>
              <a:rPr lang="en-US" b="0" dirty="0">
                <a:solidFill>
                  <a:srgbClr val="380070"/>
                </a:solidFill>
                <a:effectLst/>
                <a:latin typeface="Impact" pitchFamily="34" charset="0"/>
              </a:rPr>
              <a:t>rebirth</a:t>
            </a:r>
          </a:p>
        </p:txBody>
      </p:sp>
      <p:sp>
        <p:nvSpPr>
          <p:cNvPr id="64" name="Text Box 18"/>
          <p:cNvSpPr txBox="1">
            <a:spLocks noChangeArrowheads="1"/>
          </p:cNvSpPr>
          <p:nvPr/>
        </p:nvSpPr>
        <p:spPr bwMode="auto">
          <a:xfrm>
            <a:off x="4495800" y="1066800"/>
            <a:ext cx="1600200" cy="955646"/>
          </a:xfrm>
          <a:prstGeom prst="rect">
            <a:avLst/>
          </a:prstGeom>
          <a:noFill/>
          <a:ln w="28575">
            <a:noFill/>
            <a:miter lim="800000"/>
            <a:headEnd/>
            <a:tailEnd/>
          </a:ln>
          <a:effectLst/>
        </p:spPr>
        <p:txBody>
          <a:bodyPr>
            <a:spAutoFit/>
          </a:bodyPr>
          <a:lstStyle/>
          <a:p>
            <a:pPr algn="ctr">
              <a:lnSpc>
                <a:spcPct val="85000"/>
              </a:lnSpc>
            </a:pPr>
            <a:r>
              <a:rPr lang="en-US" sz="2200" b="0" dirty="0">
                <a:solidFill>
                  <a:srgbClr val="800080"/>
                </a:solidFill>
                <a:effectLst/>
                <a:latin typeface="Impact" pitchFamily="34" charset="0"/>
              </a:rPr>
              <a:t>Spiritual</a:t>
            </a:r>
          </a:p>
          <a:p>
            <a:pPr algn="ctr">
              <a:lnSpc>
                <a:spcPct val="85000"/>
              </a:lnSpc>
            </a:pPr>
            <a:r>
              <a:rPr lang="en-US" sz="2200" b="0" dirty="0">
                <a:solidFill>
                  <a:srgbClr val="800080"/>
                </a:solidFill>
                <a:effectLst/>
                <a:latin typeface="Impact" pitchFamily="34" charset="0"/>
              </a:rPr>
              <a:t>and</a:t>
            </a:r>
          </a:p>
          <a:p>
            <a:pPr algn="ctr">
              <a:lnSpc>
                <a:spcPct val="85000"/>
              </a:lnSpc>
            </a:pPr>
            <a:r>
              <a:rPr lang="en-US" sz="2200" b="0" dirty="0">
                <a:solidFill>
                  <a:srgbClr val="800080"/>
                </a:solidFill>
                <a:effectLst/>
                <a:latin typeface="Impact" pitchFamily="34" charset="0"/>
              </a:rPr>
              <a:t>Physical</a:t>
            </a:r>
          </a:p>
        </p:txBody>
      </p:sp>
      <p:sp>
        <p:nvSpPr>
          <p:cNvPr id="65" name="Text Box 19"/>
          <p:cNvSpPr txBox="1">
            <a:spLocks noChangeArrowheads="1"/>
          </p:cNvSpPr>
          <p:nvPr/>
        </p:nvSpPr>
        <p:spPr bwMode="auto">
          <a:xfrm>
            <a:off x="7543800" y="1066800"/>
            <a:ext cx="1600200" cy="955646"/>
          </a:xfrm>
          <a:prstGeom prst="rect">
            <a:avLst/>
          </a:prstGeom>
          <a:noFill/>
          <a:ln w="28575">
            <a:noFill/>
            <a:miter lim="800000"/>
            <a:headEnd/>
            <a:tailEnd/>
          </a:ln>
          <a:effectLst/>
        </p:spPr>
        <p:txBody>
          <a:bodyPr>
            <a:spAutoFit/>
          </a:bodyPr>
          <a:lstStyle/>
          <a:p>
            <a:pPr algn="ctr">
              <a:lnSpc>
                <a:spcPct val="85000"/>
              </a:lnSpc>
            </a:pPr>
            <a:r>
              <a:rPr lang="en-US" sz="2200" b="0" dirty="0">
                <a:solidFill>
                  <a:srgbClr val="003300"/>
                </a:solidFill>
                <a:effectLst/>
                <a:latin typeface="Impact" pitchFamily="34" charset="0"/>
              </a:rPr>
              <a:t>Spiritual</a:t>
            </a:r>
          </a:p>
          <a:p>
            <a:pPr algn="ctr">
              <a:lnSpc>
                <a:spcPct val="85000"/>
              </a:lnSpc>
            </a:pPr>
            <a:r>
              <a:rPr lang="en-US" sz="2200" b="0" dirty="0">
                <a:solidFill>
                  <a:srgbClr val="003300"/>
                </a:solidFill>
                <a:effectLst/>
                <a:latin typeface="Impact" pitchFamily="34" charset="0"/>
              </a:rPr>
              <a:t>and</a:t>
            </a:r>
          </a:p>
          <a:p>
            <a:pPr algn="ctr">
              <a:lnSpc>
                <a:spcPct val="85000"/>
              </a:lnSpc>
            </a:pPr>
            <a:r>
              <a:rPr lang="en-US" sz="2200" b="0" dirty="0">
                <a:solidFill>
                  <a:srgbClr val="003300"/>
                </a:solidFill>
                <a:effectLst/>
                <a:latin typeface="Impact" pitchFamily="34" charset="0"/>
              </a:rPr>
              <a:t>Physical</a:t>
            </a:r>
          </a:p>
        </p:txBody>
      </p:sp>
      <p:sp>
        <p:nvSpPr>
          <p:cNvPr id="66" name="Text Box 49"/>
          <p:cNvSpPr txBox="1">
            <a:spLocks noChangeArrowheads="1"/>
          </p:cNvSpPr>
          <p:nvPr/>
        </p:nvSpPr>
        <p:spPr bwMode="auto">
          <a:xfrm>
            <a:off x="4495800" y="1905000"/>
            <a:ext cx="1600200" cy="427038"/>
          </a:xfrm>
          <a:prstGeom prst="rect">
            <a:avLst/>
          </a:prstGeom>
          <a:noFill/>
          <a:ln w="28575">
            <a:noFill/>
            <a:miter lim="800000"/>
            <a:headEnd/>
            <a:tailEnd/>
          </a:ln>
          <a:effectLst/>
        </p:spPr>
        <p:txBody>
          <a:bodyPr>
            <a:spAutoFit/>
          </a:bodyPr>
          <a:lstStyle/>
          <a:p>
            <a:pPr algn="ctr"/>
            <a:r>
              <a:rPr lang="en-US" sz="2200" b="0" dirty="0">
                <a:solidFill>
                  <a:srgbClr val="800080"/>
                </a:solidFill>
                <a:effectLst/>
                <a:latin typeface="Impact" pitchFamily="34" charset="0"/>
              </a:rPr>
              <a:t>True</a:t>
            </a:r>
            <a:r>
              <a:rPr lang="en-US" sz="2200" b="0" dirty="0">
                <a:solidFill>
                  <a:srgbClr val="582C00"/>
                </a:solidFill>
                <a:effectLst/>
                <a:latin typeface="Impact" pitchFamily="34" charset="0"/>
              </a:rPr>
              <a:t> </a:t>
            </a:r>
            <a:r>
              <a:rPr lang="en-US" sz="2200" b="0" dirty="0">
                <a:solidFill>
                  <a:srgbClr val="800080"/>
                </a:solidFill>
                <a:effectLst/>
                <a:latin typeface="Impact" pitchFamily="34" charset="0"/>
              </a:rPr>
              <a:t>Father</a:t>
            </a:r>
          </a:p>
        </p:txBody>
      </p:sp>
      <p:sp>
        <p:nvSpPr>
          <p:cNvPr id="67" name="Text Box 50"/>
          <p:cNvSpPr txBox="1">
            <a:spLocks noChangeArrowheads="1"/>
          </p:cNvSpPr>
          <p:nvPr/>
        </p:nvSpPr>
        <p:spPr bwMode="auto">
          <a:xfrm>
            <a:off x="7543800" y="1905000"/>
            <a:ext cx="1600200" cy="427038"/>
          </a:xfrm>
          <a:prstGeom prst="rect">
            <a:avLst/>
          </a:prstGeom>
          <a:noFill/>
          <a:ln w="28575">
            <a:noFill/>
            <a:miter lim="800000"/>
            <a:headEnd/>
            <a:tailEnd/>
          </a:ln>
          <a:effectLst/>
        </p:spPr>
        <p:txBody>
          <a:bodyPr>
            <a:spAutoFit/>
          </a:bodyPr>
          <a:lstStyle/>
          <a:p>
            <a:pPr algn="ctr"/>
            <a:r>
              <a:rPr lang="en-US" sz="2200" b="0" dirty="0">
                <a:solidFill>
                  <a:srgbClr val="003300"/>
                </a:solidFill>
                <a:effectLst/>
                <a:latin typeface="Impact" pitchFamily="34" charset="0"/>
              </a:rPr>
              <a:t>True</a:t>
            </a:r>
            <a:r>
              <a:rPr lang="en-US" sz="2200" b="0" dirty="0">
                <a:solidFill>
                  <a:srgbClr val="582C00"/>
                </a:solidFill>
                <a:effectLst/>
                <a:latin typeface="Impact" pitchFamily="34" charset="0"/>
              </a:rPr>
              <a:t> </a:t>
            </a:r>
            <a:r>
              <a:rPr lang="en-US" sz="2200" b="0" dirty="0">
                <a:solidFill>
                  <a:srgbClr val="003300"/>
                </a:solidFill>
                <a:effectLst/>
                <a:latin typeface="Impact" pitchFamily="34" charset="0"/>
              </a:rPr>
              <a:t>Mother</a:t>
            </a: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142846"/>
                                        </p:tgtEl>
                                        <p:attrNameLst>
                                          <p:attrName>style.visibility</p:attrName>
                                        </p:attrNameLst>
                                      </p:cBhvr>
                                      <p:to>
                                        <p:strVal val="visible"/>
                                      </p:to>
                                    </p:set>
                                    <p:animEffect transition="in" filter="barn(outVertical)">
                                      <p:cBhvr>
                                        <p:cTn id="7" dur="500"/>
                                        <p:tgtEl>
                                          <p:spTgt spid="1142846"/>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iterate type="wd">
                                    <p:tmPct val="50000"/>
                                  </p:iterate>
                                  <p:childTnLst>
                                    <p:set>
                                      <p:cBhvr>
                                        <p:cTn id="11" dur="1" fill="hold">
                                          <p:stCondLst>
                                            <p:cond delay="0"/>
                                          </p:stCondLst>
                                        </p:cTn>
                                        <p:tgtEl>
                                          <p:spTgt spid="1142845"/>
                                        </p:tgtEl>
                                        <p:attrNameLst>
                                          <p:attrName>style.visibility</p:attrName>
                                        </p:attrNameLst>
                                      </p:cBhvr>
                                      <p:to>
                                        <p:strVal val="visible"/>
                                      </p:to>
                                    </p:set>
                                    <p:anim calcmode="lin" valueType="num">
                                      <p:cBhvr>
                                        <p:cTn id="12" dur="500" fill="hold"/>
                                        <p:tgtEl>
                                          <p:spTgt spid="1142845"/>
                                        </p:tgtEl>
                                        <p:attrNameLst>
                                          <p:attrName>ppt_w</p:attrName>
                                        </p:attrNameLst>
                                      </p:cBhvr>
                                      <p:tavLst>
                                        <p:tav tm="0">
                                          <p:val>
                                            <p:fltVal val="0"/>
                                          </p:val>
                                        </p:tav>
                                        <p:tav tm="100000">
                                          <p:val>
                                            <p:strVal val="#ppt_w"/>
                                          </p:val>
                                        </p:tav>
                                      </p:tavLst>
                                    </p:anim>
                                    <p:anim calcmode="lin" valueType="num">
                                      <p:cBhvr>
                                        <p:cTn id="13" dur="500" fill="hold"/>
                                        <p:tgtEl>
                                          <p:spTgt spid="1142845"/>
                                        </p:tgtEl>
                                        <p:attrNameLst>
                                          <p:attrName>ppt_h</p:attrName>
                                        </p:attrNameLst>
                                      </p:cBhvr>
                                      <p:tavLst>
                                        <p:tav tm="0">
                                          <p:val>
                                            <p:strVal val="#ppt_h"/>
                                          </p:val>
                                        </p:tav>
                                        <p:tav tm="100000">
                                          <p:val>
                                            <p:strVal val="#ppt_h"/>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1142843"/>
                                        </p:tgtEl>
                                        <p:attrNameLst>
                                          <p:attrName>style.visibility</p:attrName>
                                        </p:attrNameLst>
                                      </p:cBhvr>
                                      <p:to>
                                        <p:strVal val="visible"/>
                                      </p:to>
                                    </p:set>
                                    <p:animEffect transition="in" filter="fade">
                                      <p:cBhvr>
                                        <p:cTn id="16" dur="1000"/>
                                        <p:tgtEl>
                                          <p:spTgt spid="1142843"/>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142844"/>
                                        </p:tgtEl>
                                        <p:attrNameLst>
                                          <p:attrName>style.visibility</p:attrName>
                                        </p:attrNameLst>
                                      </p:cBhvr>
                                      <p:to>
                                        <p:strVal val="visible"/>
                                      </p:to>
                                    </p:set>
                                    <p:anim calcmode="lin" valueType="num">
                                      <p:cBhvr>
                                        <p:cTn id="21" dur="1000" fill="hold"/>
                                        <p:tgtEl>
                                          <p:spTgt spid="1142844"/>
                                        </p:tgtEl>
                                        <p:attrNameLst>
                                          <p:attrName>ppt_w</p:attrName>
                                        </p:attrNameLst>
                                      </p:cBhvr>
                                      <p:tavLst>
                                        <p:tav tm="0">
                                          <p:val>
                                            <p:strVal val="#ppt_w*0.70"/>
                                          </p:val>
                                        </p:tav>
                                        <p:tav tm="100000">
                                          <p:val>
                                            <p:strVal val="#ppt_w"/>
                                          </p:val>
                                        </p:tav>
                                      </p:tavLst>
                                    </p:anim>
                                    <p:anim calcmode="lin" valueType="num">
                                      <p:cBhvr>
                                        <p:cTn id="22" dur="1000" fill="hold"/>
                                        <p:tgtEl>
                                          <p:spTgt spid="1142844"/>
                                        </p:tgtEl>
                                        <p:attrNameLst>
                                          <p:attrName>ppt_h</p:attrName>
                                        </p:attrNameLst>
                                      </p:cBhvr>
                                      <p:tavLst>
                                        <p:tav tm="0">
                                          <p:val>
                                            <p:strVal val="#ppt_h"/>
                                          </p:val>
                                        </p:tav>
                                        <p:tav tm="100000">
                                          <p:val>
                                            <p:strVal val="#ppt_h"/>
                                          </p:val>
                                        </p:tav>
                                      </p:tavLst>
                                    </p:anim>
                                    <p:animEffect transition="in" filter="fade">
                                      <p:cBhvr>
                                        <p:cTn id="23" dur="1000"/>
                                        <p:tgtEl>
                                          <p:spTgt spid="1142844"/>
                                        </p:tgtEl>
                                      </p:cBhvr>
                                    </p:animEffect>
                                  </p:childTnLst>
                                </p:cTn>
                              </p:par>
                              <p:par>
                                <p:cTn id="24" presetID="10"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2844" grpId="0" autoUpdateAnimBg="0"/>
      <p:bldP spid="1142843" grpId="0" animBg="1" autoUpdateAnimBg="0"/>
      <p:bldP spid="1142845" grpId="0" autoUpdateAnimBg="0"/>
      <p:bldP spid="1142846" grpId="0"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457200"/>
            <a:ext cx="7772400" cy="1143000"/>
          </a:xfrm>
        </p:spPr>
        <p:txBody>
          <a:bodyPr/>
          <a:lstStyle/>
          <a:p>
            <a:r>
              <a:rPr lang="en-US" sz="4800" dirty="0">
                <a:solidFill>
                  <a:schemeClr val="bg1"/>
                </a:solidFill>
                <a:latin typeface="Arial Black" pitchFamily="34" charset="0"/>
                <a:cs typeface="Arial" pitchFamily="34" charset="0"/>
              </a:rPr>
              <a:t>Key Points</a:t>
            </a:r>
          </a:p>
        </p:txBody>
      </p:sp>
      <p:sp>
        <p:nvSpPr>
          <p:cNvPr id="3" name="Text Placeholder 2"/>
          <p:cNvSpPr>
            <a:spLocks noGrp="1"/>
          </p:cNvSpPr>
          <p:nvPr>
            <p:ph type="body" idx="4294967295"/>
          </p:nvPr>
        </p:nvSpPr>
        <p:spPr>
          <a:xfrm>
            <a:off x="685800" y="1981200"/>
            <a:ext cx="7848600" cy="4114800"/>
          </a:xfrm>
        </p:spPr>
        <p:txBody>
          <a:bodyPr/>
          <a:lstStyle/>
          <a:p>
            <a:pPr>
              <a:buFont typeface="Wingdings" pitchFamily="2" charset="2"/>
              <a:buChar char="Ø"/>
            </a:pPr>
            <a:r>
              <a:rPr lang="en-US" b="1" dirty="0">
                <a:solidFill>
                  <a:schemeClr val="bg1"/>
                </a:solidFill>
                <a:latin typeface="Arial" pitchFamily="34" charset="0"/>
                <a:cs typeface="Arial" pitchFamily="34" charset="0"/>
              </a:rPr>
              <a:t>Messiah = perfected individual who is one with God</a:t>
            </a:r>
          </a:p>
          <a:p>
            <a:pPr>
              <a:buFont typeface="Wingdings" pitchFamily="2" charset="2"/>
              <a:buChar char="Ø"/>
            </a:pPr>
            <a:r>
              <a:rPr lang="en-US" b="1" dirty="0">
                <a:solidFill>
                  <a:schemeClr val="bg1"/>
                </a:solidFill>
                <a:latin typeface="Arial" pitchFamily="34" charset="0"/>
                <a:cs typeface="Arial" pitchFamily="34" charset="0"/>
              </a:rPr>
              <a:t>Messiah is not God</a:t>
            </a:r>
          </a:p>
          <a:p>
            <a:pPr>
              <a:buFont typeface="Wingdings" pitchFamily="2" charset="2"/>
              <a:buChar char="Ø"/>
            </a:pPr>
            <a:r>
              <a:rPr lang="en-US" b="1" dirty="0">
                <a:solidFill>
                  <a:schemeClr val="bg1"/>
                </a:solidFill>
                <a:latin typeface="Arial" pitchFamily="34" charset="0"/>
                <a:cs typeface="Arial" pitchFamily="34" charset="0"/>
              </a:rPr>
              <a:t>We need to be reborn due to the Fall and our fallen lineage</a:t>
            </a:r>
          </a:p>
          <a:p>
            <a:pPr>
              <a:buFont typeface="Wingdings" pitchFamily="2" charset="2"/>
              <a:buChar char="Ø"/>
            </a:pPr>
            <a:r>
              <a:rPr lang="en-US" b="1" dirty="0">
                <a:solidFill>
                  <a:schemeClr val="bg1"/>
                </a:solidFill>
                <a:latin typeface="Arial" pitchFamily="34" charset="0"/>
                <a:cs typeface="Arial" pitchFamily="34" charset="0"/>
              </a:rPr>
              <a:t>The original Trinity should have been God, Adam and Eve</a:t>
            </a:r>
          </a:p>
        </p:txBody>
      </p:sp>
    </p:spTree>
    <p:extLst>
      <p:ext uri="{BB962C8B-B14F-4D97-AF65-F5344CB8AC3E}">
        <p14:creationId xmlns:p14="http://schemas.microsoft.com/office/powerpoint/2010/main" val="335670213"/>
      </p:ext>
    </p:extLst>
  </p:cSld>
  <p:clrMapOvr>
    <a:masterClrMapping/>
  </p:clrMapOvr>
  <p:transition spd="slow">
    <p:dissolve/>
  </p:transition>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C5C5FF"/>
            </a:gs>
            <a:gs pos="100000">
              <a:schemeClr val="bg1"/>
            </a:gs>
          </a:gsLst>
          <a:lin ang="5400000" scaled="1"/>
        </a:gradFill>
        <a:effectLst/>
      </p:bgPr>
    </p:bg>
    <p:spTree>
      <p:nvGrpSpPr>
        <p:cNvPr id="1" name=""/>
        <p:cNvGrpSpPr/>
        <p:nvPr/>
      </p:nvGrpSpPr>
      <p:grpSpPr>
        <a:xfrm>
          <a:off x="0" y="0"/>
          <a:ext cx="0" cy="0"/>
          <a:chOff x="0" y="0"/>
          <a:chExt cx="0" cy="0"/>
        </a:xfrm>
      </p:grpSpPr>
      <p:grpSp>
        <p:nvGrpSpPr>
          <p:cNvPr id="41" name="Group 3"/>
          <p:cNvGrpSpPr>
            <a:grpSpLocks/>
          </p:cNvGrpSpPr>
          <p:nvPr/>
        </p:nvGrpSpPr>
        <p:grpSpPr bwMode="auto">
          <a:xfrm>
            <a:off x="4648200" y="2209800"/>
            <a:ext cx="685800" cy="1143000"/>
            <a:chOff x="2688" y="1296"/>
            <a:chExt cx="432" cy="720"/>
          </a:xfrm>
        </p:grpSpPr>
        <p:sp>
          <p:nvSpPr>
            <p:cNvPr id="42" name="Line 4"/>
            <p:cNvSpPr>
              <a:spLocks noChangeShapeType="1"/>
            </p:cNvSpPr>
            <p:nvPr/>
          </p:nvSpPr>
          <p:spPr bwMode="auto">
            <a:xfrm flipH="1" flipV="1">
              <a:off x="2688" y="1296"/>
              <a:ext cx="384" cy="240"/>
            </a:xfrm>
            <a:prstGeom prst="line">
              <a:avLst/>
            </a:prstGeom>
            <a:noFill/>
            <a:ln w="57150">
              <a:solidFill>
                <a:srgbClr val="333399"/>
              </a:solidFill>
              <a:round/>
              <a:headEnd/>
              <a:tailEnd/>
            </a:ln>
            <a:effectLst/>
          </p:spPr>
          <p:txBody>
            <a:bodyPr/>
            <a:lstStyle/>
            <a:p>
              <a:endParaRPr lang="en-US"/>
            </a:p>
          </p:txBody>
        </p:sp>
        <p:sp>
          <p:nvSpPr>
            <p:cNvPr id="44" name="Line 5"/>
            <p:cNvSpPr>
              <a:spLocks noChangeShapeType="1"/>
            </p:cNvSpPr>
            <p:nvPr/>
          </p:nvSpPr>
          <p:spPr bwMode="auto">
            <a:xfrm flipV="1">
              <a:off x="2736" y="1776"/>
              <a:ext cx="384" cy="240"/>
            </a:xfrm>
            <a:prstGeom prst="line">
              <a:avLst/>
            </a:prstGeom>
            <a:noFill/>
            <a:ln w="57150">
              <a:solidFill>
                <a:srgbClr val="333399"/>
              </a:solidFill>
              <a:round/>
              <a:headEnd/>
              <a:tailEnd/>
            </a:ln>
            <a:effectLst/>
          </p:spPr>
          <p:txBody>
            <a:bodyPr/>
            <a:lstStyle/>
            <a:p>
              <a:endParaRPr lang="en-US"/>
            </a:p>
          </p:txBody>
        </p:sp>
      </p:grpSp>
      <p:grpSp>
        <p:nvGrpSpPr>
          <p:cNvPr id="3" name="Group 17"/>
          <p:cNvGrpSpPr/>
          <p:nvPr/>
        </p:nvGrpSpPr>
        <p:grpSpPr>
          <a:xfrm>
            <a:off x="152400" y="1219200"/>
            <a:ext cx="1907525" cy="2611460"/>
            <a:chOff x="15775" y="1087460"/>
            <a:chExt cx="1907525" cy="2611461"/>
          </a:xfrm>
        </p:grpSpPr>
        <p:pic>
          <p:nvPicPr>
            <p:cNvPr id="65" name="Picture 3" descr="Woman business_grey"/>
            <p:cNvPicPr>
              <a:picLocks noChangeAspect="1" noChangeArrowheads="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a:off x="15775" y="1239860"/>
              <a:ext cx="898625" cy="2387834"/>
            </a:xfrm>
            <a:prstGeom prst="rect">
              <a:avLst/>
            </a:prstGeom>
            <a:noFill/>
          </p:spPr>
        </p:pic>
        <p:pic>
          <p:nvPicPr>
            <p:cNvPr id="66" name="Picture 8" descr="Man casual_grey"/>
            <p:cNvPicPr>
              <a:picLocks noChangeAspect="1" noChangeArrowheads="1"/>
            </p:cNvPicPr>
            <p:nvPr/>
          </p:nvPicPr>
          <p:blipFill>
            <a:blip r:embed="rId4" cstate="print">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flipH="1">
              <a:off x="520539" y="1087460"/>
              <a:ext cx="851061" cy="2514599"/>
            </a:xfrm>
            <a:prstGeom prst="rect">
              <a:avLst/>
            </a:prstGeom>
            <a:noFill/>
          </p:spPr>
        </p:pic>
        <p:pic>
          <p:nvPicPr>
            <p:cNvPr id="67" name="Picture 9" descr="Woman Asian_light grey"/>
            <p:cNvPicPr>
              <a:picLocks noChangeAspect="1" noChangeArrowheads="1"/>
            </p:cNvPicPr>
            <p:nvPr/>
          </p:nvPicPr>
          <p:blipFill>
            <a:blip r:embed="rId5" cstate="print">
              <a:clrChange>
                <a:clrFrom>
                  <a:srgbClr val="FFFFFF"/>
                </a:clrFrom>
                <a:clrTo>
                  <a:srgbClr val="FFFFFF">
                    <a:alpha val="0"/>
                  </a:srgbClr>
                </a:clrTo>
              </a:clrChange>
              <a:duotone>
                <a:prstClr val="black"/>
                <a:srgbClr val="BDBDFF">
                  <a:tint val="45000"/>
                  <a:satMod val="400000"/>
                </a:srgbClr>
              </a:duotone>
            </a:blip>
            <a:srcRect/>
            <a:stretch>
              <a:fillRect/>
            </a:stretch>
          </p:blipFill>
          <p:spPr bwMode="auto">
            <a:xfrm>
              <a:off x="853975" y="1239860"/>
              <a:ext cx="1069325" cy="2459061"/>
            </a:xfrm>
            <a:prstGeom prst="rect">
              <a:avLst/>
            </a:prstGeom>
            <a:noFill/>
          </p:spPr>
        </p:pic>
      </p:grpSp>
      <p:sp>
        <p:nvSpPr>
          <p:cNvPr id="710285" name="Rectangle 653"/>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37" name="AutoShape 22"/>
          <p:cNvSpPr>
            <a:spLocks noChangeArrowheads="1"/>
          </p:cNvSpPr>
          <p:nvPr/>
        </p:nvSpPr>
        <p:spPr bwMode="auto">
          <a:xfrm>
            <a:off x="5334000" y="1066800"/>
            <a:ext cx="1524000" cy="990600"/>
          </a:xfrm>
          <a:prstGeom prst="roundRect">
            <a:avLst>
              <a:gd name="adj" fmla="val 16667"/>
            </a:avLst>
          </a:prstGeom>
          <a:gradFill rotWithShape="0">
            <a:gsLst>
              <a:gs pos="0">
                <a:schemeClr val="bg1"/>
              </a:gs>
              <a:gs pos="100000">
                <a:srgbClr val="FFCCCC"/>
              </a:gs>
            </a:gsLst>
            <a:path path="shape">
              <a:fillToRect l="50000" t="50000" r="50000" b="50000"/>
            </a:path>
          </a:gradFill>
          <a:ln w="9525">
            <a:solidFill>
              <a:srgbClr val="6600CC"/>
            </a:solidFill>
            <a:round/>
            <a:headEnd/>
            <a:tailEnd/>
          </a:ln>
          <a:effectLst/>
        </p:spPr>
        <p:txBody>
          <a:bodyPr wrap="none" anchor="ctr"/>
          <a:lstStyle/>
          <a:p>
            <a:pPr algn="ctr">
              <a:lnSpc>
                <a:spcPct val="80000"/>
              </a:lnSpc>
            </a:pPr>
            <a:endParaRPr lang="en-US" sz="600" b="0">
              <a:solidFill>
                <a:srgbClr val="5C00B8"/>
              </a:solidFill>
              <a:effectLst/>
              <a:latin typeface="Impact" pitchFamily="34" charset="0"/>
            </a:endParaRPr>
          </a:p>
          <a:p>
            <a:pPr algn="ctr">
              <a:lnSpc>
                <a:spcPct val="80000"/>
              </a:lnSpc>
            </a:pPr>
            <a:r>
              <a:rPr lang="en-US" sz="2800" b="0">
                <a:solidFill>
                  <a:srgbClr val="5C00B8"/>
                </a:solidFill>
                <a:effectLst/>
                <a:latin typeface="Impact" pitchFamily="34" charset="0"/>
              </a:rPr>
              <a:t>Internal</a:t>
            </a:r>
          </a:p>
          <a:p>
            <a:pPr algn="ctr">
              <a:lnSpc>
                <a:spcPct val="80000"/>
              </a:lnSpc>
            </a:pPr>
            <a:r>
              <a:rPr lang="en-US" sz="2800" b="0">
                <a:solidFill>
                  <a:srgbClr val="5C00B8"/>
                </a:solidFill>
                <a:effectLst/>
                <a:latin typeface="Impact" pitchFamily="34" charset="0"/>
              </a:rPr>
              <a:t>truth</a:t>
            </a:r>
          </a:p>
        </p:txBody>
      </p:sp>
      <p:sp>
        <p:nvSpPr>
          <p:cNvPr id="46" name="Oval 208"/>
          <p:cNvSpPr>
            <a:spLocks noChangeArrowheads="1"/>
          </p:cNvSpPr>
          <p:nvPr/>
        </p:nvSpPr>
        <p:spPr bwMode="auto">
          <a:xfrm>
            <a:off x="3581400" y="3276600"/>
            <a:ext cx="1676400" cy="609600"/>
          </a:xfrm>
          <a:prstGeom prst="ellipse">
            <a:avLst/>
          </a:prstGeom>
          <a:blipFill>
            <a:blip r:embed="rId6" cstate="print"/>
            <a:stretch>
              <a:fillRect/>
            </a:stretch>
          </a:blipFill>
          <a:ln w="3175">
            <a:solidFill>
              <a:srgbClr val="202088"/>
            </a:solidFill>
            <a:round/>
            <a:headEnd/>
            <a:tailEnd/>
          </a:ln>
          <a:effectLst/>
        </p:spPr>
        <p:txBody>
          <a:bodyPr wrap="none" anchor="ctr"/>
          <a:lstStyle/>
          <a:p>
            <a:pPr algn="ctr"/>
            <a:endParaRPr lang="en-US" sz="2800" b="0">
              <a:solidFill>
                <a:schemeClr val="bg1"/>
              </a:solidFill>
              <a:effectLst/>
              <a:latin typeface="Impact" pitchFamily="34" charset="0"/>
            </a:endParaRPr>
          </a:p>
        </p:txBody>
      </p:sp>
      <p:sp>
        <p:nvSpPr>
          <p:cNvPr id="49" name="AutoShape 24"/>
          <p:cNvSpPr>
            <a:spLocks noChangeArrowheads="1"/>
          </p:cNvSpPr>
          <p:nvPr/>
        </p:nvSpPr>
        <p:spPr bwMode="auto">
          <a:xfrm>
            <a:off x="5334000" y="3505200"/>
            <a:ext cx="1524000" cy="990600"/>
          </a:xfrm>
          <a:prstGeom prst="roundRect">
            <a:avLst>
              <a:gd name="adj" fmla="val 16667"/>
            </a:avLst>
          </a:prstGeom>
          <a:gradFill rotWithShape="0">
            <a:gsLst>
              <a:gs pos="0">
                <a:schemeClr val="bg1"/>
              </a:gs>
              <a:gs pos="100000">
                <a:srgbClr val="00FF00"/>
              </a:gs>
            </a:gsLst>
            <a:path path="shape">
              <a:fillToRect l="50000" t="50000" r="50000" b="50000"/>
            </a:path>
          </a:gradFill>
          <a:ln w="9525">
            <a:solidFill>
              <a:srgbClr val="008000"/>
            </a:solidFill>
            <a:round/>
            <a:headEnd/>
            <a:tailEnd/>
          </a:ln>
          <a:effectLst/>
        </p:spPr>
        <p:txBody>
          <a:bodyPr wrap="none" anchor="ctr"/>
          <a:lstStyle/>
          <a:p>
            <a:pPr algn="ctr">
              <a:lnSpc>
                <a:spcPct val="80000"/>
              </a:lnSpc>
            </a:pPr>
            <a:endParaRPr lang="en-US" sz="600" b="0">
              <a:solidFill>
                <a:srgbClr val="0000CC"/>
              </a:solidFill>
              <a:effectLst/>
              <a:latin typeface="Impact" pitchFamily="34" charset="0"/>
            </a:endParaRPr>
          </a:p>
          <a:p>
            <a:pPr algn="ctr">
              <a:lnSpc>
                <a:spcPct val="80000"/>
              </a:lnSpc>
            </a:pPr>
            <a:r>
              <a:rPr lang="en-US" sz="2800" b="0">
                <a:solidFill>
                  <a:srgbClr val="0000CC"/>
                </a:solidFill>
                <a:effectLst/>
                <a:latin typeface="Impact" pitchFamily="34" charset="0"/>
              </a:rPr>
              <a:t>External</a:t>
            </a:r>
          </a:p>
          <a:p>
            <a:pPr algn="ctr">
              <a:lnSpc>
                <a:spcPct val="80000"/>
              </a:lnSpc>
            </a:pPr>
            <a:r>
              <a:rPr lang="en-US" sz="2800" b="0">
                <a:solidFill>
                  <a:srgbClr val="0000CC"/>
                </a:solidFill>
                <a:effectLst/>
                <a:latin typeface="Impact" pitchFamily="34" charset="0"/>
              </a:rPr>
              <a:t>truth</a:t>
            </a:r>
          </a:p>
        </p:txBody>
      </p:sp>
      <p:sp>
        <p:nvSpPr>
          <p:cNvPr id="61" name="Oval 229"/>
          <p:cNvSpPr>
            <a:spLocks noChangeArrowheads="1"/>
          </p:cNvSpPr>
          <p:nvPr/>
        </p:nvSpPr>
        <p:spPr bwMode="auto">
          <a:xfrm>
            <a:off x="3581400" y="1676400"/>
            <a:ext cx="1676400" cy="609600"/>
          </a:xfrm>
          <a:prstGeom prst="ellipse">
            <a:avLst/>
          </a:prstGeom>
          <a:blipFill>
            <a:blip r:embed="rId7" cstate="print"/>
            <a:stretch>
              <a:fillRect/>
            </a:stretch>
          </a:blipFill>
          <a:ln w="3175">
            <a:solidFill>
              <a:srgbClr val="202088"/>
            </a:solidFill>
            <a:round/>
            <a:headEnd/>
            <a:tailEnd/>
          </a:ln>
          <a:effectLst/>
        </p:spPr>
        <p:txBody>
          <a:bodyPr wrap="none" anchor="ctr"/>
          <a:lstStyle/>
          <a:p>
            <a:pPr algn="ctr"/>
            <a:endParaRPr lang="en-US" sz="2800" b="0">
              <a:ln>
                <a:solidFill>
                  <a:sysClr val="windowText" lastClr="000000"/>
                </a:solidFill>
              </a:ln>
              <a:solidFill>
                <a:schemeClr val="bg1"/>
              </a:solidFill>
              <a:effectLst/>
              <a:latin typeface="Impact" pitchFamily="34" charset="0"/>
            </a:endParaRPr>
          </a:p>
        </p:txBody>
      </p:sp>
      <p:sp>
        <p:nvSpPr>
          <p:cNvPr id="59" name="Oval 639"/>
          <p:cNvSpPr>
            <a:spLocks noChangeArrowheads="1"/>
          </p:cNvSpPr>
          <p:nvPr/>
        </p:nvSpPr>
        <p:spPr bwMode="auto">
          <a:xfrm>
            <a:off x="3581400" y="1676400"/>
            <a:ext cx="1676400" cy="609600"/>
          </a:xfrm>
          <a:prstGeom prst="ellipse">
            <a:avLst/>
          </a:prstGeom>
          <a:noFill/>
          <a:ln w="9525">
            <a:noFill/>
            <a:round/>
            <a:headEnd/>
            <a:tailEnd/>
          </a:ln>
          <a:effectLst/>
        </p:spPr>
        <p:txBody>
          <a:bodyPr wrap="none" anchor="ctr"/>
          <a:lstStyle/>
          <a:p>
            <a:pPr algn="ctr"/>
            <a:r>
              <a:rPr lang="en-US" sz="2800" b="0" dirty="0">
                <a:ln w="12700">
                  <a:solidFill>
                    <a:srgbClr val="141450"/>
                  </a:solidFill>
                </a:ln>
                <a:solidFill>
                  <a:schemeClr val="bg1"/>
                </a:solidFill>
                <a:effectLst/>
                <a:latin typeface="Impact" pitchFamily="34" charset="0"/>
              </a:rPr>
              <a:t>Religion</a:t>
            </a:r>
          </a:p>
        </p:txBody>
      </p:sp>
      <p:sp>
        <p:nvSpPr>
          <p:cNvPr id="60" name="Oval 208"/>
          <p:cNvSpPr>
            <a:spLocks noChangeArrowheads="1"/>
          </p:cNvSpPr>
          <p:nvPr/>
        </p:nvSpPr>
        <p:spPr bwMode="auto">
          <a:xfrm>
            <a:off x="3581400" y="3276600"/>
            <a:ext cx="1676400" cy="609600"/>
          </a:xfrm>
          <a:prstGeom prst="ellipse">
            <a:avLst/>
          </a:prstGeom>
          <a:noFill/>
          <a:ln w="9525">
            <a:noFill/>
            <a:round/>
            <a:headEnd/>
            <a:tailEnd/>
          </a:ln>
          <a:effectLst/>
        </p:spPr>
        <p:txBody>
          <a:bodyPr wrap="none" anchor="ctr"/>
          <a:lstStyle/>
          <a:p>
            <a:pPr algn="ctr"/>
            <a:r>
              <a:rPr lang="en-US" sz="2800" b="0">
                <a:ln w="12700">
                  <a:solidFill>
                    <a:srgbClr val="141450"/>
                  </a:solidFill>
                </a:ln>
                <a:solidFill>
                  <a:schemeClr val="bg1"/>
                </a:solidFill>
                <a:effectLst/>
                <a:latin typeface="Impact" pitchFamily="34" charset="0"/>
              </a:rPr>
              <a:t>Science</a:t>
            </a:r>
          </a:p>
        </p:txBody>
      </p:sp>
      <p:grpSp>
        <p:nvGrpSpPr>
          <p:cNvPr id="7" name="Group 67"/>
          <p:cNvGrpSpPr/>
          <p:nvPr/>
        </p:nvGrpSpPr>
        <p:grpSpPr>
          <a:xfrm>
            <a:off x="1447800" y="1066800"/>
            <a:ext cx="3848100" cy="1066800"/>
            <a:chOff x="1066800" y="1066800"/>
            <a:chExt cx="3848100" cy="1066800"/>
          </a:xfrm>
        </p:grpSpPr>
        <p:sp>
          <p:nvSpPr>
            <p:cNvPr id="709656" name="AutoShape 24"/>
            <p:cNvSpPr>
              <a:spLocks noChangeArrowheads="1"/>
            </p:cNvSpPr>
            <p:nvPr/>
          </p:nvSpPr>
          <p:spPr bwMode="auto">
            <a:xfrm rot="10800000" flipV="1">
              <a:off x="3124200" y="1447800"/>
              <a:ext cx="1790700" cy="228600"/>
            </a:xfrm>
            <a:prstGeom prst="leftArrow">
              <a:avLst>
                <a:gd name="adj1" fmla="val 29593"/>
                <a:gd name="adj2" fmla="val 83556"/>
              </a:avLst>
            </a:prstGeom>
            <a:solidFill>
              <a:srgbClr val="969696"/>
            </a:solidFill>
            <a:ln w="19050">
              <a:solidFill>
                <a:srgbClr val="969696"/>
              </a:solidFill>
              <a:miter lim="800000"/>
              <a:headEnd/>
              <a:tailEnd/>
            </a:ln>
            <a:effectLst/>
          </p:spPr>
          <p:txBody>
            <a:bodyPr wrap="none" anchor="ctr"/>
            <a:lstStyle/>
            <a:p>
              <a:endParaRPr lang="en-US"/>
            </a:p>
          </p:txBody>
        </p:sp>
        <p:sp>
          <p:nvSpPr>
            <p:cNvPr id="709652" name="Line 20"/>
            <p:cNvSpPr>
              <a:spLocks noChangeShapeType="1"/>
            </p:cNvSpPr>
            <p:nvPr/>
          </p:nvSpPr>
          <p:spPr bwMode="auto">
            <a:xfrm flipV="1">
              <a:off x="1066800" y="1752600"/>
              <a:ext cx="609600" cy="381000"/>
            </a:xfrm>
            <a:prstGeom prst="line">
              <a:avLst/>
            </a:prstGeom>
            <a:noFill/>
            <a:ln w="76200">
              <a:solidFill>
                <a:schemeClr val="tx1"/>
              </a:solidFill>
              <a:round/>
              <a:headEnd/>
              <a:tailEnd/>
            </a:ln>
            <a:effectLst/>
          </p:spPr>
          <p:txBody>
            <a:bodyPr/>
            <a:lstStyle/>
            <a:p>
              <a:endParaRPr lang="en-US"/>
            </a:p>
          </p:txBody>
        </p:sp>
        <p:sp>
          <p:nvSpPr>
            <p:cNvPr id="709654" name="AutoShape 22"/>
            <p:cNvSpPr>
              <a:spLocks noChangeArrowheads="1"/>
            </p:cNvSpPr>
            <p:nvPr/>
          </p:nvSpPr>
          <p:spPr bwMode="auto">
            <a:xfrm>
              <a:off x="1295400" y="1066800"/>
              <a:ext cx="1828800" cy="990600"/>
            </a:xfrm>
            <a:prstGeom prst="roundRect">
              <a:avLst>
                <a:gd name="adj" fmla="val 16667"/>
              </a:avLst>
            </a:prstGeom>
            <a:gradFill rotWithShape="0">
              <a:gsLst>
                <a:gs pos="0">
                  <a:schemeClr val="bg1"/>
                </a:gs>
                <a:gs pos="100000">
                  <a:srgbClr val="FFCCCC"/>
                </a:gs>
              </a:gsLst>
              <a:path path="shape">
                <a:fillToRect l="50000" t="50000" r="50000" b="50000"/>
              </a:path>
            </a:gradFill>
            <a:ln w="9525">
              <a:solidFill>
                <a:schemeClr val="tx1"/>
              </a:solidFill>
              <a:round/>
              <a:headEnd/>
              <a:tailEnd/>
            </a:ln>
            <a:effectLst/>
          </p:spPr>
          <p:txBody>
            <a:bodyPr wrap="none" anchor="ctr"/>
            <a:lstStyle/>
            <a:p>
              <a:pPr algn="ctr">
                <a:lnSpc>
                  <a:spcPct val="80000"/>
                </a:lnSpc>
              </a:pPr>
              <a:endParaRPr lang="en-US" sz="600" b="0">
                <a:effectLst/>
                <a:latin typeface="Impact" pitchFamily="34" charset="0"/>
              </a:endParaRPr>
            </a:p>
            <a:p>
              <a:pPr algn="ctr">
                <a:lnSpc>
                  <a:spcPct val="80000"/>
                </a:lnSpc>
              </a:pPr>
              <a:r>
                <a:rPr lang="en-US" sz="2800" b="0">
                  <a:effectLst/>
                  <a:latin typeface="Impact" pitchFamily="34" charset="0"/>
                </a:rPr>
                <a:t>Internal</a:t>
              </a:r>
            </a:p>
            <a:p>
              <a:pPr algn="ctr">
                <a:lnSpc>
                  <a:spcPct val="80000"/>
                </a:lnSpc>
              </a:pPr>
              <a:r>
                <a:rPr lang="en-US" sz="2800" b="0">
                  <a:effectLst/>
                  <a:latin typeface="Impact" pitchFamily="34" charset="0"/>
                </a:rPr>
                <a:t>Ignorance</a:t>
              </a:r>
            </a:p>
          </p:txBody>
        </p:sp>
      </p:grpSp>
      <p:grpSp>
        <p:nvGrpSpPr>
          <p:cNvPr id="8" name="Group 68"/>
          <p:cNvGrpSpPr/>
          <p:nvPr/>
        </p:nvGrpSpPr>
        <p:grpSpPr>
          <a:xfrm>
            <a:off x="1371600" y="3352800"/>
            <a:ext cx="3924300" cy="1143000"/>
            <a:chOff x="990600" y="3352800"/>
            <a:chExt cx="3924300" cy="1143000"/>
          </a:xfrm>
        </p:grpSpPr>
        <p:sp>
          <p:nvSpPr>
            <p:cNvPr id="43" name="AutoShape 7"/>
            <p:cNvSpPr>
              <a:spLocks noChangeArrowheads="1"/>
            </p:cNvSpPr>
            <p:nvPr/>
          </p:nvSpPr>
          <p:spPr bwMode="auto">
            <a:xfrm rot="10800000" flipV="1">
              <a:off x="3124200" y="3886200"/>
              <a:ext cx="1790700" cy="228600"/>
            </a:xfrm>
            <a:prstGeom prst="leftArrow">
              <a:avLst>
                <a:gd name="adj1" fmla="val 29593"/>
                <a:gd name="adj2" fmla="val 83556"/>
              </a:avLst>
            </a:prstGeom>
            <a:solidFill>
              <a:srgbClr val="808080"/>
            </a:solidFill>
            <a:ln w="19050" algn="ctr">
              <a:solidFill>
                <a:srgbClr val="808080"/>
              </a:solidFill>
              <a:miter lim="800000"/>
              <a:headEnd/>
              <a:tailEnd/>
            </a:ln>
            <a:effectLst/>
          </p:spPr>
          <p:txBody>
            <a:bodyPr wrap="none" anchor="ctr"/>
            <a:lstStyle/>
            <a:p>
              <a:endParaRPr lang="en-US"/>
            </a:p>
          </p:txBody>
        </p:sp>
        <p:sp>
          <p:nvSpPr>
            <p:cNvPr id="709653" name="Line 21"/>
            <p:cNvSpPr>
              <a:spLocks noChangeShapeType="1"/>
            </p:cNvSpPr>
            <p:nvPr/>
          </p:nvSpPr>
          <p:spPr bwMode="auto">
            <a:xfrm flipH="1" flipV="1">
              <a:off x="990600" y="3352800"/>
              <a:ext cx="609600" cy="381000"/>
            </a:xfrm>
            <a:prstGeom prst="line">
              <a:avLst/>
            </a:prstGeom>
            <a:noFill/>
            <a:ln w="76200">
              <a:solidFill>
                <a:schemeClr val="tx1"/>
              </a:solidFill>
              <a:round/>
              <a:headEnd/>
              <a:tailEnd/>
            </a:ln>
            <a:effectLst/>
          </p:spPr>
          <p:txBody>
            <a:bodyPr/>
            <a:lstStyle/>
            <a:p>
              <a:endParaRPr lang="en-US"/>
            </a:p>
          </p:txBody>
        </p:sp>
        <p:sp>
          <p:nvSpPr>
            <p:cNvPr id="709655" name="AutoShape 23"/>
            <p:cNvSpPr>
              <a:spLocks noChangeArrowheads="1"/>
            </p:cNvSpPr>
            <p:nvPr/>
          </p:nvSpPr>
          <p:spPr bwMode="auto">
            <a:xfrm>
              <a:off x="1295400" y="3505200"/>
              <a:ext cx="1828800" cy="990600"/>
            </a:xfrm>
            <a:prstGeom prst="roundRect">
              <a:avLst>
                <a:gd name="adj" fmla="val 16667"/>
              </a:avLst>
            </a:prstGeom>
            <a:gradFill rotWithShape="0">
              <a:gsLst>
                <a:gs pos="0">
                  <a:schemeClr val="bg1"/>
                </a:gs>
                <a:gs pos="100000">
                  <a:srgbClr val="00FF00"/>
                </a:gs>
              </a:gsLst>
              <a:path path="shape">
                <a:fillToRect l="50000" t="50000" r="50000" b="50000"/>
              </a:path>
            </a:gradFill>
            <a:ln w="9525">
              <a:solidFill>
                <a:srgbClr val="008000"/>
              </a:solidFill>
              <a:round/>
              <a:headEnd/>
              <a:tailEnd/>
            </a:ln>
            <a:effectLst/>
          </p:spPr>
          <p:txBody>
            <a:bodyPr wrap="none" anchor="ctr"/>
            <a:lstStyle/>
            <a:p>
              <a:pPr algn="ctr">
                <a:lnSpc>
                  <a:spcPct val="80000"/>
                </a:lnSpc>
              </a:pPr>
              <a:endParaRPr lang="en-US" sz="600" b="0">
                <a:effectLst/>
                <a:latin typeface="Impact" pitchFamily="34" charset="0"/>
              </a:endParaRPr>
            </a:p>
            <a:p>
              <a:pPr algn="ctr">
                <a:lnSpc>
                  <a:spcPct val="80000"/>
                </a:lnSpc>
              </a:pPr>
              <a:r>
                <a:rPr lang="en-US" sz="2800" b="0">
                  <a:effectLst/>
                  <a:latin typeface="Impact" pitchFamily="34" charset="0"/>
                </a:rPr>
                <a:t>External</a:t>
              </a:r>
            </a:p>
            <a:p>
              <a:pPr algn="ctr">
                <a:lnSpc>
                  <a:spcPct val="80000"/>
                </a:lnSpc>
              </a:pPr>
              <a:r>
                <a:rPr lang="en-US" sz="2800" b="0">
                  <a:effectLst/>
                  <a:latin typeface="Impact" pitchFamily="34" charset="0"/>
                </a:rPr>
                <a:t>Ignorance</a:t>
              </a:r>
            </a:p>
          </p:txBody>
        </p:sp>
      </p:grpSp>
      <p:grpSp>
        <p:nvGrpSpPr>
          <p:cNvPr id="9" name="Group 21"/>
          <p:cNvGrpSpPr/>
          <p:nvPr/>
        </p:nvGrpSpPr>
        <p:grpSpPr>
          <a:xfrm>
            <a:off x="291550" y="1600200"/>
            <a:ext cx="1447799" cy="2590800"/>
            <a:chOff x="20609" y="1219200"/>
            <a:chExt cx="1619266" cy="2897635"/>
          </a:xfrm>
        </p:grpSpPr>
        <p:pic>
          <p:nvPicPr>
            <p:cNvPr id="69" name="Picture 7" descr="Woman casual_grey"/>
            <p:cNvPicPr>
              <a:picLocks noChangeAspect="1" noChangeArrowheads="1"/>
            </p:cNvPicPr>
            <p:nvPr/>
          </p:nvPicPr>
          <p:blipFill>
            <a:blip r:embed="rId8" cstate="print">
              <a:duotone>
                <a:prstClr val="black"/>
                <a:srgbClr val="9393FF">
                  <a:tint val="45000"/>
                  <a:satMod val="400000"/>
                </a:srgbClr>
              </a:duotone>
              <a:clrChange>
                <a:clrFrom>
                  <a:srgbClr val="FFFFFF"/>
                </a:clrFrom>
                <a:clrTo>
                  <a:srgbClr val="FFFFFF">
                    <a:alpha val="0"/>
                  </a:srgbClr>
                </a:clrTo>
              </a:clrChange>
            </a:blip>
            <a:srcRect/>
            <a:stretch>
              <a:fillRect/>
            </a:stretch>
          </p:blipFill>
          <p:spPr bwMode="auto">
            <a:xfrm flipH="1">
              <a:off x="20609" y="1371600"/>
              <a:ext cx="965039" cy="2743430"/>
            </a:xfrm>
            <a:prstGeom prst="rect">
              <a:avLst/>
            </a:prstGeom>
            <a:noFill/>
          </p:spPr>
        </p:pic>
        <p:pic>
          <p:nvPicPr>
            <p:cNvPr id="70" name="Picture 4" descr="Man business_grey"/>
            <p:cNvPicPr>
              <a:picLocks noChangeAspect="1" noChangeArrowheads="1"/>
            </p:cNvPicPr>
            <p:nvPr/>
          </p:nvPicPr>
          <p:blipFill>
            <a:blip r:embed="rId9" cstate="print">
              <a:clrChange>
                <a:clrFrom>
                  <a:srgbClr val="FFFFFF"/>
                </a:clrFrom>
                <a:clrTo>
                  <a:srgbClr val="FFFFFF">
                    <a:alpha val="0"/>
                  </a:srgbClr>
                </a:clrTo>
              </a:clrChange>
              <a:duotone>
                <a:prstClr val="black"/>
                <a:srgbClr val="6D6DFF">
                  <a:tint val="45000"/>
                  <a:satMod val="400000"/>
                </a:srgbClr>
              </a:duotone>
            </a:blip>
            <a:srcRect/>
            <a:stretch>
              <a:fillRect/>
            </a:stretch>
          </p:blipFill>
          <p:spPr bwMode="auto">
            <a:xfrm>
              <a:off x="650352" y="1219200"/>
              <a:ext cx="989523" cy="2897635"/>
            </a:xfrm>
            <a:prstGeom prst="rect">
              <a:avLst/>
            </a:prstGeom>
            <a:noFill/>
          </p:spPr>
        </p:pic>
      </p:grpSp>
      <p:sp>
        <p:nvSpPr>
          <p:cNvPr id="40" name="AutoShape 21"/>
          <p:cNvSpPr>
            <a:spLocks noChangeArrowheads="1"/>
          </p:cNvSpPr>
          <p:nvPr/>
        </p:nvSpPr>
        <p:spPr bwMode="auto">
          <a:xfrm rot="10800000" flipV="1">
            <a:off x="6553200" y="2705100"/>
            <a:ext cx="990600" cy="228600"/>
          </a:xfrm>
          <a:prstGeom prst="leftArrow">
            <a:avLst>
              <a:gd name="adj1" fmla="val 29593"/>
              <a:gd name="adj2" fmla="val 83556"/>
            </a:avLst>
          </a:prstGeom>
          <a:solidFill>
            <a:srgbClr val="6600CC"/>
          </a:solidFill>
          <a:ln w="9525">
            <a:solidFill>
              <a:srgbClr val="969696"/>
            </a:solidFill>
            <a:miter lim="800000"/>
            <a:headEnd/>
            <a:tailEnd/>
          </a:ln>
          <a:effectLst/>
        </p:spPr>
        <p:txBody>
          <a:bodyPr wrap="none" anchor="ctr"/>
          <a:lstStyle/>
          <a:p>
            <a:endParaRPr lang="en-US"/>
          </a:p>
        </p:txBody>
      </p:sp>
      <p:sp>
        <p:nvSpPr>
          <p:cNvPr id="48" name="AutoShape 6"/>
          <p:cNvSpPr>
            <a:spLocks noChangeArrowheads="1"/>
          </p:cNvSpPr>
          <p:nvPr/>
        </p:nvSpPr>
        <p:spPr bwMode="auto">
          <a:xfrm>
            <a:off x="4475163" y="2398713"/>
            <a:ext cx="204787" cy="801687"/>
          </a:xfrm>
          <a:prstGeom prst="curvedLeftArrow">
            <a:avLst>
              <a:gd name="adj1" fmla="val 78295"/>
              <a:gd name="adj2" fmla="val 156589"/>
              <a:gd name="adj3" fmla="val 33333"/>
            </a:avLst>
          </a:prstGeom>
          <a:solidFill>
            <a:schemeClr val="tx1"/>
          </a:solidFill>
          <a:ln w="28575">
            <a:solidFill>
              <a:srgbClr val="0000FF"/>
            </a:solidFill>
            <a:miter lim="800000"/>
            <a:headEnd/>
            <a:tailEnd/>
          </a:ln>
          <a:effectLst/>
        </p:spPr>
        <p:txBody>
          <a:bodyPr wrap="none" anchor="ctr"/>
          <a:lstStyle/>
          <a:p>
            <a:endParaRPr lang="en-US"/>
          </a:p>
        </p:txBody>
      </p:sp>
      <p:sp>
        <p:nvSpPr>
          <p:cNvPr id="50" name="AutoShape 7"/>
          <p:cNvSpPr>
            <a:spLocks noChangeArrowheads="1"/>
          </p:cNvSpPr>
          <p:nvPr/>
        </p:nvSpPr>
        <p:spPr bwMode="auto">
          <a:xfrm rot="-10800000">
            <a:off x="4132263" y="2362200"/>
            <a:ext cx="204787" cy="801688"/>
          </a:xfrm>
          <a:prstGeom prst="curvedLeftArrow">
            <a:avLst>
              <a:gd name="adj1" fmla="val 78295"/>
              <a:gd name="adj2" fmla="val 156590"/>
              <a:gd name="adj3" fmla="val 33333"/>
            </a:avLst>
          </a:prstGeom>
          <a:solidFill>
            <a:schemeClr val="tx1"/>
          </a:solidFill>
          <a:ln w="28575">
            <a:solidFill>
              <a:srgbClr val="0000FF"/>
            </a:solidFill>
            <a:miter lim="800000"/>
            <a:headEnd/>
            <a:tailEnd/>
          </a:ln>
          <a:effectLst/>
        </p:spPr>
        <p:txBody>
          <a:bodyPr wrap="none" anchor="ctr"/>
          <a:lstStyle/>
          <a:p>
            <a:endParaRPr lang="en-US"/>
          </a:p>
        </p:txBody>
      </p:sp>
      <p:sp>
        <p:nvSpPr>
          <p:cNvPr id="51" name="AutoShape 8"/>
          <p:cNvSpPr>
            <a:spLocks noChangeArrowheads="1"/>
          </p:cNvSpPr>
          <p:nvPr/>
        </p:nvSpPr>
        <p:spPr bwMode="auto">
          <a:xfrm>
            <a:off x="7581900" y="1905000"/>
            <a:ext cx="1295400" cy="1752600"/>
          </a:xfrm>
          <a:prstGeom prst="roundRect">
            <a:avLst>
              <a:gd name="adj" fmla="val 16667"/>
            </a:avLst>
          </a:prstGeom>
          <a:gradFill rotWithShape="0">
            <a:gsLst>
              <a:gs pos="0">
                <a:srgbClr val="9900CC"/>
              </a:gs>
              <a:gs pos="100000">
                <a:srgbClr val="0000FF"/>
              </a:gs>
            </a:gsLst>
            <a:lin ang="2700000" scaled="1"/>
          </a:gradFill>
          <a:ln w="9525">
            <a:solidFill>
              <a:schemeClr val="bg1"/>
            </a:solidFill>
            <a:round/>
            <a:headEnd/>
            <a:tailEnd/>
          </a:ln>
          <a:effectLst/>
        </p:spPr>
        <p:txBody>
          <a:bodyPr wrap="none" anchor="ctr"/>
          <a:lstStyle/>
          <a:p>
            <a:pPr algn="ctr">
              <a:lnSpc>
                <a:spcPct val="80000"/>
              </a:lnSpc>
            </a:pPr>
            <a:endParaRPr lang="en-US" sz="2800" b="0">
              <a:solidFill>
                <a:schemeClr val="bg1"/>
              </a:solidFill>
              <a:effectLst/>
              <a:latin typeface="Impact" pitchFamily="34" charset="0"/>
            </a:endParaRPr>
          </a:p>
        </p:txBody>
      </p:sp>
      <p:sp>
        <p:nvSpPr>
          <p:cNvPr id="52" name="AutoShape 9"/>
          <p:cNvSpPr>
            <a:spLocks noChangeArrowheads="1"/>
          </p:cNvSpPr>
          <p:nvPr/>
        </p:nvSpPr>
        <p:spPr bwMode="auto">
          <a:xfrm>
            <a:off x="5181600" y="2514600"/>
            <a:ext cx="1828800" cy="609600"/>
          </a:xfrm>
          <a:prstGeom prst="roundRect">
            <a:avLst>
              <a:gd name="adj" fmla="val 16667"/>
            </a:avLst>
          </a:prstGeom>
          <a:gradFill rotWithShape="0">
            <a:gsLst>
              <a:gs pos="0">
                <a:srgbClr val="FFFFFF"/>
              </a:gs>
              <a:gs pos="100000">
                <a:srgbClr val="CCFFFF"/>
              </a:gs>
            </a:gsLst>
            <a:path path="shape">
              <a:fillToRect l="50000" t="50000" r="50000" b="50000"/>
            </a:path>
          </a:gradFill>
          <a:ln w="28575">
            <a:solidFill>
              <a:srgbClr val="6600CC"/>
            </a:solidFill>
            <a:round/>
            <a:headEnd/>
            <a:tailEnd/>
          </a:ln>
          <a:effectLst/>
        </p:spPr>
        <p:txBody>
          <a:bodyPr wrap="none" anchor="ctr"/>
          <a:lstStyle/>
          <a:p>
            <a:pPr algn="ctr"/>
            <a:r>
              <a:rPr lang="en-US" sz="3200" b="0">
                <a:solidFill>
                  <a:srgbClr val="6600CC"/>
                </a:solidFill>
                <a:effectLst/>
                <a:latin typeface="Impact" pitchFamily="34" charset="0"/>
              </a:rPr>
              <a:t>New Truth</a:t>
            </a:r>
          </a:p>
        </p:txBody>
      </p:sp>
      <p:sp>
        <p:nvSpPr>
          <p:cNvPr id="54" name="AutoShape 10"/>
          <p:cNvSpPr>
            <a:spLocks noChangeArrowheads="1"/>
          </p:cNvSpPr>
          <p:nvPr/>
        </p:nvSpPr>
        <p:spPr bwMode="auto">
          <a:xfrm>
            <a:off x="4475163" y="2400300"/>
            <a:ext cx="204787" cy="801688"/>
          </a:xfrm>
          <a:prstGeom prst="curvedLeftArrow">
            <a:avLst>
              <a:gd name="adj1" fmla="val 78295"/>
              <a:gd name="adj2" fmla="val 156590"/>
              <a:gd name="adj3" fmla="val 33333"/>
            </a:avLst>
          </a:prstGeom>
          <a:solidFill>
            <a:schemeClr val="tx1"/>
          </a:solidFill>
          <a:ln w="28575">
            <a:solidFill>
              <a:srgbClr val="0000FF"/>
            </a:solidFill>
            <a:miter lim="800000"/>
            <a:headEnd/>
            <a:tailEnd/>
          </a:ln>
          <a:effectLst/>
        </p:spPr>
        <p:txBody>
          <a:bodyPr wrap="none" anchor="ctr"/>
          <a:lstStyle/>
          <a:p>
            <a:endParaRPr lang="en-US"/>
          </a:p>
        </p:txBody>
      </p:sp>
      <p:sp>
        <p:nvSpPr>
          <p:cNvPr id="55" name="AutoShape 11"/>
          <p:cNvSpPr>
            <a:spLocks noChangeArrowheads="1"/>
          </p:cNvSpPr>
          <p:nvPr/>
        </p:nvSpPr>
        <p:spPr bwMode="auto">
          <a:xfrm rot="-10800000">
            <a:off x="4132263" y="2363788"/>
            <a:ext cx="204787" cy="801687"/>
          </a:xfrm>
          <a:prstGeom prst="curvedLeftArrow">
            <a:avLst>
              <a:gd name="adj1" fmla="val 78295"/>
              <a:gd name="adj2" fmla="val 156589"/>
              <a:gd name="adj3" fmla="val 33333"/>
            </a:avLst>
          </a:prstGeom>
          <a:solidFill>
            <a:schemeClr val="tx1"/>
          </a:solidFill>
          <a:ln w="28575">
            <a:solidFill>
              <a:srgbClr val="0000FF"/>
            </a:solidFill>
            <a:miter lim="800000"/>
            <a:headEnd/>
            <a:tailEnd/>
          </a:ln>
          <a:effectLst/>
        </p:spPr>
        <p:txBody>
          <a:bodyPr wrap="none" anchor="ctr"/>
          <a:lstStyle/>
          <a:p>
            <a:endParaRPr lang="en-US"/>
          </a:p>
        </p:txBody>
      </p:sp>
      <p:sp>
        <p:nvSpPr>
          <p:cNvPr id="56" name="AutoShape 243"/>
          <p:cNvSpPr>
            <a:spLocks noChangeArrowheads="1"/>
          </p:cNvSpPr>
          <p:nvPr/>
        </p:nvSpPr>
        <p:spPr bwMode="auto">
          <a:xfrm>
            <a:off x="7543800" y="1905000"/>
            <a:ext cx="1371600" cy="1752600"/>
          </a:xfrm>
          <a:prstGeom prst="roundRect">
            <a:avLst>
              <a:gd name="adj" fmla="val 16667"/>
            </a:avLst>
          </a:prstGeom>
          <a:noFill/>
          <a:ln w="9525">
            <a:noFill/>
            <a:round/>
            <a:headEnd/>
            <a:tailEnd/>
          </a:ln>
          <a:effectLst>
            <a:outerShdw dist="53882" dir="2700000" algn="ctr" rotWithShape="0">
              <a:schemeClr val="tx1"/>
            </a:outerShdw>
          </a:effectLst>
        </p:spPr>
        <p:txBody>
          <a:bodyPr wrap="none" anchor="ctr"/>
          <a:lstStyle/>
          <a:p>
            <a:pPr algn="ctr">
              <a:lnSpc>
                <a:spcPct val="80000"/>
              </a:lnSpc>
            </a:pPr>
            <a:endParaRPr lang="en-US" sz="400" b="0">
              <a:solidFill>
                <a:schemeClr val="bg1"/>
              </a:solidFill>
              <a:effectLst/>
              <a:latin typeface="Impact" pitchFamily="34" charset="0"/>
            </a:endParaRPr>
          </a:p>
          <a:p>
            <a:pPr algn="ctr">
              <a:lnSpc>
                <a:spcPct val="80000"/>
              </a:lnSpc>
            </a:pPr>
            <a:r>
              <a:rPr lang="en-US" sz="2800" b="0">
                <a:solidFill>
                  <a:schemeClr val="bg1"/>
                </a:solidFill>
                <a:effectLst/>
                <a:latin typeface="Impact" pitchFamily="34" charset="0"/>
              </a:rPr>
              <a:t>Realize</a:t>
            </a:r>
            <a:endParaRPr lang="en-US" sz="2800" b="0" dirty="0">
              <a:solidFill>
                <a:schemeClr val="bg1"/>
              </a:solidFill>
              <a:effectLst/>
              <a:latin typeface="Impact" pitchFamily="34" charset="0"/>
            </a:endParaRPr>
          </a:p>
          <a:p>
            <a:pPr algn="ctr">
              <a:lnSpc>
                <a:spcPct val="80000"/>
              </a:lnSpc>
            </a:pPr>
            <a:r>
              <a:rPr lang="en-US" sz="2800" b="0">
                <a:solidFill>
                  <a:schemeClr val="bg1"/>
                </a:solidFill>
                <a:effectLst/>
                <a:latin typeface="Impact" pitchFamily="34" charset="0"/>
              </a:rPr>
              <a:t>Good-</a:t>
            </a:r>
          </a:p>
          <a:p>
            <a:pPr algn="ctr">
              <a:lnSpc>
                <a:spcPct val="80000"/>
              </a:lnSpc>
            </a:pPr>
            <a:r>
              <a:rPr lang="en-US" sz="2800" b="0">
                <a:solidFill>
                  <a:schemeClr val="bg1"/>
                </a:solidFill>
                <a:effectLst/>
                <a:latin typeface="Impact" pitchFamily="34" charset="0"/>
              </a:rPr>
              <a:t>ness</a:t>
            </a:r>
            <a:endParaRPr lang="en-US" sz="2800" b="0" dirty="0">
              <a:solidFill>
                <a:schemeClr val="bg1"/>
              </a:solidFill>
              <a:effectLst/>
              <a:latin typeface="Impact" pitchFamily="34" charset="0"/>
            </a:endParaRPr>
          </a:p>
        </p:txBody>
      </p:sp>
      <p:grpSp>
        <p:nvGrpSpPr>
          <p:cNvPr id="57" name="Group 245"/>
          <p:cNvGrpSpPr>
            <a:grpSpLocks/>
          </p:cNvGrpSpPr>
          <p:nvPr/>
        </p:nvGrpSpPr>
        <p:grpSpPr bwMode="auto">
          <a:xfrm>
            <a:off x="595439" y="5516562"/>
            <a:ext cx="7938962" cy="1106488"/>
            <a:chOff x="324" y="3225"/>
            <a:chExt cx="4588" cy="697"/>
          </a:xfrm>
        </p:grpSpPr>
        <p:sp>
          <p:nvSpPr>
            <p:cNvPr id="58" name="Text Box 28"/>
            <p:cNvSpPr txBox="1">
              <a:spLocks noChangeArrowheads="1"/>
            </p:cNvSpPr>
            <p:nvPr/>
          </p:nvSpPr>
          <p:spPr bwMode="auto">
            <a:xfrm>
              <a:off x="324" y="3225"/>
              <a:ext cx="228" cy="376"/>
            </a:xfrm>
            <a:prstGeom prst="rect">
              <a:avLst/>
            </a:prstGeom>
            <a:solidFill>
              <a:schemeClr val="tx1"/>
            </a:solidFill>
            <a:ln w="9525">
              <a:noFill/>
              <a:miter lim="800000"/>
              <a:headEnd/>
              <a:tailEnd/>
            </a:ln>
            <a:effectLst/>
          </p:spPr>
          <p:txBody>
            <a:bodyPr>
              <a:spAutoFit/>
            </a:bodyPr>
            <a:lstStyle/>
            <a:p>
              <a:pPr>
                <a:lnSpc>
                  <a:spcPct val="65000"/>
                </a:lnSpc>
              </a:pPr>
              <a:r>
                <a:rPr lang="en-US" sz="4800" b="0" dirty="0">
                  <a:solidFill>
                    <a:schemeClr val="bg1"/>
                  </a:solidFill>
                  <a:effectLst/>
                  <a:cs typeface="Times New Roman" panose="02020603050405020304" pitchFamily="18" charset="0"/>
                  <a:sym typeface="CommonBullets" pitchFamily="34" charset="2"/>
                </a:rPr>
                <a:t>•</a:t>
              </a:r>
              <a:endParaRPr lang="en-US" sz="4800" b="0" dirty="0">
                <a:solidFill>
                  <a:schemeClr val="bg1"/>
                </a:solidFill>
                <a:effectLst/>
              </a:endParaRPr>
            </a:p>
          </p:txBody>
        </p:sp>
        <p:sp>
          <p:nvSpPr>
            <p:cNvPr id="62" name="Text Box 29"/>
            <p:cNvSpPr txBox="1">
              <a:spLocks noChangeArrowheads="1"/>
            </p:cNvSpPr>
            <p:nvPr/>
          </p:nvSpPr>
          <p:spPr bwMode="auto">
            <a:xfrm>
              <a:off x="470" y="3274"/>
              <a:ext cx="4442" cy="648"/>
            </a:xfrm>
            <a:prstGeom prst="rect">
              <a:avLst/>
            </a:prstGeom>
            <a:noFill/>
            <a:ln w="9525">
              <a:noFill/>
              <a:miter lim="800000"/>
              <a:headEnd/>
              <a:tailEnd/>
            </a:ln>
            <a:effectLst/>
          </p:spPr>
          <p:txBody>
            <a:bodyPr wrap="square">
              <a:spAutoFit/>
            </a:bodyPr>
            <a:lstStyle/>
            <a:p>
              <a:pPr>
                <a:lnSpc>
                  <a:spcPct val="80000"/>
                </a:lnSpc>
              </a:pPr>
              <a:r>
                <a:rPr lang="en-US" sz="1900" dirty="0">
                  <a:solidFill>
                    <a:schemeClr val="bg1"/>
                  </a:solidFill>
                  <a:effectLst/>
                  <a:latin typeface="Arial Narrow" pitchFamily="34" charset="0"/>
                </a:rPr>
                <a:t>However, for humankind </a:t>
              </a:r>
              <a:r>
                <a:rPr lang="en-US" sz="1900" spc="-150" dirty="0">
                  <a:solidFill>
                    <a:schemeClr val="bg1"/>
                  </a:solidFill>
                  <a:effectLst/>
                  <a:latin typeface="Arial Narrow" pitchFamily="34" charset="0"/>
                </a:rPr>
                <a:t>to</a:t>
              </a:r>
              <a:r>
                <a:rPr lang="en-US" sz="1900" dirty="0">
                  <a:solidFill>
                    <a:schemeClr val="bg1"/>
                  </a:solidFill>
                  <a:effectLst/>
                  <a:latin typeface="Arial Narrow" pitchFamily="34" charset="0"/>
                </a:rPr>
                <a:t> completely overcome </a:t>
              </a:r>
              <a:r>
                <a:rPr lang="en-US" sz="1900" spc="-150" dirty="0">
                  <a:solidFill>
                    <a:schemeClr val="bg1"/>
                  </a:solidFill>
                  <a:effectLst/>
                  <a:latin typeface="Arial Narrow" pitchFamily="34" charset="0"/>
                </a:rPr>
                <a:t>the</a:t>
              </a:r>
              <a:r>
                <a:rPr lang="en-US" sz="1900" dirty="0">
                  <a:solidFill>
                    <a:schemeClr val="bg1"/>
                  </a:solidFill>
                  <a:effectLst/>
                  <a:latin typeface="Arial Narrow" pitchFamily="34" charset="0"/>
                </a:rPr>
                <a:t> two aspects </a:t>
              </a:r>
              <a:r>
                <a:rPr lang="en-US" sz="1900" spc="-150" dirty="0">
                  <a:solidFill>
                    <a:schemeClr val="bg1"/>
                  </a:solidFill>
                  <a:effectLst/>
                  <a:latin typeface="Arial Narrow" pitchFamily="34" charset="0"/>
                </a:rPr>
                <a:t>of</a:t>
              </a:r>
              <a:r>
                <a:rPr lang="en-US" sz="1900" dirty="0">
                  <a:solidFill>
                    <a:schemeClr val="bg1"/>
                  </a:solidFill>
                  <a:effectLst/>
                  <a:latin typeface="Arial Narrow" pitchFamily="34" charset="0"/>
                </a:rPr>
                <a:t> ignorance and fully </a:t>
              </a:r>
              <a:r>
                <a:rPr lang="en-US" sz="1900" u="sng" dirty="0">
                  <a:solidFill>
                    <a:schemeClr val="bg1"/>
                  </a:solidFill>
                  <a:effectLst/>
                  <a:latin typeface="Arial Narrow" pitchFamily="34" charset="0"/>
                </a:rPr>
                <a:t>realize the goodness</a:t>
              </a:r>
              <a:r>
                <a:rPr lang="en-US" sz="1900" dirty="0">
                  <a:solidFill>
                    <a:schemeClr val="bg1"/>
                  </a:solidFill>
                  <a:effectLst/>
                  <a:latin typeface="Arial Narrow" pitchFamily="34" charset="0"/>
                </a:rPr>
                <a:t> which the original mind desires, at some point in history there must emerge a </a:t>
              </a:r>
              <a:r>
                <a:rPr lang="en-US" sz="1900" u="sng" dirty="0">
                  <a:solidFill>
                    <a:schemeClr val="bg1"/>
                  </a:solidFill>
                  <a:effectLst/>
                  <a:latin typeface="Arial Narrow" pitchFamily="34" charset="0"/>
                </a:rPr>
                <a:t>new truth</a:t>
              </a:r>
              <a:r>
                <a:rPr lang="en-US" sz="1900" dirty="0">
                  <a:solidFill>
                    <a:schemeClr val="bg1"/>
                  </a:solidFill>
                  <a:effectLst/>
                  <a:latin typeface="Arial Narrow" pitchFamily="34" charset="0"/>
                </a:rPr>
                <a:t> which can reconcile </a:t>
              </a:r>
              <a:r>
                <a:rPr lang="en-US" sz="1900" u="sng" dirty="0">
                  <a:solidFill>
                    <a:schemeClr val="bg1"/>
                  </a:solidFill>
                  <a:effectLst/>
                  <a:latin typeface="Arial Narrow" pitchFamily="34" charset="0"/>
                </a:rPr>
                <a:t>religion</a:t>
              </a:r>
              <a:r>
                <a:rPr lang="en-US" sz="1900" dirty="0">
                  <a:solidFill>
                    <a:schemeClr val="bg1"/>
                  </a:solidFill>
                  <a:effectLst/>
                  <a:latin typeface="Arial Narrow" pitchFamily="34" charset="0"/>
                </a:rPr>
                <a:t> and </a:t>
              </a:r>
              <a:r>
                <a:rPr lang="en-US" sz="1900" u="sng" dirty="0">
                  <a:solidFill>
                    <a:schemeClr val="bg1"/>
                  </a:solidFill>
                  <a:effectLst/>
                  <a:latin typeface="Arial Narrow" pitchFamily="34" charset="0"/>
                </a:rPr>
                <a:t>science</a:t>
              </a:r>
              <a:r>
                <a:rPr lang="en-US" sz="1900" dirty="0">
                  <a:solidFill>
                    <a:schemeClr val="bg1"/>
                  </a:solidFill>
                  <a:effectLst/>
                  <a:latin typeface="Arial Narrow" pitchFamily="34" charset="0"/>
                </a:rPr>
                <a:t> and resolve their problems in an integrated undertaking.</a:t>
              </a:r>
            </a:p>
          </p:txBody>
        </p:sp>
      </p:grpSp>
      <p:grpSp>
        <p:nvGrpSpPr>
          <p:cNvPr id="10" name="Group 1069">
            <a:extLst>
              <a:ext uri="{FF2B5EF4-FFF2-40B4-BE49-F238E27FC236}">
                <a16:creationId xmlns:a16="http://schemas.microsoft.com/office/drawing/2014/main" id="{DD78A1BB-2B8E-9D88-E20E-977DE2D2B7C6}"/>
              </a:ext>
            </a:extLst>
          </p:cNvPr>
          <p:cNvGrpSpPr>
            <a:grpSpLocks/>
          </p:cNvGrpSpPr>
          <p:nvPr/>
        </p:nvGrpSpPr>
        <p:grpSpPr bwMode="auto">
          <a:xfrm>
            <a:off x="943035" y="533398"/>
            <a:ext cx="7543801" cy="4648202"/>
            <a:chOff x="408" y="203"/>
            <a:chExt cx="4752" cy="3024"/>
          </a:xfrm>
        </p:grpSpPr>
        <p:sp>
          <p:nvSpPr>
            <p:cNvPr id="11" name="AutoShape 1070">
              <a:extLst>
                <a:ext uri="{FF2B5EF4-FFF2-40B4-BE49-F238E27FC236}">
                  <a16:creationId xmlns:a16="http://schemas.microsoft.com/office/drawing/2014/main" id="{C0EAF5E4-2427-3CB2-CB23-9981CE6383E5}"/>
                </a:ext>
              </a:extLst>
            </p:cNvPr>
            <p:cNvSpPr>
              <a:spLocks noChangeArrowheads="1"/>
            </p:cNvSpPr>
            <p:nvPr/>
          </p:nvSpPr>
          <p:spPr bwMode="auto">
            <a:xfrm>
              <a:off x="408" y="203"/>
              <a:ext cx="4752" cy="3024"/>
            </a:xfrm>
            <a:prstGeom prst="horizontalScroll">
              <a:avLst>
                <a:gd name="adj" fmla="val 14735"/>
              </a:avLst>
            </a:prstGeom>
            <a:gradFill rotWithShape="0">
              <a:gsLst>
                <a:gs pos="0">
                  <a:srgbClr val="FFCCCC"/>
                </a:gs>
                <a:gs pos="50000">
                  <a:srgbClr val="CCCCFF"/>
                </a:gs>
                <a:gs pos="100000">
                  <a:srgbClr val="FFCCCC"/>
                </a:gs>
              </a:gsLst>
              <a:lin ang="2700000" scaled="1"/>
            </a:gradFill>
            <a:ln w="38100">
              <a:solidFill>
                <a:schemeClr val="accent2">
                  <a:lumMod val="75000"/>
                </a:schemeClr>
              </a:solidFill>
              <a:round/>
              <a:headEnd/>
              <a:tailEnd/>
            </a:ln>
            <a:effectLst/>
          </p:spPr>
          <p:txBody>
            <a:bodyPr wrap="none" anchor="ctr"/>
            <a:lstStyle/>
            <a:p>
              <a:pPr algn="ctr"/>
              <a:endParaRPr lang="en-US" sz="800">
                <a:solidFill>
                  <a:srgbClr val="0000FF"/>
                </a:solidFill>
                <a:effectLst>
                  <a:outerShdw blurRad="38100" dist="38100" dir="2700000" algn="tl">
                    <a:srgbClr val="000000"/>
                  </a:outerShdw>
                </a:effectLst>
                <a:latin typeface="Arial Black" pitchFamily="34" charset="0"/>
              </a:endParaRPr>
            </a:p>
            <a:p>
              <a:pPr algn="ctr"/>
              <a:endParaRPr lang="en-US" sz="1200">
                <a:solidFill>
                  <a:srgbClr val="CC0099"/>
                </a:solidFill>
                <a:effectLst>
                  <a:outerShdw blurRad="38100" dist="38100" dir="2700000" algn="tl">
                    <a:srgbClr val="000000"/>
                  </a:outerShdw>
                </a:effectLst>
              </a:endParaRPr>
            </a:p>
            <a:p>
              <a:pPr algn="ctr"/>
              <a:endParaRPr lang="en-US" sz="2800" b="0">
                <a:solidFill>
                  <a:srgbClr val="0000FF"/>
                </a:solidFill>
                <a:effectLst/>
              </a:endParaRPr>
            </a:p>
            <a:p>
              <a:pPr algn="ctr"/>
              <a:endParaRPr lang="en-US" sz="1400">
                <a:solidFill>
                  <a:srgbClr val="CC0099"/>
                </a:solidFill>
                <a:effectLst>
                  <a:outerShdw blurRad="38100" dist="38100" dir="2700000" algn="tl">
                    <a:srgbClr val="000000"/>
                  </a:outerShdw>
                </a:effectLst>
              </a:endParaRPr>
            </a:p>
          </p:txBody>
        </p:sp>
        <p:sp>
          <p:nvSpPr>
            <p:cNvPr id="12" name="Text Box 1071">
              <a:extLst>
                <a:ext uri="{FF2B5EF4-FFF2-40B4-BE49-F238E27FC236}">
                  <a16:creationId xmlns:a16="http://schemas.microsoft.com/office/drawing/2014/main" id="{F0623E32-3AA0-F747-248C-FFD229713FA9}"/>
                </a:ext>
              </a:extLst>
            </p:cNvPr>
            <p:cNvSpPr txBox="1">
              <a:spLocks noChangeArrowheads="1"/>
            </p:cNvSpPr>
            <p:nvPr/>
          </p:nvSpPr>
          <p:spPr bwMode="auto">
            <a:xfrm>
              <a:off x="1008" y="997"/>
              <a:ext cx="4025" cy="1329"/>
            </a:xfrm>
            <a:prstGeom prst="rect">
              <a:avLst/>
            </a:prstGeom>
            <a:noFill/>
            <a:ln w="9525">
              <a:noFill/>
              <a:miter lim="800000"/>
              <a:headEnd/>
              <a:tailEnd/>
            </a:ln>
            <a:effectLst/>
          </p:spPr>
          <p:txBody>
            <a:bodyPr wrap="square">
              <a:spAutoFit/>
            </a:bodyPr>
            <a:lstStyle/>
            <a:p>
              <a:pPr>
                <a:lnSpc>
                  <a:spcPts val="3840"/>
                </a:lnSpc>
              </a:pPr>
              <a:r>
                <a:rPr lang="en-US" sz="3200" dirty="0">
                  <a:solidFill>
                    <a:srgbClr val="000099"/>
                  </a:solidFill>
                  <a:latin typeface="Papyrus" pitchFamily="66" charset="0"/>
                </a:rPr>
                <a:t>25 “I have said this to you in figures; the hour is coming when I shall no longer speak to you in figures but tell you plainly of the Father.</a:t>
              </a:r>
            </a:p>
          </p:txBody>
        </p:sp>
        <p:sp>
          <p:nvSpPr>
            <p:cNvPr id="13" name="Text Box 1072">
              <a:extLst>
                <a:ext uri="{FF2B5EF4-FFF2-40B4-BE49-F238E27FC236}">
                  <a16:creationId xmlns:a16="http://schemas.microsoft.com/office/drawing/2014/main" id="{80EC8530-BEE0-A9C9-EB18-315053D26304}"/>
                </a:ext>
              </a:extLst>
            </p:cNvPr>
            <p:cNvSpPr txBox="1">
              <a:spLocks noChangeArrowheads="1"/>
            </p:cNvSpPr>
            <p:nvPr/>
          </p:nvSpPr>
          <p:spPr bwMode="auto">
            <a:xfrm>
              <a:off x="3696" y="2385"/>
              <a:ext cx="1032" cy="300"/>
            </a:xfrm>
            <a:prstGeom prst="rect">
              <a:avLst/>
            </a:prstGeom>
            <a:noFill/>
            <a:ln w="9525">
              <a:noFill/>
              <a:miter lim="800000"/>
              <a:headEnd/>
              <a:tailEnd/>
            </a:ln>
            <a:effectLst/>
          </p:spPr>
          <p:txBody>
            <a:bodyPr wrap="square">
              <a:spAutoFit/>
            </a:bodyPr>
            <a:lstStyle/>
            <a:p>
              <a:r>
                <a:rPr lang="en-US" dirty="0">
                  <a:solidFill>
                    <a:srgbClr val="000099"/>
                  </a:solidFill>
                  <a:effectLst/>
                  <a:latin typeface="Palatino Linotype" pitchFamily="18" charset="0"/>
                </a:rPr>
                <a:t>John 16:25</a:t>
              </a:r>
            </a:p>
          </p:txBody>
        </p:sp>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outVertical)">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2000"/>
                                        <p:tgtEl>
                                          <p:spTgt spid="51"/>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cBhvr>
                                        <p:cTn id="15" dur="1000" fill="hold"/>
                                        <p:tgtEl>
                                          <p:spTgt spid="56"/>
                                        </p:tgtEl>
                                        <p:attrNameLst>
                                          <p:attrName>ppt_w</p:attrName>
                                        </p:attrNameLst>
                                      </p:cBhvr>
                                      <p:tavLst>
                                        <p:tav tm="0">
                                          <p:val>
                                            <p:strVal val="#ppt_w*0.70"/>
                                          </p:val>
                                        </p:tav>
                                        <p:tav tm="100000">
                                          <p:val>
                                            <p:strVal val="#ppt_w"/>
                                          </p:val>
                                        </p:tav>
                                      </p:tavLst>
                                    </p:anim>
                                    <p:anim calcmode="lin" valueType="num">
                                      <p:cBhvr>
                                        <p:cTn id="16" dur="1000" fill="hold"/>
                                        <p:tgtEl>
                                          <p:spTgt spid="56"/>
                                        </p:tgtEl>
                                        <p:attrNameLst>
                                          <p:attrName>ppt_h</p:attrName>
                                        </p:attrNameLst>
                                      </p:cBhvr>
                                      <p:tavLst>
                                        <p:tav tm="0">
                                          <p:val>
                                            <p:strVal val="#ppt_h"/>
                                          </p:val>
                                        </p:tav>
                                        <p:tav tm="100000">
                                          <p:val>
                                            <p:strVal val="#ppt_h"/>
                                          </p:val>
                                        </p:tav>
                                      </p:tavLst>
                                    </p:anim>
                                    <p:animEffect transition="in" filter="fade">
                                      <p:cBhvr>
                                        <p:cTn id="17" dur="10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 calcmode="lin" valueType="num">
                                      <p:cBhvr>
                                        <p:cTn id="22" dur="1000" fill="hold"/>
                                        <p:tgtEl>
                                          <p:spTgt spid="52"/>
                                        </p:tgtEl>
                                        <p:attrNameLst>
                                          <p:attrName>ppt_w</p:attrName>
                                        </p:attrNameLst>
                                      </p:cBhvr>
                                      <p:tavLst>
                                        <p:tav tm="0">
                                          <p:val>
                                            <p:fltVal val="0"/>
                                          </p:val>
                                        </p:tav>
                                        <p:tav tm="100000">
                                          <p:val>
                                            <p:strVal val="#ppt_w"/>
                                          </p:val>
                                        </p:tav>
                                      </p:tavLst>
                                    </p:anim>
                                    <p:anim calcmode="lin" valueType="num">
                                      <p:cBhvr>
                                        <p:cTn id="23" dur="1000" fill="hold"/>
                                        <p:tgtEl>
                                          <p:spTgt spid="52"/>
                                        </p:tgtEl>
                                        <p:attrNameLst>
                                          <p:attrName>ppt_h</p:attrName>
                                        </p:attrNameLst>
                                      </p:cBhvr>
                                      <p:tavLst>
                                        <p:tav tm="0">
                                          <p:val>
                                            <p:strVal val="#ppt_h"/>
                                          </p:val>
                                        </p:tav>
                                        <p:tav tm="100000">
                                          <p:val>
                                            <p:strVal val="#ppt_h"/>
                                          </p:val>
                                        </p:tav>
                                      </p:tavLst>
                                    </p:anim>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1000"/>
                                        <p:tgtEl>
                                          <p:spTgt spid="40"/>
                                        </p:tgtEl>
                                      </p:cBhvr>
                                    </p:animEffect>
                                  </p:childTnLst>
                                </p:cTn>
                              </p:par>
                              <p:par>
                                <p:cTn id="28" presetID="10" presetClass="entr" presetSubtype="0" fill="hold"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10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mph" presetSubtype="0" decel="50000" autoRev="1" fill="remove" grpId="0" nodeType="clickEffect">
                                  <p:stCondLst>
                                    <p:cond delay="0"/>
                                  </p:stCondLst>
                                  <p:childTnLst>
                                    <p:animScale>
                                      <p:cBhvr>
                                        <p:cTn id="34" dur="500" fill="hold"/>
                                        <p:tgtEl>
                                          <p:spTgt spid="59"/>
                                        </p:tgtEl>
                                      </p:cBhvr>
                                      <p:by x="150000" y="150000"/>
                                    </p:animScale>
                                  </p:childTnLst>
                                </p:cTn>
                              </p:par>
                            </p:childTnLst>
                          </p:cTn>
                        </p:par>
                      </p:childTnLst>
                    </p:cTn>
                  </p:par>
                  <p:par>
                    <p:cTn id="35" fill="hold">
                      <p:stCondLst>
                        <p:cond delay="indefinite"/>
                      </p:stCondLst>
                      <p:childTnLst>
                        <p:par>
                          <p:cTn id="36" fill="hold">
                            <p:stCondLst>
                              <p:cond delay="0"/>
                            </p:stCondLst>
                            <p:childTnLst>
                              <p:par>
                                <p:cTn id="37" presetID="6" presetClass="emph" presetSubtype="0" decel="50000" autoRev="1" fill="remove" grpId="0" nodeType="clickEffect">
                                  <p:stCondLst>
                                    <p:cond delay="0"/>
                                  </p:stCondLst>
                                  <p:childTnLst>
                                    <p:animScale>
                                      <p:cBhvr>
                                        <p:cTn id="38" dur="500" fill="hold"/>
                                        <p:tgtEl>
                                          <p:spTgt spid="60"/>
                                        </p:tgtEl>
                                      </p:cBhvr>
                                      <p:by x="150000" y="150000"/>
                                    </p:animScale>
                                  </p:childTnLst>
                                </p:cTn>
                              </p:par>
                            </p:childTnLst>
                          </p:cTn>
                        </p:par>
                        <p:par>
                          <p:cTn id="39" fill="hold">
                            <p:stCondLst>
                              <p:cond delay="1000"/>
                            </p:stCondLst>
                            <p:childTnLst>
                              <p:par>
                                <p:cTn id="40" presetID="22" presetClass="entr" presetSubtype="4" fill="hold" grpId="0" nodeType="after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wipe(down)">
                                      <p:cBhvr>
                                        <p:cTn id="42" dur="500"/>
                                        <p:tgtEl>
                                          <p:spTgt spid="50"/>
                                        </p:tgtEl>
                                      </p:cBhvr>
                                    </p:animEffect>
                                  </p:childTnLst>
                                  <p:subTnLst>
                                    <p:set>
                                      <p:cBhvr override="childStyle">
                                        <p:cTn dur="1" fill="hold" display="0" masterRel="sameClick" afterEffect="1">
                                          <p:stCondLst>
                                            <p:cond evt="end" delay="0">
                                              <p:tn val="40"/>
                                            </p:cond>
                                          </p:stCondLst>
                                        </p:cTn>
                                        <p:tgtEl>
                                          <p:spTgt spid="50"/>
                                        </p:tgtEl>
                                        <p:attrNameLst>
                                          <p:attrName>style.visibility</p:attrName>
                                        </p:attrNameLst>
                                      </p:cBhvr>
                                      <p:to>
                                        <p:strVal val="hidden"/>
                                      </p:to>
                                    </p:set>
                                  </p:subTnLst>
                                </p:cTn>
                              </p:par>
                            </p:childTnLst>
                          </p:cTn>
                        </p:par>
                        <p:par>
                          <p:cTn id="43" fill="hold">
                            <p:stCondLst>
                              <p:cond delay="1500"/>
                            </p:stCondLst>
                            <p:childTnLst>
                              <p:par>
                                <p:cTn id="44" presetID="22" presetClass="entr" presetSubtype="1" fill="hold" grpId="0" nodeType="after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wipe(up)">
                                      <p:cBhvr>
                                        <p:cTn id="46" dur="500"/>
                                        <p:tgtEl>
                                          <p:spTgt spid="48"/>
                                        </p:tgtEl>
                                      </p:cBhvr>
                                    </p:animEffect>
                                  </p:childTnLst>
                                  <p:subTnLst>
                                    <p:set>
                                      <p:cBhvr override="childStyle">
                                        <p:cTn dur="1" fill="hold" display="0" masterRel="sameClick" afterEffect="1">
                                          <p:stCondLst>
                                            <p:cond evt="end" delay="0">
                                              <p:tn val="44"/>
                                            </p:cond>
                                          </p:stCondLst>
                                        </p:cTn>
                                        <p:tgtEl>
                                          <p:spTgt spid="48"/>
                                        </p:tgtEl>
                                        <p:attrNameLst>
                                          <p:attrName>style.visibility</p:attrName>
                                        </p:attrNameLst>
                                      </p:cBhvr>
                                      <p:to>
                                        <p:strVal val="hidden"/>
                                      </p:to>
                                    </p:set>
                                  </p:subTnLst>
                                </p:cTn>
                              </p:par>
                            </p:childTnLst>
                          </p:cTn>
                        </p:par>
                        <p:par>
                          <p:cTn id="47" fill="hold">
                            <p:stCondLst>
                              <p:cond delay="2000"/>
                            </p:stCondLst>
                            <p:childTnLst>
                              <p:par>
                                <p:cTn id="48" presetID="22" presetClass="entr" presetSubtype="4" fill="hold" grpId="0" nodeType="after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wipe(down)">
                                      <p:cBhvr>
                                        <p:cTn id="50" dur="500"/>
                                        <p:tgtEl>
                                          <p:spTgt spid="55"/>
                                        </p:tgtEl>
                                      </p:cBhvr>
                                    </p:animEffect>
                                  </p:childTnLst>
                                </p:cTn>
                              </p:par>
                            </p:childTnLst>
                          </p:cTn>
                        </p:par>
                        <p:par>
                          <p:cTn id="51" fill="hold">
                            <p:stCondLst>
                              <p:cond delay="2500"/>
                            </p:stCondLst>
                            <p:childTnLst>
                              <p:par>
                                <p:cTn id="52" presetID="22" presetClass="entr" presetSubtype="1" fill="hold" grpId="0" nodeType="after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wipe(up)">
                                      <p:cBhvr>
                                        <p:cTn id="54" dur="500"/>
                                        <p:tgtEl>
                                          <p:spTgt spid="5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barn(outVertical)">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40" grpId="0" animBg="1"/>
      <p:bldP spid="48" grpId="0" animBg="1"/>
      <p:bldP spid="50" grpId="0" animBg="1"/>
      <p:bldP spid="51" grpId="0" animBg="1"/>
      <p:bldP spid="52" grpId="0" animBg="1" autoUpdateAnimBg="0"/>
      <p:bldP spid="54" grpId="0" animBg="1"/>
      <p:bldP spid="55" grpId="0" animBg="1"/>
      <p:bldP spid="56" grpId="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1143000"/>
            <a:ext cx="7772400" cy="4191000"/>
          </a:xfrm>
        </p:spPr>
        <p:txBody>
          <a:bodyPr/>
          <a:lstStyle/>
          <a:p>
            <a:r>
              <a:rPr lang="en-US" sz="5400" dirty="0">
                <a:solidFill>
                  <a:schemeClr val="bg1"/>
                </a:solidFill>
                <a:latin typeface="Arial Black" pitchFamily="34" charset="0"/>
              </a:rPr>
              <a:t>This</a:t>
            </a:r>
            <a:r>
              <a:rPr lang="en-US" sz="5400" baseline="0" dirty="0">
                <a:solidFill>
                  <a:schemeClr val="bg1"/>
                </a:solidFill>
                <a:latin typeface="Arial Black" pitchFamily="34" charset="0"/>
              </a:rPr>
              <a:t> concludes</a:t>
            </a:r>
            <a:br>
              <a:rPr lang="en-US" sz="5400" baseline="0" dirty="0">
                <a:solidFill>
                  <a:schemeClr val="bg1"/>
                </a:solidFill>
                <a:latin typeface="Arial Black" pitchFamily="34" charset="0"/>
              </a:rPr>
            </a:br>
            <a:r>
              <a:rPr lang="en-US" sz="5400" baseline="0" dirty="0">
                <a:solidFill>
                  <a:schemeClr val="bg1"/>
                </a:solidFill>
                <a:latin typeface="Arial Black" pitchFamily="34" charset="0"/>
              </a:rPr>
              <a:t>Part One </a:t>
            </a:r>
            <a:br>
              <a:rPr lang="en-US" b="1" baseline="0" dirty="0">
                <a:solidFill>
                  <a:schemeClr val="bg1"/>
                </a:solidFill>
                <a:latin typeface="Arial Black" pitchFamily="34" charset="0"/>
              </a:rPr>
            </a:br>
            <a:r>
              <a:rPr lang="en-US" b="1" baseline="0" dirty="0">
                <a:solidFill>
                  <a:schemeClr val="bg1"/>
                </a:solidFill>
                <a:latin typeface="Arial" pitchFamily="34" charset="0"/>
                <a:cs typeface="Arial" pitchFamily="34" charset="0"/>
              </a:rPr>
              <a:t>of the </a:t>
            </a:r>
            <a:br>
              <a:rPr lang="en-US" b="1" baseline="0" dirty="0">
                <a:solidFill>
                  <a:schemeClr val="bg1"/>
                </a:solidFill>
                <a:latin typeface="Arial Black" pitchFamily="34" charset="0"/>
              </a:rPr>
            </a:br>
            <a:r>
              <a:rPr lang="en-US" sz="5400" baseline="0" dirty="0">
                <a:solidFill>
                  <a:schemeClr val="bg1"/>
                </a:solidFill>
                <a:latin typeface="Arial Black" pitchFamily="34" charset="0"/>
              </a:rPr>
              <a:t>Exposition of the </a:t>
            </a:r>
            <a:br>
              <a:rPr lang="en-US" sz="5400" baseline="0" dirty="0">
                <a:solidFill>
                  <a:schemeClr val="bg1"/>
                </a:solidFill>
                <a:latin typeface="Arial Black" pitchFamily="34" charset="0"/>
              </a:rPr>
            </a:br>
            <a:r>
              <a:rPr lang="en-US" sz="5400" baseline="0" dirty="0">
                <a:solidFill>
                  <a:schemeClr val="bg1"/>
                </a:solidFill>
                <a:latin typeface="Arial Black" pitchFamily="34" charset="0"/>
              </a:rPr>
              <a:t>Divine Principle</a:t>
            </a:r>
            <a:endParaRPr lang="en-US" sz="5400" dirty="0">
              <a:solidFill>
                <a:schemeClr val="bg1"/>
              </a:solidFill>
              <a:latin typeface="Arial Black" pitchFamily="34" charset="0"/>
            </a:endParaRPr>
          </a:p>
        </p:txBody>
      </p:sp>
    </p:spTree>
  </p:cSld>
  <p:clrMapOvr>
    <a:masterClrMapping/>
  </p:clrMapOvr>
  <p:transition spd="slow">
    <p:dissolve/>
  </p:transition>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spd="slow">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DP Cover Slide_edited.jpg"/>
          <p:cNvPicPr>
            <a:picLocks noChangeAspect="1"/>
          </p:cNvPicPr>
          <p:nvPr/>
        </p:nvPicPr>
        <p:blipFill>
          <a:blip r:embed="rId3" cstate="print"/>
          <a:stretch>
            <a:fillRect/>
          </a:stretch>
        </p:blipFill>
        <p:spPr>
          <a:xfrm>
            <a:off x="3166" y="0"/>
            <a:ext cx="9137668" cy="6858000"/>
          </a:xfrm>
          <a:prstGeom prst="rect">
            <a:avLst/>
          </a:prstGeom>
        </p:spPr>
      </p:pic>
      <p:sp>
        <p:nvSpPr>
          <p:cNvPr id="7" name="WordArt 4"/>
          <p:cNvSpPr>
            <a:spLocks noChangeArrowheads="1" noChangeShapeType="1" noTextEdit="1"/>
          </p:cNvSpPr>
          <p:nvPr/>
        </p:nvSpPr>
        <p:spPr bwMode="auto">
          <a:xfrm>
            <a:off x="3429000" y="4343400"/>
            <a:ext cx="2286000" cy="381000"/>
          </a:xfrm>
          <a:prstGeom prst="rect">
            <a:avLst/>
          </a:prstGeom>
        </p:spPr>
        <p:txBody>
          <a:bodyPr wrap="none" fromWordArt="1">
            <a:prstTxWarp prst="textPlain">
              <a:avLst>
                <a:gd name="adj" fmla="val 50000"/>
              </a:avLst>
            </a:prstTxWarp>
          </a:bodyPr>
          <a:lstStyle/>
          <a:p>
            <a:r>
              <a:rPr lang="en-US" sz="3600" u="none" kern="10">
                <a:ln w="38100">
                  <a:noFill/>
                  <a:round/>
                  <a:headEnd/>
                  <a:tailEnd/>
                </a:ln>
                <a:solidFill>
                  <a:srgbClr val="000000"/>
                </a:solidFill>
                <a:effectLst/>
                <a:latin typeface="Arial Black" pitchFamily="34" charset="0"/>
              </a:rPr>
              <a:t>Part One</a:t>
            </a:r>
            <a:endParaRPr lang="en-US" sz="3600" u="none" kern="10" dirty="0">
              <a:ln w="38100">
                <a:noFill/>
                <a:round/>
                <a:headEnd/>
                <a:tailEnd/>
              </a:ln>
              <a:solidFill>
                <a:srgbClr val="000000"/>
              </a:solidFill>
              <a:effectLst/>
              <a:latin typeface="Arial Black" pitchFamily="34"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C5C5FF"/>
            </a:gs>
            <a:gs pos="100000">
              <a:schemeClr val="bg1"/>
            </a:gs>
          </a:gsLst>
          <a:lin ang="5400000" scaled="1"/>
        </a:gradFill>
        <a:effectLst/>
      </p:bgPr>
    </p:bg>
    <p:spTree>
      <p:nvGrpSpPr>
        <p:cNvPr id="1" name=""/>
        <p:cNvGrpSpPr/>
        <p:nvPr/>
      </p:nvGrpSpPr>
      <p:grpSpPr>
        <a:xfrm>
          <a:off x="0" y="0"/>
          <a:ext cx="0" cy="0"/>
          <a:chOff x="0" y="0"/>
          <a:chExt cx="0" cy="0"/>
        </a:xfrm>
      </p:grpSpPr>
      <p:grpSp>
        <p:nvGrpSpPr>
          <p:cNvPr id="41" name="Group 3"/>
          <p:cNvGrpSpPr>
            <a:grpSpLocks/>
          </p:cNvGrpSpPr>
          <p:nvPr/>
        </p:nvGrpSpPr>
        <p:grpSpPr bwMode="auto">
          <a:xfrm>
            <a:off x="4648200" y="2209800"/>
            <a:ext cx="685800" cy="1143000"/>
            <a:chOff x="2688" y="1296"/>
            <a:chExt cx="432" cy="720"/>
          </a:xfrm>
        </p:grpSpPr>
        <p:sp>
          <p:nvSpPr>
            <p:cNvPr id="42" name="Line 4"/>
            <p:cNvSpPr>
              <a:spLocks noChangeShapeType="1"/>
            </p:cNvSpPr>
            <p:nvPr/>
          </p:nvSpPr>
          <p:spPr bwMode="auto">
            <a:xfrm flipH="1" flipV="1">
              <a:off x="2688" y="1296"/>
              <a:ext cx="384" cy="240"/>
            </a:xfrm>
            <a:prstGeom prst="line">
              <a:avLst/>
            </a:prstGeom>
            <a:noFill/>
            <a:ln w="57150">
              <a:solidFill>
                <a:srgbClr val="333399"/>
              </a:solidFill>
              <a:round/>
              <a:headEnd/>
              <a:tailEnd/>
            </a:ln>
            <a:effectLst/>
          </p:spPr>
          <p:txBody>
            <a:bodyPr/>
            <a:lstStyle/>
            <a:p>
              <a:endParaRPr lang="en-US"/>
            </a:p>
          </p:txBody>
        </p:sp>
        <p:sp>
          <p:nvSpPr>
            <p:cNvPr id="44" name="Line 5"/>
            <p:cNvSpPr>
              <a:spLocks noChangeShapeType="1"/>
            </p:cNvSpPr>
            <p:nvPr/>
          </p:nvSpPr>
          <p:spPr bwMode="auto">
            <a:xfrm flipV="1">
              <a:off x="2736" y="1776"/>
              <a:ext cx="384" cy="240"/>
            </a:xfrm>
            <a:prstGeom prst="line">
              <a:avLst/>
            </a:prstGeom>
            <a:noFill/>
            <a:ln w="57150">
              <a:solidFill>
                <a:srgbClr val="333399"/>
              </a:solidFill>
              <a:round/>
              <a:headEnd/>
              <a:tailEnd/>
            </a:ln>
            <a:effectLst/>
          </p:spPr>
          <p:txBody>
            <a:bodyPr/>
            <a:lstStyle/>
            <a:p>
              <a:endParaRPr lang="en-US"/>
            </a:p>
          </p:txBody>
        </p:sp>
      </p:grpSp>
      <p:grpSp>
        <p:nvGrpSpPr>
          <p:cNvPr id="3" name="Group 17"/>
          <p:cNvGrpSpPr/>
          <p:nvPr/>
        </p:nvGrpSpPr>
        <p:grpSpPr>
          <a:xfrm>
            <a:off x="152400" y="1219200"/>
            <a:ext cx="1907525" cy="2611460"/>
            <a:chOff x="15775" y="1087460"/>
            <a:chExt cx="1907525" cy="2611461"/>
          </a:xfrm>
        </p:grpSpPr>
        <p:pic>
          <p:nvPicPr>
            <p:cNvPr id="65" name="Picture 3" descr="Woman business_grey"/>
            <p:cNvPicPr>
              <a:picLocks noChangeAspect="1" noChangeArrowheads="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a:off x="15775" y="1239860"/>
              <a:ext cx="898625" cy="2387834"/>
            </a:xfrm>
            <a:prstGeom prst="rect">
              <a:avLst/>
            </a:prstGeom>
            <a:noFill/>
          </p:spPr>
        </p:pic>
        <p:pic>
          <p:nvPicPr>
            <p:cNvPr id="66" name="Picture 8" descr="Man casual_grey"/>
            <p:cNvPicPr>
              <a:picLocks noChangeAspect="1" noChangeArrowheads="1"/>
            </p:cNvPicPr>
            <p:nvPr/>
          </p:nvPicPr>
          <p:blipFill>
            <a:blip r:embed="rId4" cstate="print">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flipH="1">
              <a:off x="520539" y="1087460"/>
              <a:ext cx="851061" cy="2514599"/>
            </a:xfrm>
            <a:prstGeom prst="rect">
              <a:avLst/>
            </a:prstGeom>
            <a:noFill/>
          </p:spPr>
        </p:pic>
        <p:pic>
          <p:nvPicPr>
            <p:cNvPr id="67" name="Picture 9" descr="Woman Asian_light grey"/>
            <p:cNvPicPr>
              <a:picLocks noChangeAspect="1" noChangeArrowheads="1"/>
            </p:cNvPicPr>
            <p:nvPr/>
          </p:nvPicPr>
          <p:blipFill>
            <a:blip r:embed="rId5" cstate="print">
              <a:clrChange>
                <a:clrFrom>
                  <a:srgbClr val="FFFFFF"/>
                </a:clrFrom>
                <a:clrTo>
                  <a:srgbClr val="FFFFFF">
                    <a:alpha val="0"/>
                  </a:srgbClr>
                </a:clrTo>
              </a:clrChange>
              <a:duotone>
                <a:prstClr val="black"/>
                <a:srgbClr val="BDBDFF">
                  <a:tint val="45000"/>
                  <a:satMod val="400000"/>
                </a:srgbClr>
              </a:duotone>
            </a:blip>
            <a:srcRect/>
            <a:stretch>
              <a:fillRect/>
            </a:stretch>
          </p:blipFill>
          <p:spPr bwMode="auto">
            <a:xfrm>
              <a:off x="853975" y="1239860"/>
              <a:ext cx="1069325" cy="2459061"/>
            </a:xfrm>
            <a:prstGeom prst="rect">
              <a:avLst/>
            </a:prstGeom>
            <a:noFill/>
          </p:spPr>
        </p:pic>
      </p:grpSp>
      <p:sp>
        <p:nvSpPr>
          <p:cNvPr id="710285" name="Rectangle 653"/>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37" name="AutoShape 22"/>
          <p:cNvSpPr>
            <a:spLocks noChangeArrowheads="1"/>
          </p:cNvSpPr>
          <p:nvPr/>
        </p:nvSpPr>
        <p:spPr bwMode="auto">
          <a:xfrm>
            <a:off x="5334000" y="1066800"/>
            <a:ext cx="1524000" cy="990600"/>
          </a:xfrm>
          <a:prstGeom prst="roundRect">
            <a:avLst>
              <a:gd name="adj" fmla="val 16667"/>
            </a:avLst>
          </a:prstGeom>
          <a:gradFill rotWithShape="0">
            <a:gsLst>
              <a:gs pos="0">
                <a:schemeClr val="bg1"/>
              </a:gs>
              <a:gs pos="100000">
                <a:srgbClr val="FFCCCC"/>
              </a:gs>
            </a:gsLst>
            <a:path path="shape">
              <a:fillToRect l="50000" t="50000" r="50000" b="50000"/>
            </a:path>
          </a:gradFill>
          <a:ln w="9525">
            <a:solidFill>
              <a:srgbClr val="6600CC"/>
            </a:solidFill>
            <a:round/>
            <a:headEnd/>
            <a:tailEnd/>
          </a:ln>
          <a:effectLst/>
        </p:spPr>
        <p:txBody>
          <a:bodyPr wrap="none" anchor="ctr"/>
          <a:lstStyle/>
          <a:p>
            <a:pPr algn="ctr">
              <a:lnSpc>
                <a:spcPct val="80000"/>
              </a:lnSpc>
            </a:pPr>
            <a:endParaRPr lang="en-US" sz="600" b="0">
              <a:solidFill>
                <a:srgbClr val="5C00B8"/>
              </a:solidFill>
              <a:effectLst/>
              <a:latin typeface="Impact" pitchFamily="34" charset="0"/>
            </a:endParaRPr>
          </a:p>
          <a:p>
            <a:pPr algn="ctr">
              <a:lnSpc>
                <a:spcPct val="80000"/>
              </a:lnSpc>
            </a:pPr>
            <a:r>
              <a:rPr lang="en-US" sz="2800" b="0">
                <a:solidFill>
                  <a:srgbClr val="5C00B8"/>
                </a:solidFill>
                <a:effectLst/>
                <a:latin typeface="Impact" pitchFamily="34" charset="0"/>
              </a:rPr>
              <a:t>Internal</a:t>
            </a:r>
          </a:p>
          <a:p>
            <a:pPr algn="ctr">
              <a:lnSpc>
                <a:spcPct val="80000"/>
              </a:lnSpc>
            </a:pPr>
            <a:r>
              <a:rPr lang="en-US" sz="2800" b="0">
                <a:solidFill>
                  <a:srgbClr val="5C00B8"/>
                </a:solidFill>
                <a:effectLst/>
                <a:latin typeface="Impact" pitchFamily="34" charset="0"/>
              </a:rPr>
              <a:t>truth</a:t>
            </a:r>
          </a:p>
        </p:txBody>
      </p:sp>
      <p:sp>
        <p:nvSpPr>
          <p:cNvPr id="46" name="Oval 208"/>
          <p:cNvSpPr>
            <a:spLocks noChangeArrowheads="1"/>
          </p:cNvSpPr>
          <p:nvPr/>
        </p:nvSpPr>
        <p:spPr bwMode="auto">
          <a:xfrm>
            <a:off x="3581400" y="3276600"/>
            <a:ext cx="1676400" cy="609600"/>
          </a:xfrm>
          <a:prstGeom prst="ellipse">
            <a:avLst/>
          </a:prstGeom>
          <a:blipFill>
            <a:blip r:embed="rId6" cstate="print"/>
            <a:stretch>
              <a:fillRect/>
            </a:stretch>
          </a:blipFill>
          <a:ln w="3175">
            <a:solidFill>
              <a:srgbClr val="202088"/>
            </a:solidFill>
            <a:round/>
            <a:headEnd/>
            <a:tailEnd/>
          </a:ln>
          <a:effectLst/>
        </p:spPr>
        <p:txBody>
          <a:bodyPr wrap="none" anchor="ctr"/>
          <a:lstStyle/>
          <a:p>
            <a:pPr algn="ctr"/>
            <a:endParaRPr lang="en-US" sz="2800" b="0">
              <a:solidFill>
                <a:schemeClr val="bg1"/>
              </a:solidFill>
              <a:effectLst/>
              <a:latin typeface="Impact" pitchFamily="34" charset="0"/>
            </a:endParaRPr>
          </a:p>
        </p:txBody>
      </p:sp>
      <p:sp>
        <p:nvSpPr>
          <p:cNvPr id="49" name="AutoShape 24"/>
          <p:cNvSpPr>
            <a:spLocks noChangeArrowheads="1"/>
          </p:cNvSpPr>
          <p:nvPr/>
        </p:nvSpPr>
        <p:spPr bwMode="auto">
          <a:xfrm>
            <a:off x="5334000" y="3505200"/>
            <a:ext cx="1524000" cy="990600"/>
          </a:xfrm>
          <a:prstGeom prst="roundRect">
            <a:avLst>
              <a:gd name="adj" fmla="val 16667"/>
            </a:avLst>
          </a:prstGeom>
          <a:gradFill rotWithShape="0">
            <a:gsLst>
              <a:gs pos="0">
                <a:schemeClr val="bg1"/>
              </a:gs>
              <a:gs pos="100000">
                <a:srgbClr val="00FF00"/>
              </a:gs>
            </a:gsLst>
            <a:path path="shape">
              <a:fillToRect l="50000" t="50000" r="50000" b="50000"/>
            </a:path>
          </a:gradFill>
          <a:ln w="9525">
            <a:solidFill>
              <a:srgbClr val="008000"/>
            </a:solidFill>
            <a:round/>
            <a:headEnd/>
            <a:tailEnd/>
          </a:ln>
          <a:effectLst/>
        </p:spPr>
        <p:txBody>
          <a:bodyPr wrap="none" anchor="ctr"/>
          <a:lstStyle/>
          <a:p>
            <a:pPr algn="ctr">
              <a:lnSpc>
                <a:spcPct val="80000"/>
              </a:lnSpc>
            </a:pPr>
            <a:endParaRPr lang="en-US" sz="600" b="0">
              <a:solidFill>
                <a:srgbClr val="0000CC"/>
              </a:solidFill>
              <a:effectLst/>
              <a:latin typeface="Impact" pitchFamily="34" charset="0"/>
            </a:endParaRPr>
          </a:p>
          <a:p>
            <a:pPr algn="ctr">
              <a:lnSpc>
                <a:spcPct val="80000"/>
              </a:lnSpc>
            </a:pPr>
            <a:r>
              <a:rPr lang="en-US" sz="2800" b="0">
                <a:solidFill>
                  <a:srgbClr val="0000CC"/>
                </a:solidFill>
                <a:effectLst/>
                <a:latin typeface="Impact" pitchFamily="34" charset="0"/>
              </a:rPr>
              <a:t>External</a:t>
            </a:r>
          </a:p>
          <a:p>
            <a:pPr algn="ctr">
              <a:lnSpc>
                <a:spcPct val="80000"/>
              </a:lnSpc>
            </a:pPr>
            <a:r>
              <a:rPr lang="en-US" sz="2800" b="0">
                <a:solidFill>
                  <a:srgbClr val="0000CC"/>
                </a:solidFill>
                <a:effectLst/>
                <a:latin typeface="Impact" pitchFamily="34" charset="0"/>
              </a:rPr>
              <a:t>truth</a:t>
            </a:r>
          </a:p>
        </p:txBody>
      </p:sp>
      <p:sp>
        <p:nvSpPr>
          <p:cNvPr id="61" name="Oval 229"/>
          <p:cNvSpPr>
            <a:spLocks noChangeArrowheads="1"/>
          </p:cNvSpPr>
          <p:nvPr/>
        </p:nvSpPr>
        <p:spPr bwMode="auto">
          <a:xfrm>
            <a:off x="3581400" y="1676400"/>
            <a:ext cx="1676400" cy="609600"/>
          </a:xfrm>
          <a:prstGeom prst="ellipse">
            <a:avLst/>
          </a:prstGeom>
          <a:blipFill>
            <a:blip r:embed="rId7" cstate="print"/>
            <a:stretch>
              <a:fillRect/>
            </a:stretch>
          </a:blipFill>
          <a:ln w="3175">
            <a:solidFill>
              <a:srgbClr val="202088"/>
            </a:solidFill>
            <a:round/>
            <a:headEnd/>
            <a:tailEnd/>
          </a:ln>
          <a:effectLst/>
        </p:spPr>
        <p:txBody>
          <a:bodyPr wrap="none" anchor="ctr"/>
          <a:lstStyle/>
          <a:p>
            <a:pPr algn="ctr"/>
            <a:endParaRPr lang="en-US" sz="2800" b="0">
              <a:ln>
                <a:solidFill>
                  <a:sysClr val="windowText" lastClr="000000"/>
                </a:solidFill>
              </a:ln>
              <a:solidFill>
                <a:schemeClr val="bg1"/>
              </a:solidFill>
              <a:effectLst/>
              <a:latin typeface="Impact" pitchFamily="34" charset="0"/>
            </a:endParaRPr>
          </a:p>
        </p:txBody>
      </p:sp>
      <p:sp>
        <p:nvSpPr>
          <p:cNvPr id="59" name="Oval 639"/>
          <p:cNvSpPr>
            <a:spLocks noChangeArrowheads="1"/>
          </p:cNvSpPr>
          <p:nvPr/>
        </p:nvSpPr>
        <p:spPr bwMode="auto">
          <a:xfrm>
            <a:off x="3581400" y="1676400"/>
            <a:ext cx="1676400" cy="609600"/>
          </a:xfrm>
          <a:prstGeom prst="ellipse">
            <a:avLst/>
          </a:prstGeom>
          <a:noFill/>
          <a:ln w="9525">
            <a:noFill/>
            <a:round/>
            <a:headEnd/>
            <a:tailEnd/>
          </a:ln>
          <a:effectLst/>
        </p:spPr>
        <p:txBody>
          <a:bodyPr wrap="none" anchor="ctr"/>
          <a:lstStyle/>
          <a:p>
            <a:pPr algn="ctr"/>
            <a:r>
              <a:rPr lang="en-US" sz="2800" b="0" dirty="0">
                <a:ln w="12700">
                  <a:solidFill>
                    <a:srgbClr val="141450"/>
                  </a:solidFill>
                </a:ln>
                <a:solidFill>
                  <a:schemeClr val="bg1"/>
                </a:solidFill>
                <a:effectLst/>
                <a:latin typeface="Impact" pitchFamily="34" charset="0"/>
              </a:rPr>
              <a:t>Religion</a:t>
            </a:r>
          </a:p>
        </p:txBody>
      </p:sp>
      <p:sp>
        <p:nvSpPr>
          <p:cNvPr id="60" name="Oval 208"/>
          <p:cNvSpPr>
            <a:spLocks noChangeArrowheads="1"/>
          </p:cNvSpPr>
          <p:nvPr/>
        </p:nvSpPr>
        <p:spPr bwMode="auto">
          <a:xfrm>
            <a:off x="3581400" y="3276600"/>
            <a:ext cx="1676400" cy="609600"/>
          </a:xfrm>
          <a:prstGeom prst="ellipse">
            <a:avLst/>
          </a:prstGeom>
          <a:noFill/>
          <a:ln w="9525">
            <a:noFill/>
            <a:round/>
            <a:headEnd/>
            <a:tailEnd/>
          </a:ln>
          <a:effectLst/>
        </p:spPr>
        <p:txBody>
          <a:bodyPr wrap="none" anchor="ctr"/>
          <a:lstStyle/>
          <a:p>
            <a:pPr algn="ctr"/>
            <a:r>
              <a:rPr lang="en-US" sz="2800" b="0">
                <a:ln w="12700">
                  <a:solidFill>
                    <a:srgbClr val="141450"/>
                  </a:solidFill>
                </a:ln>
                <a:solidFill>
                  <a:schemeClr val="bg1"/>
                </a:solidFill>
                <a:effectLst/>
                <a:latin typeface="Impact" pitchFamily="34" charset="0"/>
              </a:rPr>
              <a:t>Science</a:t>
            </a:r>
          </a:p>
        </p:txBody>
      </p:sp>
      <p:grpSp>
        <p:nvGrpSpPr>
          <p:cNvPr id="7" name="Group 67"/>
          <p:cNvGrpSpPr/>
          <p:nvPr/>
        </p:nvGrpSpPr>
        <p:grpSpPr>
          <a:xfrm>
            <a:off x="1447800" y="1066800"/>
            <a:ext cx="3848100" cy="1066800"/>
            <a:chOff x="1066800" y="1066800"/>
            <a:chExt cx="3848100" cy="1066800"/>
          </a:xfrm>
        </p:grpSpPr>
        <p:sp>
          <p:nvSpPr>
            <p:cNvPr id="709656" name="AutoShape 24"/>
            <p:cNvSpPr>
              <a:spLocks noChangeArrowheads="1"/>
            </p:cNvSpPr>
            <p:nvPr/>
          </p:nvSpPr>
          <p:spPr bwMode="auto">
            <a:xfrm rot="10800000" flipV="1">
              <a:off x="3124200" y="1447800"/>
              <a:ext cx="1790700" cy="228600"/>
            </a:xfrm>
            <a:prstGeom prst="leftArrow">
              <a:avLst>
                <a:gd name="adj1" fmla="val 29593"/>
                <a:gd name="adj2" fmla="val 83556"/>
              </a:avLst>
            </a:prstGeom>
            <a:solidFill>
              <a:srgbClr val="969696"/>
            </a:solidFill>
            <a:ln w="19050">
              <a:solidFill>
                <a:srgbClr val="969696"/>
              </a:solidFill>
              <a:miter lim="800000"/>
              <a:headEnd/>
              <a:tailEnd/>
            </a:ln>
            <a:effectLst/>
          </p:spPr>
          <p:txBody>
            <a:bodyPr wrap="none" anchor="ctr"/>
            <a:lstStyle/>
            <a:p>
              <a:endParaRPr lang="en-US"/>
            </a:p>
          </p:txBody>
        </p:sp>
        <p:sp>
          <p:nvSpPr>
            <p:cNvPr id="709652" name="Line 20"/>
            <p:cNvSpPr>
              <a:spLocks noChangeShapeType="1"/>
            </p:cNvSpPr>
            <p:nvPr/>
          </p:nvSpPr>
          <p:spPr bwMode="auto">
            <a:xfrm flipV="1">
              <a:off x="1066800" y="1752600"/>
              <a:ext cx="609600" cy="381000"/>
            </a:xfrm>
            <a:prstGeom prst="line">
              <a:avLst/>
            </a:prstGeom>
            <a:noFill/>
            <a:ln w="76200">
              <a:solidFill>
                <a:schemeClr val="tx1"/>
              </a:solidFill>
              <a:round/>
              <a:headEnd/>
              <a:tailEnd/>
            </a:ln>
            <a:effectLst/>
          </p:spPr>
          <p:txBody>
            <a:bodyPr/>
            <a:lstStyle/>
            <a:p>
              <a:endParaRPr lang="en-US"/>
            </a:p>
          </p:txBody>
        </p:sp>
        <p:sp>
          <p:nvSpPr>
            <p:cNvPr id="709654" name="AutoShape 22"/>
            <p:cNvSpPr>
              <a:spLocks noChangeArrowheads="1"/>
            </p:cNvSpPr>
            <p:nvPr/>
          </p:nvSpPr>
          <p:spPr bwMode="auto">
            <a:xfrm>
              <a:off x="1295400" y="1066800"/>
              <a:ext cx="1828800" cy="990600"/>
            </a:xfrm>
            <a:prstGeom prst="roundRect">
              <a:avLst>
                <a:gd name="adj" fmla="val 16667"/>
              </a:avLst>
            </a:prstGeom>
            <a:gradFill rotWithShape="0">
              <a:gsLst>
                <a:gs pos="0">
                  <a:schemeClr val="bg1"/>
                </a:gs>
                <a:gs pos="100000">
                  <a:srgbClr val="FFCCCC"/>
                </a:gs>
              </a:gsLst>
              <a:path path="shape">
                <a:fillToRect l="50000" t="50000" r="50000" b="50000"/>
              </a:path>
            </a:gradFill>
            <a:ln w="9525">
              <a:solidFill>
                <a:schemeClr val="tx1"/>
              </a:solidFill>
              <a:round/>
              <a:headEnd/>
              <a:tailEnd/>
            </a:ln>
            <a:effectLst/>
          </p:spPr>
          <p:txBody>
            <a:bodyPr wrap="none" anchor="ctr"/>
            <a:lstStyle/>
            <a:p>
              <a:pPr algn="ctr">
                <a:lnSpc>
                  <a:spcPct val="80000"/>
                </a:lnSpc>
              </a:pPr>
              <a:endParaRPr lang="en-US" sz="600" b="0">
                <a:effectLst/>
                <a:latin typeface="Impact" pitchFamily="34" charset="0"/>
              </a:endParaRPr>
            </a:p>
            <a:p>
              <a:pPr algn="ctr">
                <a:lnSpc>
                  <a:spcPct val="80000"/>
                </a:lnSpc>
              </a:pPr>
              <a:r>
                <a:rPr lang="en-US" sz="2800" b="0">
                  <a:effectLst/>
                  <a:latin typeface="Impact" pitchFamily="34" charset="0"/>
                </a:rPr>
                <a:t>Internal</a:t>
              </a:r>
            </a:p>
            <a:p>
              <a:pPr algn="ctr">
                <a:lnSpc>
                  <a:spcPct val="80000"/>
                </a:lnSpc>
              </a:pPr>
              <a:r>
                <a:rPr lang="en-US" sz="2800" b="0">
                  <a:effectLst/>
                  <a:latin typeface="Impact" pitchFamily="34" charset="0"/>
                </a:rPr>
                <a:t>Ignorance</a:t>
              </a:r>
            </a:p>
          </p:txBody>
        </p:sp>
      </p:grpSp>
      <p:grpSp>
        <p:nvGrpSpPr>
          <p:cNvPr id="8" name="Group 68"/>
          <p:cNvGrpSpPr/>
          <p:nvPr/>
        </p:nvGrpSpPr>
        <p:grpSpPr>
          <a:xfrm>
            <a:off x="1371600" y="3352800"/>
            <a:ext cx="3924300" cy="1143000"/>
            <a:chOff x="990600" y="3352800"/>
            <a:chExt cx="3924300" cy="1143000"/>
          </a:xfrm>
        </p:grpSpPr>
        <p:sp>
          <p:nvSpPr>
            <p:cNvPr id="43" name="AutoShape 7"/>
            <p:cNvSpPr>
              <a:spLocks noChangeArrowheads="1"/>
            </p:cNvSpPr>
            <p:nvPr/>
          </p:nvSpPr>
          <p:spPr bwMode="auto">
            <a:xfrm rot="10800000" flipV="1">
              <a:off x="3124200" y="3886200"/>
              <a:ext cx="1790700" cy="228600"/>
            </a:xfrm>
            <a:prstGeom prst="leftArrow">
              <a:avLst>
                <a:gd name="adj1" fmla="val 29593"/>
                <a:gd name="adj2" fmla="val 83556"/>
              </a:avLst>
            </a:prstGeom>
            <a:solidFill>
              <a:srgbClr val="808080"/>
            </a:solidFill>
            <a:ln w="19050" algn="ctr">
              <a:solidFill>
                <a:srgbClr val="808080"/>
              </a:solidFill>
              <a:miter lim="800000"/>
              <a:headEnd/>
              <a:tailEnd/>
            </a:ln>
            <a:effectLst/>
          </p:spPr>
          <p:txBody>
            <a:bodyPr wrap="none" anchor="ctr"/>
            <a:lstStyle/>
            <a:p>
              <a:endParaRPr lang="en-US"/>
            </a:p>
          </p:txBody>
        </p:sp>
        <p:sp>
          <p:nvSpPr>
            <p:cNvPr id="709653" name="Line 21"/>
            <p:cNvSpPr>
              <a:spLocks noChangeShapeType="1"/>
            </p:cNvSpPr>
            <p:nvPr/>
          </p:nvSpPr>
          <p:spPr bwMode="auto">
            <a:xfrm flipH="1" flipV="1">
              <a:off x="990600" y="3352800"/>
              <a:ext cx="609600" cy="381000"/>
            </a:xfrm>
            <a:prstGeom prst="line">
              <a:avLst/>
            </a:prstGeom>
            <a:noFill/>
            <a:ln w="76200">
              <a:solidFill>
                <a:schemeClr val="tx1"/>
              </a:solidFill>
              <a:round/>
              <a:headEnd/>
              <a:tailEnd/>
            </a:ln>
            <a:effectLst/>
          </p:spPr>
          <p:txBody>
            <a:bodyPr/>
            <a:lstStyle/>
            <a:p>
              <a:endParaRPr lang="en-US"/>
            </a:p>
          </p:txBody>
        </p:sp>
        <p:sp>
          <p:nvSpPr>
            <p:cNvPr id="709655" name="AutoShape 23"/>
            <p:cNvSpPr>
              <a:spLocks noChangeArrowheads="1"/>
            </p:cNvSpPr>
            <p:nvPr/>
          </p:nvSpPr>
          <p:spPr bwMode="auto">
            <a:xfrm>
              <a:off x="1295400" y="3505200"/>
              <a:ext cx="1828800" cy="990600"/>
            </a:xfrm>
            <a:prstGeom prst="roundRect">
              <a:avLst>
                <a:gd name="adj" fmla="val 16667"/>
              </a:avLst>
            </a:prstGeom>
            <a:gradFill rotWithShape="0">
              <a:gsLst>
                <a:gs pos="0">
                  <a:schemeClr val="bg1"/>
                </a:gs>
                <a:gs pos="100000">
                  <a:srgbClr val="00FF00"/>
                </a:gs>
              </a:gsLst>
              <a:path path="shape">
                <a:fillToRect l="50000" t="50000" r="50000" b="50000"/>
              </a:path>
            </a:gradFill>
            <a:ln w="9525">
              <a:solidFill>
                <a:srgbClr val="008000"/>
              </a:solidFill>
              <a:round/>
              <a:headEnd/>
              <a:tailEnd/>
            </a:ln>
            <a:effectLst/>
          </p:spPr>
          <p:txBody>
            <a:bodyPr wrap="none" anchor="ctr"/>
            <a:lstStyle/>
            <a:p>
              <a:pPr algn="ctr">
                <a:lnSpc>
                  <a:spcPct val="80000"/>
                </a:lnSpc>
              </a:pPr>
              <a:endParaRPr lang="en-US" sz="600" b="0">
                <a:effectLst/>
                <a:latin typeface="Impact" pitchFamily="34" charset="0"/>
              </a:endParaRPr>
            </a:p>
            <a:p>
              <a:pPr algn="ctr">
                <a:lnSpc>
                  <a:spcPct val="80000"/>
                </a:lnSpc>
              </a:pPr>
              <a:r>
                <a:rPr lang="en-US" sz="2800" b="0">
                  <a:effectLst/>
                  <a:latin typeface="Impact" pitchFamily="34" charset="0"/>
                </a:rPr>
                <a:t>External</a:t>
              </a:r>
            </a:p>
            <a:p>
              <a:pPr algn="ctr">
                <a:lnSpc>
                  <a:spcPct val="80000"/>
                </a:lnSpc>
              </a:pPr>
              <a:r>
                <a:rPr lang="en-US" sz="2800" b="0">
                  <a:effectLst/>
                  <a:latin typeface="Impact" pitchFamily="34" charset="0"/>
                </a:rPr>
                <a:t>Ignorance</a:t>
              </a:r>
            </a:p>
          </p:txBody>
        </p:sp>
      </p:grpSp>
      <p:grpSp>
        <p:nvGrpSpPr>
          <p:cNvPr id="9" name="Group 21"/>
          <p:cNvGrpSpPr/>
          <p:nvPr/>
        </p:nvGrpSpPr>
        <p:grpSpPr>
          <a:xfrm>
            <a:off x="291550" y="1600200"/>
            <a:ext cx="1447799" cy="2590800"/>
            <a:chOff x="20609" y="1219200"/>
            <a:chExt cx="1619266" cy="2897635"/>
          </a:xfrm>
        </p:grpSpPr>
        <p:pic>
          <p:nvPicPr>
            <p:cNvPr id="69" name="Picture 7" descr="Woman casual_grey"/>
            <p:cNvPicPr>
              <a:picLocks noChangeAspect="1" noChangeArrowheads="1"/>
            </p:cNvPicPr>
            <p:nvPr/>
          </p:nvPicPr>
          <p:blipFill>
            <a:blip r:embed="rId8" cstate="print">
              <a:duotone>
                <a:prstClr val="black"/>
                <a:srgbClr val="9393FF">
                  <a:tint val="45000"/>
                  <a:satMod val="400000"/>
                </a:srgbClr>
              </a:duotone>
              <a:clrChange>
                <a:clrFrom>
                  <a:srgbClr val="FFFFFF"/>
                </a:clrFrom>
                <a:clrTo>
                  <a:srgbClr val="FFFFFF">
                    <a:alpha val="0"/>
                  </a:srgbClr>
                </a:clrTo>
              </a:clrChange>
            </a:blip>
            <a:srcRect/>
            <a:stretch>
              <a:fillRect/>
            </a:stretch>
          </p:blipFill>
          <p:spPr bwMode="auto">
            <a:xfrm flipH="1">
              <a:off x="20609" y="1371600"/>
              <a:ext cx="965039" cy="2743430"/>
            </a:xfrm>
            <a:prstGeom prst="rect">
              <a:avLst/>
            </a:prstGeom>
            <a:noFill/>
          </p:spPr>
        </p:pic>
        <p:pic>
          <p:nvPicPr>
            <p:cNvPr id="70" name="Picture 4" descr="Man business_grey"/>
            <p:cNvPicPr>
              <a:picLocks noChangeAspect="1" noChangeArrowheads="1"/>
            </p:cNvPicPr>
            <p:nvPr/>
          </p:nvPicPr>
          <p:blipFill>
            <a:blip r:embed="rId9" cstate="print">
              <a:clrChange>
                <a:clrFrom>
                  <a:srgbClr val="FFFFFF"/>
                </a:clrFrom>
                <a:clrTo>
                  <a:srgbClr val="FFFFFF">
                    <a:alpha val="0"/>
                  </a:srgbClr>
                </a:clrTo>
              </a:clrChange>
              <a:duotone>
                <a:prstClr val="black"/>
                <a:srgbClr val="6D6DFF">
                  <a:tint val="45000"/>
                  <a:satMod val="400000"/>
                </a:srgbClr>
              </a:duotone>
            </a:blip>
            <a:srcRect/>
            <a:stretch>
              <a:fillRect/>
            </a:stretch>
          </p:blipFill>
          <p:spPr bwMode="auto">
            <a:xfrm>
              <a:off x="650352" y="1219200"/>
              <a:ext cx="989523" cy="2897635"/>
            </a:xfrm>
            <a:prstGeom prst="rect">
              <a:avLst/>
            </a:prstGeom>
            <a:noFill/>
          </p:spPr>
        </p:pic>
      </p:grpSp>
      <p:sp>
        <p:nvSpPr>
          <p:cNvPr id="40" name="AutoShape 21"/>
          <p:cNvSpPr>
            <a:spLocks noChangeArrowheads="1"/>
          </p:cNvSpPr>
          <p:nvPr/>
        </p:nvSpPr>
        <p:spPr bwMode="auto">
          <a:xfrm rot="10800000" flipV="1">
            <a:off x="6553200" y="2705100"/>
            <a:ext cx="990600" cy="228600"/>
          </a:xfrm>
          <a:prstGeom prst="leftArrow">
            <a:avLst>
              <a:gd name="adj1" fmla="val 29593"/>
              <a:gd name="adj2" fmla="val 83556"/>
            </a:avLst>
          </a:prstGeom>
          <a:solidFill>
            <a:srgbClr val="6600CC"/>
          </a:solidFill>
          <a:ln w="9525">
            <a:solidFill>
              <a:srgbClr val="969696"/>
            </a:solidFill>
            <a:miter lim="800000"/>
            <a:headEnd/>
            <a:tailEnd/>
          </a:ln>
          <a:effectLst/>
        </p:spPr>
        <p:txBody>
          <a:bodyPr wrap="none" anchor="ctr"/>
          <a:lstStyle/>
          <a:p>
            <a:endParaRPr lang="en-US"/>
          </a:p>
        </p:txBody>
      </p:sp>
      <p:sp>
        <p:nvSpPr>
          <p:cNvPr id="48" name="AutoShape 6"/>
          <p:cNvSpPr>
            <a:spLocks noChangeArrowheads="1"/>
          </p:cNvSpPr>
          <p:nvPr/>
        </p:nvSpPr>
        <p:spPr bwMode="auto">
          <a:xfrm>
            <a:off x="4475163" y="2398713"/>
            <a:ext cx="204787" cy="801687"/>
          </a:xfrm>
          <a:prstGeom prst="curvedLeftArrow">
            <a:avLst>
              <a:gd name="adj1" fmla="val 78295"/>
              <a:gd name="adj2" fmla="val 156589"/>
              <a:gd name="adj3" fmla="val 33333"/>
            </a:avLst>
          </a:prstGeom>
          <a:solidFill>
            <a:schemeClr val="tx1"/>
          </a:solidFill>
          <a:ln w="28575">
            <a:solidFill>
              <a:srgbClr val="0000FF"/>
            </a:solidFill>
            <a:miter lim="800000"/>
            <a:headEnd/>
            <a:tailEnd/>
          </a:ln>
          <a:effectLst/>
        </p:spPr>
        <p:txBody>
          <a:bodyPr wrap="none" anchor="ctr"/>
          <a:lstStyle/>
          <a:p>
            <a:endParaRPr lang="en-US"/>
          </a:p>
        </p:txBody>
      </p:sp>
      <p:sp>
        <p:nvSpPr>
          <p:cNvPr id="50" name="AutoShape 7"/>
          <p:cNvSpPr>
            <a:spLocks noChangeArrowheads="1"/>
          </p:cNvSpPr>
          <p:nvPr/>
        </p:nvSpPr>
        <p:spPr bwMode="auto">
          <a:xfrm rot="-10800000">
            <a:off x="4132263" y="2362200"/>
            <a:ext cx="204787" cy="801688"/>
          </a:xfrm>
          <a:prstGeom prst="curvedLeftArrow">
            <a:avLst>
              <a:gd name="adj1" fmla="val 78295"/>
              <a:gd name="adj2" fmla="val 156590"/>
              <a:gd name="adj3" fmla="val 33333"/>
            </a:avLst>
          </a:prstGeom>
          <a:solidFill>
            <a:schemeClr val="tx1"/>
          </a:solidFill>
          <a:ln w="28575">
            <a:solidFill>
              <a:srgbClr val="0000FF"/>
            </a:solidFill>
            <a:miter lim="800000"/>
            <a:headEnd/>
            <a:tailEnd/>
          </a:ln>
          <a:effectLst/>
        </p:spPr>
        <p:txBody>
          <a:bodyPr wrap="none" anchor="ctr"/>
          <a:lstStyle/>
          <a:p>
            <a:endParaRPr lang="en-US"/>
          </a:p>
        </p:txBody>
      </p:sp>
      <p:sp>
        <p:nvSpPr>
          <p:cNvPr id="51" name="AutoShape 8"/>
          <p:cNvSpPr>
            <a:spLocks noChangeArrowheads="1"/>
          </p:cNvSpPr>
          <p:nvPr/>
        </p:nvSpPr>
        <p:spPr bwMode="auto">
          <a:xfrm>
            <a:off x="7581900" y="1905000"/>
            <a:ext cx="1295400" cy="1752600"/>
          </a:xfrm>
          <a:prstGeom prst="roundRect">
            <a:avLst>
              <a:gd name="adj" fmla="val 16667"/>
            </a:avLst>
          </a:prstGeom>
          <a:gradFill rotWithShape="0">
            <a:gsLst>
              <a:gs pos="0">
                <a:srgbClr val="9900CC"/>
              </a:gs>
              <a:gs pos="100000">
                <a:srgbClr val="0000FF"/>
              </a:gs>
            </a:gsLst>
            <a:lin ang="2700000" scaled="1"/>
          </a:gradFill>
          <a:ln w="9525">
            <a:solidFill>
              <a:schemeClr val="bg1"/>
            </a:solidFill>
            <a:round/>
            <a:headEnd/>
            <a:tailEnd/>
          </a:ln>
          <a:effectLst/>
        </p:spPr>
        <p:txBody>
          <a:bodyPr wrap="none" anchor="ctr"/>
          <a:lstStyle/>
          <a:p>
            <a:pPr algn="ctr">
              <a:lnSpc>
                <a:spcPct val="80000"/>
              </a:lnSpc>
            </a:pPr>
            <a:endParaRPr lang="en-US" sz="2800" b="0">
              <a:solidFill>
                <a:schemeClr val="bg1"/>
              </a:solidFill>
              <a:effectLst/>
              <a:latin typeface="Impact" pitchFamily="34" charset="0"/>
            </a:endParaRPr>
          </a:p>
        </p:txBody>
      </p:sp>
      <p:sp>
        <p:nvSpPr>
          <p:cNvPr id="52" name="AutoShape 9"/>
          <p:cNvSpPr>
            <a:spLocks noChangeArrowheads="1"/>
          </p:cNvSpPr>
          <p:nvPr/>
        </p:nvSpPr>
        <p:spPr bwMode="auto">
          <a:xfrm>
            <a:off x="5181600" y="2514600"/>
            <a:ext cx="1828800" cy="609600"/>
          </a:xfrm>
          <a:prstGeom prst="roundRect">
            <a:avLst>
              <a:gd name="adj" fmla="val 16667"/>
            </a:avLst>
          </a:prstGeom>
          <a:gradFill rotWithShape="0">
            <a:gsLst>
              <a:gs pos="0">
                <a:srgbClr val="FFFFFF"/>
              </a:gs>
              <a:gs pos="100000">
                <a:srgbClr val="CCFFFF"/>
              </a:gs>
            </a:gsLst>
            <a:path path="shape">
              <a:fillToRect l="50000" t="50000" r="50000" b="50000"/>
            </a:path>
          </a:gradFill>
          <a:ln w="28575">
            <a:solidFill>
              <a:srgbClr val="6600CC"/>
            </a:solidFill>
            <a:round/>
            <a:headEnd/>
            <a:tailEnd/>
          </a:ln>
          <a:effectLst/>
        </p:spPr>
        <p:txBody>
          <a:bodyPr wrap="none" anchor="ctr"/>
          <a:lstStyle/>
          <a:p>
            <a:pPr algn="ctr"/>
            <a:r>
              <a:rPr lang="en-US" sz="3200" b="0">
                <a:solidFill>
                  <a:srgbClr val="6600CC"/>
                </a:solidFill>
                <a:effectLst/>
                <a:latin typeface="Impact" pitchFamily="34" charset="0"/>
              </a:rPr>
              <a:t>New Truth</a:t>
            </a:r>
          </a:p>
        </p:txBody>
      </p:sp>
      <p:sp>
        <p:nvSpPr>
          <p:cNvPr id="54" name="AutoShape 10"/>
          <p:cNvSpPr>
            <a:spLocks noChangeArrowheads="1"/>
          </p:cNvSpPr>
          <p:nvPr/>
        </p:nvSpPr>
        <p:spPr bwMode="auto">
          <a:xfrm>
            <a:off x="4475163" y="2400300"/>
            <a:ext cx="204787" cy="801688"/>
          </a:xfrm>
          <a:prstGeom prst="curvedLeftArrow">
            <a:avLst>
              <a:gd name="adj1" fmla="val 78295"/>
              <a:gd name="adj2" fmla="val 156590"/>
              <a:gd name="adj3" fmla="val 33333"/>
            </a:avLst>
          </a:prstGeom>
          <a:solidFill>
            <a:schemeClr val="tx1"/>
          </a:solidFill>
          <a:ln w="28575">
            <a:solidFill>
              <a:srgbClr val="0000FF"/>
            </a:solidFill>
            <a:miter lim="800000"/>
            <a:headEnd/>
            <a:tailEnd/>
          </a:ln>
          <a:effectLst/>
        </p:spPr>
        <p:txBody>
          <a:bodyPr wrap="none" anchor="ctr"/>
          <a:lstStyle/>
          <a:p>
            <a:endParaRPr lang="en-US"/>
          </a:p>
        </p:txBody>
      </p:sp>
      <p:sp>
        <p:nvSpPr>
          <p:cNvPr id="55" name="AutoShape 11"/>
          <p:cNvSpPr>
            <a:spLocks noChangeArrowheads="1"/>
          </p:cNvSpPr>
          <p:nvPr/>
        </p:nvSpPr>
        <p:spPr bwMode="auto">
          <a:xfrm rot="-10800000">
            <a:off x="4132263" y="2363788"/>
            <a:ext cx="204787" cy="801687"/>
          </a:xfrm>
          <a:prstGeom prst="curvedLeftArrow">
            <a:avLst>
              <a:gd name="adj1" fmla="val 78295"/>
              <a:gd name="adj2" fmla="val 156589"/>
              <a:gd name="adj3" fmla="val 33333"/>
            </a:avLst>
          </a:prstGeom>
          <a:solidFill>
            <a:schemeClr val="tx1"/>
          </a:solidFill>
          <a:ln w="28575">
            <a:solidFill>
              <a:srgbClr val="0000FF"/>
            </a:solidFill>
            <a:miter lim="800000"/>
            <a:headEnd/>
            <a:tailEnd/>
          </a:ln>
          <a:effectLst/>
        </p:spPr>
        <p:txBody>
          <a:bodyPr wrap="none" anchor="ctr"/>
          <a:lstStyle/>
          <a:p>
            <a:endParaRPr lang="en-US"/>
          </a:p>
        </p:txBody>
      </p:sp>
      <p:sp>
        <p:nvSpPr>
          <p:cNvPr id="56" name="AutoShape 243"/>
          <p:cNvSpPr>
            <a:spLocks noChangeArrowheads="1"/>
          </p:cNvSpPr>
          <p:nvPr/>
        </p:nvSpPr>
        <p:spPr bwMode="auto">
          <a:xfrm>
            <a:off x="7543800" y="1905000"/>
            <a:ext cx="1371600" cy="1752600"/>
          </a:xfrm>
          <a:prstGeom prst="roundRect">
            <a:avLst>
              <a:gd name="adj" fmla="val 16667"/>
            </a:avLst>
          </a:prstGeom>
          <a:noFill/>
          <a:ln w="9525">
            <a:noFill/>
            <a:round/>
            <a:headEnd/>
            <a:tailEnd/>
          </a:ln>
          <a:effectLst>
            <a:outerShdw dist="53882" dir="2700000" algn="ctr" rotWithShape="0">
              <a:schemeClr val="tx1"/>
            </a:outerShdw>
          </a:effectLst>
        </p:spPr>
        <p:txBody>
          <a:bodyPr wrap="none" anchor="ctr"/>
          <a:lstStyle/>
          <a:p>
            <a:pPr algn="ctr">
              <a:lnSpc>
                <a:spcPct val="80000"/>
              </a:lnSpc>
            </a:pPr>
            <a:endParaRPr lang="en-US" sz="400" b="0">
              <a:solidFill>
                <a:schemeClr val="bg1"/>
              </a:solidFill>
              <a:effectLst/>
              <a:latin typeface="Impact" pitchFamily="34" charset="0"/>
            </a:endParaRPr>
          </a:p>
          <a:p>
            <a:pPr algn="ctr">
              <a:lnSpc>
                <a:spcPct val="80000"/>
              </a:lnSpc>
            </a:pPr>
            <a:r>
              <a:rPr lang="en-US" sz="2800" b="0">
                <a:solidFill>
                  <a:schemeClr val="bg1"/>
                </a:solidFill>
                <a:effectLst/>
                <a:latin typeface="Impact" pitchFamily="34" charset="0"/>
              </a:rPr>
              <a:t>Realize</a:t>
            </a:r>
            <a:endParaRPr lang="en-US" sz="2800" b="0" dirty="0">
              <a:solidFill>
                <a:schemeClr val="bg1"/>
              </a:solidFill>
              <a:effectLst/>
              <a:latin typeface="Impact" pitchFamily="34" charset="0"/>
            </a:endParaRPr>
          </a:p>
          <a:p>
            <a:pPr algn="ctr">
              <a:lnSpc>
                <a:spcPct val="80000"/>
              </a:lnSpc>
            </a:pPr>
            <a:r>
              <a:rPr lang="en-US" sz="2800" b="0">
                <a:solidFill>
                  <a:schemeClr val="bg1"/>
                </a:solidFill>
                <a:effectLst/>
                <a:latin typeface="Impact" pitchFamily="34" charset="0"/>
              </a:rPr>
              <a:t>Good-</a:t>
            </a:r>
          </a:p>
          <a:p>
            <a:pPr algn="ctr">
              <a:lnSpc>
                <a:spcPct val="80000"/>
              </a:lnSpc>
            </a:pPr>
            <a:r>
              <a:rPr lang="en-US" sz="2800" b="0">
                <a:solidFill>
                  <a:schemeClr val="bg1"/>
                </a:solidFill>
                <a:effectLst/>
                <a:latin typeface="Impact" pitchFamily="34" charset="0"/>
              </a:rPr>
              <a:t>ness</a:t>
            </a:r>
            <a:endParaRPr lang="en-US" sz="2800" b="0" dirty="0">
              <a:solidFill>
                <a:schemeClr val="bg1"/>
              </a:solidFill>
              <a:effectLst/>
              <a:latin typeface="Impact" pitchFamily="34" charset="0"/>
            </a:endParaRPr>
          </a:p>
        </p:txBody>
      </p:sp>
      <p:grpSp>
        <p:nvGrpSpPr>
          <p:cNvPr id="57" name="Group 245"/>
          <p:cNvGrpSpPr>
            <a:grpSpLocks/>
          </p:cNvGrpSpPr>
          <p:nvPr/>
        </p:nvGrpSpPr>
        <p:grpSpPr bwMode="auto">
          <a:xfrm>
            <a:off x="595439" y="5516562"/>
            <a:ext cx="7938962" cy="1106488"/>
            <a:chOff x="324" y="3225"/>
            <a:chExt cx="4588" cy="697"/>
          </a:xfrm>
        </p:grpSpPr>
        <p:sp>
          <p:nvSpPr>
            <p:cNvPr id="58" name="Text Box 28"/>
            <p:cNvSpPr txBox="1">
              <a:spLocks noChangeArrowheads="1"/>
            </p:cNvSpPr>
            <p:nvPr/>
          </p:nvSpPr>
          <p:spPr bwMode="auto">
            <a:xfrm>
              <a:off x="324" y="3225"/>
              <a:ext cx="228" cy="376"/>
            </a:xfrm>
            <a:prstGeom prst="rect">
              <a:avLst/>
            </a:prstGeom>
            <a:solidFill>
              <a:schemeClr val="tx1"/>
            </a:solidFill>
            <a:ln w="9525">
              <a:noFill/>
              <a:miter lim="800000"/>
              <a:headEnd/>
              <a:tailEnd/>
            </a:ln>
            <a:effectLst/>
          </p:spPr>
          <p:txBody>
            <a:bodyPr>
              <a:spAutoFit/>
            </a:bodyPr>
            <a:lstStyle/>
            <a:p>
              <a:pPr>
                <a:lnSpc>
                  <a:spcPct val="65000"/>
                </a:lnSpc>
              </a:pPr>
              <a:r>
                <a:rPr lang="en-US" sz="4800" b="0" dirty="0">
                  <a:solidFill>
                    <a:schemeClr val="bg1"/>
                  </a:solidFill>
                  <a:effectLst/>
                  <a:cs typeface="Times New Roman" panose="02020603050405020304" pitchFamily="18" charset="0"/>
                  <a:sym typeface="CommonBullets" pitchFamily="34" charset="2"/>
                </a:rPr>
                <a:t>•</a:t>
              </a:r>
              <a:endParaRPr lang="en-US" sz="4800" b="0" dirty="0">
                <a:solidFill>
                  <a:schemeClr val="bg1"/>
                </a:solidFill>
                <a:effectLst/>
              </a:endParaRPr>
            </a:p>
          </p:txBody>
        </p:sp>
        <p:sp>
          <p:nvSpPr>
            <p:cNvPr id="62" name="Text Box 29"/>
            <p:cNvSpPr txBox="1">
              <a:spLocks noChangeArrowheads="1"/>
            </p:cNvSpPr>
            <p:nvPr/>
          </p:nvSpPr>
          <p:spPr bwMode="auto">
            <a:xfrm>
              <a:off x="470" y="3274"/>
              <a:ext cx="4442" cy="648"/>
            </a:xfrm>
            <a:prstGeom prst="rect">
              <a:avLst/>
            </a:prstGeom>
            <a:noFill/>
            <a:ln w="9525">
              <a:noFill/>
              <a:miter lim="800000"/>
              <a:headEnd/>
              <a:tailEnd/>
            </a:ln>
            <a:effectLst/>
          </p:spPr>
          <p:txBody>
            <a:bodyPr wrap="square">
              <a:spAutoFit/>
            </a:bodyPr>
            <a:lstStyle/>
            <a:p>
              <a:pPr>
                <a:lnSpc>
                  <a:spcPct val="80000"/>
                </a:lnSpc>
              </a:pPr>
              <a:r>
                <a:rPr lang="en-US" sz="1900" dirty="0">
                  <a:solidFill>
                    <a:schemeClr val="bg1"/>
                  </a:solidFill>
                  <a:effectLst/>
                  <a:latin typeface="Arial Narrow" pitchFamily="34" charset="0"/>
                </a:rPr>
                <a:t>However, for humankind </a:t>
              </a:r>
              <a:r>
                <a:rPr lang="en-US" sz="1900" spc="-150" dirty="0">
                  <a:solidFill>
                    <a:schemeClr val="bg1"/>
                  </a:solidFill>
                  <a:effectLst/>
                  <a:latin typeface="Arial Narrow" pitchFamily="34" charset="0"/>
                </a:rPr>
                <a:t>to</a:t>
              </a:r>
              <a:r>
                <a:rPr lang="en-US" sz="1900" dirty="0">
                  <a:solidFill>
                    <a:schemeClr val="bg1"/>
                  </a:solidFill>
                  <a:effectLst/>
                  <a:latin typeface="Arial Narrow" pitchFamily="34" charset="0"/>
                </a:rPr>
                <a:t> completely overcome </a:t>
              </a:r>
              <a:r>
                <a:rPr lang="en-US" sz="1900" spc="-150" dirty="0">
                  <a:solidFill>
                    <a:schemeClr val="bg1"/>
                  </a:solidFill>
                  <a:effectLst/>
                  <a:latin typeface="Arial Narrow" pitchFamily="34" charset="0"/>
                </a:rPr>
                <a:t>the</a:t>
              </a:r>
              <a:r>
                <a:rPr lang="en-US" sz="1900" dirty="0">
                  <a:solidFill>
                    <a:schemeClr val="bg1"/>
                  </a:solidFill>
                  <a:effectLst/>
                  <a:latin typeface="Arial Narrow" pitchFamily="34" charset="0"/>
                </a:rPr>
                <a:t> two aspects </a:t>
              </a:r>
              <a:r>
                <a:rPr lang="en-US" sz="1900" spc="-150" dirty="0">
                  <a:solidFill>
                    <a:schemeClr val="bg1"/>
                  </a:solidFill>
                  <a:effectLst/>
                  <a:latin typeface="Arial Narrow" pitchFamily="34" charset="0"/>
                </a:rPr>
                <a:t>of</a:t>
              </a:r>
              <a:r>
                <a:rPr lang="en-US" sz="1900" dirty="0">
                  <a:solidFill>
                    <a:schemeClr val="bg1"/>
                  </a:solidFill>
                  <a:effectLst/>
                  <a:latin typeface="Arial Narrow" pitchFamily="34" charset="0"/>
                </a:rPr>
                <a:t> ignorance and fully </a:t>
              </a:r>
              <a:r>
                <a:rPr lang="en-US" sz="1900" u="sng" dirty="0">
                  <a:solidFill>
                    <a:schemeClr val="bg1"/>
                  </a:solidFill>
                  <a:effectLst/>
                  <a:latin typeface="Arial Narrow" pitchFamily="34" charset="0"/>
                </a:rPr>
                <a:t>realize the goodness</a:t>
              </a:r>
              <a:r>
                <a:rPr lang="en-US" sz="1900" dirty="0">
                  <a:solidFill>
                    <a:schemeClr val="bg1"/>
                  </a:solidFill>
                  <a:effectLst/>
                  <a:latin typeface="Arial Narrow" pitchFamily="34" charset="0"/>
                </a:rPr>
                <a:t> which the original mind desires, at some point in history there must emerge a </a:t>
              </a:r>
              <a:r>
                <a:rPr lang="en-US" sz="1900" u="sng" dirty="0">
                  <a:solidFill>
                    <a:schemeClr val="bg1"/>
                  </a:solidFill>
                  <a:effectLst/>
                  <a:latin typeface="Arial Narrow" pitchFamily="34" charset="0"/>
                </a:rPr>
                <a:t>new truth</a:t>
              </a:r>
              <a:r>
                <a:rPr lang="en-US" sz="1900" dirty="0">
                  <a:solidFill>
                    <a:schemeClr val="bg1"/>
                  </a:solidFill>
                  <a:effectLst/>
                  <a:latin typeface="Arial Narrow" pitchFamily="34" charset="0"/>
                </a:rPr>
                <a:t> which can reconcile </a:t>
              </a:r>
              <a:r>
                <a:rPr lang="en-US" sz="1900" u="sng" dirty="0">
                  <a:solidFill>
                    <a:schemeClr val="bg1"/>
                  </a:solidFill>
                  <a:effectLst/>
                  <a:latin typeface="Arial Narrow" pitchFamily="34" charset="0"/>
                </a:rPr>
                <a:t>religion</a:t>
              </a:r>
              <a:r>
                <a:rPr lang="en-US" sz="1900" dirty="0">
                  <a:solidFill>
                    <a:schemeClr val="bg1"/>
                  </a:solidFill>
                  <a:effectLst/>
                  <a:latin typeface="Arial Narrow" pitchFamily="34" charset="0"/>
                </a:rPr>
                <a:t> and </a:t>
              </a:r>
              <a:r>
                <a:rPr lang="en-US" sz="1900" u="sng" dirty="0">
                  <a:solidFill>
                    <a:schemeClr val="bg1"/>
                  </a:solidFill>
                  <a:effectLst/>
                  <a:latin typeface="Arial Narrow" pitchFamily="34" charset="0"/>
                </a:rPr>
                <a:t>science</a:t>
              </a:r>
              <a:r>
                <a:rPr lang="en-US" sz="1900" dirty="0">
                  <a:solidFill>
                    <a:schemeClr val="bg1"/>
                  </a:solidFill>
                  <a:effectLst/>
                  <a:latin typeface="Arial Narrow" pitchFamily="34" charset="0"/>
                </a:rPr>
                <a:t> and resolve their problems in an integrated undertaking.</a:t>
              </a:r>
            </a:p>
          </p:txBody>
        </p:sp>
      </p:grpSp>
      <p:grpSp>
        <p:nvGrpSpPr>
          <p:cNvPr id="2" name="Group 1069">
            <a:extLst>
              <a:ext uri="{FF2B5EF4-FFF2-40B4-BE49-F238E27FC236}">
                <a16:creationId xmlns:a16="http://schemas.microsoft.com/office/drawing/2014/main" id="{02D7B186-54E3-E130-3EE9-8D8E2B269634}"/>
              </a:ext>
            </a:extLst>
          </p:cNvPr>
          <p:cNvGrpSpPr>
            <a:grpSpLocks/>
          </p:cNvGrpSpPr>
          <p:nvPr/>
        </p:nvGrpSpPr>
        <p:grpSpPr bwMode="auto">
          <a:xfrm>
            <a:off x="685800" y="229255"/>
            <a:ext cx="7839075" cy="5409067"/>
            <a:chOff x="120" y="452"/>
            <a:chExt cx="4938" cy="3519"/>
          </a:xfrm>
        </p:grpSpPr>
        <p:sp>
          <p:nvSpPr>
            <p:cNvPr id="4" name="AutoShape 1070">
              <a:extLst>
                <a:ext uri="{FF2B5EF4-FFF2-40B4-BE49-F238E27FC236}">
                  <a16:creationId xmlns:a16="http://schemas.microsoft.com/office/drawing/2014/main" id="{40124F71-90C1-20B3-381E-6B5B0EB531F7}"/>
                </a:ext>
              </a:extLst>
            </p:cNvPr>
            <p:cNvSpPr>
              <a:spLocks noChangeArrowheads="1"/>
            </p:cNvSpPr>
            <p:nvPr/>
          </p:nvSpPr>
          <p:spPr bwMode="auto">
            <a:xfrm>
              <a:off x="120" y="452"/>
              <a:ext cx="4938" cy="3519"/>
            </a:xfrm>
            <a:prstGeom prst="horizontalScroll">
              <a:avLst>
                <a:gd name="adj" fmla="val 14387"/>
              </a:avLst>
            </a:prstGeom>
            <a:gradFill rotWithShape="0">
              <a:gsLst>
                <a:gs pos="0">
                  <a:srgbClr val="FFCCCC"/>
                </a:gs>
                <a:gs pos="50000">
                  <a:srgbClr val="CCCCFF"/>
                </a:gs>
                <a:gs pos="100000">
                  <a:srgbClr val="FFCCCC"/>
                </a:gs>
              </a:gsLst>
              <a:lin ang="2700000" scaled="1"/>
            </a:gradFill>
            <a:ln w="38100">
              <a:solidFill>
                <a:schemeClr val="accent2">
                  <a:lumMod val="75000"/>
                </a:schemeClr>
              </a:solidFill>
              <a:round/>
              <a:headEnd/>
              <a:tailEnd/>
            </a:ln>
            <a:effectLst/>
          </p:spPr>
          <p:txBody>
            <a:bodyPr wrap="none" anchor="ctr"/>
            <a:lstStyle/>
            <a:p>
              <a:pPr algn="ctr"/>
              <a:endParaRPr lang="en-US" sz="800">
                <a:solidFill>
                  <a:srgbClr val="0000FF"/>
                </a:solidFill>
                <a:effectLst>
                  <a:outerShdw blurRad="38100" dist="38100" dir="2700000" algn="tl">
                    <a:srgbClr val="000000"/>
                  </a:outerShdw>
                </a:effectLst>
                <a:latin typeface="Arial Black" pitchFamily="34" charset="0"/>
              </a:endParaRPr>
            </a:p>
            <a:p>
              <a:pPr algn="ctr"/>
              <a:endParaRPr lang="en-US" sz="1200">
                <a:solidFill>
                  <a:srgbClr val="CC0099"/>
                </a:solidFill>
                <a:effectLst>
                  <a:outerShdw blurRad="38100" dist="38100" dir="2700000" algn="tl">
                    <a:srgbClr val="000000"/>
                  </a:outerShdw>
                </a:effectLst>
              </a:endParaRPr>
            </a:p>
            <a:p>
              <a:pPr algn="ctr"/>
              <a:endParaRPr lang="en-US" sz="2800" b="0">
                <a:solidFill>
                  <a:srgbClr val="0000FF"/>
                </a:solidFill>
                <a:effectLst/>
              </a:endParaRPr>
            </a:p>
            <a:p>
              <a:pPr algn="ctr"/>
              <a:endParaRPr lang="en-US" sz="1400">
                <a:solidFill>
                  <a:srgbClr val="CC0099"/>
                </a:solidFill>
                <a:effectLst>
                  <a:outerShdw blurRad="38100" dist="38100" dir="2700000" algn="tl">
                    <a:srgbClr val="000000"/>
                  </a:outerShdw>
                </a:effectLst>
              </a:endParaRPr>
            </a:p>
          </p:txBody>
        </p:sp>
        <p:sp>
          <p:nvSpPr>
            <p:cNvPr id="5" name="Text Box 1071">
              <a:extLst>
                <a:ext uri="{FF2B5EF4-FFF2-40B4-BE49-F238E27FC236}">
                  <a16:creationId xmlns:a16="http://schemas.microsoft.com/office/drawing/2014/main" id="{98733A07-9C2E-069C-2D5F-E80317756B2D}"/>
                </a:ext>
              </a:extLst>
            </p:cNvPr>
            <p:cNvSpPr txBox="1">
              <a:spLocks noChangeArrowheads="1"/>
            </p:cNvSpPr>
            <p:nvPr/>
          </p:nvSpPr>
          <p:spPr bwMode="auto">
            <a:xfrm>
              <a:off x="784" y="1191"/>
              <a:ext cx="4188" cy="2163"/>
            </a:xfrm>
            <a:prstGeom prst="rect">
              <a:avLst/>
            </a:prstGeom>
            <a:noFill/>
            <a:ln w="9525">
              <a:noFill/>
              <a:miter lim="800000"/>
              <a:headEnd/>
              <a:tailEnd/>
            </a:ln>
            <a:effectLst/>
          </p:spPr>
          <p:txBody>
            <a:bodyPr wrap="square">
              <a:spAutoFit/>
            </a:bodyPr>
            <a:lstStyle/>
            <a:p>
              <a:pPr>
                <a:lnSpc>
                  <a:spcPts val="3500"/>
                </a:lnSpc>
              </a:pPr>
              <a:r>
                <a:rPr lang="en-US" sz="2800" dirty="0">
                  <a:solidFill>
                    <a:srgbClr val="000099"/>
                  </a:solidFill>
                  <a:latin typeface="Papyrus" pitchFamily="66" charset="0"/>
                </a:rPr>
                <a:t>36 He told them a parable also: “No one tears a piece from a new garment and puts it upon an old garment; …. </a:t>
              </a:r>
            </a:p>
            <a:p>
              <a:pPr>
                <a:lnSpc>
                  <a:spcPts val="3500"/>
                </a:lnSpc>
              </a:pPr>
              <a:r>
                <a:rPr lang="en-US" sz="2800" dirty="0">
                  <a:solidFill>
                    <a:srgbClr val="000099"/>
                  </a:solidFill>
                  <a:latin typeface="Papyrus" pitchFamily="66" charset="0"/>
                </a:rPr>
                <a:t>37 And no one puts new wine into old wineskins; ….</a:t>
              </a:r>
            </a:p>
            <a:p>
              <a:pPr>
                <a:lnSpc>
                  <a:spcPts val="3500"/>
                </a:lnSpc>
              </a:pPr>
              <a:r>
                <a:rPr lang="en-US" sz="2800" dirty="0">
                  <a:solidFill>
                    <a:srgbClr val="000099"/>
                  </a:solidFill>
                  <a:latin typeface="Papyrus" pitchFamily="66" charset="0"/>
                </a:rPr>
                <a:t>38 But new wine must be put into fresh wineskins.” </a:t>
              </a:r>
            </a:p>
          </p:txBody>
        </p:sp>
        <p:sp>
          <p:nvSpPr>
            <p:cNvPr id="6" name="Text Box 1072">
              <a:extLst>
                <a:ext uri="{FF2B5EF4-FFF2-40B4-BE49-F238E27FC236}">
                  <a16:creationId xmlns:a16="http://schemas.microsoft.com/office/drawing/2014/main" id="{484182CD-A770-13B6-C819-3E099357A7F3}"/>
                </a:ext>
              </a:extLst>
            </p:cNvPr>
            <p:cNvSpPr txBox="1">
              <a:spLocks noChangeArrowheads="1"/>
            </p:cNvSpPr>
            <p:nvPr/>
          </p:nvSpPr>
          <p:spPr bwMode="auto">
            <a:xfrm>
              <a:off x="3480" y="3129"/>
              <a:ext cx="1224" cy="300"/>
            </a:xfrm>
            <a:prstGeom prst="rect">
              <a:avLst/>
            </a:prstGeom>
            <a:noFill/>
            <a:ln w="9525">
              <a:noFill/>
              <a:miter lim="800000"/>
              <a:headEnd/>
              <a:tailEnd/>
            </a:ln>
            <a:effectLst/>
          </p:spPr>
          <p:txBody>
            <a:bodyPr wrap="square">
              <a:spAutoFit/>
            </a:bodyPr>
            <a:lstStyle/>
            <a:p>
              <a:r>
                <a:rPr lang="en-US" dirty="0">
                  <a:solidFill>
                    <a:srgbClr val="000099"/>
                  </a:solidFill>
                  <a:effectLst/>
                  <a:latin typeface="Palatino Linotype" pitchFamily="18" charset="0"/>
                </a:rPr>
                <a:t>Luke 5:36-38</a:t>
              </a:r>
            </a:p>
          </p:txBody>
        </p:sp>
      </p:grpSp>
    </p:spTree>
    <p:extLst>
      <p:ext uri="{BB962C8B-B14F-4D97-AF65-F5344CB8AC3E}">
        <p14:creationId xmlns:p14="http://schemas.microsoft.com/office/powerpoint/2010/main" val="32503687"/>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C5C5FF"/>
            </a:gs>
            <a:gs pos="100000">
              <a:schemeClr val="bg1"/>
            </a:gs>
          </a:gsLst>
          <a:lin ang="5400000" scaled="1"/>
        </a:gradFill>
        <a:effectLst/>
      </p:bgPr>
    </p:bg>
    <p:spTree>
      <p:nvGrpSpPr>
        <p:cNvPr id="1" name=""/>
        <p:cNvGrpSpPr/>
        <p:nvPr/>
      </p:nvGrpSpPr>
      <p:grpSpPr>
        <a:xfrm>
          <a:off x="0" y="0"/>
          <a:ext cx="0" cy="0"/>
          <a:chOff x="0" y="0"/>
          <a:chExt cx="0" cy="0"/>
        </a:xfrm>
      </p:grpSpPr>
      <p:sp>
        <p:nvSpPr>
          <p:cNvPr id="35" name="AutoShape 27"/>
          <p:cNvSpPr>
            <a:spLocks noChangeArrowheads="1"/>
          </p:cNvSpPr>
          <p:nvPr/>
        </p:nvSpPr>
        <p:spPr bwMode="auto">
          <a:xfrm rot="10800000" flipV="1">
            <a:off x="2222500" y="1655853"/>
            <a:ext cx="1130300" cy="200025"/>
          </a:xfrm>
          <a:prstGeom prst="leftArrow">
            <a:avLst>
              <a:gd name="adj1" fmla="val 29593"/>
              <a:gd name="adj2" fmla="val 81067"/>
            </a:avLst>
          </a:prstGeom>
          <a:gradFill rotWithShape="0">
            <a:gsLst>
              <a:gs pos="0">
                <a:srgbClr val="FFFFFF"/>
              </a:gs>
              <a:gs pos="100000">
                <a:srgbClr val="3333FF"/>
              </a:gs>
            </a:gsLst>
            <a:path path="rect">
              <a:fillToRect l="50000" t="50000" r="50000" b="50000"/>
            </a:path>
          </a:gradFill>
          <a:ln w="19050">
            <a:solidFill>
              <a:srgbClr val="000099"/>
            </a:solidFill>
            <a:miter lim="800000"/>
            <a:headEnd/>
            <a:tailEnd/>
          </a:ln>
          <a:effectLst/>
        </p:spPr>
        <p:txBody>
          <a:bodyPr wrap="none" anchor="ctr"/>
          <a:lstStyle/>
          <a:p>
            <a:endParaRPr lang="en-US">
              <a:solidFill>
                <a:srgbClr val="000000"/>
              </a:solidFill>
            </a:endParaRPr>
          </a:p>
        </p:txBody>
      </p:sp>
      <p:sp>
        <p:nvSpPr>
          <p:cNvPr id="20" name="AutoShape 31"/>
          <p:cNvSpPr>
            <a:spLocks noChangeArrowheads="1"/>
          </p:cNvSpPr>
          <p:nvPr/>
        </p:nvSpPr>
        <p:spPr bwMode="auto">
          <a:xfrm>
            <a:off x="381000" y="1143000"/>
            <a:ext cx="1752600" cy="1219200"/>
          </a:xfrm>
          <a:prstGeom prst="roundRect">
            <a:avLst>
              <a:gd name="adj" fmla="val 16667"/>
            </a:avLst>
          </a:prstGeom>
          <a:solidFill>
            <a:srgbClr val="0000FF"/>
          </a:solidFill>
          <a:ln w="9525">
            <a:solidFill>
              <a:srgbClr val="008000"/>
            </a:solidFill>
            <a:round/>
            <a:headEnd/>
            <a:tailEnd/>
          </a:ln>
          <a:effectLst/>
        </p:spPr>
        <p:txBody>
          <a:bodyPr wrap="none" anchor="ctr"/>
          <a:lstStyle/>
          <a:p>
            <a:pPr>
              <a:lnSpc>
                <a:spcPct val="85000"/>
              </a:lnSpc>
            </a:pPr>
            <a:endParaRPr lang="en-US" sz="500" b="0" spc="-150">
              <a:noFill/>
              <a:effectLst/>
              <a:latin typeface="Impact" pitchFamily="34" charset="0"/>
            </a:endParaRPr>
          </a:p>
          <a:p>
            <a:pPr>
              <a:lnSpc>
                <a:spcPct val="85000"/>
              </a:lnSpc>
            </a:pPr>
            <a:r>
              <a:rPr lang="en-US" sz="2800" spc="-150">
                <a:noFill/>
                <a:effectLst/>
                <a:latin typeface="Arial Narrow" pitchFamily="34" charset="0"/>
                <a:cs typeface="Arial" pitchFamily="34" charset="0"/>
              </a:rPr>
              <a:t>Religions</a:t>
            </a:r>
          </a:p>
          <a:p>
            <a:pPr>
              <a:lnSpc>
                <a:spcPct val="85000"/>
              </a:lnSpc>
            </a:pPr>
            <a:r>
              <a:rPr lang="en-US" sz="2800" spc="-150">
                <a:noFill/>
                <a:effectLst/>
                <a:latin typeface="Arial Narrow" pitchFamily="34" charset="0"/>
                <a:cs typeface="Arial" pitchFamily="34" charset="0"/>
              </a:rPr>
              <a:t>Ideologies</a:t>
            </a:r>
          </a:p>
          <a:p>
            <a:pPr>
              <a:lnSpc>
                <a:spcPct val="85000"/>
              </a:lnSpc>
            </a:pPr>
            <a:r>
              <a:rPr lang="en-US" sz="2800" spc="-150">
                <a:noFill/>
                <a:effectLst/>
                <a:latin typeface="Arial Narrow" pitchFamily="34" charset="0"/>
                <a:cs typeface="Arial" pitchFamily="34" charset="0"/>
              </a:rPr>
              <a:t>Philosophies</a:t>
            </a:r>
            <a:endParaRPr lang="en-US" sz="2800" spc="-150" dirty="0">
              <a:noFill/>
              <a:effectLst/>
              <a:latin typeface="Arial Narrow" pitchFamily="34" charset="0"/>
              <a:cs typeface="Arial" pitchFamily="34" charset="0"/>
            </a:endParaRPr>
          </a:p>
        </p:txBody>
      </p:sp>
      <p:grpSp>
        <p:nvGrpSpPr>
          <p:cNvPr id="2" name="Group 20"/>
          <p:cNvGrpSpPr/>
          <p:nvPr/>
        </p:nvGrpSpPr>
        <p:grpSpPr>
          <a:xfrm>
            <a:off x="437747" y="1149532"/>
            <a:ext cx="1695853" cy="1219200"/>
            <a:chOff x="437747" y="1149532"/>
            <a:chExt cx="1695853" cy="1219200"/>
          </a:xfrm>
        </p:grpSpPr>
        <p:pic>
          <p:nvPicPr>
            <p:cNvPr id="38" name="Picture 37" descr="Hammer and sickle - Symbol of Communism.bmp"/>
            <p:cNvPicPr>
              <a:picLocks noChangeAspect="1"/>
            </p:cNvPicPr>
            <p:nvPr/>
          </p:nvPicPr>
          <p:blipFill>
            <a:blip r:embed="rId3" cstate="print">
              <a:clrChange>
                <a:clrFrom>
                  <a:srgbClr val="DE0000"/>
                </a:clrFrom>
                <a:clrTo>
                  <a:srgbClr val="DE0000">
                    <a:alpha val="0"/>
                  </a:srgbClr>
                </a:clrTo>
              </a:clrChange>
            </a:blip>
            <a:stretch>
              <a:fillRect/>
            </a:stretch>
          </p:blipFill>
          <p:spPr>
            <a:xfrm>
              <a:off x="1752600" y="1225732"/>
              <a:ext cx="381000" cy="381000"/>
            </a:xfrm>
            <a:prstGeom prst="rect">
              <a:avLst/>
            </a:prstGeom>
          </p:spPr>
        </p:pic>
        <p:pic>
          <p:nvPicPr>
            <p:cNvPr id="39" name="Picture 38" descr="Buddha.gif"/>
            <p:cNvPicPr>
              <a:picLocks noChangeAspect="1"/>
            </p:cNvPicPr>
            <p:nvPr/>
          </p:nvPicPr>
          <p:blipFill>
            <a:blip r:embed="rId4" cstate="print">
              <a:clrChange>
                <a:clrFrom>
                  <a:srgbClr val="FFFFFF"/>
                </a:clrFrom>
                <a:clrTo>
                  <a:srgbClr val="FFFFFF">
                    <a:alpha val="0"/>
                  </a:srgbClr>
                </a:clrTo>
              </a:clrChange>
            </a:blip>
            <a:stretch>
              <a:fillRect/>
            </a:stretch>
          </p:blipFill>
          <p:spPr>
            <a:xfrm>
              <a:off x="1828800" y="1606732"/>
              <a:ext cx="304800" cy="333375"/>
            </a:xfrm>
            <a:prstGeom prst="rect">
              <a:avLst/>
            </a:prstGeom>
          </p:spPr>
        </p:pic>
        <p:pic>
          <p:nvPicPr>
            <p:cNvPr id="40" name="Picture 39" descr="Hinduism.gif"/>
            <p:cNvPicPr>
              <a:picLocks noChangeAspect="1"/>
            </p:cNvPicPr>
            <p:nvPr/>
          </p:nvPicPr>
          <p:blipFill>
            <a:blip r:embed="rId5" cstate="print">
              <a:clrChange>
                <a:clrFrom>
                  <a:srgbClr val="FFFFFF"/>
                </a:clrFrom>
                <a:clrTo>
                  <a:srgbClr val="FFFFFF">
                    <a:alpha val="0"/>
                  </a:srgbClr>
                </a:clrTo>
              </a:clrChange>
            </a:blip>
            <a:stretch>
              <a:fillRect/>
            </a:stretch>
          </p:blipFill>
          <p:spPr>
            <a:xfrm>
              <a:off x="667779" y="2064157"/>
              <a:ext cx="322821" cy="304575"/>
            </a:xfrm>
            <a:prstGeom prst="rect">
              <a:avLst/>
            </a:prstGeom>
          </p:spPr>
        </p:pic>
        <p:pic>
          <p:nvPicPr>
            <p:cNvPr id="41" name="Picture 40" descr="Jewish Star.gif"/>
            <p:cNvPicPr>
              <a:picLocks noChangeAspect="1"/>
            </p:cNvPicPr>
            <p:nvPr/>
          </p:nvPicPr>
          <p:blipFill>
            <a:blip r:embed="rId6" cstate="print">
              <a:clrChange>
                <a:clrFrom>
                  <a:srgbClr val="FFFFFF"/>
                </a:clrFrom>
                <a:clrTo>
                  <a:srgbClr val="FFFFFF">
                    <a:alpha val="0"/>
                  </a:srgbClr>
                </a:clrTo>
              </a:clrChange>
            </a:blip>
            <a:stretch>
              <a:fillRect/>
            </a:stretch>
          </p:blipFill>
          <p:spPr>
            <a:xfrm>
              <a:off x="856182" y="1149532"/>
              <a:ext cx="383658" cy="431449"/>
            </a:xfrm>
            <a:prstGeom prst="rect">
              <a:avLst/>
            </a:prstGeom>
          </p:spPr>
        </p:pic>
        <p:pic>
          <p:nvPicPr>
            <p:cNvPr id="42" name="Picture 41" descr="Religion-CROSS.gif"/>
            <p:cNvPicPr>
              <a:picLocks noChangeAspect="1"/>
            </p:cNvPicPr>
            <p:nvPr/>
          </p:nvPicPr>
          <p:blipFill>
            <a:blip r:embed="rId7" cstate="print">
              <a:clrChange>
                <a:clrFrom>
                  <a:srgbClr val="FFFFFF"/>
                </a:clrFrom>
                <a:clrTo>
                  <a:srgbClr val="FFFFFF">
                    <a:alpha val="0"/>
                  </a:srgbClr>
                </a:clrTo>
              </a:clrChange>
            </a:blip>
            <a:stretch>
              <a:fillRect/>
            </a:stretch>
          </p:blipFill>
          <p:spPr>
            <a:xfrm>
              <a:off x="457200" y="1229004"/>
              <a:ext cx="276543" cy="453928"/>
            </a:xfrm>
            <a:prstGeom prst="rect">
              <a:avLst/>
            </a:prstGeom>
          </p:spPr>
        </p:pic>
        <p:pic>
          <p:nvPicPr>
            <p:cNvPr id="43" name="Picture 42" descr="Tao.gif"/>
            <p:cNvPicPr>
              <a:picLocks noChangeAspect="1"/>
            </p:cNvPicPr>
            <p:nvPr/>
          </p:nvPicPr>
          <p:blipFill>
            <a:blip r:embed="rId8" cstate="print">
              <a:clrChange>
                <a:clrFrom>
                  <a:srgbClr val="FFFFFF"/>
                </a:clrFrom>
                <a:clrTo>
                  <a:srgbClr val="FFFFFF">
                    <a:alpha val="0"/>
                  </a:srgbClr>
                </a:clrTo>
              </a:clrChange>
            </a:blip>
            <a:stretch>
              <a:fillRect/>
            </a:stretch>
          </p:blipFill>
          <p:spPr>
            <a:xfrm>
              <a:off x="1400825" y="1196341"/>
              <a:ext cx="330689" cy="343557"/>
            </a:xfrm>
            <a:prstGeom prst="rect">
              <a:avLst/>
            </a:prstGeom>
          </p:spPr>
        </p:pic>
        <p:pic>
          <p:nvPicPr>
            <p:cNvPr id="44" name="Picture 43" descr="Platon.jpg"/>
            <p:cNvPicPr>
              <a:picLocks noChangeAspect="1"/>
            </p:cNvPicPr>
            <p:nvPr/>
          </p:nvPicPr>
          <p:blipFill>
            <a:blip r:embed="rId9" cstate="print">
              <a:clrChange>
                <a:clrFrom>
                  <a:srgbClr val="FFFFFF"/>
                </a:clrFrom>
                <a:clrTo>
                  <a:srgbClr val="FFFFFF">
                    <a:alpha val="0"/>
                  </a:srgbClr>
                </a:clrTo>
              </a:clrChange>
            </a:blip>
            <a:stretch>
              <a:fillRect/>
            </a:stretch>
          </p:blipFill>
          <p:spPr>
            <a:xfrm>
              <a:off x="1143000" y="2063932"/>
              <a:ext cx="280052" cy="298268"/>
            </a:xfrm>
            <a:prstGeom prst="rect">
              <a:avLst/>
            </a:prstGeom>
          </p:spPr>
        </p:pic>
        <p:pic>
          <p:nvPicPr>
            <p:cNvPr id="45" name="Picture 44" descr="Islam.gif"/>
            <p:cNvPicPr>
              <a:picLocks noChangeAspect="1"/>
            </p:cNvPicPr>
            <p:nvPr/>
          </p:nvPicPr>
          <p:blipFill>
            <a:blip r:embed="rId10" cstate="print">
              <a:clrChange>
                <a:clrFrom>
                  <a:srgbClr val="FFFFFF"/>
                </a:clrFrom>
                <a:clrTo>
                  <a:srgbClr val="FFFFFF">
                    <a:alpha val="0"/>
                  </a:srgbClr>
                </a:clrTo>
              </a:clrChange>
            </a:blip>
            <a:stretch>
              <a:fillRect/>
            </a:stretch>
          </p:blipFill>
          <p:spPr>
            <a:xfrm>
              <a:off x="437747" y="1759132"/>
              <a:ext cx="324253" cy="328113"/>
            </a:xfrm>
            <a:prstGeom prst="rect">
              <a:avLst/>
            </a:prstGeom>
          </p:spPr>
        </p:pic>
        <p:pic>
          <p:nvPicPr>
            <p:cNvPr id="46" name="Picture 45" descr="Aristotle.jpg"/>
            <p:cNvPicPr>
              <a:picLocks noChangeAspect="1"/>
            </p:cNvPicPr>
            <p:nvPr/>
          </p:nvPicPr>
          <p:blipFill>
            <a:blip r:embed="rId11" cstate="print">
              <a:clrChange>
                <a:clrFrom>
                  <a:srgbClr val="FFFFFF"/>
                </a:clrFrom>
                <a:clrTo>
                  <a:srgbClr val="FFFFFF">
                    <a:alpha val="0"/>
                  </a:srgbClr>
                </a:clrTo>
              </a:clrChange>
              <a:lum bright="10000"/>
            </a:blip>
            <a:stretch>
              <a:fillRect/>
            </a:stretch>
          </p:blipFill>
          <p:spPr>
            <a:xfrm>
              <a:off x="1393030" y="2170347"/>
              <a:ext cx="145666" cy="198384"/>
            </a:xfrm>
            <a:prstGeom prst="rect">
              <a:avLst/>
            </a:prstGeom>
          </p:spPr>
        </p:pic>
        <p:pic>
          <p:nvPicPr>
            <p:cNvPr id="47" name="Picture 46" descr="Confucius 1.gif"/>
            <p:cNvPicPr>
              <a:picLocks noChangeAspect="1"/>
            </p:cNvPicPr>
            <p:nvPr/>
          </p:nvPicPr>
          <p:blipFill>
            <a:blip r:embed="rId12" cstate="print">
              <a:clrChange>
                <a:clrFrom>
                  <a:srgbClr val="FFFFFF"/>
                </a:clrFrom>
                <a:clrTo>
                  <a:srgbClr val="FFFFFF">
                    <a:alpha val="0"/>
                  </a:srgbClr>
                </a:clrTo>
              </a:clrChange>
            </a:blip>
            <a:stretch>
              <a:fillRect/>
            </a:stretch>
          </p:blipFill>
          <p:spPr>
            <a:xfrm>
              <a:off x="1676400" y="2050573"/>
              <a:ext cx="257605" cy="318159"/>
            </a:xfrm>
            <a:prstGeom prst="rect">
              <a:avLst/>
            </a:prstGeom>
          </p:spPr>
        </p:pic>
      </p:grpSp>
      <p:sp>
        <p:nvSpPr>
          <p:cNvPr id="23556" name="Rectangle 4"/>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endParaRPr lang="en-US">
              <a:solidFill>
                <a:srgbClr val="000000"/>
              </a:solidFill>
            </a:endParaRPr>
          </a:p>
        </p:txBody>
      </p:sp>
      <p:grpSp>
        <p:nvGrpSpPr>
          <p:cNvPr id="3" name="Group 44"/>
          <p:cNvGrpSpPr>
            <a:grpSpLocks/>
          </p:cNvGrpSpPr>
          <p:nvPr/>
        </p:nvGrpSpPr>
        <p:grpSpPr bwMode="auto">
          <a:xfrm>
            <a:off x="1828800" y="5562600"/>
            <a:ext cx="5485710" cy="969963"/>
            <a:chOff x="480" y="3350"/>
            <a:chExt cx="3482" cy="611"/>
          </a:xfrm>
          <a:noFill/>
        </p:grpSpPr>
        <p:sp>
          <p:nvSpPr>
            <p:cNvPr id="23597" name="Text Box 45"/>
            <p:cNvSpPr txBox="1">
              <a:spLocks noChangeArrowheads="1"/>
            </p:cNvSpPr>
            <p:nvPr/>
          </p:nvSpPr>
          <p:spPr bwMode="auto">
            <a:xfrm>
              <a:off x="672" y="3408"/>
              <a:ext cx="3290" cy="553"/>
            </a:xfrm>
            <a:prstGeom prst="rect">
              <a:avLst/>
            </a:prstGeom>
            <a:grpFill/>
            <a:ln w="9525">
              <a:noFill/>
              <a:miter lim="800000"/>
              <a:headEnd/>
              <a:tailEnd/>
            </a:ln>
            <a:effectLst/>
          </p:spPr>
          <p:txBody>
            <a:bodyPr wrap="square">
              <a:spAutoFit/>
            </a:bodyPr>
            <a:lstStyle/>
            <a:p>
              <a:pPr>
                <a:lnSpc>
                  <a:spcPct val="85000"/>
                </a:lnSpc>
              </a:pPr>
              <a:r>
                <a:rPr lang="en-US" sz="2000" dirty="0">
                  <a:solidFill>
                    <a:schemeClr val="bg1"/>
                  </a:solidFill>
                  <a:effectLst/>
                  <a:latin typeface="Arial Narrow" pitchFamily="34" charset="0"/>
                </a:rPr>
                <a:t>New Truth should be able to embrace all historical </a:t>
              </a:r>
              <a:r>
                <a:rPr lang="en-US" sz="2000" u="sng" dirty="0">
                  <a:solidFill>
                    <a:schemeClr val="bg1"/>
                  </a:solidFill>
                  <a:effectLst/>
                  <a:latin typeface="Arial Narrow" pitchFamily="34" charset="0"/>
                </a:rPr>
                <a:t>religions, ideologies, and philosophies</a:t>
              </a:r>
              <a:r>
                <a:rPr lang="en-US" sz="2000" dirty="0">
                  <a:solidFill>
                    <a:schemeClr val="bg1"/>
                  </a:solidFill>
                  <a:effectLst/>
                  <a:latin typeface="Arial Narrow" pitchFamily="34" charset="0"/>
                </a:rPr>
                <a:t> and bring complete </a:t>
              </a:r>
              <a:r>
                <a:rPr lang="en-US" sz="2000" u="sng" dirty="0">
                  <a:solidFill>
                    <a:schemeClr val="bg1"/>
                  </a:solidFill>
                  <a:effectLst/>
                  <a:latin typeface="Arial Narrow" pitchFamily="34" charset="0"/>
                </a:rPr>
                <a:t>unity</a:t>
              </a:r>
              <a:r>
                <a:rPr lang="en-US" sz="2000" dirty="0">
                  <a:solidFill>
                    <a:schemeClr val="bg1"/>
                  </a:solidFill>
                  <a:effectLst/>
                  <a:latin typeface="Arial Narrow" pitchFamily="34" charset="0"/>
                </a:rPr>
                <a:t> among them.</a:t>
              </a:r>
              <a:endParaRPr lang="en-US" sz="2000" u="sng" dirty="0">
                <a:solidFill>
                  <a:schemeClr val="bg1"/>
                </a:solidFill>
                <a:effectLst/>
                <a:latin typeface="Arial Narrow" pitchFamily="34" charset="0"/>
              </a:endParaRPr>
            </a:p>
          </p:txBody>
        </p:sp>
        <p:sp>
          <p:nvSpPr>
            <p:cNvPr id="23598" name="Text Box 46"/>
            <p:cNvSpPr txBox="1">
              <a:spLocks noChangeArrowheads="1"/>
            </p:cNvSpPr>
            <p:nvPr/>
          </p:nvSpPr>
          <p:spPr bwMode="auto">
            <a:xfrm>
              <a:off x="480" y="3350"/>
              <a:ext cx="233" cy="393"/>
            </a:xfrm>
            <a:prstGeom prst="rect">
              <a:avLst/>
            </a:prstGeom>
            <a:grpFill/>
            <a:ln w="9525">
              <a:noFill/>
              <a:miter lim="800000"/>
              <a:headEnd/>
              <a:tailEnd/>
            </a:ln>
            <a:effectLst/>
          </p:spPr>
          <p:txBody>
            <a:bodyPr>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pic>
        <p:nvPicPr>
          <p:cNvPr id="24" name="Picture 23" descr="Hammer and sickle - Symbol of Communism.bmp"/>
          <p:cNvPicPr>
            <a:picLocks noChangeAspect="1"/>
          </p:cNvPicPr>
          <p:nvPr/>
        </p:nvPicPr>
        <p:blipFill>
          <a:blip r:embed="rId3" cstate="print">
            <a:clrChange>
              <a:clrFrom>
                <a:srgbClr val="DE0000"/>
              </a:clrFrom>
              <a:clrTo>
                <a:srgbClr val="DE0000">
                  <a:alpha val="0"/>
                </a:srgbClr>
              </a:clrTo>
            </a:clrChange>
          </a:blip>
          <a:stretch>
            <a:fillRect/>
          </a:stretch>
        </p:blipFill>
        <p:spPr>
          <a:xfrm>
            <a:off x="1752600" y="1225732"/>
            <a:ext cx="381000" cy="381000"/>
          </a:xfrm>
          <a:prstGeom prst="rect">
            <a:avLst/>
          </a:prstGeom>
        </p:spPr>
      </p:pic>
      <p:pic>
        <p:nvPicPr>
          <p:cNvPr id="25" name="Picture 24" descr="Buddha.gif"/>
          <p:cNvPicPr>
            <a:picLocks noChangeAspect="1"/>
          </p:cNvPicPr>
          <p:nvPr/>
        </p:nvPicPr>
        <p:blipFill>
          <a:blip r:embed="rId4" cstate="print">
            <a:clrChange>
              <a:clrFrom>
                <a:srgbClr val="FFFFFF"/>
              </a:clrFrom>
              <a:clrTo>
                <a:srgbClr val="FFFFFF">
                  <a:alpha val="0"/>
                </a:srgbClr>
              </a:clrTo>
            </a:clrChange>
          </a:blip>
          <a:stretch>
            <a:fillRect/>
          </a:stretch>
        </p:blipFill>
        <p:spPr>
          <a:xfrm>
            <a:off x="1828800" y="1606732"/>
            <a:ext cx="304800" cy="333375"/>
          </a:xfrm>
          <a:prstGeom prst="rect">
            <a:avLst/>
          </a:prstGeom>
        </p:spPr>
      </p:pic>
      <p:pic>
        <p:nvPicPr>
          <p:cNvPr id="26" name="Picture 25" descr="Hinduism.gif"/>
          <p:cNvPicPr>
            <a:picLocks noChangeAspect="1"/>
          </p:cNvPicPr>
          <p:nvPr/>
        </p:nvPicPr>
        <p:blipFill>
          <a:blip r:embed="rId5" cstate="print">
            <a:clrChange>
              <a:clrFrom>
                <a:srgbClr val="FFFFFF"/>
              </a:clrFrom>
              <a:clrTo>
                <a:srgbClr val="FFFFFF">
                  <a:alpha val="0"/>
                </a:srgbClr>
              </a:clrTo>
            </a:clrChange>
          </a:blip>
          <a:stretch>
            <a:fillRect/>
          </a:stretch>
        </p:blipFill>
        <p:spPr>
          <a:xfrm>
            <a:off x="667779" y="2064157"/>
            <a:ext cx="322821" cy="304575"/>
          </a:xfrm>
          <a:prstGeom prst="rect">
            <a:avLst/>
          </a:prstGeom>
        </p:spPr>
      </p:pic>
      <p:pic>
        <p:nvPicPr>
          <p:cNvPr id="27" name="Picture 26" descr="Jewish Star.gif"/>
          <p:cNvPicPr>
            <a:picLocks noChangeAspect="1"/>
          </p:cNvPicPr>
          <p:nvPr/>
        </p:nvPicPr>
        <p:blipFill>
          <a:blip r:embed="rId6" cstate="print">
            <a:clrChange>
              <a:clrFrom>
                <a:srgbClr val="FFFFFF"/>
              </a:clrFrom>
              <a:clrTo>
                <a:srgbClr val="FFFFFF">
                  <a:alpha val="0"/>
                </a:srgbClr>
              </a:clrTo>
            </a:clrChange>
          </a:blip>
          <a:stretch>
            <a:fillRect/>
          </a:stretch>
        </p:blipFill>
        <p:spPr>
          <a:xfrm>
            <a:off x="856182" y="1149532"/>
            <a:ext cx="383658" cy="431449"/>
          </a:xfrm>
          <a:prstGeom prst="rect">
            <a:avLst/>
          </a:prstGeom>
        </p:spPr>
      </p:pic>
      <p:pic>
        <p:nvPicPr>
          <p:cNvPr id="28" name="Picture 27" descr="Religion-CROSS.gif"/>
          <p:cNvPicPr>
            <a:picLocks noChangeAspect="1"/>
          </p:cNvPicPr>
          <p:nvPr/>
        </p:nvPicPr>
        <p:blipFill>
          <a:blip r:embed="rId7" cstate="print">
            <a:clrChange>
              <a:clrFrom>
                <a:srgbClr val="FFFFFF"/>
              </a:clrFrom>
              <a:clrTo>
                <a:srgbClr val="FFFFFF">
                  <a:alpha val="0"/>
                </a:srgbClr>
              </a:clrTo>
            </a:clrChange>
          </a:blip>
          <a:stretch>
            <a:fillRect/>
          </a:stretch>
        </p:blipFill>
        <p:spPr>
          <a:xfrm>
            <a:off x="457200" y="1229004"/>
            <a:ext cx="276543" cy="453928"/>
          </a:xfrm>
          <a:prstGeom prst="rect">
            <a:avLst/>
          </a:prstGeom>
        </p:spPr>
      </p:pic>
      <p:pic>
        <p:nvPicPr>
          <p:cNvPr id="29" name="Picture 28" descr="Tao.gif"/>
          <p:cNvPicPr>
            <a:picLocks noChangeAspect="1"/>
          </p:cNvPicPr>
          <p:nvPr/>
        </p:nvPicPr>
        <p:blipFill>
          <a:blip r:embed="rId8" cstate="print">
            <a:clrChange>
              <a:clrFrom>
                <a:srgbClr val="FFFFFF"/>
              </a:clrFrom>
              <a:clrTo>
                <a:srgbClr val="FFFFFF">
                  <a:alpha val="0"/>
                </a:srgbClr>
              </a:clrTo>
            </a:clrChange>
          </a:blip>
          <a:stretch>
            <a:fillRect/>
          </a:stretch>
        </p:blipFill>
        <p:spPr>
          <a:xfrm>
            <a:off x="1400825" y="1196341"/>
            <a:ext cx="330689" cy="343557"/>
          </a:xfrm>
          <a:prstGeom prst="rect">
            <a:avLst/>
          </a:prstGeom>
        </p:spPr>
      </p:pic>
      <p:pic>
        <p:nvPicPr>
          <p:cNvPr id="30" name="Picture 29" descr="Platon.jpg"/>
          <p:cNvPicPr>
            <a:picLocks noChangeAspect="1"/>
          </p:cNvPicPr>
          <p:nvPr/>
        </p:nvPicPr>
        <p:blipFill>
          <a:blip r:embed="rId9" cstate="print">
            <a:clrChange>
              <a:clrFrom>
                <a:srgbClr val="FFFFFF"/>
              </a:clrFrom>
              <a:clrTo>
                <a:srgbClr val="FFFFFF">
                  <a:alpha val="0"/>
                </a:srgbClr>
              </a:clrTo>
            </a:clrChange>
          </a:blip>
          <a:stretch>
            <a:fillRect/>
          </a:stretch>
        </p:blipFill>
        <p:spPr>
          <a:xfrm>
            <a:off x="1143000" y="2063932"/>
            <a:ext cx="280052" cy="298268"/>
          </a:xfrm>
          <a:prstGeom prst="rect">
            <a:avLst/>
          </a:prstGeom>
        </p:spPr>
      </p:pic>
      <p:pic>
        <p:nvPicPr>
          <p:cNvPr id="31" name="Picture 30" descr="Islam.gif"/>
          <p:cNvPicPr>
            <a:picLocks noChangeAspect="1"/>
          </p:cNvPicPr>
          <p:nvPr/>
        </p:nvPicPr>
        <p:blipFill>
          <a:blip r:embed="rId10" cstate="print">
            <a:clrChange>
              <a:clrFrom>
                <a:srgbClr val="FFFFFF"/>
              </a:clrFrom>
              <a:clrTo>
                <a:srgbClr val="FFFFFF">
                  <a:alpha val="0"/>
                </a:srgbClr>
              </a:clrTo>
            </a:clrChange>
          </a:blip>
          <a:stretch>
            <a:fillRect/>
          </a:stretch>
        </p:blipFill>
        <p:spPr>
          <a:xfrm>
            <a:off x="437747" y="1759132"/>
            <a:ext cx="324253" cy="328113"/>
          </a:xfrm>
          <a:prstGeom prst="rect">
            <a:avLst/>
          </a:prstGeom>
        </p:spPr>
      </p:pic>
      <p:pic>
        <p:nvPicPr>
          <p:cNvPr id="32" name="Picture 31" descr="Aristotle.jpg"/>
          <p:cNvPicPr>
            <a:picLocks noChangeAspect="1"/>
          </p:cNvPicPr>
          <p:nvPr/>
        </p:nvPicPr>
        <p:blipFill>
          <a:blip r:embed="rId11" cstate="print">
            <a:clrChange>
              <a:clrFrom>
                <a:srgbClr val="FFFFFF"/>
              </a:clrFrom>
              <a:clrTo>
                <a:srgbClr val="FFFFFF">
                  <a:alpha val="0"/>
                </a:srgbClr>
              </a:clrTo>
            </a:clrChange>
            <a:lum bright="10000"/>
          </a:blip>
          <a:stretch>
            <a:fillRect/>
          </a:stretch>
        </p:blipFill>
        <p:spPr>
          <a:xfrm>
            <a:off x="1393030" y="2170347"/>
            <a:ext cx="145666" cy="198384"/>
          </a:xfrm>
          <a:prstGeom prst="rect">
            <a:avLst/>
          </a:prstGeom>
        </p:spPr>
      </p:pic>
      <p:pic>
        <p:nvPicPr>
          <p:cNvPr id="33" name="Picture 32" descr="Confucius 1.gif"/>
          <p:cNvPicPr>
            <a:picLocks noChangeAspect="1"/>
          </p:cNvPicPr>
          <p:nvPr/>
        </p:nvPicPr>
        <p:blipFill>
          <a:blip r:embed="rId12" cstate="print">
            <a:clrChange>
              <a:clrFrom>
                <a:srgbClr val="FFFFFF"/>
              </a:clrFrom>
              <a:clrTo>
                <a:srgbClr val="FFFFFF">
                  <a:alpha val="0"/>
                </a:srgbClr>
              </a:clrTo>
            </a:clrChange>
          </a:blip>
          <a:stretch>
            <a:fillRect/>
          </a:stretch>
        </p:blipFill>
        <p:spPr>
          <a:xfrm>
            <a:off x="1676400" y="2050573"/>
            <a:ext cx="257605" cy="318159"/>
          </a:xfrm>
          <a:prstGeom prst="rect">
            <a:avLst/>
          </a:prstGeom>
        </p:spPr>
      </p:pic>
      <p:sp>
        <p:nvSpPr>
          <p:cNvPr id="34" name="AutoShape 31"/>
          <p:cNvSpPr>
            <a:spLocks noChangeArrowheads="1"/>
          </p:cNvSpPr>
          <p:nvPr/>
        </p:nvSpPr>
        <p:spPr bwMode="auto">
          <a:xfrm>
            <a:off x="457200" y="1149532"/>
            <a:ext cx="1600200" cy="1219200"/>
          </a:xfrm>
          <a:prstGeom prst="roundRect">
            <a:avLst>
              <a:gd name="adj" fmla="val 16667"/>
            </a:avLst>
          </a:prstGeom>
          <a:noFill/>
          <a:ln w="9525">
            <a:noFill/>
            <a:round/>
            <a:headEnd/>
            <a:tailEnd/>
          </a:ln>
          <a:effectLst/>
        </p:spPr>
        <p:txBody>
          <a:bodyPr wrap="none" anchor="ctr"/>
          <a:lstStyle/>
          <a:p>
            <a:pPr algn="ctr">
              <a:lnSpc>
                <a:spcPts val="2200"/>
              </a:lnSpc>
            </a:pPr>
            <a:r>
              <a:rPr lang="en-US" sz="2200">
                <a:solidFill>
                  <a:srgbClr val="FFFFFF"/>
                </a:solidFill>
                <a:effectLst/>
                <a:latin typeface="Arial Narrow" pitchFamily="34" charset="0"/>
                <a:cs typeface="Arial" pitchFamily="34" charset="0"/>
              </a:rPr>
              <a:t>Religions</a:t>
            </a:r>
          </a:p>
          <a:p>
            <a:pPr algn="ctr">
              <a:lnSpc>
                <a:spcPts val="2200"/>
              </a:lnSpc>
            </a:pPr>
            <a:r>
              <a:rPr lang="en-US" sz="2200">
                <a:solidFill>
                  <a:srgbClr val="FFFFFF"/>
                </a:solidFill>
                <a:effectLst/>
                <a:latin typeface="Arial Narrow" pitchFamily="34" charset="0"/>
                <a:cs typeface="Arial" pitchFamily="34" charset="0"/>
              </a:rPr>
              <a:t>Ideologies</a:t>
            </a:r>
          </a:p>
          <a:p>
            <a:pPr algn="ctr">
              <a:lnSpc>
                <a:spcPts val="2100"/>
              </a:lnSpc>
            </a:pPr>
            <a:r>
              <a:rPr lang="en-US" sz="2200">
                <a:solidFill>
                  <a:srgbClr val="FFFFFF"/>
                </a:solidFill>
                <a:effectLst/>
                <a:latin typeface="Arial Narrow" pitchFamily="34" charset="0"/>
                <a:cs typeface="Arial" pitchFamily="34" charset="0"/>
              </a:rPr>
              <a:t>Philosophies</a:t>
            </a:r>
            <a:endParaRPr lang="en-US" sz="2200" dirty="0">
              <a:solidFill>
                <a:srgbClr val="FFFFFF"/>
              </a:solidFill>
              <a:effectLst/>
              <a:latin typeface="Arial Narrow" pitchFamily="34" charset="0"/>
              <a:cs typeface="Arial" pitchFamily="34" charset="0"/>
            </a:endParaRPr>
          </a:p>
        </p:txBody>
      </p:sp>
      <p:sp>
        <p:nvSpPr>
          <p:cNvPr id="16" name="AutoShape 33"/>
          <p:cNvSpPr>
            <a:spLocks noChangeArrowheads="1"/>
          </p:cNvSpPr>
          <p:nvPr/>
        </p:nvSpPr>
        <p:spPr bwMode="auto">
          <a:xfrm>
            <a:off x="3481647" y="1253157"/>
            <a:ext cx="1623753" cy="1022485"/>
          </a:xfrm>
          <a:prstGeom prst="roundRect">
            <a:avLst>
              <a:gd name="adj" fmla="val 16667"/>
            </a:avLst>
          </a:prstGeom>
          <a:solidFill>
            <a:srgbClr val="EBFFFF"/>
          </a:solidFill>
          <a:ln w="19050">
            <a:solidFill>
              <a:srgbClr val="0000FF"/>
            </a:solidFill>
            <a:round/>
            <a:headEnd/>
            <a:tailEnd/>
          </a:ln>
          <a:effectLst/>
        </p:spPr>
        <p:txBody>
          <a:bodyPr wrap="none" anchor="ctr"/>
          <a:lstStyle/>
          <a:p>
            <a:pPr algn="ctr">
              <a:lnSpc>
                <a:spcPct val="80000"/>
              </a:lnSpc>
            </a:pPr>
            <a:endParaRPr lang="en-US" sz="1000" b="0">
              <a:solidFill>
                <a:srgbClr val="0000FF"/>
              </a:solidFill>
              <a:effectLst/>
              <a:latin typeface="Impact" pitchFamily="34" charset="0"/>
            </a:endParaRPr>
          </a:p>
        </p:txBody>
      </p:sp>
      <p:pic>
        <p:nvPicPr>
          <p:cNvPr id="17" name="Picture 16" descr="Picture3.png"/>
          <p:cNvPicPr>
            <a:picLocks noChangeAspect="1"/>
          </p:cNvPicPr>
          <p:nvPr/>
        </p:nvPicPr>
        <p:blipFill>
          <a:blip r:embed="rId13" cstate="print"/>
          <a:stretch>
            <a:fillRect/>
          </a:stretch>
        </p:blipFill>
        <p:spPr>
          <a:xfrm>
            <a:off x="3498315" y="1219373"/>
            <a:ext cx="1590416" cy="1072986"/>
          </a:xfrm>
          <a:prstGeom prst="roundRect">
            <a:avLst/>
          </a:prstGeom>
          <a:ln w="28575">
            <a:noFill/>
          </a:ln>
        </p:spPr>
      </p:pic>
      <p:sp>
        <p:nvSpPr>
          <p:cNvPr id="49" name="AutoShape 33"/>
          <p:cNvSpPr>
            <a:spLocks noChangeArrowheads="1"/>
          </p:cNvSpPr>
          <p:nvPr/>
        </p:nvSpPr>
        <p:spPr bwMode="auto">
          <a:xfrm>
            <a:off x="3575511" y="1489166"/>
            <a:ext cx="1447800" cy="533400"/>
          </a:xfrm>
          <a:prstGeom prst="roundRect">
            <a:avLst>
              <a:gd name="adj" fmla="val 16667"/>
            </a:avLst>
          </a:prstGeom>
          <a:noFill/>
          <a:ln w="28575">
            <a:noFill/>
            <a:round/>
            <a:headEnd/>
            <a:tailEnd/>
          </a:ln>
          <a:effectLst/>
        </p:spPr>
        <p:txBody>
          <a:bodyPr vert="horz" wrap="none" anchor="ctr"/>
          <a:lstStyle/>
          <a:p>
            <a:pPr algn="ctr"/>
            <a:r>
              <a:rPr lang="en-US" sz="3200" b="0" spc="-150" dirty="0">
                <a:ln w="19050">
                  <a:solidFill>
                    <a:srgbClr val="FFFFFF"/>
                  </a:solidFill>
                </a:ln>
                <a:solidFill>
                  <a:srgbClr val="0000FF">
                    <a:alpha val="80000"/>
                  </a:srgbClr>
                </a:solidFill>
                <a:effectLst/>
                <a:latin typeface="Arial Black" pitchFamily="34" charset="0"/>
              </a:rPr>
              <a:t>Unity</a:t>
            </a:r>
          </a:p>
        </p:txBody>
      </p:sp>
      <p:sp>
        <p:nvSpPr>
          <p:cNvPr id="37" name="Text Box 29"/>
          <p:cNvSpPr txBox="1">
            <a:spLocks noChangeArrowheads="1"/>
          </p:cNvSpPr>
          <p:nvPr/>
        </p:nvSpPr>
        <p:spPr bwMode="auto">
          <a:xfrm>
            <a:off x="228600" y="106363"/>
            <a:ext cx="4209807" cy="584775"/>
          </a:xfrm>
          <a:prstGeom prst="rect">
            <a:avLst/>
          </a:prstGeom>
          <a:noFill/>
          <a:ln w="9525">
            <a:noFill/>
            <a:miter lim="800000"/>
            <a:headEnd/>
            <a:tailEnd/>
          </a:ln>
          <a:effectLst>
            <a:outerShdw dist="12700" algn="ctr" rotWithShape="0">
              <a:schemeClr val="bg1"/>
            </a:outerShdw>
          </a:effectLst>
        </p:spPr>
        <p:txBody>
          <a:bodyPr wrap="none">
            <a:spAutoFit/>
          </a:bodyPr>
          <a:lstStyle/>
          <a:p>
            <a:pPr algn="ctr"/>
            <a:r>
              <a:rPr lang="en-US" sz="3200" b="0" u="sng">
                <a:ln w="12700">
                  <a:solidFill>
                    <a:schemeClr val="bg1"/>
                  </a:solidFill>
                </a:ln>
                <a:solidFill>
                  <a:srgbClr val="000099"/>
                </a:solidFill>
                <a:effectLst>
                  <a:outerShdw dist="12700" dir="11400000" algn="ctr" rotWithShape="0">
                    <a:schemeClr val="bg1"/>
                  </a:outerShdw>
                </a:effectLst>
                <a:latin typeface="Impact" pitchFamily="34" charset="0"/>
              </a:rPr>
              <a:t>Mission of the new truth</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strVal val="#ppt_w*0.70"/>
                                          </p:val>
                                        </p:tav>
                                        <p:tav tm="100000">
                                          <p:val>
                                            <p:strVal val="#ppt_w"/>
                                          </p:val>
                                        </p:tav>
                                      </p:tavLst>
                                    </p:anim>
                                    <p:anim calcmode="lin" valueType="num">
                                      <p:cBhvr>
                                        <p:cTn id="8" dur="1000" fill="hold"/>
                                        <p:tgtEl>
                                          <p:spTgt spid="37"/>
                                        </p:tgtEl>
                                        <p:attrNameLst>
                                          <p:attrName>ppt_h</p:attrName>
                                        </p:attrNameLst>
                                      </p:cBhvr>
                                      <p:tavLst>
                                        <p:tav tm="0">
                                          <p:val>
                                            <p:strVal val="#ppt_h"/>
                                          </p:val>
                                        </p:tav>
                                        <p:tav tm="100000">
                                          <p:val>
                                            <p:strVal val="#ppt_h"/>
                                          </p:val>
                                        </p:tav>
                                      </p:tavLst>
                                    </p:anim>
                                    <p:animEffect transition="in" filter="fade">
                                      <p:cBhvr>
                                        <p:cTn id="9" dur="10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out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2000"/>
                                        <p:tgtEl>
                                          <p:spTgt spid="20"/>
                                        </p:tgtEl>
                                      </p:cBhvr>
                                    </p:animEffect>
                                  </p:childTnLst>
                                </p:cTn>
                              </p:par>
                              <p:par>
                                <p:cTn id="20" presetID="41" presetClass="entr" presetSubtype="0" fill="hold" grpId="0" nodeType="withEffect">
                                  <p:stCondLst>
                                    <p:cond delay="500"/>
                                  </p:stCondLst>
                                  <p:iterate type="wd">
                                    <p:tmPct val="30000"/>
                                  </p:iterate>
                                  <p:childTnLst>
                                    <p:set>
                                      <p:cBhvr>
                                        <p:cTn id="21" dur="1" fill="hold">
                                          <p:stCondLst>
                                            <p:cond delay="0"/>
                                          </p:stCondLst>
                                        </p:cTn>
                                        <p:tgtEl>
                                          <p:spTgt spid="34"/>
                                        </p:tgtEl>
                                        <p:attrNameLst>
                                          <p:attrName>style.visibility</p:attrName>
                                        </p:attrNameLst>
                                      </p:cBhvr>
                                      <p:to>
                                        <p:strVal val="visible"/>
                                      </p:to>
                                    </p:set>
                                    <p:anim calcmode="lin" valueType="num">
                                      <p:cBhvr>
                                        <p:cTn id="22" dur="10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23" dur="1000" fill="hold"/>
                                        <p:tgtEl>
                                          <p:spTgt spid="34"/>
                                        </p:tgtEl>
                                        <p:attrNameLst>
                                          <p:attrName>ppt_y</p:attrName>
                                        </p:attrNameLst>
                                      </p:cBhvr>
                                      <p:tavLst>
                                        <p:tav tm="0">
                                          <p:val>
                                            <p:strVal val="#ppt_y"/>
                                          </p:val>
                                        </p:tav>
                                        <p:tav tm="100000">
                                          <p:val>
                                            <p:strVal val="#ppt_y"/>
                                          </p:val>
                                        </p:tav>
                                      </p:tavLst>
                                    </p:anim>
                                    <p:anim calcmode="lin" valueType="num">
                                      <p:cBhvr>
                                        <p:cTn id="24" dur="10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25" dur="10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26" dur="1000" tmFilter="0,0; .5, 1; 1, 1"/>
                                        <p:tgtEl>
                                          <p:spTgt spid="34"/>
                                        </p:tgtEl>
                                      </p:cBhvr>
                                    </p:animEffect>
                                  </p:childTnLst>
                                </p:cTn>
                              </p:par>
                              <p:par>
                                <p:cTn id="27" presetID="10" presetClass="entr" presetSubtype="0" fill="hold" nodeType="withEffect">
                                  <p:stCondLst>
                                    <p:cond delay="50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childTnLst>
                                </p:cTn>
                              </p:par>
                              <p:par>
                                <p:cTn id="30" presetID="22" presetClass="entr" presetSubtype="8"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par>
                                <p:cTn id="33" presetID="22" presetClass="entr" presetSubtype="8"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par>
                                <p:cTn id="36" presetID="22" presetClass="entr" presetSubtype="8"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cTn>
                              </p:par>
                              <p:par>
                                <p:cTn id="39" presetID="22" presetClass="entr" presetSubtype="8"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par>
                                <p:cTn id="42" presetID="22" presetClass="entr" presetSubtype="8"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left)">
                                      <p:cBhvr>
                                        <p:cTn id="44" dur="500"/>
                                        <p:tgtEl>
                                          <p:spTgt spid="28"/>
                                        </p:tgtEl>
                                      </p:cBhvr>
                                    </p:animEffect>
                                  </p:childTnLst>
                                </p:cTn>
                              </p:par>
                              <p:par>
                                <p:cTn id="45" presetID="22" presetClass="entr" presetSubtype="8"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par>
                                <p:cTn id="48" presetID="22" presetClass="entr" presetSubtype="8" fill="hold"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par>
                                <p:cTn id="51" presetID="22" presetClass="entr" presetSubtype="8"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left)">
                                      <p:cBhvr>
                                        <p:cTn id="53" dur="500"/>
                                        <p:tgtEl>
                                          <p:spTgt spid="31"/>
                                        </p:tgtEl>
                                      </p:cBhvr>
                                    </p:animEffect>
                                  </p:childTnLst>
                                </p:cTn>
                              </p:par>
                              <p:par>
                                <p:cTn id="54" presetID="22" presetClass="entr" presetSubtype="8" fill="hold"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wipe(left)">
                                      <p:cBhvr>
                                        <p:cTn id="56" dur="500"/>
                                        <p:tgtEl>
                                          <p:spTgt spid="32"/>
                                        </p:tgtEl>
                                      </p:cBhvr>
                                    </p:animEffect>
                                  </p:childTnLst>
                                </p:cTn>
                              </p:par>
                              <p:par>
                                <p:cTn id="57" presetID="22" presetClass="entr" presetSubtype="8"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wipe(left)">
                                      <p:cBhvr>
                                        <p:cTn id="59" dur="500"/>
                                        <p:tgtEl>
                                          <p:spTgt spid="3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1000"/>
                                        <p:tgtEl>
                                          <p:spTgt spid="35"/>
                                        </p:tgtEl>
                                      </p:cBhvr>
                                    </p:animEffect>
                                  </p:childTnLst>
                                </p:cTn>
                              </p:par>
                              <p:par>
                                <p:cTn id="65" presetID="63" presetClass="path" presetSubtype="0" decel="50000" fill="hold" nodeType="withEffect">
                                  <p:stCondLst>
                                    <p:cond delay="0"/>
                                  </p:stCondLst>
                                  <p:childTnLst>
                                    <p:animMotion origin="layout" path="M 0.0125 0.00463 L 0.2625 0.00463 " pathEditMode="relative" rAng="0" ptsTypes="AA">
                                      <p:cBhvr>
                                        <p:cTn id="66" dur="1000" fill="hold"/>
                                        <p:tgtEl>
                                          <p:spTgt spid="24"/>
                                        </p:tgtEl>
                                        <p:attrNameLst>
                                          <p:attrName>ppt_x</p:attrName>
                                          <p:attrName>ppt_y</p:attrName>
                                        </p:attrNameLst>
                                      </p:cBhvr>
                                      <p:rCtr x="125" y="0"/>
                                    </p:animMotion>
                                  </p:childTnLst>
                                  <p:subTnLst>
                                    <p:set>
                                      <p:cBhvr override="childStyle">
                                        <p:cTn dur="1" fill="hold" display="0" masterRel="sameClick" afterEffect="1">
                                          <p:stCondLst>
                                            <p:cond evt="end" delay="0">
                                              <p:tn val="65"/>
                                            </p:cond>
                                          </p:stCondLst>
                                        </p:cTn>
                                        <p:tgtEl>
                                          <p:spTgt spid="24"/>
                                        </p:tgtEl>
                                        <p:attrNameLst>
                                          <p:attrName>style.visibility</p:attrName>
                                        </p:attrNameLst>
                                      </p:cBhvr>
                                      <p:to>
                                        <p:strVal val="hidden"/>
                                      </p:to>
                                    </p:set>
                                  </p:subTnLst>
                                </p:cTn>
                              </p:par>
                              <p:par>
                                <p:cTn id="67" presetID="63" presetClass="path" presetSubtype="0" decel="50000" fill="hold" nodeType="withEffect">
                                  <p:stCondLst>
                                    <p:cond delay="0"/>
                                  </p:stCondLst>
                                  <p:childTnLst>
                                    <p:animMotion origin="layout" path="M 3.33333E-6 -4.81481E-6 L 0.28333 -0.003 " pathEditMode="relative" rAng="0" ptsTypes="AA">
                                      <p:cBhvr>
                                        <p:cTn id="68" dur="1000" fill="hold"/>
                                        <p:tgtEl>
                                          <p:spTgt spid="25"/>
                                        </p:tgtEl>
                                        <p:attrNameLst>
                                          <p:attrName>ppt_x</p:attrName>
                                          <p:attrName>ppt_y</p:attrName>
                                        </p:attrNameLst>
                                      </p:cBhvr>
                                      <p:rCtr x="142" y="-2"/>
                                    </p:animMotion>
                                  </p:childTnLst>
                                  <p:subTnLst>
                                    <p:set>
                                      <p:cBhvr override="childStyle">
                                        <p:cTn dur="1" fill="hold" display="0" masterRel="sameClick" afterEffect="1">
                                          <p:stCondLst>
                                            <p:cond evt="end" delay="0">
                                              <p:tn val="67"/>
                                            </p:cond>
                                          </p:stCondLst>
                                        </p:cTn>
                                        <p:tgtEl>
                                          <p:spTgt spid="25"/>
                                        </p:tgtEl>
                                        <p:attrNameLst>
                                          <p:attrName>style.visibility</p:attrName>
                                        </p:attrNameLst>
                                      </p:cBhvr>
                                      <p:to>
                                        <p:strVal val="hidden"/>
                                      </p:to>
                                    </p:set>
                                  </p:subTnLst>
                                </p:cTn>
                              </p:par>
                              <p:par>
                                <p:cTn id="69" presetID="63" presetClass="path" presetSubtype="0" decel="50000" fill="hold" nodeType="withEffect">
                                  <p:stCondLst>
                                    <p:cond delay="0"/>
                                  </p:stCondLst>
                                  <p:childTnLst>
                                    <p:animMotion origin="layout" path="M 5E-6 1.85185E-6 L 0.40938 -0.01204 " pathEditMode="relative" rAng="0" ptsTypes="AA">
                                      <p:cBhvr>
                                        <p:cTn id="70" dur="1000" fill="hold"/>
                                        <p:tgtEl>
                                          <p:spTgt spid="26"/>
                                        </p:tgtEl>
                                        <p:attrNameLst>
                                          <p:attrName>ppt_x</p:attrName>
                                          <p:attrName>ppt_y</p:attrName>
                                        </p:attrNameLst>
                                      </p:cBhvr>
                                      <p:rCtr x="205" y="-6"/>
                                    </p:animMotion>
                                  </p:childTnLst>
                                  <p:subTnLst>
                                    <p:set>
                                      <p:cBhvr override="childStyle">
                                        <p:cTn dur="1" fill="hold" display="0" masterRel="sameClick" afterEffect="1">
                                          <p:stCondLst>
                                            <p:cond evt="end" delay="0">
                                              <p:tn val="69"/>
                                            </p:cond>
                                          </p:stCondLst>
                                        </p:cTn>
                                        <p:tgtEl>
                                          <p:spTgt spid="26"/>
                                        </p:tgtEl>
                                        <p:attrNameLst>
                                          <p:attrName>style.visibility</p:attrName>
                                        </p:attrNameLst>
                                      </p:cBhvr>
                                      <p:to>
                                        <p:strVal val="hidden"/>
                                      </p:to>
                                    </p:set>
                                  </p:subTnLst>
                                </p:cTn>
                              </p:par>
                              <p:par>
                                <p:cTn id="71" presetID="63" presetClass="path" presetSubtype="0" decel="50000" fill="hold" nodeType="withEffect">
                                  <p:stCondLst>
                                    <p:cond delay="0"/>
                                  </p:stCondLst>
                                  <p:childTnLst>
                                    <p:animMotion origin="layout" path="M -3.33333E-6 -4.07407E-6 L 0.35209 0.04537 " pathEditMode="relative" rAng="0" ptsTypes="AA">
                                      <p:cBhvr>
                                        <p:cTn id="72" dur="1000" fill="hold"/>
                                        <p:tgtEl>
                                          <p:spTgt spid="27"/>
                                        </p:tgtEl>
                                        <p:attrNameLst>
                                          <p:attrName>ppt_x</p:attrName>
                                          <p:attrName>ppt_y</p:attrName>
                                        </p:attrNameLst>
                                      </p:cBhvr>
                                      <p:rCtr x="176" y="23"/>
                                    </p:animMotion>
                                  </p:childTnLst>
                                  <p:subTnLst>
                                    <p:set>
                                      <p:cBhvr override="childStyle">
                                        <p:cTn dur="1" fill="hold" display="0" masterRel="sameClick" afterEffect="1">
                                          <p:stCondLst>
                                            <p:cond evt="end" delay="0">
                                              <p:tn val="71"/>
                                            </p:cond>
                                          </p:stCondLst>
                                        </p:cTn>
                                        <p:tgtEl>
                                          <p:spTgt spid="27"/>
                                        </p:tgtEl>
                                        <p:attrNameLst>
                                          <p:attrName>style.visibility</p:attrName>
                                        </p:attrNameLst>
                                      </p:cBhvr>
                                      <p:to>
                                        <p:strVal val="hidden"/>
                                      </p:to>
                                    </p:set>
                                  </p:subTnLst>
                                </p:cTn>
                              </p:par>
                              <p:par>
                                <p:cTn id="73" presetID="63" presetClass="path" presetSubtype="0" decel="50000" fill="hold" nodeType="withEffect">
                                  <p:stCondLst>
                                    <p:cond delay="0"/>
                                  </p:stCondLst>
                                  <p:childTnLst>
                                    <p:animMotion origin="layout" path="M -4.16667E-6 1.48148E-6 L 0.36823 0.00995 " pathEditMode="relative" rAng="0" ptsTypes="AA">
                                      <p:cBhvr>
                                        <p:cTn id="74" dur="1000" fill="hold"/>
                                        <p:tgtEl>
                                          <p:spTgt spid="28"/>
                                        </p:tgtEl>
                                        <p:attrNameLst>
                                          <p:attrName>ppt_x</p:attrName>
                                          <p:attrName>ppt_y</p:attrName>
                                        </p:attrNameLst>
                                      </p:cBhvr>
                                      <p:rCtr x="184" y="5"/>
                                    </p:animMotion>
                                  </p:childTnLst>
                                  <p:subTnLst>
                                    <p:set>
                                      <p:cBhvr override="childStyle">
                                        <p:cTn dur="1" fill="hold" display="0" masterRel="sameClick" afterEffect="1">
                                          <p:stCondLst>
                                            <p:cond evt="end" delay="0">
                                              <p:tn val="73"/>
                                            </p:cond>
                                          </p:stCondLst>
                                        </p:cTn>
                                        <p:tgtEl>
                                          <p:spTgt spid="28"/>
                                        </p:tgtEl>
                                        <p:attrNameLst>
                                          <p:attrName>style.visibility</p:attrName>
                                        </p:attrNameLst>
                                      </p:cBhvr>
                                      <p:to>
                                        <p:strVal val="hidden"/>
                                      </p:to>
                                    </p:set>
                                  </p:subTnLst>
                                </p:cTn>
                              </p:par>
                              <p:par>
                                <p:cTn id="75" presetID="63" presetClass="path" presetSubtype="0" decel="50000" fill="hold" nodeType="withEffect">
                                  <p:stCondLst>
                                    <p:cond delay="0"/>
                                  </p:stCondLst>
                                  <p:childTnLst>
                                    <p:animMotion origin="layout" path="M -5.55556E-7 2.96296E-6 L 0.28715 0.10046 " pathEditMode="relative" rAng="0" ptsTypes="AA">
                                      <p:cBhvr>
                                        <p:cTn id="76" dur="1000" fill="hold"/>
                                        <p:tgtEl>
                                          <p:spTgt spid="29"/>
                                        </p:tgtEl>
                                        <p:attrNameLst>
                                          <p:attrName>ppt_x</p:attrName>
                                          <p:attrName>ppt_y</p:attrName>
                                        </p:attrNameLst>
                                      </p:cBhvr>
                                      <p:rCtr x="144" y="50"/>
                                    </p:animMotion>
                                  </p:childTnLst>
                                  <p:subTnLst>
                                    <p:set>
                                      <p:cBhvr override="childStyle">
                                        <p:cTn dur="1" fill="hold" display="0" masterRel="sameClick" afterEffect="1">
                                          <p:stCondLst>
                                            <p:cond evt="end" delay="0">
                                              <p:tn val="75"/>
                                            </p:cond>
                                          </p:stCondLst>
                                        </p:cTn>
                                        <p:tgtEl>
                                          <p:spTgt spid="29"/>
                                        </p:tgtEl>
                                        <p:attrNameLst>
                                          <p:attrName>style.visibility</p:attrName>
                                        </p:attrNameLst>
                                      </p:cBhvr>
                                      <p:to>
                                        <p:strVal val="hidden"/>
                                      </p:to>
                                    </p:set>
                                  </p:subTnLst>
                                </p:cTn>
                              </p:par>
                              <p:par>
                                <p:cTn id="77" presetID="63" presetClass="path" presetSubtype="0" decel="50000" fill="hold" nodeType="withEffect">
                                  <p:stCondLst>
                                    <p:cond delay="0"/>
                                  </p:stCondLst>
                                  <p:childTnLst>
                                    <p:animMotion origin="layout" path="M 2.22222E-6 4.81481E-6 L 0.38472 -0.01158 " pathEditMode="relative" rAng="0" ptsTypes="AA">
                                      <p:cBhvr>
                                        <p:cTn id="78" dur="1000" fill="hold"/>
                                        <p:tgtEl>
                                          <p:spTgt spid="30"/>
                                        </p:tgtEl>
                                        <p:attrNameLst>
                                          <p:attrName>ppt_x</p:attrName>
                                          <p:attrName>ppt_y</p:attrName>
                                        </p:attrNameLst>
                                      </p:cBhvr>
                                      <p:rCtr x="192" y="-6"/>
                                    </p:animMotion>
                                  </p:childTnLst>
                                  <p:subTnLst>
                                    <p:set>
                                      <p:cBhvr override="childStyle">
                                        <p:cTn dur="1" fill="hold" display="0" masterRel="sameClick" afterEffect="1">
                                          <p:stCondLst>
                                            <p:cond evt="end" delay="0">
                                              <p:tn val="77"/>
                                            </p:cond>
                                          </p:stCondLst>
                                        </p:cTn>
                                        <p:tgtEl>
                                          <p:spTgt spid="30"/>
                                        </p:tgtEl>
                                        <p:attrNameLst>
                                          <p:attrName>style.visibility</p:attrName>
                                        </p:attrNameLst>
                                      </p:cBhvr>
                                      <p:to>
                                        <p:strVal val="hidden"/>
                                      </p:to>
                                    </p:set>
                                  </p:subTnLst>
                                </p:cTn>
                              </p:par>
                              <p:par>
                                <p:cTn id="79" presetID="63" presetClass="path" presetSubtype="0" decel="50000" fill="hold" nodeType="withEffect">
                                  <p:stCondLst>
                                    <p:cond delay="0"/>
                                  </p:stCondLst>
                                  <p:childTnLst>
                                    <p:animMotion origin="layout" path="M 5E-6 -4.07407E-6 L 0.35105 -0.01365 " pathEditMode="relative" rAng="0" ptsTypes="AA">
                                      <p:cBhvr>
                                        <p:cTn id="80" dur="1000" fill="hold"/>
                                        <p:tgtEl>
                                          <p:spTgt spid="31"/>
                                        </p:tgtEl>
                                        <p:attrNameLst>
                                          <p:attrName>ppt_x</p:attrName>
                                          <p:attrName>ppt_y</p:attrName>
                                        </p:attrNameLst>
                                      </p:cBhvr>
                                      <p:rCtr x="176" y="-7"/>
                                    </p:animMotion>
                                  </p:childTnLst>
                                  <p:subTnLst>
                                    <p:set>
                                      <p:cBhvr override="childStyle">
                                        <p:cTn dur="1" fill="hold" display="0" masterRel="sameClick" afterEffect="1">
                                          <p:stCondLst>
                                            <p:cond evt="end" delay="0">
                                              <p:tn val="79"/>
                                            </p:cond>
                                          </p:stCondLst>
                                        </p:cTn>
                                        <p:tgtEl>
                                          <p:spTgt spid="31"/>
                                        </p:tgtEl>
                                        <p:attrNameLst>
                                          <p:attrName>style.visibility</p:attrName>
                                        </p:attrNameLst>
                                      </p:cBhvr>
                                      <p:to>
                                        <p:strVal val="hidden"/>
                                      </p:to>
                                    </p:set>
                                  </p:subTnLst>
                                </p:cTn>
                              </p:par>
                              <p:par>
                                <p:cTn id="81" presetID="63" presetClass="path" presetSubtype="0" decel="50000" fill="hold" nodeType="withEffect">
                                  <p:stCondLst>
                                    <p:cond delay="0"/>
                                  </p:stCondLst>
                                  <p:childTnLst>
                                    <p:animMotion origin="layout" path="M -3.05556E-6 2.96296E-6 L 0.38143 -0.01968 " pathEditMode="relative" rAng="0" ptsTypes="AA">
                                      <p:cBhvr>
                                        <p:cTn id="82" dur="1000" fill="hold"/>
                                        <p:tgtEl>
                                          <p:spTgt spid="32"/>
                                        </p:tgtEl>
                                        <p:attrNameLst>
                                          <p:attrName>ppt_x</p:attrName>
                                          <p:attrName>ppt_y</p:attrName>
                                        </p:attrNameLst>
                                      </p:cBhvr>
                                      <p:rCtr x="191" y="-10"/>
                                    </p:animMotion>
                                  </p:childTnLst>
                                  <p:subTnLst>
                                    <p:set>
                                      <p:cBhvr override="childStyle">
                                        <p:cTn dur="1" fill="hold" display="0" masterRel="sameClick" afterEffect="1">
                                          <p:stCondLst>
                                            <p:cond evt="end" delay="0">
                                              <p:tn val="81"/>
                                            </p:cond>
                                          </p:stCondLst>
                                        </p:cTn>
                                        <p:tgtEl>
                                          <p:spTgt spid="32"/>
                                        </p:tgtEl>
                                        <p:attrNameLst>
                                          <p:attrName>style.visibility</p:attrName>
                                        </p:attrNameLst>
                                      </p:cBhvr>
                                      <p:to>
                                        <p:strVal val="hidden"/>
                                      </p:to>
                                    </p:set>
                                  </p:subTnLst>
                                </p:cTn>
                              </p:par>
                              <p:par>
                                <p:cTn id="83" presetID="63" presetClass="path" presetSubtype="0" decel="50000" fill="hold" nodeType="withEffect">
                                  <p:stCondLst>
                                    <p:cond delay="0"/>
                                  </p:stCondLst>
                                  <p:childTnLst>
                                    <p:animMotion origin="layout" path="M 4.16667E-6 -2.22222E-6 L 0.23593 -0.03333 " pathEditMode="relative" rAng="0" ptsTypes="AA">
                                      <p:cBhvr>
                                        <p:cTn id="84" dur="1000" fill="hold"/>
                                        <p:tgtEl>
                                          <p:spTgt spid="33"/>
                                        </p:tgtEl>
                                        <p:attrNameLst>
                                          <p:attrName>ppt_x</p:attrName>
                                          <p:attrName>ppt_y</p:attrName>
                                        </p:attrNameLst>
                                      </p:cBhvr>
                                      <p:rCtr x="118" y="-17"/>
                                    </p:animMotion>
                                  </p:childTnLst>
                                  <p:subTnLst>
                                    <p:set>
                                      <p:cBhvr override="childStyle">
                                        <p:cTn dur="1" fill="hold" display="0" masterRel="sameClick" afterEffect="1">
                                          <p:stCondLst>
                                            <p:cond evt="end" delay="0">
                                              <p:tn val="83"/>
                                            </p:cond>
                                          </p:stCondLst>
                                        </p:cTn>
                                        <p:tgtEl>
                                          <p:spTgt spid="33"/>
                                        </p:tgtEl>
                                        <p:attrNameLst>
                                          <p:attrName>style.visibility</p:attrName>
                                        </p:attrNameLst>
                                      </p:cBhvr>
                                      <p:to>
                                        <p:strVal val="hidden"/>
                                      </p:to>
                                    </p:set>
                                  </p:subTnLst>
                                </p:cTn>
                              </p:par>
                              <p:par>
                                <p:cTn id="85" presetID="10" presetClass="entr" presetSubtype="0" fill="hold" nodeType="withEffect">
                                  <p:stCondLst>
                                    <p:cond delay="50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500"/>
                                        <p:tgtEl>
                                          <p:spTgt spid="17"/>
                                        </p:tgtEl>
                                      </p:cBhvr>
                                    </p:animEffect>
                                  </p:childTnLst>
                                </p:cTn>
                              </p:par>
                              <p:par>
                                <p:cTn id="88" presetID="41" presetClass="entr" presetSubtype="0" fill="hold" nodeType="withEffect">
                                  <p:stCondLst>
                                    <p:cond delay="500"/>
                                  </p:stCondLst>
                                  <p:iterate type="lt">
                                    <p:tmPct val="10000"/>
                                  </p:iterate>
                                  <p:childTnLst>
                                    <p:set>
                                      <p:cBhvr>
                                        <p:cTn id="89" dur="1" fill="hold">
                                          <p:stCondLst>
                                            <p:cond delay="0"/>
                                          </p:stCondLst>
                                        </p:cTn>
                                        <p:tgtEl>
                                          <p:spTgt spid="49"/>
                                        </p:tgtEl>
                                        <p:attrNameLst>
                                          <p:attrName>style.visibility</p:attrName>
                                        </p:attrNameLst>
                                      </p:cBhvr>
                                      <p:to>
                                        <p:strVal val="visible"/>
                                      </p:to>
                                    </p:set>
                                    <p:anim calcmode="lin" valueType="num">
                                      <p:cBhvr>
                                        <p:cTn id="90" dur="1000" fill="hold"/>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91" dur="1000" fill="hold"/>
                                        <p:tgtEl>
                                          <p:spTgt spid="49"/>
                                        </p:tgtEl>
                                        <p:attrNameLst>
                                          <p:attrName>ppt_y</p:attrName>
                                        </p:attrNameLst>
                                      </p:cBhvr>
                                      <p:tavLst>
                                        <p:tav tm="0">
                                          <p:val>
                                            <p:strVal val="#ppt_y"/>
                                          </p:val>
                                        </p:tav>
                                        <p:tav tm="100000">
                                          <p:val>
                                            <p:strVal val="#ppt_y"/>
                                          </p:val>
                                        </p:tav>
                                      </p:tavLst>
                                    </p:anim>
                                    <p:anim calcmode="lin" valueType="num">
                                      <p:cBhvr>
                                        <p:cTn id="92" dur="1000" fill="hold"/>
                                        <p:tgtEl>
                                          <p:spTgt spid="49"/>
                                        </p:tgtEl>
                                        <p:attrNameLst>
                                          <p:attrName>ppt_h</p:attrName>
                                        </p:attrNameLst>
                                      </p:cBhvr>
                                      <p:tavLst>
                                        <p:tav tm="0">
                                          <p:val>
                                            <p:strVal val="#ppt_h/10"/>
                                          </p:val>
                                        </p:tav>
                                        <p:tav tm="50000">
                                          <p:val>
                                            <p:strVal val="#ppt_h+.01"/>
                                          </p:val>
                                        </p:tav>
                                        <p:tav tm="100000">
                                          <p:val>
                                            <p:strVal val="#ppt_h"/>
                                          </p:val>
                                        </p:tav>
                                      </p:tavLst>
                                    </p:anim>
                                    <p:anim calcmode="lin" valueType="num">
                                      <p:cBhvr>
                                        <p:cTn id="93" dur="1000" fill="hold"/>
                                        <p:tgtEl>
                                          <p:spTgt spid="49"/>
                                        </p:tgtEl>
                                        <p:attrNameLst>
                                          <p:attrName>ppt_w</p:attrName>
                                        </p:attrNameLst>
                                      </p:cBhvr>
                                      <p:tavLst>
                                        <p:tav tm="0">
                                          <p:val>
                                            <p:strVal val="#ppt_w/10"/>
                                          </p:val>
                                        </p:tav>
                                        <p:tav tm="50000">
                                          <p:val>
                                            <p:strVal val="#ppt_w+.01"/>
                                          </p:val>
                                        </p:tav>
                                        <p:tav tm="100000">
                                          <p:val>
                                            <p:strVal val="#ppt_w"/>
                                          </p:val>
                                        </p:tav>
                                      </p:tavLst>
                                    </p:anim>
                                    <p:animEffect transition="in" filter="fade">
                                      <p:cBhvr>
                                        <p:cTn id="94" dur="1000" tmFilter="0,0; .5, 1; 1, 1"/>
                                        <p:tgtEl>
                                          <p:spTgt spid="49"/>
                                        </p:tgtEl>
                                      </p:cBhvr>
                                    </p:animEffect>
                                  </p:childTnLst>
                                </p:cTn>
                              </p:par>
                              <p:par>
                                <p:cTn id="95" presetID="10" presetClass="entr" presetSubtype="0"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0" grpId="0" animBg="1"/>
      <p:bldP spid="34" grpId="0"/>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C5C5FF"/>
            </a:gs>
            <a:gs pos="100000">
              <a:schemeClr val="bg1"/>
            </a:gs>
          </a:gsLst>
          <a:lin ang="5400000" scaled="1"/>
        </a:gradFill>
        <a:effectLst/>
      </p:bgPr>
    </p:bg>
    <p:spTree>
      <p:nvGrpSpPr>
        <p:cNvPr id="1" name=""/>
        <p:cNvGrpSpPr/>
        <p:nvPr/>
      </p:nvGrpSpPr>
      <p:grpSpPr>
        <a:xfrm>
          <a:off x="0" y="0"/>
          <a:ext cx="0" cy="0"/>
          <a:chOff x="0" y="0"/>
          <a:chExt cx="0" cy="0"/>
        </a:xfrm>
      </p:grpSpPr>
      <p:sp>
        <p:nvSpPr>
          <p:cNvPr id="24580" name="Rectangle 4"/>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endParaRPr lang="en-US"/>
          </a:p>
        </p:txBody>
      </p:sp>
      <p:grpSp>
        <p:nvGrpSpPr>
          <p:cNvPr id="24616" name="Group 40"/>
          <p:cNvGrpSpPr>
            <a:grpSpLocks/>
          </p:cNvGrpSpPr>
          <p:nvPr/>
        </p:nvGrpSpPr>
        <p:grpSpPr bwMode="auto">
          <a:xfrm>
            <a:off x="914400" y="5775334"/>
            <a:ext cx="7696200" cy="596901"/>
            <a:chOff x="288" y="3446"/>
            <a:chExt cx="4848" cy="376"/>
          </a:xfrm>
          <a:noFill/>
        </p:grpSpPr>
        <p:sp>
          <p:nvSpPr>
            <p:cNvPr id="24582" name="Text Box 6"/>
            <p:cNvSpPr txBox="1">
              <a:spLocks noChangeArrowheads="1"/>
            </p:cNvSpPr>
            <p:nvPr/>
          </p:nvSpPr>
          <p:spPr bwMode="auto">
            <a:xfrm>
              <a:off x="288" y="3446"/>
              <a:ext cx="240" cy="376"/>
            </a:xfrm>
            <a:prstGeom prst="rect">
              <a:avLst/>
            </a:prstGeom>
            <a:grpFill/>
            <a:ln w="9525">
              <a:noFill/>
              <a:miter lim="800000"/>
              <a:headEnd/>
              <a:tailEnd/>
            </a:ln>
            <a:effectLst/>
          </p:spPr>
          <p:txBody>
            <a:bodyPr>
              <a:spAutoFit/>
            </a:bodyPr>
            <a:lstStyle/>
            <a:p>
              <a:pPr marL="0" marR="0" lvl="0" indent="0" algn="l" defTabSz="914400" rtl="0" eaLnBrk="0" fontAlgn="base" latinLnBrk="0" hangingPunct="0">
                <a:lnSpc>
                  <a:spcPct val="65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24591" name="Text Box 15"/>
            <p:cNvSpPr txBox="1">
              <a:spLocks noChangeArrowheads="1"/>
            </p:cNvSpPr>
            <p:nvPr/>
          </p:nvSpPr>
          <p:spPr bwMode="auto">
            <a:xfrm>
              <a:off x="480" y="3462"/>
              <a:ext cx="4656" cy="233"/>
            </a:xfrm>
            <a:prstGeom prst="rect">
              <a:avLst/>
            </a:prstGeom>
            <a:grpFill/>
            <a:ln w="9525">
              <a:noFill/>
              <a:miter lim="800000"/>
              <a:headEnd/>
              <a:tailEnd/>
            </a:ln>
            <a:effectLst/>
          </p:spPr>
          <p:txBody>
            <a:bodyPr>
              <a:spAutoFit/>
            </a:bodyPr>
            <a:lstStyle/>
            <a:p>
              <a:pPr>
                <a:lnSpc>
                  <a:spcPct val="90000"/>
                </a:lnSpc>
              </a:pPr>
              <a:r>
                <a:rPr lang="en-US" sz="2000" dirty="0">
                  <a:solidFill>
                    <a:schemeClr val="bg1"/>
                  </a:solidFill>
                  <a:effectLst/>
                  <a:latin typeface="Arial Narrow" pitchFamily="34" charset="0"/>
                </a:rPr>
                <a:t>New Truth should guide </a:t>
              </a:r>
              <a:r>
                <a:rPr lang="en-US" sz="2000" u="sng" dirty="0">
                  <a:solidFill>
                    <a:schemeClr val="bg1"/>
                  </a:solidFill>
                  <a:effectLst/>
                  <a:latin typeface="Arial Narrow" pitchFamily="34" charset="0"/>
                </a:rPr>
                <a:t>fallen people</a:t>
              </a:r>
              <a:r>
                <a:rPr lang="en-US" sz="2000" dirty="0">
                  <a:solidFill>
                    <a:schemeClr val="bg1"/>
                  </a:solidFill>
                  <a:effectLst/>
                  <a:latin typeface="Arial Narrow" pitchFamily="34" charset="0"/>
                </a:rPr>
                <a:t> to return to their </a:t>
              </a:r>
              <a:r>
                <a:rPr lang="en-US" sz="2000" u="sng" dirty="0">
                  <a:solidFill>
                    <a:schemeClr val="bg1"/>
                  </a:solidFill>
                  <a:effectLst/>
                  <a:latin typeface="Arial Narrow" pitchFamily="34" charset="0"/>
                </a:rPr>
                <a:t>original state</a:t>
              </a:r>
              <a:r>
                <a:rPr lang="en-US" sz="2000" dirty="0">
                  <a:solidFill>
                    <a:schemeClr val="bg1"/>
                  </a:solidFill>
                  <a:effectLst/>
                  <a:latin typeface="Arial Narrow" pitchFamily="34" charset="0"/>
                </a:rPr>
                <a:t>.</a:t>
              </a:r>
            </a:p>
          </p:txBody>
        </p:sp>
      </p:grpSp>
      <p:sp>
        <p:nvSpPr>
          <p:cNvPr id="27" name="AutoShape 23"/>
          <p:cNvSpPr>
            <a:spLocks noChangeArrowheads="1"/>
          </p:cNvSpPr>
          <p:nvPr/>
        </p:nvSpPr>
        <p:spPr bwMode="auto">
          <a:xfrm rot="10800000" flipV="1">
            <a:off x="2222500" y="3709987"/>
            <a:ext cx="1130300" cy="200025"/>
          </a:xfrm>
          <a:prstGeom prst="leftArrow">
            <a:avLst>
              <a:gd name="adj1" fmla="val 29593"/>
              <a:gd name="adj2" fmla="val 81067"/>
            </a:avLst>
          </a:prstGeom>
          <a:gradFill rotWithShape="0">
            <a:gsLst>
              <a:gs pos="0">
                <a:srgbClr val="FFFFFF"/>
              </a:gs>
              <a:gs pos="100000">
                <a:srgbClr val="3333FF"/>
              </a:gs>
            </a:gsLst>
            <a:path path="rect">
              <a:fillToRect l="50000" t="50000" r="50000" b="50000"/>
            </a:path>
          </a:gradFill>
          <a:ln w="19050">
            <a:solidFill>
              <a:srgbClr val="000099"/>
            </a:solidFill>
            <a:miter lim="800000"/>
            <a:headEnd/>
            <a:tailEnd/>
          </a:ln>
          <a:effectLst/>
        </p:spPr>
        <p:txBody>
          <a:bodyPr wrap="none" anchor="ctr"/>
          <a:lstStyle/>
          <a:p>
            <a:endParaRPr lang="en-US"/>
          </a:p>
        </p:txBody>
      </p:sp>
      <p:sp>
        <p:nvSpPr>
          <p:cNvPr id="28" name="Oval 30"/>
          <p:cNvSpPr>
            <a:spLocks noChangeArrowheads="1"/>
          </p:cNvSpPr>
          <p:nvPr/>
        </p:nvSpPr>
        <p:spPr bwMode="auto">
          <a:xfrm>
            <a:off x="457200" y="2819400"/>
            <a:ext cx="1600201" cy="1752600"/>
          </a:xfrm>
          <a:prstGeom prst="ellipse">
            <a:avLst/>
          </a:prstGeom>
          <a:blipFill>
            <a:blip r:embed="rId3" cstate="print"/>
            <a:stretch>
              <a:fillRect/>
            </a:stretch>
          </a:blipFill>
          <a:ln w="9525">
            <a:solidFill>
              <a:schemeClr val="tx1"/>
            </a:solidFill>
            <a:round/>
            <a:headEnd/>
            <a:tailEnd/>
          </a:ln>
          <a:effectLst/>
        </p:spPr>
        <p:txBody>
          <a:bodyPr wrap="none" anchor="ctr"/>
          <a:lstStyle/>
          <a:p>
            <a:pPr algn="ctr">
              <a:lnSpc>
                <a:spcPct val="80000"/>
              </a:lnSpc>
            </a:pPr>
            <a:endParaRPr lang="en-US" sz="600" b="0">
              <a:solidFill>
                <a:schemeClr val="bg1"/>
              </a:solidFill>
              <a:effectLst/>
              <a:latin typeface="Impact" pitchFamily="34" charset="0"/>
            </a:endParaRPr>
          </a:p>
          <a:p>
            <a:pPr algn="ctr">
              <a:lnSpc>
                <a:spcPct val="80000"/>
              </a:lnSpc>
            </a:pPr>
            <a:r>
              <a:rPr lang="en-US" sz="3200">
                <a:ln w="3175">
                  <a:solidFill>
                    <a:srgbClr val="EAEAEA"/>
                  </a:solidFill>
                </a:ln>
                <a:solidFill>
                  <a:schemeClr val="tx1">
                    <a:lumMod val="75000"/>
                    <a:lumOff val="25000"/>
                  </a:schemeClr>
                </a:solidFill>
                <a:effectLst/>
                <a:latin typeface="Arial Narrow" pitchFamily="34" charset="0"/>
              </a:rPr>
              <a:t>Fallen</a:t>
            </a:r>
            <a:endParaRPr lang="en-US" sz="3200" dirty="0">
              <a:ln w="3175">
                <a:solidFill>
                  <a:srgbClr val="EAEAEA"/>
                </a:solidFill>
              </a:ln>
              <a:solidFill>
                <a:schemeClr val="tx1">
                  <a:lumMod val="75000"/>
                  <a:lumOff val="25000"/>
                </a:schemeClr>
              </a:solidFill>
              <a:effectLst/>
              <a:latin typeface="Arial Narrow" pitchFamily="34" charset="0"/>
            </a:endParaRPr>
          </a:p>
          <a:p>
            <a:pPr algn="ctr">
              <a:lnSpc>
                <a:spcPct val="80000"/>
              </a:lnSpc>
            </a:pPr>
            <a:r>
              <a:rPr lang="en-US" sz="3200" dirty="0">
                <a:ln w="3175">
                  <a:solidFill>
                    <a:srgbClr val="EAEAEA"/>
                  </a:solidFill>
                </a:ln>
                <a:solidFill>
                  <a:schemeClr val="tx1">
                    <a:lumMod val="75000"/>
                    <a:lumOff val="25000"/>
                  </a:schemeClr>
                </a:solidFill>
                <a:effectLst/>
                <a:latin typeface="Arial Narrow" pitchFamily="34" charset="0"/>
              </a:rPr>
              <a:t>people</a:t>
            </a:r>
          </a:p>
        </p:txBody>
      </p:sp>
      <p:sp>
        <p:nvSpPr>
          <p:cNvPr id="29" name="Oval 30"/>
          <p:cNvSpPr>
            <a:spLocks noChangeArrowheads="1"/>
          </p:cNvSpPr>
          <p:nvPr/>
        </p:nvSpPr>
        <p:spPr bwMode="auto">
          <a:xfrm>
            <a:off x="3526631" y="2819400"/>
            <a:ext cx="1600201" cy="1752600"/>
          </a:xfrm>
          <a:prstGeom prst="ellipse">
            <a:avLst/>
          </a:prstGeom>
          <a:blipFill>
            <a:blip r:embed="rId4" cstate="print"/>
            <a:stretch>
              <a:fillRect/>
            </a:stretch>
          </a:blipFill>
          <a:ln w="19050">
            <a:solidFill>
              <a:srgbClr val="FFFF00">
                <a:alpha val="60000"/>
              </a:srgbClr>
            </a:solidFill>
            <a:round/>
            <a:headEnd/>
            <a:tailEnd/>
          </a:ln>
          <a:effectLst/>
        </p:spPr>
        <p:txBody>
          <a:bodyPr wrap="none" anchor="ctr"/>
          <a:lstStyle/>
          <a:p>
            <a:pPr algn="ctr">
              <a:lnSpc>
                <a:spcPct val="80000"/>
              </a:lnSpc>
            </a:pPr>
            <a:endParaRPr lang="en-US" sz="1000" b="0">
              <a:solidFill>
                <a:schemeClr val="accent2"/>
              </a:solidFill>
              <a:effectLst/>
              <a:latin typeface="Impact" pitchFamily="34" charset="0"/>
            </a:endParaRPr>
          </a:p>
          <a:p>
            <a:pPr algn="ctr">
              <a:lnSpc>
                <a:spcPct val="80000"/>
              </a:lnSpc>
            </a:pPr>
            <a:r>
              <a:rPr lang="en-US" sz="3200" spc="-150" dirty="0">
                <a:ln w="3175">
                  <a:solidFill>
                    <a:schemeClr val="bg1"/>
                  </a:solidFill>
                </a:ln>
                <a:solidFill>
                  <a:srgbClr val="6600CC"/>
                </a:solidFill>
                <a:effectLst/>
                <a:latin typeface="Arial Narrow" pitchFamily="34" charset="0"/>
              </a:rPr>
              <a:t>Original</a:t>
            </a:r>
          </a:p>
          <a:p>
            <a:pPr algn="ctr">
              <a:lnSpc>
                <a:spcPct val="80000"/>
              </a:lnSpc>
            </a:pPr>
            <a:r>
              <a:rPr lang="en-US" sz="3200" spc="-150" dirty="0">
                <a:ln w="3175">
                  <a:solidFill>
                    <a:schemeClr val="bg1"/>
                  </a:solidFill>
                </a:ln>
                <a:solidFill>
                  <a:srgbClr val="6600CC"/>
                </a:solidFill>
                <a:effectLst/>
                <a:latin typeface="Arial Narrow" pitchFamily="34" charset="0"/>
              </a:rPr>
              <a:t>state</a:t>
            </a:r>
          </a:p>
        </p:txBody>
      </p:sp>
      <p:sp>
        <p:nvSpPr>
          <p:cNvPr id="30" name="AutoShape 27"/>
          <p:cNvSpPr>
            <a:spLocks noChangeArrowheads="1"/>
          </p:cNvSpPr>
          <p:nvPr/>
        </p:nvSpPr>
        <p:spPr bwMode="auto">
          <a:xfrm rot="10800000" flipV="1">
            <a:off x="2222500" y="1655853"/>
            <a:ext cx="1130300" cy="200025"/>
          </a:xfrm>
          <a:prstGeom prst="leftArrow">
            <a:avLst>
              <a:gd name="adj1" fmla="val 29593"/>
              <a:gd name="adj2" fmla="val 81067"/>
            </a:avLst>
          </a:prstGeom>
          <a:gradFill rotWithShape="0">
            <a:gsLst>
              <a:gs pos="0">
                <a:srgbClr val="FFFFFF"/>
              </a:gs>
              <a:gs pos="100000">
                <a:srgbClr val="3333FF"/>
              </a:gs>
            </a:gsLst>
            <a:path path="rect">
              <a:fillToRect l="50000" t="50000" r="50000" b="50000"/>
            </a:path>
          </a:gradFill>
          <a:ln w="19050">
            <a:solidFill>
              <a:srgbClr val="000099"/>
            </a:solidFill>
            <a:miter lim="800000"/>
            <a:headEnd/>
            <a:tailEnd/>
          </a:ln>
          <a:effectLst/>
        </p:spPr>
        <p:txBody>
          <a:bodyPr wrap="none" anchor="ctr"/>
          <a:lstStyle/>
          <a:p>
            <a:endParaRPr lang="en-US">
              <a:solidFill>
                <a:srgbClr val="000000"/>
              </a:solidFill>
            </a:endParaRPr>
          </a:p>
        </p:txBody>
      </p:sp>
      <p:sp>
        <p:nvSpPr>
          <p:cNvPr id="40" name="AutoShape 31"/>
          <p:cNvSpPr>
            <a:spLocks noChangeArrowheads="1"/>
          </p:cNvSpPr>
          <p:nvPr/>
        </p:nvSpPr>
        <p:spPr bwMode="auto">
          <a:xfrm>
            <a:off x="381000" y="1143000"/>
            <a:ext cx="1752600" cy="1219200"/>
          </a:xfrm>
          <a:prstGeom prst="roundRect">
            <a:avLst>
              <a:gd name="adj" fmla="val 16667"/>
            </a:avLst>
          </a:prstGeom>
          <a:solidFill>
            <a:srgbClr val="0000FF"/>
          </a:solidFill>
          <a:ln w="9525">
            <a:solidFill>
              <a:srgbClr val="008000"/>
            </a:solidFill>
            <a:round/>
            <a:headEnd/>
            <a:tailEnd/>
          </a:ln>
          <a:effectLst/>
        </p:spPr>
        <p:txBody>
          <a:bodyPr wrap="none" anchor="ctr"/>
          <a:lstStyle/>
          <a:p>
            <a:pPr>
              <a:lnSpc>
                <a:spcPct val="85000"/>
              </a:lnSpc>
            </a:pPr>
            <a:endParaRPr lang="en-US" sz="500" b="0" spc="-150">
              <a:noFill/>
              <a:effectLst/>
              <a:latin typeface="Impact" pitchFamily="34" charset="0"/>
            </a:endParaRPr>
          </a:p>
          <a:p>
            <a:pPr>
              <a:lnSpc>
                <a:spcPct val="85000"/>
              </a:lnSpc>
            </a:pPr>
            <a:r>
              <a:rPr lang="en-US" sz="2800" spc="-150">
                <a:noFill/>
                <a:effectLst/>
                <a:latin typeface="Arial Narrow" pitchFamily="34" charset="0"/>
                <a:cs typeface="Arial" pitchFamily="34" charset="0"/>
              </a:rPr>
              <a:t>Religions</a:t>
            </a:r>
          </a:p>
          <a:p>
            <a:pPr>
              <a:lnSpc>
                <a:spcPct val="85000"/>
              </a:lnSpc>
            </a:pPr>
            <a:r>
              <a:rPr lang="en-US" sz="2800" spc="-150">
                <a:noFill/>
                <a:effectLst/>
                <a:latin typeface="Arial Narrow" pitchFamily="34" charset="0"/>
                <a:cs typeface="Arial" pitchFamily="34" charset="0"/>
              </a:rPr>
              <a:t>Ideologies</a:t>
            </a:r>
          </a:p>
          <a:p>
            <a:pPr>
              <a:lnSpc>
                <a:spcPct val="85000"/>
              </a:lnSpc>
            </a:pPr>
            <a:r>
              <a:rPr lang="en-US" sz="2800" spc="-150">
                <a:noFill/>
                <a:effectLst/>
                <a:latin typeface="Arial Narrow" pitchFamily="34" charset="0"/>
                <a:cs typeface="Arial" pitchFamily="34" charset="0"/>
              </a:rPr>
              <a:t>Philosophies</a:t>
            </a:r>
            <a:endParaRPr lang="en-US" sz="2800" spc="-150" dirty="0">
              <a:noFill/>
              <a:effectLst/>
              <a:latin typeface="Arial Narrow" pitchFamily="34" charset="0"/>
              <a:cs typeface="Arial" pitchFamily="34" charset="0"/>
            </a:endParaRPr>
          </a:p>
        </p:txBody>
      </p:sp>
      <p:grpSp>
        <p:nvGrpSpPr>
          <p:cNvPr id="41" name="Group 20"/>
          <p:cNvGrpSpPr/>
          <p:nvPr/>
        </p:nvGrpSpPr>
        <p:grpSpPr>
          <a:xfrm>
            <a:off x="437747" y="1149532"/>
            <a:ext cx="1695853" cy="1219200"/>
            <a:chOff x="437747" y="1149532"/>
            <a:chExt cx="1695853" cy="1219200"/>
          </a:xfrm>
        </p:grpSpPr>
        <p:pic>
          <p:nvPicPr>
            <p:cNvPr id="42" name="Picture 41" descr="Hammer and sickle - Symbol of Communism.bmp"/>
            <p:cNvPicPr>
              <a:picLocks noChangeAspect="1"/>
            </p:cNvPicPr>
            <p:nvPr/>
          </p:nvPicPr>
          <p:blipFill>
            <a:blip r:embed="rId5" cstate="print">
              <a:clrChange>
                <a:clrFrom>
                  <a:srgbClr val="DE0000"/>
                </a:clrFrom>
                <a:clrTo>
                  <a:srgbClr val="DE0000">
                    <a:alpha val="0"/>
                  </a:srgbClr>
                </a:clrTo>
              </a:clrChange>
            </a:blip>
            <a:stretch>
              <a:fillRect/>
            </a:stretch>
          </p:blipFill>
          <p:spPr>
            <a:xfrm>
              <a:off x="1752600" y="1225732"/>
              <a:ext cx="381000" cy="381000"/>
            </a:xfrm>
            <a:prstGeom prst="rect">
              <a:avLst/>
            </a:prstGeom>
          </p:spPr>
        </p:pic>
        <p:pic>
          <p:nvPicPr>
            <p:cNvPr id="43" name="Picture 42" descr="Buddha.gif"/>
            <p:cNvPicPr>
              <a:picLocks noChangeAspect="1"/>
            </p:cNvPicPr>
            <p:nvPr/>
          </p:nvPicPr>
          <p:blipFill>
            <a:blip r:embed="rId6" cstate="print">
              <a:clrChange>
                <a:clrFrom>
                  <a:srgbClr val="FFFFFF"/>
                </a:clrFrom>
                <a:clrTo>
                  <a:srgbClr val="FFFFFF">
                    <a:alpha val="0"/>
                  </a:srgbClr>
                </a:clrTo>
              </a:clrChange>
            </a:blip>
            <a:stretch>
              <a:fillRect/>
            </a:stretch>
          </p:blipFill>
          <p:spPr>
            <a:xfrm>
              <a:off x="1828800" y="1606732"/>
              <a:ext cx="304800" cy="333375"/>
            </a:xfrm>
            <a:prstGeom prst="rect">
              <a:avLst/>
            </a:prstGeom>
          </p:spPr>
        </p:pic>
        <p:pic>
          <p:nvPicPr>
            <p:cNvPr id="44" name="Picture 43" descr="Hinduism.gif"/>
            <p:cNvPicPr>
              <a:picLocks noChangeAspect="1"/>
            </p:cNvPicPr>
            <p:nvPr/>
          </p:nvPicPr>
          <p:blipFill>
            <a:blip r:embed="rId7" cstate="print">
              <a:clrChange>
                <a:clrFrom>
                  <a:srgbClr val="FFFFFF"/>
                </a:clrFrom>
                <a:clrTo>
                  <a:srgbClr val="FFFFFF">
                    <a:alpha val="0"/>
                  </a:srgbClr>
                </a:clrTo>
              </a:clrChange>
            </a:blip>
            <a:stretch>
              <a:fillRect/>
            </a:stretch>
          </p:blipFill>
          <p:spPr>
            <a:xfrm>
              <a:off x="667779" y="2064157"/>
              <a:ext cx="322821" cy="304575"/>
            </a:xfrm>
            <a:prstGeom prst="rect">
              <a:avLst/>
            </a:prstGeom>
          </p:spPr>
        </p:pic>
        <p:pic>
          <p:nvPicPr>
            <p:cNvPr id="45" name="Picture 44" descr="Jewish Star.gif"/>
            <p:cNvPicPr>
              <a:picLocks noChangeAspect="1"/>
            </p:cNvPicPr>
            <p:nvPr/>
          </p:nvPicPr>
          <p:blipFill>
            <a:blip r:embed="rId8" cstate="print">
              <a:clrChange>
                <a:clrFrom>
                  <a:srgbClr val="FFFFFF"/>
                </a:clrFrom>
                <a:clrTo>
                  <a:srgbClr val="FFFFFF">
                    <a:alpha val="0"/>
                  </a:srgbClr>
                </a:clrTo>
              </a:clrChange>
            </a:blip>
            <a:stretch>
              <a:fillRect/>
            </a:stretch>
          </p:blipFill>
          <p:spPr>
            <a:xfrm>
              <a:off x="856182" y="1149532"/>
              <a:ext cx="383658" cy="431449"/>
            </a:xfrm>
            <a:prstGeom prst="rect">
              <a:avLst/>
            </a:prstGeom>
          </p:spPr>
        </p:pic>
        <p:pic>
          <p:nvPicPr>
            <p:cNvPr id="46" name="Picture 45" descr="Religion-CROSS.gif"/>
            <p:cNvPicPr>
              <a:picLocks noChangeAspect="1"/>
            </p:cNvPicPr>
            <p:nvPr/>
          </p:nvPicPr>
          <p:blipFill>
            <a:blip r:embed="rId9" cstate="print">
              <a:clrChange>
                <a:clrFrom>
                  <a:srgbClr val="FFFFFF"/>
                </a:clrFrom>
                <a:clrTo>
                  <a:srgbClr val="FFFFFF">
                    <a:alpha val="0"/>
                  </a:srgbClr>
                </a:clrTo>
              </a:clrChange>
            </a:blip>
            <a:stretch>
              <a:fillRect/>
            </a:stretch>
          </p:blipFill>
          <p:spPr>
            <a:xfrm>
              <a:off x="457200" y="1229004"/>
              <a:ext cx="276543" cy="453928"/>
            </a:xfrm>
            <a:prstGeom prst="rect">
              <a:avLst/>
            </a:prstGeom>
          </p:spPr>
        </p:pic>
        <p:pic>
          <p:nvPicPr>
            <p:cNvPr id="47" name="Picture 46" descr="Tao.gif"/>
            <p:cNvPicPr>
              <a:picLocks noChangeAspect="1"/>
            </p:cNvPicPr>
            <p:nvPr/>
          </p:nvPicPr>
          <p:blipFill>
            <a:blip r:embed="rId10" cstate="print">
              <a:clrChange>
                <a:clrFrom>
                  <a:srgbClr val="FFFFFF"/>
                </a:clrFrom>
                <a:clrTo>
                  <a:srgbClr val="FFFFFF">
                    <a:alpha val="0"/>
                  </a:srgbClr>
                </a:clrTo>
              </a:clrChange>
            </a:blip>
            <a:stretch>
              <a:fillRect/>
            </a:stretch>
          </p:blipFill>
          <p:spPr>
            <a:xfrm>
              <a:off x="1400825" y="1196341"/>
              <a:ext cx="330689" cy="343557"/>
            </a:xfrm>
            <a:prstGeom prst="rect">
              <a:avLst/>
            </a:prstGeom>
          </p:spPr>
        </p:pic>
        <p:pic>
          <p:nvPicPr>
            <p:cNvPr id="48" name="Picture 47" descr="Platon.jpg"/>
            <p:cNvPicPr>
              <a:picLocks noChangeAspect="1"/>
            </p:cNvPicPr>
            <p:nvPr/>
          </p:nvPicPr>
          <p:blipFill>
            <a:blip r:embed="rId11" cstate="print">
              <a:clrChange>
                <a:clrFrom>
                  <a:srgbClr val="FFFFFF"/>
                </a:clrFrom>
                <a:clrTo>
                  <a:srgbClr val="FFFFFF">
                    <a:alpha val="0"/>
                  </a:srgbClr>
                </a:clrTo>
              </a:clrChange>
            </a:blip>
            <a:stretch>
              <a:fillRect/>
            </a:stretch>
          </p:blipFill>
          <p:spPr>
            <a:xfrm>
              <a:off x="1143000" y="2063932"/>
              <a:ext cx="280052" cy="298268"/>
            </a:xfrm>
            <a:prstGeom prst="rect">
              <a:avLst/>
            </a:prstGeom>
          </p:spPr>
        </p:pic>
        <p:pic>
          <p:nvPicPr>
            <p:cNvPr id="49" name="Picture 48" descr="Islam.gif"/>
            <p:cNvPicPr>
              <a:picLocks noChangeAspect="1"/>
            </p:cNvPicPr>
            <p:nvPr/>
          </p:nvPicPr>
          <p:blipFill>
            <a:blip r:embed="rId12" cstate="print">
              <a:clrChange>
                <a:clrFrom>
                  <a:srgbClr val="FFFFFF"/>
                </a:clrFrom>
                <a:clrTo>
                  <a:srgbClr val="FFFFFF">
                    <a:alpha val="0"/>
                  </a:srgbClr>
                </a:clrTo>
              </a:clrChange>
            </a:blip>
            <a:stretch>
              <a:fillRect/>
            </a:stretch>
          </p:blipFill>
          <p:spPr>
            <a:xfrm>
              <a:off x="437747" y="1759132"/>
              <a:ext cx="324253" cy="328113"/>
            </a:xfrm>
            <a:prstGeom prst="rect">
              <a:avLst/>
            </a:prstGeom>
          </p:spPr>
        </p:pic>
        <p:pic>
          <p:nvPicPr>
            <p:cNvPr id="50" name="Picture 49" descr="Aristotle.jpg"/>
            <p:cNvPicPr>
              <a:picLocks noChangeAspect="1"/>
            </p:cNvPicPr>
            <p:nvPr/>
          </p:nvPicPr>
          <p:blipFill>
            <a:blip r:embed="rId13" cstate="print">
              <a:clrChange>
                <a:clrFrom>
                  <a:srgbClr val="FFFFFF"/>
                </a:clrFrom>
                <a:clrTo>
                  <a:srgbClr val="FFFFFF">
                    <a:alpha val="0"/>
                  </a:srgbClr>
                </a:clrTo>
              </a:clrChange>
              <a:lum bright="10000"/>
            </a:blip>
            <a:stretch>
              <a:fillRect/>
            </a:stretch>
          </p:blipFill>
          <p:spPr>
            <a:xfrm>
              <a:off x="1393030" y="2170347"/>
              <a:ext cx="145666" cy="198384"/>
            </a:xfrm>
            <a:prstGeom prst="rect">
              <a:avLst/>
            </a:prstGeom>
          </p:spPr>
        </p:pic>
        <p:pic>
          <p:nvPicPr>
            <p:cNvPr id="51" name="Picture 50" descr="Confucius 1.gif"/>
            <p:cNvPicPr>
              <a:picLocks noChangeAspect="1"/>
            </p:cNvPicPr>
            <p:nvPr/>
          </p:nvPicPr>
          <p:blipFill>
            <a:blip r:embed="rId14" cstate="print">
              <a:clrChange>
                <a:clrFrom>
                  <a:srgbClr val="FFFFFF"/>
                </a:clrFrom>
                <a:clrTo>
                  <a:srgbClr val="FFFFFF">
                    <a:alpha val="0"/>
                  </a:srgbClr>
                </a:clrTo>
              </a:clrChange>
            </a:blip>
            <a:stretch>
              <a:fillRect/>
            </a:stretch>
          </p:blipFill>
          <p:spPr>
            <a:xfrm>
              <a:off x="1676400" y="2050573"/>
              <a:ext cx="257605" cy="318159"/>
            </a:xfrm>
            <a:prstGeom prst="rect">
              <a:avLst/>
            </a:prstGeom>
          </p:spPr>
        </p:pic>
      </p:grpSp>
      <p:pic>
        <p:nvPicPr>
          <p:cNvPr id="52" name="Picture 51" descr="Hammer and sickle - Symbol of Communism.bmp"/>
          <p:cNvPicPr>
            <a:picLocks noChangeAspect="1"/>
          </p:cNvPicPr>
          <p:nvPr/>
        </p:nvPicPr>
        <p:blipFill>
          <a:blip r:embed="rId5" cstate="print">
            <a:clrChange>
              <a:clrFrom>
                <a:srgbClr val="DE0000"/>
              </a:clrFrom>
              <a:clrTo>
                <a:srgbClr val="DE0000">
                  <a:alpha val="0"/>
                </a:srgbClr>
              </a:clrTo>
            </a:clrChange>
          </a:blip>
          <a:stretch>
            <a:fillRect/>
          </a:stretch>
        </p:blipFill>
        <p:spPr>
          <a:xfrm>
            <a:off x="1752600" y="1225732"/>
            <a:ext cx="381000" cy="381000"/>
          </a:xfrm>
          <a:prstGeom prst="rect">
            <a:avLst/>
          </a:prstGeom>
        </p:spPr>
      </p:pic>
      <p:pic>
        <p:nvPicPr>
          <p:cNvPr id="53" name="Picture 52" descr="Buddha.gif"/>
          <p:cNvPicPr>
            <a:picLocks noChangeAspect="1"/>
          </p:cNvPicPr>
          <p:nvPr/>
        </p:nvPicPr>
        <p:blipFill>
          <a:blip r:embed="rId6" cstate="print">
            <a:clrChange>
              <a:clrFrom>
                <a:srgbClr val="FFFFFF"/>
              </a:clrFrom>
              <a:clrTo>
                <a:srgbClr val="FFFFFF">
                  <a:alpha val="0"/>
                </a:srgbClr>
              </a:clrTo>
            </a:clrChange>
          </a:blip>
          <a:stretch>
            <a:fillRect/>
          </a:stretch>
        </p:blipFill>
        <p:spPr>
          <a:xfrm>
            <a:off x="1828800" y="1606732"/>
            <a:ext cx="304800" cy="333375"/>
          </a:xfrm>
          <a:prstGeom prst="rect">
            <a:avLst/>
          </a:prstGeom>
        </p:spPr>
      </p:pic>
      <p:pic>
        <p:nvPicPr>
          <p:cNvPr id="54" name="Picture 53" descr="Hinduism.gif"/>
          <p:cNvPicPr>
            <a:picLocks noChangeAspect="1"/>
          </p:cNvPicPr>
          <p:nvPr/>
        </p:nvPicPr>
        <p:blipFill>
          <a:blip r:embed="rId7" cstate="print">
            <a:clrChange>
              <a:clrFrom>
                <a:srgbClr val="FFFFFF"/>
              </a:clrFrom>
              <a:clrTo>
                <a:srgbClr val="FFFFFF">
                  <a:alpha val="0"/>
                </a:srgbClr>
              </a:clrTo>
            </a:clrChange>
          </a:blip>
          <a:stretch>
            <a:fillRect/>
          </a:stretch>
        </p:blipFill>
        <p:spPr>
          <a:xfrm>
            <a:off x="667779" y="2064157"/>
            <a:ext cx="322821" cy="304575"/>
          </a:xfrm>
          <a:prstGeom prst="rect">
            <a:avLst/>
          </a:prstGeom>
        </p:spPr>
      </p:pic>
      <p:pic>
        <p:nvPicPr>
          <p:cNvPr id="55" name="Picture 54" descr="Jewish Star.gif"/>
          <p:cNvPicPr>
            <a:picLocks noChangeAspect="1"/>
          </p:cNvPicPr>
          <p:nvPr/>
        </p:nvPicPr>
        <p:blipFill>
          <a:blip r:embed="rId8" cstate="print">
            <a:clrChange>
              <a:clrFrom>
                <a:srgbClr val="FFFFFF"/>
              </a:clrFrom>
              <a:clrTo>
                <a:srgbClr val="FFFFFF">
                  <a:alpha val="0"/>
                </a:srgbClr>
              </a:clrTo>
            </a:clrChange>
          </a:blip>
          <a:stretch>
            <a:fillRect/>
          </a:stretch>
        </p:blipFill>
        <p:spPr>
          <a:xfrm>
            <a:off x="856182" y="1149532"/>
            <a:ext cx="383658" cy="431449"/>
          </a:xfrm>
          <a:prstGeom prst="rect">
            <a:avLst/>
          </a:prstGeom>
        </p:spPr>
      </p:pic>
      <p:pic>
        <p:nvPicPr>
          <p:cNvPr id="56" name="Picture 55" descr="Religion-CROSS.gif"/>
          <p:cNvPicPr>
            <a:picLocks noChangeAspect="1"/>
          </p:cNvPicPr>
          <p:nvPr/>
        </p:nvPicPr>
        <p:blipFill>
          <a:blip r:embed="rId9" cstate="print">
            <a:clrChange>
              <a:clrFrom>
                <a:srgbClr val="FFFFFF"/>
              </a:clrFrom>
              <a:clrTo>
                <a:srgbClr val="FFFFFF">
                  <a:alpha val="0"/>
                </a:srgbClr>
              </a:clrTo>
            </a:clrChange>
          </a:blip>
          <a:stretch>
            <a:fillRect/>
          </a:stretch>
        </p:blipFill>
        <p:spPr>
          <a:xfrm>
            <a:off x="457200" y="1229004"/>
            <a:ext cx="276543" cy="453928"/>
          </a:xfrm>
          <a:prstGeom prst="rect">
            <a:avLst/>
          </a:prstGeom>
        </p:spPr>
      </p:pic>
      <p:pic>
        <p:nvPicPr>
          <p:cNvPr id="57" name="Picture 56" descr="Tao.gif"/>
          <p:cNvPicPr>
            <a:picLocks noChangeAspect="1"/>
          </p:cNvPicPr>
          <p:nvPr/>
        </p:nvPicPr>
        <p:blipFill>
          <a:blip r:embed="rId10" cstate="print">
            <a:clrChange>
              <a:clrFrom>
                <a:srgbClr val="FFFFFF"/>
              </a:clrFrom>
              <a:clrTo>
                <a:srgbClr val="FFFFFF">
                  <a:alpha val="0"/>
                </a:srgbClr>
              </a:clrTo>
            </a:clrChange>
          </a:blip>
          <a:stretch>
            <a:fillRect/>
          </a:stretch>
        </p:blipFill>
        <p:spPr>
          <a:xfrm>
            <a:off x="1400825" y="1196341"/>
            <a:ext cx="330689" cy="343557"/>
          </a:xfrm>
          <a:prstGeom prst="rect">
            <a:avLst/>
          </a:prstGeom>
        </p:spPr>
      </p:pic>
      <p:pic>
        <p:nvPicPr>
          <p:cNvPr id="58" name="Picture 57" descr="Platon.jpg"/>
          <p:cNvPicPr>
            <a:picLocks noChangeAspect="1"/>
          </p:cNvPicPr>
          <p:nvPr/>
        </p:nvPicPr>
        <p:blipFill>
          <a:blip r:embed="rId11" cstate="print">
            <a:clrChange>
              <a:clrFrom>
                <a:srgbClr val="FFFFFF"/>
              </a:clrFrom>
              <a:clrTo>
                <a:srgbClr val="FFFFFF">
                  <a:alpha val="0"/>
                </a:srgbClr>
              </a:clrTo>
            </a:clrChange>
          </a:blip>
          <a:stretch>
            <a:fillRect/>
          </a:stretch>
        </p:blipFill>
        <p:spPr>
          <a:xfrm>
            <a:off x="1143000" y="2063932"/>
            <a:ext cx="280052" cy="298268"/>
          </a:xfrm>
          <a:prstGeom prst="rect">
            <a:avLst/>
          </a:prstGeom>
        </p:spPr>
      </p:pic>
      <p:pic>
        <p:nvPicPr>
          <p:cNvPr id="59" name="Picture 58" descr="Islam.gif"/>
          <p:cNvPicPr>
            <a:picLocks noChangeAspect="1"/>
          </p:cNvPicPr>
          <p:nvPr/>
        </p:nvPicPr>
        <p:blipFill>
          <a:blip r:embed="rId12" cstate="print">
            <a:clrChange>
              <a:clrFrom>
                <a:srgbClr val="FFFFFF"/>
              </a:clrFrom>
              <a:clrTo>
                <a:srgbClr val="FFFFFF">
                  <a:alpha val="0"/>
                </a:srgbClr>
              </a:clrTo>
            </a:clrChange>
          </a:blip>
          <a:stretch>
            <a:fillRect/>
          </a:stretch>
        </p:blipFill>
        <p:spPr>
          <a:xfrm>
            <a:off x="437747" y="1759132"/>
            <a:ext cx="324253" cy="328113"/>
          </a:xfrm>
          <a:prstGeom prst="rect">
            <a:avLst/>
          </a:prstGeom>
        </p:spPr>
      </p:pic>
      <p:pic>
        <p:nvPicPr>
          <p:cNvPr id="60" name="Picture 59" descr="Aristotle.jpg"/>
          <p:cNvPicPr>
            <a:picLocks noChangeAspect="1"/>
          </p:cNvPicPr>
          <p:nvPr/>
        </p:nvPicPr>
        <p:blipFill>
          <a:blip r:embed="rId13" cstate="print">
            <a:clrChange>
              <a:clrFrom>
                <a:srgbClr val="FFFFFF"/>
              </a:clrFrom>
              <a:clrTo>
                <a:srgbClr val="FFFFFF">
                  <a:alpha val="0"/>
                </a:srgbClr>
              </a:clrTo>
            </a:clrChange>
            <a:lum bright="10000"/>
          </a:blip>
          <a:stretch>
            <a:fillRect/>
          </a:stretch>
        </p:blipFill>
        <p:spPr>
          <a:xfrm>
            <a:off x="1393030" y="2170347"/>
            <a:ext cx="145666" cy="198384"/>
          </a:xfrm>
          <a:prstGeom prst="rect">
            <a:avLst/>
          </a:prstGeom>
        </p:spPr>
      </p:pic>
      <p:pic>
        <p:nvPicPr>
          <p:cNvPr id="61" name="Picture 60" descr="Confucius 1.gif"/>
          <p:cNvPicPr>
            <a:picLocks noChangeAspect="1"/>
          </p:cNvPicPr>
          <p:nvPr/>
        </p:nvPicPr>
        <p:blipFill>
          <a:blip r:embed="rId14" cstate="print">
            <a:clrChange>
              <a:clrFrom>
                <a:srgbClr val="FFFFFF"/>
              </a:clrFrom>
              <a:clrTo>
                <a:srgbClr val="FFFFFF">
                  <a:alpha val="0"/>
                </a:srgbClr>
              </a:clrTo>
            </a:clrChange>
          </a:blip>
          <a:stretch>
            <a:fillRect/>
          </a:stretch>
        </p:blipFill>
        <p:spPr>
          <a:xfrm>
            <a:off x="1676400" y="2050573"/>
            <a:ext cx="257605" cy="318159"/>
          </a:xfrm>
          <a:prstGeom prst="rect">
            <a:avLst/>
          </a:prstGeom>
        </p:spPr>
      </p:pic>
      <p:sp>
        <p:nvSpPr>
          <p:cNvPr id="62" name="AutoShape 31"/>
          <p:cNvSpPr>
            <a:spLocks noChangeArrowheads="1"/>
          </p:cNvSpPr>
          <p:nvPr/>
        </p:nvSpPr>
        <p:spPr bwMode="auto">
          <a:xfrm>
            <a:off x="457200" y="1149532"/>
            <a:ext cx="1600200" cy="1219200"/>
          </a:xfrm>
          <a:prstGeom prst="roundRect">
            <a:avLst>
              <a:gd name="adj" fmla="val 16667"/>
            </a:avLst>
          </a:prstGeom>
          <a:noFill/>
          <a:ln w="9525">
            <a:noFill/>
            <a:round/>
            <a:headEnd/>
            <a:tailEnd/>
          </a:ln>
          <a:effectLst/>
        </p:spPr>
        <p:txBody>
          <a:bodyPr wrap="none" anchor="ctr"/>
          <a:lstStyle/>
          <a:p>
            <a:pPr algn="ctr">
              <a:lnSpc>
                <a:spcPts val="2200"/>
              </a:lnSpc>
            </a:pPr>
            <a:r>
              <a:rPr lang="en-US" sz="2200">
                <a:solidFill>
                  <a:srgbClr val="FFFFFF"/>
                </a:solidFill>
                <a:effectLst/>
                <a:latin typeface="Arial Narrow" pitchFamily="34" charset="0"/>
                <a:cs typeface="Arial" pitchFamily="34" charset="0"/>
              </a:rPr>
              <a:t>Religions</a:t>
            </a:r>
          </a:p>
          <a:p>
            <a:pPr algn="ctr">
              <a:lnSpc>
                <a:spcPts val="2200"/>
              </a:lnSpc>
            </a:pPr>
            <a:r>
              <a:rPr lang="en-US" sz="2200">
                <a:solidFill>
                  <a:srgbClr val="FFFFFF"/>
                </a:solidFill>
                <a:effectLst/>
                <a:latin typeface="Arial Narrow" pitchFamily="34" charset="0"/>
                <a:cs typeface="Arial" pitchFamily="34" charset="0"/>
              </a:rPr>
              <a:t>Ideologies</a:t>
            </a:r>
          </a:p>
          <a:p>
            <a:pPr algn="ctr">
              <a:lnSpc>
                <a:spcPts val="2100"/>
              </a:lnSpc>
            </a:pPr>
            <a:r>
              <a:rPr lang="en-US" sz="2200">
                <a:solidFill>
                  <a:srgbClr val="FFFFFF"/>
                </a:solidFill>
                <a:effectLst/>
                <a:latin typeface="Arial Narrow" pitchFamily="34" charset="0"/>
                <a:cs typeface="Arial" pitchFamily="34" charset="0"/>
              </a:rPr>
              <a:t>Philosophies</a:t>
            </a:r>
            <a:endParaRPr lang="en-US" sz="2200" dirty="0">
              <a:solidFill>
                <a:srgbClr val="FFFFFF"/>
              </a:solidFill>
              <a:effectLst/>
              <a:latin typeface="Arial Narrow" pitchFamily="34" charset="0"/>
              <a:cs typeface="Arial" pitchFamily="34" charset="0"/>
            </a:endParaRPr>
          </a:p>
        </p:txBody>
      </p:sp>
      <p:sp>
        <p:nvSpPr>
          <p:cNvPr id="63" name="AutoShape 33"/>
          <p:cNvSpPr>
            <a:spLocks noChangeArrowheads="1"/>
          </p:cNvSpPr>
          <p:nvPr/>
        </p:nvSpPr>
        <p:spPr bwMode="auto">
          <a:xfrm>
            <a:off x="3481647" y="1253157"/>
            <a:ext cx="1623753" cy="1022485"/>
          </a:xfrm>
          <a:prstGeom prst="roundRect">
            <a:avLst>
              <a:gd name="adj" fmla="val 16667"/>
            </a:avLst>
          </a:prstGeom>
          <a:solidFill>
            <a:srgbClr val="EBFFFF"/>
          </a:solidFill>
          <a:ln w="19050">
            <a:solidFill>
              <a:srgbClr val="0000FF"/>
            </a:solidFill>
            <a:round/>
            <a:headEnd/>
            <a:tailEnd/>
          </a:ln>
          <a:effectLst/>
        </p:spPr>
        <p:txBody>
          <a:bodyPr wrap="none" anchor="ctr"/>
          <a:lstStyle/>
          <a:p>
            <a:pPr algn="ctr">
              <a:lnSpc>
                <a:spcPct val="80000"/>
              </a:lnSpc>
            </a:pPr>
            <a:endParaRPr lang="en-US" sz="1000" b="0">
              <a:solidFill>
                <a:srgbClr val="0000FF"/>
              </a:solidFill>
              <a:effectLst/>
              <a:latin typeface="Impact" pitchFamily="34" charset="0"/>
            </a:endParaRPr>
          </a:p>
        </p:txBody>
      </p:sp>
      <p:pic>
        <p:nvPicPr>
          <p:cNvPr id="64" name="Picture 63" descr="Picture3.png"/>
          <p:cNvPicPr>
            <a:picLocks noChangeAspect="1"/>
          </p:cNvPicPr>
          <p:nvPr/>
        </p:nvPicPr>
        <p:blipFill>
          <a:blip r:embed="rId15" cstate="print"/>
          <a:stretch>
            <a:fillRect/>
          </a:stretch>
        </p:blipFill>
        <p:spPr>
          <a:xfrm>
            <a:off x="3498315" y="1219373"/>
            <a:ext cx="1590416" cy="1072986"/>
          </a:xfrm>
          <a:prstGeom prst="roundRect">
            <a:avLst/>
          </a:prstGeom>
          <a:ln w="28575">
            <a:noFill/>
          </a:ln>
        </p:spPr>
      </p:pic>
      <p:sp>
        <p:nvSpPr>
          <p:cNvPr id="65" name="AutoShape 33"/>
          <p:cNvSpPr>
            <a:spLocks noChangeArrowheads="1"/>
          </p:cNvSpPr>
          <p:nvPr/>
        </p:nvSpPr>
        <p:spPr bwMode="auto">
          <a:xfrm>
            <a:off x="3575511" y="1489166"/>
            <a:ext cx="1447800" cy="533400"/>
          </a:xfrm>
          <a:prstGeom prst="roundRect">
            <a:avLst>
              <a:gd name="adj" fmla="val 16667"/>
            </a:avLst>
          </a:prstGeom>
          <a:noFill/>
          <a:ln w="28575">
            <a:noFill/>
            <a:round/>
            <a:headEnd/>
            <a:tailEnd/>
          </a:ln>
          <a:effectLst/>
        </p:spPr>
        <p:txBody>
          <a:bodyPr vert="horz" wrap="none" anchor="ctr"/>
          <a:lstStyle/>
          <a:p>
            <a:pPr algn="ctr"/>
            <a:r>
              <a:rPr lang="en-US" sz="3200" b="0" spc="-150">
                <a:ln w="19050">
                  <a:solidFill>
                    <a:srgbClr val="FFFFFF"/>
                  </a:solidFill>
                </a:ln>
                <a:solidFill>
                  <a:srgbClr val="0000FF"/>
                </a:solidFill>
                <a:effectLst/>
                <a:latin typeface="Arial Black" pitchFamily="34" charset="0"/>
              </a:rPr>
              <a:t>Unity</a:t>
            </a:r>
          </a:p>
        </p:txBody>
      </p:sp>
      <p:sp>
        <p:nvSpPr>
          <p:cNvPr id="66" name="AutoShape 33"/>
          <p:cNvSpPr>
            <a:spLocks noChangeArrowheads="1"/>
          </p:cNvSpPr>
          <p:nvPr/>
        </p:nvSpPr>
        <p:spPr bwMode="auto">
          <a:xfrm>
            <a:off x="3575511" y="1489166"/>
            <a:ext cx="1447800" cy="533400"/>
          </a:xfrm>
          <a:prstGeom prst="roundRect">
            <a:avLst>
              <a:gd name="adj" fmla="val 16667"/>
            </a:avLst>
          </a:prstGeom>
          <a:noFill/>
          <a:ln w="28575">
            <a:noFill/>
            <a:round/>
            <a:headEnd/>
            <a:tailEnd/>
          </a:ln>
          <a:effectLst/>
        </p:spPr>
        <p:txBody>
          <a:bodyPr vert="horz" wrap="none" anchor="ctr"/>
          <a:lstStyle/>
          <a:p>
            <a:pPr algn="ctr"/>
            <a:r>
              <a:rPr lang="en-US" sz="3200" b="0" spc="-150" dirty="0">
                <a:ln w="19050">
                  <a:solidFill>
                    <a:srgbClr val="FFFFFF"/>
                  </a:solidFill>
                </a:ln>
                <a:solidFill>
                  <a:srgbClr val="0000FF">
                    <a:alpha val="80000"/>
                  </a:srgbClr>
                </a:solidFill>
                <a:effectLst/>
                <a:latin typeface="Arial Black" pitchFamily="34" charset="0"/>
              </a:rPr>
              <a:t>Unity</a:t>
            </a:r>
          </a:p>
        </p:txBody>
      </p:sp>
      <p:sp>
        <p:nvSpPr>
          <p:cNvPr id="67" name="Text Box 29"/>
          <p:cNvSpPr txBox="1">
            <a:spLocks noChangeArrowheads="1"/>
          </p:cNvSpPr>
          <p:nvPr/>
        </p:nvSpPr>
        <p:spPr bwMode="auto">
          <a:xfrm>
            <a:off x="228600" y="106363"/>
            <a:ext cx="4209807" cy="584775"/>
          </a:xfrm>
          <a:prstGeom prst="rect">
            <a:avLst/>
          </a:prstGeom>
          <a:noFill/>
          <a:ln w="9525">
            <a:noFill/>
            <a:miter lim="800000"/>
            <a:headEnd/>
            <a:tailEnd/>
          </a:ln>
          <a:effectLst>
            <a:outerShdw dist="12700" algn="ctr" rotWithShape="0">
              <a:schemeClr val="bg1"/>
            </a:outerShdw>
          </a:effectLst>
        </p:spPr>
        <p:txBody>
          <a:bodyPr wrap="none">
            <a:spAutoFit/>
          </a:bodyPr>
          <a:lstStyle/>
          <a:p>
            <a:pPr algn="ctr"/>
            <a:r>
              <a:rPr lang="en-US" sz="3200" b="0" u="sng">
                <a:ln w="12700">
                  <a:solidFill>
                    <a:schemeClr val="bg1"/>
                  </a:solidFill>
                </a:ln>
                <a:solidFill>
                  <a:srgbClr val="000099"/>
                </a:solidFill>
                <a:effectLst>
                  <a:outerShdw dist="12700" dir="11400000" algn="ctr" rotWithShape="0">
                    <a:schemeClr val="bg1"/>
                  </a:outerShdw>
                </a:effectLst>
                <a:latin typeface="Impact" pitchFamily="34" charset="0"/>
              </a:rPr>
              <a:t>Mission of the new truth</a:t>
            </a: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4616"/>
                                        </p:tgtEl>
                                        <p:attrNameLst>
                                          <p:attrName>style.visibility</p:attrName>
                                        </p:attrNameLst>
                                      </p:cBhvr>
                                      <p:to>
                                        <p:strVal val="visible"/>
                                      </p:to>
                                    </p:set>
                                    <p:animEffect transition="in" filter="barn(outVertical)">
                                      <p:cBhvr>
                                        <p:cTn id="7" dur="500"/>
                                        <p:tgtEl>
                                          <p:spTgt spid="2461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strVal val="#ppt_w*0.70"/>
                                          </p:val>
                                        </p:tav>
                                        <p:tav tm="100000">
                                          <p:val>
                                            <p:strVal val="#ppt_w"/>
                                          </p:val>
                                        </p:tav>
                                      </p:tavLst>
                                    </p:anim>
                                    <p:anim calcmode="lin" valueType="num">
                                      <p:cBhvr>
                                        <p:cTn id="13" dur="1000" fill="hold"/>
                                        <p:tgtEl>
                                          <p:spTgt spid="28"/>
                                        </p:tgtEl>
                                        <p:attrNameLst>
                                          <p:attrName>ppt_h</p:attrName>
                                        </p:attrNameLst>
                                      </p:cBhvr>
                                      <p:tavLst>
                                        <p:tav tm="0">
                                          <p:val>
                                            <p:strVal val="#ppt_h"/>
                                          </p:val>
                                        </p:tav>
                                        <p:tav tm="100000">
                                          <p:val>
                                            <p:strVal val="#ppt_h"/>
                                          </p:val>
                                        </p:tav>
                                      </p:tavLst>
                                    </p:anim>
                                    <p:animEffect transition="in" filter="fade">
                                      <p:cBhvr>
                                        <p:cTn id="14" dur="10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1000" fill="hold"/>
                                        <p:tgtEl>
                                          <p:spTgt spid="29"/>
                                        </p:tgtEl>
                                        <p:attrNameLst>
                                          <p:attrName>ppt_w</p:attrName>
                                        </p:attrNameLst>
                                      </p:cBhvr>
                                      <p:tavLst>
                                        <p:tav tm="0">
                                          <p:val>
                                            <p:strVal val="#ppt_w*0.70"/>
                                          </p:val>
                                        </p:tav>
                                        <p:tav tm="100000">
                                          <p:val>
                                            <p:strVal val="#ppt_w"/>
                                          </p:val>
                                        </p:tav>
                                      </p:tavLst>
                                    </p:anim>
                                    <p:anim calcmode="lin" valueType="num">
                                      <p:cBhvr>
                                        <p:cTn id="23" dur="1000" fill="hold"/>
                                        <p:tgtEl>
                                          <p:spTgt spid="29"/>
                                        </p:tgtEl>
                                        <p:attrNameLst>
                                          <p:attrName>ppt_h</p:attrName>
                                        </p:attrNameLst>
                                      </p:cBhvr>
                                      <p:tavLst>
                                        <p:tav tm="0">
                                          <p:val>
                                            <p:strVal val="#ppt_h"/>
                                          </p:val>
                                        </p:tav>
                                        <p:tav tm="100000">
                                          <p:val>
                                            <p:strVal val="#ppt_h"/>
                                          </p:val>
                                        </p:tav>
                                      </p:tavLst>
                                    </p:anim>
                                    <p:animEffect transition="in" filter="fade">
                                      <p:cBhvr>
                                        <p:cTn id="24"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autoUpdateAnimBg="0"/>
      <p:bldP spid="29"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C5C5FF"/>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23" name="Picture 22" descr="2007p1 0 - INTRO - OneHourLectureSlideshow.jpg"/>
          <p:cNvPicPr>
            <a:picLocks noChangeAspect="1"/>
          </p:cNvPicPr>
          <p:nvPr/>
        </p:nvPicPr>
        <p:blipFill>
          <a:blip r:embed="rId3" cstate="print"/>
          <a:stretch>
            <a:fillRect/>
          </a:stretch>
        </p:blipFill>
        <p:spPr>
          <a:xfrm>
            <a:off x="0" y="0"/>
            <a:ext cx="9144000" cy="6858000"/>
          </a:xfrm>
          <a:prstGeom prst="rect">
            <a:avLst/>
          </a:prstGeom>
        </p:spPr>
      </p:pic>
      <p:sp>
        <p:nvSpPr>
          <p:cNvPr id="25604" name="Rectangle 4"/>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9" name="Rectangle 143"/>
          <p:cNvSpPr>
            <a:spLocks noChangeArrowheads="1"/>
          </p:cNvSpPr>
          <p:nvPr/>
        </p:nvSpPr>
        <p:spPr bwMode="auto">
          <a:xfrm>
            <a:off x="5562600" y="4457700"/>
            <a:ext cx="3200400" cy="647700"/>
          </a:xfrm>
          <a:prstGeom prst="rect">
            <a:avLst/>
          </a:prstGeom>
          <a:solidFill>
            <a:srgbClr val="000022"/>
          </a:solidFill>
          <a:ln w="3175">
            <a:solidFill>
              <a:srgbClr val="CDCDFF"/>
            </a:solidFill>
            <a:miter lim="800000"/>
            <a:headEnd/>
            <a:tailEnd/>
          </a:ln>
          <a:effectLst/>
        </p:spPr>
        <p:txBody>
          <a:bodyPr wrap="none" anchor="ctr"/>
          <a:lstStyle/>
          <a:p>
            <a:endParaRPr lang="en-US">
              <a:ln>
                <a:solidFill>
                  <a:srgbClr val="CDCDFF"/>
                </a:solidFill>
              </a:ln>
            </a:endParaRPr>
          </a:p>
        </p:txBody>
      </p:sp>
      <p:sp>
        <p:nvSpPr>
          <p:cNvPr id="14" name="Text Box 29"/>
          <p:cNvSpPr txBox="1">
            <a:spLocks noChangeArrowheads="1"/>
          </p:cNvSpPr>
          <p:nvPr/>
        </p:nvSpPr>
        <p:spPr bwMode="auto">
          <a:xfrm>
            <a:off x="228600" y="106363"/>
            <a:ext cx="4209807" cy="584775"/>
          </a:xfrm>
          <a:prstGeom prst="rect">
            <a:avLst/>
          </a:prstGeom>
          <a:noFill/>
          <a:ln w="9525">
            <a:noFill/>
            <a:miter lim="800000"/>
            <a:headEnd/>
            <a:tailEnd/>
          </a:ln>
          <a:effectLst>
            <a:outerShdw dist="12700" algn="ctr" rotWithShape="0">
              <a:schemeClr val="bg1"/>
            </a:outerShdw>
          </a:effectLst>
        </p:spPr>
        <p:txBody>
          <a:bodyPr wrap="none">
            <a:spAutoFit/>
          </a:bodyPr>
          <a:lstStyle/>
          <a:p>
            <a:pPr algn="ctr"/>
            <a:r>
              <a:rPr lang="en-US" sz="3200" b="0" u="sng">
                <a:ln w="12700">
                  <a:solidFill>
                    <a:schemeClr val="bg1"/>
                  </a:solidFill>
                </a:ln>
                <a:solidFill>
                  <a:srgbClr val="000099"/>
                </a:solidFill>
                <a:effectLst>
                  <a:outerShdw dist="12700" dir="11400000" algn="ctr" rotWithShape="0">
                    <a:schemeClr val="bg1"/>
                  </a:outerShdw>
                </a:effectLst>
                <a:latin typeface="Impact" pitchFamily="34" charset="0"/>
              </a:rPr>
              <a:t>Mission of the new truth</a:t>
            </a:r>
          </a:p>
        </p:txBody>
      </p:sp>
      <p:sp>
        <p:nvSpPr>
          <p:cNvPr id="15" name="AutoShape 23"/>
          <p:cNvSpPr>
            <a:spLocks noChangeArrowheads="1"/>
          </p:cNvSpPr>
          <p:nvPr/>
        </p:nvSpPr>
        <p:spPr bwMode="auto">
          <a:xfrm rot="10800000" flipV="1">
            <a:off x="2222500" y="3709987"/>
            <a:ext cx="1130300" cy="200025"/>
          </a:xfrm>
          <a:prstGeom prst="leftArrow">
            <a:avLst>
              <a:gd name="adj1" fmla="val 29593"/>
              <a:gd name="adj2" fmla="val 81067"/>
            </a:avLst>
          </a:prstGeom>
          <a:gradFill rotWithShape="0">
            <a:gsLst>
              <a:gs pos="0">
                <a:srgbClr val="FFFFFF"/>
              </a:gs>
              <a:gs pos="100000">
                <a:srgbClr val="3333FF"/>
              </a:gs>
            </a:gsLst>
            <a:path path="rect">
              <a:fillToRect l="50000" t="50000" r="50000" b="50000"/>
            </a:path>
          </a:gradFill>
          <a:ln w="19050">
            <a:solidFill>
              <a:srgbClr val="000099"/>
            </a:solidFill>
            <a:miter lim="800000"/>
            <a:headEnd/>
            <a:tailEnd/>
          </a:ln>
          <a:effectLst/>
        </p:spPr>
        <p:txBody>
          <a:bodyPr wrap="none" anchor="ctr"/>
          <a:lstStyle/>
          <a:p>
            <a:endParaRPr lang="en-US"/>
          </a:p>
        </p:txBody>
      </p:sp>
      <p:sp>
        <p:nvSpPr>
          <p:cNvPr id="10" name="Text Box 3"/>
          <p:cNvSpPr txBox="1">
            <a:spLocks noChangeArrowheads="1"/>
          </p:cNvSpPr>
          <p:nvPr/>
        </p:nvSpPr>
        <p:spPr bwMode="auto">
          <a:xfrm>
            <a:off x="5867400" y="4533900"/>
            <a:ext cx="2590800" cy="540917"/>
          </a:xfrm>
          <a:prstGeom prst="rect">
            <a:avLst/>
          </a:prstGeom>
          <a:noFill/>
          <a:ln w="9525">
            <a:noFill/>
            <a:miter lim="800000"/>
            <a:headEnd/>
            <a:tailEnd/>
          </a:ln>
          <a:effectLst/>
        </p:spPr>
        <p:txBody>
          <a:bodyPr wrap="square">
            <a:spAutoFit/>
          </a:bodyPr>
          <a:lstStyle/>
          <a:p>
            <a:pPr algn="ctr">
              <a:lnSpc>
                <a:spcPct val="80000"/>
              </a:lnSpc>
            </a:pPr>
            <a:r>
              <a:rPr lang="en-US" sz="1800" dirty="0">
                <a:ln w="3175">
                  <a:noFill/>
                </a:ln>
                <a:solidFill>
                  <a:srgbClr val="D3D3F5"/>
                </a:solidFill>
                <a:effectLst/>
                <a:latin typeface="Arial Black" pitchFamily="34" charset="0"/>
              </a:rPr>
              <a:t>Reverend</a:t>
            </a:r>
          </a:p>
          <a:p>
            <a:pPr algn="ctr">
              <a:lnSpc>
                <a:spcPct val="80000"/>
              </a:lnSpc>
            </a:pPr>
            <a:r>
              <a:rPr lang="en-US" sz="1800" dirty="0">
                <a:ln w="3175">
                  <a:noFill/>
                </a:ln>
                <a:solidFill>
                  <a:srgbClr val="D3D3F5"/>
                </a:solidFill>
                <a:effectLst/>
                <a:latin typeface="Arial Black" pitchFamily="34" charset="0"/>
              </a:rPr>
              <a:t>Sun </a:t>
            </a:r>
            <a:r>
              <a:rPr lang="en-US" sz="1800" err="1">
                <a:ln w="3175">
                  <a:noFill/>
                </a:ln>
                <a:solidFill>
                  <a:srgbClr val="D3D3F5"/>
                </a:solidFill>
                <a:effectLst/>
                <a:latin typeface="Arial Black" pitchFamily="34" charset="0"/>
              </a:rPr>
              <a:t>Myung</a:t>
            </a:r>
            <a:r>
              <a:rPr lang="en-US" sz="1800">
                <a:ln w="3175">
                  <a:noFill/>
                </a:ln>
                <a:solidFill>
                  <a:srgbClr val="D3D3F5"/>
                </a:solidFill>
                <a:effectLst/>
                <a:latin typeface="Arial Black" pitchFamily="34" charset="0"/>
              </a:rPr>
              <a:t> Moon</a:t>
            </a:r>
            <a:endParaRPr lang="en-US" sz="1800" dirty="0">
              <a:ln w="3175">
                <a:noFill/>
              </a:ln>
              <a:solidFill>
                <a:srgbClr val="D3D3F5"/>
              </a:solidFill>
              <a:effectLst/>
              <a:latin typeface="Arial Black" pitchFamily="34" charset="0"/>
            </a:endParaRPr>
          </a:p>
        </p:txBody>
      </p:sp>
      <p:sp>
        <p:nvSpPr>
          <p:cNvPr id="19" name="Oval 30"/>
          <p:cNvSpPr>
            <a:spLocks noChangeArrowheads="1"/>
          </p:cNvSpPr>
          <p:nvPr/>
        </p:nvSpPr>
        <p:spPr bwMode="auto">
          <a:xfrm>
            <a:off x="457200" y="2819400"/>
            <a:ext cx="1600201" cy="1752600"/>
          </a:xfrm>
          <a:prstGeom prst="ellipse">
            <a:avLst/>
          </a:prstGeom>
          <a:blipFill>
            <a:blip r:embed="rId4" cstate="print"/>
            <a:stretch>
              <a:fillRect/>
            </a:stretch>
          </a:blipFill>
          <a:ln w="9525">
            <a:solidFill>
              <a:schemeClr val="tx1"/>
            </a:solidFill>
            <a:round/>
            <a:headEnd/>
            <a:tailEnd/>
          </a:ln>
          <a:effectLst/>
        </p:spPr>
        <p:txBody>
          <a:bodyPr wrap="none" anchor="ctr"/>
          <a:lstStyle/>
          <a:p>
            <a:pPr algn="ctr">
              <a:lnSpc>
                <a:spcPct val="80000"/>
              </a:lnSpc>
            </a:pPr>
            <a:endParaRPr lang="en-US" sz="600" b="0">
              <a:solidFill>
                <a:schemeClr val="bg1"/>
              </a:solidFill>
              <a:effectLst/>
              <a:latin typeface="Impact" pitchFamily="34" charset="0"/>
            </a:endParaRPr>
          </a:p>
          <a:p>
            <a:pPr algn="ctr">
              <a:lnSpc>
                <a:spcPct val="80000"/>
              </a:lnSpc>
            </a:pPr>
            <a:r>
              <a:rPr lang="en-US" sz="3200">
                <a:ln w="3175">
                  <a:solidFill>
                    <a:srgbClr val="EAEAEA"/>
                  </a:solidFill>
                </a:ln>
                <a:solidFill>
                  <a:schemeClr val="tx1">
                    <a:lumMod val="75000"/>
                    <a:lumOff val="25000"/>
                  </a:schemeClr>
                </a:solidFill>
                <a:effectLst/>
                <a:latin typeface="Arial Narrow" pitchFamily="34" charset="0"/>
              </a:rPr>
              <a:t>Fallen</a:t>
            </a:r>
            <a:endParaRPr lang="en-US" sz="3200" dirty="0">
              <a:ln w="3175">
                <a:solidFill>
                  <a:srgbClr val="EAEAEA"/>
                </a:solidFill>
              </a:ln>
              <a:solidFill>
                <a:schemeClr val="tx1">
                  <a:lumMod val="75000"/>
                  <a:lumOff val="25000"/>
                </a:schemeClr>
              </a:solidFill>
              <a:effectLst/>
              <a:latin typeface="Arial Narrow" pitchFamily="34" charset="0"/>
            </a:endParaRPr>
          </a:p>
          <a:p>
            <a:pPr algn="ctr">
              <a:lnSpc>
                <a:spcPct val="80000"/>
              </a:lnSpc>
            </a:pPr>
            <a:r>
              <a:rPr lang="en-US" sz="3200" dirty="0">
                <a:ln w="3175">
                  <a:solidFill>
                    <a:srgbClr val="EAEAEA"/>
                  </a:solidFill>
                </a:ln>
                <a:solidFill>
                  <a:schemeClr val="tx1">
                    <a:lumMod val="75000"/>
                    <a:lumOff val="25000"/>
                  </a:schemeClr>
                </a:solidFill>
                <a:effectLst/>
                <a:latin typeface="Arial Narrow" pitchFamily="34" charset="0"/>
              </a:rPr>
              <a:t>people</a:t>
            </a:r>
          </a:p>
        </p:txBody>
      </p:sp>
      <p:sp>
        <p:nvSpPr>
          <p:cNvPr id="20" name="Oval 30"/>
          <p:cNvSpPr>
            <a:spLocks noChangeArrowheads="1"/>
          </p:cNvSpPr>
          <p:nvPr/>
        </p:nvSpPr>
        <p:spPr bwMode="auto">
          <a:xfrm>
            <a:off x="3526631" y="2819400"/>
            <a:ext cx="1600201" cy="1752600"/>
          </a:xfrm>
          <a:prstGeom prst="ellipse">
            <a:avLst/>
          </a:prstGeom>
          <a:blipFill>
            <a:blip r:embed="rId5" cstate="print"/>
            <a:stretch>
              <a:fillRect/>
            </a:stretch>
          </a:blipFill>
          <a:ln w="19050">
            <a:solidFill>
              <a:srgbClr val="FFFF00">
                <a:alpha val="60000"/>
              </a:srgbClr>
            </a:solidFill>
            <a:round/>
            <a:headEnd/>
            <a:tailEnd/>
          </a:ln>
          <a:effectLst/>
        </p:spPr>
        <p:txBody>
          <a:bodyPr wrap="none" anchor="ctr"/>
          <a:lstStyle/>
          <a:p>
            <a:pPr algn="ctr">
              <a:lnSpc>
                <a:spcPct val="80000"/>
              </a:lnSpc>
            </a:pPr>
            <a:endParaRPr lang="en-US" sz="1000" b="0">
              <a:solidFill>
                <a:schemeClr val="accent2"/>
              </a:solidFill>
              <a:effectLst/>
              <a:latin typeface="Impact" pitchFamily="34" charset="0"/>
            </a:endParaRPr>
          </a:p>
          <a:p>
            <a:pPr algn="ctr">
              <a:lnSpc>
                <a:spcPct val="80000"/>
              </a:lnSpc>
            </a:pPr>
            <a:r>
              <a:rPr lang="en-US" sz="3200" spc="-150" dirty="0">
                <a:ln w="3175">
                  <a:solidFill>
                    <a:schemeClr val="bg1"/>
                  </a:solidFill>
                </a:ln>
                <a:solidFill>
                  <a:srgbClr val="6600CC"/>
                </a:solidFill>
                <a:effectLst/>
                <a:latin typeface="Arial Narrow" pitchFamily="34" charset="0"/>
              </a:rPr>
              <a:t>Original</a:t>
            </a:r>
          </a:p>
          <a:p>
            <a:pPr algn="ctr">
              <a:lnSpc>
                <a:spcPct val="80000"/>
              </a:lnSpc>
            </a:pPr>
            <a:r>
              <a:rPr lang="en-US" sz="3200" spc="-150" dirty="0">
                <a:ln w="3175">
                  <a:solidFill>
                    <a:schemeClr val="bg1"/>
                  </a:solidFill>
                </a:ln>
                <a:solidFill>
                  <a:srgbClr val="6600CC"/>
                </a:solidFill>
                <a:effectLst/>
                <a:latin typeface="Arial Narrow" pitchFamily="34" charset="0"/>
              </a:rPr>
              <a:t>state</a:t>
            </a:r>
          </a:p>
        </p:txBody>
      </p:sp>
      <p:grpSp>
        <p:nvGrpSpPr>
          <p:cNvPr id="21" name="Group 20"/>
          <p:cNvGrpSpPr/>
          <p:nvPr/>
        </p:nvGrpSpPr>
        <p:grpSpPr>
          <a:xfrm>
            <a:off x="381000" y="1143000"/>
            <a:ext cx="1752600" cy="1225732"/>
            <a:chOff x="381000" y="4032068"/>
            <a:chExt cx="1752600" cy="1225732"/>
          </a:xfrm>
        </p:grpSpPr>
        <p:sp>
          <p:nvSpPr>
            <p:cNvPr id="22" name="AutoShape 31"/>
            <p:cNvSpPr>
              <a:spLocks noChangeArrowheads="1"/>
            </p:cNvSpPr>
            <p:nvPr/>
          </p:nvSpPr>
          <p:spPr bwMode="auto">
            <a:xfrm>
              <a:off x="381000" y="4032068"/>
              <a:ext cx="1752600" cy="1219200"/>
            </a:xfrm>
            <a:prstGeom prst="roundRect">
              <a:avLst>
                <a:gd name="adj" fmla="val 16667"/>
              </a:avLst>
            </a:prstGeom>
            <a:solidFill>
              <a:srgbClr val="0000FF"/>
            </a:solidFill>
            <a:ln w="9525">
              <a:solidFill>
                <a:srgbClr val="0000FF"/>
              </a:solidFill>
              <a:round/>
              <a:headEnd/>
              <a:tailEnd/>
            </a:ln>
            <a:effectLst/>
          </p:spPr>
          <p:txBody>
            <a:bodyPr wrap="none" anchor="ctr"/>
            <a:lstStyle/>
            <a:p>
              <a:pPr>
                <a:lnSpc>
                  <a:spcPct val="85000"/>
                </a:lnSpc>
              </a:pPr>
              <a:endParaRPr lang="en-US" sz="500" b="0" spc="-150">
                <a:noFill/>
                <a:effectLst/>
                <a:latin typeface="Impact" pitchFamily="34" charset="0"/>
              </a:endParaRPr>
            </a:p>
            <a:p>
              <a:pPr>
                <a:lnSpc>
                  <a:spcPct val="85000"/>
                </a:lnSpc>
              </a:pPr>
              <a:r>
                <a:rPr lang="en-US" sz="2800" spc="-150">
                  <a:noFill/>
                  <a:effectLst/>
                  <a:latin typeface="Arial Narrow" pitchFamily="34" charset="0"/>
                  <a:cs typeface="Arial" pitchFamily="34" charset="0"/>
                </a:rPr>
                <a:t>Religions</a:t>
              </a:r>
            </a:p>
            <a:p>
              <a:pPr>
                <a:lnSpc>
                  <a:spcPct val="85000"/>
                </a:lnSpc>
              </a:pPr>
              <a:r>
                <a:rPr lang="en-US" sz="2800" spc="-150">
                  <a:noFill/>
                  <a:effectLst/>
                  <a:latin typeface="Arial Narrow" pitchFamily="34" charset="0"/>
                  <a:cs typeface="Arial" pitchFamily="34" charset="0"/>
                </a:rPr>
                <a:t>Ideologies</a:t>
              </a:r>
            </a:p>
            <a:p>
              <a:pPr>
                <a:lnSpc>
                  <a:spcPct val="85000"/>
                </a:lnSpc>
              </a:pPr>
              <a:r>
                <a:rPr lang="en-US" sz="2800" spc="-150">
                  <a:noFill/>
                  <a:effectLst/>
                  <a:latin typeface="Arial Narrow" pitchFamily="34" charset="0"/>
                  <a:cs typeface="Arial" pitchFamily="34" charset="0"/>
                </a:rPr>
                <a:t>Philosophies</a:t>
              </a:r>
              <a:endParaRPr lang="en-US" sz="2800" spc="-150" dirty="0">
                <a:noFill/>
                <a:effectLst/>
                <a:latin typeface="Arial Narrow" pitchFamily="34" charset="0"/>
                <a:cs typeface="Arial" pitchFamily="34" charset="0"/>
              </a:endParaRPr>
            </a:p>
          </p:txBody>
        </p:sp>
        <p:pic>
          <p:nvPicPr>
            <p:cNvPr id="24" name="Picture 23" descr="Hammer and sickle - Symbol of Communism.bmp"/>
            <p:cNvPicPr>
              <a:picLocks noChangeAspect="1"/>
            </p:cNvPicPr>
            <p:nvPr/>
          </p:nvPicPr>
          <p:blipFill>
            <a:blip r:embed="rId6" cstate="print">
              <a:clrChange>
                <a:clrFrom>
                  <a:srgbClr val="DE0000"/>
                </a:clrFrom>
                <a:clrTo>
                  <a:srgbClr val="DE0000">
                    <a:alpha val="0"/>
                  </a:srgbClr>
                </a:clrTo>
              </a:clrChange>
            </a:blip>
            <a:stretch>
              <a:fillRect/>
            </a:stretch>
          </p:blipFill>
          <p:spPr>
            <a:xfrm>
              <a:off x="1752600" y="4114800"/>
              <a:ext cx="381000" cy="381000"/>
            </a:xfrm>
            <a:prstGeom prst="rect">
              <a:avLst/>
            </a:prstGeom>
          </p:spPr>
        </p:pic>
        <p:pic>
          <p:nvPicPr>
            <p:cNvPr id="25" name="Picture 24" descr="Buddha.gif"/>
            <p:cNvPicPr>
              <a:picLocks noChangeAspect="1"/>
            </p:cNvPicPr>
            <p:nvPr/>
          </p:nvPicPr>
          <p:blipFill>
            <a:blip r:embed="rId7" cstate="print">
              <a:clrChange>
                <a:clrFrom>
                  <a:srgbClr val="FFFFFF"/>
                </a:clrFrom>
                <a:clrTo>
                  <a:srgbClr val="FFFFFF">
                    <a:alpha val="0"/>
                  </a:srgbClr>
                </a:clrTo>
              </a:clrChange>
            </a:blip>
            <a:stretch>
              <a:fillRect/>
            </a:stretch>
          </p:blipFill>
          <p:spPr>
            <a:xfrm>
              <a:off x="1828800" y="4495800"/>
              <a:ext cx="304800" cy="333375"/>
            </a:xfrm>
            <a:prstGeom prst="rect">
              <a:avLst/>
            </a:prstGeom>
          </p:spPr>
        </p:pic>
        <p:pic>
          <p:nvPicPr>
            <p:cNvPr id="26" name="Picture 25" descr="Hinduism.gif"/>
            <p:cNvPicPr>
              <a:picLocks noChangeAspect="1"/>
            </p:cNvPicPr>
            <p:nvPr/>
          </p:nvPicPr>
          <p:blipFill>
            <a:blip r:embed="rId8" cstate="print">
              <a:clrChange>
                <a:clrFrom>
                  <a:srgbClr val="FFFFFF"/>
                </a:clrFrom>
                <a:clrTo>
                  <a:srgbClr val="FFFFFF">
                    <a:alpha val="0"/>
                  </a:srgbClr>
                </a:clrTo>
              </a:clrChange>
            </a:blip>
            <a:stretch>
              <a:fillRect/>
            </a:stretch>
          </p:blipFill>
          <p:spPr>
            <a:xfrm>
              <a:off x="667779" y="4953225"/>
              <a:ext cx="322821" cy="304575"/>
            </a:xfrm>
            <a:prstGeom prst="rect">
              <a:avLst/>
            </a:prstGeom>
          </p:spPr>
        </p:pic>
        <p:pic>
          <p:nvPicPr>
            <p:cNvPr id="27" name="Picture 26" descr="Jewish Star.gif"/>
            <p:cNvPicPr>
              <a:picLocks noChangeAspect="1"/>
            </p:cNvPicPr>
            <p:nvPr/>
          </p:nvPicPr>
          <p:blipFill>
            <a:blip r:embed="rId9" cstate="print">
              <a:clrChange>
                <a:clrFrom>
                  <a:srgbClr val="FFFFFF"/>
                </a:clrFrom>
                <a:clrTo>
                  <a:srgbClr val="FFFFFF">
                    <a:alpha val="0"/>
                  </a:srgbClr>
                </a:clrTo>
              </a:clrChange>
            </a:blip>
            <a:stretch>
              <a:fillRect/>
            </a:stretch>
          </p:blipFill>
          <p:spPr>
            <a:xfrm>
              <a:off x="856182" y="4038600"/>
              <a:ext cx="383658" cy="431449"/>
            </a:xfrm>
            <a:prstGeom prst="rect">
              <a:avLst/>
            </a:prstGeom>
          </p:spPr>
        </p:pic>
        <p:pic>
          <p:nvPicPr>
            <p:cNvPr id="28" name="Picture 27" descr="Religion-CROSS.gif"/>
            <p:cNvPicPr>
              <a:picLocks noChangeAspect="1"/>
            </p:cNvPicPr>
            <p:nvPr/>
          </p:nvPicPr>
          <p:blipFill>
            <a:blip r:embed="rId10" cstate="print">
              <a:clrChange>
                <a:clrFrom>
                  <a:srgbClr val="FFFFFF"/>
                </a:clrFrom>
                <a:clrTo>
                  <a:srgbClr val="FFFFFF">
                    <a:alpha val="0"/>
                  </a:srgbClr>
                </a:clrTo>
              </a:clrChange>
            </a:blip>
            <a:stretch>
              <a:fillRect/>
            </a:stretch>
          </p:blipFill>
          <p:spPr>
            <a:xfrm>
              <a:off x="457200" y="4118072"/>
              <a:ext cx="276543" cy="453928"/>
            </a:xfrm>
            <a:prstGeom prst="rect">
              <a:avLst/>
            </a:prstGeom>
          </p:spPr>
        </p:pic>
        <p:pic>
          <p:nvPicPr>
            <p:cNvPr id="29" name="Picture 28" descr="Tao.gif"/>
            <p:cNvPicPr>
              <a:picLocks noChangeAspect="1"/>
            </p:cNvPicPr>
            <p:nvPr/>
          </p:nvPicPr>
          <p:blipFill>
            <a:blip r:embed="rId11" cstate="print">
              <a:clrChange>
                <a:clrFrom>
                  <a:srgbClr val="FFFFFF"/>
                </a:clrFrom>
                <a:clrTo>
                  <a:srgbClr val="FFFFFF">
                    <a:alpha val="0"/>
                  </a:srgbClr>
                </a:clrTo>
              </a:clrChange>
            </a:blip>
            <a:stretch>
              <a:fillRect/>
            </a:stretch>
          </p:blipFill>
          <p:spPr>
            <a:xfrm>
              <a:off x="1400825" y="4085409"/>
              <a:ext cx="330689" cy="343557"/>
            </a:xfrm>
            <a:prstGeom prst="rect">
              <a:avLst/>
            </a:prstGeom>
          </p:spPr>
        </p:pic>
        <p:pic>
          <p:nvPicPr>
            <p:cNvPr id="30" name="Picture 29" descr="Platon.jpg"/>
            <p:cNvPicPr>
              <a:picLocks noChangeAspect="1"/>
            </p:cNvPicPr>
            <p:nvPr/>
          </p:nvPicPr>
          <p:blipFill>
            <a:blip r:embed="rId12" cstate="print">
              <a:clrChange>
                <a:clrFrom>
                  <a:srgbClr val="FFFFFF"/>
                </a:clrFrom>
                <a:clrTo>
                  <a:srgbClr val="FFFFFF">
                    <a:alpha val="0"/>
                  </a:srgbClr>
                </a:clrTo>
              </a:clrChange>
            </a:blip>
            <a:stretch>
              <a:fillRect/>
            </a:stretch>
          </p:blipFill>
          <p:spPr>
            <a:xfrm>
              <a:off x="1143000" y="4953000"/>
              <a:ext cx="280052" cy="298268"/>
            </a:xfrm>
            <a:prstGeom prst="rect">
              <a:avLst/>
            </a:prstGeom>
          </p:spPr>
        </p:pic>
        <p:pic>
          <p:nvPicPr>
            <p:cNvPr id="31" name="Picture 30" descr="Islam.gif"/>
            <p:cNvPicPr>
              <a:picLocks noChangeAspect="1"/>
            </p:cNvPicPr>
            <p:nvPr/>
          </p:nvPicPr>
          <p:blipFill>
            <a:blip r:embed="rId13" cstate="print">
              <a:clrChange>
                <a:clrFrom>
                  <a:srgbClr val="FFFFFF"/>
                </a:clrFrom>
                <a:clrTo>
                  <a:srgbClr val="FFFFFF">
                    <a:alpha val="0"/>
                  </a:srgbClr>
                </a:clrTo>
              </a:clrChange>
            </a:blip>
            <a:stretch>
              <a:fillRect/>
            </a:stretch>
          </p:blipFill>
          <p:spPr>
            <a:xfrm>
              <a:off x="437747" y="4648200"/>
              <a:ext cx="324253" cy="328113"/>
            </a:xfrm>
            <a:prstGeom prst="rect">
              <a:avLst/>
            </a:prstGeom>
          </p:spPr>
        </p:pic>
        <p:pic>
          <p:nvPicPr>
            <p:cNvPr id="32" name="Picture 31" descr="Aristotle.jpg"/>
            <p:cNvPicPr>
              <a:picLocks noChangeAspect="1"/>
            </p:cNvPicPr>
            <p:nvPr/>
          </p:nvPicPr>
          <p:blipFill>
            <a:blip r:embed="rId14" cstate="print">
              <a:clrChange>
                <a:clrFrom>
                  <a:srgbClr val="FFFFFF"/>
                </a:clrFrom>
                <a:clrTo>
                  <a:srgbClr val="FFFFFF">
                    <a:alpha val="0"/>
                  </a:srgbClr>
                </a:clrTo>
              </a:clrChange>
              <a:lum bright="10000"/>
            </a:blip>
            <a:stretch>
              <a:fillRect/>
            </a:stretch>
          </p:blipFill>
          <p:spPr>
            <a:xfrm>
              <a:off x="1393030" y="5059415"/>
              <a:ext cx="145666" cy="198384"/>
            </a:xfrm>
            <a:prstGeom prst="rect">
              <a:avLst/>
            </a:prstGeom>
          </p:spPr>
        </p:pic>
        <p:pic>
          <p:nvPicPr>
            <p:cNvPr id="33" name="Picture 32" descr="Confucius 1.gif"/>
            <p:cNvPicPr>
              <a:picLocks noChangeAspect="1"/>
            </p:cNvPicPr>
            <p:nvPr/>
          </p:nvPicPr>
          <p:blipFill>
            <a:blip r:embed="rId15" cstate="print">
              <a:clrChange>
                <a:clrFrom>
                  <a:srgbClr val="FFFFFF"/>
                </a:clrFrom>
                <a:clrTo>
                  <a:srgbClr val="FFFFFF">
                    <a:alpha val="0"/>
                  </a:srgbClr>
                </a:clrTo>
              </a:clrChange>
            </a:blip>
            <a:stretch>
              <a:fillRect/>
            </a:stretch>
          </p:blipFill>
          <p:spPr>
            <a:xfrm>
              <a:off x="1676400" y="4939641"/>
              <a:ext cx="257605" cy="318159"/>
            </a:xfrm>
            <a:prstGeom prst="rect">
              <a:avLst/>
            </a:prstGeom>
          </p:spPr>
        </p:pic>
      </p:grpSp>
      <p:sp>
        <p:nvSpPr>
          <p:cNvPr id="34" name="AutoShape 31"/>
          <p:cNvSpPr>
            <a:spLocks noChangeArrowheads="1"/>
          </p:cNvSpPr>
          <p:nvPr/>
        </p:nvSpPr>
        <p:spPr bwMode="auto">
          <a:xfrm>
            <a:off x="457200" y="1149532"/>
            <a:ext cx="1600200" cy="1219200"/>
          </a:xfrm>
          <a:prstGeom prst="roundRect">
            <a:avLst>
              <a:gd name="adj" fmla="val 16667"/>
            </a:avLst>
          </a:prstGeom>
          <a:noFill/>
          <a:ln w="9525">
            <a:noFill/>
            <a:round/>
            <a:headEnd/>
            <a:tailEnd/>
          </a:ln>
          <a:effectLst/>
        </p:spPr>
        <p:txBody>
          <a:bodyPr wrap="none" anchor="ctr"/>
          <a:lstStyle/>
          <a:p>
            <a:pPr algn="ctr">
              <a:lnSpc>
                <a:spcPts val="2200"/>
              </a:lnSpc>
            </a:pPr>
            <a:r>
              <a:rPr lang="en-US" sz="2200">
                <a:solidFill>
                  <a:schemeClr val="bg1"/>
                </a:solidFill>
                <a:effectLst/>
                <a:latin typeface="Arial Narrow" pitchFamily="34" charset="0"/>
                <a:cs typeface="Arial" pitchFamily="34" charset="0"/>
              </a:rPr>
              <a:t>Religions</a:t>
            </a:r>
          </a:p>
          <a:p>
            <a:pPr algn="ctr">
              <a:lnSpc>
                <a:spcPts val="2200"/>
              </a:lnSpc>
            </a:pPr>
            <a:r>
              <a:rPr lang="en-US" sz="2200">
                <a:solidFill>
                  <a:schemeClr val="bg1"/>
                </a:solidFill>
                <a:effectLst/>
                <a:latin typeface="Arial Narrow" pitchFamily="34" charset="0"/>
                <a:cs typeface="Arial" pitchFamily="34" charset="0"/>
              </a:rPr>
              <a:t>Ideologies</a:t>
            </a:r>
          </a:p>
          <a:p>
            <a:pPr algn="ctr">
              <a:lnSpc>
                <a:spcPts val="2100"/>
              </a:lnSpc>
            </a:pPr>
            <a:r>
              <a:rPr lang="en-US" sz="2200">
                <a:solidFill>
                  <a:schemeClr val="bg1"/>
                </a:solidFill>
                <a:effectLst/>
                <a:latin typeface="Arial Narrow" pitchFamily="34" charset="0"/>
                <a:cs typeface="Arial" pitchFamily="34" charset="0"/>
              </a:rPr>
              <a:t>Philosophies</a:t>
            </a:r>
            <a:endParaRPr lang="en-US" sz="2200" dirty="0">
              <a:solidFill>
                <a:schemeClr val="bg1"/>
              </a:solidFill>
              <a:effectLst/>
              <a:latin typeface="Arial Narrow" pitchFamily="34" charset="0"/>
              <a:cs typeface="Arial" pitchFamily="34" charset="0"/>
            </a:endParaRPr>
          </a:p>
        </p:txBody>
      </p:sp>
      <p:sp>
        <p:nvSpPr>
          <p:cNvPr id="35" name="AutoShape 27"/>
          <p:cNvSpPr>
            <a:spLocks noChangeArrowheads="1"/>
          </p:cNvSpPr>
          <p:nvPr/>
        </p:nvSpPr>
        <p:spPr bwMode="auto">
          <a:xfrm rot="10800000" flipV="1">
            <a:off x="2222500" y="1655853"/>
            <a:ext cx="1130300" cy="200025"/>
          </a:xfrm>
          <a:prstGeom prst="leftArrow">
            <a:avLst>
              <a:gd name="adj1" fmla="val 29593"/>
              <a:gd name="adj2" fmla="val 81067"/>
            </a:avLst>
          </a:prstGeom>
          <a:gradFill rotWithShape="0">
            <a:gsLst>
              <a:gs pos="0">
                <a:srgbClr val="FFFFFF"/>
              </a:gs>
              <a:gs pos="100000">
                <a:srgbClr val="3333FF"/>
              </a:gs>
            </a:gsLst>
            <a:path path="rect">
              <a:fillToRect l="50000" t="50000" r="50000" b="50000"/>
            </a:path>
          </a:gradFill>
          <a:ln w="19050">
            <a:solidFill>
              <a:srgbClr val="000099"/>
            </a:solidFill>
            <a:miter lim="800000"/>
            <a:headEnd/>
            <a:tailEnd/>
          </a:ln>
          <a:effectLst/>
        </p:spPr>
        <p:txBody>
          <a:bodyPr wrap="none" anchor="ctr"/>
          <a:lstStyle/>
          <a:p>
            <a:endParaRPr lang="en-US"/>
          </a:p>
        </p:txBody>
      </p:sp>
      <p:grpSp>
        <p:nvGrpSpPr>
          <p:cNvPr id="36" name="Group 35"/>
          <p:cNvGrpSpPr/>
          <p:nvPr/>
        </p:nvGrpSpPr>
        <p:grpSpPr>
          <a:xfrm>
            <a:off x="3481647" y="1219373"/>
            <a:ext cx="1623753" cy="1072986"/>
            <a:chOff x="5462847" y="1213014"/>
            <a:chExt cx="1623753" cy="1072986"/>
          </a:xfrm>
        </p:grpSpPr>
        <p:sp>
          <p:nvSpPr>
            <p:cNvPr id="37" name="AutoShape 33"/>
            <p:cNvSpPr>
              <a:spLocks noChangeArrowheads="1"/>
            </p:cNvSpPr>
            <p:nvPr/>
          </p:nvSpPr>
          <p:spPr bwMode="auto">
            <a:xfrm>
              <a:off x="5462847" y="1246798"/>
              <a:ext cx="1623753" cy="1022485"/>
            </a:xfrm>
            <a:prstGeom prst="roundRect">
              <a:avLst>
                <a:gd name="adj" fmla="val 16667"/>
              </a:avLst>
            </a:prstGeom>
            <a:solidFill>
              <a:srgbClr val="EBFFFF"/>
            </a:solidFill>
            <a:ln w="19050">
              <a:solidFill>
                <a:srgbClr val="0000FF"/>
              </a:solidFill>
              <a:round/>
              <a:headEnd/>
              <a:tailEnd/>
            </a:ln>
            <a:effectLst/>
          </p:spPr>
          <p:txBody>
            <a:bodyPr wrap="none" anchor="ctr"/>
            <a:lstStyle/>
            <a:p>
              <a:pPr algn="ctr">
                <a:lnSpc>
                  <a:spcPct val="80000"/>
                </a:lnSpc>
              </a:pPr>
              <a:endParaRPr lang="en-US" sz="1000" b="0">
                <a:solidFill>
                  <a:srgbClr val="0000FF"/>
                </a:solidFill>
                <a:effectLst/>
                <a:latin typeface="Impact" pitchFamily="34" charset="0"/>
              </a:endParaRPr>
            </a:p>
          </p:txBody>
        </p:sp>
        <p:pic>
          <p:nvPicPr>
            <p:cNvPr id="38" name="Picture 37" descr="Picture3.png"/>
            <p:cNvPicPr>
              <a:picLocks noChangeAspect="1"/>
            </p:cNvPicPr>
            <p:nvPr/>
          </p:nvPicPr>
          <p:blipFill>
            <a:blip r:embed="rId16" cstate="print"/>
            <a:stretch>
              <a:fillRect/>
            </a:stretch>
          </p:blipFill>
          <p:spPr>
            <a:xfrm>
              <a:off x="5479515" y="1213014"/>
              <a:ext cx="1590416" cy="1072986"/>
            </a:xfrm>
            <a:prstGeom prst="roundRect">
              <a:avLst/>
            </a:prstGeom>
            <a:ln w="28575">
              <a:noFill/>
            </a:ln>
          </p:spPr>
        </p:pic>
      </p:grpSp>
      <p:sp>
        <p:nvSpPr>
          <p:cNvPr id="39" name="AutoShape 33"/>
          <p:cNvSpPr>
            <a:spLocks noChangeArrowheads="1"/>
          </p:cNvSpPr>
          <p:nvPr/>
        </p:nvSpPr>
        <p:spPr bwMode="auto">
          <a:xfrm>
            <a:off x="3569623" y="1488993"/>
            <a:ext cx="1447800" cy="533400"/>
          </a:xfrm>
          <a:prstGeom prst="roundRect">
            <a:avLst>
              <a:gd name="adj" fmla="val 16667"/>
            </a:avLst>
          </a:prstGeom>
          <a:noFill/>
          <a:ln w="28575">
            <a:noFill/>
            <a:round/>
            <a:headEnd/>
            <a:tailEnd/>
          </a:ln>
          <a:effectLst/>
        </p:spPr>
        <p:txBody>
          <a:bodyPr vert="horz" wrap="none" anchor="ctr"/>
          <a:lstStyle/>
          <a:p>
            <a:pPr algn="ctr"/>
            <a:r>
              <a:rPr lang="en-US" sz="3200" b="0" spc="-150" dirty="0">
                <a:ln w="19050">
                  <a:solidFill>
                    <a:schemeClr val="bg1"/>
                  </a:solidFill>
                </a:ln>
                <a:solidFill>
                  <a:srgbClr val="0000FF">
                    <a:alpha val="80000"/>
                  </a:srgbClr>
                </a:solidFill>
                <a:effectLst/>
                <a:latin typeface="Arial Black" pitchFamily="34" charset="0"/>
              </a:rPr>
              <a:t>Unity</a:t>
            </a:r>
          </a:p>
        </p:txBody>
      </p:sp>
      <p:pic>
        <p:nvPicPr>
          <p:cNvPr id="8" name="Picture 137" descr="アボジ~web"/>
          <p:cNvPicPr>
            <a:picLocks noChangeAspect="1" noChangeArrowheads="1"/>
          </p:cNvPicPr>
          <p:nvPr/>
        </p:nvPicPr>
        <p:blipFill>
          <a:blip r:embed="rId17" cstate="print"/>
          <a:srcRect/>
          <a:stretch>
            <a:fillRect/>
          </a:stretch>
        </p:blipFill>
        <p:spPr bwMode="auto">
          <a:xfrm>
            <a:off x="5563093" y="266701"/>
            <a:ext cx="3199415" cy="4134536"/>
          </a:xfrm>
          <a:prstGeom prst="rect">
            <a:avLst/>
          </a:prstGeom>
          <a:solidFill>
            <a:schemeClr val="accent1"/>
          </a:solidFill>
          <a:ln w="3175">
            <a:solidFill>
              <a:srgbClr val="CDCDFF"/>
            </a:solidFill>
            <a:miter lim="800000"/>
            <a:headEnd/>
            <a:tailEnd/>
          </a:ln>
        </p:spPr>
      </p:pic>
      <p:grpSp>
        <p:nvGrpSpPr>
          <p:cNvPr id="6" name="Group 14">
            <a:extLst>
              <a:ext uri="{FF2B5EF4-FFF2-40B4-BE49-F238E27FC236}">
                <a16:creationId xmlns:a16="http://schemas.microsoft.com/office/drawing/2014/main" id="{894D1F35-701B-E479-2B27-C78C6B979CD6}"/>
              </a:ext>
            </a:extLst>
          </p:cNvPr>
          <p:cNvGrpSpPr>
            <a:grpSpLocks/>
          </p:cNvGrpSpPr>
          <p:nvPr/>
        </p:nvGrpSpPr>
        <p:grpSpPr bwMode="auto">
          <a:xfrm>
            <a:off x="1371600" y="5749925"/>
            <a:ext cx="6553200" cy="650875"/>
            <a:chOff x="-288" y="3445"/>
            <a:chExt cx="4128" cy="410"/>
          </a:xfrm>
        </p:grpSpPr>
        <p:sp>
          <p:nvSpPr>
            <p:cNvPr id="7" name="Text Box 5">
              <a:extLst>
                <a:ext uri="{FF2B5EF4-FFF2-40B4-BE49-F238E27FC236}">
                  <a16:creationId xmlns:a16="http://schemas.microsoft.com/office/drawing/2014/main" id="{6D8FE183-6FC0-081C-8ADF-F65E4CA88821}"/>
                </a:ext>
              </a:extLst>
            </p:cNvPr>
            <p:cNvSpPr txBox="1">
              <a:spLocks noChangeArrowheads="1"/>
            </p:cNvSpPr>
            <p:nvPr/>
          </p:nvSpPr>
          <p:spPr bwMode="auto">
            <a:xfrm>
              <a:off x="-288" y="3445"/>
              <a:ext cx="240" cy="376"/>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63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11" name="Text Box 6">
              <a:extLst>
                <a:ext uri="{FF2B5EF4-FFF2-40B4-BE49-F238E27FC236}">
                  <a16:creationId xmlns:a16="http://schemas.microsoft.com/office/drawing/2014/main" id="{B1059741-275E-C9CE-5ACD-D4E63F0D93EB}"/>
                </a:ext>
              </a:extLst>
            </p:cNvPr>
            <p:cNvSpPr txBox="1">
              <a:spLocks noChangeArrowheads="1"/>
            </p:cNvSpPr>
            <p:nvPr/>
          </p:nvSpPr>
          <p:spPr bwMode="auto">
            <a:xfrm>
              <a:off x="-96" y="3467"/>
              <a:ext cx="3936" cy="388"/>
            </a:xfrm>
            <a:prstGeom prst="rect">
              <a:avLst/>
            </a:prstGeom>
            <a:noFill/>
            <a:ln w="9525">
              <a:noFill/>
              <a:miter lim="800000"/>
              <a:headEnd/>
              <a:tailEnd/>
            </a:ln>
            <a:effectLst/>
          </p:spPr>
          <p:txBody>
            <a:bodyPr wrap="square">
              <a:spAutoFit/>
            </a:bodyPr>
            <a:lstStyle/>
            <a:p>
              <a:pPr>
                <a:lnSpc>
                  <a:spcPct val="85000"/>
                </a:lnSpc>
              </a:pPr>
              <a:r>
                <a:rPr lang="en-US" sz="2000" dirty="0">
                  <a:solidFill>
                    <a:schemeClr val="bg1"/>
                  </a:solidFill>
                  <a:effectLst/>
                  <a:latin typeface="Arial Narrow" pitchFamily="34" charset="0"/>
                </a:rPr>
                <a:t>God has sent </a:t>
              </a:r>
              <a:r>
                <a:rPr lang="en-US" sz="2000" u="sng" dirty="0">
                  <a:solidFill>
                    <a:schemeClr val="bg1"/>
                  </a:solidFill>
                  <a:effectLst/>
                  <a:latin typeface="Arial Narrow" pitchFamily="34" charset="0"/>
                </a:rPr>
                <a:t>Rev. Sun Myung Moon</a:t>
              </a:r>
              <a:r>
                <a:rPr lang="en-US" sz="2000" dirty="0">
                  <a:solidFill>
                    <a:schemeClr val="bg1"/>
                  </a:solidFill>
                  <a:effectLst/>
                  <a:latin typeface="Arial Narrow" pitchFamily="34" charset="0"/>
                </a:rPr>
                <a:t> to this earth to resolve the fundamental problems of human life and the universe.</a:t>
              </a:r>
              <a:endParaRPr lang="en-US" sz="1800" b="0" u="sng" dirty="0">
                <a:solidFill>
                  <a:schemeClr val="bg1"/>
                </a:solidFill>
                <a:effectLst/>
              </a:endParaRPr>
            </a:p>
          </p:txBody>
        </p:sp>
      </p:grpSp>
    </p:spTree>
    <p:extLst>
      <p:ext uri="{BB962C8B-B14F-4D97-AF65-F5344CB8AC3E}">
        <p14:creationId xmlns:p14="http://schemas.microsoft.com/office/powerpoint/2010/main" val="2547641365"/>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23" presetClass="entr" presetSubtype="288" fill="hold" nodeType="afterEffect">
                                  <p:stCondLst>
                                    <p:cond delay="0"/>
                                  </p:stCondLst>
                                  <p:iterate type="lt">
                                    <p:tmPct val="0"/>
                                  </p:iterate>
                                  <p:childTnLst>
                                    <p:set>
                                      <p:cBhvr>
                                        <p:cTn id="10" dur="1" fill="hold">
                                          <p:stCondLst>
                                            <p:cond delay="0"/>
                                          </p:stCondLst>
                                        </p:cTn>
                                        <p:tgtEl>
                                          <p:spTgt spid="23"/>
                                        </p:tgtEl>
                                        <p:attrNameLst>
                                          <p:attrName>style.visibility</p:attrName>
                                        </p:attrNameLst>
                                      </p:cBhvr>
                                      <p:to>
                                        <p:strVal val="visible"/>
                                      </p:to>
                                    </p:set>
                                    <p:anim calcmode="lin" valueType="num">
                                      <p:cBhvr>
                                        <p:cTn id="11" dur="2000" fill="hold"/>
                                        <p:tgtEl>
                                          <p:spTgt spid="23"/>
                                        </p:tgtEl>
                                        <p:attrNameLst>
                                          <p:attrName>ppt_w</p:attrName>
                                        </p:attrNameLst>
                                      </p:cBhvr>
                                      <p:tavLst>
                                        <p:tav tm="0">
                                          <p:val>
                                            <p:strVal val="4/3*#ppt_w"/>
                                          </p:val>
                                        </p:tav>
                                        <p:tav tm="100000">
                                          <p:val>
                                            <p:strVal val="#ppt_w"/>
                                          </p:val>
                                        </p:tav>
                                      </p:tavLst>
                                    </p:anim>
                                    <p:anim calcmode="lin" valueType="num">
                                      <p:cBhvr>
                                        <p:cTn id="12" dur="2000" fill="hold"/>
                                        <p:tgtEl>
                                          <p:spTgt spid="23"/>
                                        </p:tgtEl>
                                        <p:attrNameLst>
                                          <p:attrName>ppt_h</p:attrName>
                                        </p:attrNameLst>
                                      </p:cBhvr>
                                      <p:tavLst>
                                        <p:tav tm="0">
                                          <p:val>
                                            <p:strVal val="4/3*#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par>
                                <p:cTn id="21" presetID="55"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strVal val="#ppt_w*0.70"/>
                                          </p:val>
                                        </p:tav>
                                        <p:tav tm="100000">
                                          <p:val>
                                            <p:strVal val="#ppt_w"/>
                                          </p:val>
                                        </p:tav>
                                      </p:tavLst>
                                    </p:anim>
                                    <p:anim calcmode="lin" valueType="num">
                                      <p:cBhvr>
                                        <p:cTn id="24" dur="1000" fill="hold"/>
                                        <p:tgtEl>
                                          <p:spTgt spid="10"/>
                                        </p:tgtEl>
                                        <p:attrNameLst>
                                          <p:attrName>ppt_h</p:attrName>
                                        </p:attrNameLst>
                                      </p:cBhvr>
                                      <p:tavLst>
                                        <p:tav tm="0">
                                          <p:val>
                                            <p:strVal val="#ppt_h"/>
                                          </p:val>
                                        </p:tav>
                                        <p:tav tm="100000">
                                          <p:val>
                                            <p:strVal val="#ppt_h"/>
                                          </p:val>
                                        </p:tav>
                                      </p:tavLst>
                                    </p:anim>
                                    <p:animEffect transition="in" filter="fade">
                                      <p:cBhvr>
                                        <p:cTn id="2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990600"/>
            <a:ext cx="7772400" cy="1143000"/>
          </a:xfrm>
        </p:spPr>
        <p:txBody>
          <a:bodyPr/>
          <a:lstStyle/>
          <a:p>
            <a:r>
              <a:rPr lang="en-US" sz="4800" dirty="0">
                <a:solidFill>
                  <a:schemeClr val="bg1"/>
                </a:solidFill>
                <a:latin typeface="Arial Black" pitchFamily="34" charset="0"/>
                <a:cs typeface="Arial" pitchFamily="34" charset="0"/>
              </a:rPr>
              <a:t>Key Points</a:t>
            </a:r>
          </a:p>
        </p:txBody>
      </p:sp>
      <p:sp>
        <p:nvSpPr>
          <p:cNvPr id="3" name="Text Placeholder 2"/>
          <p:cNvSpPr>
            <a:spLocks noGrp="1"/>
          </p:cNvSpPr>
          <p:nvPr>
            <p:ph type="body" idx="4294967295"/>
          </p:nvPr>
        </p:nvSpPr>
        <p:spPr>
          <a:xfrm>
            <a:off x="1219200" y="2667000"/>
            <a:ext cx="6781800" cy="2286000"/>
          </a:xfrm>
        </p:spPr>
        <p:txBody>
          <a:bodyPr/>
          <a:lstStyle/>
          <a:p>
            <a:pPr>
              <a:buFont typeface="Wingdings" pitchFamily="2" charset="2"/>
              <a:buChar char="Ø"/>
            </a:pPr>
            <a:r>
              <a:rPr lang="en-US" b="1" dirty="0">
                <a:solidFill>
                  <a:schemeClr val="bg1"/>
                </a:solidFill>
                <a:latin typeface="Arial" pitchFamily="34" charset="0"/>
                <a:cs typeface="Arial" pitchFamily="34" charset="0"/>
              </a:rPr>
              <a:t>We need Science</a:t>
            </a:r>
            <a:r>
              <a:rPr lang="en-US" b="1" baseline="0" dirty="0">
                <a:solidFill>
                  <a:schemeClr val="bg1"/>
                </a:solidFill>
                <a:latin typeface="Arial" pitchFamily="34" charset="0"/>
                <a:cs typeface="Arial" pitchFamily="34" charset="0"/>
              </a:rPr>
              <a:t> &amp; Religion for happiness</a:t>
            </a:r>
          </a:p>
          <a:p>
            <a:pPr>
              <a:buFont typeface="Wingdings" pitchFamily="2" charset="2"/>
              <a:buChar char="Ø"/>
            </a:pPr>
            <a:r>
              <a:rPr lang="en-US" b="1" baseline="0" dirty="0">
                <a:solidFill>
                  <a:schemeClr val="bg1"/>
                </a:solidFill>
                <a:latin typeface="Arial" pitchFamily="34" charset="0"/>
                <a:cs typeface="Arial" pitchFamily="34" charset="0"/>
              </a:rPr>
              <a:t>We need an expression of truth that harmonizes them</a:t>
            </a:r>
            <a:endParaRPr lang="en-US" b="1" dirty="0">
              <a:solidFill>
                <a:schemeClr val="bg1"/>
              </a:solidFill>
              <a:latin typeface="Arial" pitchFamily="34" charset="0"/>
              <a:cs typeface="Arial" pitchFamily="34" charset="0"/>
            </a:endParaRPr>
          </a:p>
        </p:txBody>
      </p:sp>
    </p:spTree>
  </p:cSld>
  <p:clrMapOvr>
    <a:masterClrMapping/>
  </p:clrMapOvr>
  <p:transition spd="slow">
    <p:dissolv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Tree>
  </p:cSld>
  <p:clrMapOvr>
    <a:masterClrMapping/>
  </p:clrMapOvr>
  <p:transition spd="slow">
    <p:dissolve/>
  </p:transition>
</p:sld>
</file>

<file path=ppt/slides/slide2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B3C5FF"/>
            </a:gs>
          </a:gsLst>
          <a:path path="shape">
            <a:fillToRect l="50000" t="50000" r="50000" b="50000"/>
          </a:path>
        </a:gradFill>
        <a:effectLst/>
      </p:bgPr>
    </p:bg>
    <p:spTree>
      <p:nvGrpSpPr>
        <p:cNvPr id="1" name=""/>
        <p:cNvGrpSpPr/>
        <p:nvPr/>
      </p:nvGrpSpPr>
      <p:grpSpPr>
        <a:xfrm>
          <a:off x="0" y="0"/>
          <a:ext cx="0" cy="0"/>
          <a:chOff x="0" y="0"/>
          <a:chExt cx="0" cy="0"/>
        </a:xfrm>
      </p:grpSpPr>
      <p:pic>
        <p:nvPicPr>
          <p:cNvPr id="8" name="Picture 202" descr="705836"/>
          <p:cNvPicPr>
            <a:picLocks noChangeAspect="1" noChangeArrowheads="1"/>
          </p:cNvPicPr>
          <p:nvPr/>
        </p:nvPicPr>
        <p:blipFill>
          <a:blip r:embed="rId3" cstate="print"/>
          <a:srcRect t="18637"/>
          <a:stretch>
            <a:fillRect/>
          </a:stretch>
        </p:blipFill>
        <p:spPr bwMode="auto">
          <a:xfrm>
            <a:off x="0" y="1"/>
            <a:ext cx="9144000" cy="6858000"/>
          </a:xfrm>
          <a:prstGeom prst="rect">
            <a:avLst/>
          </a:prstGeom>
          <a:noFill/>
        </p:spPr>
      </p:pic>
      <p:grpSp>
        <p:nvGrpSpPr>
          <p:cNvPr id="3" name="Group 14"/>
          <p:cNvGrpSpPr>
            <a:grpSpLocks/>
          </p:cNvGrpSpPr>
          <p:nvPr/>
        </p:nvGrpSpPr>
        <p:grpSpPr bwMode="auto">
          <a:xfrm>
            <a:off x="533400" y="685800"/>
            <a:ext cx="8077200" cy="1600200"/>
            <a:chOff x="336" y="384"/>
            <a:chExt cx="5088" cy="1008"/>
          </a:xfrm>
        </p:grpSpPr>
        <p:sp>
          <p:nvSpPr>
            <p:cNvPr id="26628" name="AutoShape 4"/>
            <p:cNvSpPr>
              <a:spLocks noChangeArrowheads="1"/>
            </p:cNvSpPr>
            <p:nvPr/>
          </p:nvSpPr>
          <p:spPr bwMode="auto">
            <a:xfrm>
              <a:off x="336" y="384"/>
              <a:ext cx="5088" cy="1008"/>
            </a:xfrm>
            <a:prstGeom prst="roundRect">
              <a:avLst>
                <a:gd name="adj" fmla="val 16667"/>
              </a:avLst>
            </a:prstGeom>
            <a:gradFill rotWithShape="0">
              <a:gsLst>
                <a:gs pos="0">
                  <a:schemeClr val="bg1">
                    <a:alpha val="80000"/>
                  </a:schemeClr>
                </a:gs>
                <a:gs pos="100000">
                  <a:srgbClr val="FFFF00">
                    <a:alpha val="70000"/>
                  </a:srgbClr>
                </a:gs>
              </a:gsLst>
              <a:path path="shape">
                <a:fillToRect l="50000" t="50000" r="50000" b="50000"/>
              </a:path>
            </a:gradFill>
            <a:ln w="3175">
              <a:noFill/>
              <a:round/>
              <a:headEnd/>
              <a:tailEnd/>
            </a:ln>
            <a:effectLst/>
          </p:spPr>
          <p:txBody>
            <a:bodyPr wrap="none" anchor="ctr"/>
            <a:lstStyle/>
            <a:p>
              <a:pPr algn="ctr"/>
              <a:endParaRPr lang="en-US" sz="3600">
                <a:solidFill>
                  <a:srgbClr val="000000"/>
                </a:solidFill>
                <a:effectLst>
                  <a:outerShdw blurRad="38100" dist="38100" dir="2700000" algn="tl">
                    <a:srgbClr val="FFFFFF"/>
                  </a:outerShdw>
                </a:effectLst>
                <a:latin typeface="Arial Black" pitchFamily="34" charset="0"/>
              </a:endParaRPr>
            </a:p>
          </p:txBody>
        </p:sp>
        <p:sp>
          <p:nvSpPr>
            <p:cNvPr id="26627" name="WordArt 3"/>
            <p:cNvSpPr>
              <a:spLocks noChangeArrowheads="1" noChangeShapeType="1" noTextEdit="1"/>
            </p:cNvSpPr>
            <p:nvPr/>
          </p:nvSpPr>
          <p:spPr bwMode="auto">
            <a:xfrm>
              <a:off x="744" y="553"/>
              <a:ext cx="4272" cy="695"/>
            </a:xfrm>
            <a:prstGeom prst="rect">
              <a:avLst/>
            </a:prstGeom>
          </p:spPr>
          <p:txBody>
            <a:bodyPr wrap="none" fromWordArt="1">
              <a:prstTxWarp prst="textPlain">
                <a:avLst>
                  <a:gd name="adj" fmla="val 50000"/>
                </a:avLst>
              </a:prstTxWarp>
            </a:bodyPr>
            <a:lstStyle/>
            <a:p>
              <a:pPr algn="ctr">
                <a:lnSpc>
                  <a:spcPct val="75000"/>
                </a:lnSpc>
              </a:pPr>
              <a:r>
                <a:rPr lang="en-US" sz="3600" b="0" kern="10">
                  <a:ln w="38100">
                    <a:solidFill>
                      <a:srgbClr val="0000FF"/>
                    </a:solidFill>
                    <a:round/>
                    <a:headEnd/>
                    <a:tailEnd/>
                  </a:ln>
                  <a:solidFill>
                    <a:srgbClr val="0066CC"/>
                  </a:solidFill>
                  <a:effectLst>
                    <a:outerShdw dist="35921" dir="2700000" algn="ctr" rotWithShape="0">
                      <a:srgbClr val="00FFFF"/>
                    </a:outerShdw>
                  </a:effectLst>
                  <a:latin typeface="Impact"/>
                </a:rPr>
                <a:t>Chapter 1</a:t>
              </a:r>
            </a:p>
          </p:txBody>
        </p:sp>
      </p:grpSp>
      <p:grpSp>
        <p:nvGrpSpPr>
          <p:cNvPr id="13" name="Group 12"/>
          <p:cNvGrpSpPr/>
          <p:nvPr/>
        </p:nvGrpSpPr>
        <p:grpSpPr>
          <a:xfrm>
            <a:off x="381000" y="2706944"/>
            <a:ext cx="8382000" cy="3160456"/>
            <a:chOff x="381000" y="2706944"/>
            <a:chExt cx="8382000" cy="3160456"/>
          </a:xfrm>
        </p:grpSpPr>
        <p:sp>
          <p:nvSpPr>
            <p:cNvPr id="11" name="Oval 2"/>
            <p:cNvSpPr>
              <a:spLocks noChangeArrowheads="1"/>
            </p:cNvSpPr>
            <p:nvPr/>
          </p:nvSpPr>
          <p:spPr bwMode="auto">
            <a:xfrm>
              <a:off x="381000" y="2706944"/>
              <a:ext cx="8382000" cy="3160456"/>
            </a:xfrm>
            <a:prstGeom prst="ellipse">
              <a:avLst/>
            </a:prstGeom>
            <a:gradFill rotWithShape="0">
              <a:gsLst>
                <a:gs pos="0">
                  <a:srgbClr val="66FFFF">
                    <a:alpha val="60000"/>
                  </a:srgbClr>
                </a:gs>
                <a:gs pos="100000">
                  <a:srgbClr val="0000FF">
                    <a:alpha val="60000"/>
                  </a:srgbClr>
                </a:gs>
              </a:gsLst>
              <a:path path="shape">
                <a:fillToRect l="50000" t="50000" r="50000" b="50000"/>
              </a:path>
            </a:gradFill>
            <a:ln w="38100">
              <a:noFill/>
              <a:round/>
              <a:headEnd/>
              <a:tailEnd/>
            </a:ln>
            <a:effectLst/>
          </p:spPr>
          <p:txBody>
            <a:bodyPr wrap="none" anchor="ctr"/>
            <a:lstStyle/>
            <a:p>
              <a:pPr algn="ctr" defTabSz="914400" eaLnBrk="0" fontAlgn="base" hangingPunct="0">
                <a:spcBef>
                  <a:spcPct val="0"/>
                </a:spcBef>
                <a:spcAft>
                  <a:spcPct val="0"/>
                </a:spcAft>
              </a:pPr>
              <a:endParaRPr lang="en-US" sz="2400">
                <a:solidFill>
                  <a:srgbClr val="FFFFFF"/>
                </a:solidFill>
              </a:endParaRPr>
            </a:p>
          </p:txBody>
        </p:sp>
        <p:sp>
          <p:nvSpPr>
            <p:cNvPr id="12" name="WordArt 6"/>
            <p:cNvSpPr>
              <a:spLocks noChangeArrowheads="1" noChangeShapeType="1" noTextEdit="1"/>
            </p:cNvSpPr>
            <p:nvPr/>
          </p:nvSpPr>
          <p:spPr bwMode="auto">
            <a:xfrm>
              <a:off x="838200" y="3786124"/>
              <a:ext cx="7391400" cy="1116116"/>
            </a:xfrm>
            <a:prstGeom prst="rect">
              <a:avLst/>
            </a:prstGeom>
          </p:spPr>
          <p:txBody>
            <a:bodyPr wrap="none" fromWordArt="1">
              <a:prstTxWarp prst="textPlain">
                <a:avLst>
                  <a:gd name="adj" fmla="val 50000"/>
                </a:avLst>
              </a:prstTxWarp>
            </a:bodyPr>
            <a:lstStyle/>
            <a:p>
              <a:pPr algn="ctr" defTabSz="914400" eaLnBrk="0" fontAlgn="base" hangingPunct="0">
                <a:lnSpc>
                  <a:spcPct val="75000"/>
                </a:lnSpc>
                <a:spcBef>
                  <a:spcPct val="0"/>
                </a:spcBef>
                <a:spcAft>
                  <a:spcPct val="0"/>
                </a:spcAft>
              </a:pPr>
              <a:r>
                <a:rPr lang="en-US" sz="3600" b="1" kern="10" dirty="0">
                  <a:ln w="19050">
                    <a:solidFill>
                      <a:srgbClr val="000099"/>
                    </a:solidFill>
                    <a:round/>
                    <a:headEnd/>
                    <a:tailEnd/>
                  </a:ln>
                  <a:gradFill rotWithShape="0">
                    <a:gsLst>
                      <a:gs pos="0">
                        <a:srgbClr val="A603AB"/>
                      </a:gs>
                      <a:gs pos="6000">
                        <a:srgbClr val="E81766"/>
                      </a:gs>
                      <a:gs pos="13500">
                        <a:srgbClr val="EE3F17"/>
                      </a:gs>
                      <a:gs pos="24000">
                        <a:srgbClr val="FFFF00"/>
                      </a:gs>
                      <a:gs pos="32499">
                        <a:srgbClr val="1A8D48"/>
                      </a:gs>
                      <a:gs pos="39500">
                        <a:srgbClr val="0819FB"/>
                      </a:gs>
                      <a:gs pos="50000">
                        <a:srgbClr val="A603AB"/>
                      </a:gs>
                      <a:gs pos="60501">
                        <a:srgbClr val="0819FB"/>
                      </a:gs>
                      <a:gs pos="67501">
                        <a:srgbClr val="1A8D48"/>
                      </a:gs>
                      <a:gs pos="76000">
                        <a:srgbClr val="FFFF00"/>
                      </a:gs>
                      <a:gs pos="86500">
                        <a:srgbClr val="EE3F17"/>
                      </a:gs>
                      <a:gs pos="94000">
                        <a:srgbClr val="E81766"/>
                      </a:gs>
                      <a:gs pos="100000">
                        <a:srgbClr val="A603AB"/>
                      </a:gs>
                    </a:gsLst>
                    <a:lin ang="0" scaled="1"/>
                  </a:gradFill>
                  <a:latin typeface="Arial Black"/>
                </a:rPr>
                <a:t>The Principle of Creation</a:t>
              </a:r>
            </a:p>
          </p:txBody>
        </p:sp>
      </p:gr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55"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1000" fill="hold"/>
                                        <p:tgtEl>
                                          <p:spTgt spid="13"/>
                                        </p:tgtEl>
                                        <p:attrNameLst>
                                          <p:attrName>ppt_w</p:attrName>
                                        </p:attrNameLst>
                                      </p:cBhvr>
                                      <p:tavLst>
                                        <p:tav tm="0">
                                          <p:val>
                                            <p:strVal val="#ppt_w*0.70"/>
                                          </p:val>
                                        </p:tav>
                                        <p:tav tm="100000">
                                          <p:val>
                                            <p:strVal val="#ppt_w"/>
                                          </p:val>
                                        </p:tav>
                                      </p:tavLst>
                                    </p:anim>
                                    <p:anim calcmode="lin" valueType="num">
                                      <p:cBhvr>
                                        <p:cTn id="11" dur="1000" fill="hold"/>
                                        <p:tgtEl>
                                          <p:spTgt spid="13"/>
                                        </p:tgtEl>
                                        <p:attrNameLst>
                                          <p:attrName>ppt_h</p:attrName>
                                        </p:attrNameLst>
                                      </p:cBhvr>
                                      <p:tavLst>
                                        <p:tav tm="0">
                                          <p:val>
                                            <p:strVal val="#ppt_h"/>
                                          </p:val>
                                        </p:tav>
                                        <p:tav tm="100000">
                                          <p:val>
                                            <p:strVal val="#ppt_h"/>
                                          </p:val>
                                        </p:tav>
                                      </p:tavLst>
                                    </p:anim>
                                    <p:animEffect transition="in" filter="fade">
                                      <p:cBhvr>
                                        <p:cTn id="1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a:grpSpLocks/>
          </p:cNvGrpSpPr>
          <p:nvPr/>
        </p:nvGrpSpPr>
        <p:grpSpPr bwMode="auto">
          <a:xfrm>
            <a:off x="0" y="0"/>
            <a:ext cx="9144000" cy="6858000"/>
            <a:chOff x="0" y="0"/>
            <a:chExt cx="5760" cy="4320"/>
          </a:xfrm>
        </p:grpSpPr>
        <p:pic>
          <p:nvPicPr>
            <p:cNvPr id="880656" name="Picture 16" descr="SP084"/>
            <p:cNvPicPr>
              <a:picLocks noChangeAspect="1" noChangeArrowheads="1"/>
            </p:cNvPicPr>
            <p:nvPr/>
          </p:nvPicPr>
          <p:blipFill>
            <a:blip r:embed="rId3" cstate="print"/>
            <a:srcRect t="4344" r="4808" b="453"/>
            <a:stretch>
              <a:fillRect/>
            </a:stretch>
          </p:blipFill>
          <p:spPr bwMode="auto">
            <a:xfrm>
              <a:off x="0" y="0"/>
              <a:ext cx="5760" cy="4320"/>
            </a:xfrm>
            <a:prstGeom prst="rect">
              <a:avLst/>
            </a:prstGeom>
            <a:noFill/>
          </p:spPr>
        </p:pic>
        <p:pic>
          <p:nvPicPr>
            <p:cNvPr id="880658" name="Picture 18" descr="CVX50014"/>
            <p:cNvPicPr>
              <a:picLocks noChangeAspect="1" noChangeArrowheads="1"/>
            </p:cNvPicPr>
            <p:nvPr/>
          </p:nvPicPr>
          <p:blipFill>
            <a:blip r:embed="rId4" cstate="print">
              <a:lum contrast="24000"/>
            </a:blip>
            <a:srcRect l="28752" t="18382" r="12540" b="24272"/>
            <a:stretch>
              <a:fillRect/>
            </a:stretch>
          </p:blipFill>
          <p:spPr bwMode="auto">
            <a:xfrm>
              <a:off x="2160" y="528"/>
              <a:ext cx="2592" cy="1898"/>
            </a:xfrm>
            <a:prstGeom prst="rect">
              <a:avLst/>
            </a:prstGeom>
            <a:noFill/>
          </p:spPr>
        </p:pic>
        <p:pic>
          <p:nvPicPr>
            <p:cNvPr id="880659" name="Picture 19" descr="CVU50027"/>
            <p:cNvPicPr>
              <a:picLocks noChangeAspect="1" noChangeArrowheads="1"/>
            </p:cNvPicPr>
            <p:nvPr/>
          </p:nvPicPr>
          <p:blipFill>
            <a:blip r:embed="rId5" cstate="print">
              <a:lum contrast="24000"/>
            </a:blip>
            <a:srcRect/>
            <a:stretch>
              <a:fillRect/>
            </a:stretch>
          </p:blipFill>
          <p:spPr bwMode="auto">
            <a:xfrm>
              <a:off x="4128" y="60"/>
              <a:ext cx="1584" cy="1188"/>
            </a:xfrm>
            <a:prstGeom prst="rect">
              <a:avLst/>
            </a:prstGeom>
            <a:noFill/>
          </p:spPr>
        </p:pic>
      </p:grpSp>
      <p:sp>
        <p:nvSpPr>
          <p:cNvPr id="880643" name="Rectangle 3"/>
          <p:cNvSpPr>
            <a:spLocks noChangeArrowheads="1"/>
          </p:cNvSpPr>
          <p:nvPr/>
        </p:nvSpPr>
        <p:spPr bwMode="auto">
          <a:xfrm>
            <a:off x="0" y="5334000"/>
            <a:ext cx="9144000" cy="1524000"/>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880645" name="Oval 5"/>
          <p:cNvSpPr>
            <a:spLocks noChangeArrowheads="1"/>
          </p:cNvSpPr>
          <p:nvPr/>
        </p:nvSpPr>
        <p:spPr bwMode="auto">
          <a:xfrm>
            <a:off x="1143000" y="1292225"/>
            <a:ext cx="1981200" cy="1831975"/>
          </a:xfrm>
          <a:prstGeom prst="ellipse">
            <a:avLst/>
          </a:prstGeom>
          <a:noFill/>
          <a:ln w="9525">
            <a:noFill/>
            <a:round/>
            <a:headEnd/>
            <a:tailEnd/>
          </a:ln>
          <a:effectLst>
            <a:outerShdw dist="45791" dir="2021404" algn="ctr" rotWithShape="0">
              <a:schemeClr val="tx1"/>
            </a:outerShdw>
          </a:effectLst>
        </p:spPr>
        <p:txBody>
          <a:bodyPr wrap="none" anchor="ctr">
            <a:flatTx/>
          </a:bodyPr>
          <a:lstStyle/>
          <a:p>
            <a:pPr algn="ctr">
              <a:lnSpc>
                <a:spcPct val="80000"/>
              </a:lnSpc>
            </a:pPr>
            <a:r>
              <a:rPr lang="en-US" sz="3600">
                <a:ln w="12700">
                  <a:solidFill>
                    <a:srgbClr val="000000"/>
                  </a:solidFill>
                </a:ln>
                <a:solidFill>
                  <a:srgbClr val="FFFFFF"/>
                </a:solidFill>
                <a:effectLst>
                  <a:outerShdw blurRad="38100" dist="38100" dir="2700000" algn="tl">
                    <a:srgbClr val="000000"/>
                  </a:outerShdw>
                </a:effectLst>
                <a:latin typeface="Arial Black" pitchFamily="34" charset="0"/>
              </a:rPr>
              <a:t>Causal</a:t>
            </a:r>
          </a:p>
          <a:p>
            <a:pPr algn="ctr">
              <a:lnSpc>
                <a:spcPct val="80000"/>
              </a:lnSpc>
            </a:pPr>
            <a:r>
              <a:rPr lang="en-US" sz="3600">
                <a:ln w="12700">
                  <a:solidFill>
                    <a:srgbClr val="000000"/>
                  </a:solidFill>
                </a:ln>
                <a:solidFill>
                  <a:srgbClr val="FFFFFF"/>
                </a:solidFill>
                <a:effectLst>
                  <a:outerShdw blurRad="38100" dist="38100" dir="2700000" algn="tl">
                    <a:srgbClr val="000000"/>
                  </a:outerShdw>
                </a:effectLst>
                <a:latin typeface="Arial Black" pitchFamily="34" charset="0"/>
              </a:rPr>
              <a:t>reality</a:t>
            </a:r>
            <a:endParaRPr lang="en-US" sz="3600" b="0">
              <a:ln w="12700">
                <a:solidFill>
                  <a:srgbClr val="000000"/>
                </a:solidFill>
              </a:ln>
              <a:solidFill>
                <a:srgbClr val="FFFFFF"/>
              </a:solidFill>
              <a:effectLst/>
            </a:endParaRPr>
          </a:p>
        </p:txBody>
      </p:sp>
      <p:sp>
        <p:nvSpPr>
          <p:cNvPr id="880647" name="Oval 7"/>
          <p:cNvSpPr>
            <a:spLocks noChangeArrowheads="1"/>
          </p:cNvSpPr>
          <p:nvPr/>
        </p:nvSpPr>
        <p:spPr bwMode="auto">
          <a:xfrm>
            <a:off x="6324600" y="2740025"/>
            <a:ext cx="1981200" cy="1831975"/>
          </a:xfrm>
          <a:prstGeom prst="ellipse">
            <a:avLst/>
          </a:prstGeom>
          <a:blipFill>
            <a:blip r:embed="rId6" cstate="print"/>
            <a:stretch>
              <a:fillRect/>
            </a:stretch>
          </a:blipFill>
          <a:ln w="9525">
            <a:round/>
            <a:headEnd/>
            <a:tailEnd/>
          </a:ln>
          <a:effectLst/>
          <a:scene3d>
            <a:camera prst="legacyObliqueBottomLeft"/>
            <a:lightRig rig="legacyHarsh3" dir="t"/>
          </a:scene3d>
          <a:sp3d extrusionH="430200" prstMaterial="legacyMatte">
            <a:bevelT w="13500" h="13500" prst="angle"/>
            <a:bevelB w="13500" h="13500" prst="angle"/>
            <a:extrusionClr>
              <a:srgbClr val="FFCCCC"/>
            </a:extrusionClr>
          </a:sp3d>
        </p:spPr>
        <p:txBody>
          <a:bodyPr wrap="none" anchor="ctr">
            <a:prstTxWarp prst="textFadeRight">
              <a:avLst/>
            </a:prstTxWarp>
            <a:flatTx/>
          </a:bodyPr>
          <a:lstStyle/>
          <a:p>
            <a:pPr algn="ctr">
              <a:lnSpc>
                <a:spcPct val="75000"/>
              </a:lnSpc>
            </a:pPr>
            <a:endParaRPr lang="en-US" sz="1400">
              <a:noFill/>
              <a:effectLst/>
              <a:latin typeface="Impact" pitchFamily="34" charset="0"/>
            </a:endParaRPr>
          </a:p>
          <a:p>
            <a:pPr algn="ctr">
              <a:lnSpc>
                <a:spcPct val="75000"/>
              </a:lnSpc>
            </a:pPr>
            <a:r>
              <a:rPr lang="en-US" sz="3000" b="0">
                <a:noFill/>
                <a:effectLst/>
                <a:latin typeface="Impact" pitchFamily="34" charset="0"/>
              </a:rPr>
              <a:t>Humanity</a:t>
            </a:r>
          </a:p>
          <a:p>
            <a:pPr algn="ctr">
              <a:lnSpc>
                <a:spcPct val="75000"/>
              </a:lnSpc>
            </a:pPr>
            <a:r>
              <a:rPr lang="en-US" sz="3000" b="0">
                <a:noFill/>
                <a:effectLst/>
                <a:latin typeface="Impact" pitchFamily="34" charset="0"/>
              </a:rPr>
              <a:t>and</a:t>
            </a:r>
          </a:p>
          <a:p>
            <a:pPr algn="ctr">
              <a:lnSpc>
                <a:spcPct val="75000"/>
              </a:lnSpc>
            </a:pPr>
            <a:r>
              <a:rPr lang="en-US" sz="3000" b="0">
                <a:noFill/>
                <a:effectLst/>
                <a:latin typeface="Impact" pitchFamily="34" charset="0"/>
              </a:rPr>
              <a:t>Universe</a:t>
            </a:r>
          </a:p>
        </p:txBody>
      </p:sp>
      <p:sp>
        <p:nvSpPr>
          <p:cNvPr id="880649" name="AutoShape 9"/>
          <p:cNvSpPr>
            <a:spLocks noChangeArrowheads="1"/>
          </p:cNvSpPr>
          <p:nvPr/>
        </p:nvSpPr>
        <p:spPr bwMode="auto">
          <a:xfrm rot="16200000">
            <a:off x="4533900" y="2549525"/>
            <a:ext cx="304800" cy="2514600"/>
          </a:xfrm>
          <a:prstGeom prst="downArrow">
            <a:avLst>
              <a:gd name="adj1" fmla="val 50000"/>
              <a:gd name="adj2" fmla="val 100000"/>
            </a:avLst>
          </a:prstGeom>
          <a:gradFill rotWithShape="0">
            <a:gsLst>
              <a:gs pos="0">
                <a:srgbClr val="FFFFFF"/>
              </a:gs>
              <a:gs pos="100000">
                <a:srgbClr val="0000FF"/>
              </a:gs>
            </a:gsLst>
            <a:path path="rect">
              <a:fillToRect l="50000" t="50000" r="50000" b="50000"/>
            </a:path>
          </a:gradFill>
          <a:ln w="38100">
            <a:solidFill>
              <a:schemeClr val="bg1"/>
            </a:solidFill>
            <a:miter lim="800000"/>
            <a:headEnd/>
            <a:tailEnd/>
          </a:ln>
          <a:effectLst/>
        </p:spPr>
        <p:txBody>
          <a:bodyPr wrap="none" anchor="ctr"/>
          <a:lstStyle/>
          <a:p>
            <a:pPr algn="ctr"/>
            <a:endParaRPr lang="en-US">
              <a:solidFill>
                <a:srgbClr val="FFFFFF"/>
              </a:solidFill>
              <a:effectLst>
                <a:outerShdw blurRad="38100" dist="38100" dir="2700000" algn="tl">
                  <a:srgbClr val="000000"/>
                </a:outerShdw>
              </a:effectLst>
            </a:endParaRPr>
          </a:p>
        </p:txBody>
      </p:sp>
      <p:grpSp>
        <p:nvGrpSpPr>
          <p:cNvPr id="3" name="Group 26"/>
          <p:cNvGrpSpPr>
            <a:grpSpLocks/>
          </p:cNvGrpSpPr>
          <p:nvPr/>
        </p:nvGrpSpPr>
        <p:grpSpPr bwMode="auto">
          <a:xfrm>
            <a:off x="1417700" y="5745166"/>
            <a:ext cx="6278499" cy="682626"/>
            <a:chOff x="699" y="3398"/>
            <a:chExt cx="3662" cy="430"/>
          </a:xfrm>
        </p:grpSpPr>
        <p:sp>
          <p:nvSpPr>
            <p:cNvPr id="880667" name="Text Box 27"/>
            <p:cNvSpPr txBox="1">
              <a:spLocks noChangeArrowheads="1"/>
            </p:cNvSpPr>
            <p:nvPr/>
          </p:nvSpPr>
          <p:spPr bwMode="auto">
            <a:xfrm>
              <a:off x="864" y="3440"/>
              <a:ext cx="3497" cy="388"/>
            </a:xfrm>
            <a:prstGeom prst="rect">
              <a:avLst/>
            </a:prstGeom>
            <a:noFill/>
            <a:ln w="9525">
              <a:noFill/>
              <a:miter lim="800000"/>
              <a:headEnd/>
              <a:tailEnd/>
            </a:ln>
            <a:effectLst/>
          </p:spPr>
          <p:txBody>
            <a:bodyPr wrap="square">
              <a:spAutoFit/>
            </a:bodyPr>
            <a:lstStyle/>
            <a:p>
              <a:pPr>
                <a:lnSpc>
                  <a:spcPct val="85000"/>
                </a:lnSpc>
              </a:pPr>
              <a:r>
                <a:rPr lang="en-US" sz="2000">
                  <a:solidFill>
                    <a:srgbClr val="FFFFFF"/>
                  </a:solidFill>
                  <a:effectLst/>
                  <a:latin typeface="Arial Narrow" pitchFamily="34" charset="0"/>
                </a:rPr>
                <a:t>Problems concerning </a:t>
              </a:r>
              <a:r>
                <a:rPr lang="en-US" sz="2000" u="sng">
                  <a:solidFill>
                    <a:srgbClr val="FFFFFF"/>
                  </a:solidFill>
                  <a:effectLst/>
                  <a:latin typeface="Arial Narrow" pitchFamily="34" charset="0"/>
                </a:rPr>
                <a:t>human life and the universe</a:t>
              </a:r>
              <a:r>
                <a:rPr lang="en-US" sz="2000">
                  <a:solidFill>
                    <a:srgbClr val="FFFFFF"/>
                  </a:solidFill>
                  <a:effectLst/>
                  <a:latin typeface="Arial Narrow" pitchFamily="34" charset="0"/>
                </a:rPr>
                <a:t> cannot be solved without first understanding the nature of </a:t>
              </a:r>
              <a:r>
                <a:rPr lang="en-US" sz="2000" u="sng">
                  <a:solidFill>
                    <a:srgbClr val="FFFFFF"/>
                  </a:solidFill>
                  <a:effectLst/>
                  <a:latin typeface="Arial Narrow" pitchFamily="34" charset="0"/>
                </a:rPr>
                <a:t>God</a:t>
              </a:r>
              <a:r>
                <a:rPr lang="en-US" sz="2000">
                  <a:solidFill>
                    <a:srgbClr val="FFFFFF"/>
                  </a:solidFill>
                  <a:effectLst/>
                  <a:latin typeface="Arial Narrow" pitchFamily="34" charset="0"/>
                </a:rPr>
                <a:t>.</a:t>
              </a:r>
              <a:endParaRPr lang="en-US" sz="2000" u="sng">
                <a:solidFill>
                  <a:srgbClr val="FFFFFF"/>
                </a:solidFill>
                <a:effectLst/>
                <a:latin typeface="Arial Narrow" pitchFamily="34" charset="0"/>
              </a:endParaRPr>
            </a:p>
          </p:txBody>
        </p:sp>
        <p:sp>
          <p:nvSpPr>
            <p:cNvPr id="880668" name="Text Box 28"/>
            <p:cNvSpPr txBox="1">
              <a:spLocks noChangeArrowheads="1"/>
            </p:cNvSpPr>
            <p:nvPr/>
          </p:nvSpPr>
          <p:spPr bwMode="auto">
            <a:xfrm>
              <a:off x="699" y="3398"/>
              <a:ext cx="240" cy="39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69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grpSp>
        <p:nvGrpSpPr>
          <p:cNvPr id="4" name="Group 23"/>
          <p:cNvGrpSpPr/>
          <p:nvPr/>
        </p:nvGrpSpPr>
        <p:grpSpPr>
          <a:xfrm>
            <a:off x="1143000" y="2816225"/>
            <a:ext cx="1981200" cy="1831975"/>
            <a:chOff x="1143000" y="2816225"/>
            <a:chExt cx="1981200" cy="1831975"/>
          </a:xfrm>
          <a:solidFill>
            <a:schemeClr val="bg1"/>
          </a:solidFill>
        </p:grpSpPr>
        <p:sp>
          <p:nvSpPr>
            <p:cNvPr id="22" name="Oval 10"/>
            <p:cNvSpPr>
              <a:spLocks noChangeArrowheads="1"/>
            </p:cNvSpPr>
            <p:nvPr/>
          </p:nvSpPr>
          <p:spPr bwMode="auto">
            <a:xfrm>
              <a:off x="1143000" y="2816225"/>
              <a:ext cx="1981200" cy="1831975"/>
            </a:xfrm>
            <a:prstGeom prst="ellipse">
              <a:avLst/>
            </a:prstGeom>
            <a:grpFill/>
            <a:ln w="9525">
              <a:round/>
              <a:headEnd/>
              <a:tailEnd/>
            </a:ln>
            <a:effectLst/>
            <a:scene3d>
              <a:camera prst="legacyObliqueBottomLeft"/>
              <a:lightRig rig="legacyHarsh3" dir="t"/>
            </a:scene3d>
            <a:sp3d extrusionH="430200" prstMaterial="legacyMatte">
              <a:bevelT w="13500" h="13500" prst="angle"/>
              <a:bevelB w="13500" h="13500" prst="angle"/>
              <a:extrusionClr>
                <a:schemeClr val="bg1"/>
              </a:extrusionClr>
            </a:sp3d>
          </p:spPr>
          <p:txBody>
            <a:bodyPr wrap="none" anchor="ctr">
              <a:flatTx/>
            </a:bodyPr>
            <a:lstStyle/>
            <a:p>
              <a:pPr algn="ctr">
                <a:lnSpc>
                  <a:spcPct val="75000"/>
                </a:lnSpc>
              </a:pPr>
              <a:endParaRPr lang="en-US" sz="4400" b="0">
                <a:solidFill>
                  <a:srgbClr val="000000"/>
                </a:solidFill>
                <a:effectLst/>
              </a:endParaRPr>
            </a:p>
          </p:txBody>
        </p:sp>
        <p:sp>
          <p:nvSpPr>
            <p:cNvPr id="23" name="WordArt 11"/>
            <p:cNvSpPr>
              <a:spLocks noChangeArrowheads="1" noChangeShapeType="1" noTextEdit="1"/>
            </p:cNvSpPr>
            <p:nvPr/>
          </p:nvSpPr>
          <p:spPr bwMode="auto">
            <a:xfrm>
              <a:off x="1371600" y="3352800"/>
              <a:ext cx="1524000" cy="762000"/>
            </a:xfrm>
            <a:prstGeom prst="rect">
              <a:avLst/>
            </a:prstGeom>
            <a:grpFill/>
          </p:spPr>
          <p:txBody>
            <a:bodyPr wrap="none" fromWordArt="1">
              <a:prstTxWarp prst="textPlain">
                <a:avLst>
                  <a:gd name="adj" fmla="val 50000"/>
                </a:avLst>
              </a:prstTxWarp>
            </a:bodyPr>
            <a:lstStyle/>
            <a:p>
              <a:pPr algn="ctr">
                <a:lnSpc>
                  <a:spcPct val="75000"/>
                </a:lnSpc>
              </a:pPr>
              <a:r>
                <a:rPr lang="en-US" sz="3600" b="0" kern="10">
                  <a:ln w="38100">
                    <a:solidFill>
                      <a:srgbClr val="6600CC"/>
                    </a:solidFill>
                    <a:round/>
                    <a:headEnd/>
                    <a:tailEnd/>
                  </a:ln>
                  <a:solidFill>
                    <a:srgbClr val="FFFFFF"/>
                  </a:solidFill>
                  <a:effectLst/>
                  <a:latin typeface="Impact"/>
                </a:rPr>
                <a:t>God</a:t>
              </a:r>
            </a:p>
          </p:txBody>
        </p:sp>
      </p:grpSp>
      <p:sp>
        <p:nvSpPr>
          <p:cNvPr id="32" name="WordArt 3"/>
          <p:cNvSpPr>
            <a:spLocks noChangeArrowheads="1" noChangeShapeType="1" noTextEdit="1"/>
          </p:cNvSpPr>
          <p:nvPr/>
        </p:nvSpPr>
        <p:spPr bwMode="auto">
          <a:xfrm>
            <a:off x="533400" y="251222"/>
            <a:ext cx="2819400" cy="634794"/>
          </a:xfrm>
          <a:prstGeom prst="rect">
            <a:avLst/>
          </a:prstGeom>
        </p:spPr>
        <p:txBody>
          <a:bodyPr wrap="none" fromWordArt="1">
            <a:prstTxWarp prst="textPlain">
              <a:avLst>
                <a:gd name="adj" fmla="val 50000"/>
              </a:avLst>
            </a:prstTxWarp>
          </a:bodyPr>
          <a:lstStyle/>
          <a:p>
            <a:pPr algn="ctr">
              <a:lnSpc>
                <a:spcPct val="75000"/>
              </a:lnSpc>
            </a:pPr>
            <a:r>
              <a:rPr lang="en-US" sz="3600" b="0" kern="10" spc="300">
                <a:ln w="19050">
                  <a:solidFill>
                    <a:srgbClr val="FFFFFF"/>
                  </a:solidFill>
                  <a:round/>
                  <a:headEnd/>
                  <a:tailEnd/>
                </a:ln>
                <a:solidFill>
                  <a:srgbClr val="0066CC"/>
                </a:solidFill>
                <a:effectLst>
                  <a:outerShdw dist="25400" dir="1800000" algn="ctr" rotWithShape="0">
                    <a:srgbClr val="FFFF00"/>
                  </a:outerShdw>
                </a:effectLst>
                <a:latin typeface="Impact"/>
              </a:rPr>
              <a:t>Chapter 1</a:t>
            </a:r>
          </a:p>
        </p:txBody>
      </p:sp>
      <p:sp>
        <p:nvSpPr>
          <p:cNvPr id="34" name="Rounded Rectangle 33"/>
          <p:cNvSpPr/>
          <p:nvPr/>
        </p:nvSpPr>
        <p:spPr bwMode="auto">
          <a:xfrm>
            <a:off x="6934200" y="381000"/>
            <a:ext cx="914400" cy="914400"/>
          </a:xfrm>
          <a:prstGeom prst="roundRect">
            <a:avLst/>
          </a:prstGeom>
          <a:noFill/>
          <a:ln w="9525" cap="flat" cmpd="sng" algn="ctr">
            <a:noFill/>
            <a:prstDash val="solid"/>
            <a:round/>
            <a:headEnd type="none" w="med" len="med"/>
            <a:tailEnd type="none" w="med" len="med"/>
          </a:ln>
          <a:effectLst>
            <a:outerShdw dist="17961" dir="2700000" algn="ctr" rotWithShape="0">
              <a:srgbClr val="00FFFF"/>
            </a:outerShdw>
          </a:effectLst>
        </p:spPr>
        <p:txBody>
          <a:bodyPr vert="horz" wrap="square" lIns="91440" tIns="45720" rIns="91440" bIns="45720" numCol="1" rtlCol="0" anchor="t" anchorCtr="0" compatLnSpc="1">
            <a:prstTxWarp prst="textNoShape">
              <a:avLst/>
            </a:prstTxWarp>
            <a:spAutoFit/>
          </a:bodyPr>
          <a:lstStyle/>
          <a:p>
            <a:pPr>
              <a:lnSpc>
                <a:spcPct val="75000"/>
              </a:lnSpc>
            </a:pPr>
            <a:endParaRPr lang="en-US" sz="2700" b="0">
              <a:solidFill>
                <a:srgbClr val="000099"/>
              </a:solidFill>
              <a:effectLst/>
              <a:latin typeface="Impact" pitchFamily="34" charset="0"/>
            </a:endParaRPr>
          </a:p>
        </p:txBody>
      </p:sp>
      <p:sp>
        <p:nvSpPr>
          <p:cNvPr id="29" name="WordArt 6"/>
          <p:cNvSpPr>
            <a:spLocks noChangeArrowheads="1" noChangeShapeType="1" noTextEdit="1"/>
          </p:cNvSpPr>
          <p:nvPr/>
        </p:nvSpPr>
        <p:spPr bwMode="auto">
          <a:xfrm>
            <a:off x="3962400" y="228600"/>
            <a:ext cx="4712319" cy="784622"/>
          </a:xfrm>
          <a:prstGeom prst="rect">
            <a:avLst/>
          </a:prstGeom>
        </p:spPr>
        <p:txBody>
          <a:bodyPr wrap="none" fromWordArt="1">
            <a:prstTxWarp prst="textPlain">
              <a:avLst>
                <a:gd name="adj" fmla="val 50000"/>
              </a:avLst>
            </a:prstTxWarp>
          </a:bodyPr>
          <a:lstStyle/>
          <a:p>
            <a:pPr algn="ctr">
              <a:lnSpc>
                <a:spcPct val="75000"/>
              </a:lnSpc>
            </a:pPr>
            <a:r>
              <a:rPr lang="en-US" sz="3600" kern="10" dirty="0">
                <a:ln w="19050">
                  <a:solidFill>
                    <a:srgbClr val="FFFFFF"/>
                  </a:solidFill>
                  <a:round/>
                  <a:headEnd/>
                  <a:tailEnd/>
                </a:ln>
                <a:gradFill rotWithShape="0">
                  <a:gsLst>
                    <a:gs pos="0">
                      <a:srgbClr val="A603AB"/>
                    </a:gs>
                    <a:gs pos="6000">
                      <a:srgbClr val="E81766"/>
                    </a:gs>
                    <a:gs pos="13500">
                      <a:srgbClr val="EE3F17"/>
                    </a:gs>
                    <a:gs pos="24000">
                      <a:srgbClr val="FFFF00"/>
                    </a:gs>
                    <a:gs pos="32499">
                      <a:srgbClr val="1A8D48"/>
                    </a:gs>
                    <a:gs pos="39500">
                      <a:srgbClr val="0819FB"/>
                    </a:gs>
                    <a:gs pos="50000">
                      <a:srgbClr val="A603AB"/>
                    </a:gs>
                    <a:gs pos="60501">
                      <a:srgbClr val="0819FB"/>
                    </a:gs>
                    <a:gs pos="67501">
                      <a:srgbClr val="1A8D48"/>
                    </a:gs>
                    <a:gs pos="76000">
                      <a:srgbClr val="FFFF00"/>
                    </a:gs>
                    <a:gs pos="86500">
                      <a:srgbClr val="EE3F17"/>
                    </a:gs>
                    <a:gs pos="94000">
                      <a:srgbClr val="E81766"/>
                    </a:gs>
                    <a:gs pos="100000">
                      <a:srgbClr val="A603AB"/>
                    </a:gs>
                  </a:gsLst>
                  <a:lin ang="0" scaled="1"/>
                </a:gradFill>
                <a:effectLst>
                  <a:innerShdw blurRad="63500" dist="50800" dir="13500000">
                    <a:prstClr val="black">
                      <a:alpha val="50000"/>
                    </a:prstClr>
                  </a:innerShdw>
                </a:effectLst>
                <a:latin typeface="Arial Black"/>
              </a:rPr>
              <a:t>The Principle of Creation</a:t>
            </a:r>
          </a:p>
        </p:txBody>
      </p:sp>
      <p:sp>
        <p:nvSpPr>
          <p:cNvPr id="19" name="Oval 7"/>
          <p:cNvSpPr>
            <a:spLocks noChangeArrowheads="1"/>
          </p:cNvSpPr>
          <p:nvPr/>
        </p:nvSpPr>
        <p:spPr bwMode="auto">
          <a:xfrm>
            <a:off x="6324600" y="2743200"/>
            <a:ext cx="1981200" cy="1831975"/>
          </a:xfrm>
          <a:prstGeom prst="ellipse">
            <a:avLst/>
          </a:prstGeom>
          <a:noFill/>
          <a:ln w="9525">
            <a:noFill/>
            <a:round/>
            <a:headEnd/>
            <a:tailEnd/>
          </a:ln>
          <a:effectLst/>
          <a:scene3d>
            <a:camera prst="orthographicFront"/>
            <a:lightRig rig="legacyHarsh3" dir="t"/>
          </a:scene3d>
          <a:sp3d extrusionH="430200" prstMaterial="legacyMatte">
            <a:bevelT w="13500" h="13500" prst="angle"/>
            <a:bevelB w="13500" h="13500" prst="angle"/>
            <a:extrusionClr>
              <a:srgbClr val="FFCCCC"/>
            </a:extrusionClr>
          </a:sp3d>
        </p:spPr>
        <p:txBody>
          <a:bodyPr wrap="none" anchor="ctr">
            <a:prstTxWarp prst="textFadeRight">
              <a:avLst/>
            </a:prstTxWarp>
            <a:flatTx/>
          </a:bodyPr>
          <a:lstStyle/>
          <a:p>
            <a:pPr algn="ctr">
              <a:lnSpc>
                <a:spcPct val="75000"/>
              </a:lnSpc>
            </a:pPr>
            <a:endParaRPr lang="en-US" sz="1400">
              <a:solidFill>
                <a:srgbClr val="0000FF"/>
              </a:solidFill>
              <a:effectLst/>
              <a:latin typeface="Impact" pitchFamily="34" charset="0"/>
            </a:endParaRPr>
          </a:p>
          <a:p>
            <a:pPr algn="ctr">
              <a:lnSpc>
                <a:spcPct val="75000"/>
              </a:lnSpc>
            </a:pPr>
            <a:r>
              <a:rPr lang="en-US" sz="3000" b="0">
                <a:solidFill>
                  <a:srgbClr val="660066"/>
                </a:solidFill>
                <a:effectLst/>
                <a:latin typeface="Impact" pitchFamily="34" charset="0"/>
              </a:rPr>
              <a:t>Humanity</a:t>
            </a:r>
          </a:p>
          <a:p>
            <a:pPr algn="ctr">
              <a:lnSpc>
                <a:spcPct val="75000"/>
              </a:lnSpc>
            </a:pPr>
            <a:r>
              <a:rPr lang="en-US" sz="3000" b="0">
                <a:solidFill>
                  <a:srgbClr val="660066"/>
                </a:solidFill>
                <a:effectLst/>
                <a:latin typeface="Impact" pitchFamily="34" charset="0"/>
              </a:rPr>
              <a:t>and</a:t>
            </a:r>
          </a:p>
          <a:p>
            <a:pPr algn="ctr">
              <a:lnSpc>
                <a:spcPct val="75000"/>
              </a:lnSpc>
            </a:pPr>
            <a:r>
              <a:rPr lang="en-US" sz="3000" b="0">
                <a:solidFill>
                  <a:srgbClr val="660066"/>
                </a:solidFill>
                <a:effectLst/>
                <a:latin typeface="Impact" pitchFamily="34" charset="0"/>
              </a:rPr>
              <a:t>Universe</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80647"/>
                                        </p:tgtEl>
                                        <p:attrNameLst>
                                          <p:attrName>style.visibility</p:attrName>
                                        </p:attrNameLst>
                                      </p:cBhvr>
                                      <p:to>
                                        <p:strVal val="visible"/>
                                      </p:to>
                                    </p:set>
                                    <p:animEffect transition="in" filter="fade">
                                      <p:cBhvr>
                                        <p:cTn id="12" dur="1000"/>
                                        <p:tgtEl>
                                          <p:spTgt spid="880647"/>
                                        </p:tgtEl>
                                      </p:cBhvr>
                                    </p:animEffect>
                                  </p:childTnLst>
                                </p:cTn>
                              </p:par>
                              <p:par>
                                <p:cTn id="13" presetID="22" presetClass="entr" presetSubtype="8" fill="hold" grpId="0" nodeType="withEffect">
                                  <p:stCondLst>
                                    <p:cond delay="50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1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strVal val="#ppt_w*0.70"/>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animEffect transition="in" filter="fade">
                                      <p:cBhvr>
                                        <p:cTn id="22" dur="1000"/>
                                        <p:tgtEl>
                                          <p:spTgt spid="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80649"/>
                                        </p:tgtEl>
                                        <p:attrNameLst>
                                          <p:attrName>style.visibility</p:attrName>
                                        </p:attrNameLst>
                                      </p:cBhvr>
                                      <p:to>
                                        <p:strVal val="visible"/>
                                      </p:to>
                                    </p:set>
                                    <p:animEffect transition="in" filter="fade">
                                      <p:cBhvr>
                                        <p:cTn id="25" dur="1000"/>
                                        <p:tgtEl>
                                          <p:spTgt spid="88064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80645"/>
                                        </p:tgtEl>
                                        <p:attrNameLst>
                                          <p:attrName>style.visibility</p:attrName>
                                        </p:attrNameLst>
                                      </p:cBhvr>
                                      <p:to>
                                        <p:strVal val="visible"/>
                                      </p:to>
                                    </p:set>
                                    <p:animEffect transition="in" filter="fade">
                                      <p:cBhvr>
                                        <p:cTn id="28" dur="1000"/>
                                        <p:tgtEl>
                                          <p:spTgt spid="880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45" grpId="0"/>
      <p:bldP spid="880647" grpId="0" animBg="1"/>
      <p:bldP spid="880649" grpId="0" animBg="1"/>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B3C5FF"/>
            </a:gs>
            <a:gs pos="100000">
              <a:schemeClr val="bg1"/>
            </a:gs>
          </a:gsLst>
          <a:lin ang="5400000" scaled="1"/>
        </a:gradFill>
        <a:effectLst/>
      </p:bgPr>
    </p:bg>
    <p:spTree>
      <p:nvGrpSpPr>
        <p:cNvPr id="1" name=""/>
        <p:cNvGrpSpPr/>
        <p:nvPr/>
      </p:nvGrpSpPr>
      <p:grpSpPr>
        <a:xfrm>
          <a:off x="0" y="0"/>
          <a:ext cx="0" cy="0"/>
          <a:chOff x="0" y="0"/>
          <a:chExt cx="0" cy="0"/>
        </a:xfrm>
      </p:grpSpPr>
      <p:pic>
        <p:nvPicPr>
          <p:cNvPr id="173138" name="Picture 82" descr="479070"/>
          <p:cNvPicPr>
            <a:picLocks noChangeAspect="1" noChangeArrowheads="1"/>
          </p:cNvPicPr>
          <p:nvPr/>
        </p:nvPicPr>
        <p:blipFill>
          <a:blip r:embed="rId3" cstate="print">
            <a:lum bright="-12000"/>
          </a:blip>
          <a:srcRect t="9970" b="1250"/>
          <a:stretch>
            <a:fillRect/>
          </a:stretch>
        </p:blipFill>
        <p:spPr bwMode="auto">
          <a:xfrm>
            <a:off x="0" y="0"/>
            <a:ext cx="9144000" cy="5410200"/>
          </a:xfrm>
          <a:prstGeom prst="rect">
            <a:avLst/>
          </a:prstGeom>
          <a:noFill/>
        </p:spPr>
      </p:pic>
      <p:sp>
        <p:nvSpPr>
          <p:cNvPr id="173058" name="Rectangle 2"/>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173164" name="Text Box 108"/>
          <p:cNvSpPr txBox="1">
            <a:spLocks noChangeArrowheads="1"/>
          </p:cNvSpPr>
          <p:nvPr/>
        </p:nvSpPr>
        <p:spPr bwMode="auto">
          <a:xfrm>
            <a:off x="381000" y="76200"/>
            <a:ext cx="3429000" cy="523220"/>
          </a:xfrm>
          <a:prstGeom prst="rect">
            <a:avLst/>
          </a:prstGeom>
          <a:noFill/>
          <a:ln w="9525">
            <a:noFill/>
            <a:miter lim="800000"/>
            <a:headEnd/>
            <a:tailEnd/>
          </a:ln>
          <a:effectLst/>
        </p:spPr>
        <p:txBody>
          <a:bodyPr>
            <a:spAutoFit/>
          </a:bodyPr>
          <a:lstStyle/>
          <a:p>
            <a:r>
              <a:rPr lang="en-US" sz="2800" b="0" u="sng" dirty="0">
                <a:solidFill>
                  <a:srgbClr val="66FFFF"/>
                </a:solidFill>
                <a:effectLst/>
                <a:latin typeface="Impact" pitchFamily="34" charset="0"/>
              </a:rPr>
              <a:t>The nature of God</a:t>
            </a:r>
          </a:p>
        </p:txBody>
      </p:sp>
      <p:grpSp>
        <p:nvGrpSpPr>
          <p:cNvPr id="2" name="Group 26"/>
          <p:cNvGrpSpPr>
            <a:grpSpLocks/>
          </p:cNvGrpSpPr>
          <p:nvPr/>
        </p:nvGrpSpPr>
        <p:grpSpPr bwMode="auto">
          <a:xfrm>
            <a:off x="1295018" y="5776908"/>
            <a:ext cx="6477382" cy="650875"/>
            <a:chOff x="672" y="3418"/>
            <a:chExt cx="3778" cy="410"/>
          </a:xfrm>
        </p:grpSpPr>
        <p:sp>
          <p:nvSpPr>
            <p:cNvPr id="9" name="Text Box 27"/>
            <p:cNvSpPr txBox="1">
              <a:spLocks noChangeArrowheads="1"/>
            </p:cNvSpPr>
            <p:nvPr/>
          </p:nvSpPr>
          <p:spPr bwMode="auto">
            <a:xfrm>
              <a:off x="864" y="3440"/>
              <a:ext cx="3586" cy="388"/>
            </a:xfrm>
            <a:prstGeom prst="rect">
              <a:avLst/>
            </a:prstGeom>
            <a:noFill/>
            <a:ln w="9525">
              <a:noFill/>
              <a:miter lim="800000"/>
              <a:headEnd/>
              <a:tailEnd/>
            </a:ln>
            <a:effectLst/>
          </p:spPr>
          <p:txBody>
            <a:bodyPr wrap="square">
              <a:spAutoFit/>
            </a:bodyPr>
            <a:lstStyle/>
            <a:p>
              <a:pPr>
                <a:lnSpc>
                  <a:spcPct val="85000"/>
                </a:lnSpc>
              </a:pPr>
              <a:r>
                <a:rPr lang="en-US" sz="2000">
                  <a:solidFill>
                    <a:srgbClr val="FFFFFF"/>
                  </a:solidFill>
                  <a:effectLst/>
                  <a:latin typeface="Arial Narrow" pitchFamily="34" charset="0"/>
                </a:rPr>
                <a:t>One way to fathom God’s deity is by observing the universe which He created.</a:t>
              </a:r>
            </a:p>
          </p:txBody>
        </p:sp>
        <p:sp>
          <p:nvSpPr>
            <p:cNvPr id="10" name="Text Box 28"/>
            <p:cNvSpPr txBox="1">
              <a:spLocks noChangeArrowheads="1"/>
            </p:cNvSpPr>
            <p:nvPr/>
          </p:nvSpPr>
          <p:spPr bwMode="auto">
            <a:xfrm>
              <a:off x="672" y="3418"/>
              <a:ext cx="240" cy="376"/>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63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73164"/>
                                        </p:tgtEl>
                                        <p:attrNameLst>
                                          <p:attrName>style.visibility</p:attrName>
                                        </p:attrNameLst>
                                      </p:cBhvr>
                                      <p:to>
                                        <p:strVal val="visible"/>
                                      </p:to>
                                    </p:set>
                                    <p:anim calcmode="lin" valueType="num">
                                      <p:cBhvr>
                                        <p:cTn id="7" dur="500" fill="hold"/>
                                        <p:tgtEl>
                                          <p:spTgt spid="173164"/>
                                        </p:tgtEl>
                                        <p:attrNameLst>
                                          <p:attrName>ppt_w</p:attrName>
                                        </p:attrNameLst>
                                      </p:cBhvr>
                                      <p:tavLst>
                                        <p:tav tm="0">
                                          <p:val>
                                            <p:strVal val="#ppt_w*0.70"/>
                                          </p:val>
                                        </p:tav>
                                        <p:tav tm="100000">
                                          <p:val>
                                            <p:strVal val="#ppt_w"/>
                                          </p:val>
                                        </p:tav>
                                      </p:tavLst>
                                    </p:anim>
                                    <p:anim calcmode="lin" valueType="num">
                                      <p:cBhvr>
                                        <p:cTn id="8" dur="500" fill="hold"/>
                                        <p:tgtEl>
                                          <p:spTgt spid="173164"/>
                                        </p:tgtEl>
                                        <p:attrNameLst>
                                          <p:attrName>ppt_h</p:attrName>
                                        </p:attrNameLst>
                                      </p:cBhvr>
                                      <p:tavLst>
                                        <p:tav tm="0">
                                          <p:val>
                                            <p:strVal val="#ppt_h"/>
                                          </p:val>
                                        </p:tav>
                                        <p:tav tm="100000">
                                          <p:val>
                                            <p:strVal val="#ppt_h"/>
                                          </p:val>
                                        </p:tav>
                                      </p:tavLst>
                                    </p:anim>
                                    <p:animEffect transition="in" filter="fade">
                                      <p:cBhvr>
                                        <p:cTn id="9" dur="500"/>
                                        <p:tgtEl>
                                          <p:spTgt spid="17316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out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16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B3C5FF"/>
            </a:gs>
            <a:gs pos="100000">
              <a:schemeClr val="bg1"/>
            </a:gs>
          </a:gsLst>
          <a:lin ang="5400000" scaled="1"/>
        </a:gradFill>
        <a:effectLst/>
      </p:bgPr>
    </p:bg>
    <p:spTree>
      <p:nvGrpSpPr>
        <p:cNvPr id="1" name=""/>
        <p:cNvGrpSpPr/>
        <p:nvPr/>
      </p:nvGrpSpPr>
      <p:grpSpPr>
        <a:xfrm>
          <a:off x="0" y="0"/>
          <a:ext cx="0" cy="0"/>
          <a:chOff x="0" y="0"/>
          <a:chExt cx="0" cy="0"/>
        </a:xfrm>
      </p:grpSpPr>
      <p:pic>
        <p:nvPicPr>
          <p:cNvPr id="681986" name="Picture 1026" descr="479070"/>
          <p:cNvPicPr>
            <a:picLocks noChangeAspect="1" noChangeArrowheads="1"/>
          </p:cNvPicPr>
          <p:nvPr/>
        </p:nvPicPr>
        <p:blipFill>
          <a:blip r:embed="rId3" cstate="print">
            <a:lum bright="-12000"/>
          </a:blip>
          <a:srcRect t="9970" b="1250"/>
          <a:stretch>
            <a:fillRect/>
          </a:stretch>
        </p:blipFill>
        <p:spPr bwMode="auto">
          <a:xfrm>
            <a:off x="0" y="0"/>
            <a:ext cx="9144000" cy="5410200"/>
          </a:xfrm>
          <a:prstGeom prst="rect">
            <a:avLst/>
          </a:prstGeom>
          <a:noFill/>
        </p:spPr>
      </p:pic>
      <p:pic>
        <p:nvPicPr>
          <p:cNvPr id="681987" name="Picture 1027" descr="female painter"/>
          <p:cNvPicPr>
            <a:picLocks noChangeAspect="1" noChangeArrowheads="1"/>
          </p:cNvPicPr>
          <p:nvPr/>
        </p:nvPicPr>
        <p:blipFill>
          <a:blip r:embed="rId4" cstate="print">
            <a:clrChange>
              <a:clrFrom>
                <a:srgbClr val="FFFFFF"/>
              </a:clrFrom>
              <a:clrTo>
                <a:srgbClr val="FFFFFF">
                  <a:alpha val="0"/>
                </a:srgbClr>
              </a:clrTo>
            </a:clrChange>
            <a:lum bright="-12000"/>
          </a:blip>
          <a:srcRect l="25000" t="19444" r="24243" b="19444"/>
          <a:stretch>
            <a:fillRect/>
          </a:stretch>
        </p:blipFill>
        <p:spPr bwMode="auto">
          <a:xfrm>
            <a:off x="457200" y="990600"/>
            <a:ext cx="5105400" cy="5029200"/>
          </a:xfrm>
          <a:prstGeom prst="rect">
            <a:avLst/>
          </a:prstGeom>
          <a:noFill/>
          <a:ln>
            <a:noFill/>
          </a:ln>
        </p:spPr>
      </p:pic>
      <p:sp>
        <p:nvSpPr>
          <p:cNvPr id="681988" name="AutoShape 1028"/>
          <p:cNvSpPr>
            <a:spLocks noChangeArrowheads="1"/>
          </p:cNvSpPr>
          <p:nvPr/>
        </p:nvSpPr>
        <p:spPr bwMode="auto">
          <a:xfrm flipV="1">
            <a:off x="7391400" y="2686050"/>
            <a:ext cx="304800" cy="568325"/>
          </a:xfrm>
          <a:prstGeom prst="downArrow">
            <a:avLst>
              <a:gd name="adj1" fmla="val 50000"/>
              <a:gd name="adj2" fmla="val 46615"/>
            </a:avLst>
          </a:prstGeom>
          <a:gradFill rotWithShape="0">
            <a:gsLst>
              <a:gs pos="0">
                <a:srgbClr val="9900FF"/>
              </a:gs>
              <a:gs pos="100000">
                <a:srgbClr val="CCFF99"/>
              </a:gs>
            </a:gsLst>
            <a:lin ang="5400000" scaled="1"/>
          </a:gradFill>
          <a:ln w="12700">
            <a:solidFill>
              <a:srgbClr val="FFFF00"/>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681997" name="Oval 1037"/>
          <p:cNvSpPr>
            <a:spLocks noChangeArrowheads="1"/>
          </p:cNvSpPr>
          <p:nvPr/>
        </p:nvSpPr>
        <p:spPr bwMode="auto">
          <a:xfrm>
            <a:off x="6324600" y="1219200"/>
            <a:ext cx="2438400" cy="1279525"/>
          </a:xfrm>
          <a:prstGeom prst="ellipse">
            <a:avLst/>
          </a:prstGeom>
          <a:noFill/>
          <a:ln w="9525">
            <a:solidFill>
              <a:schemeClr val="bg1"/>
            </a:solidFill>
            <a:round/>
            <a:headEnd/>
            <a:tailEnd/>
          </a:ln>
          <a:effectLst/>
          <a:scene3d>
            <a:camera prst="legacyObliqueBottomLeft"/>
            <a:lightRig rig="legacyFlat3" dir="t"/>
          </a:scene3d>
          <a:sp3d extrusionH="430200" prstMaterial="legacyMatte">
            <a:bevelT w="13500" h="13500" prst="angle"/>
            <a:bevelB w="13500" h="13500" prst="angle"/>
            <a:extrusionClr>
              <a:schemeClr val="bg1"/>
            </a:extrusionClr>
          </a:sp3d>
        </p:spPr>
        <p:txBody>
          <a:bodyPr wrap="none" anchor="ctr">
            <a:flatTx/>
          </a:bodyPr>
          <a:lstStyle/>
          <a:p>
            <a:pPr algn="ctr">
              <a:lnSpc>
                <a:spcPct val="80000"/>
              </a:lnSpc>
            </a:pPr>
            <a:endParaRPr lang="en-US" sz="1400" b="0">
              <a:solidFill>
                <a:srgbClr val="9900FF"/>
              </a:solidFill>
              <a:effectLst>
                <a:outerShdw blurRad="38100" dist="38100" dir="2700000" algn="tl">
                  <a:srgbClr val="000000"/>
                </a:outerShdw>
              </a:effectLst>
              <a:latin typeface="Impact" pitchFamily="34" charset="0"/>
            </a:endParaRPr>
          </a:p>
          <a:p>
            <a:pPr algn="ctr"/>
            <a:r>
              <a:rPr lang="en-US" sz="3600" b="0">
                <a:ln w="3175">
                  <a:solidFill>
                    <a:srgbClr val="000000"/>
                  </a:solidFill>
                </a:ln>
                <a:solidFill>
                  <a:srgbClr val="FFFFFF"/>
                </a:solidFill>
                <a:effectLst>
                  <a:outerShdw blurRad="38100" dist="38100" dir="2700000" algn="tl">
                    <a:srgbClr val="000000"/>
                  </a:outerShdw>
                </a:effectLst>
                <a:latin typeface="Impact" pitchFamily="34" charset="0"/>
              </a:rPr>
              <a:t>Nature of</a:t>
            </a:r>
          </a:p>
          <a:p>
            <a:pPr algn="ctr">
              <a:lnSpc>
                <a:spcPct val="80000"/>
              </a:lnSpc>
            </a:pPr>
            <a:r>
              <a:rPr lang="en-US" sz="3600" b="0">
                <a:ln w="3175">
                  <a:solidFill>
                    <a:srgbClr val="000000"/>
                  </a:solidFill>
                </a:ln>
                <a:solidFill>
                  <a:srgbClr val="FFFFFF"/>
                </a:solidFill>
                <a:effectLst>
                  <a:outerShdw blurRad="38100" dist="38100" dir="2700000" algn="tl">
                    <a:srgbClr val="000000"/>
                  </a:outerShdw>
                </a:effectLst>
                <a:latin typeface="Impact" pitchFamily="34" charset="0"/>
              </a:rPr>
              <a:t>God</a:t>
            </a:r>
          </a:p>
        </p:txBody>
      </p:sp>
      <p:sp>
        <p:nvSpPr>
          <p:cNvPr id="681998" name="Oval 1038"/>
          <p:cNvSpPr>
            <a:spLocks noChangeArrowheads="1"/>
          </p:cNvSpPr>
          <p:nvPr/>
        </p:nvSpPr>
        <p:spPr bwMode="auto">
          <a:xfrm>
            <a:off x="6324600" y="3232150"/>
            <a:ext cx="2438400" cy="1279525"/>
          </a:xfrm>
          <a:prstGeom prst="ellipse">
            <a:avLst/>
          </a:prstGeom>
          <a:noFill/>
          <a:ln w="9525">
            <a:solidFill>
              <a:srgbClr val="CCFF33"/>
            </a:solidFill>
            <a:round/>
            <a:headEnd/>
            <a:tailEnd/>
          </a:ln>
          <a:effectLst/>
          <a:scene3d>
            <a:camera prst="legacyObliqueBottomLeft"/>
            <a:lightRig rig="legacyFlat3" dir="t"/>
          </a:scene3d>
          <a:sp3d extrusionH="430200" prstMaterial="legacyMatte">
            <a:bevelT w="13500" h="13500" prst="angle"/>
            <a:bevelB w="13500" h="13500" prst="angle"/>
            <a:extrusionClr>
              <a:srgbClr val="CCFF33"/>
            </a:extrusionClr>
          </a:sp3d>
        </p:spPr>
        <p:txBody>
          <a:bodyPr wrap="none" anchor="ctr">
            <a:flatTx/>
          </a:bodyPr>
          <a:lstStyle/>
          <a:p>
            <a:pPr algn="ctr"/>
            <a:r>
              <a:rPr lang="en-US" sz="3600" b="0">
                <a:ln w="3175">
                  <a:solidFill>
                    <a:srgbClr val="000000"/>
                  </a:solidFill>
                </a:ln>
                <a:solidFill>
                  <a:srgbClr val="CCFF66"/>
                </a:solidFill>
                <a:effectLst>
                  <a:outerShdw blurRad="38100" dist="38100" dir="2700000" algn="tl">
                    <a:srgbClr val="000000"/>
                  </a:outerShdw>
                </a:effectLst>
                <a:latin typeface="Impact" pitchFamily="34" charset="0"/>
              </a:rPr>
              <a:t>Creation</a:t>
            </a:r>
          </a:p>
        </p:txBody>
      </p:sp>
      <p:sp>
        <p:nvSpPr>
          <p:cNvPr id="681999" name="Text Box 1039"/>
          <p:cNvSpPr txBox="1">
            <a:spLocks noChangeArrowheads="1"/>
          </p:cNvSpPr>
          <p:nvPr/>
        </p:nvSpPr>
        <p:spPr bwMode="auto">
          <a:xfrm>
            <a:off x="7960899" y="2627312"/>
            <a:ext cx="1031116" cy="683264"/>
          </a:xfrm>
          <a:prstGeom prst="rect">
            <a:avLst/>
          </a:prstGeom>
          <a:noFill/>
          <a:ln w="9525">
            <a:noFill/>
            <a:miter lim="800000"/>
            <a:headEnd/>
            <a:tailEnd/>
          </a:ln>
          <a:effectLst/>
        </p:spPr>
        <p:txBody>
          <a:bodyPr wrap="none">
            <a:spAutoFit/>
          </a:bodyPr>
          <a:lstStyle/>
          <a:p>
            <a:pPr algn="ctr">
              <a:lnSpc>
                <a:spcPct val="80000"/>
              </a:lnSpc>
            </a:pPr>
            <a:r>
              <a:rPr lang="en-US" b="0">
                <a:ln w="3175">
                  <a:solidFill>
                    <a:srgbClr val="000000"/>
                  </a:solidFill>
                </a:ln>
                <a:solidFill>
                  <a:srgbClr val="FFCCFF"/>
                </a:solidFill>
                <a:effectLst/>
                <a:latin typeface="Arial Black" pitchFamily="34" charset="0"/>
              </a:rPr>
              <a:t>Rom.</a:t>
            </a:r>
          </a:p>
          <a:p>
            <a:pPr algn="ctr">
              <a:lnSpc>
                <a:spcPct val="80000"/>
              </a:lnSpc>
            </a:pPr>
            <a:r>
              <a:rPr lang="en-US" b="0">
                <a:ln w="3175">
                  <a:solidFill>
                    <a:srgbClr val="000000"/>
                  </a:solidFill>
                </a:ln>
                <a:solidFill>
                  <a:srgbClr val="FFCCFF"/>
                </a:solidFill>
                <a:effectLst/>
                <a:latin typeface="Arial Black" pitchFamily="34" charset="0"/>
              </a:rPr>
              <a:t>1:20</a:t>
            </a:r>
          </a:p>
        </p:txBody>
      </p:sp>
      <p:sp>
        <p:nvSpPr>
          <p:cNvPr id="682003" name="AutoShape 1043"/>
          <p:cNvSpPr>
            <a:spLocks noChangeArrowheads="1"/>
          </p:cNvSpPr>
          <p:nvPr/>
        </p:nvSpPr>
        <p:spPr bwMode="auto">
          <a:xfrm rot="5400000" flipV="1">
            <a:off x="5991225" y="2246312"/>
            <a:ext cx="304800" cy="1447800"/>
          </a:xfrm>
          <a:prstGeom prst="downArrow">
            <a:avLst>
              <a:gd name="adj1" fmla="val 50000"/>
              <a:gd name="adj2" fmla="val 118750"/>
            </a:avLst>
          </a:prstGeom>
          <a:gradFill rotWithShape="0">
            <a:gsLst>
              <a:gs pos="0">
                <a:srgbClr val="9900FF"/>
              </a:gs>
              <a:gs pos="50000">
                <a:schemeClr val="bg1"/>
              </a:gs>
              <a:gs pos="100000">
                <a:srgbClr val="9900FF"/>
              </a:gs>
            </a:gsLst>
            <a:lin ang="2700000" scaled="1"/>
          </a:gradFill>
          <a:ln w="38100">
            <a:no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682004" name="AutoShape 1044"/>
          <p:cNvSpPr>
            <a:spLocks noChangeArrowheads="1"/>
          </p:cNvSpPr>
          <p:nvPr/>
        </p:nvSpPr>
        <p:spPr bwMode="auto">
          <a:xfrm flipV="1">
            <a:off x="4429125" y="2687637"/>
            <a:ext cx="304800" cy="568325"/>
          </a:xfrm>
          <a:prstGeom prst="downArrow">
            <a:avLst>
              <a:gd name="adj1" fmla="val 50000"/>
              <a:gd name="adj2" fmla="val 46615"/>
            </a:avLst>
          </a:prstGeom>
          <a:gradFill rotWithShape="0">
            <a:gsLst>
              <a:gs pos="0">
                <a:srgbClr val="FFFF00"/>
              </a:gs>
              <a:gs pos="100000">
                <a:srgbClr val="0000FF"/>
              </a:gs>
            </a:gsLst>
            <a:lin ang="5400000" scaled="1"/>
          </a:gradFill>
          <a:ln w="9525">
            <a:solidFill>
              <a:srgbClr val="FFCC00"/>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682007" name="Oval 1047"/>
          <p:cNvSpPr>
            <a:spLocks noChangeArrowheads="1"/>
          </p:cNvSpPr>
          <p:nvPr/>
        </p:nvSpPr>
        <p:spPr bwMode="auto">
          <a:xfrm>
            <a:off x="3362325" y="3233737"/>
            <a:ext cx="2438400" cy="1279525"/>
          </a:xfrm>
          <a:prstGeom prst="ellipse">
            <a:avLst/>
          </a:prstGeom>
          <a:noFill/>
          <a:ln w="9525">
            <a:solidFill>
              <a:srgbClr val="66FFFF"/>
            </a:solidFill>
            <a:round/>
            <a:headEnd/>
            <a:tailEnd/>
          </a:ln>
          <a:effectLst/>
          <a:scene3d>
            <a:camera prst="legacyObliqueBottomLeft"/>
            <a:lightRig rig="legacyFlat3" dir="t"/>
          </a:scene3d>
          <a:sp3d extrusionH="430200" prstMaterial="legacyMatte">
            <a:bevelT w="13500" h="13500" prst="angle"/>
            <a:bevelB w="13500" h="13500" prst="angle"/>
            <a:extrusionClr>
              <a:srgbClr val="66FFFF"/>
            </a:extrusionClr>
          </a:sp3d>
        </p:spPr>
        <p:txBody>
          <a:bodyPr wrap="none" anchor="ctr">
            <a:flatTx/>
          </a:bodyPr>
          <a:lstStyle/>
          <a:p>
            <a:pPr algn="ctr">
              <a:lnSpc>
                <a:spcPct val="140000"/>
              </a:lnSpc>
            </a:pPr>
            <a:r>
              <a:rPr lang="en-US" sz="3200" b="0">
                <a:ln w="3175">
                  <a:solidFill>
                    <a:srgbClr val="000000"/>
                  </a:solidFill>
                </a:ln>
                <a:solidFill>
                  <a:srgbClr val="66FFFF"/>
                </a:solidFill>
                <a:effectLst/>
                <a:latin typeface="Impact" pitchFamily="34" charset="0"/>
              </a:rPr>
              <a:t>Works of Art</a:t>
            </a:r>
          </a:p>
        </p:txBody>
      </p:sp>
      <p:sp>
        <p:nvSpPr>
          <p:cNvPr id="682008" name="Oval 1048"/>
          <p:cNvSpPr>
            <a:spLocks noChangeArrowheads="1"/>
          </p:cNvSpPr>
          <p:nvPr/>
        </p:nvSpPr>
        <p:spPr bwMode="auto">
          <a:xfrm>
            <a:off x="3362325" y="1220787"/>
            <a:ext cx="2438400" cy="1279525"/>
          </a:xfrm>
          <a:prstGeom prst="ellipse">
            <a:avLst/>
          </a:prstGeom>
          <a:noFill/>
          <a:ln w="9525">
            <a:solidFill>
              <a:srgbClr val="FFFF00"/>
            </a:solidFill>
            <a:round/>
            <a:headEnd/>
            <a:tailEnd/>
          </a:ln>
          <a:effectLst/>
          <a:scene3d>
            <a:camera prst="legacyObliqueBottomLeft"/>
            <a:lightRig rig="legacyFlat3" dir="t"/>
          </a:scene3d>
          <a:sp3d extrusionH="430200" prstMaterial="legacyMatte">
            <a:bevelT w="13500" h="13500" prst="angle"/>
            <a:bevelB w="13500" h="13500" prst="angle"/>
            <a:extrusionClr>
              <a:srgbClr val="FFFF00"/>
            </a:extrusionClr>
          </a:sp3d>
        </p:spPr>
        <p:txBody>
          <a:bodyPr wrap="none" anchor="ctr">
            <a:flatTx/>
          </a:bodyPr>
          <a:lstStyle/>
          <a:p>
            <a:pPr algn="ctr">
              <a:lnSpc>
                <a:spcPct val="75000"/>
              </a:lnSpc>
            </a:pPr>
            <a:endParaRPr lang="en-US">
              <a:solidFill>
                <a:srgbClr val="FFFF00"/>
              </a:solidFill>
              <a:effectLst/>
              <a:latin typeface="Arial Black" pitchFamily="34" charset="0"/>
            </a:endParaRPr>
          </a:p>
          <a:p>
            <a:pPr algn="ctr">
              <a:lnSpc>
                <a:spcPct val="75000"/>
              </a:lnSpc>
            </a:pPr>
            <a:r>
              <a:rPr lang="en-US" sz="3200" b="0">
                <a:ln w="3175">
                  <a:solidFill>
                    <a:srgbClr val="000000"/>
                  </a:solidFill>
                </a:ln>
                <a:solidFill>
                  <a:srgbClr val="FFFF00"/>
                </a:solidFill>
                <a:effectLst>
                  <a:outerShdw blurRad="38100" dist="38100" dir="2700000" algn="tl">
                    <a:srgbClr val="000000"/>
                  </a:outerShdw>
                </a:effectLst>
                <a:latin typeface="Impact" pitchFamily="34" charset="0"/>
              </a:rPr>
              <a:t>Character of</a:t>
            </a:r>
          </a:p>
          <a:p>
            <a:pPr algn="ctr">
              <a:lnSpc>
                <a:spcPct val="75000"/>
              </a:lnSpc>
            </a:pPr>
            <a:r>
              <a:rPr lang="en-US" sz="3200" b="0">
                <a:ln w="3175">
                  <a:solidFill>
                    <a:srgbClr val="000000"/>
                  </a:solidFill>
                </a:ln>
                <a:solidFill>
                  <a:srgbClr val="FFFF00"/>
                </a:solidFill>
                <a:effectLst>
                  <a:outerShdw blurRad="38100" dist="38100" dir="2700000" algn="tl">
                    <a:srgbClr val="000000"/>
                  </a:outerShdw>
                </a:effectLst>
                <a:latin typeface="Impact" pitchFamily="34" charset="0"/>
              </a:rPr>
              <a:t>an artist</a:t>
            </a:r>
          </a:p>
        </p:txBody>
      </p:sp>
      <p:sp>
        <p:nvSpPr>
          <p:cNvPr id="681989" name="Rectangle 1029"/>
          <p:cNvSpPr>
            <a:spLocks noChangeArrowheads="1"/>
          </p:cNvSpPr>
          <p:nvPr/>
        </p:nvSpPr>
        <p:spPr bwMode="auto">
          <a:xfrm>
            <a:off x="0" y="5334000"/>
            <a:ext cx="9144000" cy="1524000"/>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grpSp>
        <p:nvGrpSpPr>
          <p:cNvPr id="2" name="Group 1073"/>
          <p:cNvGrpSpPr>
            <a:grpSpLocks/>
          </p:cNvGrpSpPr>
          <p:nvPr/>
        </p:nvGrpSpPr>
        <p:grpSpPr bwMode="auto">
          <a:xfrm>
            <a:off x="1219200" y="5557837"/>
            <a:ext cx="6970713" cy="919163"/>
            <a:chOff x="409" y="3423"/>
            <a:chExt cx="4391" cy="579"/>
          </a:xfrm>
        </p:grpSpPr>
        <p:sp>
          <p:nvSpPr>
            <p:cNvPr id="681990" name="Text Box 1030"/>
            <p:cNvSpPr txBox="1">
              <a:spLocks noChangeArrowheads="1"/>
            </p:cNvSpPr>
            <p:nvPr/>
          </p:nvSpPr>
          <p:spPr bwMode="auto">
            <a:xfrm>
              <a:off x="576" y="3449"/>
              <a:ext cx="4224" cy="553"/>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Just as we can come to know the </a:t>
              </a:r>
              <a:r>
                <a:rPr lang="en-US" sz="2000" u="sng" dirty="0">
                  <a:solidFill>
                    <a:srgbClr val="FFFFFF"/>
                  </a:solidFill>
                  <a:effectLst/>
                  <a:latin typeface="Arial Narrow" pitchFamily="34" charset="0"/>
                </a:rPr>
                <a:t>character of an artist</a:t>
              </a:r>
              <a:r>
                <a:rPr lang="en-US" sz="2000" dirty="0">
                  <a:solidFill>
                    <a:srgbClr val="FFFFFF"/>
                  </a:solidFill>
                  <a:effectLst/>
                  <a:latin typeface="Arial Narrow" pitchFamily="34" charset="0"/>
                </a:rPr>
                <a:t> through his </a:t>
              </a:r>
              <a:r>
                <a:rPr lang="en-US" sz="2000" u="sng" dirty="0">
                  <a:solidFill>
                    <a:srgbClr val="FFFFFF"/>
                  </a:solidFill>
                  <a:effectLst/>
                  <a:latin typeface="Arial Narrow" pitchFamily="34" charset="0"/>
                </a:rPr>
                <a:t>works</a:t>
              </a:r>
              <a:r>
                <a:rPr lang="en-US" sz="2000" dirty="0">
                  <a:solidFill>
                    <a:srgbClr val="FFFFFF"/>
                  </a:solidFill>
                  <a:effectLst/>
                  <a:latin typeface="Arial Narrow" pitchFamily="34" charset="0"/>
                </a:rPr>
                <a:t>, so we can understand the </a:t>
              </a:r>
              <a:r>
                <a:rPr lang="en-US" sz="2000" u="sng" dirty="0">
                  <a:solidFill>
                    <a:srgbClr val="FFFFFF"/>
                  </a:solidFill>
                  <a:effectLst/>
                  <a:latin typeface="Arial Narrow" pitchFamily="34" charset="0"/>
                </a:rPr>
                <a:t>nature of God</a:t>
              </a:r>
              <a:r>
                <a:rPr lang="en-US" sz="2000" dirty="0">
                  <a:solidFill>
                    <a:srgbClr val="FFFFFF"/>
                  </a:solidFill>
                  <a:effectLst/>
                  <a:latin typeface="Arial Narrow" pitchFamily="34" charset="0"/>
                </a:rPr>
                <a:t> by observing the diverse things of </a:t>
              </a:r>
              <a:r>
                <a:rPr lang="en-US" sz="2000" u="sng" dirty="0">
                  <a:solidFill>
                    <a:srgbClr val="FFFFFF"/>
                  </a:solidFill>
                  <a:effectLst/>
                  <a:latin typeface="Arial Narrow" pitchFamily="34" charset="0"/>
                </a:rPr>
                <a:t>creation</a:t>
              </a:r>
              <a:r>
                <a:rPr lang="en-US" sz="2000" dirty="0">
                  <a:solidFill>
                    <a:srgbClr val="FFFFFF"/>
                  </a:solidFill>
                  <a:effectLst/>
                  <a:latin typeface="Arial Narrow" pitchFamily="34" charset="0"/>
                </a:rPr>
                <a:t> (Rom. 1:20).</a:t>
              </a:r>
              <a:endParaRPr lang="en-US" sz="2000" b="0" dirty="0">
                <a:solidFill>
                  <a:srgbClr val="FFFFFF"/>
                </a:solidFill>
                <a:effectLst/>
                <a:latin typeface="Arial" charset="0"/>
              </a:endParaRPr>
            </a:p>
          </p:txBody>
        </p:sp>
        <p:sp>
          <p:nvSpPr>
            <p:cNvPr id="681991" name="Text Box 1031"/>
            <p:cNvSpPr txBox="1">
              <a:spLocks noChangeArrowheads="1"/>
            </p:cNvSpPr>
            <p:nvPr/>
          </p:nvSpPr>
          <p:spPr bwMode="auto">
            <a:xfrm>
              <a:off x="409" y="3423"/>
              <a:ext cx="215" cy="376"/>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65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682034" name="Text Box 1074"/>
          <p:cNvSpPr txBox="1">
            <a:spLocks noChangeArrowheads="1"/>
          </p:cNvSpPr>
          <p:nvPr/>
        </p:nvSpPr>
        <p:spPr bwMode="auto">
          <a:xfrm>
            <a:off x="850564" y="3503612"/>
            <a:ext cx="2273636" cy="707886"/>
          </a:xfrm>
          <a:prstGeom prst="rect">
            <a:avLst/>
          </a:prstGeom>
          <a:noFill/>
          <a:ln w="9525">
            <a:noFill/>
            <a:miter lim="800000"/>
            <a:headEnd/>
            <a:tailEnd/>
          </a:ln>
          <a:effectLst>
            <a:outerShdw dist="68392" dir="1308085" algn="ctr" rotWithShape="0">
              <a:schemeClr val="tx1"/>
            </a:outerShdw>
          </a:effectLst>
        </p:spPr>
        <p:txBody>
          <a:bodyPr wrap="none">
            <a:spAutoFit/>
          </a:bodyPr>
          <a:lstStyle/>
          <a:p>
            <a:pPr algn="r"/>
            <a:r>
              <a:rPr lang="en-US" sz="4000" b="0">
                <a:ln w="3175">
                  <a:solidFill>
                    <a:srgbClr val="000000"/>
                  </a:solidFill>
                </a:ln>
                <a:solidFill>
                  <a:srgbClr val="CCFF33"/>
                </a:solidFill>
                <a:effectLst>
                  <a:outerShdw blurRad="38100" dist="38100" dir="2700000" algn="tl">
                    <a:srgbClr val="000000"/>
                  </a:outerShdw>
                </a:effectLst>
                <a:latin typeface="Arial Black" pitchFamily="34" charset="0"/>
              </a:rPr>
              <a:t>Visible:</a:t>
            </a:r>
          </a:p>
        </p:txBody>
      </p:sp>
      <p:sp>
        <p:nvSpPr>
          <p:cNvPr id="682035" name="Text Box 1075"/>
          <p:cNvSpPr txBox="1">
            <a:spLocks noChangeArrowheads="1"/>
          </p:cNvSpPr>
          <p:nvPr/>
        </p:nvSpPr>
        <p:spPr bwMode="auto">
          <a:xfrm>
            <a:off x="425450" y="1552575"/>
            <a:ext cx="2695575" cy="701675"/>
          </a:xfrm>
          <a:prstGeom prst="rect">
            <a:avLst/>
          </a:prstGeom>
          <a:noFill/>
          <a:ln w="9525">
            <a:noFill/>
            <a:miter lim="800000"/>
            <a:headEnd/>
            <a:tailEnd/>
          </a:ln>
          <a:effectLst>
            <a:outerShdw dist="45791" dir="2021404" algn="ctr" rotWithShape="0">
              <a:schemeClr val="tx1"/>
            </a:outerShdw>
          </a:effectLst>
        </p:spPr>
        <p:txBody>
          <a:bodyPr wrap="none">
            <a:spAutoFit/>
          </a:bodyPr>
          <a:lstStyle/>
          <a:p>
            <a:pPr algn="r"/>
            <a:r>
              <a:rPr lang="en-US" sz="4000" b="0">
                <a:ln w="3175">
                  <a:solidFill>
                    <a:srgbClr val="000000"/>
                  </a:solidFill>
                </a:ln>
                <a:solidFill>
                  <a:srgbClr val="FFFFFF"/>
                </a:solidFill>
                <a:effectLst>
                  <a:outerShdw blurRad="38100" dist="38100" dir="2700000" algn="tl">
                    <a:srgbClr val="000000"/>
                  </a:outerShdw>
                </a:effectLst>
                <a:latin typeface="Arial Black" pitchFamily="34" charset="0"/>
              </a:rPr>
              <a:t>Invisible:</a:t>
            </a:r>
          </a:p>
        </p:txBody>
      </p:sp>
      <p:sp>
        <p:nvSpPr>
          <p:cNvPr id="25" name="Text Box 108"/>
          <p:cNvSpPr txBox="1">
            <a:spLocks noChangeArrowheads="1"/>
          </p:cNvSpPr>
          <p:nvPr/>
        </p:nvSpPr>
        <p:spPr bwMode="auto">
          <a:xfrm>
            <a:off x="381000" y="76200"/>
            <a:ext cx="3429000" cy="523220"/>
          </a:xfrm>
          <a:prstGeom prst="rect">
            <a:avLst/>
          </a:prstGeom>
          <a:noFill/>
          <a:ln w="9525">
            <a:noFill/>
            <a:miter lim="800000"/>
            <a:headEnd/>
            <a:tailEnd/>
          </a:ln>
          <a:effectLst/>
        </p:spPr>
        <p:txBody>
          <a:bodyPr>
            <a:spAutoFit/>
          </a:bodyPr>
          <a:lstStyle/>
          <a:p>
            <a:r>
              <a:rPr lang="en-US" sz="2800" b="0" u="sng">
                <a:solidFill>
                  <a:srgbClr val="66FFFF"/>
                </a:solidFill>
                <a:effectLst/>
                <a:latin typeface="Impact" pitchFamily="34" charset="0"/>
              </a:rPr>
              <a:t>The nature of God</a:t>
            </a:r>
          </a:p>
        </p:txBody>
      </p:sp>
      <p:grpSp>
        <p:nvGrpSpPr>
          <p:cNvPr id="3" name="Group 1069"/>
          <p:cNvGrpSpPr>
            <a:grpSpLocks/>
          </p:cNvGrpSpPr>
          <p:nvPr/>
        </p:nvGrpSpPr>
        <p:grpSpPr bwMode="auto">
          <a:xfrm>
            <a:off x="762000" y="914400"/>
            <a:ext cx="7620000" cy="4266999"/>
            <a:chOff x="432" y="432"/>
            <a:chExt cx="4800" cy="2776"/>
          </a:xfrm>
        </p:grpSpPr>
        <p:sp>
          <p:nvSpPr>
            <p:cNvPr id="682030" name="AutoShape 1070"/>
            <p:cNvSpPr>
              <a:spLocks noChangeArrowheads="1"/>
            </p:cNvSpPr>
            <p:nvPr/>
          </p:nvSpPr>
          <p:spPr bwMode="auto">
            <a:xfrm>
              <a:off x="432" y="432"/>
              <a:ext cx="4800" cy="2776"/>
            </a:xfrm>
            <a:prstGeom prst="horizontalScroll">
              <a:avLst>
                <a:gd name="adj" fmla="val 12500"/>
              </a:avLst>
            </a:prstGeom>
            <a:gradFill rotWithShape="0">
              <a:gsLst>
                <a:gs pos="0">
                  <a:srgbClr val="FFCCCC"/>
                </a:gs>
                <a:gs pos="50000">
                  <a:srgbClr val="CCCCFF"/>
                </a:gs>
                <a:gs pos="100000">
                  <a:srgbClr val="FFCCCC"/>
                </a:gs>
              </a:gsLst>
              <a:lin ang="2700000" scaled="1"/>
            </a:gradFill>
            <a:ln w="38100">
              <a:solidFill>
                <a:schemeClr val="accent2">
                  <a:lumMod val="75000"/>
                </a:schemeClr>
              </a:solidFill>
              <a:round/>
              <a:headEnd/>
              <a:tailEnd/>
            </a:ln>
            <a:effectLst/>
          </p:spPr>
          <p:txBody>
            <a:bodyPr wrap="none" anchor="ctr"/>
            <a:lstStyle/>
            <a:p>
              <a:pPr algn="ctr"/>
              <a:endParaRPr lang="en-US" sz="800">
                <a:solidFill>
                  <a:srgbClr val="0000FF"/>
                </a:solidFill>
                <a:effectLst>
                  <a:outerShdw blurRad="38100" dist="38100" dir="2700000" algn="tl">
                    <a:srgbClr val="000000"/>
                  </a:outerShdw>
                </a:effectLst>
                <a:latin typeface="Arial Black" pitchFamily="34" charset="0"/>
              </a:endParaRPr>
            </a:p>
            <a:p>
              <a:pPr algn="ctr"/>
              <a:endParaRPr lang="en-US" sz="1200">
                <a:solidFill>
                  <a:srgbClr val="CC0099"/>
                </a:solidFill>
                <a:effectLst>
                  <a:outerShdw blurRad="38100" dist="38100" dir="2700000" algn="tl">
                    <a:srgbClr val="000000"/>
                  </a:outerShdw>
                </a:effectLst>
              </a:endParaRPr>
            </a:p>
            <a:p>
              <a:pPr algn="ctr"/>
              <a:endParaRPr lang="en-US" sz="2800" b="0">
                <a:solidFill>
                  <a:srgbClr val="0000FF"/>
                </a:solidFill>
                <a:effectLst/>
              </a:endParaRPr>
            </a:p>
            <a:p>
              <a:pPr algn="ctr"/>
              <a:endParaRPr lang="en-US" sz="1400">
                <a:solidFill>
                  <a:srgbClr val="CC0099"/>
                </a:solidFill>
                <a:effectLst>
                  <a:outerShdw blurRad="38100" dist="38100" dir="2700000" algn="tl">
                    <a:srgbClr val="000000"/>
                  </a:outerShdw>
                </a:effectLst>
              </a:endParaRPr>
            </a:p>
          </p:txBody>
        </p:sp>
        <p:sp>
          <p:nvSpPr>
            <p:cNvPr id="682031" name="Text Box 1071"/>
            <p:cNvSpPr txBox="1">
              <a:spLocks noChangeArrowheads="1"/>
            </p:cNvSpPr>
            <p:nvPr/>
          </p:nvSpPr>
          <p:spPr bwMode="auto">
            <a:xfrm>
              <a:off x="864" y="1077"/>
              <a:ext cx="4176" cy="1422"/>
            </a:xfrm>
            <a:prstGeom prst="rect">
              <a:avLst/>
            </a:prstGeom>
            <a:noFill/>
            <a:ln w="9525">
              <a:noFill/>
              <a:miter lim="800000"/>
              <a:headEnd/>
              <a:tailEnd/>
            </a:ln>
            <a:effectLst/>
          </p:spPr>
          <p:txBody>
            <a:bodyPr wrap="square">
              <a:spAutoFit/>
            </a:bodyPr>
            <a:lstStyle/>
            <a:p>
              <a:pPr>
                <a:lnSpc>
                  <a:spcPct val="85000"/>
                </a:lnSpc>
              </a:pPr>
              <a:r>
                <a:rPr lang="en-US" sz="3200" dirty="0">
                  <a:solidFill>
                    <a:srgbClr val="000099"/>
                  </a:solidFill>
                  <a:effectLst/>
                  <a:latin typeface="Papyrus" pitchFamily="66" charset="0"/>
                </a:rPr>
                <a:t>Ever since the creation of the world his invisible nature, namely, his eternal power and deity, has been clearly perceived in the things that have been made. So they are without excuse. </a:t>
              </a:r>
            </a:p>
          </p:txBody>
        </p:sp>
        <p:sp>
          <p:nvSpPr>
            <p:cNvPr id="682032" name="Text Box 1072"/>
            <p:cNvSpPr txBox="1">
              <a:spLocks noChangeArrowheads="1"/>
            </p:cNvSpPr>
            <p:nvPr/>
          </p:nvSpPr>
          <p:spPr bwMode="auto">
            <a:xfrm>
              <a:off x="3456" y="2465"/>
              <a:ext cx="1392" cy="300"/>
            </a:xfrm>
            <a:prstGeom prst="rect">
              <a:avLst/>
            </a:prstGeom>
            <a:noFill/>
            <a:ln w="9525">
              <a:noFill/>
              <a:miter lim="800000"/>
              <a:headEnd/>
              <a:tailEnd/>
            </a:ln>
            <a:effectLst/>
          </p:spPr>
          <p:txBody>
            <a:bodyPr>
              <a:spAutoFit/>
            </a:bodyPr>
            <a:lstStyle/>
            <a:p>
              <a:r>
                <a:rPr lang="en-US" dirty="0">
                  <a:solidFill>
                    <a:srgbClr val="000099"/>
                  </a:solidFill>
                  <a:effectLst/>
                  <a:latin typeface="Palatino Linotype" pitchFamily="18" charset="0"/>
                </a:rPr>
                <a:t>Romans 1:20</a:t>
              </a:r>
            </a:p>
          </p:txBody>
        </p:sp>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72" fill="hold" grpId="0" nodeType="clickEffect">
                                  <p:stCondLst>
                                    <p:cond delay="0"/>
                                  </p:stCondLst>
                                  <p:childTnLst>
                                    <p:set>
                                      <p:cBhvr>
                                        <p:cTn id="11" dur="1" fill="hold">
                                          <p:stCondLst>
                                            <p:cond delay="0"/>
                                          </p:stCondLst>
                                        </p:cTn>
                                        <p:tgtEl>
                                          <p:spTgt spid="682008"/>
                                        </p:tgtEl>
                                        <p:attrNameLst>
                                          <p:attrName>style.visibility</p:attrName>
                                        </p:attrNameLst>
                                      </p:cBhvr>
                                      <p:to>
                                        <p:strVal val="visible"/>
                                      </p:to>
                                    </p:set>
                                    <p:anim calcmode="lin" valueType="num">
                                      <p:cBhvr>
                                        <p:cTn id="12" dur="1000" fill="hold"/>
                                        <p:tgtEl>
                                          <p:spTgt spid="682008"/>
                                        </p:tgtEl>
                                        <p:attrNameLst>
                                          <p:attrName>ppt_w</p:attrName>
                                        </p:attrNameLst>
                                      </p:cBhvr>
                                      <p:tavLst>
                                        <p:tav tm="0">
                                          <p:val>
                                            <p:strVal val="2/3*#ppt_w"/>
                                          </p:val>
                                        </p:tav>
                                        <p:tav tm="100000">
                                          <p:val>
                                            <p:strVal val="#ppt_w"/>
                                          </p:val>
                                        </p:tav>
                                      </p:tavLst>
                                    </p:anim>
                                    <p:anim calcmode="lin" valueType="num">
                                      <p:cBhvr>
                                        <p:cTn id="13" dur="1000" fill="hold"/>
                                        <p:tgtEl>
                                          <p:spTgt spid="682008"/>
                                        </p:tgtEl>
                                        <p:attrNameLst>
                                          <p:attrName>ppt_h</p:attrName>
                                        </p:attrNameLst>
                                      </p:cBhvr>
                                      <p:tavLst>
                                        <p:tav tm="0">
                                          <p:val>
                                            <p:strVal val="2/3*#ppt_h"/>
                                          </p:val>
                                        </p:tav>
                                        <p:tav tm="100000">
                                          <p:val>
                                            <p:strVal val="#ppt_h"/>
                                          </p:val>
                                        </p:tav>
                                      </p:tavLst>
                                    </p:anim>
                                  </p:childTnLst>
                                </p:cTn>
                              </p:par>
                              <p:par>
                                <p:cTn id="14" presetID="10" presetClass="entr" presetSubtype="0" fill="hold" nodeType="withEffect">
                                  <p:stCondLst>
                                    <p:cond delay="0"/>
                                  </p:stCondLst>
                                  <p:childTnLst>
                                    <p:set>
                                      <p:cBhvr>
                                        <p:cTn id="15" dur="1" fill="hold">
                                          <p:stCondLst>
                                            <p:cond delay="0"/>
                                          </p:stCondLst>
                                        </p:cTn>
                                        <p:tgtEl>
                                          <p:spTgt spid="681987"/>
                                        </p:tgtEl>
                                        <p:attrNameLst>
                                          <p:attrName>style.visibility</p:attrName>
                                        </p:attrNameLst>
                                      </p:cBhvr>
                                      <p:to>
                                        <p:strVal val="visible"/>
                                      </p:to>
                                    </p:set>
                                    <p:animEffect transition="in" filter="fade">
                                      <p:cBhvr>
                                        <p:cTn id="16" dur="2000"/>
                                        <p:tgtEl>
                                          <p:spTgt spid="681987"/>
                                        </p:tgtEl>
                                      </p:cBhvr>
                                    </p:animEffect>
                                  </p:childTnLst>
                                </p:cTn>
                              </p:par>
                              <p:par>
                                <p:cTn id="17" presetID="10" presetClass="entr" presetSubtype="0" fill="hold" nodeType="withEffect">
                                  <p:stCondLst>
                                    <p:cond delay="500"/>
                                  </p:stCondLst>
                                  <p:childTnLst>
                                    <p:set>
                                      <p:cBhvr>
                                        <p:cTn id="18" dur="1" fill="hold">
                                          <p:stCondLst>
                                            <p:cond delay="0"/>
                                          </p:stCondLst>
                                        </p:cTn>
                                        <p:tgtEl>
                                          <p:spTgt spid="682035"/>
                                        </p:tgtEl>
                                        <p:attrNameLst>
                                          <p:attrName>style.visibility</p:attrName>
                                        </p:attrNameLst>
                                      </p:cBhvr>
                                      <p:to>
                                        <p:strVal val="visible"/>
                                      </p:to>
                                    </p:set>
                                    <p:animEffect transition="in" filter="fade">
                                      <p:cBhvr>
                                        <p:cTn id="19" dur="2000"/>
                                        <p:tgtEl>
                                          <p:spTgt spid="682035"/>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272" fill="hold" nodeType="clickEffect">
                                  <p:stCondLst>
                                    <p:cond delay="0"/>
                                  </p:stCondLst>
                                  <p:childTnLst>
                                    <p:set>
                                      <p:cBhvr>
                                        <p:cTn id="23" dur="1" fill="hold">
                                          <p:stCondLst>
                                            <p:cond delay="0"/>
                                          </p:stCondLst>
                                        </p:cTn>
                                        <p:tgtEl>
                                          <p:spTgt spid="682007"/>
                                        </p:tgtEl>
                                        <p:attrNameLst>
                                          <p:attrName>style.visibility</p:attrName>
                                        </p:attrNameLst>
                                      </p:cBhvr>
                                      <p:to>
                                        <p:strVal val="visible"/>
                                      </p:to>
                                    </p:set>
                                    <p:anim calcmode="lin" valueType="num">
                                      <p:cBhvr>
                                        <p:cTn id="24" dur="1000" fill="hold"/>
                                        <p:tgtEl>
                                          <p:spTgt spid="682007"/>
                                        </p:tgtEl>
                                        <p:attrNameLst>
                                          <p:attrName>ppt_w</p:attrName>
                                        </p:attrNameLst>
                                      </p:cBhvr>
                                      <p:tavLst>
                                        <p:tav tm="0">
                                          <p:val>
                                            <p:strVal val="2/3*#ppt_w"/>
                                          </p:val>
                                        </p:tav>
                                        <p:tav tm="100000">
                                          <p:val>
                                            <p:strVal val="#ppt_w"/>
                                          </p:val>
                                        </p:tav>
                                      </p:tavLst>
                                    </p:anim>
                                    <p:anim calcmode="lin" valueType="num">
                                      <p:cBhvr>
                                        <p:cTn id="25" dur="1000" fill="hold"/>
                                        <p:tgtEl>
                                          <p:spTgt spid="682007"/>
                                        </p:tgtEl>
                                        <p:attrNameLst>
                                          <p:attrName>ppt_h</p:attrName>
                                        </p:attrNameLst>
                                      </p:cBhvr>
                                      <p:tavLst>
                                        <p:tav tm="0">
                                          <p:val>
                                            <p:strVal val="2/3*#ppt_h"/>
                                          </p:val>
                                        </p:tav>
                                        <p:tav tm="100000">
                                          <p:val>
                                            <p:strVal val="#ppt_h"/>
                                          </p:val>
                                        </p:tav>
                                      </p:tavLst>
                                    </p:anim>
                                  </p:childTnLst>
                                </p:cTn>
                              </p:par>
                              <p:par>
                                <p:cTn id="26" presetID="10" presetClass="entr" presetSubtype="0" fill="hold" nodeType="withEffect">
                                  <p:stCondLst>
                                    <p:cond delay="0"/>
                                  </p:stCondLst>
                                  <p:childTnLst>
                                    <p:set>
                                      <p:cBhvr>
                                        <p:cTn id="27" dur="1" fill="hold">
                                          <p:stCondLst>
                                            <p:cond delay="0"/>
                                          </p:stCondLst>
                                        </p:cTn>
                                        <p:tgtEl>
                                          <p:spTgt spid="682034"/>
                                        </p:tgtEl>
                                        <p:attrNameLst>
                                          <p:attrName>style.visibility</p:attrName>
                                        </p:attrNameLst>
                                      </p:cBhvr>
                                      <p:to>
                                        <p:strVal val="visible"/>
                                      </p:to>
                                    </p:set>
                                    <p:animEffect transition="in" filter="fade">
                                      <p:cBhvr>
                                        <p:cTn id="28" dur="2000"/>
                                        <p:tgtEl>
                                          <p:spTgt spid="682034"/>
                                        </p:tgtEl>
                                      </p:cBhvr>
                                    </p:animEffect>
                                  </p:childTnLst>
                                </p:cTn>
                              </p:par>
                              <p:par>
                                <p:cTn id="29" presetID="10" presetClass="entr" presetSubtype="0" fill="hold" nodeType="withEffect">
                                  <p:stCondLst>
                                    <p:cond delay="0"/>
                                  </p:stCondLst>
                                  <p:childTnLst>
                                    <p:set>
                                      <p:cBhvr>
                                        <p:cTn id="30" dur="1" fill="hold">
                                          <p:stCondLst>
                                            <p:cond delay="0"/>
                                          </p:stCondLst>
                                        </p:cTn>
                                        <p:tgtEl>
                                          <p:spTgt spid="682004"/>
                                        </p:tgtEl>
                                        <p:attrNameLst>
                                          <p:attrName>style.visibility</p:attrName>
                                        </p:attrNameLst>
                                      </p:cBhvr>
                                      <p:to>
                                        <p:strVal val="visible"/>
                                      </p:to>
                                    </p:set>
                                    <p:animEffect transition="in" filter="fade">
                                      <p:cBhvr>
                                        <p:cTn id="31" dur="2000"/>
                                        <p:tgtEl>
                                          <p:spTgt spid="682004"/>
                                        </p:tgtEl>
                                      </p:cBhvr>
                                    </p:animEffect>
                                  </p:childTnLst>
                                </p:cTn>
                              </p:par>
                            </p:childTnLst>
                          </p:cTn>
                        </p:par>
                      </p:childTnLst>
                    </p:cTn>
                  </p:par>
                  <p:par>
                    <p:cTn id="32" fill="hold">
                      <p:stCondLst>
                        <p:cond delay="indefinite"/>
                      </p:stCondLst>
                      <p:childTnLst>
                        <p:par>
                          <p:cTn id="33" fill="hold">
                            <p:stCondLst>
                              <p:cond delay="0"/>
                            </p:stCondLst>
                            <p:childTnLst>
                              <p:par>
                                <p:cTn id="34" presetID="23" presetClass="entr" presetSubtype="272" fill="hold" grpId="0" nodeType="clickEffect">
                                  <p:stCondLst>
                                    <p:cond delay="0"/>
                                  </p:stCondLst>
                                  <p:childTnLst>
                                    <p:set>
                                      <p:cBhvr>
                                        <p:cTn id="35" dur="1" fill="hold">
                                          <p:stCondLst>
                                            <p:cond delay="0"/>
                                          </p:stCondLst>
                                        </p:cTn>
                                        <p:tgtEl>
                                          <p:spTgt spid="681997"/>
                                        </p:tgtEl>
                                        <p:attrNameLst>
                                          <p:attrName>style.visibility</p:attrName>
                                        </p:attrNameLst>
                                      </p:cBhvr>
                                      <p:to>
                                        <p:strVal val="visible"/>
                                      </p:to>
                                    </p:set>
                                    <p:anim calcmode="lin" valueType="num">
                                      <p:cBhvr>
                                        <p:cTn id="36" dur="1000" fill="hold"/>
                                        <p:tgtEl>
                                          <p:spTgt spid="681997"/>
                                        </p:tgtEl>
                                        <p:attrNameLst>
                                          <p:attrName>ppt_w</p:attrName>
                                        </p:attrNameLst>
                                      </p:cBhvr>
                                      <p:tavLst>
                                        <p:tav tm="0">
                                          <p:val>
                                            <p:strVal val="2/3*#ppt_w"/>
                                          </p:val>
                                        </p:tav>
                                        <p:tav tm="100000">
                                          <p:val>
                                            <p:strVal val="#ppt_w"/>
                                          </p:val>
                                        </p:tav>
                                      </p:tavLst>
                                    </p:anim>
                                    <p:anim calcmode="lin" valueType="num">
                                      <p:cBhvr>
                                        <p:cTn id="37" dur="1000" fill="hold"/>
                                        <p:tgtEl>
                                          <p:spTgt spid="681997"/>
                                        </p:tgtEl>
                                        <p:attrNameLst>
                                          <p:attrName>ppt_h</p:attrName>
                                        </p:attrNameLst>
                                      </p:cBhvr>
                                      <p:tavLst>
                                        <p:tav tm="0">
                                          <p:val>
                                            <p:strVal val="2/3*#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272" fill="hold" grpId="0" nodeType="clickEffect">
                                  <p:stCondLst>
                                    <p:cond delay="0"/>
                                  </p:stCondLst>
                                  <p:childTnLst>
                                    <p:set>
                                      <p:cBhvr>
                                        <p:cTn id="41" dur="1" fill="hold">
                                          <p:stCondLst>
                                            <p:cond delay="0"/>
                                          </p:stCondLst>
                                        </p:cTn>
                                        <p:tgtEl>
                                          <p:spTgt spid="681998"/>
                                        </p:tgtEl>
                                        <p:attrNameLst>
                                          <p:attrName>style.visibility</p:attrName>
                                        </p:attrNameLst>
                                      </p:cBhvr>
                                      <p:to>
                                        <p:strVal val="visible"/>
                                      </p:to>
                                    </p:set>
                                    <p:anim calcmode="lin" valueType="num">
                                      <p:cBhvr>
                                        <p:cTn id="42" dur="1000" fill="hold"/>
                                        <p:tgtEl>
                                          <p:spTgt spid="681998"/>
                                        </p:tgtEl>
                                        <p:attrNameLst>
                                          <p:attrName>ppt_w</p:attrName>
                                        </p:attrNameLst>
                                      </p:cBhvr>
                                      <p:tavLst>
                                        <p:tav tm="0">
                                          <p:val>
                                            <p:strVal val="2/3*#ppt_w"/>
                                          </p:val>
                                        </p:tav>
                                        <p:tav tm="100000">
                                          <p:val>
                                            <p:strVal val="#ppt_w"/>
                                          </p:val>
                                        </p:tav>
                                      </p:tavLst>
                                    </p:anim>
                                    <p:anim calcmode="lin" valueType="num">
                                      <p:cBhvr>
                                        <p:cTn id="43" dur="1000" fill="hold"/>
                                        <p:tgtEl>
                                          <p:spTgt spid="681998"/>
                                        </p:tgtEl>
                                        <p:attrNameLst>
                                          <p:attrName>ppt_h</p:attrName>
                                        </p:attrNameLst>
                                      </p:cBhvr>
                                      <p:tavLst>
                                        <p:tav tm="0">
                                          <p:val>
                                            <p:strVal val="2/3*#ppt_h"/>
                                          </p:val>
                                        </p:tav>
                                        <p:tav tm="100000">
                                          <p:val>
                                            <p:strVal val="#ppt_h"/>
                                          </p:val>
                                        </p:tav>
                                      </p:tavLst>
                                    </p:anim>
                                  </p:childTnLst>
                                </p:cTn>
                              </p:par>
                              <p:par>
                                <p:cTn id="44" presetID="10" presetClass="entr" presetSubtype="0" fill="hold" grpId="0" nodeType="withEffect">
                                  <p:stCondLst>
                                    <p:cond delay="0"/>
                                  </p:stCondLst>
                                  <p:childTnLst>
                                    <p:set>
                                      <p:cBhvr>
                                        <p:cTn id="45" dur="1" fill="hold">
                                          <p:stCondLst>
                                            <p:cond delay="0"/>
                                          </p:stCondLst>
                                        </p:cTn>
                                        <p:tgtEl>
                                          <p:spTgt spid="681999"/>
                                        </p:tgtEl>
                                        <p:attrNameLst>
                                          <p:attrName>style.visibility</p:attrName>
                                        </p:attrNameLst>
                                      </p:cBhvr>
                                      <p:to>
                                        <p:strVal val="visible"/>
                                      </p:to>
                                    </p:set>
                                    <p:animEffect transition="in" filter="fade">
                                      <p:cBhvr>
                                        <p:cTn id="46" dur="1000"/>
                                        <p:tgtEl>
                                          <p:spTgt spid="68199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81988"/>
                                        </p:tgtEl>
                                        <p:attrNameLst>
                                          <p:attrName>style.visibility</p:attrName>
                                        </p:attrNameLst>
                                      </p:cBhvr>
                                      <p:to>
                                        <p:strVal val="visible"/>
                                      </p:to>
                                    </p:set>
                                    <p:animEffect transition="in" filter="fade">
                                      <p:cBhvr>
                                        <p:cTn id="49" dur="2000"/>
                                        <p:tgtEl>
                                          <p:spTgt spid="68198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82003"/>
                                        </p:tgtEl>
                                        <p:attrNameLst>
                                          <p:attrName>style.visibility</p:attrName>
                                        </p:attrNameLst>
                                      </p:cBhvr>
                                      <p:to>
                                        <p:strVal val="visible"/>
                                      </p:to>
                                    </p:set>
                                    <p:animEffect transition="in" filter="fade">
                                      <p:cBhvr>
                                        <p:cTn id="52" dur="2000"/>
                                        <p:tgtEl>
                                          <p:spTgt spid="68200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37"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barn(outVertical)">
                                      <p:cBhvr>
                                        <p:cTn id="5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animBg="1"/>
      <p:bldP spid="681997" grpId="0" animBg="1" autoUpdateAnimBg="0"/>
      <p:bldP spid="681998" grpId="0" animBg="1" autoUpdateAnimBg="0"/>
      <p:bldP spid="681999" grpId="0" autoUpdateAnimBg="0"/>
      <p:bldP spid="682003" grpId="0" animBg="1"/>
      <p:bldP spid="682008"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0"/>
            <a:ext cx="9144000" cy="914400"/>
            <a:chOff x="0" y="0"/>
            <a:chExt cx="9144000" cy="914400"/>
          </a:xfrm>
        </p:grpSpPr>
        <p:sp>
          <p:nvSpPr>
            <p:cNvPr id="6" name="Rectangle 5"/>
            <p:cNvSpPr/>
            <p:nvPr/>
          </p:nvSpPr>
          <p:spPr bwMode="auto">
            <a:xfrm>
              <a:off x="0" y="0"/>
              <a:ext cx="9144000" cy="914400"/>
            </a:xfrm>
            <a:prstGeom prst="rect">
              <a:avLst/>
            </a:prstGeom>
            <a:solidFill>
              <a:srgbClr val="280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 name="TextBox 2"/>
            <p:cNvSpPr txBox="1"/>
            <p:nvPr/>
          </p:nvSpPr>
          <p:spPr>
            <a:xfrm>
              <a:off x="1295400" y="130314"/>
              <a:ext cx="6553200" cy="707886"/>
            </a:xfrm>
            <a:prstGeom prst="rect">
              <a:avLst/>
            </a:prstGeom>
            <a:noFill/>
          </p:spPr>
          <p:txBody>
            <a:bodyPr wrap="square" rtlCol="0">
              <a:spAutoFit/>
            </a:bodyPr>
            <a:lstStyle/>
            <a:p>
              <a:pPr algn="ctr"/>
              <a:r>
                <a:rPr lang="en-US" sz="4000" dirty="0">
                  <a:solidFill>
                    <a:schemeClr val="bg1"/>
                  </a:solidFill>
                  <a:latin typeface="Arial Black" pitchFamily="34" charset="0"/>
                </a:rPr>
                <a:t>Father </a:t>
              </a:r>
              <a:r>
                <a:rPr lang="en-US" sz="4000">
                  <a:solidFill>
                    <a:schemeClr val="bg1"/>
                  </a:solidFill>
                  <a:latin typeface="Arial Black" pitchFamily="34" charset="0"/>
                </a:rPr>
                <a:t>Moon’s Prayer</a:t>
              </a:r>
            </a:p>
          </p:txBody>
        </p:sp>
      </p:grpSp>
      <p:sp>
        <p:nvSpPr>
          <p:cNvPr id="4" name="TextBox 3"/>
          <p:cNvSpPr txBox="1"/>
          <p:nvPr/>
        </p:nvSpPr>
        <p:spPr>
          <a:xfrm>
            <a:off x="609600" y="1847195"/>
            <a:ext cx="7924800" cy="4401205"/>
          </a:xfrm>
          <a:prstGeom prst="rect">
            <a:avLst/>
          </a:prstGeom>
          <a:noFill/>
        </p:spPr>
        <p:txBody>
          <a:bodyPr wrap="square" rtlCol="0">
            <a:spAutoFit/>
          </a:bodyPr>
          <a:lstStyle/>
          <a:p>
            <a:pPr algn="just"/>
            <a:r>
              <a:rPr lang="en-US" sz="2800" b="0" spc="-150">
                <a:solidFill>
                  <a:srgbClr val="000066"/>
                </a:solidFill>
                <a:latin typeface="Arial" pitchFamily="34" charset="0"/>
                <a:cs typeface="Arial" pitchFamily="34" charset="0"/>
              </a:rPr>
              <a:t>	</a:t>
            </a:r>
            <a:r>
              <a:rPr lang="en-US" sz="2800" spc="-150">
                <a:solidFill>
                  <a:srgbClr val="000066"/>
                </a:solidFill>
                <a:effectLst/>
                <a:latin typeface="Calibri" pitchFamily="34" charset="0"/>
                <a:cs typeface="Calibri" pitchFamily="34" charset="0"/>
              </a:rPr>
              <a:t>Offering You all our hearts that long for You, we repent our past, critically reflect on our present, and long for our true self of tomorrow. Father, give us a proof that we are Your sons and daughters.</a:t>
            </a:r>
          </a:p>
          <a:p>
            <a:pPr algn="just"/>
            <a:r>
              <a:rPr lang="en-US" sz="2800" spc="-150">
                <a:solidFill>
                  <a:srgbClr val="000066"/>
                </a:solidFill>
                <a:effectLst/>
                <a:latin typeface="Calibri" pitchFamily="34" charset="0"/>
                <a:cs typeface="Calibri" pitchFamily="34" charset="0"/>
              </a:rPr>
              <a:t>	Make us the children You have been hoping and searching for. Make us the people who can represent the value of the entire universe and the value of the center, so that You can call us Your sons and daughters with all Your feelings, and senses. We are hoping that although we are of little value, You can still feel Your children through us.</a:t>
            </a:r>
          </a:p>
        </p:txBody>
      </p:sp>
      <p:sp>
        <p:nvSpPr>
          <p:cNvPr id="5" name="TextBox 4"/>
          <p:cNvSpPr txBox="1"/>
          <p:nvPr/>
        </p:nvSpPr>
        <p:spPr>
          <a:xfrm>
            <a:off x="457200" y="1153180"/>
            <a:ext cx="8229600" cy="523220"/>
          </a:xfrm>
          <a:prstGeom prst="rect">
            <a:avLst/>
          </a:prstGeom>
          <a:noFill/>
        </p:spPr>
        <p:txBody>
          <a:bodyPr wrap="square" rtlCol="0">
            <a:spAutoFit/>
          </a:bodyPr>
          <a:lstStyle/>
          <a:p>
            <a:pPr algn="ctr"/>
            <a:r>
              <a:rPr lang="en-US" sz="2800">
                <a:solidFill>
                  <a:schemeClr val="accent2">
                    <a:lumMod val="75000"/>
                  </a:schemeClr>
                </a:solidFill>
                <a:latin typeface="Arial Black" pitchFamily="34" charset="0"/>
              </a:rPr>
              <a:t>Guide us to be true children of Your hope</a:t>
            </a:r>
            <a:endParaRPr lang="en-US" sz="2800" dirty="0">
              <a:solidFill>
                <a:schemeClr val="accent2">
                  <a:lumMod val="75000"/>
                </a:schemeClr>
              </a:solidFill>
              <a:latin typeface="Arial Black" pitchFamily="34" charset="0"/>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683010" name="WordArt 1026"/>
          <p:cNvSpPr>
            <a:spLocks noChangeArrowheads="1" noChangeShapeType="1" noTextEdit="1"/>
          </p:cNvSpPr>
          <p:nvPr/>
        </p:nvSpPr>
        <p:spPr bwMode="auto">
          <a:xfrm>
            <a:off x="1143000" y="1676400"/>
            <a:ext cx="6781800" cy="1981200"/>
          </a:xfrm>
          <a:prstGeom prst="rect">
            <a:avLst/>
          </a:prstGeom>
        </p:spPr>
        <p:txBody>
          <a:bodyPr wrap="none" fromWordArt="1">
            <a:prstTxWarp prst="textPlain">
              <a:avLst>
                <a:gd name="adj" fmla="val 50000"/>
              </a:avLst>
            </a:prstTxWarp>
            <a:scene3d>
              <a:camera prst="legacyPerspectiveTop"/>
              <a:lightRig rig="legacyFlat3" dir="b"/>
            </a:scene3d>
            <a:sp3d extrusionH="121893000" prstMaterial="legacyMatte">
              <a:extrusionClr>
                <a:srgbClr val="FFCCFF"/>
              </a:extrusionClr>
            </a:sp3d>
          </a:bodyPr>
          <a:lstStyle/>
          <a:p>
            <a:pPr algn="ctr">
              <a:lnSpc>
                <a:spcPct val="75000"/>
              </a:lnSpc>
            </a:pPr>
            <a:r>
              <a:rPr lang="en-US" sz="3600" b="0" kern="10" dirty="0">
                <a:ln w="9525">
                  <a:noFill/>
                  <a:round/>
                  <a:headEnd/>
                  <a:tailEnd/>
                </a:ln>
                <a:solidFill>
                  <a:srgbClr val="0000CC"/>
                </a:solidFill>
                <a:effectLst/>
                <a:latin typeface="Arial Black"/>
              </a:rPr>
              <a:t>Common elements</a:t>
            </a:r>
          </a:p>
        </p:txBody>
      </p:sp>
      <p:sp>
        <p:nvSpPr>
          <p:cNvPr id="683011" name="Rectangle 1027"/>
          <p:cNvSpPr>
            <a:spLocks noChangeArrowheads="1"/>
          </p:cNvSpPr>
          <p:nvPr/>
        </p:nvSpPr>
        <p:spPr bwMode="auto">
          <a:xfrm>
            <a:off x="0" y="5562600"/>
            <a:ext cx="9144000" cy="1295400"/>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683016" name="Text Box 1032"/>
          <p:cNvSpPr txBox="1">
            <a:spLocks noChangeArrowheads="1"/>
          </p:cNvSpPr>
          <p:nvPr/>
        </p:nvSpPr>
        <p:spPr bwMode="auto">
          <a:xfrm>
            <a:off x="381000" y="128826"/>
            <a:ext cx="7620000" cy="861774"/>
          </a:xfrm>
          <a:prstGeom prst="rect">
            <a:avLst/>
          </a:prstGeom>
          <a:noFill/>
          <a:ln w="9525">
            <a:noFill/>
            <a:miter lim="800000"/>
            <a:headEnd/>
            <a:tailEnd/>
          </a:ln>
          <a:effectLst>
            <a:outerShdw dist="17961" dir="2700000" algn="ctr" rotWithShape="0">
              <a:schemeClr val="bg1"/>
            </a:outerShdw>
          </a:effectLst>
        </p:spPr>
        <p:txBody>
          <a:bodyPr wrap="square">
            <a:spAutoFit/>
          </a:bodyPr>
          <a:lstStyle/>
          <a:p>
            <a:pPr>
              <a:lnSpc>
                <a:spcPts val="3000"/>
              </a:lnSpc>
            </a:pPr>
            <a:r>
              <a:rPr lang="en-US" sz="2800" b="0" u="sng" dirty="0">
                <a:solidFill>
                  <a:srgbClr val="000099"/>
                </a:solidFill>
                <a:effectLst/>
                <a:latin typeface="Impact" pitchFamily="34" charset="0"/>
              </a:rPr>
              <a:t>Common elements found universally throughout the natural world</a:t>
            </a:r>
          </a:p>
        </p:txBody>
      </p:sp>
      <p:grpSp>
        <p:nvGrpSpPr>
          <p:cNvPr id="2" name="Group 1044"/>
          <p:cNvGrpSpPr>
            <a:grpSpLocks/>
          </p:cNvGrpSpPr>
          <p:nvPr/>
        </p:nvGrpSpPr>
        <p:grpSpPr bwMode="auto">
          <a:xfrm>
            <a:off x="1646237" y="5845175"/>
            <a:ext cx="5973763" cy="631825"/>
            <a:chOff x="749" y="3446"/>
            <a:chExt cx="3763" cy="398"/>
          </a:xfrm>
        </p:grpSpPr>
        <p:sp>
          <p:nvSpPr>
            <p:cNvPr id="683026" name="Text Box 1042"/>
            <p:cNvSpPr txBox="1">
              <a:spLocks noChangeArrowheads="1"/>
            </p:cNvSpPr>
            <p:nvPr/>
          </p:nvSpPr>
          <p:spPr bwMode="auto">
            <a:xfrm>
              <a:off x="941" y="3456"/>
              <a:ext cx="3571" cy="388"/>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Let us begin to point out the </a:t>
              </a:r>
              <a:r>
                <a:rPr lang="en-US" sz="2000" dirty="0">
                  <a:solidFill>
                    <a:srgbClr val="FFFF00"/>
                  </a:solidFill>
                  <a:effectLst/>
                  <a:latin typeface="Arial Narrow" pitchFamily="34" charset="0"/>
                </a:rPr>
                <a:t>common elements </a:t>
              </a:r>
              <a:r>
                <a:rPr lang="en-US" sz="2000" dirty="0">
                  <a:solidFill>
                    <a:srgbClr val="FFFFFF"/>
                  </a:solidFill>
                  <a:effectLst/>
                  <a:latin typeface="Arial Narrow" pitchFamily="34" charset="0"/>
                </a:rPr>
                <a:t>which are found universally throughout the natural world.</a:t>
              </a:r>
            </a:p>
          </p:txBody>
        </p:sp>
        <p:sp>
          <p:nvSpPr>
            <p:cNvPr id="683027" name="Text Box 1043"/>
            <p:cNvSpPr txBox="1">
              <a:spLocks noChangeArrowheads="1"/>
            </p:cNvSpPr>
            <p:nvPr/>
          </p:nvSpPr>
          <p:spPr bwMode="auto">
            <a:xfrm>
              <a:off x="749" y="3446"/>
              <a:ext cx="259" cy="358"/>
            </a:xfrm>
            <a:prstGeom prst="rect">
              <a:avLst/>
            </a:prstGeom>
            <a:noFill/>
            <a:ln w="9525">
              <a:noFill/>
              <a:miter lim="800000"/>
              <a:headEnd/>
              <a:tailEnd/>
            </a:ln>
            <a:effectLst/>
          </p:spPr>
          <p:txBody>
            <a:bodyPr>
              <a:spAutoFit/>
            </a:bodyPr>
            <a:lstStyle/>
            <a:p>
              <a:pPr>
                <a:lnSpc>
                  <a:spcPct val="60000"/>
                </a:lnSpc>
              </a:pPr>
              <a:r>
                <a:rPr lang="en-US" sz="4800" b="0" dirty="0">
                  <a:solidFill>
                    <a:schemeClr val="bg1"/>
                  </a:solidFill>
                  <a:effectLst/>
                  <a:cs typeface="Times New Roman" panose="02020603050405020304" pitchFamily="18" charset="0"/>
                  <a:sym typeface="CommonBullets" pitchFamily="34" charset="2"/>
                </a:rPr>
                <a:t>•</a:t>
              </a:r>
              <a:endParaRPr lang="en-US" sz="4800" b="0" dirty="0">
                <a:solidFill>
                  <a:schemeClr val="bg1"/>
                </a:solidFill>
                <a:effectLst/>
              </a:endParaRPr>
            </a:p>
          </p:txBody>
        </p:sp>
      </p:gr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83016"/>
                                        </p:tgtEl>
                                        <p:attrNameLst>
                                          <p:attrName>style.visibility</p:attrName>
                                        </p:attrNameLst>
                                      </p:cBhvr>
                                      <p:to>
                                        <p:strVal val="visible"/>
                                      </p:to>
                                    </p:set>
                                    <p:animEffect transition="in" filter="fade">
                                      <p:cBhvr>
                                        <p:cTn id="10" dur="2000"/>
                                        <p:tgtEl>
                                          <p:spTgt spid="6830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83010"/>
                                        </p:tgtEl>
                                        <p:attrNameLst>
                                          <p:attrName>style.visibility</p:attrName>
                                        </p:attrNameLst>
                                      </p:cBhvr>
                                      <p:to>
                                        <p:strVal val="visible"/>
                                      </p:to>
                                    </p:set>
                                    <p:animEffect transition="in" filter="wipe(up)">
                                      <p:cBhvr>
                                        <p:cTn id="15" dur="1000"/>
                                        <p:tgtEl>
                                          <p:spTgt spid="683010"/>
                                        </p:tgtEl>
                                      </p:cBhvr>
                                    </p:animEffect>
                                  </p:childTnLst>
                                </p:cTn>
                              </p:par>
                              <p:par>
                                <p:cTn id="16" presetID="10" presetClass="exit" presetSubtype="0" fill="hold" grpId="1" nodeType="withEffect">
                                  <p:stCondLst>
                                    <p:cond delay="3000"/>
                                  </p:stCondLst>
                                  <p:childTnLst>
                                    <p:animEffect transition="out" filter="fade">
                                      <p:cBhvr>
                                        <p:cTn id="17" dur="1000"/>
                                        <p:tgtEl>
                                          <p:spTgt spid="683010"/>
                                        </p:tgtEl>
                                      </p:cBhvr>
                                    </p:animEffect>
                                    <p:set>
                                      <p:cBhvr>
                                        <p:cTn id="18" dur="1" fill="hold">
                                          <p:stCondLst>
                                            <p:cond delay="999"/>
                                          </p:stCondLst>
                                        </p:cTn>
                                        <p:tgtEl>
                                          <p:spTgt spid="6830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3010" grpId="0" animBg="1"/>
      <p:bldP spid="683010" grpId="1" animBg="1"/>
      <p:bldP spid="6830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16200000" scaled="1"/>
          <a:tileRect/>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2535238" y="1676400"/>
            <a:ext cx="609600" cy="914400"/>
            <a:chOff x="1549" y="720"/>
            <a:chExt cx="384" cy="576"/>
          </a:xfrm>
        </p:grpSpPr>
        <p:sp>
          <p:nvSpPr>
            <p:cNvPr id="784387" name="Line 3"/>
            <p:cNvSpPr>
              <a:spLocks noChangeShapeType="1"/>
            </p:cNvSpPr>
            <p:nvPr/>
          </p:nvSpPr>
          <p:spPr bwMode="auto">
            <a:xfrm rot="-367102" flipH="1" flipV="1">
              <a:off x="1549" y="1056"/>
              <a:ext cx="384" cy="240"/>
            </a:xfrm>
            <a:prstGeom prst="line">
              <a:avLst/>
            </a:prstGeom>
            <a:noFill/>
            <a:ln w="57150">
              <a:solidFill>
                <a:srgbClr val="800080"/>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784388" name="Line 4"/>
            <p:cNvSpPr>
              <a:spLocks noChangeShapeType="1"/>
            </p:cNvSpPr>
            <p:nvPr/>
          </p:nvSpPr>
          <p:spPr bwMode="auto">
            <a:xfrm rot="353489" flipV="1">
              <a:off x="1549" y="720"/>
              <a:ext cx="384" cy="240"/>
            </a:xfrm>
            <a:prstGeom prst="line">
              <a:avLst/>
            </a:prstGeom>
            <a:noFill/>
            <a:ln w="57150">
              <a:solidFill>
                <a:srgbClr val="800080"/>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sp>
        <p:nvSpPr>
          <p:cNvPr id="784389" name="AutoShape 5"/>
          <p:cNvSpPr>
            <a:spLocks noChangeArrowheads="1"/>
          </p:cNvSpPr>
          <p:nvPr/>
        </p:nvSpPr>
        <p:spPr bwMode="auto">
          <a:xfrm>
            <a:off x="2992438" y="2209800"/>
            <a:ext cx="2514600" cy="533400"/>
          </a:xfrm>
          <a:prstGeom prst="roundRect">
            <a:avLst>
              <a:gd name="adj" fmla="val 16667"/>
            </a:avLst>
          </a:prstGeom>
          <a:gradFill rotWithShape="0">
            <a:gsLst>
              <a:gs pos="0">
                <a:schemeClr val="bg1"/>
              </a:gs>
              <a:gs pos="100000">
                <a:srgbClr val="99FF99"/>
              </a:gs>
            </a:gsLst>
            <a:path path="shape">
              <a:fillToRect l="50000" t="50000" r="50000" b="50000"/>
            </a:path>
          </a:gradFill>
          <a:ln w="19050">
            <a:solidFill>
              <a:srgbClr val="33CC33"/>
            </a:solidFill>
            <a:round/>
            <a:headEnd/>
            <a:tailEnd/>
          </a:ln>
          <a:effectLst/>
        </p:spPr>
        <p:txBody>
          <a:bodyPr wrap="none" anchor="ctr"/>
          <a:lstStyle/>
          <a:p>
            <a:pPr algn="ctr"/>
            <a:r>
              <a:rPr lang="en-US" sz="3200" b="0">
                <a:solidFill>
                  <a:srgbClr val="6600CC"/>
                </a:solidFill>
                <a:effectLst/>
                <a:latin typeface="Impact" pitchFamily="34" charset="0"/>
              </a:rPr>
              <a:t>Yin</a:t>
            </a:r>
          </a:p>
        </p:txBody>
      </p:sp>
      <p:sp>
        <p:nvSpPr>
          <p:cNvPr id="784390" name="AutoShape 6"/>
          <p:cNvSpPr>
            <a:spLocks noChangeArrowheads="1"/>
          </p:cNvSpPr>
          <p:nvPr/>
        </p:nvSpPr>
        <p:spPr bwMode="auto">
          <a:xfrm>
            <a:off x="2992438" y="1524000"/>
            <a:ext cx="2514600" cy="533400"/>
          </a:xfrm>
          <a:prstGeom prst="roundRect">
            <a:avLst>
              <a:gd name="adj" fmla="val 16667"/>
            </a:avLst>
          </a:prstGeom>
          <a:gradFill rotWithShape="0">
            <a:gsLst>
              <a:gs pos="0">
                <a:schemeClr val="bg1"/>
              </a:gs>
              <a:gs pos="100000">
                <a:srgbClr val="FFCCCC"/>
              </a:gs>
            </a:gsLst>
            <a:path path="shape">
              <a:fillToRect l="50000" t="50000" r="50000" b="50000"/>
            </a:path>
          </a:gradFill>
          <a:ln w="9525">
            <a:solidFill>
              <a:srgbClr val="FF9966"/>
            </a:solidFill>
            <a:round/>
            <a:headEnd/>
            <a:tailEnd/>
          </a:ln>
          <a:effectLst/>
        </p:spPr>
        <p:txBody>
          <a:bodyPr wrap="none" anchor="ctr"/>
          <a:lstStyle/>
          <a:p>
            <a:pPr algn="ctr"/>
            <a:r>
              <a:rPr lang="en-US" sz="3200" b="0">
                <a:solidFill>
                  <a:srgbClr val="0000FF"/>
                </a:solidFill>
                <a:effectLst/>
                <a:latin typeface="Impact" pitchFamily="34" charset="0"/>
              </a:rPr>
              <a:t>Yang</a:t>
            </a:r>
          </a:p>
        </p:txBody>
      </p:sp>
      <p:sp>
        <p:nvSpPr>
          <p:cNvPr id="784391" name="Rectangle 7"/>
          <p:cNvSpPr>
            <a:spLocks noChangeArrowheads="1"/>
          </p:cNvSpPr>
          <p:nvPr/>
        </p:nvSpPr>
        <p:spPr bwMode="auto">
          <a:xfrm>
            <a:off x="0" y="5562600"/>
            <a:ext cx="9144000" cy="1295400"/>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784393" name="AutoShape 9"/>
          <p:cNvSpPr>
            <a:spLocks noChangeArrowheads="1"/>
          </p:cNvSpPr>
          <p:nvPr/>
        </p:nvSpPr>
        <p:spPr bwMode="auto">
          <a:xfrm>
            <a:off x="5735638" y="1563688"/>
            <a:ext cx="3276600" cy="1255712"/>
          </a:xfrm>
          <a:prstGeom prst="roundRect">
            <a:avLst>
              <a:gd name="adj" fmla="val 16667"/>
            </a:avLst>
          </a:prstGeom>
          <a:noFill/>
          <a:ln w="9525">
            <a:noFill/>
            <a:round/>
            <a:headEnd/>
            <a:tailEnd/>
          </a:ln>
          <a:effectLst/>
        </p:spPr>
        <p:txBody>
          <a:bodyPr wrap="none" anchor="ctr"/>
          <a:lstStyle/>
          <a:p>
            <a:pPr>
              <a:lnSpc>
                <a:spcPct val="80000"/>
              </a:lnSpc>
            </a:pPr>
            <a:r>
              <a:rPr lang="en-US" sz="2800" dirty="0">
                <a:solidFill>
                  <a:srgbClr val="800080"/>
                </a:solidFill>
                <a:effectLst/>
                <a:latin typeface="Arial Black" pitchFamily="34" charset="0"/>
              </a:rPr>
              <a:t>Dual</a:t>
            </a:r>
          </a:p>
          <a:p>
            <a:pPr>
              <a:lnSpc>
                <a:spcPct val="80000"/>
              </a:lnSpc>
            </a:pPr>
            <a:r>
              <a:rPr lang="en-US" sz="2800" dirty="0">
                <a:solidFill>
                  <a:srgbClr val="800080"/>
                </a:solidFill>
                <a:effectLst/>
                <a:latin typeface="Arial Black" pitchFamily="34" charset="0"/>
              </a:rPr>
              <a:t>Characteristics</a:t>
            </a:r>
          </a:p>
        </p:txBody>
      </p:sp>
      <p:grpSp>
        <p:nvGrpSpPr>
          <p:cNvPr id="3" name="Group 38"/>
          <p:cNvGrpSpPr>
            <a:grpSpLocks/>
          </p:cNvGrpSpPr>
          <p:nvPr/>
        </p:nvGrpSpPr>
        <p:grpSpPr bwMode="auto">
          <a:xfrm>
            <a:off x="1219200" y="5813425"/>
            <a:ext cx="6629400" cy="663575"/>
            <a:chOff x="432" y="3456"/>
            <a:chExt cx="4368" cy="418"/>
          </a:xfrm>
        </p:grpSpPr>
        <p:sp>
          <p:nvSpPr>
            <p:cNvPr id="784396" name="Oval 12"/>
            <p:cNvSpPr>
              <a:spLocks noChangeArrowheads="1"/>
            </p:cNvSpPr>
            <p:nvPr/>
          </p:nvSpPr>
          <p:spPr bwMode="auto">
            <a:xfrm>
              <a:off x="432" y="3456"/>
              <a:ext cx="240" cy="240"/>
            </a:xfrm>
            <a:prstGeom prst="ellipse">
              <a:avLst/>
            </a:prstGeom>
            <a:solidFill>
              <a:schemeClr val="bg1"/>
            </a:solidFill>
            <a:ln w="12700">
              <a:noFill/>
              <a:round/>
              <a:headEnd/>
              <a:tailEnd/>
            </a:ln>
            <a:effectLst/>
          </p:spPr>
          <p:txBody>
            <a:bodyPr wrap="none" anchor="ctr"/>
            <a:lstStyle/>
            <a:p>
              <a:pPr algn="ctr"/>
              <a:r>
                <a:rPr lang="en-US" b="0">
                  <a:solidFill>
                    <a:srgbClr val="000000"/>
                  </a:solidFill>
                  <a:effectLst>
                    <a:outerShdw blurRad="38100" dist="38100" dir="2700000" algn="tl">
                      <a:srgbClr val="C0C0C0"/>
                    </a:outerShdw>
                  </a:effectLst>
                  <a:latin typeface="Arial Black" pitchFamily="34" charset="0"/>
                </a:rPr>
                <a:t>1</a:t>
              </a:r>
            </a:p>
          </p:txBody>
        </p:sp>
        <p:sp>
          <p:nvSpPr>
            <p:cNvPr id="784397" name="Text Box 13"/>
            <p:cNvSpPr txBox="1">
              <a:spLocks noChangeArrowheads="1"/>
            </p:cNvSpPr>
            <p:nvPr/>
          </p:nvSpPr>
          <p:spPr bwMode="auto">
            <a:xfrm>
              <a:off x="672" y="3486"/>
              <a:ext cx="4128" cy="388"/>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Every </a:t>
              </a:r>
              <a:r>
                <a:rPr lang="en-US" sz="2000" u="sng" dirty="0">
                  <a:solidFill>
                    <a:srgbClr val="FFFFFF"/>
                  </a:solidFill>
                  <a:effectLst/>
                  <a:latin typeface="Arial Narrow" pitchFamily="34" charset="0"/>
                </a:rPr>
                <a:t>entity</a:t>
              </a:r>
              <a:r>
                <a:rPr lang="en-US" sz="2000" dirty="0">
                  <a:solidFill>
                    <a:srgbClr val="FFFFFF"/>
                  </a:solidFill>
                  <a:effectLst/>
                  <a:latin typeface="Arial Narrow" pitchFamily="34" charset="0"/>
                </a:rPr>
                <a:t>, both within the entity and between it and other entities,  possesses </a:t>
              </a:r>
              <a:r>
                <a:rPr lang="en-US" sz="2000" u="sng" dirty="0">
                  <a:solidFill>
                    <a:srgbClr val="FFFFFF"/>
                  </a:solidFill>
                  <a:effectLst/>
                  <a:latin typeface="Arial Narrow" pitchFamily="34" charset="0"/>
                </a:rPr>
                <a:t>dual characteristics</a:t>
              </a:r>
              <a:r>
                <a:rPr lang="en-US" sz="2000" dirty="0">
                  <a:solidFill>
                    <a:srgbClr val="FFFFFF"/>
                  </a:solidFill>
                  <a:effectLst/>
                  <a:latin typeface="Arial Narrow" pitchFamily="34" charset="0"/>
                </a:rPr>
                <a:t> of </a:t>
              </a:r>
              <a:r>
                <a:rPr lang="en-US" sz="2000" u="sng" dirty="0">
                  <a:solidFill>
                    <a:srgbClr val="FFFFFF"/>
                  </a:solidFill>
                  <a:effectLst/>
                  <a:latin typeface="Arial Narrow" pitchFamily="34" charset="0"/>
                </a:rPr>
                <a:t>yang</a:t>
              </a:r>
              <a:r>
                <a:rPr lang="en-US" sz="2000" dirty="0">
                  <a:solidFill>
                    <a:srgbClr val="FFFFFF"/>
                  </a:solidFill>
                  <a:effectLst/>
                  <a:latin typeface="Arial Narrow" pitchFamily="34" charset="0"/>
                </a:rPr>
                <a:t> and </a:t>
              </a:r>
              <a:r>
                <a:rPr lang="en-US" sz="2000" u="sng" dirty="0">
                  <a:solidFill>
                    <a:srgbClr val="FFFFFF"/>
                  </a:solidFill>
                  <a:effectLst/>
                  <a:latin typeface="Arial Narrow" pitchFamily="34" charset="0"/>
                </a:rPr>
                <a:t>yin</a:t>
              </a:r>
              <a:r>
                <a:rPr lang="en-US" sz="2000" dirty="0">
                  <a:solidFill>
                    <a:srgbClr val="FFFFFF"/>
                  </a:solidFill>
                  <a:effectLst/>
                  <a:latin typeface="Arial Narrow" pitchFamily="34" charset="0"/>
                </a:rPr>
                <a:t>.</a:t>
              </a:r>
            </a:p>
          </p:txBody>
        </p:sp>
      </p:grpSp>
      <p:sp>
        <p:nvSpPr>
          <p:cNvPr id="784410" name="Oval 26"/>
          <p:cNvSpPr>
            <a:spLocks noChangeArrowheads="1"/>
          </p:cNvSpPr>
          <p:nvPr/>
        </p:nvSpPr>
        <p:spPr bwMode="auto">
          <a:xfrm>
            <a:off x="249238" y="1866900"/>
            <a:ext cx="512762" cy="457200"/>
          </a:xfrm>
          <a:prstGeom prst="ellipse">
            <a:avLst/>
          </a:prstGeom>
          <a:solidFill>
            <a:schemeClr val="bg1"/>
          </a:solidFill>
          <a:ln w="38100">
            <a:solidFill>
              <a:srgbClr val="333399"/>
            </a:solidFill>
            <a:round/>
            <a:headEnd/>
            <a:tailEnd/>
          </a:ln>
          <a:effectLst/>
        </p:spPr>
        <p:txBody>
          <a:bodyPr wrap="none" anchor="ctr"/>
          <a:lstStyle/>
          <a:p>
            <a:pPr algn="ctr"/>
            <a:r>
              <a:rPr lang="en-US" sz="2800" b="0" dirty="0">
                <a:solidFill>
                  <a:srgbClr val="333399"/>
                </a:solidFill>
                <a:effectLst/>
                <a:latin typeface="Arial Black" pitchFamily="34" charset="0"/>
              </a:rPr>
              <a:t>1</a:t>
            </a:r>
          </a:p>
        </p:txBody>
      </p:sp>
      <p:sp>
        <p:nvSpPr>
          <p:cNvPr id="784413" name="Oval 29"/>
          <p:cNvSpPr>
            <a:spLocks noChangeArrowheads="1"/>
          </p:cNvSpPr>
          <p:nvPr/>
        </p:nvSpPr>
        <p:spPr bwMode="auto">
          <a:xfrm>
            <a:off x="849313" y="1524000"/>
            <a:ext cx="1752600" cy="1143000"/>
          </a:xfrm>
          <a:prstGeom prst="ellipse">
            <a:avLst/>
          </a:prstGeom>
          <a:gradFill rotWithShape="0">
            <a:gsLst>
              <a:gs pos="0">
                <a:srgbClr val="FF66CC"/>
              </a:gs>
              <a:gs pos="100000">
                <a:srgbClr val="FF3399"/>
              </a:gs>
            </a:gsLst>
            <a:path path="shape">
              <a:fillToRect l="50000" t="50000" r="50000" b="50000"/>
            </a:path>
          </a:gradFill>
          <a:ln w="9525">
            <a:solidFill>
              <a:srgbClr val="FF3300"/>
            </a:solidFill>
            <a:round/>
            <a:headEnd/>
            <a:tailEnd/>
          </a:ln>
          <a:effectLst/>
        </p:spPr>
        <p:txBody>
          <a:bodyPr wrap="none" anchor="ctr"/>
          <a:lstStyle/>
          <a:p>
            <a:pPr algn="ctr"/>
            <a:endParaRPr lang="en-US" sz="3600">
              <a:solidFill>
                <a:srgbClr val="FFFFFF"/>
              </a:solidFill>
              <a:effectLst>
                <a:outerShdw blurRad="38100" dist="38100" dir="2700000" algn="tl">
                  <a:srgbClr val="000000"/>
                </a:outerShdw>
              </a:effectLst>
              <a:latin typeface="Arial Black" pitchFamily="34" charset="0"/>
            </a:endParaRPr>
          </a:p>
        </p:txBody>
      </p:sp>
      <p:sp>
        <p:nvSpPr>
          <p:cNvPr id="784414" name="Oval 30"/>
          <p:cNvSpPr>
            <a:spLocks noChangeArrowheads="1"/>
          </p:cNvSpPr>
          <p:nvPr/>
        </p:nvSpPr>
        <p:spPr bwMode="auto">
          <a:xfrm>
            <a:off x="847725" y="1524000"/>
            <a:ext cx="1752600" cy="1143000"/>
          </a:xfrm>
          <a:prstGeom prst="ellipse">
            <a:avLst/>
          </a:prstGeom>
          <a:noFill/>
          <a:ln w="9525">
            <a:noFill/>
            <a:round/>
            <a:headEnd/>
            <a:tailEnd/>
          </a:ln>
          <a:effectLst>
            <a:outerShdw dist="53882" dir="2700000" algn="ctr" rotWithShape="0">
              <a:schemeClr val="tx1"/>
            </a:outerShdw>
          </a:effectLst>
        </p:spPr>
        <p:txBody>
          <a:bodyPr wrap="none" anchor="ctr"/>
          <a:lstStyle/>
          <a:p>
            <a:pPr algn="ctr"/>
            <a:r>
              <a:rPr lang="en-US" sz="3600" b="0">
                <a:solidFill>
                  <a:srgbClr val="FFFFFF"/>
                </a:solidFill>
                <a:effectLst/>
                <a:latin typeface="Arial Black" pitchFamily="34" charset="0"/>
              </a:rPr>
              <a:t>Entity</a:t>
            </a:r>
          </a:p>
        </p:txBody>
      </p:sp>
      <p:sp>
        <p:nvSpPr>
          <p:cNvPr id="784421" name="WordArt 37"/>
          <p:cNvSpPr>
            <a:spLocks noChangeArrowheads="1" noChangeShapeType="1" noTextEdit="1"/>
          </p:cNvSpPr>
          <p:nvPr/>
        </p:nvSpPr>
        <p:spPr bwMode="auto">
          <a:xfrm>
            <a:off x="5524500" y="1752600"/>
            <a:ext cx="190500" cy="762000"/>
          </a:xfrm>
          <a:prstGeom prst="rect">
            <a:avLst/>
          </a:prstGeom>
        </p:spPr>
        <p:txBody>
          <a:bodyPr wrap="none" fromWordArt="1">
            <a:prstTxWarp prst="textPlain">
              <a:avLst>
                <a:gd name="adj" fmla="val 50000"/>
              </a:avLst>
            </a:prstTxWarp>
          </a:bodyPr>
          <a:lstStyle/>
          <a:p>
            <a:pPr algn="ctr">
              <a:lnSpc>
                <a:spcPct val="75000"/>
              </a:lnSpc>
            </a:pPr>
            <a:r>
              <a:rPr lang="en-US" sz="5400" kern="10">
                <a:ln w="9525">
                  <a:noFill/>
                  <a:round/>
                  <a:headEnd/>
                  <a:tailEnd/>
                </a:ln>
                <a:solidFill>
                  <a:srgbClr val="800080"/>
                </a:solidFill>
                <a:effectLst/>
                <a:latin typeface="Palatino Linotype"/>
              </a:rPr>
              <a:t>]</a:t>
            </a:r>
          </a:p>
        </p:txBody>
      </p:sp>
      <p:sp>
        <p:nvSpPr>
          <p:cNvPr id="22" name="Text Box 1032"/>
          <p:cNvSpPr txBox="1">
            <a:spLocks noChangeArrowheads="1"/>
          </p:cNvSpPr>
          <p:nvPr/>
        </p:nvSpPr>
        <p:spPr bwMode="auto">
          <a:xfrm>
            <a:off x="381000" y="128826"/>
            <a:ext cx="7620000" cy="861774"/>
          </a:xfrm>
          <a:prstGeom prst="rect">
            <a:avLst/>
          </a:prstGeom>
          <a:noFill/>
          <a:ln w="9525">
            <a:noFill/>
            <a:miter lim="800000"/>
            <a:headEnd/>
            <a:tailEnd/>
          </a:ln>
          <a:effectLst>
            <a:outerShdw dist="17961" dir="2700000" algn="ctr" rotWithShape="0">
              <a:schemeClr val="bg1"/>
            </a:outerShdw>
          </a:effectLst>
        </p:spPr>
        <p:txBody>
          <a:bodyPr wrap="square">
            <a:spAutoFit/>
          </a:bodyPr>
          <a:lstStyle/>
          <a:p>
            <a:pPr>
              <a:lnSpc>
                <a:spcPts val="3000"/>
              </a:lnSpc>
            </a:pPr>
            <a:r>
              <a:rPr lang="en-US" sz="2800" b="0" u="sng">
                <a:solidFill>
                  <a:srgbClr val="000099"/>
                </a:solidFill>
                <a:effectLst/>
                <a:latin typeface="Impact" pitchFamily="34" charset="0"/>
              </a:rPr>
              <a:t>Common elements found universally throughout the </a:t>
            </a:r>
            <a:r>
              <a:rPr lang="en-US" sz="2800" b="0" u="sng" dirty="0">
                <a:solidFill>
                  <a:srgbClr val="000099"/>
                </a:solidFill>
                <a:effectLst/>
                <a:latin typeface="Impact" pitchFamily="34" charset="0"/>
              </a:rPr>
              <a:t>natural world</a:t>
            </a: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84413"/>
                                        </p:tgtEl>
                                        <p:attrNameLst>
                                          <p:attrName>style.visibility</p:attrName>
                                        </p:attrNameLst>
                                      </p:cBhvr>
                                      <p:to>
                                        <p:strVal val="visible"/>
                                      </p:to>
                                    </p:set>
                                    <p:animEffect transition="in" filter="fade">
                                      <p:cBhvr>
                                        <p:cTn id="12" dur="1000"/>
                                        <p:tgtEl>
                                          <p:spTgt spid="784413"/>
                                        </p:tgtEl>
                                      </p:cBhvr>
                                    </p:animEffect>
                                  </p:childTnLst>
                                </p:cTn>
                              </p:par>
                              <p:par>
                                <p:cTn id="13" presetID="17" presetClass="entr" presetSubtype="10" fill="hold" grpId="0" nodeType="withEffect">
                                  <p:stCondLst>
                                    <p:cond delay="500"/>
                                  </p:stCondLst>
                                  <p:childTnLst>
                                    <p:set>
                                      <p:cBhvr>
                                        <p:cTn id="14" dur="1" fill="hold">
                                          <p:stCondLst>
                                            <p:cond delay="0"/>
                                          </p:stCondLst>
                                        </p:cTn>
                                        <p:tgtEl>
                                          <p:spTgt spid="784414"/>
                                        </p:tgtEl>
                                        <p:attrNameLst>
                                          <p:attrName>style.visibility</p:attrName>
                                        </p:attrNameLst>
                                      </p:cBhvr>
                                      <p:to>
                                        <p:strVal val="visible"/>
                                      </p:to>
                                    </p:set>
                                    <p:anim calcmode="lin" valueType="num">
                                      <p:cBhvr>
                                        <p:cTn id="15" dur="500" fill="hold"/>
                                        <p:tgtEl>
                                          <p:spTgt spid="784414"/>
                                        </p:tgtEl>
                                        <p:attrNameLst>
                                          <p:attrName>ppt_w</p:attrName>
                                        </p:attrNameLst>
                                      </p:cBhvr>
                                      <p:tavLst>
                                        <p:tav tm="0">
                                          <p:val>
                                            <p:fltVal val="0"/>
                                          </p:val>
                                        </p:tav>
                                        <p:tav tm="100000">
                                          <p:val>
                                            <p:strVal val="#ppt_w"/>
                                          </p:val>
                                        </p:tav>
                                      </p:tavLst>
                                    </p:anim>
                                    <p:anim calcmode="lin" valueType="num">
                                      <p:cBhvr>
                                        <p:cTn id="16" dur="500" fill="hold"/>
                                        <p:tgtEl>
                                          <p:spTgt spid="784414"/>
                                        </p:tgtEl>
                                        <p:attrNameLst>
                                          <p:attrName>ppt_h</p:attrName>
                                        </p:attrNameLst>
                                      </p:cBhvr>
                                      <p:tavLst>
                                        <p:tav tm="0">
                                          <p:val>
                                            <p:strVal val="#ppt_h"/>
                                          </p:val>
                                        </p:tav>
                                        <p:tav tm="100000">
                                          <p:val>
                                            <p:strVal val="#ppt_h"/>
                                          </p:val>
                                        </p:tav>
                                      </p:tavLst>
                                    </p:anim>
                                  </p:childTnLst>
                                </p:cTn>
                              </p:par>
                              <p:par>
                                <p:cTn id="17" presetID="10" presetClass="entr" presetSubtype="0" fill="hold" grpId="0" nodeType="withEffect">
                                  <p:stCondLst>
                                    <p:cond delay="500"/>
                                  </p:stCondLst>
                                  <p:childTnLst>
                                    <p:set>
                                      <p:cBhvr>
                                        <p:cTn id="18" dur="1" fill="hold">
                                          <p:stCondLst>
                                            <p:cond delay="0"/>
                                          </p:stCondLst>
                                        </p:cTn>
                                        <p:tgtEl>
                                          <p:spTgt spid="784410"/>
                                        </p:tgtEl>
                                        <p:attrNameLst>
                                          <p:attrName>style.visibility</p:attrName>
                                        </p:attrNameLst>
                                      </p:cBhvr>
                                      <p:to>
                                        <p:strVal val="visible"/>
                                      </p:to>
                                    </p:set>
                                    <p:animEffect transition="in" filter="fade">
                                      <p:cBhvr>
                                        <p:cTn id="19" dur="1000"/>
                                        <p:tgtEl>
                                          <p:spTgt spid="784410"/>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iterate type="wd">
                                    <p:tmPct val="100000"/>
                                  </p:iterate>
                                  <p:childTnLst>
                                    <p:set>
                                      <p:cBhvr>
                                        <p:cTn id="23" dur="1" fill="hold">
                                          <p:stCondLst>
                                            <p:cond delay="0"/>
                                          </p:stCondLst>
                                        </p:cTn>
                                        <p:tgtEl>
                                          <p:spTgt spid="784393"/>
                                        </p:tgtEl>
                                        <p:attrNameLst>
                                          <p:attrName>style.visibility</p:attrName>
                                        </p:attrNameLst>
                                      </p:cBhvr>
                                      <p:to>
                                        <p:strVal val="visible"/>
                                      </p:to>
                                    </p:set>
                                    <p:anim calcmode="lin" valueType="num">
                                      <p:cBhvr>
                                        <p:cTn id="24" dur="500" fill="hold"/>
                                        <p:tgtEl>
                                          <p:spTgt spid="784393"/>
                                        </p:tgtEl>
                                        <p:attrNameLst>
                                          <p:attrName>ppt_w</p:attrName>
                                        </p:attrNameLst>
                                      </p:cBhvr>
                                      <p:tavLst>
                                        <p:tav tm="0">
                                          <p:val>
                                            <p:fltVal val="0"/>
                                          </p:val>
                                        </p:tav>
                                        <p:tav tm="100000">
                                          <p:val>
                                            <p:strVal val="#ppt_w"/>
                                          </p:val>
                                        </p:tav>
                                      </p:tavLst>
                                    </p:anim>
                                    <p:anim calcmode="lin" valueType="num">
                                      <p:cBhvr>
                                        <p:cTn id="25" dur="500" fill="hold"/>
                                        <p:tgtEl>
                                          <p:spTgt spid="784393"/>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784390"/>
                                        </p:tgtEl>
                                        <p:attrNameLst>
                                          <p:attrName>style.visibility</p:attrName>
                                        </p:attrNameLst>
                                      </p:cBhvr>
                                      <p:to>
                                        <p:strVal val="visible"/>
                                      </p:to>
                                    </p:set>
                                    <p:animEffect transition="in" filter="barn(outVertical)">
                                      <p:cBhvr>
                                        <p:cTn id="30" dur="500"/>
                                        <p:tgtEl>
                                          <p:spTgt spid="78439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784389"/>
                                        </p:tgtEl>
                                        <p:attrNameLst>
                                          <p:attrName>style.visibility</p:attrName>
                                        </p:attrNameLst>
                                      </p:cBhvr>
                                      <p:to>
                                        <p:strVal val="visible"/>
                                      </p:to>
                                    </p:set>
                                    <p:animEffect transition="in" filter="barn(outVertical)">
                                      <p:cBhvr>
                                        <p:cTn id="35" dur="500"/>
                                        <p:tgtEl>
                                          <p:spTgt spid="784389"/>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84421"/>
                                        </p:tgtEl>
                                        <p:attrNameLst>
                                          <p:attrName>style.visibility</p:attrName>
                                        </p:attrNameLst>
                                      </p:cBhvr>
                                      <p:to>
                                        <p:strVal val="visible"/>
                                      </p:to>
                                    </p:set>
                                    <p:animEffect transition="in" filter="fade">
                                      <p:cBhvr>
                                        <p:cTn id="42" dur="1000"/>
                                        <p:tgtEl>
                                          <p:spTgt spid="784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389" grpId="0" animBg="1" autoUpdateAnimBg="0"/>
      <p:bldP spid="784390" grpId="0" animBg="1" autoUpdateAnimBg="0"/>
      <p:bldP spid="784393" grpId="0" autoUpdateAnimBg="0"/>
      <p:bldP spid="784410" grpId="0" animBg="1" autoUpdateAnimBg="0"/>
      <p:bldP spid="784413" grpId="0" animBg="1" autoUpdateAnimBg="0"/>
      <p:bldP spid="784414" grpId="0" autoUpdateAnimBg="0"/>
      <p:bldP spid="7844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184345" name="Rectangle 1049"/>
          <p:cNvSpPr>
            <a:spLocks noChangeArrowheads="1"/>
          </p:cNvSpPr>
          <p:nvPr/>
        </p:nvSpPr>
        <p:spPr bwMode="auto">
          <a:xfrm>
            <a:off x="0" y="5562600"/>
            <a:ext cx="9144000" cy="1295400"/>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grpSp>
        <p:nvGrpSpPr>
          <p:cNvPr id="2" name="Group 1079"/>
          <p:cNvGrpSpPr>
            <a:grpSpLocks/>
          </p:cNvGrpSpPr>
          <p:nvPr/>
        </p:nvGrpSpPr>
        <p:grpSpPr bwMode="auto">
          <a:xfrm>
            <a:off x="2459038" y="3505200"/>
            <a:ext cx="609600" cy="1066800"/>
            <a:chOff x="1501" y="1872"/>
            <a:chExt cx="384" cy="672"/>
          </a:xfrm>
        </p:grpSpPr>
        <p:sp>
          <p:nvSpPr>
            <p:cNvPr id="184376" name="Line 1080"/>
            <p:cNvSpPr>
              <a:spLocks noChangeShapeType="1"/>
            </p:cNvSpPr>
            <p:nvPr/>
          </p:nvSpPr>
          <p:spPr bwMode="auto">
            <a:xfrm rot="353489" flipV="1">
              <a:off x="1501" y="1872"/>
              <a:ext cx="384" cy="240"/>
            </a:xfrm>
            <a:prstGeom prst="line">
              <a:avLst/>
            </a:prstGeom>
            <a:noFill/>
            <a:ln w="57150">
              <a:solidFill>
                <a:srgbClr val="800080"/>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184377" name="Line 1081"/>
            <p:cNvSpPr>
              <a:spLocks noChangeShapeType="1"/>
            </p:cNvSpPr>
            <p:nvPr/>
          </p:nvSpPr>
          <p:spPr bwMode="auto">
            <a:xfrm rot="-367102" flipH="1" flipV="1">
              <a:off x="1501" y="2304"/>
              <a:ext cx="384" cy="240"/>
            </a:xfrm>
            <a:prstGeom prst="line">
              <a:avLst/>
            </a:prstGeom>
            <a:noFill/>
            <a:ln w="57150">
              <a:solidFill>
                <a:srgbClr val="800080"/>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sp>
        <p:nvSpPr>
          <p:cNvPr id="184339" name="AutoShape 1043"/>
          <p:cNvSpPr>
            <a:spLocks noChangeArrowheads="1"/>
          </p:cNvSpPr>
          <p:nvPr/>
        </p:nvSpPr>
        <p:spPr bwMode="auto">
          <a:xfrm>
            <a:off x="2992438" y="3124200"/>
            <a:ext cx="2514600" cy="838200"/>
          </a:xfrm>
          <a:prstGeom prst="roundRect">
            <a:avLst>
              <a:gd name="adj" fmla="val 16667"/>
            </a:avLst>
          </a:prstGeom>
          <a:gradFill rotWithShape="0">
            <a:gsLst>
              <a:gs pos="0">
                <a:schemeClr val="bg1"/>
              </a:gs>
              <a:gs pos="100000">
                <a:srgbClr val="FFCCCC"/>
              </a:gs>
            </a:gsLst>
            <a:path path="shape">
              <a:fillToRect l="50000" t="50000" r="50000" b="50000"/>
            </a:path>
          </a:gradFill>
          <a:ln w="9525">
            <a:solidFill>
              <a:srgbClr val="FF9966"/>
            </a:solidFill>
            <a:round/>
            <a:headEnd/>
            <a:tailEnd/>
          </a:ln>
          <a:effectLst/>
        </p:spPr>
        <p:txBody>
          <a:bodyPr wrap="none" anchor="ctr"/>
          <a:lstStyle/>
          <a:p>
            <a:pPr algn="ctr">
              <a:lnSpc>
                <a:spcPct val="75000"/>
              </a:lnSpc>
            </a:pPr>
            <a:endParaRPr lang="en-US" sz="800" dirty="0">
              <a:solidFill>
                <a:srgbClr val="0000FF"/>
              </a:solidFill>
              <a:effectLst>
                <a:outerShdw blurRad="25400" dist="12700" dir="5400000" algn="ctr" rotWithShape="0">
                  <a:srgbClr val="000000"/>
                </a:outerShdw>
              </a:effectLst>
              <a:latin typeface="Impact" pitchFamily="34" charset="0"/>
            </a:endParaRPr>
          </a:p>
          <a:p>
            <a:pPr algn="ctr">
              <a:lnSpc>
                <a:spcPct val="75000"/>
              </a:lnSpc>
            </a:pPr>
            <a:endParaRPr lang="en-US" sz="2800" dirty="0">
              <a:solidFill>
                <a:srgbClr val="0000FF"/>
              </a:solidFill>
              <a:effectLst>
                <a:outerShdw blurRad="25400" dist="12700" dir="5400000" algn="ctr" rotWithShape="0">
                  <a:srgbClr val="000000"/>
                </a:outerShdw>
              </a:effectLst>
              <a:latin typeface="Impact" pitchFamily="34" charset="0"/>
            </a:endParaRPr>
          </a:p>
          <a:p>
            <a:pPr algn="ctr">
              <a:lnSpc>
                <a:spcPct val="75000"/>
              </a:lnSpc>
            </a:pPr>
            <a:r>
              <a:rPr lang="en-US" sz="2800" dirty="0">
                <a:solidFill>
                  <a:srgbClr val="0000FF"/>
                </a:solidFill>
                <a:effectLst>
                  <a:outerShdw blurRad="25400" dist="12700" dir="5400000" algn="ctr" rotWithShape="0">
                    <a:srgbClr val="000000"/>
                  </a:outerShdw>
                </a:effectLst>
                <a:latin typeface="Arial Narrow" pitchFamily="34" charset="0"/>
              </a:rPr>
              <a:t>(inner quality)</a:t>
            </a:r>
          </a:p>
        </p:txBody>
      </p:sp>
      <p:sp>
        <p:nvSpPr>
          <p:cNvPr id="184340" name="AutoShape 1044"/>
          <p:cNvSpPr>
            <a:spLocks noChangeArrowheads="1"/>
          </p:cNvSpPr>
          <p:nvPr/>
        </p:nvSpPr>
        <p:spPr bwMode="auto">
          <a:xfrm>
            <a:off x="2992438" y="4114800"/>
            <a:ext cx="2514600" cy="838200"/>
          </a:xfrm>
          <a:prstGeom prst="roundRect">
            <a:avLst>
              <a:gd name="adj" fmla="val 16667"/>
            </a:avLst>
          </a:prstGeom>
          <a:gradFill rotWithShape="0">
            <a:gsLst>
              <a:gs pos="0">
                <a:schemeClr val="bg1"/>
              </a:gs>
              <a:gs pos="100000">
                <a:srgbClr val="99FF99"/>
              </a:gs>
            </a:gsLst>
            <a:path path="shape">
              <a:fillToRect l="50000" t="50000" r="50000" b="50000"/>
            </a:path>
          </a:gradFill>
          <a:ln w="19050">
            <a:solidFill>
              <a:srgbClr val="33CC33"/>
            </a:solidFill>
            <a:round/>
            <a:headEnd/>
            <a:tailEnd/>
          </a:ln>
          <a:effectLst/>
        </p:spPr>
        <p:txBody>
          <a:bodyPr wrap="none" anchor="ctr"/>
          <a:lstStyle/>
          <a:p>
            <a:pPr algn="ctr">
              <a:lnSpc>
                <a:spcPct val="75000"/>
              </a:lnSpc>
            </a:pPr>
            <a:endParaRPr lang="en-US" sz="800" dirty="0">
              <a:solidFill>
                <a:srgbClr val="6600CC"/>
              </a:solidFill>
              <a:effectLst/>
              <a:latin typeface="Impact" pitchFamily="34" charset="0"/>
            </a:endParaRPr>
          </a:p>
          <a:p>
            <a:pPr algn="ctr">
              <a:lnSpc>
                <a:spcPct val="75000"/>
              </a:lnSpc>
            </a:pPr>
            <a:endParaRPr lang="en-US" sz="2800" dirty="0">
              <a:solidFill>
                <a:srgbClr val="6600CC"/>
              </a:solidFill>
              <a:effectLst/>
              <a:latin typeface="Impact" pitchFamily="34" charset="0"/>
            </a:endParaRPr>
          </a:p>
          <a:p>
            <a:pPr algn="ctr">
              <a:lnSpc>
                <a:spcPct val="75000"/>
              </a:lnSpc>
            </a:pPr>
            <a:r>
              <a:rPr lang="en-US" sz="2800" dirty="0">
                <a:solidFill>
                  <a:srgbClr val="6600CC"/>
                </a:solidFill>
                <a:effectLst>
                  <a:outerShdw blurRad="25400" dist="12700" dir="5400000" algn="tl">
                    <a:srgbClr val="000000"/>
                  </a:outerShdw>
                </a:effectLst>
                <a:latin typeface="Arial Narrow" pitchFamily="34" charset="0"/>
              </a:rPr>
              <a:t>(outer form)</a:t>
            </a:r>
          </a:p>
        </p:txBody>
      </p:sp>
      <p:sp>
        <p:nvSpPr>
          <p:cNvPr id="184324" name="Line 1028"/>
          <p:cNvSpPr>
            <a:spLocks noChangeShapeType="1"/>
          </p:cNvSpPr>
          <p:nvPr/>
        </p:nvSpPr>
        <p:spPr bwMode="auto">
          <a:xfrm rot="-367102" flipH="1" flipV="1">
            <a:off x="2535238" y="2209800"/>
            <a:ext cx="609600" cy="381000"/>
          </a:xfrm>
          <a:prstGeom prst="line">
            <a:avLst/>
          </a:prstGeom>
          <a:noFill/>
          <a:ln w="57150">
            <a:solidFill>
              <a:srgbClr val="800080"/>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184325" name="Line 1029"/>
          <p:cNvSpPr>
            <a:spLocks noChangeShapeType="1"/>
          </p:cNvSpPr>
          <p:nvPr/>
        </p:nvSpPr>
        <p:spPr bwMode="auto">
          <a:xfrm rot="353489" flipV="1">
            <a:off x="2535238" y="1676400"/>
            <a:ext cx="609600" cy="381000"/>
          </a:xfrm>
          <a:prstGeom prst="line">
            <a:avLst/>
          </a:prstGeom>
          <a:noFill/>
          <a:ln w="57150">
            <a:solidFill>
              <a:srgbClr val="800080"/>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184334" name="AutoShape 1038"/>
          <p:cNvSpPr>
            <a:spLocks noChangeArrowheads="1"/>
          </p:cNvSpPr>
          <p:nvPr/>
        </p:nvSpPr>
        <p:spPr bwMode="auto">
          <a:xfrm>
            <a:off x="5735638" y="1563688"/>
            <a:ext cx="3276600" cy="1255712"/>
          </a:xfrm>
          <a:prstGeom prst="roundRect">
            <a:avLst>
              <a:gd name="adj" fmla="val 16667"/>
            </a:avLst>
          </a:prstGeom>
          <a:noFill/>
          <a:ln w="9525">
            <a:noFill/>
            <a:round/>
            <a:headEnd/>
            <a:tailEnd/>
          </a:ln>
          <a:effectLst/>
        </p:spPr>
        <p:txBody>
          <a:bodyPr wrap="none" anchor="ctr"/>
          <a:lstStyle/>
          <a:p>
            <a:pPr>
              <a:lnSpc>
                <a:spcPct val="80000"/>
              </a:lnSpc>
            </a:pPr>
            <a:r>
              <a:rPr lang="en-US" sz="2800">
                <a:solidFill>
                  <a:srgbClr val="800080"/>
                </a:solidFill>
                <a:effectLst/>
                <a:latin typeface="Arial Black" pitchFamily="34" charset="0"/>
              </a:rPr>
              <a:t>Dual</a:t>
            </a:r>
          </a:p>
          <a:p>
            <a:pPr>
              <a:lnSpc>
                <a:spcPct val="80000"/>
              </a:lnSpc>
            </a:pPr>
            <a:r>
              <a:rPr lang="en-US" sz="2800">
                <a:solidFill>
                  <a:srgbClr val="800080"/>
                </a:solidFill>
                <a:effectLst/>
                <a:latin typeface="Arial Black" pitchFamily="34" charset="0"/>
              </a:rPr>
              <a:t>Characteristics</a:t>
            </a:r>
          </a:p>
        </p:txBody>
      </p:sp>
      <p:sp>
        <p:nvSpPr>
          <p:cNvPr id="184337" name="AutoShape 1041"/>
          <p:cNvSpPr>
            <a:spLocks noChangeArrowheads="1"/>
          </p:cNvSpPr>
          <p:nvPr/>
        </p:nvSpPr>
        <p:spPr bwMode="auto">
          <a:xfrm>
            <a:off x="2992438" y="1524000"/>
            <a:ext cx="2514600" cy="533400"/>
          </a:xfrm>
          <a:prstGeom prst="roundRect">
            <a:avLst>
              <a:gd name="adj" fmla="val 16667"/>
            </a:avLst>
          </a:prstGeom>
          <a:gradFill rotWithShape="0">
            <a:gsLst>
              <a:gs pos="0">
                <a:schemeClr val="bg1"/>
              </a:gs>
              <a:gs pos="100000">
                <a:srgbClr val="FFCCCC"/>
              </a:gs>
            </a:gsLst>
            <a:path path="shape">
              <a:fillToRect l="50000" t="50000" r="50000" b="50000"/>
            </a:path>
          </a:gradFill>
          <a:ln w="9525">
            <a:solidFill>
              <a:srgbClr val="FF9966"/>
            </a:solidFill>
            <a:round/>
            <a:headEnd/>
            <a:tailEnd/>
          </a:ln>
          <a:effectLst/>
        </p:spPr>
        <p:txBody>
          <a:bodyPr wrap="none" anchor="ctr"/>
          <a:lstStyle/>
          <a:p>
            <a:pPr algn="ctr"/>
            <a:r>
              <a:rPr lang="en-US" sz="3200" b="0">
                <a:solidFill>
                  <a:srgbClr val="0000FF"/>
                </a:solidFill>
                <a:effectLst/>
                <a:latin typeface="Impact" pitchFamily="34" charset="0"/>
              </a:rPr>
              <a:t>Yang</a:t>
            </a:r>
          </a:p>
        </p:txBody>
      </p:sp>
      <p:sp>
        <p:nvSpPr>
          <p:cNvPr id="184338" name="AutoShape 1042"/>
          <p:cNvSpPr>
            <a:spLocks noChangeArrowheads="1"/>
          </p:cNvSpPr>
          <p:nvPr/>
        </p:nvSpPr>
        <p:spPr bwMode="auto">
          <a:xfrm>
            <a:off x="2992438" y="2209800"/>
            <a:ext cx="2514600" cy="533400"/>
          </a:xfrm>
          <a:prstGeom prst="roundRect">
            <a:avLst>
              <a:gd name="adj" fmla="val 16667"/>
            </a:avLst>
          </a:prstGeom>
          <a:gradFill rotWithShape="0">
            <a:gsLst>
              <a:gs pos="0">
                <a:schemeClr val="bg1"/>
              </a:gs>
              <a:gs pos="100000">
                <a:srgbClr val="99FF99"/>
              </a:gs>
            </a:gsLst>
            <a:path path="shape">
              <a:fillToRect l="50000" t="50000" r="50000" b="50000"/>
            </a:path>
          </a:gradFill>
          <a:ln w="19050">
            <a:solidFill>
              <a:srgbClr val="33CC33"/>
            </a:solidFill>
            <a:round/>
            <a:headEnd/>
            <a:tailEnd/>
          </a:ln>
          <a:effectLst/>
        </p:spPr>
        <p:txBody>
          <a:bodyPr wrap="none" anchor="ctr"/>
          <a:lstStyle/>
          <a:p>
            <a:pPr algn="ctr"/>
            <a:r>
              <a:rPr lang="en-US" sz="3200" b="0">
                <a:solidFill>
                  <a:srgbClr val="6600CC"/>
                </a:solidFill>
                <a:effectLst/>
                <a:latin typeface="Impact" pitchFamily="34" charset="0"/>
              </a:rPr>
              <a:t>Yin</a:t>
            </a:r>
          </a:p>
        </p:txBody>
      </p:sp>
      <p:sp>
        <p:nvSpPr>
          <p:cNvPr id="184380" name="Oval 1084"/>
          <p:cNvSpPr>
            <a:spLocks noChangeArrowheads="1"/>
          </p:cNvSpPr>
          <p:nvPr/>
        </p:nvSpPr>
        <p:spPr bwMode="auto">
          <a:xfrm>
            <a:off x="249238" y="1866900"/>
            <a:ext cx="512762" cy="457200"/>
          </a:xfrm>
          <a:prstGeom prst="ellipse">
            <a:avLst/>
          </a:prstGeom>
          <a:solidFill>
            <a:schemeClr val="bg1"/>
          </a:solidFill>
          <a:ln w="38100">
            <a:solidFill>
              <a:srgbClr val="333399"/>
            </a:solidFill>
            <a:round/>
            <a:headEnd/>
            <a:tailEnd/>
          </a:ln>
          <a:effectLst/>
        </p:spPr>
        <p:txBody>
          <a:bodyPr wrap="none" anchor="ctr"/>
          <a:lstStyle/>
          <a:p>
            <a:pPr algn="ctr"/>
            <a:r>
              <a:rPr lang="en-US" sz="2800" b="0" dirty="0">
                <a:solidFill>
                  <a:srgbClr val="333399"/>
                </a:solidFill>
                <a:effectLst/>
                <a:latin typeface="Arial Black" pitchFamily="34" charset="0"/>
              </a:rPr>
              <a:t>1</a:t>
            </a:r>
          </a:p>
        </p:txBody>
      </p:sp>
      <p:sp>
        <p:nvSpPr>
          <p:cNvPr id="184381" name="Oval 1085"/>
          <p:cNvSpPr>
            <a:spLocks noChangeArrowheads="1"/>
          </p:cNvSpPr>
          <p:nvPr/>
        </p:nvSpPr>
        <p:spPr bwMode="auto">
          <a:xfrm>
            <a:off x="249238" y="3817938"/>
            <a:ext cx="512762" cy="457200"/>
          </a:xfrm>
          <a:prstGeom prst="ellipse">
            <a:avLst/>
          </a:prstGeom>
          <a:solidFill>
            <a:schemeClr val="bg1"/>
          </a:solidFill>
          <a:ln w="38100">
            <a:solidFill>
              <a:srgbClr val="333399"/>
            </a:solidFill>
            <a:round/>
            <a:headEnd/>
            <a:tailEnd/>
          </a:ln>
          <a:effectLst/>
        </p:spPr>
        <p:txBody>
          <a:bodyPr wrap="none" anchor="ctr"/>
          <a:lstStyle/>
          <a:p>
            <a:pPr algn="ctr">
              <a:lnSpc>
                <a:spcPct val="115000"/>
              </a:lnSpc>
            </a:pPr>
            <a:r>
              <a:rPr lang="en-US" sz="2800" b="0" dirty="0">
                <a:solidFill>
                  <a:srgbClr val="333399"/>
                </a:solidFill>
                <a:effectLst/>
                <a:latin typeface="Arial Black" pitchFamily="34" charset="0"/>
              </a:rPr>
              <a:t>2</a:t>
            </a:r>
          </a:p>
        </p:txBody>
      </p:sp>
      <p:grpSp>
        <p:nvGrpSpPr>
          <p:cNvPr id="3" name="Group 1086"/>
          <p:cNvGrpSpPr>
            <a:grpSpLocks/>
          </p:cNvGrpSpPr>
          <p:nvPr/>
        </p:nvGrpSpPr>
        <p:grpSpPr bwMode="auto">
          <a:xfrm>
            <a:off x="847725" y="1524000"/>
            <a:ext cx="1754188" cy="1143000"/>
            <a:chOff x="486" y="768"/>
            <a:chExt cx="1105" cy="720"/>
          </a:xfrm>
        </p:grpSpPr>
        <p:sp>
          <p:nvSpPr>
            <p:cNvPr id="184383" name="Oval 1087"/>
            <p:cNvSpPr>
              <a:spLocks noChangeArrowheads="1"/>
            </p:cNvSpPr>
            <p:nvPr/>
          </p:nvSpPr>
          <p:spPr bwMode="auto">
            <a:xfrm>
              <a:off x="487" y="768"/>
              <a:ext cx="1104" cy="720"/>
            </a:xfrm>
            <a:prstGeom prst="ellipse">
              <a:avLst/>
            </a:prstGeom>
            <a:gradFill rotWithShape="0">
              <a:gsLst>
                <a:gs pos="0">
                  <a:srgbClr val="FF66CC"/>
                </a:gs>
                <a:gs pos="100000">
                  <a:srgbClr val="FF3399"/>
                </a:gs>
              </a:gsLst>
              <a:path path="shape">
                <a:fillToRect l="50000" t="50000" r="50000" b="50000"/>
              </a:path>
            </a:gradFill>
            <a:ln w="9525">
              <a:solidFill>
                <a:srgbClr val="FF3300"/>
              </a:solidFill>
              <a:round/>
              <a:headEnd/>
              <a:tailEnd/>
            </a:ln>
            <a:effectLst/>
          </p:spPr>
          <p:txBody>
            <a:bodyPr wrap="none" anchor="ctr"/>
            <a:lstStyle/>
            <a:p>
              <a:pPr algn="ctr"/>
              <a:endParaRPr lang="en-US" sz="3600">
                <a:solidFill>
                  <a:srgbClr val="FFFFFF"/>
                </a:solidFill>
                <a:effectLst>
                  <a:outerShdw blurRad="38100" dist="38100" dir="2700000" algn="tl">
                    <a:srgbClr val="000000"/>
                  </a:outerShdw>
                </a:effectLst>
                <a:latin typeface="Arial Black" pitchFamily="34" charset="0"/>
              </a:endParaRPr>
            </a:p>
          </p:txBody>
        </p:sp>
        <p:sp>
          <p:nvSpPr>
            <p:cNvPr id="184384" name="Oval 1088"/>
            <p:cNvSpPr>
              <a:spLocks noChangeArrowheads="1"/>
            </p:cNvSpPr>
            <p:nvPr/>
          </p:nvSpPr>
          <p:spPr bwMode="auto">
            <a:xfrm>
              <a:off x="486" y="768"/>
              <a:ext cx="1104" cy="720"/>
            </a:xfrm>
            <a:prstGeom prst="ellipse">
              <a:avLst/>
            </a:prstGeom>
            <a:noFill/>
            <a:ln w="9525">
              <a:noFill/>
              <a:round/>
              <a:headEnd/>
              <a:tailEnd/>
            </a:ln>
            <a:effectLst>
              <a:outerShdw dist="53882" dir="2700000" algn="ctr" rotWithShape="0">
                <a:schemeClr val="tx1"/>
              </a:outerShdw>
            </a:effectLst>
          </p:spPr>
          <p:txBody>
            <a:bodyPr wrap="none" anchor="ctr"/>
            <a:lstStyle/>
            <a:p>
              <a:pPr algn="ctr"/>
              <a:r>
                <a:rPr lang="en-US" sz="3600" b="0">
                  <a:solidFill>
                    <a:srgbClr val="FFFFFF"/>
                  </a:solidFill>
                  <a:effectLst/>
                  <a:latin typeface="Arial Black" pitchFamily="34" charset="0"/>
                </a:rPr>
                <a:t>Entity</a:t>
              </a:r>
            </a:p>
          </p:txBody>
        </p:sp>
      </p:grpSp>
      <p:grpSp>
        <p:nvGrpSpPr>
          <p:cNvPr id="4" name="Group 1100"/>
          <p:cNvGrpSpPr>
            <a:grpSpLocks/>
          </p:cNvGrpSpPr>
          <p:nvPr/>
        </p:nvGrpSpPr>
        <p:grpSpPr bwMode="auto">
          <a:xfrm>
            <a:off x="847725" y="3475038"/>
            <a:ext cx="1754188" cy="1143000"/>
            <a:chOff x="534" y="1997"/>
            <a:chExt cx="1105" cy="720"/>
          </a:xfrm>
        </p:grpSpPr>
        <p:sp>
          <p:nvSpPr>
            <p:cNvPr id="184386" name="Oval 1090"/>
            <p:cNvSpPr>
              <a:spLocks noChangeArrowheads="1"/>
            </p:cNvSpPr>
            <p:nvPr/>
          </p:nvSpPr>
          <p:spPr bwMode="auto">
            <a:xfrm>
              <a:off x="535" y="1997"/>
              <a:ext cx="1104" cy="720"/>
            </a:xfrm>
            <a:prstGeom prst="ellipse">
              <a:avLst/>
            </a:prstGeom>
            <a:gradFill rotWithShape="0">
              <a:gsLst>
                <a:gs pos="0">
                  <a:srgbClr val="FF66CC"/>
                </a:gs>
                <a:gs pos="100000">
                  <a:srgbClr val="FF3399"/>
                </a:gs>
              </a:gsLst>
              <a:path path="shape">
                <a:fillToRect l="50000" t="50000" r="50000" b="50000"/>
              </a:path>
            </a:gradFill>
            <a:ln w="9525">
              <a:solidFill>
                <a:srgbClr val="FF3300"/>
              </a:solidFill>
              <a:round/>
              <a:headEnd/>
              <a:tailEnd/>
            </a:ln>
            <a:effectLst/>
          </p:spPr>
          <p:txBody>
            <a:bodyPr wrap="none" anchor="ctr"/>
            <a:lstStyle/>
            <a:p>
              <a:pPr algn="ctr"/>
              <a:endParaRPr lang="en-US" sz="3600">
                <a:solidFill>
                  <a:srgbClr val="FFFFFF"/>
                </a:solidFill>
                <a:effectLst>
                  <a:outerShdw blurRad="38100" dist="38100" dir="2700000" algn="tl">
                    <a:srgbClr val="000000"/>
                  </a:outerShdw>
                </a:effectLst>
                <a:latin typeface="Arial Black" pitchFamily="34" charset="0"/>
              </a:endParaRPr>
            </a:p>
          </p:txBody>
        </p:sp>
        <p:sp>
          <p:nvSpPr>
            <p:cNvPr id="184387" name="Oval 1091"/>
            <p:cNvSpPr>
              <a:spLocks noChangeArrowheads="1"/>
            </p:cNvSpPr>
            <p:nvPr/>
          </p:nvSpPr>
          <p:spPr bwMode="auto">
            <a:xfrm>
              <a:off x="534" y="1997"/>
              <a:ext cx="1104" cy="720"/>
            </a:xfrm>
            <a:prstGeom prst="ellipse">
              <a:avLst/>
            </a:prstGeom>
            <a:noFill/>
            <a:ln w="9525">
              <a:noFill/>
              <a:round/>
              <a:headEnd/>
              <a:tailEnd/>
            </a:ln>
            <a:effectLst>
              <a:outerShdw dist="53882" dir="2700000" algn="ctr" rotWithShape="0">
                <a:schemeClr val="tx1"/>
              </a:outerShdw>
            </a:effectLst>
          </p:spPr>
          <p:txBody>
            <a:bodyPr wrap="none" anchor="ctr"/>
            <a:lstStyle/>
            <a:p>
              <a:pPr algn="ctr"/>
              <a:r>
                <a:rPr lang="en-US" sz="3600" b="0">
                  <a:solidFill>
                    <a:srgbClr val="FFFFFF"/>
                  </a:solidFill>
                  <a:effectLst/>
                  <a:latin typeface="Arial Black" pitchFamily="34" charset="0"/>
                </a:rPr>
                <a:t>Entity</a:t>
              </a:r>
            </a:p>
          </p:txBody>
        </p:sp>
      </p:grpSp>
      <p:sp>
        <p:nvSpPr>
          <p:cNvPr id="184392" name="WordArt 1096"/>
          <p:cNvSpPr>
            <a:spLocks noChangeArrowheads="1" noChangeShapeType="1" noTextEdit="1"/>
          </p:cNvSpPr>
          <p:nvPr/>
        </p:nvSpPr>
        <p:spPr bwMode="auto">
          <a:xfrm>
            <a:off x="5524500" y="1752600"/>
            <a:ext cx="190500" cy="762000"/>
          </a:xfrm>
          <a:prstGeom prst="rect">
            <a:avLst/>
          </a:prstGeom>
        </p:spPr>
        <p:txBody>
          <a:bodyPr wrap="none" fromWordArt="1">
            <a:prstTxWarp prst="textPlain">
              <a:avLst>
                <a:gd name="adj" fmla="val 50000"/>
              </a:avLst>
            </a:prstTxWarp>
          </a:bodyPr>
          <a:lstStyle/>
          <a:p>
            <a:pPr algn="ctr">
              <a:lnSpc>
                <a:spcPct val="75000"/>
              </a:lnSpc>
            </a:pPr>
            <a:r>
              <a:rPr lang="en-US" sz="5400" kern="10">
                <a:ln w="9525">
                  <a:noFill/>
                  <a:round/>
                  <a:headEnd/>
                  <a:tailEnd/>
                </a:ln>
                <a:solidFill>
                  <a:srgbClr val="800080"/>
                </a:solidFill>
                <a:effectLst/>
                <a:latin typeface="Palatino Linotype"/>
              </a:rPr>
              <a:t>]</a:t>
            </a:r>
          </a:p>
        </p:txBody>
      </p:sp>
      <p:grpSp>
        <p:nvGrpSpPr>
          <p:cNvPr id="5" name="Group 1102"/>
          <p:cNvGrpSpPr>
            <a:grpSpLocks/>
          </p:cNvGrpSpPr>
          <p:nvPr/>
        </p:nvGrpSpPr>
        <p:grpSpPr bwMode="auto">
          <a:xfrm>
            <a:off x="1295400" y="5781676"/>
            <a:ext cx="6934200" cy="923924"/>
            <a:chOff x="480" y="3401"/>
            <a:chExt cx="4368" cy="582"/>
          </a:xfrm>
        </p:grpSpPr>
        <p:sp>
          <p:nvSpPr>
            <p:cNvPr id="184347" name="Text Box 1051"/>
            <p:cNvSpPr txBox="1">
              <a:spLocks noChangeArrowheads="1"/>
            </p:cNvSpPr>
            <p:nvPr/>
          </p:nvSpPr>
          <p:spPr bwMode="auto">
            <a:xfrm>
              <a:off x="720" y="3401"/>
              <a:ext cx="4128" cy="582"/>
            </a:xfrm>
            <a:prstGeom prst="rect">
              <a:avLst/>
            </a:prstGeom>
            <a:noFill/>
            <a:ln w="9525">
              <a:noFill/>
              <a:miter lim="800000"/>
              <a:headEnd/>
              <a:tailEnd/>
            </a:ln>
            <a:effectLst/>
          </p:spPr>
          <p:txBody>
            <a:bodyPr>
              <a:spAutoFit/>
            </a:bodyPr>
            <a:lstStyle/>
            <a:p>
              <a:pPr>
                <a:lnSpc>
                  <a:spcPct val="90000"/>
                </a:lnSpc>
              </a:pPr>
              <a:r>
                <a:rPr lang="en-US" sz="2000">
                  <a:solidFill>
                    <a:srgbClr val="FFFFFF"/>
                  </a:solidFill>
                  <a:effectLst/>
                  <a:latin typeface="Arial Narrow" pitchFamily="34" charset="0"/>
                </a:rPr>
                <a:t>More fundamentally, every entity possesses both an </a:t>
              </a:r>
              <a:r>
                <a:rPr lang="en-US" sz="2000" u="sng">
                  <a:solidFill>
                    <a:srgbClr val="FFFFFF"/>
                  </a:solidFill>
                  <a:effectLst/>
                  <a:latin typeface="Arial Narrow" pitchFamily="34" charset="0"/>
                </a:rPr>
                <a:t>outer form</a:t>
              </a:r>
              <a:r>
                <a:rPr lang="en-US" sz="2000">
                  <a:solidFill>
                    <a:srgbClr val="FFFFFF"/>
                  </a:solidFill>
                  <a:effectLst/>
                  <a:latin typeface="Arial Narrow" pitchFamily="34" charset="0"/>
                </a:rPr>
                <a:t> and </a:t>
              </a:r>
              <a:r>
                <a:rPr lang="en-US" sz="2000" u="sng">
                  <a:solidFill>
                    <a:srgbClr val="FFFFFF"/>
                  </a:solidFill>
                  <a:effectLst/>
                  <a:latin typeface="Arial Narrow" pitchFamily="34" charset="0"/>
                </a:rPr>
                <a:t>inner quality</a:t>
              </a:r>
              <a:r>
                <a:rPr lang="en-US" sz="2000">
                  <a:solidFill>
                    <a:srgbClr val="FFFFFF"/>
                  </a:solidFill>
                  <a:effectLst/>
                  <a:latin typeface="Arial Narrow" pitchFamily="34" charset="0"/>
                </a:rPr>
                <a:t>. The visible outer form resembles the invisible inner quality. </a:t>
              </a:r>
            </a:p>
          </p:txBody>
        </p:sp>
        <p:sp>
          <p:nvSpPr>
            <p:cNvPr id="184394" name="Oval 1098"/>
            <p:cNvSpPr>
              <a:spLocks noChangeArrowheads="1"/>
            </p:cNvSpPr>
            <p:nvPr/>
          </p:nvSpPr>
          <p:spPr bwMode="auto">
            <a:xfrm>
              <a:off x="480" y="3408"/>
              <a:ext cx="240" cy="240"/>
            </a:xfrm>
            <a:prstGeom prst="ellipse">
              <a:avLst/>
            </a:prstGeom>
            <a:solidFill>
              <a:schemeClr val="bg1"/>
            </a:solidFill>
            <a:ln w="12700">
              <a:noFill/>
              <a:round/>
              <a:headEnd/>
              <a:tailEnd/>
            </a:ln>
            <a:effectLst/>
          </p:spPr>
          <p:txBody>
            <a:bodyPr wrap="none" anchor="ctr"/>
            <a:lstStyle/>
            <a:p>
              <a:pPr algn="ctr">
                <a:lnSpc>
                  <a:spcPct val="105000"/>
                </a:lnSpc>
              </a:pPr>
              <a:r>
                <a:rPr lang="en-US" sz="2600" b="0">
                  <a:solidFill>
                    <a:srgbClr val="000000"/>
                  </a:solidFill>
                  <a:effectLst>
                    <a:outerShdw blurRad="38100" dist="38100" dir="2700000" algn="tl">
                      <a:srgbClr val="C0C0C0"/>
                    </a:outerShdw>
                  </a:effectLst>
                  <a:latin typeface="Arial Black" pitchFamily="34" charset="0"/>
                </a:rPr>
                <a:t>2</a:t>
              </a:r>
            </a:p>
          </p:txBody>
        </p:sp>
      </p:grpSp>
      <p:sp>
        <p:nvSpPr>
          <p:cNvPr id="31" name="Text Box 1032"/>
          <p:cNvSpPr txBox="1">
            <a:spLocks noChangeArrowheads="1"/>
          </p:cNvSpPr>
          <p:nvPr/>
        </p:nvSpPr>
        <p:spPr bwMode="auto">
          <a:xfrm>
            <a:off x="381000" y="128826"/>
            <a:ext cx="7620000" cy="861774"/>
          </a:xfrm>
          <a:prstGeom prst="rect">
            <a:avLst/>
          </a:prstGeom>
          <a:noFill/>
          <a:ln w="9525">
            <a:noFill/>
            <a:miter lim="800000"/>
            <a:headEnd/>
            <a:tailEnd/>
          </a:ln>
          <a:effectLst>
            <a:outerShdw dist="17961" dir="2700000" algn="ctr" rotWithShape="0">
              <a:schemeClr val="bg1"/>
            </a:outerShdw>
          </a:effectLst>
        </p:spPr>
        <p:txBody>
          <a:bodyPr wrap="square">
            <a:spAutoFit/>
          </a:bodyPr>
          <a:lstStyle/>
          <a:p>
            <a:pPr>
              <a:lnSpc>
                <a:spcPts val="3000"/>
              </a:lnSpc>
            </a:pPr>
            <a:r>
              <a:rPr lang="en-US" sz="2800" b="0" u="sng">
                <a:solidFill>
                  <a:srgbClr val="000099"/>
                </a:solidFill>
                <a:effectLst/>
                <a:latin typeface="Impact" pitchFamily="34" charset="0"/>
              </a:rPr>
              <a:t>Common elements found universally throughout the </a:t>
            </a:r>
            <a:r>
              <a:rPr lang="en-US" sz="2800" b="0" u="sng" dirty="0">
                <a:solidFill>
                  <a:srgbClr val="000099"/>
                </a:solidFill>
                <a:effectLst/>
                <a:latin typeface="Impact" pitchFamily="34" charset="0"/>
              </a:rPr>
              <a:t>natural world</a:t>
            </a: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par>
                                <p:cTn id="12" presetID="10" presetClass="entr" presetSubtype="0" fill="hold" nodeType="withEffect">
                                  <p:stCondLst>
                                    <p:cond delay="500"/>
                                  </p:stCondLst>
                                  <p:childTnLst>
                                    <p:set>
                                      <p:cBhvr>
                                        <p:cTn id="13" dur="1" fill="hold">
                                          <p:stCondLst>
                                            <p:cond delay="0"/>
                                          </p:stCondLst>
                                        </p:cTn>
                                        <p:tgtEl>
                                          <p:spTgt spid="184381"/>
                                        </p:tgtEl>
                                        <p:attrNameLst>
                                          <p:attrName>style.visibility</p:attrName>
                                        </p:attrNameLst>
                                      </p:cBhvr>
                                      <p:to>
                                        <p:strVal val="visible"/>
                                      </p:to>
                                    </p:set>
                                    <p:animEffect transition="in" filter="fade">
                                      <p:cBhvr>
                                        <p:cTn id="14" dur="1000"/>
                                        <p:tgtEl>
                                          <p:spTgt spid="184381"/>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32" fill="hold" grpId="0" nodeType="clickEffect">
                                  <p:stCondLst>
                                    <p:cond delay="0"/>
                                  </p:stCondLst>
                                  <p:childTnLst>
                                    <p:set>
                                      <p:cBhvr>
                                        <p:cTn id="18" dur="1" fill="hold">
                                          <p:stCondLst>
                                            <p:cond delay="0"/>
                                          </p:stCondLst>
                                        </p:cTn>
                                        <p:tgtEl>
                                          <p:spTgt spid="184340"/>
                                        </p:tgtEl>
                                        <p:attrNameLst>
                                          <p:attrName>style.visibility</p:attrName>
                                        </p:attrNameLst>
                                      </p:cBhvr>
                                      <p:to>
                                        <p:strVal val="visible"/>
                                      </p:to>
                                    </p:set>
                                    <p:animEffect transition="in" filter="box(out)">
                                      <p:cBhvr>
                                        <p:cTn id="19" dur="500"/>
                                        <p:tgtEl>
                                          <p:spTgt spid="184340"/>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grpId="0" nodeType="clickEffect">
                                  <p:stCondLst>
                                    <p:cond delay="0"/>
                                  </p:stCondLst>
                                  <p:childTnLst>
                                    <p:set>
                                      <p:cBhvr>
                                        <p:cTn id="23" dur="1" fill="hold">
                                          <p:stCondLst>
                                            <p:cond delay="0"/>
                                          </p:stCondLst>
                                        </p:cTn>
                                        <p:tgtEl>
                                          <p:spTgt spid="184339"/>
                                        </p:tgtEl>
                                        <p:attrNameLst>
                                          <p:attrName>style.visibility</p:attrName>
                                        </p:attrNameLst>
                                      </p:cBhvr>
                                      <p:to>
                                        <p:strVal val="visible"/>
                                      </p:to>
                                    </p:set>
                                    <p:animEffect transition="in" filter="box(out)">
                                      <p:cBhvr>
                                        <p:cTn id="24" dur="500"/>
                                        <p:tgtEl>
                                          <p:spTgt spid="184339"/>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39" grpId="0" animBg="1" autoUpdateAnimBg="0"/>
      <p:bldP spid="184340"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26" name="AutoShape 11"/>
          <p:cNvSpPr>
            <a:spLocks noChangeArrowheads="1"/>
          </p:cNvSpPr>
          <p:nvPr/>
        </p:nvSpPr>
        <p:spPr bwMode="auto">
          <a:xfrm>
            <a:off x="5735638" y="3429000"/>
            <a:ext cx="3048000" cy="1255713"/>
          </a:xfrm>
          <a:prstGeom prst="roundRect">
            <a:avLst>
              <a:gd name="adj" fmla="val 16667"/>
            </a:avLst>
          </a:prstGeom>
          <a:noFill/>
          <a:ln w="9525">
            <a:noFill/>
            <a:round/>
            <a:headEnd/>
            <a:tailEnd/>
          </a:ln>
          <a:effectLst/>
        </p:spPr>
        <p:txBody>
          <a:bodyPr wrap="none" anchor="ctr"/>
          <a:lstStyle/>
          <a:p>
            <a:pPr>
              <a:lnSpc>
                <a:spcPct val="80000"/>
              </a:lnSpc>
            </a:pPr>
            <a:r>
              <a:rPr lang="en-US" sz="2800" dirty="0">
                <a:solidFill>
                  <a:srgbClr val="800080"/>
                </a:solidFill>
                <a:effectLst/>
                <a:latin typeface="Arial Black" pitchFamily="34" charset="0"/>
              </a:rPr>
              <a:t>Dual</a:t>
            </a:r>
          </a:p>
          <a:p>
            <a:pPr>
              <a:lnSpc>
                <a:spcPct val="80000"/>
              </a:lnSpc>
            </a:pPr>
            <a:r>
              <a:rPr lang="en-US" sz="2800" dirty="0">
                <a:solidFill>
                  <a:srgbClr val="800080"/>
                </a:solidFill>
                <a:effectLst/>
                <a:latin typeface="Arial Black" pitchFamily="34" charset="0"/>
              </a:rPr>
              <a:t>Characteristics</a:t>
            </a:r>
          </a:p>
        </p:txBody>
      </p:sp>
      <p:sp>
        <p:nvSpPr>
          <p:cNvPr id="27" name="WordArt 45"/>
          <p:cNvSpPr>
            <a:spLocks noChangeArrowheads="1" noChangeShapeType="1" noTextEdit="1"/>
          </p:cNvSpPr>
          <p:nvPr/>
        </p:nvSpPr>
        <p:spPr bwMode="auto">
          <a:xfrm>
            <a:off x="5524500" y="3543300"/>
            <a:ext cx="190500" cy="990600"/>
          </a:xfrm>
          <a:prstGeom prst="rect">
            <a:avLst/>
          </a:prstGeom>
        </p:spPr>
        <p:txBody>
          <a:bodyPr wrap="none" fromWordArt="1">
            <a:prstTxWarp prst="textPlain">
              <a:avLst>
                <a:gd name="adj" fmla="val 50000"/>
              </a:avLst>
            </a:prstTxWarp>
          </a:bodyPr>
          <a:lstStyle/>
          <a:p>
            <a:pPr algn="ctr">
              <a:lnSpc>
                <a:spcPct val="75000"/>
              </a:lnSpc>
            </a:pPr>
            <a:r>
              <a:rPr lang="en-US" sz="5400" kern="10">
                <a:ln w="9525">
                  <a:noFill/>
                  <a:round/>
                  <a:headEnd/>
                  <a:tailEnd/>
                </a:ln>
                <a:solidFill>
                  <a:srgbClr val="800080"/>
                </a:solidFill>
                <a:effectLst/>
                <a:latin typeface="Palatino Linotype"/>
              </a:rPr>
              <a:t>]</a:t>
            </a:r>
          </a:p>
        </p:txBody>
      </p:sp>
      <p:sp>
        <p:nvSpPr>
          <p:cNvPr id="785416" name="Rectangle 8"/>
          <p:cNvSpPr>
            <a:spLocks noChangeArrowheads="1"/>
          </p:cNvSpPr>
          <p:nvPr/>
        </p:nvSpPr>
        <p:spPr bwMode="auto">
          <a:xfrm>
            <a:off x="0" y="5562600"/>
            <a:ext cx="9144000" cy="1295400"/>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785431" name="Text Box 23"/>
          <p:cNvSpPr txBox="1">
            <a:spLocks noChangeArrowheads="1"/>
          </p:cNvSpPr>
          <p:nvPr/>
        </p:nvSpPr>
        <p:spPr bwMode="auto">
          <a:xfrm>
            <a:off x="1447800" y="5752237"/>
            <a:ext cx="6553200" cy="877163"/>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The inner quality is called </a:t>
            </a:r>
            <a:r>
              <a:rPr lang="en-US" sz="2000" u="sng" dirty="0">
                <a:solidFill>
                  <a:srgbClr val="FFFFFF"/>
                </a:solidFill>
                <a:effectLst/>
                <a:latin typeface="Arial Narrow" pitchFamily="34" charset="0"/>
              </a:rPr>
              <a:t>internal nature</a:t>
            </a:r>
            <a:r>
              <a:rPr lang="en-US" sz="2000" dirty="0">
                <a:solidFill>
                  <a:srgbClr val="FFFFFF"/>
                </a:solidFill>
                <a:effectLst/>
                <a:latin typeface="Arial Narrow" pitchFamily="34" charset="0"/>
              </a:rPr>
              <a:t>, and the outer form or shape is called </a:t>
            </a:r>
            <a:r>
              <a:rPr lang="en-US" sz="2000" u="sng" dirty="0">
                <a:solidFill>
                  <a:srgbClr val="FFFFFF"/>
                </a:solidFill>
                <a:effectLst/>
                <a:latin typeface="Arial Narrow" pitchFamily="34" charset="0"/>
              </a:rPr>
              <a:t>external form</a:t>
            </a:r>
            <a:r>
              <a:rPr lang="en-US" sz="2000" dirty="0">
                <a:solidFill>
                  <a:srgbClr val="FFFFFF"/>
                </a:solidFill>
                <a:effectLst/>
                <a:latin typeface="Arial Narrow" pitchFamily="34" charset="0"/>
              </a:rPr>
              <a:t>. The internal nature and external form together constitute </a:t>
            </a:r>
            <a:r>
              <a:rPr lang="en-US" sz="2000" u="sng" dirty="0">
                <a:solidFill>
                  <a:srgbClr val="FFFFFF"/>
                </a:solidFill>
                <a:effectLst/>
                <a:latin typeface="Arial Narrow" pitchFamily="34" charset="0"/>
              </a:rPr>
              <a:t>dual characteristics</a:t>
            </a:r>
            <a:r>
              <a:rPr lang="en-US" sz="2000" dirty="0">
                <a:solidFill>
                  <a:srgbClr val="FFFFFF"/>
                </a:solidFill>
                <a:effectLst/>
                <a:latin typeface="Arial Narrow" pitchFamily="34" charset="0"/>
              </a:rPr>
              <a:t>.</a:t>
            </a:r>
          </a:p>
        </p:txBody>
      </p:sp>
      <p:grpSp>
        <p:nvGrpSpPr>
          <p:cNvPr id="2" name="Group 2"/>
          <p:cNvGrpSpPr>
            <a:grpSpLocks/>
          </p:cNvGrpSpPr>
          <p:nvPr/>
        </p:nvGrpSpPr>
        <p:grpSpPr bwMode="auto">
          <a:xfrm>
            <a:off x="2459038" y="3505200"/>
            <a:ext cx="609600" cy="1066800"/>
            <a:chOff x="1501" y="1872"/>
            <a:chExt cx="384" cy="672"/>
          </a:xfrm>
        </p:grpSpPr>
        <p:sp>
          <p:nvSpPr>
            <p:cNvPr id="785411" name="Line 3"/>
            <p:cNvSpPr>
              <a:spLocks noChangeShapeType="1"/>
            </p:cNvSpPr>
            <p:nvPr/>
          </p:nvSpPr>
          <p:spPr bwMode="auto">
            <a:xfrm rot="353489" flipV="1">
              <a:off x="1501" y="1872"/>
              <a:ext cx="384" cy="240"/>
            </a:xfrm>
            <a:prstGeom prst="line">
              <a:avLst/>
            </a:prstGeom>
            <a:noFill/>
            <a:ln w="57150">
              <a:solidFill>
                <a:srgbClr val="800080"/>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785412" name="Line 4"/>
            <p:cNvSpPr>
              <a:spLocks noChangeShapeType="1"/>
            </p:cNvSpPr>
            <p:nvPr/>
          </p:nvSpPr>
          <p:spPr bwMode="auto">
            <a:xfrm rot="-367102" flipH="1" flipV="1">
              <a:off x="1501" y="2304"/>
              <a:ext cx="384" cy="240"/>
            </a:xfrm>
            <a:prstGeom prst="line">
              <a:avLst/>
            </a:prstGeom>
            <a:noFill/>
            <a:ln w="57150">
              <a:solidFill>
                <a:srgbClr val="800080"/>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sp>
        <p:nvSpPr>
          <p:cNvPr id="785413" name="AutoShape 5"/>
          <p:cNvSpPr>
            <a:spLocks noChangeArrowheads="1"/>
          </p:cNvSpPr>
          <p:nvPr/>
        </p:nvSpPr>
        <p:spPr bwMode="auto">
          <a:xfrm>
            <a:off x="2992438" y="3124200"/>
            <a:ext cx="2514600" cy="838200"/>
          </a:xfrm>
          <a:prstGeom prst="roundRect">
            <a:avLst>
              <a:gd name="adj" fmla="val 16667"/>
            </a:avLst>
          </a:prstGeom>
          <a:gradFill rotWithShape="0">
            <a:gsLst>
              <a:gs pos="0">
                <a:schemeClr val="bg1"/>
              </a:gs>
              <a:gs pos="100000">
                <a:srgbClr val="FFCCCC"/>
              </a:gs>
            </a:gsLst>
            <a:path path="shape">
              <a:fillToRect l="50000" t="50000" r="50000" b="50000"/>
            </a:path>
          </a:gradFill>
          <a:ln w="9525">
            <a:solidFill>
              <a:srgbClr val="FF9966"/>
            </a:solidFill>
            <a:round/>
            <a:headEnd/>
            <a:tailEnd/>
          </a:ln>
          <a:effectLst/>
        </p:spPr>
        <p:txBody>
          <a:bodyPr wrap="none" anchor="ctr"/>
          <a:lstStyle/>
          <a:p>
            <a:pPr algn="ctr">
              <a:lnSpc>
                <a:spcPct val="75000"/>
              </a:lnSpc>
            </a:pPr>
            <a:endParaRPr lang="en-US" sz="800" dirty="0">
              <a:solidFill>
                <a:srgbClr val="0000FF"/>
              </a:solidFill>
              <a:effectLst/>
              <a:latin typeface="Impact" pitchFamily="34" charset="0"/>
            </a:endParaRPr>
          </a:p>
          <a:p>
            <a:pPr algn="ctr">
              <a:lnSpc>
                <a:spcPct val="75000"/>
              </a:lnSpc>
            </a:pPr>
            <a:endParaRPr lang="en-US" sz="2800" dirty="0">
              <a:solidFill>
                <a:srgbClr val="0000FF"/>
              </a:solidFill>
              <a:effectLst/>
              <a:latin typeface="Impact" pitchFamily="34" charset="0"/>
            </a:endParaRPr>
          </a:p>
          <a:p>
            <a:pPr algn="ctr">
              <a:lnSpc>
                <a:spcPct val="75000"/>
              </a:lnSpc>
            </a:pPr>
            <a:r>
              <a:rPr lang="en-US" sz="2800" dirty="0">
                <a:solidFill>
                  <a:srgbClr val="0000FF"/>
                </a:solidFill>
                <a:effectLst>
                  <a:outerShdw blurRad="25400" dist="12700" dir="5400000" algn="tl">
                    <a:srgbClr val="000000"/>
                  </a:outerShdw>
                </a:effectLst>
                <a:latin typeface="Arial Narrow" pitchFamily="34" charset="0"/>
              </a:rPr>
              <a:t>(inner quality)</a:t>
            </a:r>
          </a:p>
        </p:txBody>
      </p:sp>
      <p:sp>
        <p:nvSpPr>
          <p:cNvPr id="785414" name="AutoShape 6"/>
          <p:cNvSpPr>
            <a:spLocks noChangeArrowheads="1"/>
          </p:cNvSpPr>
          <p:nvPr/>
        </p:nvSpPr>
        <p:spPr bwMode="auto">
          <a:xfrm>
            <a:off x="2992438" y="4114800"/>
            <a:ext cx="2514600" cy="838200"/>
          </a:xfrm>
          <a:prstGeom prst="roundRect">
            <a:avLst>
              <a:gd name="adj" fmla="val 16667"/>
            </a:avLst>
          </a:prstGeom>
          <a:gradFill rotWithShape="0">
            <a:gsLst>
              <a:gs pos="0">
                <a:schemeClr val="bg1"/>
              </a:gs>
              <a:gs pos="100000">
                <a:srgbClr val="99FF99"/>
              </a:gs>
            </a:gsLst>
            <a:path path="shape">
              <a:fillToRect l="50000" t="50000" r="50000" b="50000"/>
            </a:path>
          </a:gradFill>
          <a:ln w="19050">
            <a:solidFill>
              <a:srgbClr val="33CC33"/>
            </a:solidFill>
            <a:round/>
            <a:headEnd/>
            <a:tailEnd/>
          </a:ln>
          <a:effectLst/>
        </p:spPr>
        <p:txBody>
          <a:bodyPr wrap="none" anchor="ctr"/>
          <a:lstStyle/>
          <a:p>
            <a:pPr algn="ctr">
              <a:lnSpc>
                <a:spcPct val="75000"/>
              </a:lnSpc>
            </a:pPr>
            <a:endParaRPr lang="en-US" sz="800" dirty="0">
              <a:solidFill>
                <a:srgbClr val="6600CC"/>
              </a:solidFill>
              <a:effectLst/>
              <a:latin typeface="Impact" pitchFamily="34" charset="0"/>
            </a:endParaRPr>
          </a:p>
          <a:p>
            <a:pPr algn="ctr">
              <a:lnSpc>
                <a:spcPct val="75000"/>
              </a:lnSpc>
            </a:pPr>
            <a:endParaRPr lang="en-US" sz="2800" dirty="0">
              <a:solidFill>
                <a:srgbClr val="6600CC"/>
              </a:solidFill>
              <a:effectLst/>
              <a:latin typeface="Impact" pitchFamily="34" charset="0"/>
            </a:endParaRPr>
          </a:p>
          <a:p>
            <a:pPr algn="ctr">
              <a:lnSpc>
                <a:spcPct val="75000"/>
              </a:lnSpc>
            </a:pPr>
            <a:r>
              <a:rPr lang="en-US" sz="2800" dirty="0">
                <a:solidFill>
                  <a:srgbClr val="6600CC"/>
                </a:solidFill>
                <a:effectLst>
                  <a:outerShdw blurRad="25400" dist="12700" dir="5400000" algn="tl">
                    <a:srgbClr val="000000"/>
                  </a:outerShdw>
                </a:effectLst>
                <a:latin typeface="Arial Narrow" pitchFamily="34" charset="0"/>
              </a:rPr>
              <a:t>(outer form)</a:t>
            </a:r>
          </a:p>
        </p:txBody>
      </p:sp>
      <p:sp>
        <p:nvSpPr>
          <p:cNvPr id="785417" name="Line 9"/>
          <p:cNvSpPr>
            <a:spLocks noChangeShapeType="1"/>
          </p:cNvSpPr>
          <p:nvPr/>
        </p:nvSpPr>
        <p:spPr bwMode="auto">
          <a:xfrm rot="-367102" flipH="1" flipV="1">
            <a:off x="2535238" y="2209800"/>
            <a:ext cx="609600" cy="381000"/>
          </a:xfrm>
          <a:prstGeom prst="line">
            <a:avLst/>
          </a:prstGeom>
          <a:noFill/>
          <a:ln w="57150">
            <a:solidFill>
              <a:srgbClr val="800080"/>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785418" name="Line 10"/>
          <p:cNvSpPr>
            <a:spLocks noChangeShapeType="1"/>
          </p:cNvSpPr>
          <p:nvPr/>
        </p:nvSpPr>
        <p:spPr bwMode="auto">
          <a:xfrm rot="353489" flipV="1">
            <a:off x="2535238" y="1676400"/>
            <a:ext cx="609600" cy="381000"/>
          </a:xfrm>
          <a:prstGeom prst="line">
            <a:avLst/>
          </a:prstGeom>
          <a:noFill/>
          <a:ln w="57150">
            <a:solidFill>
              <a:srgbClr val="800080"/>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785420" name="AutoShape 12"/>
          <p:cNvSpPr>
            <a:spLocks noChangeArrowheads="1"/>
          </p:cNvSpPr>
          <p:nvPr/>
        </p:nvSpPr>
        <p:spPr bwMode="auto">
          <a:xfrm>
            <a:off x="5735638" y="1563688"/>
            <a:ext cx="3276600" cy="1255712"/>
          </a:xfrm>
          <a:prstGeom prst="roundRect">
            <a:avLst>
              <a:gd name="adj" fmla="val 16667"/>
            </a:avLst>
          </a:prstGeom>
          <a:noFill/>
          <a:ln w="9525">
            <a:noFill/>
            <a:round/>
            <a:headEnd/>
            <a:tailEnd/>
          </a:ln>
          <a:effectLst/>
        </p:spPr>
        <p:txBody>
          <a:bodyPr wrap="none" anchor="ctr"/>
          <a:lstStyle/>
          <a:p>
            <a:pPr>
              <a:lnSpc>
                <a:spcPct val="80000"/>
              </a:lnSpc>
            </a:pPr>
            <a:r>
              <a:rPr lang="en-US" sz="2800">
                <a:solidFill>
                  <a:srgbClr val="800080"/>
                </a:solidFill>
                <a:effectLst/>
                <a:latin typeface="Arial Black" pitchFamily="34" charset="0"/>
              </a:rPr>
              <a:t>Dual</a:t>
            </a:r>
          </a:p>
          <a:p>
            <a:pPr>
              <a:lnSpc>
                <a:spcPct val="80000"/>
              </a:lnSpc>
            </a:pPr>
            <a:r>
              <a:rPr lang="en-US" sz="2800">
                <a:solidFill>
                  <a:srgbClr val="800080"/>
                </a:solidFill>
                <a:effectLst/>
                <a:latin typeface="Arial Black" pitchFamily="34" charset="0"/>
              </a:rPr>
              <a:t>Characteristics</a:t>
            </a:r>
          </a:p>
        </p:txBody>
      </p:sp>
      <p:sp>
        <p:nvSpPr>
          <p:cNvPr id="785421" name="AutoShape 13"/>
          <p:cNvSpPr>
            <a:spLocks noChangeArrowheads="1"/>
          </p:cNvSpPr>
          <p:nvPr/>
        </p:nvSpPr>
        <p:spPr bwMode="auto">
          <a:xfrm>
            <a:off x="2992438" y="1524000"/>
            <a:ext cx="2514600" cy="533400"/>
          </a:xfrm>
          <a:prstGeom prst="roundRect">
            <a:avLst>
              <a:gd name="adj" fmla="val 16667"/>
            </a:avLst>
          </a:prstGeom>
          <a:gradFill rotWithShape="0">
            <a:gsLst>
              <a:gs pos="0">
                <a:schemeClr val="bg1"/>
              </a:gs>
              <a:gs pos="100000">
                <a:srgbClr val="FFCCCC"/>
              </a:gs>
            </a:gsLst>
            <a:path path="shape">
              <a:fillToRect l="50000" t="50000" r="50000" b="50000"/>
            </a:path>
          </a:gradFill>
          <a:ln w="9525">
            <a:solidFill>
              <a:srgbClr val="FF9966"/>
            </a:solidFill>
            <a:round/>
            <a:headEnd/>
            <a:tailEnd/>
          </a:ln>
          <a:effectLst/>
        </p:spPr>
        <p:txBody>
          <a:bodyPr wrap="none" anchor="ctr"/>
          <a:lstStyle/>
          <a:p>
            <a:pPr algn="ctr"/>
            <a:r>
              <a:rPr lang="en-US" sz="3200" b="0">
                <a:solidFill>
                  <a:srgbClr val="0000FF"/>
                </a:solidFill>
                <a:effectLst/>
                <a:latin typeface="Impact" pitchFamily="34" charset="0"/>
              </a:rPr>
              <a:t>Yang</a:t>
            </a:r>
          </a:p>
        </p:txBody>
      </p:sp>
      <p:sp>
        <p:nvSpPr>
          <p:cNvPr id="785422" name="AutoShape 14"/>
          <p:cNvSpPr>
            <a:spLocks noChangeArrowheads="1"/>
          </p:cNvSpPr>
          <p:nvPr/>
        </p:nvSpPr>
        <p:spPr bwMode="auto">
          <a:xfrm>
            <a:off x="2992438" y="2209800"/>
            <a:ext cx="2514600" cy="533400"/>
          </a:xfrm>
          <a:prstGeom prst="roundRect">
            <a:avLst>
              <a:gd name="adj" fmla="val 16667"/>
            </a:avLst>
          </a:prstGeom>
          <a:gradFill rotWithShape="0">
            <a:gsLst>
              <a:gs pos="0">
                <a:schemeClr val="bg1"/>
              </a:gs>
              <a:gs pos="100000">
                <a:srgbClr val="99FF99"/>
              </a:gs>
            </a:gsLst>
            <a:path path="shape">
              <a:fillToRect l="50000" t="50000" r="50000" b="50000"/>
            </a:path>
          </a:gradFill>
          <a:ln w="19050">
            <a:solidFill>
              <a:srgbClr val="33CC33"/>
            </a:solidFill>
            <a:round/>
            <a:headEnd/>
            <a:tailEnd/>
          </a:ln>
          <a:effectLst/>
        </p:spPr>
        <p:txBody>
          <a:bodyPr wrap="none" anchor="ctr"/>
          <a:lstStyle/>
          <a:p>
            <a:pPr algn="ctr"/>
            <a:r>
              <a:rPr lang="en-US" sz="3200" b="0">
                <a:solidFill>
                  <a:srgbClr val="6600CC"/>
                </a:solidFill>
                <a:effectLst/>
                <a:latin typeface="Impact" pitchFamily="34" charset="0"/>
              </a:rPr>
              <a:t>Yin</a:t>
            </a:r>
          </a:p>
        </p:txBody>
      </p:sp>
      <p:sp>
        <p:nvSpPr>
          <p:cNvPr id="785424" name="Text Box 16"/>
          <p:cNvSpPr txBox="1">
            <a:spLocks noChangeArrowheads="1"/>
          </p:cNvSpPr>
          <p:nvPr/>
        </p:nvSpPr>
        <p:spPr bwMode="auto">
          <a:xfrm>
            <a:off x="3182938" y="4114800"/>
            <a:ext cx="2133600" cy="519113"/>
          </a:xfrm>
          <a:prstGeom prst="rect">
            <a:avLst/>
          </a:prstGeom>
          <a:noFill/>
          <a:ln w="9525">
            <a:noFill/>
            <a:miter lim="800000"/>
            <a:headEnd/>
            <a:tailEnd/>
          </a:ln>
          <a:effectLst/>
        </p:spPr>
        <p:txBody>
          <a:bodyPr>
            <a:spAutoFit/>
          </a:bodyPr>
          <a:lstStyle/>
          <a:p>
            <a:pPr>
              <a:spcBef>
                <a:spcPct val="50000"/>
              </a:spcBef>
            </a:pPr>
            <a:r>
              <a:rPr lang="en-US" sz="2800" b="0">
                <a:solidFill>
                  <a:srgbClr val="6600CC"/>
                </a:solidFill>
                <a:effectLst/>
                <a:latin typeface="Impact" pitchFamily="34" charset="0"/>
              </a:rPr>
              <a:t>External</a:t>
            </a:r>
            <a:r>
              <a:rPr lang="en-US" sz="2800" b="0">
                <a:solidFill>
                  <a:srgbClr val="000099"/>
                </a:solidFill>
                <a:effectLst/>
                <a:latin typeface="Impact" pitchFamily="34" charset="0"/>
              </a:rPr>
              <a:t> </a:t>
            </a:r>
            <a:r>
              <a:rPr lang="en-US" sz="2800" b="0">
                <a:solidFill>
                  <a:srgbClr val="6600CC"/>
                </a:solidFill>
                <a:effectLst/>
                <a:latin typeface="Impact" pitchFamily="34" charset="0"/>
              </a:rPr>
              <a:t>form</a:t>
            </a:r>
          </a:p>
        </p:txBody>
      </p:sp>
      <p:sp>
        <p:nvSpPr>
          <p:cNvPr id="785425" name="Text Box 17"/>
          <p:cNvSpPr txBox="1">
            <a:spLocks noChangeArrowheads="1"/>
          </p:cNvSpPr>
          <p:nvPr/>
        </p:nvSpPr>
        <p:spPr bwMode="auto">
          <a:xfrm>
            <a:off x="3030538" y="3138488"/>
            <a:ext cx="2438400" cy="519112"/>
          </a:xfrm>
          <a:prstGeom prst="rect">
            <a:avLst/>
          </a:prstGeom>
          <a:noFill/>
          <a:ln w="9525">
            <a:noFill/>
            <a:miter lim="800000"/>
            <a:headEnd/>
            <a:tailEnd/>
          </a:ln>
          <a:effectLst/>
        </p:spPr>
        <p:txBody>
          <a:bodyPr>
            <a:spAutoFit/>
          </a:bodyPr>
          <a:lstStyle/>
          <a:p>
            <a:pPr>
              <a:spcBef>
                <a:spcPct val="50000"/>
              </a:spcBef>
            </a:pPr>
            <a:r>
              <a:rPr lang="en-US" sz="2800" b="0">
                <a:solidFill>
                  <a:srgbClr val="0000FF"/>
                </a:solidFill>
                <a:effectLst/>
                <a:latin typeface="Impact" pitchFamily="34" charset="0"/>
              </a:rPr>
              <a:t>Internal</a:t>
            </a:r>
            <a:r>
              <a:rPr lang="en-US" sz="2800" b="0">
                <a:solidFill>
                  <a:srgbClr val="000099"/>
                </a:solidFill>
                <a:effectLst/>
                <a:latin typeface="Impact" pitchFamily="34" charset="0"/>
              </a:rPr>
              <a:t> </a:t>
            </a:r>
            <a:r>
              <a:rPr lang="en-US" sz="2800" b="0">
                <a:solidFill>
                  <a:srgbClr val="0000FF"/>
                </a:solidFill>
                <a:effectLst/>
                <a:latin typeface="Impact" pitchFamily="34" charset="0"/>
              </a:rPr>
              <a:t>nature</a:t>
            </a:r>
          </a:p>
        </p:txBody>
      </p:sp>
      <p:sp>
        <p:nvSpPr>
          <p:cNvPr id="785442" name="Oval 34"/>
          <p:cNvSpPr>
            <a:spLocks noChangeArrowheads="1"/>
          </p:cNvSpPr>
          <p:nvPr/>
        </p:nvSpPr>
        <p:spPr bwMode="auto">
          <a:xfrm>
            <a:off x="249238" y="1866900"/>
            <a:ext cx="512762" cy="457200"/>
          </a:xfrm>
          <a:prstGeom prst="ellipse">
            <a:avLst/>
          </a:prstGeom>
          <a:solidFill>
            <a:schemeClr val="bg1"/>
          </a:solidFill>
          <a:ln w="38100">
            <a:solidFill>
              <a:srgbClr val="333399"/>
            </a:solidFill>
            <a:round/>
            <a:headEnd/>
            <a:tailEnd/>
          </a:ln>
          <a:effectLst/>
        </p:spPr>
        <p:txBody>
          <a:bodyPr wrap="none" anchor="ctr"/>
          <a:lstStyle/>
          <a:p>
            <a:pPr algn="ctr"/>
            <a:r>
              <a:rPr lang="en-US" sz="2800" b="0" dirty="0">
                <a:solidFill>
                  <a:srgbClr val="333399"/>
                </a:solidFill>
                <a:effectLst/>
                <a:latin typeface="Arial Black" pitchFamily="34" charset="0"/>
              </a:rPr>
              <a:t>1</a:t>
            </a:r>
          </a:p>
        </p:txBody>
      </p:sp>
      <p:sp>
        <p:nvSpPr>
          <p:cNvPr id="785443" name="Oval 35"/>
          <p:cNvSpPr>
            <a:spLocks noChangeArrowheads="1"/>
          </p:cNvSpPr>
          <p:nvPr/>
        </p:nvSpPr>
        <p:spPr bwMode="auto">
          <a:xfrm>
            <a:off x="249238" y="3817938"/>
            <a:ext cx="512762" cy="457200"/>
          </a:xfrm>
          <a:prstGeom prst="ellipse">
            <a:avLst/>
          </a:prstGeom>
          <a:solidFill>
            <a:schemeClr val="bg1"/>
          </a:solidFill>
          <a:ln w="38100">
            <a:solidFill>
              <a:srgbClr val="333399"/>
            </a:solidFill>
            <a:round/>
            <a:headEnd/>
            <a:tailEnd/>
          </a:ln>
          <a:effectLst/>
        </p:spPr>
        <p:txBody>
          <a:bodyPr wrap="none" anchor="ctr"/>
          <a:lstStyle/>
          <a:p>
            <a:pPr algn="ctr">
              <a:lnSpc>
                <a:spcPct val="115000"/>
              </a:lnSpc>
            </a:pPr>
            <a:r>
              <a:rPr lang="en-US" sz="2800" b="0" dirty="0">
                <a:solidFill>
                  <a:srgbClr val="333399"/>
                </a:solidFill>
                <a:effectLst/>
                <a:latin typeface="Arial Black" pitchFamily="34" charset="0"/>
              </a:rPr>
              <a:t>2</a:t>
            </a:r>
          </a:p>
        </p:txBody>
      </p:sp>
      <p:grpSp>
        <p:nvGrpSpPr>
          <p:cNvPr id="3" name="Group 36"/>
          <p:cNvGrpSpPr>
            <a:grpSpLocks/>
          </p:cNvGrpSpPr>
          <p:nvPr/>
        </p:nvGrpSpPr>
        <p:grpSpPr bwMode="auto">
          <a:xfrm>
            <a:off x="847725" y="1524000"/>
            <a:ext cx="1754188" cy="1143000"/>
            <a:chOff x="486" y="768"/>
            <a:chExt cx="1105" cy="720"/>
          </a:xfrm>
        </p:grpSpPr>
        <p:sp>
          <p:nvSpPr>
            <p:cNvPr id="785445" name="Oval 37"/>
            <p:cNvSpPr>
              <a:spLocks noChangeArrowheads="1"/>
            </p:cNvSpPr>
            <p:nvPr/>
          </p:nvSpPr>
          <p:spPr bwMode="auto">
            <a:xfrm>
              <a:off x="487" y="768"/>
              <a:ext cx="1104" cy="720"/>
            </a:xfrm>
            <a:prstGeom prst="ellipse">
              <a:avLst/>
            </a:prstGeom>
            <a:gradFill rotWithShape="0">
              <a:gsLst>
                <a:gs pos="0">
                  <a:srgbClr val="FF66CC"/>
                </a:gs>
                <a:gs pos="100000">
                  <a:srgbClr val="FF3399"/>
                </a:gs>
              </a:gsLst>
              <a:path path="shape">
                <a:fillToRect l="50000" t="50000" r="50000" b="50000"/>
              </a:path>
            </a:gradFill>
            <a:ln w="9525">
              <a:solidFill>
                <a:srgbClr val="FF3300"/>
              </a:solidFill>
              <a:round/>
              <a:headEnd/>
              <a:tailEnd/>
            </a:ln>
            <a:effectLst/>
          </p:spPr>
          <p:txBody>
            <a:bodyPr wrap="none" anchor="ctr"/>
            <a:lstStyle/>
            <a:p>
              <a:pPr algn="ctr"/>
              <a:endParaRPr lang="en-US" sz="3600">
                <a:solidFill>
                  <a:srgbClr val="FFFFFF"/>
                </a:solidFill>
                <a:effectLst>
                  <a:outerShdw blurRad="38100" dist="38100" dir="2700000" algn="tl">
                    <a:srgbClr val="000000"/>
                  </a:outerShdw>
                </a:effectLst>
                <a:latin typeface="Arial Black" pitchFamily="34" charset="0"/>
              </a:endParaRPr>
            </a:p>
          </p:txBody>
        </p:sp>
        <p:sp>
          <p:nvSpPr>
            <p:cNvPr id="785446" name="Oval 38"/>
            <p:cNvSpPr>
              <a:spLocks noChangeArrowheads="1"/>
            </p:cNvSpPr>
            <p:nvPr/>
          </p:nvSpPr>
          <p:spPr bwMode="auto">
            <a:xfrm>
              <a:off x="486" y="768"/>
              <a:ext cx="1104" cy="720"/>
            </a:xfrm>
            <a:prstGeom prst="ellipse">
              <a:avLst/>
            </a:prstGeom>
            <a:noFill/>
            <a:ln w="9525">
              <a:noFill/>
              <a:round/>
              <a:headEnd/>
              <a:tailEnd/>
            </a:ln>
            <a:effectLst>
              <a:outerShdw dist="53882" dir="2700000" algn="ctr" rotWithShape="0">
                <a:schemeClr val="tx1"/>
              </a:outerShdw>
            </a:effectLst>
          </p:spPr>
          <p:txBody>
            <a:bodyPr wrap="none" anchor="ctr"/>
            <a:lstStyle/>
            <a:p>
              <a:pPr algn="ctr"/>
              <a:r>
                <a:rPr lang="en-US" sz="3600" b="0">
                  <a:solidFill>
                    <a:srgbClr val="FFFFFF"/>
                  </a:solidFill>
                  <a:effectLst/>
                  <a:latin typeface="Arial Black" pitchFamily="34" charset="0"/>
                </a:rPr>
                <a:t>Entity</a:t>
              </a:r>
            </a:p>
          </p:txBody>
        </p:sp>
      </p:grpSp>
      <p:grpSp>
        <p:nvGrpSpPr>
          <p:cNvPr id="4" name="Group 39"/>
          <p:cNvGrpSpPr>
            <a:grpSpLocks/>
          </p:cNvGrpSpPr>
          <p:nvPr/>
        </p:nvGrpSpPr>
        <p:grpSpPr bwMode="auto">
          <a:xfrm>
            <a:off x="847725" y="3475038"/>
            <a:ext cx="1754188" cy="1143000"/>
            <a:chOff x="486" y="1997"/>
            <a:chExt cx="1105" cy="720"/>
          </a:xfrm>
        </p:grpSpPr>
        <p:sp>
          <p:nvSpPr>
            <p:cNvPr id="785448" name="Oval 40"/>
            <p:cNvSpPr>
              <a:spLocks noChangeArrowheads="1"/>
            </p:cNvSpPr>
            <p:nvPr/>
          </p:nvSpPr>
          <p:spPr bwMode="auto">
            <a:xfrm>
              <a:off x="487" y="1997"/>
              <a:ext cx="1104" cy="720"/>
            </a:xfrm>
            <a:prstGeom prst="ellipse">
              <a:avLst/>
            </a:prstGeom>
            <a:gradFill rotWithShape="0">
              <a:gsLst>
                <a:gs pos="0">
                  <a:srgbClr val="FF66CC"/>
                </a:gs>
                <a:gs pos="100000">
                  <a:srgbClr val="FF3399"/>
                </a:gs>
              </a:gsLst>
              <a:path path="shape">
                <a:fillToRect l="50000" t="50000" r="50000" b="50000"/>
              </a:path>
            </a:gradFill>
            <a:ln w="9525">
              <a:solidFill>
                <a:srgbClr val="FF3300"/>
              </a:solidFill>
              <a:round/>
              <a:headEnd/>
              <a:tailEnd/>
            </a:ln>
            <a:effectLst/>
          </p:spPr>
          <p:txBody>
            <a:bodyPr wrap="none" anchor="ctr"/>
            <a:lstStyle/>
            <a:p>
              <a:pPr algn="ctr"/>
              <a:endParaRPr lang="en-US" sz="3600">
                <a:solidFill>
                  <a:srgbClr val="FFFFFF"/>
                </a:solidFill>
                <a:effectLst>
                  <a:outerShdw blurRad="38100" dist="38100" dir="2700000" algn="tl">
                    <a:srgbClr val="000000"/>
                  </a:outerShdw>
                </a:effectLst>
                <a:latin typeface="Arial Black" pitchFamily="34" charset="0"/>
              </a:endParaRPr>
            </a:p>
          </p:txBody>
        </p:sp>
        <p:sp>
          <p:nvSpPr>
            <p:cNvPr id="785449" name="Oval 41"/>
            <p:cNvSpPr>
              <a:spLocks noChangeArrowheads="1"/>
            </p:cNvSpPr>
            <p:nvPr/>
          </p:nvSpPr>
          <p:spPr bwMode="auto">
            <a:xfrm>
              <a:off x="486" y="1997"/>
              <a:ext cx="1104" cy="720"/>
            </a:xfrm>
            <a:prstGeom prst="ellipse">
              <a:avLst/>
            </a:prstGeom>
            <a:noFill/>
            <a:ln w="9525">
              <a:noFill/>
              <a:round/>
              <a:headEnd/>
              <a:tailEnd/>
            </a:ln>
            <a:effectLst>
              <a:outerShdw dist="53882" dir="2700000" algn="ctr" rotWithShape="0">
                <a:schemeClr val="tx1"/>
              </a:outerShdw>
            </a:effectLst>
          </p:spPr>
          <p:txBody>
            <a:bodyPr wrap="none" anchor="ctr"/>
            <a:lstStyle/>
            <a:p>
              <a:pPr algn="ctr"/>
              <a:r>
                <a:rPr lang="en-US" sz="3600" b="0">
                  <a:solidFill>
                    <a:srgbClr val="FFFFFF"/>
                  </a:solidFill>
                  <a:effectLst/>
                  <a:latin typeface="Arial Black" pitchFamily="34" charset="0"/>
                </a:rPr>
                <a:t>Entity</a:t>
              </a:r>
            </a:p>
          </p:txBody>
        </p:sp>
      </p:grpSp>
      <p:sp>
        <p:nvSpPr>
          <p:cNvPr id="785450" name="WordArt 42"/>
          <p:cNvSpPr>
            <a:spLocks noChangeArrowheads="1" noChangeShapeType="1" noTextEdit="1"/>
          </p:cNvSpPr>
          <p:nvPr/>
        </p:nvSpPr>
        <p:spPr bwMode="auto">
          <a:xfrm>
            <a:off x="5524500" y="1752600"/>
            <a:ext cx="190500" cy="762000"/>
          </a:xfrm>
          <a:prstGeom prst="rect">
            <a:avLst/>
          </a:prstGeom>
        </p:spPr>
        <p:txBody>
          <a:bodyPr wrap="none" fromWordArt="1">
            <a:prstTxWarp prst="textPlain">
              <a:avLst>
                <a:gd name="adj" fmla="val 50000"/>
              </a:avLst>
            </a:prstTxWarp>
          </a:bodyPr>
          <a:lstStyle/>
          <a:p>
            <a:pPr algn="ctr">
              <a:lnSpc>
                <a:spcPct val="75000"/>
              </a:lnSpc>
            </a:pPr>
            <a:r>
              <a:rPr lang="en-US" sz="5400" kern="10">
                <a:ln w="9525">
                  <a:noFill/>
                  <a:round/>
                  <a:headEnd/>
                  <a:tailEnd/>
                </a:ln>
                <a:solidFill>
                  <a:srgbClr val="800080"/>
                </a:solidFill>
                <a:effectLst/>
                <a:latin typeface="Palatino Linotype"/>
              </a:rPr>
              <a:t>]</a:t>
            </a:r>
          </a:p>
        </p:txBody>
      </p:sp>
      <p:sp>
        <p:nvSpPr>
          <p:cNvPr id="31" name="Text Box 1032"/>
          <p:cNvSpPr txBox="1">
            <a:spLocks noChangeArrowheads="1"/>
          </p:cNvSpPr>
          <p:nvPr/>
        </p:nvSpPr>
        <p:spPr bwMode="auto">
          <a:xfrm>
            <a:off x="381000" y="128826"/>
            <a:ext cx="7620000" cy="861774"/>
          </a:xfrm>
          <a:prstGeom prst="rect">
            <a:avLst/>
          </a:prstGeom>
          <a:noFill/>
          <a:ln w="9525">
            <a:noFill/>
            <a:miter lim="800000"/>
            <a:headEnd/>
            <a:tailEnd/>
          </a:ln>
          <a:effectLst>
            <a:outerShdw dist="17961" dir="2700000" algn="ctr" rotWithShape="0">
              <a:schemeClr val="bg1"/>
            </a:outerShdw>
          </a:effectLst>
        </p:spPr>
        <p:txBody>
          <a:bodyPr wrap="square">
            <a:spAutoFit/>
          </a:bodyPr>
          <a:lstStyle/>
          <a:p>
            <a:pPr>
              <a:lnSpc>
                <a:spcPts val="3000"/>
              </a:lnSpc>
            </a:pPr>
            <a:r>
              <a:rPr lang="en-US" sz="2800" b="0" u="sng">
                <a:solidFill>
                  <a:srgbClr val="000099"/>
                </a:solidFill>
                <a:effectLst/>
                <a:latin typeface="Impact" pitchFamily="34" charset="0"/>
              </a:rPr>
              <a:t>Common elements found universally throughout the </a:t>
            </a:r>
            <a:r>
              <a:rPr lang="en-US" sz="2800" b="0" u="sng" dirty="0">
                <a:solidFill>
                  <a:srgbClr val="000099"/>
                </a:solidFill>
                <a:effectLst/>
                <a:latin typeface="Impact" pitchFamily="34" charset="0"/>
              </a:rPr>
              <a:t>natural world</a:t>
            </a: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85431"/>
                                        </p:tgtEl>
                                        <p:attrNameLst>
                                          <p:attrName>style.visibility</p:attrName>
                                        </p:attrNameLst>
                                      </p:cBhvr>
                                      <p:to>
                                        <p:strVal val="visible"/>
                                      </p:to>
                                    </p:set>
                                    <p:animEffect transition="in" filter="barn(outVertical)">
                                      <p:cBhvr>
                                        <p:cTn id="7" dur="500"/>
                                        <p:tgtEl>
                                          <p:spTgt spid="785431"/>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iterate type="wd">
                                    <p:tmPct val="30000"/>
                                  </p:iterate>
                                  <p:childTnLst>
                                    <p:set>
                                      <p:cBhvr>
                                        <p:cTn id="11" dur="1" fill="hold">
                                          <p:stCondLst>
                                            <p:cond delay="0"/>
                                          </p:stCondLst>
                                        </p:cTn>
                                        <p:tgtEl>
                                          <p:spTgt spid="785425"/>
                                        </p:tgtEl>
                                        <p:attrNameLst>
                                          <p:attrName>style.visibility</p:attrName>
                                        </p:attrNameLst>
                                      </p:cBhvr>
                                      <p:to>
                                        <p:strVal val="visible"/>
                                      </p:to>
                                    </p:set>
                                    <p:anim calcmode="lin" valueType="num">
                                      <p:cBhvr>
                                        <p:cTn id="12" dur="500" fill="hold"/>
                                        <p:tgtEl>
                                          <p:spTgt spid="785425"/>
                                        </p:tgtEl>
                                        <p:attrNameLst>
                                          <p:attrName>ppt_w</p:attrName>
                                        </p:attrNameLst>
                                      </p:cBhvr>
                                      <p:tavLst>
                                        <p:tav tm="0">
                                          <p:val>
                                            <p:fltVal val="0"/>
                                          </p:val>
                                        </p:tav>
                                        <p:tav tm="100000">
                                          <p:val>
                                            <p:strVal val="#ppt_w"/>
                                          </p:val>
                                        </p:tav>
                                      </p:tavLst>
                                    </p:anim>
                                    <p:anim calcmode="lin" valueType="num">
                                      <p:cBhvr>
                                        <p:cTn id="13" dur="500" fill="hold"/>
                                        <p:tgtEl>
                                          <p:spTgt spid="785425"/>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iterate type="wd">
                                    <p:tmPct val="30000"/>
                                  </p:iterate>
                                  <p:childTnLst>
                                    <p:set>
                                      <p:cBhvr>
                                        <p:cTn id="17" dur="1" fill="hold">
                                          <p:stCondLst>
                                            <p:cond delay="0"/>
                                          </p:stCondLst>
                                        </p:cTn>
                                        <p:tgtEl>
                                          <p:spTgt spid="785424"/>
                                        </p:tgtEl>
                                        <p:attrNameLst>
                                          <p:attrName>style.visibility</p:attrName>
                                        </p:attrNameLst>
                                      </p:cBhvr>
                                      <p:to>
                                        <p:strVal val="visible"/>
                                      </p:to>
                                    </p:set>
                                    <p:anim calcmode="lin" valueType="num">
                                      <p:cBhvr>
                                        <p:cTn id="18" dur="500" fill="hold"/>
                                        <p:tgtEl>
                                          <p:spTgt spid="785424"/>
                                        </p:tgtEl>
                                        <p:attrNameLst>
                                          <p:attrName>ppt_w</p:attrName>
                                        </p:attrNameLst>
                                      </p:cBhvr>
                                      <p:tavLst>
                                        <p:tav tm="0">
                                          <p:val>
                                            <p:fltVal val="0"/>
                                          </p:val>
                                        </p:tav>
                                        <p:tav tm="100000">
                                          <p:val>
                                            <p:strVal val="#ppt_w"/>
                                          </p:val>
                                        </p:tav>
                                      </p:tavLst>
                                    </p:anim>
                                    <p:anim calcmode="lin" valueType="num">
                                      <p:cBhvr>
                                        <p:cTn id="19" dur="500" fill="hold"/>
                                        <p:tgtEl>
                                          <p:spTgt spid="785424"/>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iterate type="wd">
                                    <p:tmPct val="100000"/>
                                  </p:iterate>
                                  <p:childTnLst>
                                    <p:set>
                                      <p:cBhvr>
                                        <p:cTn id="23" dur="1" fill="hold">
                                          <p:stCondLst>
                                            <p:cond delay="0"/>
                                          </p:stCondLst>
                                        </p:cTn>
                                        <p:tgtEl>
                                          <p:spTgt spid="26"/>
                                        </p:tgtEl>
                                        <p:attrNameLst>
                                          <p:attrName>style.visibility</p:attrName>
                                        </p:attrNameLst>
                                      </p:cBhvr>
                                      <p:to>
                                        <p:strVal val="visible"/>
                                      </p:to>
                                    </p:set>
                                    <p:anim calcmode="lin" valueType="num">
                                      <p:cBhvr>
                                        <p:cTn id="24" dur="500" fill="hold"/>
                                        <p:tgtEl>
                                          <p:spTgt spid="26"/>
                                        </p:tgtEl>
                                        <p:attrNameLst>
                                          <p:attrName>ppt_w</p:attrName>
                                        </p:attrNameLst>
                                      </p:cBhvr>
                                      <p:tavLst>
                                        <p:tav tm="0">
                                          <p:val>
                                            <p:fltVal val="0"/>
                                          </p:val>
                                        </p:tav>
                                        <p:tav tm="100000">
                                          <p:val>
                                            <p:strVal val="#ppt_w"/>
                                          </p:val>
                                        </p:tav>
                                      </p:tavLst>
                                    </p:anim>
                                    <p:anim calcmode="lin" valueType="num">
                                      <p:cBhvr>
                                        <p:cTn id="25" dur="500" fill="hold"/>
                                        <p:tgtEl>
                                          <p:spTgt spid="26"/>
                                        </p:tgtEl>
                                        <p:attrNameLst>
                                          <p:attrName>ppt_h</p:attrName>
                                        </p:attrNameLst>
                                      </p:cBhvr>
                                      <p:tavLst>
                                        <p:tav tm="0">
                                          <p:val>
                                            <p:strVal val="#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utoUpdateAnimBg="0"/>
      <p:bldP spid="27" grpId="0" animBg="1"/>
      <p:bldP spid="785431" grpId="0" autoUpdateAnimBg="0"/>
      <p:bldP spid="785424" grpId="0" autoUpdateAnimBg="0"/>
      <p:bldP spid="78542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16200000" scaled="1"/>
          <a:tileRect/>
        </a:gradFill>
        <a:effectLst/>
      </p:bgPr>
    </p:bg>
    <p:spTree>
      <p:nvGrpSpPr>
        <p:cNvPr id="1" name=""/>
        <p:cNvGrpSpPr/>
        <p:nvPr/>
      </p:nvGrpSpPr>
      <p:grpSpPr>
        <a:xfrm>
          <a:off x="0" y="0"/>
          <a:ext cx="0" cy="0"/>
          <a:chOff x="0" y="0"/>
          <a:chExt cx="0" cy="0"/>
        </a:xfrm>
      </p:grpSpPr>
      <p:grpSp>
        <p:nvGrpSpPr>
          <p:cNvPr id="2" name="Group 77"/>
          <p:cNvGrpSpPr>
            <a:grpSpLocks/>
          </p:cNvGrpSpPr>
          <p:nvPr/>
        </p:nvGrpSpPr>
        <p:grpSpPr bwMode="auto">
          <a:xfrm>
            <a:off x="2989263" y="3124200"/>
            <a:ext cx="5791200" cy="1828800"/>
            <a:chOff x="1883" y="1680"/>
            <a:chExt cx="3648" cy="1152"/>
          </a:xfrm>
        </p:grpSpPr>
        <p:sp>
          <p:nvSpPr>
            <p:cNvPr id="188478" name="AutoShape 62"/>
            <p:cNvSpPr>
              <a:spLocks noChangeArrowheads="1"/>
            </p:cNvSpPr>
            <p:nvPr/>
          </p:nvSpPr>
          <p:spPr bwMode="auto">
            <a:xfrm>
              <a:off x="1883" y="1680"/>
              <a:ext cx="1584" cy="528"/>
            </a:xfrm>
            <a:prstGeom prst="roundRect">
              <a:avLst>
                <a:gd name="adj" fmla="val 16667"/>
              </a:avLst>
            </a:prstGeom>
            <a:gradFill rotWithShape="0">
              <a:gsLst>
                <a:gs pos="0">
                  <a:schemeClr val="bg1"/>
                </a:gs>
                <a:gs pos="100000">
                  <a:srgbClr val="FFCCCC"/>
                </a:gs>
              </a:gsLst>
              <a:path path="shape">
                <a:fillToRect l="50000" t="50000" r="50000" b="50000"/>
              </a:path>
            </a:gradFill>
            <a:ln w="9525">
              <a:solidFill>
                <a:srgbClr val="FF9966"/>
              </a:solidFill>
              <a:round/>
              <a:headEnd/>
              <a:tailEnd/>
            </a:ln>
            <a:effectLst/>
          </p:spPr>
          <p:txBody>
            <a:bodyPr wrap="none" anchor="ctr"/>
            <a:lstStyle/>
            <a:p>
              <a:pPr algn="ctr">
                <a:lnSpc>
                  <a:spcPct val="75000"/>
                </a:lnSpc>
              </a:pPr>
              <a:endParaRPr lang="en-US" sz="800" b="0">
                <a:solidFill>
                  <a:srgbClr val="0000FF"/>
                </a:solidFill>
                <a:effectLst>
                  <a:outerShdw blurRad="38100" dist="38100" dir="2700000" algn="tl">
                    <a:srgbClr val="000000"/>
                  </a:outerShdw>
                </a:effectLst>
                <a:latin typeface="Impact" pitchFamily="34" charset="0"/>
              </a:endParaRPr>
            </a:p>
            <a:p>
              <a:pPr algn="ctr">
                <a:lnSpc>
                  <a:spcPct val="75000"/>
                </a:lnSpc>
              </a:pPr>
              <a:endParaRPr lang="en-US" sz="2800" b="0">
                <a:solidFill>
                  <a:srgbClr val="0000FF"/>
                </a:solidFill>
                <a:effectLst>
                  <a:outerShdw blurRad="38100" dist="38100" dir="2700000" algn="tl">
                    <a:srgbClr val="000000"/>
                  </a:outerShdw>
                </a:effectLst>
                <a:latin typeface="Impact" pitchFamily="34" charset="0"/>
              </a:endParaRPr>
            </a:p>
            <a:p>
              <a:pPr algn="ctr">
                <a:lnSpc>
                  <a:spcPct val="75000"/>
                </a:lnSpc>
              </a:pPr>
              <a:r>
                <a:rPr lang="en-US" sz="2800" b="0">
                  <a:solidFill>
                    <a:srgbClr val="0000FF"/>
                  </a:solidFill>
                  <a:effectLst/>
                  <a:latin typeface="Impact" pitchFamily="34" charset="0"/>
                </a:rPr>
                <a:t>internal nature</a:t>
              </a:r>
            </a:p>
          </p:txBody>
        </p:sp>
        <p:sp>
          <p:nvSpPr>
            <p:cNvPr id="188479" name="AutoShape 63"/>
            <p:cNvSpPr>
              <a:spLocks noChangeArrowheads="1"/>
            </p:cNvSpPr>
            <p:nvPr/>
          </p:nvSpPr>
          <p:spPr bwMode="auto">
            <a:xfrm>
              <a:off x="1883" y="2304"/>
              <a:ext cx="1584" cy="528"/>
            </a:xfrm>
            <a:prstGeom prst="roundRect">
              <a:avLst>
                <a:gd name="adj" fmla="val 16667"/>
              </a:avLst>
            </a:prstGeom>
            <a:gradFill rotWithShape="0">
              <a:gsLst>
                <a:gs pos="0">
                  <a:schemeClr val="bg1"/>
                </a:gs>
                <a:gs pos="100000">
                  <a:srgbClr val="99FF99"/>
                </a:gs>
              </a:gsLst>
              <a:path path="shape">
                <a:fillToRect l="50000" t="50000" r="50000" b="50000"/>
              </a:path>
            </a:gradFill>
            <a:ln w="19050">
              <a:solidFill>
                <a:srgbClr val="33CC33"/>
              </a:solidFill>
              <a:round/>
              <a:headEnd/>
              <a:tailEnd/>
            </a:ln>
            <a:effectLst/>
          </p:spPr>
          <p:txBody>
            <a:bodyPr wrap="none" anchor="ctr"/>
            <a:lstStyle/>
            <a:p>
              <a:pPr algn="ctr">
                <a:lnSpc>
                  <a:spcPct val="75000"/>
                </a:lnSpc>
              </a:pPr>
              <a:endParaRPr lang="en-US" sz="800" b="0">
                <a:solidFill>
                  <a:srgbClr val="6600CC"/>
                </a:solidFill>
                <a:effectLst>
                  <a:outerShdw blurRad="38100" dist="38100" dir="2700000" algn="tl">
                    <a:srgbClr val="000000"/>
                  </a:outerShdw>
                </a:effectLst>
                <a:latin typeface="Impact" pitchFamily="34" charset="0"/>
              </a:endParaRPr>
            </a:p>
            <a:p>
              <a:pPr algn="ctr">
                <a:lnSpc>
                  <a:spcPct val="75000"/>
                </a:lnSpc>
              </a:pPr>
              <a:endParaRPr lang="en-US" sz="2800" b="0">
                <a:solidFill>
                  <a:srgbClr val="6600CC"/>
                </a:solidFill>
                <a:effectLst>
                  <a:outerShdw blurRad="38100" dist="38100" dir="2700000" algn="tl">
                    <a:srgbClr val="000000"/>
                  </a:outerShdw>
                </a:effectLst>
                <a:latin typeface="Impact" pitchFamily="34" charset="0"/>
              </a:endParaRPr>
            </a:p>
            <a:p>
              <a:pPr algn="ctr">
                <a:lnSpc>
                  <a:spcPct val="75000"/>
                </a:lnSpc>
              </a:pPr>
              <a:r>
                <a:rPr lang="en-US" sz="2800" b="0">
                  <a:solidFill>
                    <a:srgbClr val="6600CC"/>
                  </a:solidFill>
                  <a:effectLst/>
                  <a:latin typeface="Impact" pitchFamily="34" charset="0"/>
                </a:rPr>
                <a:t>external form</a:t>
              </a:r>
            </a:p>
          </p:txBody>
        </p:sp>
        <p:sp>
          <p:nvSpPr>
            <p:cNvPr id="188430" name="AutoShape 14"/>
            <p:cNvSpPr>
              <a:spLocks noChangeArrowheads="1"/>
            </p:cNvSpPr>
            <p:nvPr/>
          </p:nvSpPr>
          <p:spPr bwMode="auto">
            <a:xfrm>
              <a:off x="3611" y="1872"/>
              <a:ext cx="1920" cy="791"/>
            </a:xfrm>
            <a:prstGeom prst="roundRect">
              <a:avLst>
                <a:gd name="adj" fmla="val 16667"/>
              </a:avLst>
            </a:prstGeom>
            <a:noFill/>
            <a:ln w="9525">
              <a:noFill/>
              <a:round/>
              <a:headEnd/>
              <a:tailEnd/>
            </a:ln>
            <a:effectLst/>
          </p:spPr>
          <p:txBody>
            <a:bodyPr wrap="none" anchor="ctr"/>
            <a:lstStyle/>
            <a:p>
              <a:pPr>
                <a:lnSpc>
                  <a:spcPct val="80000"/>
                </a:lnSpc>
              </a:pPr>
              <a:r>
                <a:rPr lang="en-US" sz="2800">
                  <a:solidFill>
                    <a:srgbClr val="800080"/>
                  </a:solidFill>
                  <a:effectLst/>
                  <a:latin typeface="Arial Black" pitchFamily="34" charset="0"/>
                </a:rPr>
                <a:t>Dual</a:t>
              </a:r>
            </a:p>
            <a:p>
              <a:pPr>
                <a:lnSpc>
                  <a:spcPct val="80000"/>
                </a:lnSpc>
              </a:pPr>
              <a:r>
                <a:rPr lang="en-US" sz="2800">
                  <a:solidFill>
                    <a:srgbClr val="800080"/>
                  </a:solidFill>
                  <a:effectLst/>
                  <a:latin typeface="Arial Black" pitchFamily="34" charset="0"/>
                </a:rPr>
                <a:t>Characteristics</a:t>
              </a:r>
            </a:p>
          </p:txBody>
        </p:sp>
      </p:grpSp>
      <p:sp>
        <p:nvSpPr>
          <p:cNvPr id="188439" name="Text Box 23"/>
          <p:cNvSpPr txBox="1">
            <a:spLocks noChangeArrowheads="1"/>
          </p:cNvSpPr>
          <p:nvPr/>
        </p:nvSpPr>
        <p:spPr bwMode="auto">
          <a:xfrm>
            <a:off x="134938" y="3602038"/>
            <a:ext cx="1227137" cy="873125"/>
          </a:xfrm>
          <a:prstGeom prst="rect">
            <a:avLst/>
          </a:prstGeom>
          <a:noFill/>
          <a:ln w="9525">
            <a:noFill/>
            <a:miter lim="800000"/>
            <a:headEnd/>
            <a:tailEnd/>
          </a:ln>
          <a:effectLst/>
        </p:spPr>
        <p:txBody>
          <a:bodyPr wrap="none">
            <a:spAutoFit/>
          </a:bodyPr>
          <a:lstStyle/>
          <a:p>
            <a:pPr>
              <a:lnSpc>
                <a:spcPct val="80000"/>
              </a:lnSpc>
            </a:pPr>
            <a:r>
              <a:rPr lang="en-US" sz="3200" b="0">
                <a:solidFill>
                  <a:srgbClr val="800080"/>
                </a:solidFill>
                <a:effectLst/>
                <a:latin typeface="Impact" pitchFamily="34" charset="0"/>
              </a:rPr>
              <a:t>First</a:t>
            </a:r>
          </a:p>
          <a:p>
            <a:pPr>
              <a:lnSpc>
                <a:spcPct val="80000"/>
              </a:lnSpc>
            </a:pPr>
            <a:r>
              <a:rPr lang="en-US" sz="3200" b="0">
                <a:solidFill>
                  <a:srgbClr val="800080"/>
                </a:solidFill>
                <a:effectLst/>
                <a:latin typeface="Impact" pitchFamily="34" charset="0"/>
              </a:rPr>
              <a:t>Cause</a:t>
            </a:r>
          </a:p>
        </p:txBody>
      </p:sp>
      <p:sp>
        <p:nvSpPr>
          <p:cNvPr id="188444" name="Rectangle 28"/>
          <p:cNvSpPr>
            <a:spLocks noChangeArrowheads="1"/>
          </p:cNvSpPr>
          <p:nvPr/>
        </p:nvSpPr>
        <p:spPr bwMode="auto">
          <a:xfrm>
            <a:off x="0" y="5562600"/>
            <a:ext cx="9144000" cy="1303338"/>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grpSp>
        <p:nvGrpSpPr>
          <p:cNvPr id="3" name="Group 86"/>
          <p:cNvGrpSpPr>
            <a:grpSpLocks/>
          </p:cNvGrpSpPr>
          <p:nvPr/>
        </p:nvGrpSpPr>
        <p:grpSpPr bwMode="auto">
          <a:xfrm>
            <a:off x="838200" y="5716587"/>
            <a:ext cx="7696200" cy="912813"/>
            <a:chOff x="576" y="3360"/>
            <a:chExt cx="4848" cy="575"/>
          </a:xfrm>
        </p:grpSpPr>
        <p:sp>
          <p:nvSpPr>
            <p:cNvPr id="188446" name="Text Box 30"/>
            <p:cNvSpPr txBox="1">
              <a:spLocks noChangeArrowheads="1"/>
            </p:cNvSpPr>
            <p:nvPr/>
          </p:nvSpPr>
          <p:spPr bwMode="auto">
            <a:xfrm>
              <a:off x="576" y="3360"/>
              <a:ext cx="202" cy="376"/>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63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188445" name="Text Box 29"/>
            <p:cNvSpPr txBox="1">
              <a:spLocks noChangeArrowheads="1"/>
            </p:cNvSpPr>
            <p:nvPr/>
          </p:nvSpPr>
          <p:spPr bwMode="auto">
            <a:xfrm>
              <a:off x="768" y="3382"/>
              <a:ext cx="4656" cy="553"/>
            </a:xfrm>
            <a:prstGeom prst="rect">
              <a:avLst/>
            </a:prstGeom>
            <a:noFill/>
            <a:ln w="9525">
              <a:noFill/>
              <a:miter lim="800000"/>
              <a:headEnd/>
              <a:tailEnd/>
            </a:ln>
            <a:effectLst/>
          </p:spPr>
          <p:txBody>
            <a:bodyPr wrap="square">
              <a:spAutoFit/>
            </a:bodyPr>
            <a:lstStyle/>
            <a:p>
              <a:pPr>
                <a:lnSpc>
                  <a:spcPct val="85000"/>
                </a:lnSpc>
              </a:pPr>
              <a:r>
                <a:rPr lang="en-US" sz="2000">
                  <a:solidFill>
                    <a:srgbClr val="FFFFFF"/>
                  </a:solidFill>
                  <a:effectLst/>
                  <a:latin typeface="Arial Narrow" pitchFamily="34" charset="0"/>
                </a:rPr>
                <a:t>The </a:t>
              </a:r>
              <a:r>
                <a:rPr lang="en-US" sz="2000" u="sng">
                  <a:solidFill>
                    <a:srgbClr val="FFFFFF"/>
                  </a:solidFill>
                  <a:effectLst/>
                  <a:latin typeface="Arial Narrow" pitchFamily="34" charset="0"/>
                </a:rPr>
                <a:t>First Cause</a:t>
              </a:r>
              <a:r>
                <a:rPr lang="en-US" sz="2000">
                  <a:solidFill>
                    <a:srgbClr val="FFFFFF"/>
                  </a:solidFill>
                  <a:effectLst/>
                  <a:latin typeface="Arial Narrow" pitchFamily="34" charset="0"/>
                </a:rPr>
                <a:t> of all things must also possess the dual characteristics of internal nature and external form, which stand in the position of </a:t>
              </a:r>
              <a:r>
                <a:rPr lang="en-US" sz="2000" i="1">
                  <a:solidFill>
                    <a:srgbClr val="FFFFFF"/>
                  </a:solidFill>
                  <a:effectLst/>
                  <a:latin typeface="Arial Narrow" pitchFamily="34" charset="0"/>
                </a:rPr>
                <a:t>subject partner </a:t>
              </a:r>
              <a:r>
                <a:rPr lang="en-US" sz="2000">
                  <a:solidFill>
                    <a:srgbClr val="FFFFFF"/>
                  </a:solidFill>
                  <a:effectLst/>
                  <a:latin typeface="Arial Narrow" pitchFamily="34" charset="0"/>
                </a:rPr>
                <a:t>to the internal natures and external forms of all beings. </a:t>
              </a:r>
            </a:p>
          </p:txBody>
        </p:sp>
      </p:grpSp>
      <p:sp>
        <p:nvSpPr>
          <p:cNvPr id="188501" name="WordArt 85"/>
          <p:cNvSpPr>
            <a:spLocks noChangeArrowheads="1" noChangeShapeType="1" noTextEdit="1"/>
          </p:cNvSpPr>
          <p:nvPr/>
        </p:nvSpPr>
        <p:spPr bwMode="auto">
          <a:xfrm>
            <a:off x="5524500" y="3543300"/>
            <a:ext cx="190500" cy="990600"/>
          </a:xfrm>
          <a:prstGeom prst="rect">
            <a:avLst/>
          </a:prstGeom>
        </p:spPr>
        <p:txBody>
          <a:bodyPr wrap="none" fromWordArt="1">
            <a:prstTxWarp prst="textPlain">
              <a:avLst>
                <a:gd name="adj" fmla="val 50000"/>
              </a:avLst>
            </a:prstTxWarp>
          </a:bodyPr>
          <a:lstStyle/>
          <a:p>
            <a:pPr algn="ctr">
              <a:lnSpc>
                <a:spcPct val="75000"/>
              </a:lnSpc>
            </a:pPr>
            <a:r>
              <a:rPr lang="en-US" sz="5400" kern="10">
                <a:ln w="9525">
                  <a:noFill/>
                  <a:round/>
                  <a:headEnd/>
                  <a:tailEnd/>
                </a:ln>
                <a:solidFill>
                  <a:srgbClr val="800080"/>
                </a:solidFill>
                <a:effectLst/>
                <a:latin typeface="Palatino Linotype"/>
              </a:rPr>
              <a:t>]</a:t>
            </a:r>
          </a:p>
        </p:txBody>
      </p:sp>
      <p:sp>
        <p:nvSpPr>
          <p:cNvPr id="26" name="Text Box 1032"/>
          <p:cNvSpPr txBox="1">
            <a:spLocks noChangeArrowheads="1"/>
          </p:cNvSpPr>
          <p:nvPr/>
        </p:nvSpPr>
        <p:spPr bwMode="auto">
          <a:xfrm>
            <a:off x="381000" y="106363"/>
            <a:ext cx="4495800" cy="523220"/>
          </a:xfrm>
          <a:prstGeom prst="rect">
            <a:avLst/>
          </a:prstGeom>
          <a:noFill/>
          <a:ln w="9525">
            <a:noFill/>
            <a:miter lim="800000"/>
            <a:headEnd/>
            <a:tailEnd/>
          </a:ln>
          <a:effectLst>
            <a:outerShdw dist="17961" dir="2700000" algn="ctr" rotWithShape="0">
              <a:schemeClr val="bg1"/>
            </a:outerShdw>
          </a:effectLst>
        </p:spPr>
        <p:txBody>
          <a:bodyPr wrap="square">
            <a:spAutoFit/>
          </a:bodyPr>
          <a:lstStyle/>
          <a:p>
            <a:r>
              <a:rPr lang="en-US" sz="2800" b="0" u="sng">
                <a:solidFill>
                  <a:srgbClr val="000099"/>
                </a:solidFill>
                <a:effectLst/>
                <a:latin typeface="Impact" pitchFamily="34" charset="0"/>
              </a:rPr>
              <a:t>God’s dual characteristics</a:t>
            </a:r>
            <a:endParaRPr lang="en-US" sz="2800" b="0" u="sng" dirty="0">
              <a:solidFill>
                <a:srgbClr val="000099"/>
              </a:solidFill>
              <a:effectLst/>
              <a:latin typeface="Impact" pitchFamily="34" charset="0"/>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out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88439"/>
                                        </p:tgtEl>
                                        <p:attrNameLst>
                                          <p:attrName>style.visibility</p:attrName>
                                        </p:attrNameLst>
                                      </p:cBhvr>
                                      <p:to>
                                        <p:strVal val="visible"/>
                                      </p:to>
                                    </p:set>
                                    <p:animEffect transition="in" filter="fade">
                                      <p:cBhvr>
                                        <p:cTn id="19" dur="1000"/>
                                        <p:tgtEl>
                                          <p:spTgt spid="188439"/>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0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8501"/>
                                        </p:tgtEl>
                                        <p:attrNameLst>
                                          <p:attrName>style.visibility</p:attrName>
                                        </p:attrNameLst>
                                      </p:cBhvr>
                                      <p:to>
                                        <p:strVal val="visible"/>
                                      </p:to>
                                    </p:set>
                                    <p:animEffect transition="in" filter="fade">
                                      <p:cBhvr>
                                        <p:cTn id="26" dur="2000"/>
                                        <p:tgtEl>
                                          <p:spTgt spid="188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39" grpId="0" autoUpdateAnimBg="0"/>
      <p:bldP spid="188501" grpId="0" animBg="1"/>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771083" name="Rectangle 11"/>
          <p:cNvSpPr>
            <a:spLocks noChangeArrowheads="1"/>
          </p:cNvSpPr>
          <p:nvPr/>
        </p:nvSpPr>
        <p:spPr bwMode="auto">
          <a:xfrm>
            <a:off x="0" y="5562600"/>
            <a:ext cx="9144000" cy="1295400"/>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771090" name="Text Box 18"/>
          <p:cNvSpPr txBox="1">
            <a:spLocks noChangeArrowheads="1"/>
          </p:cNvSpPr>
          <p:nvPr/>
        </p:nvSpPr>
        <p:spPr bwMode="auto">
          <a:xfrm>
            <a:off x="1295400" y="5861447"/>
            <a:ext cx="6781800" cy="615553"/>
          </a:xfrm>
          <a:prstGeom prst="rect">
            <a:avLst/>
          </a:prstGeom>
          <a:noFill/>
          <a:ln w="9525">
            <a:noFill/>
            <a:miter lim="800000"/>
            <a:headEnd/>
            <a:tailEnd/>
          </a:ln>
          <a:effectLst/>
        </p:spPr>
        <p:txBody>
          <a:bodyPr wrap="square">
            <a:spAutoFit/>
          </a:bodyPr>
          <a:lstStyle/>
          <a:p>
            <a:pPr>
              <a:lnSpc>
                <a:spcPct val="85000"/>
              </a:lnSpc>
            </a:pPr>
            <a:r>
              <a:rPr lang="en-US" sz="2000">
                <a:solidFill>
                  <a:srgbClr val="FFFFFF"/>
                </a:solidFill>
                <a:effectLst/>
                <a:latin typeface="Arial Narrow" pitchFamily="34" charset="0"/>
              </a:rPr>
              <a:t>We call this First Cause </a:t>
            </a:r>
            <a:r>
              <a:rPr lang="en-US" sz="2000" u="sng">
                <a:solidFill>
                  <a:srgbClr val="FFFFFF"/>
                </a:solidFill>
                <a:effectLst/>
                <a:latin typeface="Arial Narrow" pitchFamily="34" charset="0"/>
              </a:rPr>
              <a:t>God</a:t>
            </a:r>
            <a:r>
              <a:rPr lang="en-US" sz="2000">
                <a:solidFill>
                  <a:srgbClr val="FFFFFF"/>
                </a:solidFill>
                <a:effectLst/>
                <a:latin typeface="Arial Narrow" pitchFamily="34" charset="0"/>
              </a:rPr>
              <a:t>, and His internal nature and external form the </a:t>
            </a:r>
            <a:r>
              <a:rPr lang="en-US" sz="2000" u="sng">
                <a:solidFill>
                  <a:srgbClr val="FFFFFF"/>
                </a:solidFill>
                <a:effectLst/>
                <a:latin typeface="Arial Narrow" pitchFamily="34" charset="0"/>
              </a:rPr>
              <a:t>original internal nature</a:t>
            </a:r>
            <a:r>
              <a:rPr lang="en-US" sz="2000">
                <a:solidFill>
                  <a:srgbClr val="FFFFFF"/>
                </a:solidFill>
                <a:effectLst/>
                <a:latin typeface="Arial Narrow" pitchFamily="34" charset="0"/>
              </a:rPr>
              <a:t> and </a:t>
            </a:r>
            <a:r>
              <a:rPr lang="en-US" sz="2000" u="sng">
                <a:solidFill>
                  <a:srgbClr val="FFFFFF"/>
                </a:solidFill>
                <a:effectLst/>
                <a:latin typeface="Arial Narrow" pitchFamily="34" charset="0"/>
              </a:rPr>
              <a:t>original external form</a:t>
            </a:r>
            <a:r>
              <a:rPr lang="en-US" sz="2000">
                <a:solidFill>
                  <a:srgbClr val="FFFFFF"/>
                </a:solidFill>
                <a:effectLst/>
                <a:latin typeface="Arial Narrow" pitchFamily="34" charset="0"/>
              </a:rPr>
              <a:t>.</a:t>
            </a:r>
          </a:p>
        </p:txBody>
      </p:sp>
      <p:grpSp>
        <p:nvGrpSpPr>
          <p:cNvPr id="2" name="Group 2"/>
          <p:cNvGrpSpPr>
            <a:grpSpLocks/>
          </p:cNvGrpSpPr>
          <p:nvPr/>
        </p:nvGrpSpPr>
        <p:grpSpPr bwMode="auto">
          <a:xfrm>
            <a:off x="2611438" y="3352800"/>
            <a:ext cx="609600" cy="1371600"/>
            <a:chOff x="1645" y="1680"/>
            <a:chExt cx="384" cy="864"/>
          </a:xfrm>
        </p:grpSpPr>
        <p:sp>
          <p:nvSpPr>
            <p:cNvPr id="771075" name="Line 3"/>
            <p:cNvSpPr>
              <a:spLocks noChangeShapeType="1"/>
            </p:cNvSpPr>
            <p:nvPr/>
          </p:nvSpPr>
          <p:spPr bwMode="auto">
            <a:xfrm rot="353489" flipV="1">
              <a:off x="1645" y="1680"/>
              <a:ext cx="384" cy="240"/>
            </a:xfrm>
            <a:prstGeom prst="line">
              <a:avLst/>
            </a:prstGeom>
            <a:noFill/>
            <a:ln w="57150">
              <a:solidFill>
                <a:srgbClr val="800080"/>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771076" name="Line 4"/>
            <p:cNvSpPr>
              <a:spLocks noChangeShapeType="1"/>
            </p:cNvSpPr>
            <p:nvPr/>
          </p:nvSpPr>
          <p:spPr bwMode="auto">
            <a:xfrm rot="-367102" flipH="1" flipV="1">
              <a:off x="1645" y="2304"/>
              <a:ext cx="384" cy="240"/>
            </a:xfrm>
            <a:prstGeom prst="line">
              <a:avLst/>
            </a:prstGeom>
            <a:noFill/>
            <a:ln w="57150">
              <a:solidFill>
                <a:srgbClr val="800080"/>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sp>
        <p:nvSpPr>
          <p:cNvPr id="771077" name="AutoShape 5"/>
          <p:cNvSpPr>
            <a:spLocks noChangeArrowheads="1"/>
          </p:cNvSpPr>
          <p:nvPr/>
        </p:nvSpPr>
        <p:spPr bwMode="auto">
          <a:xfrm>
            <a:off x="2989263" y="3124200"/>
            <a:ext cx="2514600" cy="838200"/>
          </a:xfrm>
          <a:prstGeom prst="roundRect">
            <a:avLst>
              <a:gd name="adj" fmla="val 16667"/>
            </a:avLst>
          </a:prstGeom>
          <a:gradFill rotWithShape="0">
            <a:gsLst>
              <a:gs pos="0">
                <a:schemeClr val="bg1"/>
              </a:gs>
              <a:gs pos="100000">
                <a:srgbClr val="FFCCCC"/>
              </a:gs>
            </a:gsLst>
            <a:path path="shape">
              <a:fillToRect l="50000" t="50000" r="50000" b="50000"/>
            </a:path>
          </a:gradFill>
          <a:ln w="9525">
            <a:solidFill>
              <a:srgbClr val="FF9966"/>
            </a:solidFill>
            <a:round/>
            <a:headEnd/>
            <a:tailEnd/>
          </a:ln>
          <a:effectLst/>
        </p:spPr>
        <p:txBody>
          <a:bodyPr wrap="none" anchor="ctr"/>
          <a:lstStyle/>
          <a:p>
            <a:pPr algn="ctr">
              <a:lnSpc>
                <a:spcPct val="75000"/>
              </a:lnSpc>
            </a:pPr>
            <a:endParaRPr lang="en-US" sz="800" b="0">
              <a:solidFill>
                <a:srgbClr val="0000FF"/>
              </a:solidFill>
              <a:effectLst>
                <a:outerShdw blurRad="38100" dist="38100" dir="2700000" algn="tl">
                  <a:srgbClr val="000000"/>
                </a:outerShdw>
              </a:effectLst>
              <a:latin typeface="Impact" pitchFamily="34" charset="0"/>
            </a:endParaRPr>
          </a:p>
          <a:p>
            <a:pPr algn="ctr">
              <a:lnSpc>
                <a:spcPct val="75000"/>
              </a:lnSpc>
            </a:pPr>
            <a:endParaRPr lang="en-US" sz="2800" b="0">
              <a:solidFill>
                <a:srgbClr val="0000FF"/>
              </a:solidFill>
              <a:effectLst>
                <a:outerShdw blurRad="38100" dist="38100" dir="2700000" algn="tl">
                  <a:srgbClr val="000000"/>
                </a:outerShdw>
              </a:effectLst>
              <a:latin typeface="Impact" pitchFamily="34" charset="0"/>
            </a:endParaRPr>
          </a:p>
          <a:p>
            <a:pPr algn="ctr">
              <a:lnSpc>
                <a:spcPct val="75000"/>
              </a:lnSpc>
            </a:pPr>
            <a:r>
              <a:rPr lang="en-US" sz="2800" b="0">
                <a:solidFill>
                  <a:srgbClr val="0000FF"/>
                </a:solidFill>
                <a:effectLst/>
                <a:latin typeface="Impact" pitchFamily="34" charset="0"/>
              </a:rPr>
              <a:t>internal nature</a:t>
            </a:r>
          </a:p>
        </p:txBody>
      </p:sp>
      <p:sp>
        <p:nvSpPr>
          <p:cNvPr id="771078" name="AutoShape 6"/>
          <p:cNvSpPr>
            <a:spLocks noChangeArrowheads="1"/>
          </p:cNvSpPr>
          <p:nvPr/>
        </p:nvSpPr>
        <p:spPr bwMode="auto">
          <a:xfrm>
            <a:off x="2989263" y="4114800"/>
            <a:ext cx="2514600" cy="838200"/>
          </a:xfrm>
          <a:prstGeom prst="roundRect">
            <a:avLst>
              <a:gd name="adj" fmla="val 16667"/>
            </a:avLst>
          </a:prstGeom>
          <a:gradFill rotWithShape="0">
            <a:gsLst>
              <a:gs pos="0">
                <a:schemeClr val="bg1"/>
              </a:gs>
              <a:gs pos="100000">
                <a:srgbClr val="99FF99"/>
              </a:gs>
            </a:gsLst>
            <a:path path="shape">
              <a:fillToRect l="50000" t="50000" r="50000" b="50000"/>
            </a:path>
          </a:gradFill>
          <a:ln w="19050">
            <a:solidFill>
              <a:srgbClr val="33CC33"/>
            </a:solidFill>
            <a:round/>
            <a:headEnd/>
            <a:tailEnd/>
          </a:ln>
          <a:effectLst/>
        </p:spPr>
        <p:txBody>
          <a:bodyPr wrap="none" anchor="ctr"/>
          <a:lstStyle/>
          <a:p>
            <a:pPr algn="ctr">
              <a:lnSpc>
                <a:spcPct val="75000"/>
              </a:lnSpc>
            </a:pPr>
            <a:endParaRPr lang="en-US" sz="800" b="0">
              <a:solidFill>
                <a:srgbClr val="6600CC"/>
              </a:solidFill>
              <a:effectLst>
                <a:outerShdw blurRad="38100" dist="38100" dir="2700000" algn="tl">
                  <a:srgbClr val="000000"/>
                </a:outerShdw>
              </a:effectLst>
              <a:latin typeface="Impact" pitchFamily="34" charset="0"/>
            </a:endParaRPr>
          </a:p>
          <a:p>
            <a:pPr algn="ctr">
              <a:lnSpc>
                <a:spcPct val="75000"/>
              </a:lnSpc>
            </a:pPr>
            <a:endParaRPr lang="en-US" sz="2800" b="0">
              <a:solidFill>
                <a:srgbClr val="6600CC"/>
              </a:solidFill>
              <a:effectLst>
                <a:outerShdw blurRad="38100" dist="38100" dir="2700000" algn="tl">
                  <a:srgbClr val="000000"/>
                </a:outerShdw>
              </a:effectLst>
              <a:latin typeface="Impact" pitchFamily="34" charset="0"/>
            </a:endParaRPr>
          </a:p>
          <a:p>
            <a:pPr algn="ctr">
              <a:lnSpc>
                <a:spcPct val="75000"/>
              </a:lnSpc>
            </a:pPr>
            <a:r>
              <a:rPr lang="en-US" sz="2800" b="0">
                <a:solidFill>
                  <a:srgbClr val="6600CC"/>
                </a:solidFill>
                <a:effectLst/>
                <a:latin typeface="Impact" pitchFamily="34" charset="0"/>
              </a:rPr>
              <a:t>external</a:t>
            </a:r>
            <a:r>
              <a:rPr lang="en-US" sz="2800" b="0">
                <a:solidFill>
                  <a:srgbClr val="6600CC"/>
                </a:solidFill>
                <a:effectLst>
                  <a:outerShdw blurRad="38100" dist="38100" dir="2700000" algn="tl">
                    <a:srgbClr val="000000"/>
                  </a:outerShdw>
                </a:effectLst>
                <a:latin typeface="Impact" pitchFamily="34" charset="0"/>
              </a:rPr>
              <a:t> </a:t>
            </a:r>
            <a:r>
              <a:rPr lang="en-US" sz="2800" b="0">
                <a:solidFill>
                  <a:srgbClr val="6600CC"/>
                </a:solidFill>
                <a:effectLst/>
                <a:latin typeface="Impact" pitchFamily="34" charset="0"/>
              </a:rPr>
              <a:t>form</a:t>
            </a:r>
          </a:p>
        </p:txBody>
      </p:sp>
      <p:sp>
        <p:nvSpPr>
          <p:cNvPr id="771079" name="Oval 7"/>
          <p:cNvSpPr>
            <a:spLocks noChangeArrowheads="1"/>
          </p:cNvSpPr>
          <p:nvPr/>
        </p:nvSpPr>
        <p:spPr bwMode="auto">
          <a:xfrm>
            <a:off x="1524000" y="3352800"/>
            <a:ext cx="1295400" cy="1219200"/>
          </a:xfrm>
          <a:prstGeom prst="ellipse">
            <a:avLst/>
          </a:prstGeom>
          <a:gradFill rotWithShape="0">
            <a:gsLst>
              <a:gs pos="0">
                <a:schemeClr val="bg1"/>
              </a:gs>
              <a:gs pos="100000">
                <a:srgbClr val="FFFFFF"/>
              </a:gs>
            </a:gsLst>
            <a:lin ang="5400000" scaled="1"/>
          </a:gradFill>
          <a:ln w="28575">
            <a:round/>
            <a:headEnd/>
            <a:tailEnd/>
          </a:ln>
          <a:effectLst/>
          <a:scene3d>
            <a:camera prst="legacyObliqueBottomLeft"/>
            <a:lightRig rig="legacyFlat3" dir="t"/>
          </a:scene3d>
          <a:sp3d extrusionH="430200" prstMaterial="legacyMatte">
            <a:bevelT w="13500" h="13500" prst="angle"/>
            <a:bevelB w="13500" h="13500" prst="angle"/>
            <a:extrusionClr>
              <a:schemeClr val="bg1"/>
            </a:extrusionClr>
          </a:sp3d>
        </p:spPr>
        <p:txBody>
          <a:bodyPr wrap="none" anchor="ctr">
            <a:flatTx/>
          </a:bodyPr>
          <a:lstStyle/>
          <a:p>
            <a:pPr algn="ctr"/>
            <a:r>
              <a:rPr lang="en-US" sz="4800" b="0">
                <a:solidFill>
                  <a:srgbClr val="6600CC"/>
                </a:solidFill>
                <a:effectLst/>
                <a:latin typeface="Impact" pitchFamily="34" charset="0"/>
              </a:rPr>
              <a:t>God</a:t>
            </a:r>
          </a:p>
        </p:txBody>
      </p:sp>
      <p:sp>
        <p:nvSpPr>
          <p:cNvPr id="771080" name="AutoShape 8"/>
          <p:cNvSpPr>
            <a:spLocks noChangeArrowheads="1"/>
          </p:cNvSpPr>
          <p:nvPr/>
        </p:nvSpPr>
        <p:spPr bwMode="auto">
          <a:xfrm>
            <a:off x="5732463" y="3429000"/>
            <a:ext cx="3048000" cy="1255712"/>
          </a:xfrm>
          <a:prstGeom prst="roundRect">
            <a:avLst>
              <a:gd name="adj" fmla="val 16667"/>
            </a:avLst>
          </a:prstGeom>
          <a:noFill/>
          <a:ln w="9525">
            <a:noFill/>
            <a:round/>
            <a:headEnd/>
            <a:tailEnd/>
          </a:ln>
          <a:effectLst/>
        </p:spPr>
        <p:txBody>
          <a:bodyPr wrap="none" anchor="ctr"/>
          <a:lstStyle/>
          <a:p>
            <a:pPr>
              <a:lnSpc>
                <a:spcPct val="80000"/>
              </a:lnSpc>
            </a:pPr>
            <a:r>
              <a:rPr lang="en-US" sz="2800">
                <a:solidFill>
                  <a:srgbClr val="800080"/>
                </a:solidFill>
                <a:effectLst/>
                <a:latin typeface="Arial Black" pitchFamily="34" charset="0"/>
              </a:rPr>
              <a:t>Dual</a:t>
            </a:r>
          </a:p>
          <a:p>
            <a:pPr>
              <a:lnSpc>
                <a:spcPct val="80000"/>
              </a:lnSpc>
            </a:pPr>
            <a:r>
              <a:rPr lang="en-US" sz="2800">
                <a:solidFill>
                  <a:srgbClr val="800080"/>
                </a:solidFill>
                <a:effectLst/>
                <a:latin typeface="Arial Black" pitchFamily="34" charset="0"/>
              </a:rPr>
              <a:t>Characteristics</a:t>
            </a:r>
          </a:p>
        </p:txBody>
      </p:sp>
      <p:sp>
        <p:nvSpPr>
          <p:cNvPr id="771081" name="Text Box 9"/>
          <p:cNvSpPr txBox="1">
            <a:spLocks noChangeArrowheads="1"/>
          </p:cNvSpPr>
          <p:nvPr/>
        </p:nvSpPr>
        <p:spPr bwMode="auto">
          <a:xfrm>
            <a:off x="134938" y="3602038"/>
            <a:ext cx="1227137" cy="873125"/>
          </a:xfrm>
          <a:prstGeom prst="rect">
            <a:avLst/>
          </a:prstGeom>
          <a:noFill/>
          <a:ln w="9525">
            <a:noFill/>
            <a:miter lim="800000"/>
            <a:headEnd/>
            <a:tailEnd/>
          </a:ln>
          <a:effectLst/>
        </p:spPr>
        <p:txBody>
          <a:bodyPr wrap="none">
            <a:spAutoFit/>
          </a:bodyPr>
          <a:lstStyle/>
          <a:p>
            <a:pPr>
              <a:lnSpc>
                <a:spcPct val="80000"/>
              </a:lnSpc>
            </a:pPr>
            <a:r>
              <a:rPr lang="en-US" sz="3200" b="0">
                <a:solidFill>
                  <a:srgbClr val="800080"/>
                </a:solidFill>
                <a:effectLst/>
                <a:latin typeface="Impact" pitchFamily="34" charset="0"/>
              </a:rPr>
              <a:t>First</a:t>
            </a:r>
          </a:p>
          <a:p>
            <a:pPr>
              <a:lnSpc>
                <a:spcPct val="80000"/>
              </a:lnSpc>
            </a:pPr>
            <a:r>
              <a:rPr lang="en-US" sz="3200" b="0">
                <a:solidFill>
                  <a:srgbClr val="800080"/>
                </a:solidFill>
                <a:effectLst/>
                <a:latin typeface="Impact" pitchFamily="34" charset="0"/>
              </a:rPr>
              <a:t>Cause</a:t>
            </a:r>
          </a:p>
        </p:txBody>
      </p:sp>
      <p:sp>
        <p:nvSpPr>
          <p:cNvPr id="771106" name="Text Box 34"/>
          <p:cNvSpPr txBox="1">
            <a:spLocks noChangeArrowheads="1"/>
          </p:cNvSpPr>
          <p:nvPr/>
        </p:nvSpPr>
        <p:spPr bwMode="auto">
          <a:xfrm>
            <a:off x="3560763" y="3124200"/>
            <a:ext cx="1371600" cy="519113"/>
          </a:xfrm>
          <a:prstGeom prst="rect">
            <a:avLst/>
          </a:prstGeom>
          <a:noFill/>
          <a:ln w="9525">
            <a:noFill/>
            <a:miter lim="800000"/>
            <a:headEnd/>
            <a:tailEnd/>
          </a:ln>
          <a:effectLst/>
        </p:spPr>
        <p:txBody>
          <a:bodyPr>
            <a:spAutoFit/>
          </a:bodyPr>
          <a:lstStyle/>
          <a:p>
            <a:pPr algn="ctr">
              <a:spcBef>
                <a:spcPct val="50000"/>
              </a:spcBef>
            </a:pPr>
            <a:r>
              <a:rPr lang="en-US" sz="2800" b="0">
                <a:solidFill>
                  <a:srgbClr val="0000FF"/>
                </a:solidFill>
                <a:effectLst/>
                <a:latin typeface="Impact" pitchFamily="34" charset="0"/>
              </a:rPr>
              <a:t>Original</a:t>
            </a:r>
          </a:p>
        </p:txBody>
      </p:sp>
      <p:sp>
        <p:nvSpPr>
          <p:cNvPr id="771107" name="Text Box 35"/>
          <p:cNvSpPr txBox="1">
            <a:spLocks noChangeArrowheads="1"/>
          </p:cNvSpPr>
          <p:nvPr/>
        </p:nvSpPr>
        <p:spPr bwMode="auto">
          <a:xfrm>
            <a:off x="3560763" y="4114800"/>
            <a:ext cx="1371600" cy="519113"/>
          </a:xfrm>
          <a:prstGeom prst="rect">
            <a:avLst/>
          </a:prstGeom>
          <a:noFill/>
          <a:ln w="9525">
            <a:noFill/>
            <a:miter lim="800000"/>
            <a:headEnd/>
            <a:tailEnd/>
          </a:ln>
          <a:effectLst/>
        </p:spPr>
        <p:txBody>
          <a:bodyPr>
            <a:spAutoFit/>
          </a:bodyPr>
          <a:lstStyle/>
          <a:p>
            <a:pPr algn="ctr">
              <a:spcBef>
                <a:spcPct val="50000"/>
              </a:spcBef>
            </a:pPr>
            <a:r>
              <a:rPr lang="en-US" sz="2800" b="0">
                <a:solidFill>
                  <a:srgbClr val="6600CC"/>
                </a:solidFill>
                <a:effectLst/>
                <a:latin typeface="Impact" pitchFamily="34" charset="0"/>
              </a:rPr>
              <a:t>Original</a:t>
            </a:r>
          </a:p>
        </p:txBody>
      </p:sp>
      <p:sp>
        <p:nvSpPr>
          <p:cNvPr id="771121" name="WordArt 49"/>
          <p:cNvSpPr>
            <a:spLocks noChangeArrowheads="1" noChangeShapeType="1" noTextEdit="1"/>
          </p:cNvSpPr>
          <p:nvPr/>
        </p:nvSpPr>
        <p:spPr bwMode="auto">
          <a:xfrm>
            <a:off x="5524500" y="3543300"/>
            <a:ext cx="190500" cy="990600"/>
          </a:xfrm>
          <a:prstGeom prst="rect">
            <a:avLst/>
          </a:prstGeom>
        </p:spPr>
        <p:txBody>
          <a:bodyPr wrap="none" fromWordArt="1">
            <a:prstTxWarp prst="textPlain">
              <a:avLst>
                <a:gd name="adj" fmla="val 50000"/>
              </a:avLst>
            </a:prstTxWarp>
          </a:bodyPr>
          <a:lstStyle/>
          <a:p>
            <a:pPr algn="ctr">
              <a:lnSpc>
                <a:spcPct val="75000"/>
              </a:lnSpc>
            </a:pPr>
            <a:r>
              <a:rPr lang="en-US" sz="5400" kern="10">
                <a:ln w="9525">
                  <a:noFill/>
                  <a:round/>
                  <a:headEnd/>
                  <a:tailEnd/>
                </a:ln>
                <a:solidFill>
                  <a:srgbClr val="800080"/>
                </a:solidFill>
                <a:effectLst/>
                <a:latin typeface="Palatino Linotype"/>
              </a:rPr>
              <a:t>]</a:t>
            </a:r>
          </a:p>
        </p:txBody>
      </p:sp>
      <p:sp>
        <p:nvSpPr>
          <p:cNvPr id="28" name="Text Box 1032"/>
          <p:cNvSpPr txBox="1">
            <a:spLocks noChangeArrowheads="1"/>
          </p:cNvSpPr>
          <p:nvPr/>
        </p:nvSpPr>
        <p:spPr bwMode="auto">
          <a:xfrm>
            <a:off x="381000" y="106363"/>
            <a:ext cx="4495800" cy="523220"/>
          </a:xfrm>
          <a:prstGeom prst="rect">
            <a:avLst/>
          </a:prstGeom>
          <a:noFill/>
          <a:ln w="9525">
            <a:noFill/>
            <a:miter lim="800000"/>
            <a:headEnd/>
            <a:tailEnd/>
          </a:ln>
          <a:effectLst>
            <a:outerShdw dist="17961" dir="2700000" algn="ctr" rotWithShape="0">
              <a:schemeClr val="bg1"/>
            </a:outerShdw>
          </a:effectLst>
        </p:spPr>
        <p:txBody>
          <a:bodyPr wrap="square">
            <a:spAutoFit/>
          </a:bodyPr>
          <a:lstStyle/>
          <a:p>
            <a:r>
              <a:rPr lang="en-US" sz="2800" b="0" u="sng">
                <a:solidFill>
                  <a:srgbClr val="000099"/>
                </a:solidFill>
                <a:effectLst/>
                <a:latin typeface="Impact" pitchFamily="34" charset="0"/>
              </a:rPr>
              <a:t>God’s dual characteristics</a:t>
            </a:r>
            <a:endParaRPr lang="en-US" sz="2800" b="0" u="sng" dirty="0">
              <a:solidFill>
                <a:srgbClr val="000099"/>
              </a:solidFill>
              <a:effectLst/>
              <a:latin typeface="Impact" pitchFamily="34" charset="0"/>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71090"/>
                                        </p:tgtEl>
                                        <p:attrNameLst>
                                          <p:attrName>style.visibility</p:attrName>
                                        </p:attrNameLst>
                                      </p:cBhvr>
                                      <p:to>
                                        <p:strVal val="visible"/>
                                      </p:to>
                                    </p:set>
                                    <p:animEffect transition="in" filter="barn(outVertical)">
                                      <p:cBhvr>
                                        <p:cTn id="7" dur="500"/>
                                        <p:tgtEl>
                                          <p:spTgt spid="77109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71079"/>
                                        </p:tgtEl>
                                        <p:attrNameLst>
                                          <p:attrName>style.visibility</p:attrName>
                                        </p:attrNameLst>
                                      </p:cBhvr>
                                      <p:to>
                                        <p:strVal val="visible"/>
                                      </p:to>
                                    </p:set>
                                    <p:anim calcmode="lin" valueType="num">
                                      <p:cBhvr>
                                        <p:cTn id="12" dur="1000" fill="hold"/>
                                        <p:tgtEl>
                                          <p:spTgt spid="771079"/>
                                        </p:tgtEl>
                                        <p:attrNameLst>
                                          <p:attrName>ppt_w</p:attrName>
                                        </p:attrNameLst>
                                      </p:cBhvr>
                                      <p:tavLst>
                                        <p:tav tm="0">
                                          <p:val>
                                            <p:strVal val="#ppt_w*0.70"/>
                                          </p:val>
                                        </p:tav>
                                        <p:tav tm="100000">
                                          <p:val>
                                            <p:strVal val="#ppt_w"/>
                                          </p:val>
                                        </p:tav>
                                      </p:tavLst>
                                    </p:anim>
                                    <p:anim calcmode="lin" valueType="num">
                                      <p:cBhvr>
                                        <p:cTn id="13" dur="1000" fill="hold"/>
                                        <p:tgtEl>
                                          <p:spTgt spid="771079"/>
                                        </p:tgtEl>
                                        <p:attrNameLst>
                                          <p:attrName>ppt_h</p:attrName>
                                        </p:attrNameLst>
                                      </p:cBhvr>
                                      <p:tavLst>
                                        <p:tav tm="0">
                                          <p:val>
                                            <p:strVal val="#ppt_h"/>
                                          </p:val>
                                        </p:tav>
                                        <p:tav tm="100000">
                                          <p:val>
                                            <p:strVal val="#ppt_h"/>
                                          </p:val>
                                        </p:tav>
                                      </p:tavLst>
                                    </p:anim>
                                    <p:animEffect transition="in" filter="fade">
                                      <p:cBhvr>
                                        <p:cTn id="14" dur="1000"/>
                                        <p:tgtEl>
                                          <p:spTgt spid="771079"/>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iterate type="wd">
                                    <p:tmPct val="0"/>
                                  </p:iterate>
                                  <p:childTnLst>
                                    <p:set>
                                      <p:cBhvr>
                                        <p:cTn id="22" dur="1" fill="hold">
                                          <p:stCondLst>
                                            <p:cond delay="0"/>
                                          </p:stCondLst>
                                        </p:cTn>
                                        <p:tgtEl>
                                          <p:spTgt spid="771106"/>
                                        </p:tgtEl>
                                        <p:attrNameLst>
                                          <p:attrName>style.visibility</p:attrName>
                                        </p:attrNameLst>
                                      </p:cBhvr>
                                      <p:to>
                                        <p:strVal val="visible"/>
                                      </p:to>
                                    </p:set>
                                    <p:anim calcmode="lin" valueType="num">
                                      <p:cBhvr>
                                        <p:cTn id="23" dur="500" fill="hold"/>
                                        <p:tgtEl>
                                          <p:spTgt spid="771106"/>
                                        </p:tgtEl>
                                        <p:attrNameLst>
                                          <p:attrName>ppt_w</p:attrName>
                                        </p:attrNameLst>
                                      </p:cBhvr>
                                      <p:tavLst>
                                        <p:tav tm="0">
                                          <p:val>
                                            <p:fltVal val="0"/>
                                          </p:val>
                                        </p:tav>
                                        <p:tav tm="100000">
                                          <p:val>
                                            <p:strVal val="#ppt_w"/>
                                          </p:val>
                                        </p:tav>
                                      </p:tavLst>
                                    </p:anim>
                                    <p:anim calcmode="lin" valueType="num">
                                      <p:cBhvr>
                                        <p:cTn id="24" dur="500" fill="hold"/>
                                        <p:tgtEl>
                                          <p:spTgt spid="771106"/>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771107"/>
                                        </p:tgtEl>
                                        <p:attrNameLst>
                                          <p:attrName>style.visibility</p:attrName>
                                        </p:attrNameLst>
                                      </p:cBhvr>
                                      <p:to>
                                        <p:strVal val="visible"/>
                                      </p:to>
                                    </p:set>
                                    <p:anim calcmode="lin" valueType="num">
                                      <p:cBhvr>
                                        <p:cTn id="29" dur="500" fill="hold"/>
                                        <p:tgtEl>
                                          <p:spTgt spid="771107"/>
                                        </p:tgtEl>
                                        <p:attrNameLst>
                                          <p:attrName>ppt_w</p:attrName>
                                        </p:attrNameLst>
                                      </p:cBhvr>
                                      <p:tavLst>
                                        <p:tav tm="0">
                                          <p:val>
                                            <p:fltVal val="0"/>
                                          </p:val>
                                        </p:tav>
                                        <p:tav tm="100000">
                                          <p:val>
                                            <p:strVal val="#ppt_w"/>
                                          </p:val>
                                        </p:tav>
                                      </p:tavLst>
                                    </p:anim>
                                    <p:anim calcmode="lin" valueType="num">
                                      <p:cBhvr>
                                        <p:cTn id="30" dur="500" fill="hold"/>
                                        <p:tgtEl>
                                          <p:spTgt spid="77110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1090" grpId="0" autoUpdateAnimBg="0"/>
      <p:bldP spid="771079" grpId="0" animBg="1"/>
      <p:bldP spid="771106" grpId="0"/>
      <p:bldP spid="771107"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16200000" scaled="1"/>
          <a:tileRect/>
        </a:gradFill>
        <a:effectLst/>
      </p:bgPr>
    </p:bg>
    <p:spTree>
      <p:nvGrpSpPr>
        <p:cNvPr id="1" name=""/>
        <p:cNvGrpSpPr/>
        <p:nvPr/>
      </p:nvGrpSpPr>
      <p:grpSpPr>
        <a:xfrm>
          <a:off x="0" y="0"/>
          <a:ext cx="0" cy="0"/>
          <a:chOff x="0" y="0"/>
          <a:chExt cx="0" cy="0"/>
        </a:xfrm>
      </p:grpSpPr>
      <p:grpSp>
        <p:nvGrpSpPr>
          <p:cNvPr id="2" name="Group 1060"/>
          <p:cNvGrpSpPr>
            <a:grpSpLocks/>
          </p:cNvGrpSpPr>
          <p:nvPr/>
        </p:nvGrpSpPr>
        <p:grpSpPr bwMode="auto">
          <a:xfrm>
            <a:off x="2670175" y="1390650"/>
            <a:ext cx="609600" cy="1066800"/>
            <a:chOff x="1682" y="576"/>
            <a:chExt cx="384" cy="672"/>
          </a:xfrm>
        </p:grpSpPr>
        <p:sp>
          <p:nvSpPr>
            <p:cNvPr id="466947" name="Line 1027"/>
            <p:cNvSpPr>
              <a:spLocks noChangeShapeType="1"/>
            </p:cNvSpPr>
            <p:nvPr/>
          </p:nvSpPr>
          <p:spPr bwMode="auto">
            <a:xfrm rot="353489" flipV="1">
              <a:off x="1682" y="576"/>
              <a:ext cx="384" cy="240"/>
            </a:xfrm>
            <a:prstGeom prst="line">
              <a:avLst/>
            </a:prstGeom>
            <a:noFill/>
            <a:ln w="57150">
              <a:solidFill>
                <a:srgbClr val="800080"/>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466946" name="Line 1026"/>
            <p:cNvSpPr>
              <a:spLocks noChangeShapeType="1"/>
            </p:cNvSpPr>
            <p:nvPr/>
          </p:nvSpPr>
          <p:spPr bwMode="auto">
            <a:xfrm rot="-367102" flipH="1" flipV="1">
              <a:off x="1682" y="1008"/>
              <a:ext cx="384" cy="240"/>
            </a:xfrm>
            <a:prstGeom prst="line">
              <a:avLst/>
            </a:prstGeom>
            <a:noFill/>
            <a:ln w="57150">
              <a:solidFill>
                <a:srgbClr val="800080"/>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sp>
        <p:nvSpPr>
          <p:cNvPr id="466951" name="Rectangle 1031"/>
          <p:cNvSpPr>
            <a:spLocks noChangeArrowheads="1"/>
          </p:cNvSpPr>
          <p:nvPr/>
        </p:nvSpPr>
        <p:spPr bwMode="auto">
          <a:xfrm>
            <a:off x="0" y="5562600"/>
            <a:ext cx="9144000" cy="1295400"/>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466952" name="AutoShape 1032"/>
          <p:cNvSpPr>
            <a:spLocks noChangeArrowheads="1"/>
          </p:cNvSpPr>
          <p:nvPr/>
        </p:nvSpPr>
        <p:spPr bwMode="auto">
          <a:xfrm>
            <a:off x="5715000" y="1335088"/>
            <a:ext cx="3276600" cy="1255712"/>
          </a:xfrm>
          <a:prstGeom prst="roundRect">
            <a:avLst>
              <a:gd name="adj" fmla="val 16667"/>
            </a:avLst>
          </a:prstGeom>
          <a:noFill/>
          <a:ln w="9525">
            <a:noFill/>
            <a:round/>
            <a:headEnd/>
            <a:tailEnd/>
          </a:ln>
          <a:effectLst/>
        </p:spPr>
        <p:txBody>
          <a:bodyPr wrap="none" anchor="ctr"/>
          <a:lstStyle/>
          <a:p>
            <a:pPr>
              <a:lnSpc>
                <a:spcPct val="80000"/>
              </a:lnSpc>
            </a:pPr>
            <a:r>
              <a:rPr lang="en-US" sz="2800">
                <a:solidFill>
                  <a:srgbClr val="800080"/>
                </a:solidFill>
                <a:effectLst/>
                <a:latin typeface="Arial Black" pitchFamily="34" charset="0"/>
              </a:rPr>
              <a:t>Dual</a:t>
            </a:r>
          </a:p>
          <a:p>
            <a:pPr>
              <a:lnSpc>
                <a:spcPct val="80000"/>
              </a:lnSpc>
            </a:pPr>
            <a:r>
              <a:rPr lang="en-US" sz="2800">
                <a:solidFill>
                  <a:srgbClr val="800080"/>
                </a:solidFill>
                <a:effectLst/>
                <a:latin typeface="Arial Black" pitchFamily="34" charset="0"/>
              </a:rPr>
              <a:t>Characteristics</a:t>
            </a:r>
          </a:p>
        </p:txBody>
      </p:sp>
      <p:sp>
        <p:nvSpPr>
          <p:cNvPr id="466953" name="AutoShape 1033"/>
          <p:cNvSpPr>
            <a:spLocks noChangeArrowheads="1"/>
          </p:cNvSpPr>
          <p:nvPr/>
        </p:nvSpPr>
        <p:spPr bwMode="auto">
          <a:xfrm>
            <a:off x="2971800" y="1314450"/>
            <a:ext cx="2514600" cy="533400"/>
          </a:xfrm>
          <a:prstGeom prst="roundRect">
            <a:avLst>
              <a:gd name="adj" fmla="val 16667"/>
            </a:avLst>
          </a:prstGeom>
          <a:gradFill rotWithShape="0">
            <a:gsLst>
              <a:gs pos="0">
                <a:schemeClr val="bg1"/>
              </a:gs>
              <a:gs pos="100000">
                <a:srgbClr val="FFCCCC"/>
              </a:gs>
            </a:gsLst>
            <a:path path="shape">
              <a:fillToRect l="50000" t="50000" r="50000" b="50000"/>
            </a:path>
          </a:gradFill>
          <a:ln w="9525">
            <a:solidFill>
              <a:srgbClr val="FF9966"/>
            </a:solidFill>
            <a:round/>
            <a:headEnd/>
            <a:tailEnd/>
          </a:ln>
          <a:effectLst/>
        </p:spPr>
        <p:txBody>
          <a:bodyPr wrap="none" anchor="ctr"/>
          <a:lstStyle/>
          <a:p>
            <a:pPr algn="ctr"/>
            <a:r>
              <a:rPr lang="en-US" sz="2800">
                <a:solidFill>
                  <a:srgbClr val="0000FF"/>
                </a:solidFill>
                <a:effectLst/>
                <a:latin typeface="Arial Narrow" pitchFamily="34" charset="0"/>
              </a:rPr>
              <a:t>(</a:t>
            </a:r>
            <a:r>
              <a:rPr lang="en-US" sz="2800" b="0">
                <a:solidFill>
                  <a:srgbClr val="0000FF"/>
                </a:solidFill>
                <a:effectLst/>
                <a:latin typeface="Impact" pitchFamily="34" charset="0"/>
              </a:rPr>
              <a:t>Original</a:t>
            </a:r>
            <a:r>
              <a:rPr lang="en-US" sz="2800">
                <a:solidFill>
                  <a:srgbClr val="0000FF"/>
                </a:solidFill>
                <a:effectLst/>
                <a:latin typeface="Arial Narrow" pitchFamily="34" charset="0"/>
              </a:rPr>
              <a:t>)</a:t>
            </a:r>
            <a:r>
              <a:rPr lang="en-US" sz="3200">
                <a:solidFill>
                  <a:srgbClr val="0000FF"/>
                </a:solidFill>
                <a:effectLst/>
                <a:latin typeface="Arial Narrow" pitchFamily="34" charset="0"/>
              </a:rPr>
              <a:t> </a:t>
            </a:r>
            <a:r>
              <a:rPr lang="en-US" sz="3200" b="0">
                <a:solidFill>
                  <a:srgbClr val="0000FF"/>
                </a:solidFill>
                <a:effectLst/>
                <a:latin typeface="Impact" pitchFamily="34" charset="0"/>
              </a:rPr>
              <a:t>Yang</a:t>
            </a:r>
          </a:p>
        </p:txBody>
      </p:sp>
      <p:sp>
        <p:nvSpPr>
          <p:cNvPr id="466954" name="AutoShape 1034"/>
          <p:cNvSpPr>
            <a:spLocks noChangeArrowheads="1"/>
          </p:cNvSpPr>
          <p:nvPr/>
        </p:nvSpPr>
        <p:spPr bwMode="auto">
          <a:xfrm>
            <a:off x="2971800" y="2000250"/>
            <a:ext cx="2514600" cy="533400"/>
          </a:xfrm>
          <a:prstGeom prst="roundRect">
            <a:avLst>
              <a:gd name="adj" fmla="val 16667"/>
            </a:avLst>
          </a:prstGeom>
          <a:gradFill rotWithShape="0">
            <a:gsLst>
              <a:gs pos="0">
                <a:schemeClr val="bg1"/>
              </a:gs>
              <a:gs pos="100000">
                <a:srgbClr val="99FF99"/>
              </a:gs>
            </a:gsLst>
            <a:path path="shape">
              <a:fillToRect l="50000" t="50000" r="50000" b="50000"/>
            </a:path>
          </a:gradFill>
          <a:ln w="19050">
            <a:solidFill>
              <a:srgbClr val="33CC33"/>
            </a:solidFill>
            <a:round/>
            <a:headEnd/>
            <a:tailEnd/>
          </a:ln>
          <a:effectLst/>
        </p:spPr>
        <p:txBody>
          <a:bodyPr wrap="none" anchor="ctr"/>
          <a:lstStyle/>
          <a:p>
            <a:pPr algn="ctr"/>
            <a:r>
              <a:rPr lang="en-US" sz="3200">
                <a:solidFill>
                  <a:srgbClr val="6600CC"/>
                </a:solidFill>
                <a:effectLst/>
                <a:latin typeface="Arial Narrow" pitchFamily="34" charset="0"/>
              </a:rPr>
              <a:t>(</a:t>
            </a:r>
            <a:r>
              <a:rPr lang="en-US" sz="2800" b="0">
                <a:solidFill>
                  <a:srgbClr val="6600CC"/>
                </a:solidFill>
                <a:effectLst/>
                <a:latin typeface="Impact" pitchFamily="34" charset="0"/>
              </a:rPr>
              <a:t>Original</a:t>
            </a:r>
            <a:r>
              <a:rPr lang="en-US" sz="3200">
                <a:solidFill>
                  <a:srgbClr val="6600CC"/>
                </a:solidFill>
                <a:effectLst/>
                <a:latin typeface="Arial Narrow" pitchFamily="34" charset="0"/>
              </a:rPr>
              <a:t>) </a:t>
            </a:r>
            <a:r>
              <a:rPr lang="en-US" sz="3200" b="0">
                <a:solidFill>
                  <a:srgbClr val="6600CC"/>
                </a:solidFill>
                <a:effectLst/>
                <a:latin typeface="Impact" pitchFamily="34" charset="0"/>
              </a:rPr>
              <a:t>Yin</a:t>
            </a:r>
          </a:p>
        </p:txBody>
      </p:sp>
      <p:sp>
        <p:nvSpPr>
          <p:cNvPr id="466956" name="Oval 1036"/>
          <p:cNvSpPr>
            <a:spLocks noChangeArrowheads="1"/>
          </p:cNvSpPr>
          <p:nvPr/>
        </p:nvSpPr>
        <p:spPr bwMode="auto">
          <a:xfrm>
            <a:off x="1524000" y="1238250"/>
            <a:ext cx="1295400" cy="1219200"/>
          </a:xfrm>
          <a:prstGeom prst="ellipse">
            <a:avLst/>
          </a:prstGeom>
          <a:gradFill rotWithShape="0">
            <a:gsLst>
              <a:gs pos="0">
                <a:schemeClr val="bg1"/>
              </a:gs>
              <a:gs pos="100000">
                <a:srgbClr val="FFFFFF"/>
              </a:gs>
            </a:gsLst>
            <a:lin ang="5400000" scaled="1"/>
          </a:gradFill>
          <a:ln w="28575">
            <a:round/>
            <a:headEnd/>
            <a:tailEnd/>
          </a:ln>
          <a:effectLst/>
          <a:scene3d>
            <a:camera prst="legacyObliqueBottomLeft"/>
            <a:lightRig rig="legacyFlat3" dir="t"/>
          </a:scene3d>
          <a:sp3d extrusionH="430200" prstMaterial="legacyMatte">
            <a:bevelT w="13500" h="13500" prst="angle"/>
            <a:bevelB w="13500" h="13500" prst="angle"/>
            <a:extrusionClr>
              <a:schemeClr val="bg1"/>
            </a:extrusionClr>
          </a:sp3d>
        </p:spPr>
        <p:txBody>
          <a:bodyPr wrap="none" anchor="ctr">
            <a:flatTx/>
          </a:bodyPr>
          <a:lstStyle/>
          <a:p>
            <a:pPr algn="ctr"/>
            <a:r>
              <a:rPr lang="en-US" sz="4800" b="0" dirty="0">
                <a:solidFill>
                  <a:srgbClr val="6600CC"/>
                </a:solidFill>
                <a:effectLst/>
                <a:latin typeface="Impact" pitchFamily="34" charset="0"/>
              </a:rPr>
              <a:t>God</a:t>
            </a:r>
          </a:p>
        </p:txBody>
      </p:sp>
      <p:sp>
        <p:nvSpPr>
          <p:cNvPr id="466957" name="Text Box 1037"/>
          <p:cNvSpPr txBox="1">
            <a:spLocks noChangeArrowheads="1"/>
          </p:cNvSpPr>
          <p:nvPr/>
        </p:nvSpPr>
        <p:spPr bwMode="auto">
          <a:xfrm>
            <a:off x="127000" y="1525588"/>
            <a:ext cx="1227138" cy="873125"/>
          </a:xfrm>
          <a:prstGeom prst="rect">
            <a:avLst/>
          </a:prstGeom>
          <a:noFill/>
          <a:ln w="9525">
            <a:noFill/>
            <a:miter lim="800000"/>
            <a:headEnd/>
            <a:tailEnd/>
          </a:ln>
          <a:effectLst/>
        </p:spPr>
        <p:txBody>
          <a:bodyPr wrap="none">
            <a:spAutoFit/>
          </a:bodyPr>
          <a:lstStyle/>
          <a:p>
            <a:pPr>
              <a:lnSpc>
                <a:spcPct val="80000"/>
              </a:lnSpc>
            </a:pPr>
            <a:r>
              <a:rPr lang="en-US" sz="3200" b="0">
                <a:solidFill>
                  <a:srgbClr val="800080"/>
                </a:solidFill>
                <a:effectLst/>
                <a:latin typeface="Impact" pitchFamily="34" charset="0"/>
              </a:rPr>
              <a:t>First</a:t>
            </a:r>
          </a:p>
          <a:p>
            <a:pPr>
              <a:lnSpc>
                <a:spcPct val="80000"/>
              </a:lnSpc>
            </a:pPr>
            <a:r>
              <a:rPr lang="en-US" sz="3200" b="0">
                <a:solidFill>
                  <a:srgbClr val="800080"/>
                </a:solidFill>
                <a:effectLst/>
                <a:latin typeface="Impact" pitchFamily="34" charset="0"/>
              </a:rPr>
              <a:t>Cause</a:t>
            </a:r>
          </a:p>
        </p:txBody>
      </p:sp>
      <p:grpSp>
        <p:nvGrpSpPr>
          <p:cNvPr id="3" name="Group 1083"/>
          <p:cNvGrpSpPr>
            <a:grpSpLocks/>
          </p:cNvGrpSpPr>
          <p:nvPr/>
        </p:nvGrpSpPr>
        <p:grpSpPr bwMode="auto">
          <a:xfrm>
            <a:off x="1676400" y="5824537"/>
            <a:ext cx="5791200" cy="652463"/>
            <a:chOff x="336" y="3408"/>
            <a:chExt cx="3648" cy="411"/>
          </a:xfrm>
        </p:grpSpPr>
        <p:sp>
          <p:nvSpPr>
            <p:cNvPr id="466967" name="Text Box 1047"/>
            <p:cNvSpPr txBox="1">
              <a:spLocks noChangeArrowheads="1"/>
            </p:cNvSpPr>
            <p:nvPr/>
          </p:nvSpPr>
          <p:spPr bwMode="auto">
            <a:xfrm>
              <a:off x="528" y="3431"/>
              <a:ext cx="3456" cy="388"/>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God also exists based on the reciprocal relationship between His </a:t>
              </a:r>
              <a:r>
                <a:rPr lang="en-US" sz="2000" u="sng" dirty="0">
                  <a:solidFill>
                    <a:srgbClr val="FFFFFF"/>
                  </a:solidFill>
                  <a:effectLst/>
                  <a:latin typeface="Arial Narrow" pitchFamily="34" charset="0"/>
                </a:rPr>
                <a:t>dual characteristics</a:t>
              </a:r>
              <a:r>
                <a:rPr lang="en-US" sz="2000" dirty="0">
                  <a:solidFill>
                    <a:srgbClr val="FFFFFF"/>
                  </a:solidFill>
                  <a:effectLst/>
                  <a:latin typeface="Arial Narrow" pitchFamily="34" charset="0"/>
                </a:rPr>
                <a:t> of </a:t>
              </a:r>
              <a:r>
                <a:rPr lang="en-US" sz="2000" u="sng" dirty="0">
                  <a:solidFill>
                    <a:srgbClr val="FFFFFF"/>
                  </a:solidFill>
                  <a:effectLst/>
                  <a:latin typeface="Arial Narrow" pitchFamily="34" charset="0"/>
                </a:rPr>
                <a:t>yang</a:t>
              </a:r>
              <a:r>
                <a:rPr lang="en-US" sz="2000" dirty="0">
                  <a:solidFill>
                    <a:srgbClr val="FFFFFF"/>
                  </a:solidFill>
                  <a:effectLst/>
                  <a:latin typeface="Arial Narrow" pitchFamily="34" charset="0"/>
                </a:rPr>
                <a:t> and </a:t>
              </a:r>
              <a:r>
                <a:rPr lang="en-US" sz="2000" u="sng" dirty="0">
                  <a:solidFill>
                    <a:srgbClr val="FFFFFF"/>
                  </a:solidFill>
                  <a:effectLst/>
                  <a:latin typeface="Arial Narrow" pitchFamily="34" charset="0"/>
                </a:rPr>
                <a:t>yin</a:t>
              </a:r>
              <a:r>
                <a:rPr lang="en-US" sz="2000" b="0" dirty="0">
                  <a:solidFill>
                    <a:srgbClr val="FFFFFF"/>
                  </a:solidFill>
                  <a:effectLst/>
                  <a:latin typeface="Arial Narrow" pitchFamily="34" charset="0"/>
                </a:rPr>
                <a:t>.</a:t>
              </a:r>
            </a:p>
          </p:txBody>
        </p:sp>
        <p:sp>
          <p:nvSpPr>
            <p:cNvPr id="466968" name="Text Box 1048"/>
            <p:cNvSpPr txBox="1">
              <a:spLocks noChangeArrowheads="1"/>
            </p:cNvSpPr>
            <p:nvPr/>
          </p:nvSpPr>
          <p:spPr bwMode="auto">
            <a:xfrm>
              <a:off x="336" y="3408"/>
              <a:ext cx="240" cy="376"/>
            </a:xfrm>
            <a:prstGeom prst="rect">
              <a:avLst/>
            </a:prstGeom>
            <a:noFill/>
            <a:ln w="9525">
              <a:noFill/>
              <a:miter lim="800000"/>
              <a:headEnd/>
              <a:tailEnd/>
            </a:ln>
            <a:effectLst/>
          </p:spPr>
          <p:txBody>
            <a:bodyPr>
              <a:spAutoFit/>
            </a:bodyPr>
            <a:lstStyle/>
            <a:p>
              <a:pPr>
                <a:lnSpc>
                  <a:spcPct val="63000"/>
                </a:lnSpc>
              </a:pPr>
              <a:r>
                <a:rPr lang="en-US" sz="4800" b="0" dirty="0">
                  <a:solidFill>
                    <a:schemeClr val="bg1"/>
                  </a:solidFill>
                  <a:effectLst/>
                  <a:cs typeface="Times New Roman" panose="02020603050405020304" pitchFamily="18" charset="0"/>
                  <a:sym typeface="CommonBullets" pitchFamily="34" charset="2"/>
                </a:rPr>
                <a:t>•</a:t>
              </a:r>
              <a:endParaRPr lang="en-US" sz="4800" b="0" dirty="0">
                <a:solidFill>
                  <a:schemeClr val="bg1"/>
                </a:solidFill>
                <a:effectLst/>
              </a:endParaRPr>
            </a:p>
          </p:txBody>
        </p:sp>
      </p:grpSp>
      <p:sp>
        <p:nvSpPr>
          <p:cNvPr id="466990" name="WordArt 1070"/>
          <p:cNvSpPr>
            <a:spLocks noChangeArrowheads="1" noChangeShapeType="1" noTextEdit="1"/>
          </p:cNvSpPr>
          <p:nvPr/>
        </p:nvSpPr>
        <p:spPr bwMode="auto">
          <a:xfrm>
            <a:off x="5524500" y="1543050"/>
            <a:ext cx="190500" cy="762000"/>
          </a:xfrm>
          <a:prstGeom prst="rect">
            <a:avLst/>
          </a:prstGeom>
        </p:spPr>
        <p:txBody>
          <a:bodyPr wrap="none" fromWordArt="1">
            <a:prstTxWarp prst="textPlain">
              <a:avLst>
                <a:gd name="adj" fmla="val 50000"/>
              </a:avLst>
            </a:prstTxWarp>
          </a:bodyPr>
          <a:lstStyle/>
          <a:p>
            <a:pPr algn="ctr">
              <a:lnSpc>
                <a:spcPct val="75000"/>
              </a:lnSpc>
            </a:pPr>
            <a:r>
              <a:rPr lang="en-US" sz="5400" kern="10">
                <a:ln w="9525">
                  <a:noFill/>
                  <a:round/>
                  <a:headEnd/>
                  <a:tailEnd/>
                </a:ln>
                <a:solidFill>
                  <a:srgbClr val="800080"/>
                </a:solidFill>
                <a:effectLst/>
                <a:latin typeface="Palatino Linotype"/>
              </a:rPr>
              <a:t>]</a:t>
            </a:r>
          </a:p>
        </p:txBody>
      </p:sp>
      <p:grpSp>
        <p:nvGrpSpPr>
          <p:cNvPr id="4" name="Group 2"/>
          <p:cNvGrpSpPr>
            <a:grpSpLocks/>
          </p:cNvGrpSpPr>
          <p:nvPr/>
        </p:nvGrpSpPr>
        <p:grpSpPr bwMode="auto">
          <a:xfrm>
            <a:off x="2611438" y="3352800"/>
            <a:ext cx="609600" cy="1371600"/>
            <a:chOff x="1645" y="1680"/>
            <a:chExt cx="384" cy="864"/>
          </a:xfrm>
        </p:grpSpPr>
        <p:sp>
          <p:nvSpPr>
            <p:cNvPr id="16" name="Line 3"/>
            <p:cNvSpPr>
              <a:spLocks noChangeShapeType="1"/>
            </p:cNvSpPr>
            <p:nvPr/>
          </p:nvSpPr>
          <p:spPr bwMode="auto">
            <a:xfrm rot="353489" flipV="1">
              <a:off x="1645" y="1680"/>
              <a:ext cx="384" cy="240"/>
            </a:xfrm>
            <a:prstGeom prst="line">
              <a:avLst/>
            </a:prstGeom>
            <a:noFill/>
            <a:ln w="57150">
              <a:solidFill>
                <a:srgbClr val="800080"/>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17" name="Line 4"/>
            <p:cNvSpPr>
              <a:spLocks noChangeShapeType="1"/>
            </p:cNvSpPr>
            <p:nvPr/>
          </p:nvSpPr>
          <p:spPr bwMode="auto">
            <a:xfrm rot="-367102" flipH="1" flipV="1">
              <a:off x="1645" y="2304"/>
              <a:ext cx="384" cy="240"/>
            </a:xfrm>
            <a:prstGeom prst="line">
              <a:avLst/>
            </a:prstGeom>
            <a:noFill/>
            <a:ln w="57150">
              <a:solidFill>
                <a:srgbClr val="800080"/>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sp>
        <p:nvSpPr>
          <p:cNvPr id="18" name="AutoShape 5"/>
          <p:cNvSpPr>
            <a:spLocks noChangeArrowheads="1"/>
          </p:cNvSpPr>
          <p:nvPr/>
        </p:nvSpPr>
        <p:spPr bwMode="auto">
          <a:xfrm>
            <a:off x="2989263" y="3124200"/>
            <a:ext cx="2514600" cy="838200"/>
          </a:xfrm>
          <a:prstGeom prst="roundRect">
            <a:avLst>
              <a:gd name="adj" fmla="val 16667"/>
            </a:avLst>
          </a:prstGeom>
          <a:gradFill rotWithShape="0">
            <a:gsLst>
              <a:gs pos="0">
                <a:schemeClr val="bg1"/>
              </a:gs>
              <a:gs pos="100000">
                <a:srgbClr val="FFCCCC"/>
              </a:gs>
            </a:gsLst>
            <a:path path="shape">
              <a:fillToRect l="50000" t="50000" r="50000" b="50000"/>
            </a:path>
          </a:gradFill>
          <a:ln w="9525">
            <a:solidFill>
              <a:srgbClr val="FF9966"/>
            </a:solidFill>
            <a:round/>
            <a:headEnd/>
            <a:tailEnd/>
          </a:ln>
          <a:effectLst/>
        </p:spPr>
        <p:txBody>
          <a:bodyPr wrap="none" anchor="ctr"/>
          <a:lstStyle/>
          <a:p>
            <a:pPr algn="ctr">
              <a:lnSpc>
                <a:spcPct val="75000"/>
              </a:lnSpc>
            </a:pPr>
            <a:endParaRPr lang="en-US" sz="800" b="0">
              <a:solidFill>
                <a:srgbClr val="0000FF"/>
              </a:solidFill>
              <a:effectLst>
                <a:outerShdw blurRad="38100" dist="38100" dir="2700000" algn="tl">
                  <a:srgbClr val="000000"/>
                </a:outerShdw>
              </a:effectLst>
              <a:latin typeface="Impact" pitchFamily="34" charset="0"/>
            </a:endParaRPr>
          </a:p>
          <a:p>
            <a:pPr algn="ctr">
              <a:lnSpc>
                <a:spcPct val="75000"/>
              </a:lnSpc>
            </a:pPr>
            <a:endParaRPr lang="en-US" sz="2800" b="0">
              <a:solidFill>
                <a:srgbClr val="0000FF"/>
              </a:solidFill>
              <a:effectLst>
                <a:outerShdw blurRad="38100" dist="38100" dir="2700000" algn="tl">
                  <a:srgbClr val="000000"/>
                </a:outerShdw>
              </a:effectLst>
              <a:latin typeface="Impact" pitchFamily="34" charset="0"/>
            </a:endParaRPr>
          </a:p>
          <a:p>
            <a:pPr algn="ctr">
              <a:lnSpc>
                <a:spcPct val="75000"/>
              </a:lnSpc>
            </a:pPr>
            <a:r>
              <a:rPr lang="en-US" sz="2800" b="0">
                <a:solidFill>
                  <a:srgbClr val="0000FF"/>
                </a:solidFill>
                <a:effectLst/>
                <a:latin typeface="Impact" pitchFamily="34" charset="0"/>
              </a:rPr>
              <a:t>internal nature</a:t>
            </a:r>
          </a:p>
        </p:txBody>
      </p:sp>
      <p:sp>
        <p:nvSpPr>
          <p:cNvPr id="19" name="AutoShape 6"/>
          <p:cNvSpPr>
            <a:spLocks noChangeArrowheads="1"/>
          </p:cNvSpPr>
          <p:nvPr/>
        </p:nvSpPr>
        <p:spPr bwMode="auto">
          <a:xfrm>
            <a:off x="2989263" y="4114800"/>
            <a:ext cx="2514600" cy="838200"/>
          </a:xfrm>
          <a:prstGeom prst="roundRect">
            <a:avLst>
              <a:gd name="adj" fmla="val 16667"/>
            </a:avLst>
          </a:prstGeom>
          <a:gradFill rotWithShape="0">
            <a:gsLst>
              <a:gs pos="0">
                <a:schemeClr val="bg1"/>
              </a:gs>
              <a:gs pos="100000">
                <a:srgbClr val="99FF99"/>
              </a:gs>
            </a:gsLst>
            <a:path path="shape">
              <a:fillToRect l="50000" t="50000" r="50000" b="50000"/>
            </a:path>
          </a:gradFill>
          <a:ln w="19050">
            <a:solidFill>
              <a:srgbClr val="33CC33"/>
            </a:solidFill>
            <a:round/>
            <a:headEnd/>
            <a:tailEnd/>
          </a:ln>
          <a:effectLst/>
        </p:spPr>
        <p:txBody>
          <a:bodyPr wrap="none" anchor="ctr"/>
          <a:lstStyle/>
          <a:p>
            <a:pPr algn="ctr">
              <a:lnSpc>
                <a:spcPct val="75000"/>
              </a:lnSpc>
            </a:pPr>
            <a:endParaRPr lang="en-US" sz="800" b="0">
              <a:solidFill>
                <a:srgbClr val="6600CC"/>
              </a:solidFill>
              <a:effectLst>
                <a:outerShdw blurRad="38100" dist="38100" dir="2700000" algn="tl">
                  <a:srgbClr val="000000"/>
                </a:outerShdw>
              </a:effectLst>
              <a:latin typeface="Impact" pitchFamily="34" charset="0"/>
            </a:endParaRPr>
          </a:p>
          <a:p>
            <a:pPr algn="ctr">
              <a:lnSpc>
                <a:spcPct val="75000"/>
              </a:lnSpc>
            </a:pPr>
            <a:endParaRPr lang="en-US" sz="2800" b="0">
              <a:solidFill>
                <a:srgbClr val="6600CC"/>
              </a:solidFill>
              <a:effectLst>
                <a:outerShdw blurRad="38100" dist="38100" dir="2700000" algn="tl">
                  <a:srgbClr val="000000"/>
                </a:outerShdw>
              </a:effectLst>
              <a:latin typeface="Impact" pitchFamily="34" charset="0"/>
            </a:endParaRPr>
          </a:p>
          <a:p>
            <a:pPr algn="ctr">
              <a:lnSpc>
                <a:spcPct val="75000"/>
              </a:lnSpc>
            </a:pPr>
            <a:r>
              <a:rPr lang="en-US" sz="2800" b="0">
                <a:solidFill>
                  <a:srgbClr val="6600CC"/>
                </a:solidFill>
                <a:effectLst/>
                <a:latin typeface="Impact" pitchFamily="34" charset="0"/>
              </a:rPr>
              <a:t>external</a:t>
            </a:r>
            <a:r>
              <a:rPr lang="en-US" sz="2800" b="0">
                <a:solidFill>
                  <a:srgbClr val="6600CC"/>
                </a:solidFill>
                <a:effectLst>
                  <a:outerShdw blurRad="38100" dist="38100" dir="2700000" algn="tl">
                    <a:srgbClr val="000000"/>
                  </a:outerShdw>
                </a:effectLst>
                <a:latin typeface="Impact" pitchFamily="34" charset="0"/>
              </a:rPr>
              <a:t> </a:t>
            </a:r>
            <a:r>
              <a:rPr lang="en-US" sz="2800" b="0">
                <a:solidFill>
                  <a:srgbClr val="6600CC"/>
                </a:solidFill>
                <a:effectLst/>
                <a:latin typeface="Impact" pitchFamily="34" charset="0"/>
              </a:rPr>
              <a:t>form</a:t>
            </a:r>
          </a:p>
        </p:txBody>
      </p:sp>
      <p:sp>
        <p:nvSpPr>
          <p:cNvPr id="20" name="Oval 7"/>
          <p:cNvSpPr>
            <a:spLocks noChangeArrowheads="1"/>
          </p:cNvSpPr>
          <p:nvPr/>
        </p:nvSpPr>
        <p:spPr bwMode="auto">
          <a:xfrm>
            <a:off x="1524000" y="3352800"/>
            <a:ext cx="1295400" cy="1219200"/>
          </a:xfrm>
          <a:prstGeom prst="ellipse">
            <a:avLst/>
          </a:prstGeom>
          <a:gradFill rotWithShape="0">
            <a:gsLst>
              <a:gs pos="0">
                <a:schemeClr val="bg1"/>
              </a:gs>
              <a:gs pos="100000">
                <a:srgbClr val="FFFFFF"/>
              </a:gs>
            </a:gsLst>
            <a:lin ang="5400000" scaled="1"/>
          </a:gradFill>
          <a:ln w="28575">
            <a:round/>
            <a:headEnd/>
            <a:tailEnd/>
          </a:ln>
          <a:effectLst/>
          <a:scene3d>
            <a:camera prst="legacyObliqueBottomLeft"/>
            <a:lightRig rig="legacyFlat3" dir="t"/>
          </a:scene3d>
          <a:sp3d extrusionH="430200" prstMaterial="legacyMatte">
            <a:bevelT w="13500" h="13500" prst="angle"/>
            <a:bevelB w="13500" h="13500" prst="angle"/>
            <a:extrusionClr>
              <a:schemeClr val="bg1"/>
            </a:extrusionClr>
          </a:sp3d>
        </p:spPr>
        <p:txBody>
          <a:bodyPr wrap="none" anchor="ctr">
            <a:flatTx/>
          </a:bodyPr>
          <a:lstStyle/>
          <a:p>
            <a:pPr algn="ctr"/>
            <a:r>
              <a:rPr lang="en-US" sz="4800" b="0">
                <a:solidFill>
                  <a:srgbClr val="6600CC"/>
                </a:solidFill>
                <a:effectLst/>
                <a:latin typeface="Impact" pitchFamily="34" charset="0"/>
              </a:rPr>
              <a:t>God</a:t>
            </a:r>
          </a:p>
        </p:txBody>
      </p:sp>
      <p:sp>
        <p:nvSpPr>
          <p:cNvPr id="21" name="AutoShape 8"/>
          <p:cNvSpPr>
            <a:spLocks noChangeArrowheads="1"/>
          </p:cNvSpPr>
          <p:nvPr/>
        </p:nvSpPr>
        <p:spPr bwMode="auto">
          <a:xfrm>
            <a:off x="5732463" y="3429000"/>
            <a:ext cx="3048000" cy="1255712"/>
          </a:xfrm>
          <a:prstGeom prst="roundRect">
            <a:avLst>
              <a:gd name="adj" fmla="val 16667"/>
            </a:avLst>
          </a:prstGeom>
          <a:noFill/>
          <a:ln w="9525">
            <a:noFill/>
            <a:round/>
            <a:headEnd/>
            <a:tailEnd/>
          </a:ln>
          <a:effectLst/>
        </p:spPr>
        <p:txBody>
          <a:bodyPr wrap="none" anchor="ctr"/>
          <a:lstStyle/>
          <a:p>
            <a:pPr>
              <a:lnSpc>
                <a:spcPct val="80000"/>
              </a:lnSpc>
            </a:pPr>
            <a:r>
              <a:rPr lang="en-US" sz="2800">
                <a:solidFill>
                  <a:srgbClr val="800080"/>
                </a:solidFill>
                <a:effectLst/>
                <a:latin typeface="Arial Black" pitchFamily="34" charset="0"/>
              </a:rPr>
              <a:t>Dual</a:t>
            </a:r>
          </a:p>
          <a:p>
            <a:pPr>
              <a:lnSpc>
                <a:spcPct val="80000"/>
              </a:lnSpc>
            </a:pPr>
            <a:r>
              <a:rPr lang="en-US" sz="2800">
                <a:solidFill>
                  <a:srgbClr val="800080"/>
                </a:solidFill>
                <a:effectLst/>
                <a:latin typeface="Arial Black" pitchFamily="34" charset="0"/>
              </a:rPr>
              <a:t>Characteristics</a:t>
            </a:r>
          </a:p>
        </p:txBody>
      </p:sp>
      <p:sp>
        <p:nvSpPr>
          <p:cNvPr id="22" name="Text Box 9"/>
          <p:cNvSpPr txBox="1">
            <a:spLocks noChangeArrowheads="1"/>
          </p:cNvSpPr>
          <p:nvPr/>
        </p:nvSpPr>
        <p:spPr bwMode="auto">
          <a:xfrm>
            <a:off x="134938" y="3602038"/>
            <a:ext cx="1227137" cy="873125"/>
          </a:xfrm>
          <a:prstGeom prst="rect">
            <a:avLst/>
          </a:prstGeom>
          <a:noFill/>
          <a:ln w="9525">
            <a:noFill/>
            <a:miter lim="800000"/>
            <a:headEnd/>
            <a:tailEnd/>
          </a:ln>
          <a:effectLst/>
        </p:spPr>
        <p:txBody>
          <a:bodyPr wrap="none">
            <a:spAutoFit/>
          </a:bodyPr>
          <a:lstStyle/>
          <a:p>
            <a:pPr>
              <a:lnSpc>
                <a:spcPct val="80000"/>
              </a:lnSpc>
            </a:pPr>
            <a:r>
              <a:rPr lang="en-US" sz="3200" b="0">
                <a:solidFill>
                  <a:srgbClr val="800080"/>
                </a:solidFill>
                <a:effectLst/>
                <a:latin typeface="Impact" pitchFamily="34" charset="0"/>
              </a:rPr>
              <a:t>First</a:t>
            </a:r>
          </a:p>
          <a:p>
            <a:pPr>
              <a:lnSpc>
                <a:spcPct val="80000"/>
              </a:lnSpc>
            </a:pPr>
            <a:r>
              <a:rPr lang="en-US" sz="3200" b="0">
                <a:solidFill>
                  <a:srgbClr val="800080"/>
                </a:solidFill>
                <a:effectLst/>
                <a:latin typeface="Impact" pitchFamily="34" charset="0"/>
              </a:rPr>
              <a:t>Cause</a:t>
            </a:r>
          </a:p>
        </p:txBody>
      </p:sp>
      <p:sp>
        <p:nvSpPr>
          <p:cNvPr id="23" name="Text Box 34"/>
          <p:cNvSpPr txBox="1">
            <a:spLocks noChangeArrowheads="1"/>
          </p:cNvSpPr>
          <p:nvPr/>
        </p:nvSpPr>
        <p:spPr bwMode="auto">
          <a:xfrm>
            <a:off x="3560763" y="3124200"/>
            <a:ext cx="1371600" cy="519113"/>
          </a:xfrm>
          <a:prstGeom prst="rect">
            <a:avLst/>
          </a:prstGeom>
          <a:noFill/>
          <a:ln w="9525">
            <a:noFill/>
            <a:miter lim="800000"/>
            <a:headEnd/>
            <a:tailEnd/>
          </a:ln>
          <a:effectLst/>
        </p:spPr>
        <p:txBody>
          <a:bodyPr>
            <a:spAutoFit/>
          </a:bodyPr>
          <a:lstStyle/>
          <a:p>
            <a:pPr algn="ctr">
              <a:spcBef>
                <a:spcPct val="50000"/>
              </a:spcBef>
            </a:pPr>
            <a:r>
              <a:rPr lang="en-US" sz="2800" b="0">
                <a:solidFill>
                  <a:srgbClr val="0000FF"/>
                </a:solidFill>
                <a:effectLst/>
                <a:latin typeface="Impact" pitchFamily="34" charset="0"/>
              </a:rPr>
              <a:t>Original</a:t>
            </a:r>
          </a:p>
        </p:txBody>
      </p:sp>
      <p:sp>
        <p:nvSpPr>
          <p:cNvPr id="24" name="Text Box 35"/>
          <p:cNvSpPr txBox="1">
            <a:spLocks noChangeArrowheads="1"/>
          </p:cNvSpPr>
          <p:nvPr/>
        </p:nvSpPr>
        <p:spPr bwMode="auto">
          <a:xfrm>
            <a:off x="3560763" y="4114800"/>
            <a:ext cx="1371600" cy="519113"/>
          </a:xfrm>
          <a:prstGeom prst="rect">
            <a:avLst/>
          </a:prstGeom>
          <a:noFill/>
          <a:ln w="9525">
            <a:noFill/>
            <a:miter lim="800000"/>
            <a:headEnd/>
            <a:tailEnd/>
          </a:ln>
          <a:effectLst/>
        </p:spPr>
        <p:txBody>
          <a:bodyPr>
            <a:spAutoFit/>
          </a:bodyPr>
          <a:lstStyle/>
          <a:p>
            <a:pPr algn="ctr">
              <a:spcBef>
                <a:spcPct val="50000"/>
              </a:spcBef>
            </a:pPr>
            <a:r>
              <a:rPr lang="en-US" sz="2800" b="0">
                <a:solidFill>
                  <a:srgbClr val="6600CC"/>
                </a:solidFill>
                <a:effectLst/>
                <a:latin typeface="Impact" pitchFamily="34" charset="0"/>
              </a:rPr>
              <a:t>Original</a:t>
            </a:r>
          </a:p>
        </p:txBody>
      </p:sp>
      <p:sp>
        <p:nvSpPr>
          <p:cNvPr id="25" name="WordArt 49"/>
          <p:cNvSpPr>
            <a:spLocks noChangeArrowheads="1" noChangeShapeType="1" noTextEdit="1"/>
          </p:cNvSpPr>
          <p:nvPr/>
        </p:nvSpPr>
        <p:spPr bwMode="auto">
          <a:xfrm>
            <a:off x="5524500" y="3543300"/>
            <a:ext cx="190500" cy="990600"/>
          </a:xfrm>
          <a:prstGeom prst="rect">
            <a:avLst/>
          </a:prstGeom>
        </p:spPr>
        <p:txBody>
          <a:bodyPr wrap="none" fromWordArt="1">
            <a:prstTxWarp prst="textPlain">
              <a:avLst>
                <a:gd name="adj" fmla="val 50000"/>
              </a:avLst>
            </a:prstTxWarp>
          </a:bodyPr>
          <a:lstStyle/>
          <a:p>
            <a:pPr algn="ctr">
              <a:lnSpc>
                <a:spcPct val="75000"/>
              </a:lnSpc>
            </a:pPr>
            <a:r>
              <a:rPr lang="en-US" sz="5400" kern="10">
                <a:ln w="9525">
                  <a:noFill/>
                  <a:round/>
                  <a:headEnd/>
                  <a:tailEnd/>
                </a:ln>
                <a:solidFill>
                  <a:srgbClr val="800080"/>
                </a:solidFill>
                <a:effectLst/>
                <a:latin typeface="Palatino Linotype"/>
              </a:rPr>
              <a:t>]</a:t>
            </a:r>
          </a:p>
        </p:txBody>
      </p:sp>
      <p:sp>
        <p:nvSpPr>
          <p:cNvPr id="26" name="Text Box 1032"/>
          <p:cNvSpPr txBox="1">
            <a:spLocks noChangeArrowheads="1"/>
          </p:cNvSpPr>
          <p:nvPr/>
        </p:nvSpPr>
        <p:spPr bwMode="auto">
          <a:xfrm>
            <a:off x="381000" y="106363"/>
            <a:ext cx="4495800" cy="523220"/>
          </a:xfrm>
          <a:prstGeom prst="rect">
            <a:avLst/>
          </a:prstGeom>
          <a:noFill/>
          <a:ln w="9525">
            <a:noFill/>
            <a:miter lim="800000"/>
            <a:headEnd/>
            <a:tailEnd/>
          </a:ln>
          <a:effectLst>
            <a:outerShdw dist="17961" dir="2700000" algn="ctr" rotWithShape="0">
              <a:schemeClr val="bg1"/>
            </a:outerShdw>
          </a:effectLst>
        </p:spPr>
        <p:txBody>
          <a:bodyPr wrap="square">
            <a:spAutoFit/>
          </a:bodyPr>
          <a:lstStyle/>
          <a:p>
            <a:r>
              <a:rPr lang="en-US" sz="2800" b="0" u="sng">
                <a:solidFill>
                  <a:srgbClr val="000099"/>
                </a:solidFill>
                <a:effectLst/>
                <a:latin typeface="Impact" pitchFamily="34" charset="0"/>
              </a:rPr>
              <a:t>God’s dual characteristics</a:t>
            </a:r>
            <a:endParaRPr lang="en-US" sz="2800" b="0" u="sng" dirty="0">
              <a:solidFill>
                <a:srgbClr val="000099"/>
              </a:solidFill>
              <a:effectLst/>
              <a:latin typeface="Impact" pitchFamily="34" charset="0"/>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6956"/>
                                        </p:tgtEl>
                                        <p:attrNameLst>
                                          <p:attrName>style.visibility</p:attrName>
                                        </p:attrNameLst>
                                      </p:cBhvr>
                                      <p:to>
                                        <p:strVal val="visible"/>
                                      </p:to>
                                    </p:set>
                                    <p:animEffect transition="in" filter="fade">
                                      <p:cBhvr>
                                        <p:cTn id="10" dur="2000"/>
                                        <p:tgtEl>
                                          <p:spTgt spid="466956"/>
                                        </p:tgtEl>
                                      </p:cBhvr>
                                    </p:animEffect>
                                  </p:childTnLst>
                                </p:cTn>
                              </p:par>
                              <p:par>
                                <p:cTn id="11" presetID="10" presetClass="entr" presetSubtype="0" fill="hold" nodeType="withEffect">
                                  <p:stCondLst>
                                    <p:cond delay="0"/>
                                  </p:stCondLst>
                                  <p:childTnLst>
                                    <p:set>
                                      <p:cBhvr>
                                        <p:cTn id="12" dur="1" fill="hold">
                                          <p:stCondLst>
                                            <p:cond delay="0"/>
                                          </p:stCondLst>
                                        </p:cTn>
                                        <p:tgtEl>
                                          <p:spTgt spid="466957"/>
                                        </p:tgtEl>
                                        <p:attrNameLst>
                                          <p:attrName>style.visibility</p:attrName>
                                        </p:attrNameLst>
                                      </p:cBhvr>
                                      <p:to>
                                        <p:strVal val="visible"/>
                                      </p:to>
                                    </p:set>
                                    <p:animEffect transition="in" filter="fade">
                                      <p:cBhvr>
                                        <p:cTn id="13" dur="2000"/>
                                        <p:tgtEl>
                                          <p:spTgt spid="466957"/>
                                        </p:tgtEl>
                                      </p:cBhvr>
                                    </p:animEffect>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iterate type="wd">
                                    <p:tmPct val="30000"/>
                                  </p:iterate>
                                  <p:childTnLst>
                                    <p:set>
                                      <p:cBhvr>
                                        <p:cTn id="17" dur="1" fill="hold">
                                          <p:stCondLst>
                                            <p:cond delay="0"/>
                                          </p:stCondLst>
                                        </p:cTn>
                                        <p:tgtEl>
                                          <p:spTgt spid="466952"/>
                                        </p:tgtEl>
                                        <p:attrNameLst>
                                          <p:attrName>style.visibility</p:attrName>
                                        </p:attrNameLst>
                                      </p:cBhvr>
                                      <p:to>
                                        <p:strVal val="visible"/>
                                      </p:to>
                                    </p:set>
                                    <p:anim calcmode="lin" valueType="num">
                                      <p:cBhvr>
                                        <p:cTn id="18" dur="500" fill="hold"/>
                                        <p:tgtEl>
                                          <p:spTgt spid="466952"/>
                                        </p:tgtEl>
                                        <p:attrNameLst>
                                          <p:attrName>ppt_w</p:attrName>
                                        </p:attrNameLst>
                                      </p:cBhvr>
                                      <p:tavLst>
                                        <p:tav tm="0">
                                          <p:val>
                                            <p:fltVal val="0"/>
                                          </p:val>
                                        </p:tav>
                                        <p:tav tm="100000">
                                          <p:val>
                                            <p:strVal val="#ppt_w"/>
                                          </p:val>
                                        </p:tav>
                                      </p:tavLst>
                                    </p:anim>
                                    <p:anim calcmode="lin" valueType="num">
                                      <p:cBhvr>
                                        <p:cTn id="19" dur="500" fill="hold"/>
                                        <p:tgtEl>
                                          <p:spTgt spid="466952"/>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466953"/>
                                        </p:tgtEl>
                                        <p:attrNameLst>
                                          <p:attrName>style.visibility</p:attrName>
                                        </p:attrNameLst>
                                      </p:cBhvr>
                                      <p:to>
                                        <p:strVal val="visible"/>
                                      </p:to>
                                    </p:set>
                                    <p:anim calcmode="lin" valueType="num">
                                      <p:cBhvr>
                                        <p:cTn id="24" dur="500" fill="hold"/>
                                        <p:tgtEl>
                                          <p:spTgt spid="466953"/>
                                        </p:tgtEl>
                                        <p:attrNameLst>
                                          <p:attrName>ppt_w</p:attrName>
                                        </p:attrNameLst>
                                      </p:cBhvr>
                                      <p:tavLst>
                                        <p:tav tm="0">
                                          <p:val>
                                            <p:fltVal val="0"/>
                                          </p:val>
                                        </p:tav>
                                        <p:tav tm="100000">
                                          <p:val>
                                            <p:strVal val="#ppt_w"/>
                                          </p:val>
                                        </p:tav>
                                      </p:tavLst>
                                    </p:anim>
                                    <p:anim calcmode="lin" valueType="num">
                                      <p:cBhvr>
                                        <p:cTn id="25" dur="500" fill="hold"/>
                                        <p:tgtEl>
                                          <p:spTgt spid="466953"/>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466954"/>
                                        </p:tgtEl>
                                        <p:attrNameLst>
                                          <p:attrName>style.visibility</p:attrName>
                                        </p:attrNameLst>
                                      </p:cBhvr>
                                      <p:to>
                                        <p:strVal val="visible"/>
                                      </p:to>
                                    </p:set>
                                    <p:anim calcmode="lin" valueType="num">
                                      <p:cBhvr>
                                        <p:cTn id="30" dur="500" fill="hold"/>
                                        <p:tgtEl>
                                          <p:spTgt spid="466954"/>
                                        </p:tgtEl>
                                        <p:attrNameLst>
                                          <p:attrName>ppt_w</p:attrName>
                                        </p:attrNameLst>
                                      </p:cBhvr>
                                      <p:tavLst>
                                        <p:tav tm="0">
                                          <p:val>
                                            <p:fltVal val="0"/>
                                          </p:val>
                                        </p:tav>
                                        <p:tav tm="100000">
                                          <p:val>
                                            <p:strVal val="#ppt_w"/>
                                          </p:val>
                                        </p:tav>
                                      </p:tavLst>
                                    </p:anim>
                                    <p:anim calcmode="lin" valueType="num">
                                      <p:cBhvr>
                                        <p:cTn id="31" dur="500" fill="hold"/>
                                        <p:tgtEl>
                                          <p:spTgt spid="466954"/>
                                        </p:tgtEl>
                                        <p:attrNameLst>
                                          <p:attrName>ppt_h</p:attrName>
                                        </p:attrNameLst>
                                      </p:cBhvr>
                                      <p:tavLst>
                                        <p:tav tm="0">
                                          <p:val>
                                            <p:strVal val="#ppt_h"/>
                                          </p:val>
                                        </p:tav>
                                        <p:tav tm="100000">
                                          <p:val>
                                            <p:strVal val="#ppt_h"/>
                                          </p:val>
                                        </p:tav>
                                      </p:tavLst>
                                    </p:anim>
                                  </p:childTnLst>
                                </p:cTn>
                              </p:par>
                              <p:par>
                                <p:cTn id="32" presetID="10" presetClass="entr" presetSubtype="0" fill="hold" nodeType="withEffect">
                                  <p:stCondLst>
                                    <p:cond delay="50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66990"/>
                                        </p:tgtEl>
                                        <p:attrNameLst>
                                          <p:attrName>style.visibility</p:attrName>
                                        </p:attrNameLst>
                                      </p:cBhvr>
                                      <p:to>
                                        <p:strVal val="visible"/>
                                      </p:to>
                                    </p:set>
                                    <p:animEffect transition="in" filter="fade">
                                      <p:cBhvr>
                                        <p:cTn id="37" dur="1000"/>
                                        <p:tgtEl>
                                          <p:spTgt spid="466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952" grpId="0" autoUpdateAnimBg="0"/>
      <p:bldP spid="466953" grpId="0" animBg="1" autoUpdateAnimBg="0"/>
      <p:bldP spid="466954" grpId="0" animBg="1" autoUpdateAnimBg="0"/>
      <p:bldP spid="466956" grpId="0" animBg="1" autoUpdateAnimBg="0"/>
      <p:bldP spid="46699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16200000" scaled="1"/>
          <a:tileRect/>
        </a:gradFill>
        <a:effectLst/>
      </p:bgPr>
    </p:bg>
    <p:spTree>
      <p:nvGrpSpPr>
        <p:cNvPr id="1" name=""/>
        <p:cNvGrpSpPr/>
        <p:nvPr/>
      </p:nvGrpSpPr>
      <p:grpSpPr>
        <a:xfrm>
          <a:off x="0" y="0"/>
          <a:ext cx="0" cy="0"/>
          <a:chOff x="0" y="0"/>
          <a:chExt cx="0" cy="0"/>
        </a:xfrm>
      </p:grpSpPr>
      <p:grpSp>
        <p:nvGrpSpPr>
          <p:cNvPr id="2" name="Group 33"/>
          <p:cNvGrpSpPr/>
          <p:nvPr/>
        </p:nvGrpSpPr>
        <p:grpSpPr>
          <a:xfrm>
            <a:off x="1447801" y="1388680"/>
            <a:ext cx="3733799" cy="3411920"/>
            <a:chOff x="2266559" y="1311408"/>
            <a:chExt cx="3295950" cy="3225946"/>
          </a:xfrm>
        </p:grpSpPr>
        <p:sp>
          <p:nvSpPr>
            <p:cNvPr id="35" name="Freeform 70"/>
            <p:cNvSpPr>
              <a:spLocks/>
            </p:cNvSpPr>
            <p:nvPr/>
          </p:nvSpPr>
          <p:spPr bwMode="auto">
            <a:xfrm rot="5580240" flipH="1" flipV="1">
              <a:off x="2773310" y="1778868"/>
              <a:ext cx="2251735" cy="3265238"/>
            </a:xfrm>
            <a:custGeom>
              <a:avLst/>
              <a:gdLst/>
              <a:ahLst/>
              <a:cxnLst>
                <a:cxn ang="0">
                  <a:pos x="1494" y="1560"/>
                </a:cxn>
                <a:cxn ang="0">
                  <a:pos x="1274" y="1394"/>
                </a:cxn>
                <a:cxn ang="0">
                  <a:pos x="1141" y="1250"/>
                </a:cxn>
                <a:cxn ang="0">
                  <a:pos x="1049" y="1050"/>
                </a:cxn>
                <a:cxn ang="0">
                  <a:pos x="1007" y="873"/>
                </a:cxn>
                <a:cxn ang="0">
                  <a:pos x="1010" y="717"/>
                </a:cxn>
                <a:cxn ang="0">
                  <a:pos x="1060" y="523"/>
                </a:cxn>
                <a:cxn ang="0">
                  <a:pos x="1156" y="351"/>
                </a:cxn>
                <a:cxn ang="0">
                  <a:pos x="1295" y="199"/>
                </a:cxn>
                <a:cxn ang="0">
                  <a:pos x="1422" y="113"/>
                </a:cxn>
                <a:cxn ang="0">
                  <a:pos x="1561" y="61"/>
                </a:cxn>
                <a:cxn ang="0">
                  <a:pos x="1690" y="46"/>
                </a:cxn>
                <a:cxn ang="0">
                  <a:pos x="1899" y="55"/>
                </a:cxn>
                <a:cxn ang="0">
                  <a:pos x="1710" y="16"/>
                </a:cxn>
                <a:cxn ang="0">
                  <a:pos x="1533" y="0"/>
                </a:cxn>
                <a:cxn ang="0">
                  <a:pos x="1378" y="5"/>
                </a:cxn>
                <a:cxn ang="0">
                  <a:pos x="1212" y="28"/>
                </a:cxn>
                <a:cxn ang="0">
                  <a:pos x="1014" y="79"/>
                </a:cxn>
                <a:cxn ang="0">
                  <a:pos x="835" y="155"/>
                </a:cxn>
                <a:cxn ang="0">
                  <a:pos x="657" y="257"/>
                </a:cxn>
                <a:cxn ang="0">
                  <a:pos x="526" y="362"/>
                </a:cxn>
                <a:cxn ang="0">
                  <a:pos x="397" y="484"/>
                </a:cxn>
                <a:cxn ang="0">
                  <a:pos x="294" y="612"/>
                </a:cxn>
                <a:cxn ang="0">
                  <a:pos x="199" y="750"/>
                </a:cxn>
                <a:cxn ang="0">
                  <a:pos x="125" y="902"/>
                </a:cxn>
                <a:cxn ang="0">
                  <a:pos x="64" y="1072"/>
                </a:cxn>
                <a:cxn ang="0">
                  <a:pos x="22" y="1244"/>
                </a:cxn>
                <a:cxn ang="0">
                  <a:pos x="3" y="1427"/>
                </a:cxn>
                <a:cxn ang="0">
                  <a:pos x="3" y="1597"/>
                </a:cxn>
                <a:cxn ang="0">
                  <a:pos x="31" y="1801"/>
                </a:cxn>
                <a:cxn ang="0">
                  <a:pos x="77" y="1978"/>
                </a:cxn>
                <a:cxn ang="0">
                  <a:pos x="142" y="2128"/>
                </a:cxn>
                <a:cxn ang="0">
                  <a:pos x="221" y="2283"/>
                </a:cxn>
                <a:cxn ang="0">
                  <a:pos x="330" y="2433"/>
                </a:cxn>
                <a:cxn ang="0">
                  <a:pos x="441" y="2561"/>
                </a:cxn>
                <a:cxn ang="0">
                  <a:pos x="554" y="2664"/>
                </a:cxn>
                <a:cxn ang="0">
                  <a:pos x="691" y="2762"/>
                </a:cxn>
                <a:cxn ang="0">
                  <a:pos x="807" y="2825"/>
                </a:cxn>
                <a:cxn ang="0">
                  <a:pos x="918" y="2864"/>
                </a:cxn>
                <a:cxn ang="0">
                  <a:pos x="1064" y="2892"/>
                </a:cxn>
                <a:cxn ang="0">
                  <a:pos x="1189" y="2892"/>
                </a:cxn>
                <a:cxn ang="0">
                  <a:pos x="1347" y="2862"/>
                </a:cxn>
                <a:cxn ang="0">
                  <a:pos x="1474" y="2801"/>
                </a:cxn>
                <a:cxn ang="0">
                  <a:pos x="1590" y="2718"/>
                </a:cxn>
                <a:cxn ang="0">
                  <a:pos x="1690" y="2609"/>
                </a:cxn>
                <a:cxn ang="0">
                  <a:pos x="1766" y="2479"/>
                </a:cxn>
                <a:cxn ang="0">
                  <a:pos x="1810" y="2326"/>
                </a:cxn>
                <a:cxn ang="0">
                  <a:pos x="1823" y="2163"/>
                </a:cxn>
                <a:cxn ang="0">
                  <a:pos x="1794" y="1991"/>
                </a:cxn>
                <a:cxn ang="0">
                  <a:pos x="1727" y="1841"/>
                </a:cxn>
                <a:cxn ang="0">
                  <a:pos x="1627" y="1699"/>
                </a:cxn>
              </a:cxnLst>
              <a:rect l="0" t="0" r="r" b="b"/>
              <a:pathLst>
                <a:path w="1899" h="2895">
                  <a:moveTo>
                    <a:pt x="1561" y="1625"/>
                  </a:moveTo>
                  <a:lnTo>
                    <a:pt x="1494" y="1560"/>
                  </a:lnTo>
                  <a:lnTo>
                    <a:pt x="1424" y="1505"/>
                  </a:lnTo>
                  <a:lnTo>
                    <a:pt x="1274" y="1394"/>
                  </a:lnTo>
                  <a:lnTo>
                    <a:pt x="1197" y="1322"/>
                  </a:lnTo>
                  <a:lnTo>
                    <a:pt x="1141" y="1250"/>
                  </a:lnTo>
                  <a:lnTo>
                    <a:pt x="1082" y="1139"/>
                  </a:lnTo>
                  <a:lnTo>
                    <a:pt x="1049" y="1050"/>
                  </a:lnTo>
                  <a:lnTo>
                    <a:pt x="1018" y="958"/>
                  </a:lnTo>
                  <a:lnTo>
                    <a:pt x="1007" y="873"/>
                  </a:lnTo>
                  <a:lnTo>
                    <a:pt x="1005" y="789"/>
                  </a:lnTo>
                  <a:lnTo>
                    <a:pt x="1010" y="717"/>
                  </a:lnTo>
                  <a:lnTo>
                    <a:pt x="1027" y="617"/>
                  </a:lnTo>
                  <a:lnTo>
                    <a:pt x="1060" y="523"/>
                  </a:lnTo>
                  <a:lnTo>
                    <a:pt x="1101" y="440"/>
                  </a:lnTo>
                  <a:lnTo>
                    <a:pt x="1156" y="351"/>
                  </a:lnTo>
                  <a:lnTo>
                    <a:pt x="1234" y="261"/>
                  </a:lnTo>
                  <a:lnTo>
                    <a:pt x="1295" y="199"/>
                  </a:lnTo>
                  <a:lnTo>
                    <a:pt x="1358" y="151"/>
                  </a:lnTo>
                  <a:lnTo>
                    <a:pt x="1422" y="113"/>
                  </a:lnTo>
                  <a:lnTo>
                    <a:pt x="1489" y="83"/>
                  </a:lnTo>
                  <a:lnTo>
                    <a:pt x="1561" y="61"/>
                  </a:lnTo>
                  <a:lnTo>
                    <a:pt x="1638" y="50"/>
                  </a:lnTo>
                  <a:lnTo>
                    <a:pt x="1690" y="46"/>
                  </a:lnTo>
                  <a:lnTo>
                    <a:pt x="1751" y="44"/>
                  </a:lnTo>
                  <a:lnTo>
                    <a:pt x="1899" y="55"/>
                  </a:lnTo>
                  <a:lnTo>
                    <a:pt x="1790" y="29"/>
                  </a:lnTo>
                  <a:lnTo>
                    <a:pt x="1710" y="16"/>
                  </a:lnTo>
                  <a:lnTo>
                    <a:pt x="1622" y="5"/>
                  </a:lnTo>
                  <a:lnTo>
                    <a:pt x="1533" y="0"/>
                  </a:lnTo>
                  <a:lnTo>
                    <a:pt x="1457" y="0"/>
                  </a:lnTo>
                  <a:lnTo>
                    <a:pt x="1378" y="5"/>
                  </a:lnTo>
                  <a:lnTo>
                    <a:pt x="1291" y="13"/>
                  </a:lnTo>
                  <a:lnTo>
                    <a:pt x="1212" y="28"/>
                  </a:lnTo>
                  <a:lnTo>
                    <a:pt x="1117" y="50"/>
                  </a:lnTo>
                  <a:lnTo>
                    <a:pt x="1014" y="79"/>
                  </a:lnTo>
                  <a:lnTo>
                    <a:pt x="914" y="118"/>
                  </a:lnTo>
                  <a:lnTo>
                    <a:pt x="835" y="155"/>
                  </a:lnTo>
                  <a:lnTo>
                    <a:pt x="748" y="201"/>
                  </a:lnTo>
                  <a:lnTo>
                    <a:pt x="657" y="257"/>
                  </a:lnTo>
                  <a:lnTo>
                    <a:pt x="591" y="309"/>
                  </a:lnTo>
                  <a:lnTo>
                    <a:pt x="526" y="362"/>
                  </a:lnTo>
                  <a:lnTo>
                    <a:pt x="458" y="425"/>
                  </a:lnTo>
                  <a:lnTo>
                    <a:pt x="397" y="484"/>
                  </a:lnTo>
                  <a:lnTo>
                    <a:pt x="347" y="545"/>
                  </a:lnTo>
                  <a:lnTo>
                    <a:pt x="294" y="612"/>
                  </a:lnTo>
                  <a:lnTo>
                    <a:pt x="247" y="678"/>
                  </a:lnTo>
                  <a:lnTo>
                    <a:pt x="199" y="750"/>
                  </a:lnTo>
                  <a:lnTo>
                    <a:pt x="161" y="824"/>
                  </a:lnTo>
                  <a:lnTo>
                    <a:pt x="125" y="902"/>
                  </a:lnTo>
                  <a:lnTo>
                    <a:pt x="92" y="983"/>
                  </a:lnTo>
                  <a:lnTo>
                    <a:pt x="64" y="1072"/>
                  </a:lnTo>
                  <a:lnTo>
                    <a:pt x="39" y="1157"/>
                  </a:lnTo>
                  <a:lnTo>
                    <a:pt x="22" y="1244"/>
                  </a:lnTo>
                  <a:lnTo>
                    <a:pt x="9" y="1344"/>
                  </a:lnTo>
                  <a:lnTo>
                    <a:pt x="3" y="1427"/>
                  </a:lnTo>
                  <a:lnTo>
                    <a:pt x="0" y="1510"/>
                  </a:lnTo>
                  <a:lnTo>
                    <a:pt x="3" y="1597"/>
                  </a:lnTo>
                  <a:lnTo>
                    <a:pt x="15" y="1697"/>
                  </a:lnTo>
                  <a:lnTo>
                    <a:pt x="31" y="1801"/>
                  </a:lnTo>
                  <a:lnTo>
                    <a:pt x="53" y="1889"/>
                  </a:lnTo>
                  <a:lnTo>
                    <a:pt x="77" y="1978"/>
                  </a:lnTo>
                  <a:lnTo>
                    <a:pt x="105" y="2050"/>
                  </a:lnTo>
                  <a:lnTo>
                    <a:pt x="142" y="2128"/>
                  </a:lnTo>
                  <a:lnTo>
                    <a:pt x="175" y="2200"/>
                  </a:lnTo>
                  <a:lnTo>
                    <a:pt x="221" y="2283"/>
                  </a:lnTo>
                  <a:lnTo>
                    <a:pt x="275" y="2365"/>
                  </a:lnTo>
                  <a:lnTo>
                    <a:pt x="330" y="2433"/>
                  </a:lnTo>
                  <a:lnTo>
                    <a:pt x="382" y="2498"/>
                  </a:lnTo>
                  <a:lnTo>
                    <a:pt x="441" y="2561"/>
                  </a:lnTo>
                  <a:lnTo>
                    <a:pt x="502" y="2620"/>
                  </a:lnTo>
                  <a:lnTo>
                    <a:pt x="554" y="2664"/>
                  </a:lnTo>
                  <a:lnTo>
                    <a:pt x="620" y="2718"/>
                  </a:lnTo>
                  <a:lnTo>
                    <a:pt x="691" y="2762"/>
                  </a:lnTo>
                  <a:lnTo>
                    <a:pt x="748" y="2796"/>
                  </a:lnTo>
                  <a:lnTo>
                    <a:pt x="807" y="2825"/>
                  </a:lnTo>
                  <a:lnTo>
                    <a:pt x="863" y="2847"/>
                  </a:lnTo>
                  <a:lnTo>
                    <a:pt x="918" y="2864"/>
                  </a:lnTo>
                  <a:lnTo>
                    <a:pt x="1001" y="2884"/>
                  </a:lnTo>
                  <a:lnTo>
                    <a:pt x="1064" y="2892"/>
                  </a:lnTo>
                  <a:lnTo>
                    <a:pt x="1129" y="2895"/>
                  </a:lnTo>
                  <a:lnTo>
                    <a:pt x="1189" y="2892"/>
                  </a:lnTo>
                  <a:lnTo>
                    <a:pt x="1269" y="2881"/>
                  </a:lnTo>
                  <a:lnTo>
                    <a:pt x="1347" y="2862"/>
                  </a:lnTo>
                  <a:lnTo>
                    <a:pt x="1417" y="2834"/>
                  </a:lnTo>
                  <a:lnTo>
                    <a:pt x="1474" y="2801"/>
                  </a:lnTo>
                  <a:lnTo>
                    <a:pt x="1539" y="2762"/>
                  </a:lnTo>
                  <a:lnTo>
                    <a:pt x="1590" y="2718"/>
                  </a:lnTo>
                  <a:lnTo>
                    <a:pt x="1644" y="2668"/>
                  </a:lnTo>
                  <a:lnTo>
                    <a:pt x="1690" y="2609"/>
                  </a:lnTo>
                  <a:lnTo>
                    <a:pt x="1733" y="2546"/>
                  </a:lnTo>
                  <a:lnTo>
                    <a:pt x="1766" y="2479"/>
                  </a:lnTo>
                  <a:lnTo>
                    <a:pt x="1790" y="2404"/>
                  </a:lnTo>
                  <a:lnTo>
                    <a:pt x="1810" y="2326"/>
                  </a:lnTo>
                  <a:lnTo>
                    <a:pt x="1821" y="2246"/>
                  </a:lnTo>
                  <a:lnTo>
                    <a:pt x="1823" y="2163"/>
                  </a:lnTo>
                  <a:lnTo>
                    <a:pt x="1812" y="2071"/>
                  </a:lnTo>
                  <a:lnTo>
                    <a:pt x="1794" y="1991"/>
                  </a:lnTo>
                  <a:lnTo>
                    <a:pt x="1762" y="1914"/>
                  </a:lnTo>
                  <a:lnTo>
                    <a:pt x="1727" y="1841"/>
                  </a:lnTo>
                  <a:lnTo>
                    <a:pt x="1683" y="1777"/>
                  </a:lnTo>
                  <a:lnTo>
                    <a:pt x="1627" y="1699"/>
                  </a:lnTo>
                  <a:lnTo>
                    <a:pt x="1561" y="1625"/>
                  </a:lnTo>
                  <a:close/>
                </a:path>
              </a:pathLst>
            </a:custGeom>
            <a:gradFill rotWithShape="0">
              <a:gsLst>
                <a:gs pos="0">
                  <a:srgbClr val="94E494"/>
                </a:gs>
                <a:gs pos="100000">
                  <a:srgbClr val="E0FFC1"/>
                </a:gs>
              </a:gsLst>
              <a:lin ang="0" scaled="1"/>
            </a:gradFill>
            <a:ln w="3175" cmpd="sng">
              <a:solidFill>
                <a:srgbClr val="99FF33"/>
              </a:solidFill>
              <a:prstDash val="solid"/>
              <a:round/>
              <a:headEnd/>
              <a:tailEnd/>
            </a:ln>
          </p:spPr>
          <p:txBody>
            <a:bodyPr/>
            <a:lstStyle/>
            <a:p>
              <a:pPr>
                <a:lnSpc>
                  <a:spcPct val="75000"/>
                </a:lnSpc>
              </a:pPr>
              <a:endParaRPr lang="en-US" sz="2700" b="0">
                <a:solidFill>
                  <a:srgbClr val="000099"/>
                </a:solidFill>
                <a:effectLst/>
                <a:latin typeface="Impact" pitchFamily="34" charset="0"/>
              </a:endParaRPr>
            </a:p>
          </p:txBody>
        </p:sp>
        <p:sp>
          <p:nvSpPr>
            <p:cNvPr id="36" name="Freeform 68"/>
            <p:cNvSpPr>
              <a:spLocks/>
            </p:cNvSpPr>
            <p:nvPr/>
          </p:nvSpPr>
          <p:spPr bwMode="auto">
            <a:xfrm rot="5437268" flipH="1" flipV="1">
              <a:off x="2804742" y="806706"/>
              <a:ext cx="2253065" cy="3262469"/>
            </a:xfrm>
            <a:custGeom>
              <a:avLst/>
              <a:gdLst/>
              <a:ahLst/>
              <a:cxnLst>
                <a:cxn ang="0">
                  <a:pos x="405" y="1335"/>
                </a:cxn>
                <a:cxn ang="0">
                  <a:pos x="625" y="1501"/>
                </a:cxn>
                <a:cxn ang="0">
                  <a:pos x="758" y="1645"/>
                </a:cxn>
                <a:cxn ang="0">
                  <a:pos x="850" y="1845"/>
                </a:cxn>
                <a:cxn ang="0">
                  <a:pos x="892" y="2022"/>
                </a:cxn>
                <a:cxn ang="0">
                  <a:pos x="889" y="2178"/>
                </a:cxn>
                <a:cxn ang="0">
                  <a:pos x="839" y="2372"/>
                </a:cxn>
                <a:cxn ang="0">
                  <a:pos x="743" y="2544"/>
                </a:cxn>
                <a:cxn ang="0">
                  <a:pos x="604" y="2696"/>
                </a:cxn>
                <a:cxn ang="0">
                  <a:pos x="477" y="2782"/>
                </a:cxn>
                <a:cxn ang="0">
                  <a:pos x="338" y="2834"/>
                </a:cxn>
                <a:cxn ang="0">
                  <a:pos x="209" y="2849"/>
                </a:cxn>
                <a:cxn ang="0">
                  <a:pos x="0" y="2840"/>
                </a:cxn>
                <a:cxn ang="0">
                  <a:pos x="189" y="2879"/>
                </a:cxn>
                <a:cxn ang="0">
                  <a:pos x="366" y="2895"/>
                </a:cxn>
                <a:cxn ang="0">
                  <a:pos x="521" y="2890"/>
                </a:cxn>
                <a:cxn ang="0">
                  <a:pos x="687" y="2867"/>
                </a:cxn>
                <a:cxn ang="0">
                  <a:pos x="885" y="2816"/>
                </a:cxn>
                <a:cxn ang="0">
                  <a:pos x="1064" y="2740"/>
                </a:cxn>
                <a:cxn ang="0">
                  <a:pos x="1242" y="2638"/>
                </a:cxn>
                <a:cxn ang="0">
                  <a:pos x="1373" y="2533"/>
                </a:cxn>
                <a:cxn ang="0">
                  <a:pos x="1502" y="2411"/>
                </a:cxn>
                <a:cxn ang="0">
                  <a:pos x="1605" y="2283"/>
                </a:cxn>
                <a:cxn ang="0">
                  <a:pos x="1700" y="2145"/>
                </a:cxn>
                <a:cxn ang="0">
                  <a:pos x="1774" y="1993"/>
                </a:cxn>
                <a:cxn ang="0">
                  <a:pos x="1835" y="1823"/>
                </a:cxn>
                <a:cxn ang="0">
                  <a:pos x="1877" y="1651"/>
                </a:cxn>
                <a:cxn ang="0">
                  <a:pos x="1896" y="1468"/>
                </a:cxn>
                <a:cxn ang="0">
                  <a:pos x="1896" y="1298"/>
                </a:cxn>
                <a:cxn ang="0">
                  <a:pos x="1868" y="1094"/>
                </a:cxn>
                <a:cxn ang="0">
                  <a:pos x="1822" y="917"/>
                </a:cxn>
                <a:cxn ang="0">
                  <a:pos x="1757" y="767"/>
                </a:cxn>
                <a:cxn ang="0">
                  <a:pos x="1678" y="612"/>
                </a:cxn>
                <a:cxn ang="0">
                  <a:pos x="1569" y="462"/>
                </a:cxn>
                <a:cxn ang="0">
                  <a:pos x="1458" y="334"/>
                </a:cxn>
                <a:cxn ang="0">
                  <a:pos x="1345" y="231"/>
                </a:cxn>
                <a:cxn ang="0">
                  <a:pos x="1208" y="133"/>
                </a:cxn>
                <a:cxn ang="0">
                  <a:pos x="1092" y="70"/>
                </a:cxn>
                <a:cxn ang="0">
                  <a:pos x="981" y="31"/>
                </a:cxn>
                <a:cxn ang="0">
                  <a:pos x="835" y="3"/>
                </a:cxn>
                <a:cxn ang="0">
                  <a:pos x="710" y="3"/>
                </a:cxn>
                <a:cxn ang="0">
                  <a:pos x="552" y="33"/>
                </a:cxn>
                <a:cxn ang="0">
                  <a:pos x="425" y="94"/>
                </a:cxn>
                <a:cxn ang="0">
                  <a:pos x="309" y="177"/>
                </a:cxn>
                <a:cxn ang="0">
                  <a:pos x="209" y="286"/>
                </a:cxn>
                <a:cxn ang="0">
                  <a:pos x="133" y="416"/>
                </a:cxn>
                <a:cxn ang="0">
                  <a:pos x="89" y="569"/>
                </a:cxn>
                <a:cxn ang="0">
                  <a:pos x="76" y="732"/>
                </a:cxn>
                <a:cxn ang="0">
                  <a:pos x="105" y="904"/>
                </a:cxn>
                <a:cxn ang="0">
                  <a:pos x="172" y="1054"/>
                </a:cxn>
                <a:cxn ang="0">
                  <a:pos x="272" y="1196"/>
                </a:cxn>
              </a:cxnLst>
              <a:rect l="0" t="0" r="r" b="b"/>
              <a:pathLst>
                <a:path w="1899" h="2895">
                  <a:moveTo>
                    <a:pt x="338" y="1270"/>
                  </a:moveTo>
                  <a:lnTo>
                    <a:pt x="405" y="1335"/>
                  </a:lnTo>
                  <a:lnTo>
                    <a:pt x="475" y="1390"/>
                  </a:lnTo>
                  <a:lnTo>
                    <a:pt x="625" y="1501"/>
                  </a:lnTo>
                  <a:lnTo>
                    <a:pt x="702" y="1573"/>
                  </a:lnTo>
                  <a:lnTo>
                    <a:pt x="758" y="1645"/>
                  </a:lnTo>
                  <a:lnTo>
                    <a:pt x="817" y="1756"/>
                  </a:lnTo>
                  <a:lnTo>
                    <a:pt x="850" y="1845"/>
                  </a:lnTo>
                  <a:lnTo>
                    <a:pt x="881" y="1937"/>
                  </a:lnTo>
                  <a:lnTo>
                    <a:pt x="892" y="2022"/>
                  </a:lnTo>
                  <a:lnTo>
                    <a:pt x="894" y="2106"/>
                  </a:lnTo>
                  <a:lnTo>
                    <a:pt x="889" y="2178"/>
                  </a:lnTo>
                  <a:lnTo>
                    <a:pt x="872" y="2278"/>
                  </a:lnTo>
                  <a:lnTo>
                    <a:pt x="839" y="2372"/>
                  </a:lnTo>
                  <a:lnTo>
                    <a:pt x="798" y="2455"/>
                  </a:lnTo>
                  <a:lnTo>
                    <a:pt x="743" y="2544"/>
                  </a:lnTo>
                  <a:lnTo>
                    <a:pt x="665" y="2634"/>
                  </a:lnTo>
                  <a:lnTo>
                    <a:pt x="604" y="2696"/>
                  </a:lnTo>
                  <a:lnTo>
                    <a:pt x="541" y="2744"/>
                  </a:lnTo>
                  <a:lnTo>
                    <a:pt x="477" y="2782"/>
                  </a:lnTo>
                  <a:lnTo>
                    <a:pt x="410" y="2812"/>
                  </a:lnTo>
                  <a:lnTo>
                    <a:pt x="338" y="2834"/>
                  </a:lnTo>
                  <a:lnTo>
                    <a:pt x="261" y="2845"/>
                  </a:lnTo>
                  <a:lnTo>
                    <a:pt x="209" y="2849"/>
                  </a:lnTo>
                  <a:lnTo>
                    <a:pt x="148" y="2851"/>
                  </a:lnTo>
                  <a:lnTo>
                    <a:pt x="0" y="2840"/>
                  </a:lnTo>
                  <a:lnTo>
                    <a:pt x="109" y="2866"/>
                  </a:lnTo>
                  <a:lnTo>
                    <a:pt x="189" y="2879"/>
                  </a:lnTo>
                  <a:lnTo>
                    <a:pt x="277" y="2890"/>
                  </a:lnTo>
                  <a:lnTo>
                    <a:pt x="366" y="2895"/>
                  </a:lnTo>
                  <a:lnTo>
                    <a:pt x="442" y="2895"/>
                  </a:lnTo>
                  <a:lnTo>
                    <a:pt x="521" y="2890"/>
                  </a:lnTo>
                  <a:lnTo>
                    <a:pt x="608" y="2882"/>
                  </a:lnTo>
                  <a:lnTo>
                    <a:pt x="687" y="2867"/>
                  </a:lnTo>
                  <a:lnTo>
                    <a:pt x="782" y="2845"/>
                  </a:lnTo>
                  <a:lnTo>
                    <a:pt x="885" y="2816"/>
                  </a:lnTo>
                  <a:lnTo>
                    <a:pt x="985" y="2777"/>
                  </a:lnTo>
                  <a:lnTo>
                    <a:pt x="1064" y="2740"/>
                  </a:lnTo>
                  <a:lnTo>
                    <a:pt x="1151" y="2694"/>
                  </a:lnTo>
                  <a:lnTo>
                    <a:pt x="1242" y="2638"/>
                  </a:lnTo>
                  <a:lnTo>
                    <a:pt x="1308" y="2586"/>
                  </a:lnTo>
                  <a:lnTo>
                    <a:pt x="1373" y="2533"/>
                  </a:lnTo>
                  <a:lnTo>
                    <a:pt x="1441" y="2470"/>
                  </a:lnTo>
                  <a:lnTo>
                    <a:pt x="1502" y="2411"/>
                  </a:lnTo>
                  <a:lnTo>
                    <a:pt x="1552" y="2350"/>
                  </a:lnTo>
                  <a:lnTo>
                    <a:pt x="1605" y="2283"/>
                  </a:lnTo>
                  <a:lnTo>
                    <a:pt x="1652" y="2217"/>
                  </a:lnTo>
                  <a:lnTo>
                    <a:pt x="1700" y="2145"/>
                  </a:lnTo>
                  <a:lnTo>
                    <a:pt x="1738" y="2071"/>
                  </a:lnTo>
                  <a:lnTo>
                    <a:pt x="1774" y="1993"/>
                  </a:lnTo>
                  <a:lnTo>
                    <a:pt x="1807" y="1912"/>
                  </a:lnTo>
                  <a:lnTo>
                    <a:pt x="1835" y="1823"/>
                  </a:lnTo>
                  <a:lnTo>
                    <a:pt x="1860" y="1738"/>
                  </a:lnTo>
                  <a:lnTo>
                    <a:pt x="1877" y="1651"/>
                  </a:lnTo>
                  <a:lnTo>
                    <a:pt x="1890" y="1551"/>
                  </a:lnTo>
                  <a:lnTo>
                    <a:pt x="1896" y="1468"/>
                  </a:lnTo>
                  <a:lnTo>
                    <a:pt x="1899" y="1385"/>
                  </a:lnTo>
                  <a:lnTo>
                    <a:pt x="1896" y="1298"/>
                  </a:lnTo>
                  <a:lnTo>
                    <a:pt x="1884" y="1198"/>
                  </a:lnTo>
                  <a:lnTo>
                    <a:pt x="1868" y="1094"/>
                  </a:lnTo>
                  <a:lnTo>
                    <a:pt x="1846" y="1006"/>
                  </a:lnTo>
                  <a:lnTo>
                    <a:pt x="1822" y="917"/>
                  </a:lnTo>
                  <a:lnTo>
                    <a:pt x="1794" y="845"/>
                  </a:lnTo>
                  <a:lnTo>
                    <a:pt x="1757" y="767"/>
                  </a:lnTo>
                  <a:lnTo>
                    <a:pt x="1724" y="695"/>
                  </a:lnTo>
                  <a:lnTo>
                    <a:pt x="1678" y="612"/>
                  </a:lnTo>
                  <a:lnTo>
                    <a:pt x="1624" y="530"/>
                  </a:lnTo>
                  <a:lnTo>
                    <a:pt x="1569" y="462"/>
                  </a:lnTo>
                  <a:lnTo>
                    <a:pt x="1517" y="397"/>
                  </a:lnTo>
                  <a:lnTo>
                    <a:pt x="1458" y="334"/>
                  </a:lnTo>
                  <a:lnTo>
                    <a:pt x="1397" y="275"/>
                  </a:lnTo>
                  <a:lnTo>
                    <a:pt x="1345" y="231"/>
                  </a:lnTo>
                  <a:lnTo>
                    <a:pt x="1279" y="177"/>
                  </a:lnTo>
                  <a:lnTo>
                    <a:pt x="1208" y="133"/>
                  </a:lnTo>
                  <a:lnTo>
                    <a:pt x="1151" y="99"/>
                  </a:lnTo>
                  <a:lnTo>
                    <a:pt x="1092" y="70"/>
                  </a:lnTo>
                  <a:lnTo>
                    <a:pt x="1036" y="48"/>
                  </a:lnTo>
                  <a:lnTo>
                    <a:pt x="981" y="31"/>
                  </a:lnTo>
                  <a:lnTo>
                    <a:pt x="898" y="11"/>
                  </a:lnTo>
                  <a:lnTo>
                    <a:pt x="835" y="3"/>
                  </a:lnTo>
                  <a:lnTo>
                    <a:pt x="770" y="0"/>
                  </a:lnTo>
                  <a:lnTo>
                    <a:pt x="710" y="3"/>
                  </a:lnTo>
                  <a:lnTo>
                    <a:pt x="630" y="14"/>
                  </a:lnTo>
                  <a:lnTo>
                    <a:pt x="552" y="33"/>
                  </a:lnTo>
                  <a:lnTo>
                    <a:pt x="482" y="61"/>
                  </a:lnTo>
                  <a:lnTo>
                    <a:pt x="425" y="94"/>
                  </a:lnTo>
                  <a:lnTo>
                    <a:pt x="360" y="133"/>
                  </a:lnTo>
                  <a:lnTo>
                    <a:pt x="309" y="177"/>
                  </a:lnTo>
                  <a:lnTo>
                    <a:pt x="255" y="227"/>
                  </a:lnTo>
                  <a:lnTo>
                    <a:pt x="209" y="286"/>
                  </a:lnTo>
                  <a:lnTo>
                    <a:pt x="166" y="349"/>
                  </a:lnTo>
                  <a:lnTo>
                    <a:pt x="133" y="416"/>
                  </a:lnTo>
                  <a:lnTo>
                    <a:pt x="109" y="491"/>
                  </a:lnTo>
                  <a:lnTo>
                    <a:pt x="89" y="569"/>
                  </a:lnTo>
                  <a:lnTo>
                    <a:pt x="78" y="649"/>
                  </a:lnTo>
                  <a:lnTo>
                    <a:pt x="76" y="732"/>
                  </a:lnTo>
                  <a:lnTo>
                    <a:pt x="87" y="824"/>
                  </a:lnTo>
                  <a:lnTo>
                    <a:pt x="105" y="904"/>
                  </a:lnTo>
                  <a:lnTo>
                    <a:pt x="137" y="981"/>
                  </a:lnTo>
                  <a:lnTo>
                    <a:pt x="172" y="1054"/>
                  </a:lnTo>
                  <a:lnTo>
                    <a:pt x="216" y="1118"/>
                  </a:lnTo>
                  <a:lnTo>
                    <a:pt x="272" y="1196"/>
                  </a:lnTo>
                  <a:lnTo>
                    <a:pt x="338" y="1270"/>
                  </a:lnTo>
                  <a:close/>
                </a:path>
              </a:pathLst>
            </a:custGeom>
            <a:gradFill rotWithShape="0">
              <a:gsLst>
                <a:gs pos="0">
                  <a:srgbClr val="FFB9B9"/>
                </a:gs>
                <a:gs pos="100000">
                  <a:srgbClr val="FFE3E3"/>
                </a:gs>
              </a:gsLst>
              <a:lin ang="0" scaled="1"/>
            </a:gradFill>
            <a:ln w="9525" cmpd="sng">
              <a:solidFill>
                <a:srgbClr val="FFCCCC"/>
              </a:solidFill>
              <a:prstDash val="solid"/>
              <a:round/>
              <a:headEnd/>
              <a:tailEnd/>
            </a:ln>
          </p:spPr>
          <p:txBody>
            <a:bodyPr/>
            <a:lstStyle/>
            <a:p>
              <a:pPr>
                <a:lnSpc>
                  <a:spcPct val="75000"/>
                </a:lnSpc>
              </a:pPr>
              <a:endParaRPr lang="en-US" sz="2700" b="0">
                <a:solidFill>
                  <a:srgbClr val="000099"/>
                </a:solidFill>
                <a:effectLst/>
                <a:latin typeface="Impact" pitchFamily="34" charset="0"/>
              </a:endParaRPr>
            </a:p>
          </p:txBody>
        </p:sp>
      </p:grpSp>
      <p:sp>
        <p:nvSpPr>
          <p:cNvPr id="195588" name="Rectangle 4"/>
          <p:cNvSpPr>
            <a:spLocks noChangeArrowheads="1"/>
          </p:cNvSpPr>
          <p:nvPr/>
        </p:nvSpPr>
        <p:spPr bwMode="auto">
          <a:xfrm>
            <a:off x="20216" y="5551812"/>
            <a:ext cx="9144000" cy="1371600"/>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grpSp>
        <p:nvGrpSpPr>
          <p:cNvPr id="4" name="Group 57"/>
          <p:cNvGrpSpPr>
            <a:grpSpLocks/>
          </p:cNvGrpSpPr>
          <p:nvPr/>
        </p:nvGrpSpPr>
        <p:grpSpPr bwMode="auto">
          <a:xfrm>
            <a:off x="1753731" y="5791200"/>
            <a:ext cx="5713869" cy="890588"/>
            <a:chOff x="576" y="3592"/>
            <a:chExt cx="3564" cy="561"/>
          </a:xfrm>
        </p:grpSpPr>
        <p:sp>
          <p:nvSpPr>
            <p:cNvPr id="195642" name="Text Box 58"/>
            <p:cNvSpPr txBox="1">
              <a:spLocks noChangeArrowheads="1"/>
            </p:cNvSpPr>
            <p:nvPr/>
          </p:nvSpPr>
          <p:spPr bwMode="auto">
            <a:xfrm>
              <a:off x="768" y="3600"/>
              <a:ext cx="3372" cy="553"/>
            </a:xfrm>
            <a:prstGeom prst="rect">
              <a:avLst/>
            </a:prstGeom>
            <a:noFill/>
            <a:ln w="9525">
              <a:noFill/>
              <a:miter lim="800000"/>
              <a:headEnd/>
              <a:tailEnd/>
            </a:ln>
            <a:effectLst/>
          </p:spPr>
          <p:txBody>
            <a:bodyPr wrap="square">
              <a:spAutoFit/>
            </a:bodyPr>
            <a:lstStyle/>
            <a:p>
              <a:pPr>
                <a:lnSpc>
                  <a:spcPct val="85000"/>
                </a:lnSpc>
                <a:spcBef>
                  <a:spcPct val="50000"/>
                </a:spcBef>
              </a:pPr>
              <a:r>
                <a:rPr lang="en-US" sz="2000" dirty="0">
                  <a:solidFill>
                    <a:srgbClr val="FFFFFF"/>
                  </a:solidFill>
                  <a:effectLst/>
                  <a:latin typeface="Arial Narrow" pitchFamily="34" charset="0"/>
                </a:rPr>
                <a:t>The </a:t>
              </a:r>
              <a:r>
                <a:rPr lang="en-US" sz="2000" dirty="0">
                  <a:solidFill>
                    <a:srgbClr val="FFFF00"/>
                  </a:solidFill>
                  <a:effectLst/>
                  <a:latin typeface="Arial Narrow" pitchFamily="34" charset="0"/>
                </a:rPr>
                <a:t>Subject</a:t>
              </a:r>
              <a:r>
                <a:rPr lang="en-US" sz="2000" dirty="0">
                  <a:solidFill>
                    <a:srgbClr val="FFFFFF"/>
                  </a:solidFill>
                  <a:effectLst/>
                  <a:latin typeface="Arial Narrow" pitchFamily="34" charset="0"/>
                </a:rPr>
                <a:t> in whom the dual characteristics of original internal nature and original external form are in harmony.</a:t>
              </a:r>
            </a:p>
          </p:txBody>
        </p:sp>
        <p:sp>
          <p:nvSpPr>
            <p:cNvPr id="195643" name="Text Box 59"/>
            <p:cNvSpPr txBox="1">
              <a:spLocks noChangeArrowheads="1"/>
            </p:cNvSpPr>
            <p:nvPr/>
          </p:nvSpPr>
          <p:spPr bwMode="auto">
            <a:xfrm>
              <a:off x="576" y="3592"/>
              <a:ext cx="288" cy="358"/>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6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23" name="Text Box 1026"/>
          <p:cNvSpPr txBox="1">
            <a:spLocks noChangeArrowheads="1"/>
          </p:cNvSpPr>
          <p:nvPr/>
        </p:nvSpPr>
        <p:spPr bwMode="auto">
          <a:xfrm>
            <a:off x="381000" y="152400"/>
            <a:ext cx="1624013" cy="641350"/>
          </a:xfrm>
          <a:prstGeom prst="rect">
            <a:avLst/>
          </a:prstGeom>
          <a:noFill/>
          <a:ln w="9525">
            <a:noFill/>
            <a:miter lim="800000"/>
            <a:headEnd/>
            <a:tailEnd/>
          </a:ln>
          <a:effectLst>
            <a:outerShdw dist="17961" dir="2700000" algn="ctr" rotWithShape="0">
              <a:schemeClr val="bg1"/>
            </a:outerShdw>
          </a:effectLst>
        </p:spPr>
        <p:txBody>
          <a:bodyPr>
            <a:spAutoFit/>
          </a:bodyPr>
          <a:lstStyle/>
          <a:p>
            <a:r>
              <a:rPr lang="en-US" sz="3600" b="0" dirty="0">
                <a:solidFill>
                  <a:srgbClr val="000099"/>
                </a:solidFill>
                <a:effectLst/>
                <a:latin typeface="Impact" pitchFamily="34" charset="0"/>
              </a:rPr>
              <a:t>  </a:t>
            </a:r>
            <a:r>
              <a:rPr lang="en-US" sz="3600" b="0" u="sng" dirty="0">
                <a:solidFill>
                  <a:srgbClr val="000099"/>
                </a:solidFill>
                <a:effectLst/>
                <a:latin typeface="Impact" pitchFamily="34" charset="0"/>
              </a:rPr>
              <a:t>God is:</a:t>
            </a:r>
          </a:p>
        </p:txBody>
      </p:sp>
      <p:grpSp>
        <p:nvGrpSpPr>
          <p:cNvPr id="7" name="Group 6">
            <a:extLst>
              <a:ext uri="{FF2B5EF4-FFF2-40B4-BE49-F238E27FC236}">
                <a16:creationId xmlns:a16="http://schemas.microsoft.com/office/drawing/2014/main" id="{C497D4E4-9129-C6A0-033A-FCACD432F0FD}"/>
              </a:ext>
            </a:extLst>
          </p:cNvPr>
          <p:cNvGrpSpPr/>
          <p:nvPr/>
        </p:nvGrpSpPr>
        <p:grpSpPr>
          <a:xfrm>
            <a:off x="533400" y="942190"/>
            <a:ext cx="7696200" cy="1039010"/>
            <a:chOff x="533400" y="942190"/>
            <a:chExt cx="7696200" cy="1039010"/>
          </a:xfrm>
        </p:grpSpPr>
        <p:sp>
          <p:nvSpPr>
            <p:cNvPr id="14" name="Text Box 1054">
              <a:extLst>
                <a:ext uri="{FF2B5EF4-FFF2-40B4-BE49-F238E27FC236}">
                  <a16:creationId xmlns:a16="http://schemas.microsoft.com/office/drawing/2014/main" id="{C493043D-963D-1C9C-08BE-C6F0A2F4A140}"/>
                </a:ext>
              </a:extLst>
            </p:cNvPr>
            <p:cNvSpPr txBox="1">
              <a:spLocks noChangeArrowheads="1"/>
            </p:cNvSpPr>
            <p:nvPr/>
          </p:nvSpPr>
          <p:spPr bwMode="auto">
            <a:xfrm>
              <a:off x="981919" y="942190"/>
              <a:ext cx="7247681" cy="430887"/>
            </a:xfrm>
            <a:prstGeom prst="rect">
              <a:avLst/>
            </a:prstGeom>
            <a:noFill/>
            <a:ln w="9525">
              <a:noFill/>
              <a:miter lim="800000"/>
              <a:headEnd/>
              <a:tailEnd/>
            </a:ln>
            <a:effectLst/>
          </p:spPr>
          <p:txBody>
            <a:bodyPr wrap="square">
              <a:spAutoFit/>
            </a:bodyPr>
            <a:lstStyle/>
            <a:p>
              <a:pPr>
                <a:spcBef>
                  <a:spcPct val="50000"/>
                </a:spcBef>
              </a:pPr>
              <a:r>
                <a:rPr lang="en-US" sz="2200" dirty="0">
                  <a:solidFill>
                    <a:srgbClr val="4E009C"/>
                  </a:solidFill>
                  <a:effectLst/>
                  <a:latin typeface="Arial Black" pitchFamily="34" charset="0"/>
                </a:rPr>
                <a:t>The Subject in whom the dual characteristics</a:t>
              </a:r>
            </a:p>
          </p:txBody>
        </p:sp>
        <p:sp>
          <p:nvSpPr>
            <p:cNvPr id="15" name="Text Box 1055">
              <a:extLst>
                <a:ext uri="{FF2B5EF4-FFF2-40B4-BE49-F238E27FC236}">
                  <a16:creationId xmlns:a16="http://schemas.microsoft.com/office/drawing/2014/main" id="{1E8E4995-D6E4-055C-6ED9-B18A2C0F08CB}"/>
                </a:ext>
              </a:extLst>
            </p:cNvPr>
            <p:cNvSpPr txBox="1">
              <a:spLocks noChangeArrowheads="1"/>
            </p:cNvSpPr>
            <p:nvPr/>
          </p:nvSpPr>
          <p:spPr bwMode="auto">
            <a:xfrm>
              <a:off x="533400" y="977119"/>
              <a:ext cx="538223" cy="546881"/>
            </a:xfrm>
            <a:prstGeom prst="rect">
              <a:avLst/>
            </a:prstGeom>
            <a:noFill/>
            <a:ln w="9525">
              <a:noFill/>
              <a:miter lim="800000"/>
              <a:headEnd/>
              <a:tailEnd/>
            </a:ln>
            <a:effectLst/>
          </p:spPr>
          <p:txBody>
            <a:bodyPr wrap="square">
              <a:spAutoFit/>
            </a:bodyPr>
            <a:lstStyle/>
            <a:p>
              <a:pPr algn="ctr">
                <a:lnSpc>
                  <a:spcPct val="56000"/>
                </a:lnSpc>
              </a:pPr>
              <a:r>
                <a:rPr lang="en-US" sz="4800" dirty="0">
                  <a:solidFill>
                    <a:srgbClr val="4E009C"/>
                  </a:solidFill>
                  <a:effectLst/>
                  <a:cs typeface="Times New Roman" panose="02020603050405020304" pitchFamily="18" charset="0"/>
                  <a:sym typeface="CommonBullets" pitchFamily="34" charset="2"/>
                </a:rPr>
                <a:t>●</a:t>
              </a:r>
              <a:endParaRPr lang="en-US" sz="4800" dirty="0">
                <a:solidFill>
                  <a:srgbClr val="4E009C"/>
                </a:solidFill>
                <a:effectLst/>
              </a:endParaRPr>
            </a:p>
          </p:txBody>
        </p:sp>
        <p:sp>
          <p:nvSpPr>
            <p:cNvPr id="3" name="Text Box 1054">
              <a:extLst>
                <a:ext uri="{FF2B5EF4-FFF2-40B4-BE49-F238E27FC236}">
                  <a16:creationId xmlns:a16="http://schemas.microsoft.com/office/drawing/2014/main" id="{EE6E3505-04FD-8264-182F-EF52ED6CB803}"/>
                </a:ext>
              </a:extLst>
            </p:cNvPr>
            <p:cNvSpPr txBox="1">
              <a:spLocks noChangeArrowheads="1"/>
            </p:cNvSpPr>
            <p:nvPr/>
          </p:nvSpPr>
          <p:spPr bwMode="auto">
            <a:xfrm>
              <a:off x="5007057" y="1245513"/>
              <a:ext cx="2231943" cy="430887"/>
            </a:xfrm>
            <a:prstGeom prst="rect">
              <a:avLst/>
            </a:prstGeom>
            <a:noFill/>
            <a:ln w="9525">
              <a:noFill/>
              <a:miter lim="800000"/>
              <a:headEnd/>
              <a:tailEnd/>
            </a:ln>
            <a:effectLst/>
          </p:spPr>
          <p:txBody>
            <a:bodyPr wrap="square">
              <a:spAutoFit/>
            </a:bodyPr>
            <a:lstStyle/>
            <a:p>
              <a:pPr>
                <a:lnSpc>
                  <a:spcPts val="2640"/>
                </a:lnSpc>
                <a:spcBef>
                  <a:spcPct val="50000"/>
                </a:spcBef>
              </a:pPr>
              <a:r>
                <a:rPr lang="en-US" sz="2200" dirty="0">
                  <a:solidFill>
                    <a:srgbClr val="4E009C"/>
                  </a:solidFill>
                  <a:effectLst/>
                  <a:latin typeface="Arial Black" pitchFamily="34" charset="0"/>
                </a:rPr>
                <a:t>and </a:t>
              </a:r>
              <a:r>
                <a:rPr lang="en-US" sz="2200" u="sng" dirty="0">
                  <a:solidFill>
                    <a:srgbClr val="4E009C"/>
                  </a:solidFill>
                  <a:effectLst/>
                  <a:latin typeface="Arial Black" pitchFamily="34" charset="0"/>
                </a:rPr>
                <a:t>original</a:t>
              </a:r>
              <a:endParaRPr lang="en-US" sz="2200" dirty="0">
                <a:solidFill>
                  <a:srgbClr val="4E009C"/>
                </a:solidFill>
                <a:effectLst/>
                <a:latin typeface="Arial Black" pitchFamily="34" charset="0"/>
              </a:endParaRPr>
            </a:p>
          </p:txBody>
        </p:sp>
        <p:sp>
          <p:nvSpPr>
            <p:cNvPr id="5" name="Text Box 1054">
              <a:extLst>
                <a:ext uri="{FF2B5EF4-FFF2-40B4-BE49-F238E27FC236}">
                  <a16:creationId xmlns:a16="http://schemas.microsoft.com/office/drawing/2014/main" id="{20471361-8EFD-812B-3554-F33FF021AA98}"/>
                </a:ext>
              </a:extLst>
            </p:cNvPr>
            <p:cNvSpPr txBox="1">
              <a:spLocks noChangeArrowheads="1"/>
            </p:cNvSpPr>
            <p:nvPr/>
          </p:nvSpPr>
          <p:spPr bwMode="auto">
            <a:xfrm>
              <a:off x="990601" y="1550313"/>
              <a:ext cx="4800600" cy="430887"/>
            </a:xfrm>
            <a:prstGeom prst="rect">
              <a:avLst/>
            </a:prstGeom>
            <a:noFill/>
            <a:ln w="9525">
              <a:noFill/>
              <a:miter lim="800000"/>
              <a:headEnd/>
              <a:tailEnd/>
            </a:ln>
            <a:effectLst/>
          </p:spPr>
          <p:txBody>
            <a:bodyPr wrap="square">
              <a:spAutoFit/>
            </a:bodyPr>
            <a:lstStyle/>
            <a:p>
              <a:pPr>
                <a:spcBef>
                  <a:spcPct val="50000"/>
                </a:spcBef>
              </a:pPr>
              <a:r>
                <a:rPr lang="en-US" sz="2200" u="sng" dirty="0">
                  <a:solidFill>
                    <a:srgbClr val="4E009C"/>
                  </a:solidFill>
                  <a:effectLst/>
                  <a:latin typeface="Arial Black" pitchFamily="34" charset="0"/>
                </a:rPr>
                <a:t>external form </a:t>
              </a:r>
              <a:r>
                <a:rPr lang="en-US" sz="2200" dirty="0">
                  <a:solidFill>
                    <a:srgbClr val="4E009C"/>
                  </a:solidFill>
                  <a:effectLst/>
                  <a:latin typeface="Arial Black" pitchFamily="34" charset="0"/>
                </a:rPr>
                <a:t>are in harmony.</a:t>
              </a:r>
            </a:p>
          </p:txBody>
        </p:sp>
        <p:sp>
          <p:nvSpPr>
            <p:cNvPr id="6" name="Text Box 1054">
              <a:extLst>
                <a:ext uri="{FF2B5EF4-FFF2-40B4-BE49-F238E27FC236}">
                  <a16:creationId xmlns:a16="http://schemas.microsoft.com/office/drawing/2014/main" id="{49BC9C97-C84F-5B73-9E0A-C8EBEA9A144A}"/>
                </a:ext>
              </a:extLst>
            </p:cNvPr>
            <p:cNvSpPr txBox="1">
              <a:spLocks noChangeArrowheads="1"/>
            </p:cNvSpPr>
            <p:nvPr/>
          </p:nvSpPr>
          <p:spPr bwMode="auto">
            <a:xfrm>
              <a:off x="990600" y="1245513"/>
              <a:ext cx="4216070" cy="430887"/>
            </a:xfrm>
            <a:prstGeom prst="rect">
              <a:avLst/>
            </a:prstGeom>
            <a:noFill/>
            <a:ln w="9525">
              <a:noFill/>
              <a:miter lim="800000"/>
              <a:headEnd/>
              <a:tailEnd/>
            </a:ln>
            <a:effectLst/>
          </p:spPr>
          <p:txBody>
            <a:bodyPr wrap="square">
              <a:spAutoFit/>
            </a:bodyPr>
            <a:lstStyle/>
            <a:p>
              <a:pPr>
                <a:lnSpc>
                  <a:spcPts val="2640"/>
                </a:lnSpc>
                <a:spcBef>
                  <a:spcPct val="50000"/>
                </a:spcBef>
              </a:pPr>
              <a:r>
                <a:rPr lang="en-US" sz="2200" dirty="0">
                  <a:solidFill>
                    <a:srgbClr val="4E009C"/>
                  </a:solidFill>
                  <a:effectLst/>
                  <a:latin typeface="Arial Black" pitchFamily="34" charset="0"/>
                </a:rPr>
                <a:t>of </a:t>
              </a:r>
              <a:r>
                <a:rPr lang="en-US" sz="2200" u="sng" dirty="0">
                  <a:solidFill>
                    <a:srgbClr val="4E009C"/>
                  </a:solidFill>
                  <a:effectLst/>
                  <a:latin typeface="Arial Black" pitchFamily="34" charset="0"/>
                </a:rPr>
                <a:t>original internal nature</a:t>
              </a:r>
              <a:endParaRPr lang="en-US" sz="2200" dirty="0">
                <a:solidFill>
                  <a:srgbClr val="4E009C"/>
                </a:solidFill>
                <a:effectLst/>
                <a:latin typeface="Arial Black" pitchFamily="34" charset="0"/>
              </a:endParaRPr>
            </a:p>
          </p:txBody>
        </p:sp>
      </p:grpSp>
    </p:spTree>
    <p:extLst>
      <p:ext uri="{BB962C8B-B14F-4D97-AF65-F5344CB8AC3E}">
        <p14:creationId xmlns:p14="http://schemas.microsoft.com/office/powerpoint/2010/main" val="3962072090"/>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16200000" scaled="1"/>
          <a:tileRect/>
        </a:gradFill>
        <a:effectLst/>
      </p:bgPr>
    </p:bg>
    <p:spTree>
      <p:nvGrpSpPr>
        <p:cNvPr id="1" name=""/>
        <p:cNvGrpSpPr/>
        <p:nvPr/>
      </p:nvGrpSpPr>
      <p:grpSpPr>
        <a:xfrm>
          <a:off x="0" y="0"/>
          <a:ext cx="0" cy="0"/>
          <a:chOff x="0" y="0"/>
          <a:chExt cx="0" cy="0"/>
        </a:xfrm>
      </p:grpSpPr>
      <p:grpSp>
        <p:nvGrpSpPr>
          <p:cNvPr id="2" name="Group 33"/>
          <p:cNvGrpSpPr/>
          <p:nvPr/>
        </p:nvGrpSpPr>
        <p:grpSpPr>
          <a:xfrm>
            <a:off x="1447801" y="1388680"/>
            <a:ext cx="3733799" cy="3411920"/>
            <a:chOff x="2266559" y="1311408"/>
            <a:chExt cx="3295950" cy="3225946"/>
          </a:xfrm>
        </p:grpSpPr>
        <p:sp>
          <p:nvSpPr>
            <p:cNvPr id="35" name="Freeform 70"/>
            <p:cNvSpPr>
              <a:spLocks/>
            </p:cNvSpPr>
            <p:nvPr/>
          </p:nvSpPr>
          <p:spPr bwMode="auto">
            <a:xfrm rot="5580240" flipH="1" flipV="1">
              <a:off x="2773310" y="1778868"/>
              <a:ext cx="2251735" cy="3265238"/>
            </a:xfrm>
            <a:custGeom>
              <a:avLst/>
              <a:gdLst/>
              <a:ahLst/>
              <a:cxnLst>
                <a:cxn ang="0">
                  <a:pos x="1494" y="1560"/>
                </a:cxn>
                <a:cxn ang="0">
                  <a:pos x="1274" y="1394"/>
                </a:cxn>
                <a:cxn ang="0">
                  <a:pos x="1141" y="1250"/>
                </a:cxn>
                <a:cxn ang="0">
                  <a:pos x="1049" y="1050"/>
                </a:cxn>
                <a:cxn ang="0">
                  <a:pos x="1007" y="873"/>
                </a:cxn>
                <a:cxn ang="0">
                  <a:pos x="1010" y="717"/>
                </a:cxn>
                <a:cxn ang="0">
                  <a:pos x="1060" y="523"/>
                </a:cxn>
                <a:cxn ang="0">
                  <a:pos x="1156" y="351"/>
                </a:cxn>
                <a:cxn ang="0">
                  <a:pos x="1295" y="199"/>
                </a:cxn>
                <a:cxn ang="0">
                  <a:pos x="1422" y="113"/>
                </a:cxn>
                <a:cxn ang="0">
                  <a:pos x="1561" y="61"/>
                </a:cxn>
                <a:cxn ang="0">
                  <a:pos x="1690" y="46"/>
                </a:cxn>
                <a:cxn ang="0">
                  <a:pos x="1899" y="55"/>
                </a:cxn>
                <a:cxn ang="0">
                  <a:pos x="1710" y="16"/>
                </a:cxn>
                <a:cxn ang="0">
                  <a:pos x="1533" y="0"/>
                </a:cxn>
                <a:cxn ang="0">
                  <a:pos x="1378" y="5"/>
                </a:cxn>
                <a:cxn ang="0">
                  <a:pos x="1212" y="28"/>
                </a:cxn>
                <a:cxn ang="0">
                  <a:pos x="1014" y="79"/>
                </a:cxn>
                <a:cxn ang="0">
                  <a:pos x="835" y="155"/>
                </a:cxn>
                <a:cxn ang="0">
                  <a:pos x="657" y="257"/>
                </a:cxn>
                <a:cxn ang="0">
                  <a:pos x="526" y="362"/>
                </a:cxn>
                <a:cxn ang="0">
                  <a:pos x="397" y="484"/>
                </a:cxn>
                <a:cxn ang="0">
                  <a:pos x="294" y="612"/>
                </a:cxn>
                <a:cxn ang="0">
                  <a:pos x="199" y="750"/>
                </a:cxn>
                <a:cxn ang="0">
                  <a:pos x="125" y="902"/>
                </a:cxn>
                <a:cxn ang="0">
                  <a:pos x="64" y="1072"/>
                </a:cxn>
                <a:cxn ang="0">
                  <a:pos x="22" y="1244"/>
                </a:cxn>
                <a:cxn ang="0">
                  <a:pos x="3" y="1427"/>
                </a:cxn>
                <a:cxn ang="0">
                  <a:pos x="3" y="1597"/>
                </a:cxn>
                <a:cxn ang="0">
                  <a:pos x="31" y="1801"/>
                </a:cxn>
                <a:cxn ang="0">
                  <a:pos x="77" y="1978"/>
                </a:cxn>
                <a:cxn ang="0">
                  <a:pos x="142" y="2128"/>
                </a:cxn>
                <a:cxn ang="0">
                  <a:pos x="221" y="2283"/>
                </a:cxn>
                <a:cxn ang="0">
                  <a:pos x="330" y="2433"/>
                </a:cxn>
                <a:cxn ang="0">
                  <a:pos x="441" y="2561"/>
                </a:cxn>
                <a:cxn ang="0">
                  <a:pos x="554" y="2664"/>
                </a:cxn>
                <a:cxn ang="0">
                  <a:pos x="691" y="2762"/>
                </a:cxn>
                <a:cxn ang="0">
                  <a:pos x="807" y="2825"/>
                </a:cxn>
                <a:cxn ang="0">
                  <a:pos x="918" y="2864"/>
                </a:cxn>
                <a:cxn ang="0">
                  <a:pos x="1064" y="2892"/>
                </a:cxn>
                <a:cxn ang="0">
                  <a:pos x="1189" y="2892"/>
                </a:cxn>
                <a:cxn ang="0">
                  <a:pos x="1347" y="2862"/>
                </a:cxn>
                <a:cxn ang="0">
                  <a:pos x="1474" y="2801"/>
                </a:cxn>
                <a:cxn ang="0">
                  <a:pos x="1590" y="2718"/>
                </a:cxn>
                <a:cxn ang="0">
                  <a:pos x="1690" y="2609"/>
                </a:cxn>
                <a:cxn ang="0">
                  <a:pos x="1766" y="2479"/>
                </a:cxn>
                <a:cxn ang="0">
                  <a:pos x="1810" y="2326"/>
                </a:cxn>
                <a:cxn ang="0">
                  <a:pos x="1823" y="2163"/>
                </a:cxn>
                <a:cxn ang="0">
                  <a:pos x="1794" y="1991"/>
                </a:cxn>
                <a:cxn ang="0">
                  <a:pos x="1727" y="1841"/>
                </a:cxn>
                <a:cxn ang="0">
                  <a:pos x="1627" y="1699"/>
                </a:cxn>
              </a:cxnLst>
              <a:rect l="0" t="0" r="r" b="b"/>
              <a:pathLst>
                <a:path w="1899" h="2895">
                  <a:moveTo>
                    <a:pt x="1561" y="1625"/>
                  </a:moveTo>
                  <a:lnTo>
                    <a:pt x="1494" y="1560"/>
                  </a:lnTo>
                  <a:lnTo>
                    <a:pt x="1424" y="1505"/>
                  </a:lnTo>
                  <a:lnTo>
                    <a:pt x="1274" y="1394"/>
                  </a:lnTo>
                  <a:lnTo>
                    <a:pt x="1197" y="1322"/>
                  </a:lnTo>
                  <a:lnTo>
                    <a:pt x="1141" y="1250"/>
                  </a:lnTo>
                  <a:lnTo>
                    <a:pt x="1082" y="1139"/>
                  </a:lnTo>
                  <a:lnTo>
                    <a:pt x="1049" y="1050"/>
                  </a:lnTo>
                  <a:lnTo>
                    <a:pt x="1018" y="958"/>
                  </a:lnTo>
                  <a:lnTo>
                    <a:pt x="1007" y="873"/>
                  </a:lnTo>
                  <a:lnTo>
                    <a:pt x="1005" y="789"/>
                  </a:lnTo>
                  <a:lnTo>
                    <a:pt x="1010" y="717"/>
                  </a:lnTo>
                  <a:lnTo>
                    <a:pt x="1027" y="617"/>
                  </a:lnTo>
                  <a:lnTo>
                    <a:pt x="1060" y="523"/>
                  </a:lnTo>
                  <a:lnTo>
                    <a:pt x="1101" y="440"/>
                  </a:lnTo>
                  <a:lnTo>
                    <a:pt x="1156" y="351"/>
                  </a:lnTo>
                  <a:lnTo>
                    <a:pt x="1234" y="261"/>
                  </a:lnTo>
                  <a:lnTo>
                    <a:pt x="1295" y="199"/>
                  </a:lnTo>
                  <a:lnTo>
                    <a:pt x="1358" y="151"/>
                  </a:lnTo>
                  <a:lnTo>
                    <a:pt x="1422" y="113"/>
                  </a:lnTo>
                  <a:lnTo>
                    <a:pt x="1489" y="83"/>
                  </a:lnTo>
                  <a:lnTo>
                    <a:pt x="1561" y="61"/>
                  </a:lnTo>
                  <a:lnTo>
                    <a:pt x="1638" y="50"/>
                  </a:lnTo>
                  <a:lnTo>
                    <a:pt x="1690" y="46"/>
                  </a:lnTo>
                  <a:lnTo>
                    <a:pt x="1751" y="44"/>
                  </a:lnTo>
                  <a:lnTo>
                    <a:pt x="1899" y="55"/>
                  </a:lnTo>
                  <a:lnTo>
                    <a:pt x="1790" y="29"/>
                  </a:lnTo>
                  <a:lnTo>
                    <a:pt x="1710" y="16"/>
                  </a:lnTo>
                  <a:lnTo>
                    <a:pt x="1622" y="5"/>
                  </a:lnTo>
                  <a:lnTo>
                    <a:pt x="1533" y="0"/>
                  </a:lnTo>
                  <a:lnTo>
                    <a:pt x="1457" y="0"/>
                  </a:lnTo>
                  <a:lnTo>
                    <a:pt x="1378" y="5"/>
                  </a:lnTo>
                  <a:lnTo>
                    <a:pt x="1291" y="13"/>
                  </a:lnTo>
                  <a:lnTo>
                    <a:pt x="1212" y="28"/>
                  </a:lnTo>
                  <a:lnTo>
                    <a:pt x="1117" y="50"/>
                  </a:lnTo>
                  <a:lnTo>
                    <a:pt x="1014" y="79"/>
                  </a:lnTo>
                  <a:lnTo>
                    <a:pt x="914" y="118"/>
                  </a:lnTo>
                  <a:lnTo>
                    <a:pt x="835" y="155"/>
                  </a:lnTo>
                  <a:lnTo>
                    <a:pt x="748" y="201"/>
                  </a:lnTo>
                  <a:lnTo>
                    <a:pt x="657" y="257"/>
                  </a:lnTo>
                  <a:lnTo>
                    <a:pt x="591" y="309"/>
                  </a:lnTo>
                  <a:lnTo>
                    <a:pt x="526" y="362"/>
                  </a:lnTo>
                  <a:lnTo>
                    <a:pt x="458" y="425"/>
                  </a:lnTo>
                  <a:lnTo>
                    <a:pt x="397" y="484"/>
                  </a:lnTo>
                  <a:lnTo>
                    <a:pt x="347" y="545"/>
                  </a:lnTo>
                  <a:lnTo>
                    <a:pt x="294" y="612"/>
                  </a:lnTo>
                  <a:lnTo>
                    <a:pt x="247" y="678"/>
                  </a:lnTo>
                  <a:lnTo>
                    <a:pt x="199" y="750"/>
                  </a:lnTo>
                  <a:lnTo>
                    <a:pt x="161" y="824"/>
                  </a:lnTo>
                  <a:lnTo>
                    <a:pt x="125" y="902"/>
                  </a:lnTo>
                  <a:lnTo>
                    <a:pt x="92" y="983"/>
                  </a:lnTo>
                  <a:lnTo>
                    <a:pt x="64" y="1072"/>
                  </a:lnTo>
                  <a:lnTo>
                    <a:pt x="39" y="1157"/>
                  </a:lnTo>
                  <a:lnTo>
                    <a:pt x="22" y="1244"/>
                  </a:lnTo>
                  <a:lnTo>
                    <a:pt x="9" y="1344"/>
                  </a:lnTo>
                  <a:lnTo>
                    <a:pt x="3" y="1427"/>
                  </a:lnTo>
                  <a:lnTo>
                    <a:pt x="0" y="1510"/>
                  </a:lnTo>
                  <a:lnTo>
                    <a:pt x="3" y="1597"/>
                  </a:lnTo>
                  <a:lnTo>
                    <a:pt x="15" y="1697"/>
                  </a:lnTo>
                  <a:lnTo>
                    <a:pt x="31" y="1801"/>
                  </a:lnTo>
                  <a:lnTo>
                    <a:pt x="53" y="1889"/>
                  </a:lnTo>
                  <a:lnTo>
                    <a:pt x="77" y="1978"/>
                  </a:lnTo>
                  <a:lnTo>
                    <a:pt x="105" y="2050"/>
                  </a:lnTo>
                  <a:lnTo>
                    <a:pt x="142" y="2128"/>
                  </a:lnTo>
                  <a:lnTo>
                    <a:pt x="175" y="2200"/>
                  </a:lnTo>
                  <a:lnTo>
                    <a:pt x="221" y="2283"/>
                  </a:lnTo>
                  <a:lnTo>
                    <a:pt x="275" y="2365"/>
                  </a:lnTo>
                  <a:lnTo>
                    <a:pt x="330" y="2433"/>
                  </a:lnTo>
                  <a:lnTo>
                    <a:pt x="382" y="2498"/>
                  </a:lnTo>
                  <a:lnTo>
                    <a:pt x="441" y="2561"/>
                  </a:lnTo>
                  <a:lnTo>
                    <a:pt x="502" y="2620"/>
                  </a:lnTo>
                  <a:lnTo>
                    <a:pt x="554" y="2664"/>
                  </a:lnTo>
                  <a:lnTo>
                    <a:pt x="620" y="2718"/>
                  </a:lnTo>
                  <a:lnTo>
                    <a:pt x="691" y="2762"/>
                  </a:lnTo>
                  <a:lnTo>
                    <a:pt x="748" y="2796"/>
                  </a:lnTo>
                  <a:lnTo>
                    <a:pt x="807" y="2825"/>
                  </a:lnTo>
                  <a:lnTo>
                    <a:pt x="863" y="2847"/>
                  </a:lnTo>
                  <a:lnTo>
                    <a:pt x="918" y="2864"/>
                  </a:lnTo>
                  <a:lnTo>
                    <a:pt x="1001" y="2884"/>
                  </a:lnTo>
                  <a:lnTo>
                    <a:pt x="1064" y="2892"/>
                  </a:lnTo>
                  <a:lnTo>
                    <a:pt x="1129" y="2895"/>
                  </a:lnTo>
                  <a:lnTo>
                    <a:pt x="1189" y="2892"/>
                  </a:lnTo>
                  <a:lnTo>
                    <a:pt x="1269" y="2881"/>
                  </a:lnTo>
                  <a:lnTo>
                    <a:pt x="1347" y="2862"/>
                  </a:lnTo>
                  <a:lnTo>
                    <a:pt x="1417" y="2834"/>
                  </a:lnTo>
                  <a:lnTo>
                    <a:pt x="1474" y="2801"/>
                  </a:lnTo>
                  <a:lnTo>
                    <a:pt x="1539" y="2762"/>
                  </a:lnTo>
                  <a:lnTo>
                    <a:pt x="1590" y="2718"/>
                  </a:lnTo>
                  <a:lnTo>
                    <a:pt x="1644" y="2668"/>
                  </a:lnTo>
                  <a:lnTo>
                    <a:pt x="1690" y="2609"/>
                  </a:lnTo>
                  <a:lnTo>
                    <a:pt x="1733" y="2546"/>
                  </a:lnTo>
                  <a:lnTo>
                    <a:pt x="1766" y="2479"/>
                  </a:lnTo>
                  <a:lnTo>
                    <a:pt x="1790" y="2404"/>
                  </a:lnTo>
                  <a:lnTo>
                    <a:pt x="1810" y="2326"/>
                  </a:lnTo>
                  <a:lnTo>
                    <a:pt x="1821" y="2246"/>
                  </a:lnTo>
                  <a:lnTo>
                    <a:pt x="1823" y="2163"/>
                  </a:lnTo>
                  <a:lnTo>
                    <a:pt x="1812" y="2071"/>
                  </a:lnTo>
                  <a:lnTo>
                    <a:pt x="1794" y="1991"/>
                  </a:lnTo>
                  <a:lnTo>
                    <a:pt x="1762" y="1914"/>
                  </a:lnTo>
                  <a:lnTo>
                    <a:pt x="1727" y="1841"/>
                  </a:lnTo>
                  <a:lnTo>
                    <a:pt x="1683" y="1777"/>
                  </a:lnTo>
                  <a:lnTo>
                    <a:pt x="1627" y="1699"/>
                  </a:lnTo>
                  <a:lnTo>
                    <a:pt x="1561" y="1625"/>
                  </a:lnTo>
                  <a:close/>
                </a:path>
              </a:pathLst>
            </a:custGeom>
            <a:gradFill rotWithShape="0">
              <a:gsLst>
                <a:gs pos="0">
                  <a:srgbClr val="94E494"/>
                </a:gs>
                <a:gs pos="100000">
                  <a:srgbClr val="E0FFC1"/>
                </a:gs>
              </a:gsLst>
              <a:lin ang="0" scaled="1"/>
            </a:gradFill>
            <a:ln w="3175" cmpd="sng">
              <a:solidFill>
                <a:srgbClr val="99FF33"/>
              </a:solidFill>
              <a:prstDash val="solid"/>
              <a:round/>
              <a:headEnd/>
              <a:tailEnd/>
            </a:ln>
          </p:spPr>
          <p:txBody>
            <a:bodyPr/>
            <a:lstStyle/>
            <a:p>
              <a:pPr>
                <a:lnSpc>
                  <a:spcPct val="75000"/>
                </a:lnSpc>
              </a:pPr>
              <a:endParaRPr lang="en-US" sz="2700" b="0">
                <a:solidFill>
                  <a:srgbClr val="000099"/>
                </a:solidFill>
                <a:effectLst/>
                <a:latin typeface="Impact" pitchFamily="34" charset="0"/>
              </a:endParaRPr>
            </a:p>
          </p:txBody>
        </p:sp>
        <p:sp>
          <p:nvSpPr>
            <p:cNvPr id="36" name="Freeform 68"/>
            <p:cNvSpPr>
              <a:spLocks/>
            </p:cNvSpPr>
            <p:nvPr/>
          </p:nvSpPr>
          <p:spPr bwMode="auto">
            <a:xfrm rot="5437268" flipH="1" flipV="1">
              <a:off x="2804742" y="806706"/>
              <a:ext cx="2253065" cy="3262469"/>
            </a:xfrm>
            <a:custGeom>
              <a:avLst/>
              <a:gdLst/>
              <a:ahLst/>
              <a:cxnLst>
                <a:cxn ang="0">
                  <a:pos x="405" y="1335"/>
                </a:cxn>
                <a:cxn ang="0">
                  <a:pos x="625" y="1501"/>
                </a:cxn>
                <a:cxn ang="0">
                  <a:pos x="758" y="1645"/>
                </a:cxn>
                <a:cxn ang="0">
                  <a:pos x="850" y="1845"/>
                </a:cxn>
                <a:cxn ang="0">
                  <a:pos x="892" y="2022"/>
                </a:cxn>
                <a:cxn ang="0">
                  <a:pos x="889" y="2178"/>
                </a:cxn>
                <a:cxn ang="0">
                  <a:pos x="839" y="2372"/>
                </a:cxn>
                <a:cxn ang="0">
                  <a:pos x="743" y="2544"/>
                </a:cxn>
                <a:cxn ang="0">
                  <a:pos x="604" y="2696"/>
                </a:cxn>
                <a:cxn ang="0">
                  <a:pos x="477" y="2782"/>
                </a:cxn>
                <a:cxn ang="0">
                  <a:pos x="338" y="2834"/>
                </a:cxn>
                <a:cxn ang="0">
                  <a:pos x="209" y="2849"/>
                </a:cxn>
                <a:cxn ang="0">
                  <a:pos x="0" y="2840"/>
                </a:cxn>
                <a:cxn ang="0">
                  <a:pos x="189" y="2879"/>
                </a:cxn>
                <a:cxn ang="0">
                  <a:pos x="366" y="2895"/>
                </a:cxn>
                <a:cxn ang="0">
                  <a:pos x="521" y="2890"/>
                </a:cxn>
                <a:cxn ang="0">
                  <a:pos x="687" y="2867"/>
                </a:cxn>
                <a:cxn ang="0">
                  <a:pos x="885" y="2816"/>
                </a:cxn>
                <a:cxn ang="0">
                  <a:pos x="1064" y="2740"/>
                </a:cxn>
                <a:cxn ang="0">
                  <a:pos x="1242" y="2638"/>
                </a:cxn>
                <a:cxn ang="0">
                  <a:pos x="1373" y="2533"/>
                </a:cxn>
                <a:cxn ang="0">
                  <a:pos x="1502" y="2411"/>
                </a:cxn>
                <a:cxn ang="0">
                  <a:pos x="1605" y="2283"/>
                </a:cxn>
                <a:cxn ang="0">
                  <a:pos x="1700" y="2145"/>
                </a:cxn>
                <a:cxn ang="0">
                  <a:pos x="1774" y="1993"/>
                </a:cxn>
                <a:cxn ang="0">
                  <a:pos x="1835" y="1823"/>
                </a:cxn>
                <a:cxn ang="0">
                  <a:pos x="1877" y="1651"/>
                </a:cxn>
                <a:cxn ang="0">
                  <a:pos x="1896" y="1468"/>
                </a:cxn>
                <a:cxn ang="0">
                  <a:pos x="1896" y="1298"/>
                </a:cxn>
                <a:cxn ang="0">
                  <a:pos x="1868" y="1094"/>
                </a:cxn>
                <a:cxn ang="0">
                  <a:pos x="1822" y="917"/>
                </a:cxn>
                <a:cxn ang="0">
                  <a:pos x="1757" y="767"/>
                </a:cxn>
                <a:cxn ang="0">
                  <a:pos x="1678" y="612"/>
                </a:cxn>
                <a:cxn ang="0">
                  <a:pos x="1569" y="462"/>
                </a:cxn>
                <a:cxn ang="0">
                  <a:pos x="1458" y="334"/>
                </a:cxn>
                <a:cxn ang="0">
                  <a:pos x="1345" y="231"/>
                </a:cxn>
                <a:cxn ang="0">
                  <a:pos x="1208" y="133"/>
                </a:cxn>
                <a:cxn ang="0">
                  <a:pos x="1092" y="70"/>
                </a:cxn>
                <a:cxn ang="0">
                  <a:pos x="981" y="31"/>
                </a:cxn>
                <a:cxn ang="0">
                  <a:pos x="835" y="3"/>
                </a:cxn>
                <a:cxn ang="0">
                  <a:pos x="710" y="3"/>
                </a:cxn>
                <a:cxn ang="0">
                  <a:pos x="552" y="33"/>
                </a:cxn>
                <a:cxn ang="0">
                  <a:pos x="425" y="94"/>
                </a:cxn>
                <a:cxn ang="0">
                  <a:pos x="309" y="177"/>
                </a:cxn>
                <a:cxn ang="0">
                  <a:pos x="209" y="286"/>
                </a:cxn>
                <a:cxn ang="0">
                  <a:pos x="133" y="416"/>
                </a:cxn>
                <a:cxn ang="0">
                  <a:pos x="89" y="569"/>
                </a:cxn>
                <a:cxn ang="0">
                  <a:pos x="76" y="732"/>
                </a:cxn>
                <a:cxn ang="0">
                  <a:pos x="105" y="904"/>
                </a:cxn>
                <a:cxn ang="0">
                  <a:pos x="172" y="1054"/>
                </a:cxn>
                <a:cxn ang="0">
                  <a:pos x="272" y="1196"/>
                </a:cxn>
              </a:cxnLst>
              <a:rect l="0" t="0" r="r" b="b"/>
              <a:pathLst>
                <a:path w="1899" h="2895">
                  <a:moveTo>
                    <a:pt x="338" y="1270"/>
                  </a:moveTo>
                  <a:lnTo>
                    <a:pt x="405" y="1335"/>
                  </a:lnTo>
                  <a:lnTo>
                    <a:pt x="475" y="1390"/>
                  </a:lnTo>
                  <a:lnTo>
                    <a:pt x="625" y="1501"/>
                  </a:lnTo>
                  <a:lnTo>
                    <a:pt x="702" y="1573"/>
                  </a:lnTo>
                  <a:lnTo>
                    <a:pt x="758" y="1645"/>
                  </a:lnTo>
                  <a:lnTo>
                    <a:pt x="817" y="1756"/>
                  </a:lnTo>
                  <a:lnTo>
                    <a:pt x="850" y="1845"/>
                  </a:lnTo>
                  <a:lnTo>
                    <a:pt x="881" y="1937"/>
                  </a:lnTo>
                  <a:lnTo>
                    <a:pt x="892" y="2022"/>
                  </a:lnTo>
                  <a:lnTo>
                    <a:pt x="894" y="2106"/>
                  </a:lnTo>
                  <a:lnTo>
                    <a:pt x="889" y="2178"/>
                  </a:lnTo>
                  <a:lnTo>
                    <a:pt x="872" y="2278"/>
                  </a:lnTo>
                  <a:lnTo>
                    <a:pt x="839" y="2372"/>
                  </a:lnTo>
                  <a:lnTo>
                    <a:pt x="798" y="2455"/>
                  </a:lnTo>
                  <a:lnTo>
                    <a:pt x="743" y="2544"/>
                  </a:lnTo>
                  <a:lnTo>
                    <a:pt x="665" y="2634"/>
                  </a:lnTo>
                  <a:lnTo>
                    <a:pt x="604" y="2696"/>
                  </a:lnTo>
                  <a:lnTo>
                    <a:pt x="541" y="2744"/>
                  </a:lnTo>
                  <a:lnTo>
                    <a:pt x="477" y="2782"/>
                  </a:lnTo>
                  <a:lnTo>
                    <a:pt x="410" y="2812"/>
                  </a:lnTo>
                  <a:lnTo>
                    <a:pt x="338" y="2834"/>
                  </a:lnTo>
                  <a:lnTo>
                    <a:pt x="261" y="2845"/>
                  </a:lnTo>
                  <a:lnTo>
                    <a:pt x="209" y="2849"/>
                  </a:lnTo>
                  <a:lnTo>
                    <a:pt x="148" y="2851"/>
                  </a:lnTo>
                  <a:lnTo>
                    <a:pt x="0" y="2840"/>
                  </a:lnTo>
                  <a:lnTo>
                    <a:pt x="109" y="2866"/>
                  </a:lnTo>
                  <a:lnTo>
                    <a:pt x="189" y="2879"/>
                  </a:lnTo>
                  <a:lnTo>
                    <a:pt x="277" y="2890"/>
                  </a:lnTo>
                  <a:lnTo>
                    <a:pt x="366" y="2895"/>
                  </a:lnTo>
                  <a:lnTo>
                    <a:pt x="442" y="2895"/>
                  </a:lnTo>
                  <a:lnTo>
                    <a:pt x="521" y="2890"/>
                  </a:lnTo>
                  <a:lnTo>
                    <a:pt x="608" y="2882"/>
                  </a:lnTo>
                  <a:lnTo>
                    <a:pt x="687" y="2867"/>
                  </a:lnTo>
                  <a:lnTo>
                    <a:pt x="782" y="2845"/>
                  </a:lnTo>
                  <a:lnTo>
                    <a:pt x="885" y="2816"/>
                  </a:lnTo>
                  <a:lnTo>
                    <a:pt x="985" y="2777"/>
                  </a:lnTo>
                  <a:lnTo>
                    <a:pt x="1064" y="2740"/>
                  </a:lnTo>
                  <a:lnTo>
                    <a:pt x="1151" y="2694"/>
                  </a:lnTo>
                  <a:lnTo>
                    <a:pt x="1242" y="2638"/>
                  </a:lnTo>
                  <a:lnTo>
                    <a:pt x="1308" y="2586"/>
                  </a:lnTo>
                  <a:lnTo>
                    <a:pt x="1373" y="2533"/>
                  </a:lnTo>
                  <a:lnTo>
                    <a:pt x="1441" y="2470"/>
                  </a:lnTo>
                  <a:lnTo>
                    <a:pt x="1502" y="2411"/>
                  </a:lnTo>
                  <a:lnTo>
                    <a:pt x="1552" y="2350"/>
                  </a:lnTo>
                  <a:lnTo>
                    <a:pt x="1605" y="2283"/>
                  </a:lnTo>
                  <a:lnTo>
                    <a:pt x="1652" y="2217"/>
                  </a:lnTo>
                  <a:lnTo>
                    <a:pt x="1700" y="2145"/>
                  </a:lnTo>
                  <a:lnTo>
                    <a:pt x="1738" y="2071"/>
                  </a:lnTo>
                  <a:lnTo>
                    <a:pt x="1774" y="1993"/>
                  </a:lnTo>
                  <a:lnTo>
                    <a:pt x="1807" y="1912"/>
                  </a:lnTo>
                  <a:lnTo>
                    <a:pt x="1835" y="1823"/>
                  </a:lnTo>
                  <a:lnTo>
                    <a:pt x="1860" y="1738"/>
                  </a:lnTo>
                  <a:lnTo>
                    <a:pt x="1877" y="1651"/>
                  </a:lnTo>
                  <a:lnTo>
                    <a:pt x="1890" y="1551"/>
                  </a:lnTo>
                  <a:lnTo>
                    <a:pt x="1896" y="1468"/>
                  </a:lnTo>
                  <a:lnTo>
                    <a:pt x="1899" y="1385"/>
                  </a:lnTo>
                  <a:lnTo>
                    <a:pt x="1896" y="1298"/>
                  </a:lnTo>
                  <a:lnTo>
                    <a:pt x="1884" y="1198"/>
                  </a:lnTo>
                  <a:lnTo>
                    <a:pt x="1868" y="1094"/>
                  </a:lnTo>
                  <a:lnTo>
                    <a:pt x="1846" y="1006"/>
                  </a:lnTo>
                  <a:lnTo>
                    <a:pt x="1822" y="917"/>
                  </a:lnTo>
                  <a:lnTo>
                    <a:pt x="1794" y="845"/>
                  </a:lnTo>
                  <a:lnTo>
                    <a:pt x="1757" y="767"/>
                  </a:lnTo>
                  <a:lnTo>
                    <a:pt x="1724" y="695"/>
                  </a:lnTo>
                  <a:lnTo>
                    <a:pt x="1678" y="612"/>
                  </a:lnTo>
                  <a:lnTo>
                    <a:pt x="1624" y="530"/>
                  </a:lnTo>
                  <a:lnTo>
                    <a:pt x="1569" y="462"/>
                  </a:lnTo>
                  <a:lnTo>
                    <a:pt x="1517" y="397"/>
                  </a:lnTo>
                  <a:lnTo>
                    <a:pt x="1458" y="334"/>
                  </a:lnTo>
                  <a:lnTo>
                    <a:pt x="1397" y="275"/>
                  </a:lnTo>
                  <a:lnTo>
                    <a:pt x="1345" y="231"/>
                  </a:lnTo>
                  <a:lnTo>
                    <a:pt x="1279" y="177"/>
                  </a:lnTo>
                  <a:lnTo>
                    <a:pt x="1208" y="133"/>
                  </a:lnTo>
                  <a:lnTo>
                    <a:pt x="1151" y="99"/>
                  </a:lnTo>
                  <a:lnTo>
                    <a:pt x="1092" y="70"/>
                  </a:lnTo>
                  <a:lnTo>
                    <a:pt x="1036" y="48"/>
                  </a:lnTo>
                  <a:lnTo>
                    <a:pt x="981" y="31"/>
                  </a:lnTo>
                  <a:lnTo>
                    <a:pt x="898" y="11"/>
                  </a:lnTo>
                  <a:lnTo>
                    <a:pt x="835" y="3"/>
                  </a:lnTo>
                  <a:lnTo>
                    <a:pt x="770" y="0"/>
                  </a:lnTo>
                  <a:lnTo>
                    <a:pt x="710" y="3"/>
                  </a:lnTo>
                  <a:lnTo>
                    <a:pt x="630" y="14"/>
                  </a:lnTo>
                  <a:lnTo>
                    <a:pt x="552" y="33"/>
                  </a:lnTo>
                  <a:lnTo>
                    <a:pt x="482" y="61"/>
                  </a:lnTo>
                  <a:lnTo>
                    <a:pt x="425" y="94"/>
                  </a:lnTo>
                  <a:lnTo>
                    <a:pt x="360" y="133"/>
                  </a:lnTo>
                  <a:lnTo>
                    <a:pt x="309" y="177"/>
                  </a:lnTo>
                  <a:lnTo>
                    <a:pt x="255" y="227"/>
                  </a:lnTo>
                  <a:lnTo>
                    <a:pt x="209" y="286"/>
                  </a:lnTo>
                  <a:lnTo>
                    <a:pt x="166" y="349"/>
                  </a:lnTo>
                  <a:lnTo>
                    <a:pt x="133" y="416"/>
                  </a:lnTo>
                  <a:lnTo>
                    <a:pt x="109" y="491"/>
                  </a:lnTo>
                  <a:lnTo>
                    <a:pt x="89" y="569"/>
                  </a:lnTo>
                  <a:lnTo>
                    <a:pt x="78" y="649"/>
                  </a:lnTo>
                  <a:lnTo>
                    <a:pt x="76" y="732"/>
                  </a:lnTo>
                  <a:lnTo>
                    <a:pt x="87" y="824"/>
                  </a:lnTo>
                  <a:lnTo>
                    <a:pt x="105" y="904"/>
                  </a:lnTo>
                  <a:lnTo>
                    <a:pt x="137" y="981"/>
                  </a:lnTo>
                  <a:lnTo>
                    <a:pt x="172" y="1054"/>
                  </a:lnTo>
                  <a:lnTo>
                    <a:pt x="216" y="1118"/>
                  </a:lnTo>
                  <a:lnTo>
                    <a:pt x="272" y="1196"/>
                  </a:lnTo>
                  <a:lnTo>
                    <a:pt x="338" y="1270"/>
                  </a:lnTo>
                  <a:close/>
                </a:path>
              </a:pathLst>
            </a:custGeom>
            <a:gradFill rotWithShape="0">
              <a:gsLst>
                <a:gs pos="0">
                  <a:srgbClr val="FFB9B9"/>
                </a:gs>
                <a:gs pos="100000">
                  <a:srgbClr val="FFE3E3"/>
                </a:gs>
              </a:gsLst>
              <a:lin ang="0" scaled="1"/>
            </a:gradFill>
            <a:ln w="9525" cmpd="sng">
              <a:solidFill>
                <a:srgbClr val="FFCCCC"/>
              </a:solidFill>
              <a:prstDash val="solid"/>
              <a:round/>
              <a:headEnd/>
              <a:tailEnd/>
            </a:ln>
          </p:spPr>
          <p:txBody>
            <a:bodyPr/>
            <a:lstStyle/>
            <a:p>
              <a:pPr>
                <a:lnSpc>
                  <a:spcPct val="75000"/>
                </a:lnSpc>
              </a:pPr>
              <a:endParaRPr lang="en-US" sz="2700" b="0">
                <a:solidFill>
                  <a:srgbClr val="000099"/>
                </a:solidFill>
                <a:effectLst/>
                <a:latin typeface="Impact" pitchFamily="34" charset="0"/>
              </a:endParaRPr>
            </a:p>
          </p:txBody>
        </p:sp>
      </p:grpSp>
      <p:sp>
        <p:nvSpPr>
          <p:cNvPr id="195588" name="Rectangle 4"/>
          <p:cNvSpPr>
            <a:spLocks noChangeArrowheads="1"/>
          </p:cNvSpPr>
          <p:nvPr/>
        </p:nvSpPr>
        <p:spPr bwMode="auto">
          <a:xfrm>
            <a:off x="20216" y="5551812"/>
            <a:ext cx="9144000" cy="1371600"/>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grpSp>
        <p:nvGrpSpPr>
          <p:cNvPr id="4" name="Group 57"/>
          <p:cNvGrpSpPr>
            <a:grpSpLocks/>
          </p:cNvGrpSpPr>
          <p:nvPr/>
        </p:nvGrpSpPr>
        <p:grpSpPr bwMode="auto">
          <a:xfrm>
            <a:off x="990977" y="5738812"/>
            <a:ext cx="7086223" cy="890588"/>
            <a:chOff x="576" y="3592"/>
            <a:chExt cx="4420" cy="561"/>
          </a:xfrm>
        </p:grpSpPr>
        <p:sp>
          <p:nvSpPr>
            <p:cNvPr id="195642" name="Text Box 58"/>
            <p:cNvSpPr txBox="1">
              <a:spLocks noChangeArrowheads="1"/>
            </p:cNvSpPr>
            <p:nvPr/>
          </p:nvSpPr>
          <p:spPr bwMode="auto">
            <a:xfrm>
              <a:off x="768" y="3600"/>
              <a:ext cx="4228" cy="553"/>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At the </a:t>
              </a:r>
              <a:r>
                <a:rPr lang="en-US" sz="2000" dirty="0">
                  <a:solidFill>
                    <a:srgbClr val="FFFF00"/>
                  </a:solidFill>
                  <a:effectLst/>
                  <a:latin typeface="Arial Narrow" pitchFamily="34" charset="0"/>
                </a:rPr>
                <a:t>same time</a:t>
              </a:r>
              <a:r>
                <a:rPr lang="en-US" sz="2000" dirty="0">
                  <a:solidFill>
                    <a:srgbClr val="FFFFFF"/>
                  </a:solidFill>
                  <a:effectLst/>
                  <a:latin typeface="Arial Narrow" pitchFamily="34" charset="0"/>
                </a:rPr>
                <a:t>, God is the harmonious union of masculinity and femininity, which manifest the qualities of original internal nature and original external form, respectively.</a:t>
              </a:r>
            </a:p>
          </p:txBody>
        </p:sp>
        <p:sp>
          <p:nvSpPr>
            <p:cNvPr id="195643" name="Text Box 59"/>
            <p:cNvSpPr txBox="1">
              <a:spLocks noChangeArrowheads="1"/>
            </p:cNvSpPr>
            <p:nvPr/>
          </p:nvSpPr>
          <p:spPr bwMode="auto">
            <a:xfrm>
              <a:off x="576" y="3592"/>
              <a:ext cx="288" cy="358"/>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6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23" name="Text Box 1026"/>
          <p:cNvSpPr txBox="1">
            <a:spLocks noChangeArrowheads="1"/>
          </p:cNvSpPr>
          <p:nvPr/>
        </p:nvSpPr>
        <p:spPr bwMode="auto">
          <a:xfrm>
            <a:off x="381000" y="152400"/>
            <a:ext cx="1624013" cy="641350"/>
          </a:xfrm>
          <a:prstGeom prst="rect">
            <a:avLst/>
          </a:prstGeom>
          <a:noFill/>
          <a:ln w="9525">
            <a:noFill/>
            <a:miter lim="800000"/>
            <a:headEnd/>
            <a:tailEnd/>
          </a:ln>
          <a:effectLst>
            <a:outerShdw dist="17961" dir="2700000" algn="ctr" rotWithShape="0">
              <a:schemeClr val="bg1"/>
            </a:outerShdw>
          </a:effectLst>
        </p:spPr>
        <p:txBody>
          <a:bodyPr>
            <a:spAutoFit/>
          </a:bodyPr>
          <a:lstStyle/>
          <a:p>
            <a:r>
              <a:rPr lang="en-US" sz="3600" b="0" dirty="0">
                <a:solidFill>
                  <a:srgbClr val="000099"/>
                </a:solidFill>
                <a:effectLst/>
                <a:latin typeface="Impact" pitchFamily="34" charset="0"/>
              </a:rPr>
              <a:t>  </a:t>
            </a:r>
            <a:r>
              <a:rPr lang="en-US" sz="3600" b="0" u="sng" dirty="0">
                <a:solidFill>
                  <a:srgbClr val="000099"/>
                </a:solidFill>
                <a:effectLst/>
                <a:latin typeface="Impact" pitchFamily="34" charset="0"/>
              </a:rPr>
              <a:t>God is:</a:t>
            </a:r>
          </a:p>
        </p:txBody>
      </p:sp>
      <p:grpSp>
        <p:nvGrpSpPr>
          <p:cNvPr id="16" name="Group 27">
            <a:extLst>
              <a:ext uri="{FF2B5EF4-FFF2-40B4-BE49-F238E27FC236}">
                <a16:creationId xmlns:a16="http://schemas.microsoft.com/office/drawing/2014/main" id="{40E355CB-0C1C-A206-C145-5DA594D4EEA8}"/>
              </a:ext>
            </a:extLst>
          </p:cNvPr>
          <p:cNvGrpSpPr/>
          <p:nvPr/>
        </p:nvGrpSpPr>
        <p:grpSpPr>
          <a:xfrm>
            <a:off x="533400" y="2080743"/>
            <a:ext cx="8001001" cy="1250552"/>
            <a:chOff x="457200" y="2351088"/>
            <a:chExt cx="6039971" cy="1250552"/>
          </a:xfrm>
        </p:grpSpPr>
        <p:sp>
          <p:nvSpPr>
            <p:cNvPr id="17" name="Text Box 33">
              <a:extLst>
                <a:ext uri="{FF2B5EF4-FFF2-40B4-BE49-F238E27FC236}">
                  <a16:creationId xmlns:a16="http://schemas.microsoft.com/office/drawing/2014/main" id="{18128167-FD7C-9364-17FF-7A6EFF3E6692}"/>
                </a:ext>
              </a:extLst>
            </p:cNvPr>
            <p:cNvSpPr txBox="1">
              <a:spLocks noChangeArrowheads="1"/>
            </p:cNvSpPr>
            <p:nvPr/>
          </p:nvSpPr>
          <p:spPr bwMode="auto">
            <a:xfrm>
              <a:off x="838200" y="2355850"/>
              <a:ext cx="5658971" cy="1245790"/>
            </a:xfrm>
            <a:prstGeom prst="rect">
              <a:avLst/>
            </a:prstGeom>
            <a:noFill/>
            <a:ln w="9525">
              <a:noFill/>
              <a:miter lim="800000"/>
              <a:headEnd/>
              <a:tailEnd/>
            </a:ln>
            <a:effectLst/>
          </p:spPr>
          <p:txBody>
            <a:bodyPr wrap="square">
              <a:spAutoFit/>
            </a:bodyPr>
            <a:lstStyle/>
            <a:p>
              <a:pPr>
                <a:lnSpc>
                  <a:spcPct val="85000"/>
                </a:lnSpc>
              </a:pPr>
              <a:r>
                <a:rPr lang="en-US" sz="2200" dirty="0">
                  <a:solidFill>
                    <a:srgbClr val="4D009A"/>
                  </a:solidFill>
                  <a:effectLst/>
                  <a:latin typeface="Arial Black" pitchFamily="34" charset="0"/>
                </a:rPr>
                <a:t>At the same time, God is the harmonious union of </a:t>
              </a:r>
              <a:r>
                <a:rPr lang="en-US" sz="2200" u="sng" dirty="0">
                  <a:solidFill>
                    <a:srgbClr val="4D009A"/>
                  </a:solidFill>
                  <a:effectLst/>
                  <a:latin typeface="Arial Black" pitchFamily="34" charset="0"/>
                </a:rPr>
                <a:t>masculinity</a:t>
              </a:r>
              <a:r>
                <a:rPr lang="en-US" sz="2200" dirty="0">
                  <a:solidFill>
                    <a:srgbClr val="4D009A"/>
                  </a:solidFill>
                  <a:effectLst/>
                  <a:latin typeface="Arial Black" pitchFamily="34" charset="0"/>
                </a:rPr>
                <a:t> and </a:t>
              </a:r>
              <a:r>
                <a:rPr lang="en-US" sz="2200" u="sng" dirty="0">
                  <a:solidFill>
                    <a:srgbClr val="4D009A"/>
                  </a:solidFill>
                  <a:effectLst/>
                  <a:latin typeface="Arial Black" pitchFamily="34" charset="0"/>
                </a:rPr>
                <a:t>femininity</a:t>
              </a:r>
              <a:r>
                <a:rPr lang="en-US" sz="2200" dirty="0">
                  <a:solidFill>
                    <a:srgbClr val="4D009A"/>
                  </a:solidFill>
                  <a:effectLst/>
                  <a:latin typeface="Arial Black" pitchFamily="34" charset="0"/>
                </a:rPr>
                <a:t>, which manifest the qualities of </a:t>
              </a:r>
              <a:r>
                <a:rPr lang="en-US" sz="2200" u="sng" dirty="0">
                  <a:solidFill>
                    <a:srgbClr val="4D009A"/>
                  </a:solidFill>
                  <a:effectLst/>
                  <a:latin typeface="Arial Black" pitchFamily="34" charset="0"/>
                </a:rPr>
                <a:t>original internal nature</a:t>
              </a:r>
              <a:r>
                <a:rPr lang="en-US" sz="2200" dirty="0">
                  <a:solidFill>
                    <a:srgbClr val="4D009A"/>
                  </a:solidFill>
                  <a:effectLst/>
                  <a:latin typeface="Arial Black" pitchFamily="34" charset="0"/>
                </a:rPr>
                <a:t> and </a:t>
              </a:r>
              <a:r>
                <a:rPr lang="en-US" sz="2200" u="sng" dirty="0">
                  <a:solidFill>
                    <a:srgbClr val="4D009A"/>
                  </a:solidFill>
                  <a:effectLst/>
                  <a:latin typeface="Arial Black" pitchFamily="34" charset="0"/>
                </a:rPr>
                <a:t>original external form</a:t>
              </a:r>
              <a:r>
                <a:rPr lang="en-US" sz="2200" dirty="0">
                  <a:solidFill>
                    <a:srgbClr val="4D009A"/>
                  </a:solidFill>
                  <a:effectLst/>
                  <a:latin typeface="Arial Black" pitchFamily="34" charset="0"/>
                </a:rPr>
                <a:t>, respectively.</a:t>
              </a:r>
            </a:p>
          </p:txBody>
        </p:sp>
        <p:sp>
          <p:nvSpPr>
            <p:cNvPr id="18" name="Text Box 42">
              <a:extLst>
                <a:ext uri="{FF2B5EF4-FFF2-40B4-BE49-F238E27FC236}">
                  <a16:creationId xmlns:a16="http://schemas.microsoft.com/office/drawing/2014/main" id="{917570BC-6294-39A1-1053-2B74387348E8}"/>
                </a:ext>
              </a:extLst>
            </p:cNvPr>
            <p:cNvSpPr txBox="1">
              <a:spLocks noChangeArrowheads="1"/>
            </p:cNvSpPr>
            <p:nvPr/>
          </p:nvSpPr>
          <p:spPr bwMode="auto">
            <a:xfrm>
              <a:off x="457200" y="2351088"/>
              <a:ext cx="457200" cy="546881"/>
            </a:xfrm>
            <a:prstGeom prst="rect">
              <a:avLst/>
            </a:prstGeom>
            <a:noFill/>
            <a:ln w="9525" algn="ctr">
              <a:noFill/>
              <a:miter lim="800000"/>
              <a:headEnd/>
              <a:tailEnd/>
            </a:ln>
            <a:effectLst/>
          </p:spPr>
          <p:txBody>
            <a:bodyPr>
              <a:spAutoFit/>
            </a:bodyPr>
            <a:lstStyle/>
            <a:p>
              <a:pPr algn="ctr">
                <a:lnSpc>
                  <a:spcPct val="56000"/>
                </a:lnSpc>
              </a:pPr>
              <a:r>
                <a:rPr lang="en-US" sz="4800" dirty="0">
                  <a:solidFill>
                    <a:srgbClr val="4E009C"/>
                  </a:solidFill>
                  <a:effectLst/>
                  <a:cs typeface="Times New Roman" panose="02020603050405020304" pitchFamily="18" charset="0"/>
                  <a:sym typeface="CommonBullets" pitchFamily="34" charset="2"/>
                </a:rPr>
                <a:t>●</a:t>
              </a:r>
              <a:endParaRPr lang="en-US" sz="4800" dirty="0">
                <a:solidFill>
                  <a:srgbClr val="4E009C"/>
                </a:solidFill>
                <a:effectLst/>
              </a:endParaRPr>
            </a:p>
          </p:txBody>
        </p:sp>
      </p:grpSp>
      <p:sp>
        <p:nvSpPr>
          <p:cNvPr id="9" name="Text Box 1054">
            <a:extLst>
              <a:ext uri="{FF2B5EF4-FFF2-40B4-BE49-F238E27FC236}">
                <a16:creationId xmlns:a16="http://schemas.microsoft.com/office/drawing/2014/main" id="{E991F511-4C47-E6C7-30C4-432AFF0CE1D0}"/>
              </a:ext>
            </a:extLst>
          </p:cNvPr>
          <p:cNvSpPr txBox="1">
            <a:spLocks noChangeArrowheads="1"/>
          </p:cNvSpPr>
          <p:nvPr/>
        </p:nvSpPr>
        <p:spPr bwMode="auto">
          <a:xfrm>
            <a:off x="981919" y="942190"/>
            <a:ext cx="7247681" cy="430887"/>
          </a:xfrm>
          <a:prstGeom prst="rect">
            <a:avLst/>
          </a:prstGeom>
          <a:noFill/>
          <a:ln w="9525">
            <a:noFill/>
            <a:miter lim="800000"/>
            <a:headEnd/>
            <a:tailEnd/>
          </a:ln>
          <a:effectLst/>
        </p:spPr>
        <p:txBody>
          <a:bodyPr wrap="square">
            <a:spAutoFit/>
          </a:bodyPr>
          <a:lstStyle/>
          <a:p>
            <a:pPr>
              <a:spcBef>
                <a:spcPct val="50000"/>
              </a:spcBef>
            </a:pPr>
            <a:r>
              <a:rPr lang="en-US" sz="2200" dirty="0">
                <a:solidFill>
                  <a:srgbClr val="4E009C"/>
                </a:solidFill>
                <a:effectLst/>
                <a:latin typeface="Arial Black" pitchFamily="34" charset="0"/>
              </a:rPr>
              <a:t>The Subject in whom the dual characteristics</a:t>
            </a:r>
          </a:p>
        </p:txBody>
      </p:sp>
      <p:sp>
        <p:nvSpPr>
          <p:cNvPr id="10" name="Text Box 1055">
            <a:extLst>
              <a:ext uri="{FF2B5EF4-FFF2-40B4-BE49-F238E27FC236}">
                <a16:creationId xmlns:a16="http://schemas.microsoft.com/office/drawing/2014/main" id="{5F7B7849-898D-78B9-3E11-8A01FB6B55F4}"/>
              </a:ext>
            </a:extLst>
          </p:cNvPr>
          <p:cNvSpPr txBox="1">
            <a:spLocks noChangeArrowheads="1"/>
          </p:cNvSpPr>
          <p:nvPr/>
        </p:nvSpPr>
        <p:spPr bwMode="auto">
          <a:xfrm>
            <a:off x="533400" y="977119"/>
            <a:ext cx="538223" cy="546881"/>
          </a:xfrm>
          <a:prstGeom prst="rect">
            <a:avLst/>
          </a:prstGeom>
          <a:noFill/>
          <a:ln w="9525">
            <a:noFill/>
            <a:miter lim="800000"/>
            <a:headEnd/>
            <a:tailEnd/>
          </a:ln>
          <a:effectLst/>
        </p:spPr>
        <p:txBody>
          <a:bodyPr wrap="square">
            <a:spAutoFit/>
          </a:bodyPr>
          <a:lstStyle/>
          <a:p>
            <a:pPr algn="ctr">
              <a:lnSpc>
                <a:spcPct val="56000"/>
              </a:lnSpc>
            </a:pPr>
            <a:r>
              <a:rPr lang="en-US" sz="4800" dirty="0">
                <a:solidFill>
                  <a:srgbClr val="4E009C"/>
                </a:solidFill>
                <a:effectLst/>
                <a:cs typeface="Times New Roman" panose="02020603050405020304" pitchFamily="18" charset="0"/>
                <a:sym typeface="CommonBullets" pitchFamily="34" charset="2"/>
              </a:rPr>
              <a:t>●</a:t>
            </a:r>
            <a:endParaRPr lang="en-US" sz="4800" dirty="0">
              <a:solidFill>
                <a:srgbClr val="4E009C"/>
              </a:solidFill>
              <a:effectLst/>
            </a:endParaRPr>
          </a:p>
        </p:txBody>
      </p:sp>
      <p:sp>
        <p:nvSpPr>
          <p:cNvPr id="11" name="Text Box 1054">
            <a:extLst>
              <a:ext uri="{FF2B5EF4-FFF2-40B4-BE49-F238E27FC236}">
                <a16:creationId xmlns:a16="http://schemas.microsoft.com/office/drawing/2014/main" id="{0CDB237A-431F-A74E-5979-0703FF0B6E2C}"/>
              </a:ext>
            </a:extLst>
          </p:cNvPr>
          <p:cNvSpPr txBox="1">
            <a:spLocks noChangeArrowheads="1"/>
          </p:cNvSpPr>
          <p:nvPr/>
        </p:nvSpPr>
        <p:spPr bwMode="auto">
          <a:xfrm>
            <a:off x="5007057" y="1245513"/>
            <a:ext cx="2231943" cy="430887"/>
          </a:xfrm>
          <a:prstGeom prst="rect">
            <a:avLst/>
          </a:prstGeom>
          <a:noFill/>
          <a:ln w="9525">
            <a:noFill/>
            <a:miter lim="800000"/>
            <a:headEnd/>
            <a:tailEnd/>
          </a:ln>
          <a:effectLst/>
        </p:spPr>
        <p:txBody>
          <a:bodyPr wrap="square">
            <a:spAutoFit/>
          </a:bodyPr>
          <a:lstStyle/>
          <a:p>
            <a:pPr>
              <a:lnSpc>
                <a:spcPts val="2640"/>
              </a:lnSpc>
              <a:spcBef>
                <a:spcPct val="50000"/>
              </a:spcBef>
            </a:pPr>
            <a:r>
              <a:rPr lang="en-US" sz="2200" dirty="0">
                <a:solidFill>
                  <a:srgbClr val="4E009C"/>
                </a:solidFill>
                <a:effectLst/>
                <a:latin typeface="Arial Black" pitchFamily="34" charset="0"/>
              </a:rPr>
              <a:t>and </a:t>
            </a:r>
            <a:r>
              <a:rPr lang="en-US" sz="2200" u="sng" dirty="0">
                <a:solidFill>
                  <a:srgbClr val="4E009C"/>
                </a:solidFill>
                <a:effectLst/>
                <a:latin typeface="Arial Black" pitchFamily="34" charset="0"/>
              </a:rPr>
              <a:t>original</a:t>
            </a:r>
            <a:endParaRPr lang="en-US" sz="2200" dirty="0">
              <a:solidFill>
                <a:srgbClr val="4E009C"/>
              </a:solidFill>
              <a:effectLst/>
              <a:latin typeface="Arial Black" pitchFamily="34" charset="0"/>
            </a:endParaRPr>
          </a:p>
        </p:txBody>
      </p:sp>
      <p:sp>
        <p:nvSpPr>
          <p:cNvPr id="12" name="Text Box 1054">
            <a:extLst>
              <a:ext uri="{FF2B5EF4-FFF2-40B4-BE49-F238E27FC236}">
                <a16:creationId xmlns:a16="http://schemas.microsoft.com/office/drawing/2014/main" id="{73219594-4C29-450D-50D9-46167575C800}"/>
              </a:ext>
            </a:extLst>
          </p:cNvPr>
          <p:cNvSpPr txBox="1">
            <a:spLocks noChangeArrowheads="1"/>
          </p:cNvSpPr>
          <p:nvPr/>
        </p:nvSpPr>
        <p:spPr bwMode="auto">
          <a:xfrm>
            <a:off x="990601" y="1550313"/>
            <a:ext cx="4800600" cy="430887"/>
          </a:xfrm>
          <a:prstGeom prst="rect">
            <a:avLst/>
          </a:prstGeom>
          <a:noFill/>
          <a:ln w="9525">
            <a:noFill/>
            <a:miter lim="800000"/>
            <a:headEnd/>
            <a:tailEnd/>
          </a:ln>
          <a:effectLst/>
        </p:spPr>
        <p:txBody>
          <a:bodyPr wrap="square">
            <a:spAutoFit/>
          </a:bodyPr>
          <a:lstStyle/>
          <a:p>
            <a:pPr>
              <a:spcBef>
                <a:spcPct val="50000"/>
              </a:spcBef>
            </a:pPr>
            <a:r>
              <a:rPr lang="en-US" sz="2200" u="sng" dirty="0">
                <a:solidFill>
                  <a:srgbClr val="4E009C"/>
                </a:solidFill>
                <a:effectLst/>
                <a:latin typeface="Arial Black" pitchFamily="34" charset="0"/>
              </a:rPr>
              <a:t>external form </a:t>
            </a:r>
            <a:r>
              <a:rPr lang="en-US" sz="2200" dirty="0">
                <a:solidFill>
                  <a:srgbClr val="4E009C"/>
                </a:solidFill>
                <a:effectLst/>
                <a:latin typeface="Arial Black" pitchFamily="34" charset="0"/>
              </a:rPr>
              <a:t>are in harmony.</a:t>
            </a:r>
          </a:p>
        </p:txBody>
      </p:sp>
      <p:sp>
        <p:nvSpPr>
          <p:cNvPr id="19" name="Text Box 1054">
            <a:extLst>
              <a:ext uri="{FF2B5EF4-FFF2-40B4-BE49-F238E27FC236}">
                <a16:creationId xmlns:a16="http://schemas.microsoft.com/office/drawing/2014/main" id="{F686439A-298F-1C7B-E622-F36EFE9949F7}"/>
              </a:ext>
            </a:extLst>
          </p:cNvPr>
          <p:cNvSpPr txBox="1">
            <a:spLocks noChangeArrowheads="1"/>
          </p:cNvSpPr>
          <p:nvPr/>
        </p:nvSpPr>
        <p:spPr bwMode="auto">
          <a:xfrm>
            <a:off x="990600" y="1245513"/>
            <a:ext cx="4216070" cy="430887"/>
          </a:xfrm>
          <a:prstGeom prst="rect">
            <a:avLst/>
          </a:prstGeom>
          <a:noFill/>
          <a:ln w="9525">
            <a:noFill/>
            <a:miter lim="800000"/>
            <a:headEnd/>
            <a:tailEnd/>
          </a:ln>
          <a:effectLst/>
        </p:spPr>
        <p:txBody>
          <a:bodyPr wrap="square">
            <a:spAutoFit/>
          </a:bodyPr>
          <a:lstStyle/>
          <a:p>
            <a:pPr>
              <a:lnSpc>
                <a:spcPts val="2640"/>
              </a:lnSpc>
              <a:spcBef>
                <a:spcPct val="50000"/>
              </a:spcBef>
            </a:pPr>
            <a:r>
              <a:rPr lang="en-US" sz="2200" dirty="0">
                <a:solidFill>
                  <a:srgbClr val="4E009C"/>
                </a:solidFill>
                <a:effectLst/>
                <a:latin typeface="Arial Black" pitchFamily="34" charset="0"/>
              </a:rPr>
              <a:t>of </a:t>
            </a:r>
            <a:r>
              <a:rPr lang="en-US" sz="2200" u="sng" dirty="0">
                <a:solidFill>
                  <a:srgbClr val="4E009C"/>
                </a:solidFill>
                <a:effectLst/>
                <a:latin typeface="Arial Black" pitchFamily="34" charset="0"/>
              </a:rPr>
              <a:t>original internal nature</a:t>
            </a:r>
            <a:endParaRPr lang="en-US" sz="2200" dirty="0">
              <a:solidFill>
                <a:srgbClr val="4E009C"/>
              </a:solidFill>
              <a:effectLst/>
              <a:latin typeface="Arial Black" pitchFamily="34" charset="0"/>
            </a:endParaRPr>
          </a:p>
        </p:txBody>
      </p:sp>
    </p:spTree>
    <p:extLst>
      <p:ext uri="{BB962C8B-B14F-4D97-AF65-F5344CB8AC3E}">
        <p14:creationId xmlns:p14="http://schemas.microsoft.com/office/powerpoint/2010/main" val="2161446055"/>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strVal val="#ppt_w*0.70"/>
                                          </p:val>
                                        </p:tav>
                                        <p:tav tm="100000">
                                          <p:val>
                                            <p:strVal val="#ppt_w"/>
                                          </p:val>
                                        </p:tav>
                                      </p:tavLst>
                                    </p:anim>
                                    <p:anim calcmode="lin" valueType="num">
                                      <p:cBhvr>
                                        <p:cTn id="13" dur="1000" fill="hold"/>
                                        <p:tgtEl>
                                          <p:spTgt spid="16"/>
                                        </p:tgtEl>
                                        <p:attrNameLst>
                                          <p:attrName>ppt_h</p:attrName>
                                        </p:attrNameLst>
                                      </p:cBhvr>
                                      <p:tavLst>
                                        <p:tav tm="0">
                                          <p:val>
                                            <p:strVal val="#ppt_h"/>
                                          </p:val>
                                        </p:tav>
                                        <p:tav tm="100000">
                                          <p:val>
                                            <p:strVal val="#ppt_h"/>
                                          </p:val>
                                        </p:tav>
                                      </p:tavLst>
                                    </p:anim>
                                    <p:animEffect transition="in" filter="fade">
                                      <p:cBhvr>
                                        <p:cTn id="1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16200000" scaled="1"/>
          <a:tileRect/>
        </a:gradFill>
        <a:effectLst/>
      </p:bgPr>
    </p:bg>
    <p:spTree>
      <p:nvGrpSpPr>
        <p:cNvPr id="1" name=""/>
        <p:cNvGrpSpPr/>
        <p:nvPr/>
      </p:nvGrpSpPr>
      <p:grpSpPr>
        <a:xfrm>
          <a:off x="0" y="0"/>
          <a:ext cx="0" cy="0"/>
          <a:chOff x="0" y="0"/>
          <a:chExt cx="0" cy="0"/>
        </a:xfrm>
      </p:grpSpPr>
      <p:grpSp>
        <p:nvGrpSpPr>
          <p:cNvPr id="2" name="Group 33"/>
          <p:cNvGrpSpPr/>
          <p:nvPr/>
        </p:nvGrpSpPr>
        <p:grpSpPr>
          <a:xfrm>
            <a:off x="1447801" y="1388680"/>
            <a:ext cx="3733799" cy="3411920"/>
            <a:chOff x="2266559" y="1311408"/>
            <a:chExt cx="3295950" cy="3225946"/>
          </a:xfrm>
        </p:grpSpPr>
        <p:sp>
          <p:nvSpPr>
            <p:cNvPr id="35" name="Freeform 70"/>
            <p:cNvSpPr>
              <a:spLocks/>
            </p:cNvSpPr>
            <p:nvPr/>
          </p:nvSpPr>
          <p:spPr bwMode="auto">
            <a:xfrm rot="5580240" flipH="1" flipV="1">
              <a:off x="2773310" y="1778868"/>
              <a:ext cx="2251735" cy="3265238"/>
            </a:xfrm>
            <a:custGeom>
              <a:avLst/>
              <a:gdLst/>
              <a:ahLst/>
              <a:cxnLst>
                <a:cxn ang="0">
                  <a:pos x="1494" y="1560"/>
                </a:cxn>
                <a:cxn ang="0">
                  <a:pos x="1274" y="1394"/>
                </a:cxn>
                <a:cxn ang="0">
                  <a:pos x="1141" y="1250"/>
                </a:cxn>
                <a:cxn ang="0">
                  <a:pos x="1049" y="1050"/>
                </a:cxn>
                <a:cxn ang="0">
                  <a:pos x="1007" y="873"/>
                </a:cxn>
                <a:cxn ang="0">
                  <a:pos x="1010" y="717"/>
                </a:cxn>
                <a:cxn ang="0">
                  <a:pos x="1060" y="523"/>
                </a:cxn>
                <a:cxn ang="0">
                  <a:pos x="1156" y="351"/>
                </a:cxn>
                <a:cxn ang="0">
                  <a:pos x="1295" y="199"/>
                </a:cxn>
                <a:cxn ang="0">
                  <a:pos x="1422" y="113"/>
                </a:cxn>
                <a:cxn ang="0">
                  <a:pos x="1561" y="61"/>
                </a:cxn>
                <a:cxn ang="0">
                  <a:pos x="1690" y="46"/>
                </a:cxn>
                <a:cxn ang="0">
                  <a:pos x="1899" y="55"/>
                </a:cxn>
                <a:cxn ang="0">
                  <a:pos x="1710" y="16"/>
                </a:cxn>
                <a:cxn ang="0">
                  <a:pos x="1533" y="0"/>
                </a:cxn>
                <a:cxn ang="0">
                  <a:pos x="1378" y="5"/>
                </a:cxn>
                <a:cxn ang="0">
                  <a:pos x="1212" y="28"/>
                </a:cxn>
                <a:cxn ang="0">
                  <a:pos x="1014" y="79"/>
                </a:cxn>
                <a:cxn ang="0">
                  <a:pos x="835" y="155"/>
                </a:cxn>
                <a:cxn ang="0">
                  <a:pos x="657" y="257"/>
                </a:cxn>
                <a:cxn ang="0">
                  <a:pos x="526" y="362"/>
                </a:cxn>
                <a:cxn ang="0">
                  <a:pos x="397" y="484"/>
                </a:cxn>
                <a:cxn ang="0">
                  <a:pos x="294" y="612"/>
                </a:cxn>
                <a:cxn ang="0">
                  <a:pos x="199" y="750"/>
                </a:cxn>
                <a:cxn ang="0">
                  <a:pos x="125" y="902"/>
                </a:cxn>
                <a:cxn ang="0">
                  <a:pos x="64" y="1072"/>
                </a:cxn>
                <a:cxn ang="0">
                  <a:pos x="22" y="1244"/>
                </a:cxn>
                <a:cxn ang="0">
                  <a:pos x="3" y="1427"/>
                </a:cxn>
                <a:cxn ang="0">
                  <a:pos x="3" y="1597"/>
                </a:cxn>
                <a:cxn ang="0">
                  <a:pos x="31" y="1801"/>
                </a:cxn>
                <a:cxn ang="0">
                  <a:pos x="77" y="1978"/>
                </a:cxn>
                <a:cxn ang="0">
                  <a:pos x="142" y="2128"/>
                </a:cxn>
                <a:cxn ang="0">
                  <a:pos x="221" y="2283"/>
                </a:cxn>
                <a:cxn ang="0">
                  <a:pos x="330" y="2433"/>
                </a:cxn>
                <a:cxn ang="0">
                  <a:pos x="441" y="2561"/>
                </a:cxn>
                <a:cxn ang="0">
                  <a:pos x="554" y="2664"/>
                </a:cxn>
                <a:cxn ang="0">
                  <a:pos x="691" y="2762"/>
                </a:cxn>
                <a:cxn ang="0">
                  <a:pos x="807" y="2825"/>
                </a:cxn>
                <a:cxn ang="0">
                  <a:pos x="918" y="2864"/>
                </a:cxn>
                <a:cxn ang="0">
                  <a:pos x="1064" y="2892"/>
                </a:cxn>
                <a:cxn ang="0">
                  <a:pos x="1189" y="2892"/>
                </a:cxn>
                <a:cxn ang="0">
                  <a:pos x="1347" y="2862"/>
                </a:cxn>
                <a:cxn ang="0">
                  <a:pos x="1474" y="2801"/>
                </a:cxn>
                <a:cxn ang="0">
                  <a:pos x="1590" y="2718"/>
                </a:cxn>
                <a:cxn ang="0">
                  <a:pos x="1690" y="2609"/>
                </a:cxn>
                <a:cxn ang="0">
                  <a:pos x="1766" y="2479"/>
                </a:cxn>
                <a:cxn ang="0">
                  <a:pos x="1810" y="2326"/>
                </a:cxn>
                <a:cxn ang="0">
                  <a:pos x="1823" y="2163"/>
                </a:cxn>
                <a:cxn ang="0">
                  <a:pos x="1794" y="1991"/>
                </a:cxn>
                <a:cxn ang="0">
                  <a:pos x="1727" y="1841"/>
                </a:cxn>
                <a:cxn ang="0">
                  <a:pos x="1627" y="1699"/>
                </a:cxn>
              </a:cxnLst>
              <a:rect l="0" t="0" r="r" b="b"/>
              <a:pathLst>
                <a:path w="1899" h="2895">
                  <a:moveTo>
                    <a:pt x="1561" y="1625"/>
                  </a:moveTo>
                  <a:lnTo>
                    <a:pt x="1494" y="1560"/>
                  </a:lnTo>
                  <a:lnTo>
                    <a:pt x="1424" y="1505"/>
                  </a:lnTo>
                  <a:lnTo>
                    <a:pt x="1274" y="1394"/>
                  </a:lnTo>
                  <a:lnTo>
                    <a:pt x="1197" y="1322"/>
                  </a:lnTo>
                  <a:lnTo>
                    <a:pt x="1141" y="1250"/>
                  </a:lnTo>
                  <a:lnTo>
                    <a:pt x="1082" y="1139"/>
                  </a:lnTo>
                  <a:lnTo>
                    <a:pt x="1049" y="1050"/>
                  </a:lnTo>
                  <a:lnTo>
                    <a:pt x="1018" y="958"/>
                  </a:lnTo>
                  <a:lnTo>
                    <a:pt x="1007" y="873"/>
                  </a:lnTo>
                  <a:lnTo>
                    <a:pt x="1005" y="789"/>
                  </a:lnTo>
                  <a:lnTo>
                    <a:pt x="1010" y="717"/>
                  </a:lnTo>
                  <a:lnTo>
                    <a:pt x="1027" y="617"/>
                  </a:lnTo>
                  <a:lnTo>
                    <a:pt x="1060" y="523"/>
                  </a:lnTo>
                  <a:lnTo>
                    <a:pt x="1101" y="440"/>
                  </a:lnTo>
                  <a:lnTo>
                    <a:pt x="1156" y="351"/>
                  </a:lnTo>
                  <a:lnTo>
                    <a:pt x="1234" y="261"/>
                  </a:lnTo>
                  <a:lnTo>
                    <a:pt x="1295" y="199"/>
                  </a:lnTo>
                  <a:lnTo>
                    <a:pt x="1358" y="151"/>
                  </a:lnTo>
                  <a:lnTo>
                    <a:pt x="1422" y="113"/>
                  </a:lnTo>
                  <a:lnTo>
                    <a:pt x="1489" y="83"/>
                  </a:lnTo>
                  <a:lnTo>
                    <a:pt x="1561" y="61"/>
                  </a:lnTo>
                  <a:lnTo>
                    <a:pt x="1638" y="50"/>
                  </a:lnTo>
                  <a:lnTo>
                    <a:pt x="1690" y="46"/>
                  </a:lnTo>
                  <a:lnTo>
                    <a:pt x="1751" y="44"/>
                  </a:lnTo>
                  <a:lnTo>
                    <a:pt x="1899" y="55"/>
                  </a:lnTo>
                  <a:lnTo>
                    <a:pt x="1790" y="29"/>
                  </a:lnTo>
                  <a:lnTo>
                    <a:pt x="1710" y="16"/>
                  </a:lnTo>
                  <a:lnTo>
                    <a:pt x="1622" y="5"/>
                  </a:lnTo>
                  <a:lnTo>
                    <a:pt x="1533" y="0"/>
                  </a:lnTo>
                  <a:lnTo>
                    <a:pt x="1457" y="0"/>
                  </a:lnTo>
                  <a:lnTo>
                    <a:pt x="1378" y="5"/>
                  </a:lnTo>
                  <a:lnTo>
                    <a:pt x="1291" y="13"/>
                  </a:lnTo>
                  <a:lnTo>
                    <a:pt x="1212" y="28"/>
                  </a:lnTo>
                  <a:lnTo>
                    <a:pt x="1117" y="50"/>
                  </a:lnTo>
                  <a:lnTo>
                    <a:pt x="1014" y="79"/>
                  </a:lnTo>
                  <a:lnTo>
                    <a:pt x="914" y="118"/>
                  </a:lnTo>
                  <a:lnTo>
                    <a:pt x="835" y="155"/>
                  </a:lnTo>
                  <a:lnTo>
                    <a:pt x="748" y="201"/>
                  </a:lnTo>
                  <a:lnTo>
                    <a:pt x="657" y="257"/>
                  </a:lnTo>
                  <a:lnTo>
                    <a:pt x="591" y="309"/>
                  </a:lnTo>
                  <a:lnTo>
                    <a:pt x="526" y="362"/>
                  </a:lnTo>
                  <a:lnTo>
                    <a:pt x="458" y="425"/>
                  </a:lnTo>
                  <a:lnTo>
                    <a:pt x="397" y="484"/>
                  </a:lnTo>
                  <a:lnTo>
                    <a:pt x="347" y="545"/>
                  </a:lnTo>
                  <a:lnTo>
                    <a:pt x="294" y="612"/>
                  </a:lnTo>
                  <a:lnTo>
                    <a:pt x="247" y="678"/>
                  </a:lnTo>
                  <a:lnTo>
                    <a:pt x="199" y="750"/>
                  </a:lnTo>
                  <a:lnTo>
                    <a:pt x="161" y="824"/>
                  </a:lnTo>
                  <a:lnTo>
                    <a:pt x="125" y="902"/>
                  </a:lnTo>
                  <a:lnTo>
                    <a:pt x="92" y="983"/>
                  </a:lnTo>
                  <a:lnTo>
                    <a:pt x="64" y="1072"/>
                  </a:lnTo>
                  <a:lnTo>
                    <a:pt x="39" y="1157"/>
                  </a:lnTo>
                  <a:lnTo>
                    <a:pt x="22" y="1244"/>
                  </a:lnTo>
                  <a:lnTo>
                    <a:pt x="9" y="1344"/>
                  </a:lnTo>
                  <a:lnTo>
                    <a:pt x="3" y="1427"/>
                  </a:lnTo>
                  <a:lnTo>
                    <a:pt x="0" y="1510"/>
                  </a:lnTo>
                  <a:lnTo>
                    <a:pt x="3" y="1597"/>
                  </a:lnTo>
                  <a:lnTo>
                    <a:pt x="15" y="1697"/>
                  </a:lnTo>
                  <a:lnTo>
                    <a:pt x="31" y="1801"/>
                  </a:lnTo>
                  <a:lnTo>
                    <a:pt x="53" y="1889"/>
                  </a:lnTo>
                  <a:lnTo>
                    <a:pt x="77" y="1978"/>
                  </a:lnTo>
                  <a:lnTo>
                    <a:pt x="105" y="2050"/>
                  </a:lnTo>
                  <a:lnTo>
                    <a:pt x="142" y="2128"/>
                  </a:lnTo>
                  <a:lnTo>
                    <a:pt x="175" y="2200"/>
                  </a:lnTo>
                  <a:lnTo>
                    <a:pt x="221" y="2283"/>
                  </a:lnTo>
                  <a:lnTo>
                    <a:pt x="275" y="2365"/>
                  </a:lnTo>
                  <a:lnTo>
                    <a:pt x="330" y="2433"/>
                  </a:lnTo>
                  <a:lnTo>
                    <a:pt x="382" y="2498"/>
                  </a:lnTo>
                  <a:lnTo>
                    <a:pt x="441" y="2561"/>
                  </a:lnTo>
                  <a:lnTo>
                    <a:pt x="502" y="2620"/>
                  </a:lnTo>
                  <a:lnTo>
                    <a:pt x="554" y="2664"/>
                  </a:lnTo>
                  <a:lnTo>
                    <a:pt x="620" y="2718"/>
                  </a:lnTo>
                  <a:lnTo>
                    <a:pt x="691" y="2762"/>
                  </a:lnTo>
                  <a:lnTo>
                    <a:pt x="748" y="2796"/>
                  </a:lnTo>
                  <a:lnTo>
                    <a:pt x="807" y="2825"/>
                  </a:lnTo>
                  <a:lnTo>
                    <a:pt x="863" y="2847"/>
                  </a:lnTo>
                  <a:lnTo>
                    <a:pt x="918" y="2864"/>
                  </a:lnTo>
                  <a:lnTo>
                    <a:pt x="1001" y="2884"/>
                  </a:lnTo>
                  <a:lnTo>
                    <a:pt x="1064" y="2892"/>
                  </a:lnTo>
                  <a:lnTo>
                    <a:pt x="1129" y="2895"/>
                  </a:lnTo>
                  <a:lnTo>
                    <a:pt x="1189" y="2892"/>
                  </a:lnTo>
                  <a:lnTo>
                    <a:pt x="1269" y="2881"/>
                  </a:lnTo>
                  <a:lnTo>
                    <a:pt x="1347" y="2862"/>
                  </a:lnTo>
                  <a:lnTo>
                    <a:pt x="1417" y="2834"/>
                  </a:lnTo>
                  <a:lnTo>
                    <a:pt x="1474" y="2801"/>
                  </a:lnTo>
                  <a:lnTo>
                    <a:pt x="1539" y="2762"/>
                  </a:lnTo>
                  <a:lnTo>
                    <a:pt x="1590" y="2718"/>
                  </a:lnTo>
                  <a:lnTo>
                    <a:pt x="1644" y="2668"/>
                  </a:lnTo>
                  <a:lnTo>
                    <a:pt x="1690" y="2609"/>
                  </a:lnTo>
                  <a:lnTo>
                    <a:pt x="1733" y="2546"/>
                  </a:lnTo>
                  <a:lnTo>
                    <a:pt x="1766" y="2479"/>
                  </a:lnTo>
                  <a:lnTo>
                    <a:pt x="1790" y="2404"/>
                  </a:lnTo>
                  <a:lnTo>
                    <a:pt x="1810" y="2326"/>
                  </a:lnTo>
                  <a:lnTo>
                    <a:pt x="1821" y="2246"/>
                  </a:lnTo>
                  <a:lnTo>
                    <a:pt x="1823" y="2163"/>
                  </a:lnTo>
                  <a:lnTo>
                    <a:pt x="1812" y="2071"/>
                  </a:lnTo>
                  <a:lnTo>
                    <a:pt x="1794" y="1991"/>
                  </a:lnTo>
                  <a:lnTo>
                    <a:pt x="1762" y="1914"/>
                  </a:lnTo>
                  <a:lnTo>
                    <a:pt x="1727" y="1841"/>
                  </a:lnTo>
                  <a:lnTo>
                    <a:pt x="1683" y="1777"/>
                  </a:lnTo>
                  <a:lnTo>
                    <a:pt x="1627" y="1699"/>
                  </a:lnTo>
                  <a:lnTo>
                    <a:pt x="1561" y="1625"/>
                  </a:lnTo>
                  <a:close/>
                </a:path>
              </a:pathLst>
            </a:custGeom>
            <a:gradFill rotWithShape="0">
              <a:gsLst>
                <a:gs pos="0">
                  <a:srgbClr val="94E494"/>
                </a:gs>
                <a:gs pos="100000">
                  <a:srgbClr val="E0FFC1"/>
                </a:gs>
              </a:gsLst>
              <a:lin ang="0" scaled="1"/>
            </a:gradFill>
            <a:ln w="3175" cmpd="sng">
              <a:solidFill>
                <a:srgbClr val="99FF33"/>
              </a:solidFill>
              <a:prstDash val="solid"/>
              <a:round/>
              <a:headEnd/>
              <a:tailEnd/>
            </a:ln>
          </p:spPr>
          <p:txBody>
            <a:bodyPr/>
            <a:lstStyle/>
            <a:p>
              <a:pPr>
                <a:lnSpc>
                  <a:spcPct val="75000"/>
                </a:lnSpc>
              </a:pPr>
              <a:endParaRPr lang="en-US" sz="2700" b="0">
                <a:solidFill>
                  <a:srgbClr val="000099"/>
                </a:solidFill>
                <a:effectLst/>
                <a:latin typeface="Impact" pitchFamily="34" charset="0"/>
              </a:endParaRPr>
            </a:p>
          </p:txBody>
        </p:sp>
        <p:sp>
          <p:nvSpPr>
            <p:cNvPr id="36" name="Freeform 68"/>
            <p:cNvSpPr>
              <a:spLocks/>
            </p:cNvSpPr>
            <p:nvPr/>
          </p:nvSpPr>
          <p:spPr bwMode="auto">
            <a:xfrm rot="5437268" flipH="1" flipV="1">
              <a:off x="2804742" y="806706"/>
              <a:ext cx="2253065" cy="3262469"/>
            </a:xfrm>
            <a:custGeom>
              <a:avLst/>
              <a:gdLst/>
              <a:ahLst/>
              <a:cxnLst>
                <a:cxn ang="0">
                  <a:pos x="405" y="1335"/>
                </a:cxn>
                <a:cxn ang="0">
                  <a:pos x="625" y="1501"/>
                </a:cxn>
                <a:cxn ang="0">
                  <a:pos x="758" y="1645"/>
                </a:cxn>
                <a:cxn ang="0">
                  <a:pos x="850" y="1845"/>
                </a:cxn>
                <a:cxn ang="0">
                  <a:pos x="892" y="2022"/>
                </a:cxn>
                <a:cxn ang="0">
                  <a:pos x="889" y="2178"/>
                </a:cxn>
                <a:cxn ang="0">
                  <a:pos x="839" y="2372"/>
                </a:cxn>
                <a:cxn ang="0">
                  <a:pos x="743" y="2544"/>
                </a:cxn>
                <a:cxn ang="0">
                  <a:pos x="604" y="2696"/>
                </a:cxn>
                <a:cxn ang="0">
                  <a:pos x="477" y="2782"/>
                </a:cxn>
                <a:cxn ang="0">
                  <a:pos x="338" y="2834"/>
                </a:cxn>
                <a:cxn ang="0">
                  <a:pos x="209" y="2849"/>
                </a:cxn>
                <a:cxn ang="0">
                  <a:pos x="0" y="2840"/>
                </a:cxn>
                <a:cxn ang="0">
                  <a:pos x="189" y="2879"/>
                </a:cxn>
                <a:cxn ang="0">
                  <a:pos x="366" y="2895"/>
                </a:cxn>
                <a:cxn ang="0">
                  <a:pos x="521" y="2890"/>
                </a:cxn>
                <a:cxn ang="0">
                  <a:pos x="687" y="2867"/>
                </a:cxn>
                <a:cxn ang="0">
                  <a:pos x="885" y="2816"/>
                </a:cxn>
                <a:cxn ang="0">
                  <a:pos x="1064" y="2740"/>
                </a:cxn>
                <a:cxn ang="0">
                  <a:pos x="1242" y="2638"/>
                </a:cxn>
                <a:cxn ang="0">
                  <a:pos x="1373" y="2533"/>
                </a:cxn>
                <a:cxn ang="0">
                  <a:pos x="1502" y="2411"/>
                </a:cxn>
                <a:cxn ang="0">
                  <a:pos x="1605" y="2283"/>
                </a:cxn>
                <a:cxn ang="0">
                  <a:pos x="1700" y="2145"/>
                </a:cxn>
                <a:cxn ang="0">
                  <a:pos x="1774" y="1993"/>
                </a:cxn>
                <a:cxn ang="0">
                  <a:pos x="1835" y="1823"/>
                </a:cxn>
                <a:cxn ang="0">
                  <a:pos x="1877" y="1651"/>
                </a:cxn>
                <a:cxn ang="0">
                  <a:pos x="1896" y="1468"/>
                </a:cxn>
                <a:cxn ang="0">
                  <a:pos x="1896" y="1298"/>
                </a:cxn>
                <a:cxn ang="0">
                  <a:pos x="1868" y="1094"/>
                </a:cxn>
                <a:cxn ang="0">
                  <a:pos x="1822" y="917"/>
                </a:cxn>
                <a:cxn ang="0">
                  <a:pos x="1757" y="767"/>
                </a:cxn>
                <a:cxn ang="0">
                  <a:pos x="1678" y="612"/>
                </a:cxn>
                <a:cxn ang="0">
                  <a:pos x="1569" y="462"/>
                </a:cxn>
                <a:cxn ang="0">
                  <a:pos x="1458" y="334"/>
                </a:cxn>
                <a:cxn ang="0">
                  <a:pos x="1345" y="231"/>
                </a:cxn>
                <a:cxn ang="0">
                  <a:pos x="1208" y="133"/>
                </a:cxn>
                <a:cxn ang="0">
                  <a:pos x="1092" y="70"/>
                </a:cxn>
                <a:cxn ang="0">
                  <a:pos x="981" y="31"/>
                </a:cxn>
                <a:cxn ang="0">
                  <a:pos x="835" y="3"/>
                </a:cxn>
                <a:cxn ang="0">
                  <a:pos x="710" y="3"/>
                </a:cxn>
                <a:cxn ang="0">
                  <a:pos x="552" y="33"/>
                </a:cxn>
                <a:cxn ang="0">
                  <a:pos x="425" y="94"/>
                </a:cxn>
                <a:cxn ang="0">
                  <a:pos x="309" y="177"/>
                </a:cxn>
                <a:cxn ang="0">
                  <a:pos x="209" y="286"/>
                </a:cxn>
                <a:cxn ang="0">
                  <a:pos x="133" y="416"/>
                </a:cxn>
                <a:cxn ang="0">
                  <a:pos x="89" y="569"/>
                </a:cxn>
                <a:cxn ang="0">
                  <a:pos x="76" y="732"/>
                </a:cxn>
                <a:cxn ang="0">
                  <a:pos x="105" y="904"/>
                </a:cxn>
                <a:cxn ang="0">
                  <a:pos x="172" y="1054"/>
                </a:cxn>
                <a:cxn ang="0">
                  <a:pos x="272" y="1196"/>
                </a:cxn>
              </a:cxnLst>
              <a:rect l="0" t="0" r="r" b="b"/>
              <a:pathLst>
                <a:path w="1899" h="2895">
                  <a:moveTo>
                    <a:pt x="338" y="1270"/>
                  </a:moveTo>
                  <a:lnTo>
                    <a:pt x="405" y="1335"/>
                  </a:lnTo>
                  <a:lnTo>
                    <a:pt x="475" y="1390"/>
                  </a:lnTo>
                  <a:lnTo>
                    <a:pt x="625" y="1501"/>
                  </a:lnTo>
                  <a:lnTo>
                    <a:pt x="702" y="1573"/>
                  </a:lnTo>
                  <a:lnTo>
                    <a:pt x="758" y="1645"/>
                  </a:lnTo>
                  <a:lnTo>
                    <a:pt x="817" y="1756"/>
                  </a:lnTo>
                  <a:lnTo>
                    <a:pt x="850" y="1845"/>
                  </a:lnTo>
                  <a:lnTo>
                    <a:pt x="881" y="1937"/>
                  </a:lnTo>
                  <a:lnTo>
                    <a:pt x="892" y="2022"/>
                  </a:lnTo>
                  <a:lnTo>
                    <a:pt x="894" y="2106"/>
                  </a:lnTo>
                  <a:lnTo>
                    <a:pt x="889" y="2178"/>
                  </a:lnTo>
                  <a:lnTo>
                    <a:pt x="872" y="2278"/>
                  </a:lnTo>
                  <a:lnTo>
                    <a:pt x="839" y="2372"/>
                  </a:lnTo>
                  <a:lnTo>
                    <a:pt x="798" y="2455"/>
                  </a:lnTo>
                  <a:lnTo>
                    <a:pt x="743" y="2544"/>
                  </a:lnTo>
                  <a:lnTo>
                    <a:pt x="665" y="2634"/>
                  </a:lnTo>
                  <a:lnTo>
                    <a:pt x="604" y="2696"/>
                  </a:lnTo>
                  <a:lnTo>
                    <a:pt x="541" y="2744"/>
                  </a:lnTo>
                  <a:lnTo>
                    <a:pt x="477" y="2782"/>
                  </a:lnTo>
                  <a:lnTo>
                    <a:pt x="410" y="2812"/>
                  </a:lnTo>
                  <a:lnTo>
                    <a:pt x="338" y="2834"/>
                  </a:lnTo>
                  <a:lnTo>
                    <a:pt x="261" y="2845"/>
                  </a:lnTo>
                  <a:lnTo>
                    <a:pt x="209" y="2849"/>
                  </a:lnTo>
                  <a:lnTo>
                    <a:pt x="148" y="2851"/>
                  </a:lnTo>
                  <a:lnTo>
                    <a:pt x="0" y="2840"/>
                  </a:lnTo>
                  <a:lnTo>
                    <a:pt x="109" y="2866"/>
                  </a:lnTo>
                  <a:lnTo>
                    <a:pt x="189" y="2879"/>
                  </a:lnTo>
                  <a:lnTo>
                    <a:pt x="277" y="2890"/>
                  </a:lnTo>
                  <a:lnTo>
                    <a:pt x="366" y="2895"/>
                  </a:lnTo>
                  <a:lnTo>
                    <a:pt x="442" y="2895"/>
                  </a:lnTo>
                  <a:lnTo>
                    <a:pt x="521" y="2890"/>
                  </a:lnTo>
                  <a:lnTo>
                    <a:pt x="608" y="2882"/>
                  </a:lnTo>
                  <a:lnTo>
                    <a:pt x="687" y="2867"/>
                  </a:lnTo>
                  <a:lnTo>
                    <a:pt x="782" y="2845"/>
                  </a:lnTo>
                  <a:lnTo>
                    <a:pt x="885" y="2816"/>
                  </a:lnTo>
                  <a:lnTo>
                    <a:pt x="985" y="2777"/>
                  </a:lnTo>
                  <a:lnTo>
                    <a:pt x="1064" y="2740"/>
                  </a:lnTo>
                  <a:lnTo>
                    <a:pt x="1151" y="2694"/>
                  </a:lnTo>
                  <a:lnTo>
                    <a:pt x="1242" y="2638"/>
                  </a:lnTo>
                  <a:lnTo>
                    <a:pt x="1308" y="2586"/>
                  </a:lnTo>
                  <a:lnTo>
                    <a:pt x="1373" y="2533"/>
                  </a:lnTo>
                  <a:lnTo>
                    <a:pt x="1441" y="2470"/>
                  </a:lnTo>
                  <a:lnTo>
                    <a:pt x="1502" y="2411"/>
                  </a:lnTo>
                  <a:lnTo>
                    <a:pt x="1552" y="2350"/>
                  </a:lnTo>
                  <a:lnTo>
                    <a:pt x="1605" y="2283"/>
                  </a:lnTo>
                  <a:lnTo>
                    <a:pt x="1652" y="2217"/>
                  </a:lnTo>
                  <a:lnTo>
                    <a:pt x="1700" y="2145"/>
                  </a:lnTo>
                  <a:lnTo>
                    <a:pt x="1738" y="2071"/>
                  </a:lnTo>
                  <a:lnTo>
                    <a:pt x="1774" y="1993"/>
                  </a:lnTo>
                  <a:lnTo>
                    <a:pt x="1807" y="1912"/>
                  </a:lnTo>
                  <a:lnTo>
                    <a:pt x="1835" y="1823"/>
                  </a:lnTo>
                  <a:lnTo>
                    <a:pt x="1860" y="1738"/>
                  </a:lnTo>
                  <a:lnTo>
                    <a:pt x="1877" y="1651"/>
                  </a:lnTo>
                  <a:lnTo>
                    <a:pt x="1890" y="1551"/>
                  </a:lnTo>
                  <a:lnTo>
                    <a:pt x="1896" y="1468"/>
                  </a:lnTo>
                  <a:lnTo>
                    <a:pt x="1899" y="1385"/>
                  </a:lnTo>
                  <a:lnTo>
                    <a:pt x="1896" y="1298"/>
                  </a:lnTo>
                  <a:lnTo>
                    <a:pt x="1884" y="1198"/>
                  </a:lnTo>
                  <a:lnTo>
                    <a:pt x="1868" y="1094"/>
                  </a:lnTo>
                  <a:lnTo>
                    <a:pt x="1846" y="1006"/>
                  </a:lnTo>
                  <a:lnTo>
                    <a:pt x="1822" y="917"/>
                  </a:lnTo>
                  <a:lnTo>
                    <a:pt x="1794" y="845"/>
                  </a:lnTo>
                  <a:lnTo>
                    <a:pt x="1757" y="767"/>
                  </a:lnTo>
                  <a:lnTo>
                    <a:pt x="1724" y="695"/>
                  </a:lnTo>
                  <a:lnTo>
                    <a:pt x="1678" y="612"/>
                  </a:lnTo>
                  <a:lnTo>
                    <a:pt x="1624" y="530"/>
                  </a:lnTo>
                  <a:lnTo>
                    <a:pt x="1569" y="462"/>
                  </a:lnTo>
                  <a:lnTo>
                    <a:pt x="1517" y="397"/>
                  </a:lnTo>
                  <a:lnTo>
                    <a:pt x="1458" y="334"/>
                  </a:lnTo>
                  <a:lnTo>
                    <a:pt x="1397" y="275"/>
                  </a:lnTo>
                  <a:lnTo>
                    <a:pt x="1345" y="231"/>
                  </a:lnTo>
                  <a:lnTo>
                    <a:pt x="1279" y="177"/>
                  </a:lnTo>
                  <a:lnTo>
                    <a:pt x="1208" y="133"/>
                  </a:lnTo>
                  <a:lnTo>
                    <a:pt x="1151" y="99"/>
                  </a:lnTo>
                  <a:lnTo>
                    <a:pt x="1092" y="70"/>
                  </a:lnTo>
                  <a:lnTo>
                    <a:pt x="1036" y="48"/>
                  </a:lnTo>
                  <a:lnTo>
                    <a:pt x="981" y="31"/>
                  </a:lnTo>
                  <a:lnTo>
                    <a:pt x="898" y="11"/>
                  </a:lnTo>
                  <a:lnTo>
                    <a:pt x="835" y="3"/>
                  </a:lnTo>
                  <a:lnTo>
                    <a:pt x="770" y="0"/>
                  </a:lnTo>
                  <a:lnTo>
                    <a:pt x="710" y="3"/>
                  </a:lnTo>
                  <a:lnTo>
                    <a:pt x="630" y="14"/>
                  </a:lnTo>
                  <a:lnTo>
                    <a:pt x="552" y="33"/>
                  </a:lnTo>
                  <a:lnTo>
                    <a:pt x="482" y="61"/>
                  </a:lnTo>
                  <a:lnTo>
                    <a:pt x="425" y="94"/>
                  </a:lnTo>
                  <a:lnTo>
                    <a:pt x="360" y="133"/>
                  </a:lnTo>
                  <a:lnTo>
                    <a:pt x="309" y="177"/>
                  </a:lnTo>
                  <a:lnTo>
                    <a:pt x="255" y="227"/>
                  </a:lnTo>
                  <a:lnTo>
                    <a:pt x="209" y="286"/>
                  </a:lnTo>
                  <a:lnTo>
                    <a:pt x="166" y="349"/>
                  </a:lnTo>
                  <a:lnTo>
                    <a:pt x="133" y="416"/>
                  </a:lnTo>
                  <a:lnTo>
                    <a:pt x="109" y="491"/>
                  </a:lnTo>
                  <a:lnTo>
                    <a:pt x="89" y="569"/>
                  </a:lnTo>
                  <a:lnTo>
                    <a:pt x="78" y="649"/>
                  </a:lnTo>
                  <a:lnTo>
                    <a:pt x="76" y="732"/>
                  </a:lnTo>
                  <a:lnTo>
                    <a:pt x="87" y="824"/>
                  </a:lnTo>
                  <a:lnTo>
                    <a:pt x="105" y="904"/>
                  </a:lnTo>
                  <a:lnTo>
                    <a:pt x="137" y="981"/>
                  </a:lnTo>
                  <a:lnTo>
                    <a:pt x="172" y="1054"/>
                  </a:lnTo>
                  <a:lnTo>
                    <a:pt x="216" y="1118"/>
                  </a:lnTo>
                  <a:lnTo>
                    <a:pt x="272" y="1196"/>
                  </a:lnTo>
                  <a:lnTo>
                    <a:pt x="338" y="1270"/>
                  </a:lnTo>
                  <a:close/>
                </a:path>
              </a:pathLst>
            </a:custGeom>
            <a:gradFill rotWithShape="0">
              <a:gsLst>
                <a:gs pos="0">
                  <a:srgbClr val="FFB9B9"/>
                </a:gs>
                <a:gs pos="100000">
                  <a:srgbClr val="FFE3E3"/>
                </a:gs>
              </a:gsLst>
              <a:lin ang="0" scaled="1"/>
            </a:gradFill>
            <a:ln w="9525" cmpd="sng">
              <a:solidFill>
                <a:srgbClr val="FFCCCC"/>
              </a:solidFill>
              <a:prstDash val="solid"/>
              <a:round/>
              <a:headEnd/>
              <a:tailEnd/>
            </a:ln>
          </p:spPr>
          <p:txBody>
            <a:bodyPr/>
            <a:lstStyle/>
            <a:p>
              <a:pPr>
                <a:lnSpc>
                  <a:spcPct val="75000"/>
                </a:lnSpc>
              </a:pPr>
              <a:endParaRPr lang="en-US" sz="2700" b="0">
                <a:solidFill>
                  <a:srgbClr val="000099"/>
                </a:solidFill>
                <a:effectLst/>
                <a:latin typeface="Impact" pitchFamily="34" charset="0"/>
              </a:endParaRPr>
            </a:p>
          </p:txBody>
        </p:sp>
      </p:grpSp>
      <p:sp>
        <p:nvSpPr>
          <p:cNvPr id="195588" name="Rectangle 4"/>
          <p:cNvSpPr>
            <a:spLocks noChangeArrowheads="1"/>
          </p:cNvSpPr>
          <p:nvPr/>
        </p:nvSpPr>
        <p:spPr bwMode="auto">
          <a:xfrm>
            <a:off x="0" y="5551812"/>
            <a:ext cx="9144000" cy="1371600"/>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grpSp>
        <p:nvGrpSpPr>
          <p:cNvPr id="4" name="Group 57"/>
          <p:cNvGrpSpPr>
            <a:grpSpLocks/>
          </p:cNvGrpSpPr>
          <p:nvPr/>
        </p:nvGrpSpPr>
        <p:grpSpPr bwMode="auto">
          <a:xfrm>
            <a:off x="1600200" y="5848350"/>
            <a:ext cx="5867778" cy="628650"/>
            <a:chOff x="576" y="3592"/>
            <a:chExt cx="3660" cy="396"/>
          </a:xfrm>
        </p:grpSpPr>
        <p:sp>
          <p:nvSpPr>
            <p:cNvPr id="195642" name="Text Box 58"/>
            <p:cNvSpPr txBox="1">
              <a:spLocks noChangeArrowheads="1"/>
            </p:cNvSpPr>
            <p:nvPr/>
          </p:nvSpPr>
          <p:spPr bwMode="auto">
            <a:xfrm>
              <a:off x="768" y="3600"/>
              <a:ext cx="3468" cy="388"/>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In </a:t>
              </a:r>
              <a:r>
                <a:rPr lang="en-US" sz="2000" dirty="0">
                  <a:solidFill>
                    <a:srgbClr val="FFFF00"/>
                  </a:solidFill>
                  <a:effectLst/>
                  <a:latin typeface="Arial Narrow" pitchFamily="34" charset="0"/>
                </a:rPr>
                <a:t>relation</a:t>
              </a:r>
              <a:r>
                <a:rPr lang="en-US" sz="2000" dirty="0">
                  <a:solidFill>
                    <a:srgbClr val="FFFFFF"/>
                  </a:solidFill>
                  <a:effectLst/>
                  <a:latin typeface="Arial Narrow" pitchFamily="34" charset="0"/>
                </a:rPr>
                <a:t> to the universe, God is the subject partner having the qualities of internal nature and masculinity. </a:t>
              </a:r>
            </a:p>
          </p:txBody>
        </p:sp>
        <p:sp>
          <p:nvSpPr>
            <p:cNvPr id="195643" name="Text Box 59"/>
            <p:cNvSpPr txBox="1">
              <a:spLocks noChangeArrowheads="1"/>
            </p:cNvSpPr>
            <p:nvPr/>
          </p:nvSpPr>
          <p:spPr bwMode="auto">
            <a:xfrm>
              <a:off x="576" y="3592"/>
              <a:ext cx="288" cy="358"/>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6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23" name="Text Box 1026"/>
          <p:cNvSpPr txBox="1">
            <a:spLocks noChangeArrowheads="1"/>
          </p:cNvSpPr>
          <p:nvPr/>
        </p:nvSpPr>
        <p:spPr bwMode="auto">
          <a:xfrm>
            <a:off x="381000" y="152400"/>
            <a:ext cx="1624013" cy="641350"/>
          </a:xfrm>
          <a:prstGeom prst="rect">
            <a:avLst/>
          </a:prstGeom>
          <a:noFill/>
          <a:ln w="9525">
            <a:noFill/>
            <a:miter lim="800000"/>
            <a:headEnd/>
            <a:tailEnd/>
          </a:ln>
          <a:effectLst>
            <a:outerShdw dist="17961" dir="2700000" algn="ctr" rotWithShape="0">
              <a:schemeClr val="bg1"/>
            </a:outerShdw>
          </a:effectLst>
        </p:spPr>
        <p:txBody>
          <a:bodyPr>
            <a:spAutoFit/>
          </a:bodyPr>
          <a:lstStyle/>
          <a:p>
            <a:r>
              <a:rPr lang="en-US" sz="3600" b="0" dirty="0">
                <a:solidFill>
                  <a:srgbClr val="000099"/>
                </a:solidFill>
                <a:effectLst/>
                <a:latin typeface="Impact" pitchFamily="34" charset="0"/>
              </a:rPr>
              <a:t>  </a:t>
            </a:r>
            <a:r>
              <a:rPr lang="en-US" sz="3600" b="0" u="sng" dirty="0">
                <a:solidFill>
                  <a:srgbClr val="000099"/>
                </a:solidFill>
                <a:effectLst/>
                <a:latin typeface="Impact" pitchFamily="34" charset="0"/>
              </a:rPr>
              <a:t>God is:</a:t>
            </a:r>
          </a:p>
        </p:txBody>
      </p:sp>
      <p:grpSp>
        <p:nvGrpSpPr>
          <p:cNvPr id="16" name="Group 27">
            <a:extLst>
              <a:ext uri="{FF2B5EF4-FFF2-40B4-BE49-F238E27FC236}">
                <a16:creationId xmlns:a16="http://schemas.microsoft.com/office/drawing/2014/main" id="{40E355CB-0C1C-A206-C145-5DA594D4EEA8}"/>
              </a:ext>
            </a:extLst>
          </p:cNvPr>
          <p:cNvGrpSpPr/>
          <p:nvPr/>
        </p:nvGrpSpPr>
        <p:grpSpPr>
          <a:xfrm>
            <a:off x="533400" y="2080743"/>
            <a:ext cx="8001001" cy="1250552"/>
            <a:chOff x="457200" y="2351088"/>
            <a:chExt cx="6039971" cy="1250552"/>
          </a:xfrm>
        </p:grpSpPr>
        <p:sp>
          <p:nvSpPr>
            <p:cNvPr id="17" name="Text Box 33">
              <a:extLst>
                <a:ext uri="{FF2B5EF4-FFF2-40B4-BE49-F238E27FC236}">
                  <a16:creationId xmlns:a16="http://schemas.microsoft.com/office/drawing/2014/main" id="{18128167-FD7C-9364-17FF-7A6EFF3E6692}"/>
                </a:ext>
              </a:extLst>
            </p:cNvPr>
            <p:cNvSpPr txBox="1">
              <a:spLocks noChangeArrowheads="1"/>
            </p:cNvSpPr>
            <p:nvPr/>
          </p:nvSpPr>
          <p:spPr bwMode="auto">
            <a:xfrm>
              <a:off x="838200" y="2355850"/>
              <a:ext cx="5658971" cy="1245790"/>
            </a:xfrm>
            <a:prstGeom prst="rect">
              <a:avLst/>
            </a:prstGeom>
            <a:noFill/>
            <a:ln w="9525">
              <a:noFill/>
              <a:miter lim="800000"/>
              <a:headEnd/>
              <a:tailEnd/>
            </a:ln>
            <a:effectLst/>
          </p:spPr>
          <p:txBody>
            <a:bodyPr wrap="square">
              <a:spAutoFit/>
            </a:bodyPr>
            <a:lstStyle/>
            <a:p>
              <a:pPr>
                <a:lnSpc>
                  <a:spcPct val="85000"/>
                </a:lnSpc>
              </a:pPr>
              <a:r>
                <a:rPr lang="en-US" sz="2200" dirty="0">
                  <a:solidFill>
                    <a:srgbClr val="4D009A"/>
                  </a:solidFill>
                  <a:effectLst/>
                  <a:latin typeface="Arial Black" pitchFamily="34" charset="0"/>
                </a:rPr>
                <a:t>At the same time, God is the harmonious union of </a:t>
              </a:r>
              <a:r>
                <a:rPr lang="en-US" sz="2200" u="sng" dirty="0">
                  <a:solidFill>
                    <a:srgbClr val="4D009A"/>
                  </a:solidFill>
                  <a:effectLst/>
                  <a:latin typeface="Arial Black" pitchFamily="34" charset="0"/>
                </a:rPr>
                <a:t>masculinity</a:t>
              </a:r>
              <a:r>
                <a:rPr lang="en-US" sz="2200" dirty="0">
                  <a:solidFill>
                    <a:srgbClr val="4D009A"/>
                  </a:solidFill>
                  <a:effectLst/>
                  <a:latin typeface="Arial Black" pitchFamily="34" charset="0"/>
                </a:rPr>
                <a:t> and </a:t>
              </a:r>
              <a:r>
                <a:rPr lang="en-US" sz="2200" u="sng" dirty="0">
                  <a:solidFill>
                    <a:srgbClr val="4D009A"/>
                  </a:solidFill>
                  <a:effectLst/>
                  <a:latin typeface="Arial Black" pitchFamily="34" charset="0"/>
                </a:rPr>
                <a:t>femininity</a:t>
              </a:r>
              <a:r>
                <a:rPr lang="en-US" sz="2200" dirty="0">
                  <a:solidFill>
                    <a:srgbClr val="4D009A"/>
                  </a:solidFill>
                  <a:effectLst/>
                  <a:latin typeface="Arial Black" pitchFamily="34" charset="0"/>
                </a:rPr>
                <a:t>, which manifest the qualities of </a:t>
              </a:r>
              <a:r>
                <a:rPr lang="en-US" sz="2200" u="sng" dirty="0">
                  <a:solidFill>
                    <a:srgbClr val="4D009A"/>
                  </a:solidFill>
                  <a:effectLst/>
                  <a:latin typeface="Arial Black" pitchFamily="34" charset="0"/>
                </a:rPr>
                <a:t>original internal nature</a:t>
              </a:r>
              <a:r>
                <a:rPr lang="en-US" sz="2200" dirty="0">
                  <a:solidFill>
                    <a:srgbClr val="4D009A"/>
                  </a:solidFill>
                  <a:effectLst/>
                  <a:latin typeface="Arial Black" pitchFamily="34" charset="0"/>
                </a:rPr>
                <a:t> and </a:t>
              </a:r>
              <a:r>
                <a:rPr lang="en-US" sz="2200" u="sng" dirty="0">
                  <a:solidFill>
                    <a:srgbClr val="4D009A"/>
                  </a:solidFill>
                  <a:effectLst/>
                  <a:latin typeface="Arial Black" pitchFamily="34" charset="0"/>
                </a:rPr>
                <a:t>original external form</a:t>
              </a:r>
              <a:r>
                <a:rPr lang="en-US" sz="2200" dirty="0">
                  <a:solidFill>
                    <a:srgbClr val="4D009A"/>
                  </a:solidFill>
                  <a:effectLst/>
                  <a:latin typeface="Arial Black" pitchFamily="34" charset="0"/>
                </a:rPr>
                <a:t>, respectively.</a:t>
              </a:r>
            </a:p>
          </p:txBody>
        </p:sp>
        <p:sp>
          <p:nvSpPr>
            <p:cNvPr id="18" name="Text Box 42">
              <a:extLst>
                <a:ext uri="{FF2B5EF4-FFF2-40B4-BE49-F238E27FC236}">
                  <a16:creationId xmlns:a16="http://schemas.microsoft.com/office/drawing/2014/main" id="{917570BC-6294-39A1-1053-2B74387348E8}"/>
                </a:ext>
              </a:extLst>
            </p:cNvPr>
            <p:cNvSpPr txBox="1">
              <a:spLocks noChangeArrowheads="1"/>
            </p:cNvSpPr>
            <p:nvPr/>
          </p:nvSpPr>
          <p:spPr bwMode="auto">
            <a:xfrm>
              <a:off x="457200" y="2351088"/>
              <a:ext cx="457200" cy="546881"/>
            </a:xfrm>
            <a:prstGeom prst="rect">
              <a:avLst/>
            </a:prstGeom>
            <a:noFill/>
            <a:ln w="9525" algn="ctr">
              <a:noFill/>
              <a:miter lim="800000"/>
              <a:headEnd/>
              <a:tailEnd/>
            </a:ln>
            <a:effectLst/>
          </p:spPr>
          <p:txBody>
            <a:bodyPr>
              <a:spAutoFit/>
            </a:bodyPr>
            <a:lstStyle/>
            <a:p>
              <a:pPr algn="ctr">
                <a:lnSpc>
                  <a:spcPct val="56000"/>
                </a:lnSpc>
              </a:pPr>
              <a:r>
                <a:rPr lang="en-US" sz="4800" dirty="0">
                  <a:solidFill>
                    <a:srgbClr val="4E009C"/>
                  </a:solidFill>
                  <a:effectLst/>
                  <a:cs typeface="Times New Roman" panose="02020603050405020304" pitchFamily="18" charset="0"/>
                  <a:sym typeface="CommonBullets" pitchFamily="34" charset="2"/>
                </a:rPr>
                <a:t>●</a:t>
              </a:r>
              <a:endParaRPr lang="en-US" sz="4800" dirty="0">
                <a:solidFill>
                  <a:srgbClr val="4E009C"/>
                </a:solidFill>
                <a:effectLst/>
              </a:endParaRPr>
            </a:p>
          </p:txBody>
        </p:sp>
      </p:grpSp>
      <p:grpSp>
        <p:nvGrpSpPr>
          <p:cNvPr id="19" name="Group 25">
            <a:extLst>
              <a:ext uri="{FF2B5EF4-FFF2-40B4-BE49-F238E27FC236}">
                <a16:creationId xmlns:a16="http://schemas.microsoft.com/office/drawing/2014/main" id="{40808B46-D5F8-6DCF-5B5E-9ECA33471446}"/>
              </a:ext>
            </a:extLst>
          </p:cNvPr>
          <p:cNvGrpSpPr/>
          <p:nvPr/>
        </p:nvGrpSpPr>
        <p:grpSpPr>
          <a:xfrm>
            <a:off x="634722" y="3380618"/>
            <a:ext cx="7137678" cy="962782"/>
            <a:chOff x="457200" y="3797300"/>
            <a:chExt cx="7137678" cy="962782"/>
          </a:xfrm>
        </p:grpSpPr>
        <p:sp>
          <p:nvSpPr>
            <p:cNvPr id="22" name="Text Box 34">
              <a:extLst>
                <a:ext uri="{FF2B5EF4-FFF2-40B4-BE49-F238E27FC236}">
                  <a16:creationId xmlns:a16="http://schemas.microsoft.com/office/drawing/2014/main" id="{562B5AF3-7D85-3F58-BFDE-E132090D912A}"/>
                </a:ext>
              </a:extLst>
            </p:cNvPr>
            <p:cNvSpPr txBox="1">
              <a:spLocks noChangeArrowheads="1"/>
            </p:cNvSpPr>
            <p:nvPr/>
          </p:nvSpPr>
          <p:spPr bwMode="auto">
            <a:xfrm>
              <a:off x="838199" y="3802063"/>
              <a:ext cx="6756679" cy="958019"/>
            </a:xfrm>
            <a:prstGeom prst="rect">
              <a:avLst/>
            </a:prstGeom>
            <a:noFill/>
            <a:ln w="9525">
              <a:noFill/>
              <a:miter lim="800000"/>
              <a:headEnd/>
              <a:tailEnd/>
            </a:ln>
            <a:effectLst/>
          </p:spPr>
          <p:txBody>
            <a:bodyPr wrap="square">
              <a:spAutoFit/>
            </a:bodyPr>
            <a:lstStyle/>
            <a:p>
              <a:pPr>
                <a:lnSpc>
                  <a:spcPct val="85000"/>
                </a:lnSpc>
              </a:pPr>
              <a:r>
                <a:rPr lang="en-US" sz="2200" dirty="0">
                  <a:solidFill>
                    <a:srgbClr val="4D009A"/>
                  </a:solidFill>
                  <a:effectLst/>
                  <a:latin typeface="Arial Black" pitchFamily="34" charset="0"/>
                </a:rPr>
                <a:t>In relation to the universe, God is the </a:t>
              </a:r>
              <a:r>
                <a:rPr lang="en-US" sz="2200" u="sng" dirty="0">
                  <a:solidFill>
                    <a:srgbClr val="4D009A"/>
                  </a:solidFill>
                  <a:effectLst/>
                  <a:latin typeface="Arial Black" pitchFamily="34" charset="0"/>
                </a:rPr>
                <a:t>subject partner</a:t>
              </a:r>
              <a:r>
                <a:rPr lang="en-US" sz="2200" dirty="0">
                  <a:solidFill>
                    <a:srgbClr val="4D009A"/>
                  </a:solidFill>
                  <a:effectLst/>
                  <a:latin typeface="Arial Black" pitchFamily="34" charset="0"/>
                </a:rPr>
                <a:t> having the qualities of internal nature and </a:t>
              </a:r>
              <a:r>
                <a:rPr lang="en-US" sz="2200" u="sng" dirty="0">
                  <a:solidFill>
                    <a:srgbClr val="4D009A"/>
                  </a:solidFill>
                  <a:effectLst/>
                  <a:latin typeface="Arial Black" pitchFamily="34" charset="0"/>
                </a:rPr>
                <a:t>masculinity</a:t>
              </a:r>
              <a:r>
                <a:rPr lang="en-US" sz="2200" dirty="0">
                  <a:solidFill>
                    <a:srgbClr val="4D009A"/>
                  </a:solidFill>
                  <a:effectLst/>
                  <a:latin typeface="Arial Black" pitchFamily="34" charset="0"/>
                </a:rPr>
                <a:t>. </a:t>
              </a:r>
            </a:p>
          </p:txBody>
        </p:sp>
        <p:sp>
          <p:nvSpPr>
            <p:cNvPr id="25" name="Text Box 43">
              <a:extLst>
                <a:ext uri="{FF2B5EF4-FFF2-40B4-BE49-F238E27FC236}">
                  <a16:creationId xmlns:a16="http://schemas.microsoft.com/office/drawing/2014/main" id="{EC330A8D-D574-5B13-8A49-9F484B2B96CC}"/>
                </a:ext>
              </a:extLst>
            </p:cNvPr>
            <p:cNvSpPr txBox="1">
              <a:spLocks noChangeArrowheads="1"/>
            </p:cNvSpPr>
            <p:nvPr/>
          </p:nvSpPr>
          <p:spPr bwMode="auto">
            <a:xfrm>
              <a:off x="457200" y="3797300"/>
              <a:ext cx="457200" cy="546881"/>
            </a:xfrm>
            <a:prstGeom prst="rect">
              <a:avLst/>
            </a:prstGeom>
            <a:noFill/>
            <a:ln w="9525" algn="ctr">
              <a:noFill/>
              <a:miter lim="800000"/>
              <a:headEnd/>
              <a:tailEnd/>
            </a:ln>
            <a:effectLst/>
          </p:spPr>
          <p:txBody>
            <a:bodyPr>
              <a:spAutoFit/>
            </a:bodyPr>
            <a:lstStyle/>
            <a:p>
              <a:pPr algn="ctr">
                <a:lnSpc>
                  <a:spcPct val="56000"/>
                </a:lnSpc>
              </a:pPr>
              <a:r>
                <a:rPr lang="en-US" sz="4800" dirty="0">
                  <a:solidFill>
                    <a:srgbClr val="4E009C"/>
                  </a:solidFill>
                  <a:effectLst/>
                  <a:cs typeface="Times New Roman" panose="02020603050405020304" pitchFamily="18" charset="0"/>
                  <a:sym typeface="CommonBullets" pitchFamily="34" charset="2"/>
                </a:rPr>
                <a:t>●</a:t>
              </a:r>
              <a:endParaRPr lang="en-US" sz="4800" dirty="0">
                <a:solidFill>
                  <a:srgbClr val="4E009C"/>
                </a:solidFill>
                <a:effectLst/>
              </a:endParaRPr>
            </a:p>
          </p:txBody>
        </p:sp>
      </p:grpSp>
      <p:sp>
        <p:nvSpPr>
          <p:cNvPr id="3" name="Text Box 1054">
            <a:extLst>
              <a:ext uri="{FF2B5EF4-FFF2-40B4-BE49-F238E27FC236}">
                <a16:creationId xmlns:a16="http://schemas.microsoft.com/office/drawing/2014/main" id="{0CDBFF44-2354-3516-020C-DAF96217C505}"/>
              </a:ext>
            </a:extLst>
          </p:cNvPr>
          <p:cNvSpPr txBox="1">
            <a:spLocks noChangeArrowheads="1"/>
          </p:cNvSpPr>
          <p:nvPr/>
        </p:nvSpPr>
        <p:spPr bwMode="auto">
          <a:xfrm>
            <a:off x="981919" y="942190"/>
            <a:ext cx="7247681" cy="430887"/>
          </a:xfrm>
          <a:prstGeom prst="rect">
            <a:avLst/>
          </a:prstGeom>
          <a:noFill/>
          <a:ln w="9525">
            <a:noFill/>
            <a:miter lim="800000"/>
            <a:headEnd/>
            <a:tailEnd/>
          </a:ln>
          <a:effectLst/>
        </p:spPr>
        <p:txBody>
          <a:bodyPr wrap="square">
            <a:spAutoFit/>
          </a:bodyPr>
          <a:lstStyle/>
          <a:p>
            <a:pPr>
              <a:spcBef>
                <a:spcPct val="50000"/>
              </a:spcBef>
            </a:pPr>
            <a:r>
              <a:rPr lang="en-US" sz="2200" dirty="0">
                <a:solidFill>
                  <a:srgbClr val="4E009C"/>
                </a:solidFill>
                <a:effectLst/>
                <a:latin typeface="Arial Black" pitchFamily="34" charset="0"/>
              </a:rPr>
              <a:t>The Subject in whom the dual characteristics</a:t>
            </a:r>
          </a:p>
        </p:txBody>
      </p:sp>
      <p:sp>
        <p:nvSpPr>
          <p:cNvPr id="5" name="Text Box 1055">
            <a:extLst>
              <a:ext uri="{FF2B5EF4-FFF2-40B4-BE49-F238E27FC236}">
                <a16:creationId xmlns:a16="http://schemas.microsoft.com/office/drawing/2014/main" id="{BD6B0962-F6EB-C978-9479-EFA205C3C948}"/>
              </a:ext>
            </a:extLst>
          </p:cNvPr>
          <p:cNvSpPr txBox="1">
            <a:spLocks noChangeArrowheads="1"/>
          </p:cNvSpPr>
          <p:nvPr/>
        </p:nvSpPr>
        <p:spPr bwMode="auto">
          <a:xfrm>
            <a:off x="533400" y="977119"/>
            <a:ext cx="538223" cy="546881"/>
          </a:xfrm>
          <a:prstGeom prst="rect">
            <a:avLst/>
          </a:prstGeom>
          <a:noFill/>
          <a:ln w="9525">
            <a:noFill/>
            <a:miter lim="800000"/>
            <a:headEnd/>
            <a:tailEnd/>
          </a:ln>
          <a:effectLst/>
        </p:spPr>
        <p:txBody>
          <a:bodyPr wrap="square">
            <a:spAutoFit/>
          </a:bodyPr>
          <a:lstStyle/>
          <a:p>
            <a:pPr algn="ctr">
              <a:lnSpc>
                <a:spcPct val="56000"/>
              </a:lnSpc>
            </a:pPr>
            <a:r>
              <a:rPr lang="en-US" sz="4800" dirty="0">
                <a:solidFill>
                  <a:srgbClr val="4E009C"/>
                </a:solidFill>
                <a:effectLst/>
                <a:cs typeface="Times New Roman" panose="02020603050405020304" pitchFamily="18" charset="0"/>
                <a:sym typeface="CommonBullets" pitchFamily="34" charset="2"/>
              </a:rPr>
              <a:t>●</a:t>
            </a:r>
            <a:endParaRPr lang="en-US" sz="4800" dirty="0">
              <a:solidFill>
                <a:srgbClr val="4E009C"/>
              </a:solidFill>
              <a:effectLst/>
            </a:endParaRPr>
          </a:p>
        </p:txBody>
      </p:sp>
      <p:sp>
        <p:nvSpPr>
          <p:cNvPr id="6" name="Text Box 1054">
            <a:extLst>
              <a:ext uri="{FF2B5EF4-FFF2-40B4-BE49-F238E27FC236}">
                <a16:creationId xmlns:a16="http://schemas.microsoft.com/office/drawing/2014/main" id="{375CBB9A-98F9-0952-05D7-38DD0A1230CF}"/>
              </a:ext>
            </a:extLst>
          </p:cNvPr>
          <p:cNvSpPr txBox="1">
            <a:spLocks noChangeArrowheads="1"/>
          </p:cNvSpPr>
          <p:nvPr/>
        </p:nvSpPr>
        <p:spPr bwMode="auto">
          <a:xfrm>
            <a:off x="5007057" y="1245513"/>
            <a:ext cx="2231943" cy="430887"/>
          </a:xfrm>
          <a:prstGeom prst="rect">
            <a:avLst/>
          </a:prstGeom>
          <a:noFill/>
          <a:ln w="9525">
            <a:noFill/>
            <a:miter lim="800000"/>
            <a:headEnd/>
            <a:tailEnd/>
          </a:ln>
          <a:effectLst/>
        </p:spPr>
        <p:txBody>
          <a:bodyPr wrap="square">
            <a:spAutoFit/>
          </a:bodyPr>
          <a:lstStyle/>
          <a:p>
            <a:pPr>
              <a:lnSpc>
                <a:spcPts val="2640"/>
              </a:lnSpc>
              <a:spcBef>
                <a:spcPct val="50000"/>
              </a:spcBef>
            </a:pPr>
            <a:r>
              <a:rPr lang="en-US" sz="2200" dirty="0">
                <a:solidFill>
                  <a:srgbClr val="4E009C"/>
                </a:solidFill>
                <a:effectLst/>
                <a:latin typeface="Arial Black" pitchFamily="34" charset="0"/>
              </a:rPr>
              <a:t>and </a:t>
            </a:r>
            <a:r>
              <a:rPr lang="en-US" sz="2200" u="sng" dirty="0">
                <a:solidFill>
                  <a:srgbClr val="4E009C"/>
                </a:solidFill>
                <a:effectLst/>
                <a:latin typeface="Arial Black" pitchFamily="34" charset="0"/>
              </a:rPr>
              <a:t>original</a:t>
            </a:r>
            <a:endParaRPr lang="en-US" sz="2200" dirty="0">
              <a:solidFill>
                <a:srgbClr val="4E009C"/>
              </a:solidFill>
              <a:effectLst/>
              <a:latin typeface="Arial Black" pitchFamily="34" charset="0"/>
            </a:endParaRPr>
          </a:p>
        </p:txBody>
      </p:sp>
      <p:sp>
        <p:nvSpPr>
          <p:cNvPr id="7" name="Text Box 1054">
            <a:extLst>
              <a:ext uri="{FF2B5EF4-FFF2-40B4-BE49-F238E27FC236}">
                <a16:creationId xmlns:a16="http://schemas.microsoft.com/office/drawing/2014/main" id="{E2670B0E-B8CD-64CE-5156-6D09DE293D36}"/>
              </a:ext>
            </a:extLst>
          </p:cNvPr>
          <p:cNvSpPr txBox="1">
            <a:spLocks noChangeArrowheads="1"/>
          </p:cNvSpPr>
          <p:nvPr/>
        </p:nvSpPr>
        <p:spPr bwMode="auto">
          <a:xfrm>
            <a:off x="990601" y="1550313"/>
            <a:ext cx="4800600" cy="430887"/>
          </a:xfrm>
          <a:prstGeom prst="rect">
            <a:avLst/>
          </a:prstGeom>
          <a:noFill/>
          <a:ln w="9525">
            <a:noFill/>
            <a:miter lim="800000"/>
            <a:headEnd/>
            <a:tailEnd/>
          </a:ln>
          <a:effectLst/>
        </p:spPr>
        <p:txBody>
          <a:bodyPr wrap="square">
            <a:spAutoFit/>
          </a:bodyPr>
          <a:lstStyle/>
          <a:p>
            <a:pPr>
              <a:spcBef>
                <a:spcPct val="50000"/>
              </a:spcBef>
            </a:pPr>
            <a:r>
              <a:rPr lang="en-US" sz="2200" u="sng" dirty="0">
                <a:solidFill>
                  <a:srgbClr val="4E009C"/>
                </a:solidFill>
                <a:effectLst/>
                <a:latin typeface="Arial Black" pitchFamily="34" charset="0"/>
              </a:rPr>
              <a:t>external form </a:t>
            </a:r>
            <a:r>
              <a:rPr lang="en-US" sz="2200" dirty="0">
                <a:solidFill>
                  <a:srgbClr val="4E009C"/>
                </a:solidFill>
                <a:effectLst/>
                <a:latin typeface="Arial Black" pitchFamily="34" charset="0"/>
              </a:rPr>
              <a:t>are in harmony.</a:t>
            </a:r>
          </a:p>
        </p:txBody>
      </p:sp>
      <p:sp>
        <p:nvSpPr>
          <p:cNvPr id="8" name="Text Box 1054">
            <a:extLst>
              <a:ext uri="{FF2B5EF4-FFF2-40B4-BE49-F238E27FC236}">
                <a16:creationId xmlns:a16="http://schemas.microsoft.com/office/drawing/2014/main" id="{5D094BB4-53C7-23E5-3CFD-D2777441B333}"/>
              </a:ext>
            </a:extLst>
          </p:cNvPr>
          <p:cNvSpPr txBox="1">
            <a:spLocks noChangeArrowheads="1"/>
          </p:cNvSpPr>
          <p:nvPr/>
        </p:nvSpPr>
        <p:spPr bwMode="auto">
          <a:xfrm>
            <a:off x="990600" y="1245513"/>
            <a:ext cx="4216070" cy="430887"/>
          </a:xfrm>
          <a:prstGeom prst="rect">
            <a:avLst/>
          </a:prstGeom>
          <a:noFill/>
          <a:ln w="9525">
            <a:noFill/>
            <a:miter lim="800000"/>
            <a:headEnd/>
            <a:tailEnd/>
          </a:ln>
          <a:effectLst/>
        </p:spPr>
        <p:txBody>
          <a:bodyPr wrap="square">
            <a:spAutoFit/>
          </a:bodyPr>
          <a:lstStyle/>
          <a:p>
            <a:pPr>
              <a:lnSpc>
                <a:spcPts val="2640"/>
              </a:lnSpc>
              <a:spcBef>
                <a:spcPct val="50000"/>
              </a:spcBef>
            </a:pPr>
            <a:r>
              <a:rPr lang="en-US" sz="2200" dirty="0">
                <a:solidFill>
                  <a:srgbClr val="4E009C"/>
                </a:solidFill>
                <a:effectLst/>
                <a:latin typeface="Arial Black" pitchFamily="34" charset="0"/>
              </a:rPr>
              <a:t>of </a:t>
            </a:r>
            <a:r>
              <a:rPr lang="en-US" sz="2200" u="sng" dirty="0">
                <a:solidFill>
                  <a:srgbClr val="4E009C"/>
                </a:solidFill>
                <a:effectLst/>
                <a:latin typeface="Arial Black" pitchFamily="34" charset="0"/>
              </a:rPr>
              <a:t>original internal nature</a:t>
            </a:r>
            <a:endParaRPr lang="en-US" sz="2200" dirty="0">
              <a:solidFill>
                <a:srgbClr val="4E009C"/>
              </a:solidFill>
              <a:effectLst/>
              <a:latin typeface="Arial Black" pitchFamily="34" charset="0"/>
            </a:endParaRPr>
          </a:p>
        </p:txBody>
      </p:sp>
    </p:spTree>
    <p:extLst>
      <p:ext uri="{BB962C8B-B14F-4D97-AF65-F5344CB8AC3E}">
        <p14:creationId xmlns:p14="http://schemas.microsoft.com/office/powerpoint/2010/main" val="2807406928"/>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strVal val="#ppt_w*0.70"/>
                                          </p:val>
                                        </p:tav>
                                        <p:tav tm="100000">
                                          <p:val>
                                            <p:strVal val="#ppt_w"/>
                                          </p:val>
                                        </p:tav>
                                      </p:tavLst>
                                    </p:anim>
                                    <p:anim calcmode="lin" valueType="num">
                                      <p:cBhvr>
                                        <p:cTn id="13" dur="1000" fill="hold"/>
                                        <p:tgtEl>
                                          <p:spTgt spid="19"/>
                                        </p:tgtEl>
                                        <p:attrNameLst>
                                          <p:attrName>ppt_h</p:attrName>
                                        </p:attrNameLst>
                                      </p:cBhvr>
                                      <p:tavLst>
                                        <p:tav tm="0">
                                          <p:val>
                                            <p:strVal val="#ppt_h"/>
                                          </p:val>
                                        </p:tav>
                                        <p:tav tm="100000">
                                          <p:val>
                                            <p:strVal val="#ppt_h"/>
                                          </p:val>
                                        </p:tav>
                                      </p:tavLst>
                                    </p:anim>
                                    <p:animEffect transition="in" filter="fade">
                                      <p:cBhvr>
                                        <p:cTn id="1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154698"/>
            <a:ext cx="7772400" cy="5093702"/>
          </a:xfrm>
          <a:prstGeom prst="rect">
            <a:avLst/>
          </a:prstGeom>
          <a:noFill/>
        </p:spPr>
        <p:txBody>
          <a:bodyPr wrap="square" rtlCol="0">
            <a:spAutoFit/>
          </a:bodyPr>
          <a:lstStyle/>
          <a:p>
            <a:pPr algn="just">
              <a:lnSpc>
                <a:spcPts val="3000"/>
              </a:lnSpc>
            </a:pPr>
            <a:r>
              <a:rPr lang="en-US" sz="2800" spc="-150">
                <a:solidFill>
                  <a:srgbClr val="000066"/>
                </a:solidFill>
                <a:effectLst/>
                <a:latin typeface="Calibri" pitchFamily="34" charset="0"/>
                <a:cs typeface="Calibri" pitchFamily="34" charset="0"/>
              </a:rPr>
              <a:t>	Father, You always love us with gentle love, and have been working hard to pioneer the foundation of our life. Father, we are thankful for your having endured the long years with a hope to meet true sons and daughters of Yours. As our hearts originate only from You, we follow your heart and long for true sons and daughters who can possess a value in the world of Your desire. </a:t>
            </a:r>
          </a:p>
          <a:p>
            <a:pPr algn="just">
              <a:lnSpc>
                <a:spcPts val="3000"/>
              </a:lnSpc>
            </a:pPr>
            <a:r>
              <a:rPr lang="en-US" sz="2800" spc="-150">
                <a:solidFill>
                  <a:srgbClr val="000066"/>
                </a:solidFill>
                <a:effectLst/>
                <a:latin typeface="Calibri" pitchFamily="34" charset="0"/>
                <a:cs typeface="Calibri" pitchFamily="34" charset="0"/>
              </a:rPr>
              <a:t>	We have come here in order to be the children who can be called by the holy, merciful, and revered Father. With Your gentle lead and admonition, guide us to be children with a firm determination for the hope and mission of tomorrow. We pray all this in the holy name of the True Parents.  Amen.  (12.13.1970)</a:t>
            </a:r>
          </a:p>
        </p:txBody>
      </p:sp>
      <p:sp>
        <p:nvSpPr>
          <p:cNvPr id="5" name="Rectangle 4"/>
          <p:cNvSpPr/>
          <p:nvPr/>
        </p:nvSpPr>
        <p:spPr bwMode="auto">
          <a:xfrm>
            <a:off x="0" y="0"/>
            <a:ext cx="9144000" cy="914400"/>
          </a:xfrm>
          <a:prstGeom prst="rect">
            <a:avLst/>
          </a:prstGeom>
          <a:solidFill>
            <a:srgbClr val="280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 name="TextBox 5"/>
          <p:cNvSpPr txBox="1"/>
          <p:nvPr/>
        </p:nvSpPr>
        <p:spPr>
          <a:xfrm>
            <a:off x="1295400" y="130314"/>
            <a:ext cx="6553200" cy="707886"/>
          </a:xfrm>
          <a:prstGeom prst="rect">
            <a:avLst/>
          </a:prstGeom>
          <a:noFill/>
        </p:spPr>
        <p:txBody>
          <a:bodyPr wrap="square" rtlCol="0">
            <a:spAutoFit/>
          </a:bodyPr>
          <a:lstStyle/>
          <a:p>
            <a:pPr algn="ctr"/>
            <a:r>
              <a:rPr lang="en-US" sz="4000" dirty="0">
                <a:solidFill>
                  <a:schemeClr val="bg1"/>
                </a:solidFill>
                <a:latin typeface="Arial Black" pitchFamily="34" charset="0"/>
              </a:rPr>
              <a:t>Father </a:t>
            </a:r>
            <a:r>
              <a:rPr lang="en-US" sz="4000">
                <a:solidFill>
                  <a:schemeClr val="bg1"/>
                </a:solidFill>
                <a:latin typeface="Arial Black" pitchFamily="34" charset="0"/>
              </a:rPr>
              <a:t>Moon’s Prayer</a:t>
            </a:r>
          </a:p>
        </p:txBody>
      </p:sp>
      <p:sp>
        <p:nvSpPr>
          <p:cNvPr id="7" name="TextBox 6"/>
          <p:cNvSpPr txBox="1"/>
          <p:nvPr/>
        </p:nvSpPr>
        <p:spPr>
          <a:xfrm>
            <a:off x="3962400" y="6213157"/>
            <a:ext cx="4495800" cy="492443"/>
          </a:xfrm>
          <a:prstGeom prst="rect">
            <a:avLst/>
          </a:prstGeom>
          <a:noFill/>
        </p:spPr>
        <p:txBody>
          <a:bodyPr wrap="square" rtlCol="0">
            <a:spAutoFit/>
          </a:bodyPr>
          <a:lstStyle/>
          <a:p>
            <a:pPr algn="ctr"/>
            <a:r>
              <a:rPr lang="en-US" sz="2600" i="1" spc="-150">
                <a:solidFill>
                  <a:srgbClr val="000066"/>
                </a:solidFill>
                <a:effectLst/>
                <a:latin typeface="Calibri" pitchFamily="34" charset="0"/>
                <a:cs typeface="Calibri" pitchFamily="34" charset="0"/>
              </a:rPr>
              <a:t>(Prayers of Rev. Sun Myung Moon)</a:t>
            </a: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16200000" scaled="1"/>
          <a:tileRect/>
        </a:gradFill>
        <a:effectLst/>
      </p:bgPr>
    </p:bg>
    <p:spTree>
      <p:nvGrpSpPr>
        <p:cNvPr id="1" name=""/>
        <p:cNvGrpSpPr/>
        <p:nvPr/>
      </p:nvGrpSpPr>
      <p:grpSpPr>
        <a:xfrm>
          <a:off x="0" y="0"/>
          <a:ext cx="0" cy="0"/>
          <a:chOff x="0" y="0"/>
          <a:chExt cx="0" cy="0"/>
        </a:xfrm>
      </p:grpSpPr>
      <p:grpSp>
        <p:nvGrpSpPr>
          <p:cNvPr id="2" name="Group 33"/>
          <p:cNvGrpSpPr/>
          <p:nvPr/>
        </p:nvGrpSpPr>
        <p:grpSpPr>
          <a:xfrm>
            <a:off x="1447801" y="1388680"/>
            <a:ext cx="3733799" cy="3411920"/>
            <a:chOff x="2266559" y="1311408"/>
            <a:chExt cx="3295950" cy="3225946"/>
          </a:xfrm>
        </p:grpSpPr>
        <p:sp>
          <p:nvSpPr>
            <p:cNvPr id="35" name="Freeform 70"/>
            <p:cNvSpPr>
              <a:spLocks/>
            </p:cNvSpPr>
            <p:nvPr/>
          </p:nvSpPr>
          <p:spPr bwMode="auto">
            <a:xfrm rot="5580240" flipH="1" flipV="1">
              <a:off x="2773310" y="1778868"/>
              <a:ext cx="2251735" cy="3265238"/>
            </a:xfrm>
            <a:custGeom>
              <a:avLst/>
              <a:gdLst/>
              <a:ahLst/>
              <a:cxnLst>
                <a:cxn ang="0">
                  <a:pos x="1494" y="1560"/>
                </a:cxn>
                <a:cxn ang="0">
                  <a:pos x="1274" y="1394"/>
                </a:cxn>
                <a:cxn ang="0">
                  <a:pos x="1141" y="1250"/>
                </a:cxn>
                <a:cxn ang="0">
                  <a:pos x="1049" y="1050"/>
                </a:cxn>
                <a:cxn ang="0">
                  <a:pos x="1007" y="873"/>
                </a:cxn>
                <a:cxn ang="0">
                  <a:pos x="1010" y="717"/>
                </a:cxn>
                <a:cxn ang="0">
                  <a:pos x="1060" y="523"/>
                </a:cxn>
                <a:cxn ang="0">
                  <a:pos x="1156" y="351"/>
                </a:cxn>
                <a:cxn ang="0">
                  <a:pos x="1295" y="199"/>
                </a:cxn>
                <a:cxn ang="0">
                  <a:pos x="1422" y="113"/>
                </a:cxn>
                <a:cxn ang="0">
                  <a:pos x="1561" y="61"/>
                </a:cxn>
                <a:cxn ang="0">
                  <a:pos x="1690" y="46"/>
                </a:cxn>
                <a:cxn ang="0">
                  <a:pos x="1899" y="55"/>
                </a:cxn>
                <a:cxn ang="0">
                  <a:pos x="1710" y="16"/>
                </a:cxn>
                <a:cxn ang="0">
                  <a:pos x="1533" y="0"/>
                </a:cxn>
                <a:cxn ang="0">
                  <a:pos x="1378" y="5"/>
                </a:cxn>
                <a:cxn ang="0">
                  <a:pos x="1212" y="28"/>
                </a:cxn>
                <a:cxn ang="0">
                  <a:pos x="1014" y="79"/>
                </a:cxn>
                <a:cxn ang="0">
                  <a:pos x="835" y="155"/>
                </a:cxn>
                <a:cxn ang="0">
                  <a:pos x="657" y="257"/>
                </a:cxn>
                <a:cxn ang="0">
                  <a:pos x="526" y="362"/>
                </a:cxn>
                <a:cxn ang="0">
                  <a:pos x="397" y="484"/>
                </a:cxn>
                <a:cxn ang="0">
                  <a:pos x="294" y="612"/>
                </a:cxn>
                <a:cxn ang="0">
                  <a:pos x="199" y="750"/>
                </a:cxn>
                <a:cxn ang="0">
                  <a:pos x="125" y="902"/>
                </a:cxn>
                <a:cxn ang="0">
                  <a:pos x="64" y="1072"/>
                </a:cxn>
                <a:cxn ang="0">
                  <a:pos x="22" y="1244"/>
                </a:cxn>
                <a:cxn ang="0">
                  <a:pos x="3" y="1427"/>
                </a:cxn>
                <a:cxn ang="0">
                  <a:pos x="3" y="1597"/>
                </a:cxn>
                <a:cxn ang="0">
                  <a:pos x="31" y="1801"/>
                </a:cxn>
                <a:cxn ang="0">
                  <a:pos x="77" y="1978"/>
                </a:cxn>
                <a:cxn ang="0">
                  <a:pos x="142" y="2128"/>
                </a:cxn>
                <a:cxn ang="0">
                  <a:pos x="221" y="2283"/>
                </a:cxn>
                <a:cxn ang="0">
                  <a:pos x="330" y="2433"/>
                </a:cxn>
                <a:cxn ang="0">
                  <a:pos x="441" y="2561"/>
                </a:cxn>
                <a:cxn ang="0">
                  <a:pos x="554" y="2664"/>
                </a:cxn>
                <a:cxn ang="0">
                  <a:pos x="691" y="2762"/>
                </a:cxn>
                <a:cxn ang="0">
                  <a:pos x="807" y="2825"/>
                </a:cxn>
                <a:cxn ang="0">
                  <a:pos x="918" y="2864"/>
                </a:cxn>
                <a:cxn ang="0">
                  <a:pos x="1064" y="2892"/>
                </a:cxn>
                <a:cxn ang="0">
                  <a:pos x="1189" y="2892"/>
                </a:cxn>
                <a:cxn ang="0">
                  <a:pos x="1347" y="2862"/>
                </a:cxn>
                <a:cxn ang="0">
                  <a:pos x="1474" y="2801"/>
                </a:cxn>
                <a:cxn ang="0">
                  <a:pos x="1590" y="2718"/>
                </a:cxn>
                <a:cxn ang="0">
                  <a:pos x="1690" y="2609"/>
                </a:cxn>
                <a:cxn ang="0">
                  <a:pos x="1766" y="2479"/>
                </a:cxn>
                <a:cxn ang="0">
                  <a:pos x="1810" y="2326"/>
                </a:cxn>
                <a:cxn ang="0">
                  <a:pos x="1823" y="2163"/>
                </a:cxn>
                <a:cxn ang="0">
                  <a:pos x="1794" y="1991"/>
                </a:cxn>
                <a:cxn ang="0">
                  <a:pos x="1727" y="1841"/>
                </a:cxn>
                <a:cxn ang="0">
                  <a:pos x="1627" y="1699"/>
                </a:cxn>
              </a:cxnLst>
              <a:rect l="0" t="0" r="r" b="b"/>
              <a:pathLst>
                <a:path w="1899" h="2895">
                  <a:moveTo>
                    <a:pt x="1561" y="1625"/>
                  </a:moveTo>
                  <a:lnTo>
                    <a:pt x="1494" y="1560"/>
                  </a:lnTo>
                  <a:lnTo>
                    <a:pt x="1424" y="1505"/>
                  </a:lnTo>
                  <a:lnTo>
                    <a:pt x="1274" y="1394"/>
                  </a:lnTo>
                  <a:lnTo>
                    <a:pt x="1197" y="1322"/>
                  </a:lnTo>
                  <a:lnTo>
                    <a:pt x="1141" y="1250"/>
                  </a:lnTo>
                  <a:lnTo>
                    <a:pt x="1082" y="1139"/>
                  </a:lnTo>
                  <a:lnTo>
                    <a:pt x="1049" y="1050"/>
                  </a:lnTo>
                  <a:lnTo>
                    <a:pt x="1018" y="958"/>
                  </a:lnTo>
                  <a:lnTo>
                    <a:pt x="1007" y="873"/>
                  </a:lnTo>
                  <a:lnTo>
                    <a:pt x="1005" y="789"/>
                  </a:lnTo>
                  <a:lnTo>
                    <a:pt x="1010" y="717"/>
                  </a:lnTo>
                  <a:lnTo>
                    <a:pt x="1027" y="617"/>
                  </a:lnTo>
                  <a:lnTo>
                    <a:pt x="1060" y="523"/>
                  </a:lnTo>
                  <a:lnTo>
                    <a:pt x="1101" y="440"/>
                  </a:lnTo>
                  <a:lnTo>
                    <a:pt x="1156" y="351"/>
                  </a:lnTo>
                  <a:lnTo>
                    <a:pt x="1234" y="261"/>
                  </a:lnTo>
                  <a:lnTo>
                    <a:pt x="1295" y="199"/>
                  </a:lnTo>
                  <a:lnTo>
                    <a:pt x="1358" y="151"/>
                  </a:lnTo>
                  <a:lnTo>
                    <a:pt x="1422" y="113"/>
                  </a:lnTo>
                  <a:lnTo>
                    <a:pt x="1489" y="83"/>
                  </a:lnTo>
                  <a:lnTo>
                    <a:pt x="1561" y="61"/>
                  </a:lnTo>
                  <a:lnTo>
                    <a:pt x="1638" y="50"/>
                  </a:lnTo>
                  <a:lnTo>
                    <a:pt x="1690" y="46"/>
                  </a:lnTo>
                  <a:lnTo>
                    <a:pt x="1751" y="44"/>
                  </a:lnTo>
                  <a:lnTo>
                    <a:pt x="1899" y="55"/>
                  </a:lnTo>
                  <a:lnTo>
                    <a:pt x="1790" y="29"/>
                  </a:lnTo>
                  <a:lnTo>
                    <a:pt x="1710" y="16"/>
                  </a:lnTo>
                  <a:lnTo>
                    <a:pt x="1622" y="5"/>
                  </a:lnTo>
                  <a:lnTo>
                    <a:pt x="1533" y="0"/>
                  </a:lnTo>
                  <a:lnTo>
                    <a:pt x="1457" y="0"/>
                  </a:lnTo>
                  <a:lnTo>
                    <a:pt x="1378" y="5"/>
                  </a:lnTo>
                  <a:lnTo>
                    <a:pt x="1291" y="13"/>
                  </a:lnTo>
                  <a:lnTo>
                    <a:pt x="1212" y="28"/>
                  </a:lnTo>
                  <a:lnTo>
                    <a:pt x="1117" y="50"/>
                  </a:lnTo>
                  <a:lnTo>
                    <a:pt x="1014" y="79"/>
                  </a:lnTo>
                  <a:lnTo>
                    <a:pt x="914" y="118"/>
                  </a:lnTo>
                  <a:lnTo>
                    <a:pt x="835" y="155"/>
                  </a:lnTo>
                  <a:lnTo>
                    <a:pt x="748" y="201"/>
                  </a:lnTo>
                  <a:lnTo>
                    <a:pt x="657" y="257"/>
                  </a:lnTo>
                  <a:lnTo>
                    <a:pt x="591" y="309"/>
                  </a:lnTo>
                  <a:lnTo>
                    <a:pt x="526" y="362"/>
                  </a:lnTo>
                  <a:lnTo>
                    <a:pt x="458" y="425"/>
                  </a:lnTo>
                  <a:lnTo>
                    <a:pt x="397" y="484"/>
                  </a:lnTo>
                  <a:lnTo>
                    <a:pt x="347" y="545"/>
                  </a:lnTo>
                  <a:lnTo>
                    <a:pt x="294" y="612"/>
                  </a:lnTo>
                  <a:lnTo>
                    <a:pt x="247" y="678"/>
                  </a:lnTo>
                  <a:lnTo>
                    <a:pt x="199" y="750"/>
                  </a:lnTo>
                  <a:lnTo>
                    <a:pt x="161" y="824"/>
                  </a:lnTo>
                  <a:lnTo>
                    <a:pt x="125" y="902"/>
                  </a:lnTo>
                  <a:lnTo>
                    <a:pt x="92" y="983"/>
                  </a:lnTo>
                  <a:lnTo>
                    <a:pt x="64" y="1072"/>
                  </a:lnTo>
                  <a:lnTo>
                    <a:pt x="39" y="1157"/>
                  </a:lnTo>
                  <a:lnTo>
                    <a:pt x="22" y="1244"/>
                  </a:lnTo>
                  <a:lnTo>
                    <a:pt x="9" y="1344"/>
                  </a:lnTo>
                  <a:lnTo>
                    <a:pt x="3" y="1427"/>
                  </a:lnTo>
                  <a:lnTo>
                    <a:pt x="0" y="1510"/>
                  </a:lnTo>
                  <a:lnTo>
                    <a:pt x="3" y="1597"/>
                  </a:lnTo>
                  <a:lnTo>
                    <a:pt x="15" y="1697"/>
                  </a:lnTo>
                  <a:lnTo>
                    <a:pt x="31" y="1801"/>
                  </a:lnTo>
                  <a:lnTo>
                    <a:pt x="53" y="1889"/>
                  </a:lnTo>
                  <a:lnTo>
                    <a:pt x="77" y="1978"/>
                  </a:lnTo>
                  <a:lnTo>
                    <a:pt x="105" y="2050"/>
                  </a:lnTo>
                  <a:lnTo>
                    <a:pt x="142" y="2128"/>
                  </a:lnTo>
                  <a:lnTo>
                    <a:pt x="175" y="2200"/>
                  </a:lnTo>
                  <a:lnTo>
                    <a:pt x="221" y="2283"/>
                  </a:lnTo>
                  <a:lnTo>
                    <a:pt x="275" y="2365"/>
                  </a:lnTo>
                  <a:lnTo>
                    <a:pt x="330" y="2433"/>
                  </a:lnTo>
                  <a:lnTo>
                    <a:pt x="382" y="2498"/>
                  </a:lnTo>
                  <a:lnTo>
                    <a:pt x="441" y="2561"/>
                  </a:lnTo>
                  <a:lnTo>
                    <a:pt x="502" y="2620"/>
                  </a:lnTo>
                  <a:lnTo>
                    <a:pt x="554" y="2664"/>
                  </a:lnTo>
                  <a:lnTo>
                    <a:pt x="620" y="2718"/>
                  </a:lnTo>
                  <a:lnTo>
                    <a:pt x="691" y="2762"/>
                  </a:lnTo>
                  <a:lnTo>
                    <a:pt x="748" y="2796"/>
                  </a:lnTo>
                  <a:lnTo>
                    <a:pt x="807" y="2825"/>
                  </a:lnTo>
                  <a:lnTo>
                    <a:pt x="863" y="2847"/>
                  </a:lnTo>
                  <a:lnTo>
                    <a:pt x="918" y="2864"/>
                  </a:lnTo>
                  <a:lnTo>
                    <a:pt x="1001" y="2884"/>
                  </a:lnTo>
                  <a:lnTo>
                    <a:pt x="1064" y="2892"/>
                  </a:lnTo>
                  <a:lnTo>
                    <a:pt x="1129" y="2895"/>
                  </a:lnTo>
                  <a:lnTo>
                    <a:pt x="1189" y="2892"/>
                  </a:lnTo>
                  <a:lnTo>
                    <a:pt x="1269" y="2881"/>
                  </a:lnTo>
                  <a:lnTo>
                    <a:pt x="1347" y="2862"/>
                  </a:lnTo>
                  <a:lnTo>
                    <a:pt x="1417" y="2834"/>
                  </a:lnTo>
                  <a:lnTo>
                    <a:pt x="1474" y="2801"/>
                  </a:lnTo>
                  <a:lnTo>
                    <a:pt x="1539" y="2762"/>
                  </a:lnTo>
                  <a:lnTo>
                    <a:pt x="1590" y="2718"/>
                  </a:lnTo>
                  <a:lnTo>
                    <a:pt x="1644" y="2668"/>
                  </a:lnTo>
                  <a:lnTo>
                    <a:pt x="1690" y="2609"/>
                  </a:lnTo>
                  <a:lnTo>
                    <a:pt x="1733" y="2546"/>
                  </a:lnTo>
                  <a:lnTo>
                    <a:pt x="1766" y="2479"/>
                  </a:lnTo>
                  <a:lnTo>
                    <a:pt x="1790" y="2404"/>
                  </a:lnTo>
                  <a:lnTo>
                    <a:pt x="1810" y="2326"/>
                  </a:lnTo>
                  <a:lnTo>
                    <a:pt x="1821" y="2246"/>
                  </a:lnTo>
                  <a:lnTo>
                    <a:pt x="1823" y="2163"/>
                  </a:lnTo>
                  <a:lnTo>
                    <a:pt x="1812" y="2071"/>
                  </a:lnTo>
                  <a:lnTo>
                    <a:pt x="1794" y="1991"/>
                  </a:lnTo>
                  <a:lnTo>
                    <a:pt x="1762" y="1914"/>
                  </a:lnTo>
                  <a:lnTo>
                    <a:pt x="1727" y="1841"/>
                  </a:lnTo>
                  <a:lnTo>
                    <a:pt x="1683" y="1777"/>
                  </a:lnTo>
                  <a:lnTo>
                    <a:pt x="1627" y="1699"/>
                  </a:lnTo>
                  <a:lnTo>
                    <a:pt x="1561" y="1625"/>
                  </a:lnTo>
                  <a:close/>
                </a:path>
              </a:pathLst>
            </a:custGeom>
            <a:gradFill rotWithShape="0">
              <a:gsLst>
                <a:gs pos="0">
                  <a:srgbClr val="94E494"/>
                </a:gs>
                <a:gs pos="100000">
                  <a:srgbClr val="E0FFC1"/>
                </a:gs>
              </a:gsLst>
              <a:lin ang="0" scaled="1"/>
            </a:gradFill>
            <a:ln w="3175" cmpd="sng">
              <a:solidFill>
                <a:srgbClr val="99FF33"/>
              </a:solidFill>
              <a:prstDash val="solid"/>
              <a:round/>
              <a:headEnd/>
              <a:tailEnd/>
            </a:ln>
          </p:spPr>
          <p:txBody>
            <a:bodyPr/>
            <a:lstStyle/>
            <a:p>
              <a:pPr>
                <a:lnSpc>
                  <a:spcPct val="75000"/>
                </a:lnSpc>
              </a:pPr>
              <a:endParaRPr lang="en-US" sz="2700" b="0">
                <a:solidFill>
                  <a:srgbClr val="000099"/>
                </a:solidFill>
                <a:effectLst/>
                <a:latin typeface="Impact" pitchFamily="34" charset="0"/>
              </a:endParaRPr>
            </a:p>
          </p:txBody>
        </p:sp>
        <p:sp>
          <p:nvSpPr>
            <p:cNvPr id="36" name="Freeform 68"/>
            <p:cNvSpPr>
              <a:spLocks/>
            </p:cNvSpPr>
            <p:nvPr/>
          </p:nvSpPr>
          <p:spPr bwMode="auto">
            <a:xfrm rot="5437268" flipH="1" flipV="1">
              <a:off x="2804742" y="806706"/>
              <a:ext cx="2253065" cy="3262469"/>
            </a:xfrm>
            <a:custGeom>
              <a:avLst/>
              <a:gdLst/>
              <a:ahLst/>
              <a:cxnLst>
                <a:cxn ang="0">
                  <a:pos x="405" y="1335"/>
                </a:cxn>
                <a:cxn ang="0">
                  <a:pos x="625" y="1501"/>
                </a:cxn>
                <a:cxn ang="0">
                  <a:pos x="758" y="1645"/>
                </a:cxn>
                <a:cxn ang="0">
                  <a:pos x="850" y="1845"/>
                </a:cxn>
                <a:cxn ang="0">
                  <a:pos x="892" y="2022"/>
                </a:cxn>
                <a:cxn ang="0">
                  <a:pos x="889" y="2178"/>
                </a:cxn>
                <a:cxn ang="0">
                  <a:pos x="839" y="2372"/>
                </a:cxn>
                <a:cxn ang="0">
                  <a:pos x="743" y="2544"/>
                </a:cxn>
                <a:cxn ang="0">
                  <a:pos x="604" y="2696"/>
                </a:cxn>
                <a:cxn ang="0">
                  <a:pos x="477" y="2782"/>
                </a:cxn>
                <a:cxn ang="0">
                  <a:pos x="338" y="2834"/>
                </a:cxn>
                <a:cxn ang="0">
                  <a:pos x="209" y="2849"/>
                </a:cxn>
                <a:cxn ang="0">
                  <a:pos x="0" y="2840"/>
                </a:cxn>
                <a:cxn ang="0">
                  <a:pos x="189" y="2879"/>
                </a:cxn>
                <a:cxn ang="0">
                  <a:pos x="366" y="2895"/>
                </a:cxn>
                <a:cxn ang="0">
                  <a:pos x="521" y="2890"/>
                </a:cxn>
                <a:cxn ang="0">
                  <a:pos x="687" y="2867"/>
                </a:cxn>
                <a:cxn ang="0">
                  <a:pos x="885" y="2816"/>
                </a:cxn>
                <a:cxn ang="0">
                  <a:pos x="1064" y="2740"/>
                </a:cxn>
                <a:cxn ang="0">
                  <a:pos x="1242" y="2638"/>
                </a:cxn>
                <a:cxn ang="0">
                  <a:pos x="1373" y="2533"/>
                </a:cxn>
                <a:cxn ang="0">
                  <a:pos x="1502" y="2411"/>
                </a:cxn>
                <a:cxn ang="0">
                  <a:pos x="1605" y="2283"/>
                </a:cxn>
                <a:cxn ang="0">
                  <a:pos x="1700" y="2145"/>
                </a:cxn>
                <a:cxn ang="0">
                  <a:pos x="1774" y="1993"/>
                </a:cxn>
                <a:cxn ang="0">
                  <a:pos x="1835" y="1823"/>
                </a:cxn>
                <a:cxn ang="0">
                  <a:pos x="1877" y="1651"/>
                </a:cxn>
                <a:cxn ang="0">
                  <a:pos x="1896" y="1468"/>
                </a:cxn>
                <a:cxn ang="0">
                  <a:pos x="1896" y="1298"/>
                </a:cxn>
                <a:cxn ang="0">
                  <a:pos x="1868" y="1094"/>
                </a:cxn>
                <a:cxn ang="0">
                  <a:pos x="1822" y="917"/>
                </a:cxn>
                <a:cxn ang="0">
                  <a:pos x="1757" y="767"/>
                </a:cxn>
                <a:cxn ang="0">
                  <a:pos x="1678" y="612"/>
                </a:cxn>
                <a:cxn ang="0">
                  <a:pos x="1569" y="462"/>
                </a:cxn>
                <a:cxn ang="0">
                  <a:pos x="1458" y="334"/>
                </a:cxn>
                <a:cxn ang="0">
                  <a:pos x="1345" y="231"/>
                </a:cxn>
                <a:cxn ang="0">
                  <a:pos x="1208" y="133"/>
                </a:cxn>
                <a:cxn ang="0">
                  <a:pos x="1092" y="70"/>
                </a:cxn>
                <a:cxn ang="0">
                  <a:pos x="981" y="31"/>
                </a:cxn>
                <a:cxn ang="0">
                  <a:pos x="835" y="3"/>
                </a:cxn>
                <a:cxn ang="0">
                  <a:pos x="710" y="3"/>
                </a:cxn>
                <a:cxn ang="0">
                  <a:pos x="552" y="33"/>
                </a:cxn>
                <a:cxn ang="0">
                  <a:pos x="425" y="94"/>
                </a:cxn>
                <a:cxn ang="0">
                  <a:pos x="309" y="177"/>
                </a:cxn>
                <a:cxn ang="0">
                  <a:pos x="209" y="286"/>
                </a:cxn>
                <a:cxn ang="0">
                  <a:pos x="133" y="416"/>
                </a:cxn>
                <a:cxn ang="0">
                  <a:pos x="89" y="569"/>
                </a:cxn>
                <a:cxn ang="0">
                  <a:pos x="76" y="732"/>
                </a:cxn>
                <a:cxn ang="0">
                  <a:pos x="105" y="904"/>
                </a:cxn>
                <a:cxn ang="0">
                  <a:pos x="172" y="1054"/>
                </a:cxn>
                <a:cxn ang="0">
                  <a:pos x="272" y="1196"/>
                </a:cxn>
              </a:cxnLst>
              <a:rect l="0" t="0" r="r" b="b"/>
              <a:pathLst>
                <a:path w="1899" h="2895">
                  <a:moveTo>
                    <a:pt x="338" y="1270"/>
                  </a:moveTo>
                  <a:lnTo>
                    <a:pt x="405" y="1335"/>
                  </a:lnTo>
                  <a:lnTo>
                    <a:pt x="475" y="1390"/>
                  </a:lnTo>
                  <a:lnTo>
                    <a:pt x="625" y="1501"/>
                  </a:lnTo>
                  <a:lnTo>
                    <a:pt x="702" y="1573"/>
                  </a:lnTo>
                  <a:lnTo>
                    <a:pt x="758" y="1645"/>
                  </a:lnTo>
                  <a:lnTo>
                    <a:pt x="817" y="1756"/>
                  </a:lnTo>
                  <a:lnTo>
                    <a:pt x="850" y="1845"/>
                  </a:lnTo>
                  <a:lnTo>
                    <a:pt x="881" y="1937"/>
                  </a:lnTo>
                  <a:lnTo>
                    <a:pt x="892" y="2022"/>
                  </a:lnTo>
                  <a:lnTo>
                    <a:pt x="894" y="2106"/>
                  </a:lnTo>
                  <a:lnTo>
                    <a:pt x="889" y="2178"/>
                  </a:lnTo>
                  <a:lnTo>
                    <a:pt x="872" y="2278"/>
                  </a:lnTo>
                  <a:lnTo>
                    <a:pt x="839" y="2372"/>
                  </a:lnTo>
                  <a:lnTo>
                    <a:pt x="798" y="2455"/>
                  </a:lnTo>
                  <a:lnTo>
                    <a:pt x="743" y="2544"/>
                  </a:lnTo>
                  <a:lnTo>
                    <a:pt x="665" y="2634"/>
                  </a:lnTo>
                  <a:lnTo>
                    <a:pt x="604" y="2696"/>
                  </a:lnTo>
                  <a:lnTo>
                    <a:pt x="541" y="2744"/>
                  </a:lnTo>
                  <a:lnTo>
                    <a:pt x="477" y="2782"/>
                  </a:lnTo>
                  <a:lnTo>
                    <a:pt x="410" y="2812"/>
                  </a:lnTo>
                  <a:lnTo>
                    <a:pt x="338" y="2834"/>
                  </a:lnTo>
                  <a:lnTo>
                    <a:pt x="261" y="2845"/>
                  </a:lnTo>
                  <a:lnTo>
                    <a:pt x="209" y="2849"/>
                  </a:lnTo>
                  <a:lnTo>
                    <a:pt x="148" y="2851"/>
                  </a:lnTo>
                  <a:lnTo>
                    <a:pt x="0" y="2840"/>
                  </a:lnTo>
                  <a:lnTo>
                    <a:pt x="109" y="2866"/>
                  </a:lnTo>
                  <a:lnTo>
                    <a:pt x="189" y="2879"/>
                  </a:lnTo>
                  <a:lnTo>
                    <a:pt x="277" y="2890"/>
                  </a:lnTo>
                  <a:lnTo>
                    <a:pt x="366" y="2895"/>
                  </a:lnTo>
                  <a:lnTo>
                    <a:pt x="442" y="2895"/>
                  </a:lnTo>
                  <a:lnTo>
                    <a:pt x="521" y="2890"/>
                  </a:lnTo>
                  <a:lnTo>
                    <a:pt x="608" y="2882"/>
                  </a:lnTo>
                  <a:lnTo>
                    <a:pt x="687" y="2867"/>
                  </a:lnTo>
                  <a:lnTo>
                    <a:pt x="782" y="2845"/>
                  </a:lnTo>
                  <a:lnTo>
                    <a:pt x="885" y="2816"/>
                  </a:lnTo>
                  <a:lnTo>
                    <a:pt x="985" y="2777"/>
                  </a:lnTo>
                  <a:lnTo>
                    <a:pt x="1064" y="2740"/>
                  </a:lnTo>
                  <a:lnTo>
                    <a:pt x="1151" y="2694"/>
                  </a:lnTo>
                  <a:lnTo>
                    <a:pt x="1242" y="2638"/>
                  </a:lnTo>
                  <a:lnTo>
                    <a:pt x="1308" y="2586"/>
                  </a:lnTo>
                  <a:lnTo>
                    <a:pt x="1373" y="2533"/>
                  </a:lnTo>
                  <a:lnTo>
                    <a:pt x="1441" y="2470"/>
                  </a:lnTo>
                  <a:lnTo>
                    <a:pt x="1502" y="2411"/>
                  </a:lnTo>
                  <a:lnTo>
                    <a:pt x="1552" y="2350"/>
                  </a:lnTo>
                  <a:lnTo>
                    <a:pt x="1605" y="2283"/>
                  </a:lnTo>
                  <a:lnTo>
                    <a:pt x="1652" y="2217"/>
                  </a:lnTo>
                  <a:lnTo>
                    <a:pt x="1700" y="2145"/>
                  </a:lnTo>
                  <a:lnTo>
                    <a:pt x="1738" y="2071"/>
                  </a:lnTo>
                  <a:lnTo>
                    <a:pt x="1774" y="1993"/>
                  </a:lnTo>
                  <a:lnTo>
                    <a:pt x="1807" y="1912"/>
                  </a:lnTo>
                  <a:lnTo>
                    <a:pt x="1835" y="1823"/>
                  </a:lnTo>
                  <a:lnTo>
                    <a:pt x="1860" y="1738"/>
                  </a:lnTo>
                  <a:lnTo>
                    <a:pt x="1877" y="1651"/>
                  </a:lnTo>
                  <a:lnTo>
                    <a:pt x="1890" y="1551"/>
                  </a:lnTo>
                  <a:lnTo>
                    <a:pt x="1896" y="1468"/>
                  </a:lnTo>
                  <a:lnTo>
                    <a:pt x="1899" y="1385"/>
                  </a:lnTo>
                  <a:lnTo>
                    <a:pt x="1896" y="1298"/>
                  </a:lnTo>
                  <a:lnTo>
                    <a:pt x="1884" y="1198"/>
                  </a:lnTo>
                  <a:lnTo>
                    <a:pt x="1868" y="1094"/>
                  </a:lnTo>
                  <a:lnTo>
                    <a:pt x="1846" y="1006"/>
                  </a:lnTo>
                  <a:lnTo>
                    <a:pt x="1822" y="917"/>
                  </a:lnTo>
                  <a:lnTo>
                    <a:pt x="1794" y="845"/>
                  </a:lnTo>
                  <a:lnTo>
                    <a:pt x="1757" y="767"/>
                  </a:lnTo>
                  <a:lnTo>
                    <a:pt x="1724" y="695"/>
                  </a:lnTo>
                  <a:lnTo>
                    <a:pt x="1678" y="612"/>
                  </a:lnTo>
                  <a:lnTo>
                    <a:pt x="1624" y="530"/>
                  </a:lnTo>
                  <a:lnTo>
                    <a:pt x="1569" y="462"/>
                  </a:lnTo>
                  <a:lnTo>
                    <a:pt x="1517" y="397"/>
                  </a:lnTo>
                  <a:lnTo>
                    <a:pt x="1458" y="334"/>
                  </a:lnTo>
                  <a:lnTo>
                    <a:pt x="1397" y="275"/>
                  </a:lnTo>
                  <a:lnTo>
                    <a:pt x="1345" y="231"/>
                  </a:lnTo>
                  <a:lnTo>
                    <a:pt x="1279" y="177"/>
                  </a:lnTo>
                  <a:lnTo>
                    <a:pt x="1208" y="133"/>
                  </a:lnTo>
                  <a:lnTo>
                    <a:pt x="1151" y="99"/>
                  </a:lnTo>
                  <a:lnTo>
                    <a:pt x="1092" y="70"/>
                  </a:lnTo>
                  <a:lnTo>
                    <a:pt x="1036" y="48"/>
                  </a:lnTo>
                  <a:lnTo>
                    <a:pt x="981" y="31"/>
                  </a:lnTo>
                  <a:lnTo>
                    <a:pt x="898" y="11"/>
                  </a:lnTo>
                  <a:lnTo>
                    <a:pt x="835" y="3"/>
                  </a:lnTo>
                  <a:lnTo>
                    <a:pt x="770" y="0"/>
                  </a:lnTo>
                  <a:lnTo>
                    <a:pt x="710" y="3"/>
                  </a:lnTo>
                  <a:lnTo>
                    <a:pt x="630" y="14"/>
                  </a:lnTo>
                  <a:lnTo>
                    <a:pt x="552" y="33"/>
                  </a:lnTo>
                  <a:lnTo>
                    <a:pt x="482" y="61"/>
                  </a:lnTo>
                  <a:lnTo>
                    <a:pt x="425" y="94"/>
                  </a:lnTo>
                  <a:lnTo>
                    <a:pt x="360" y="133"/>
                  </a:lnTo>
                  <a:lnTo>
                    <a:pt x="309" y="177"/>
                  </a:lnTo>
                  <a:lnTo>
                    <a:pt x="255" y="227"/>
                  </a:lnTo>
                  <a:lnTo>
                    <a:pt x="209" y="286"/>
                  </a:lnTo>
                  <a:lnTo>
                    <a:pt x="166" y="349"/>
                  </a:lnTo>
                  <a:lnTo>
                    <a:pt x="133" y="416"/>
                  </a:lnTo>
                  <a:lnTo>
                    <a:pt x="109" y="491"/>
                  </a:lnTo>
                  <a:lnTo>
                    <a:pt x="89" y="569"/>
                  </a:lnTo>
                  <a:lnTo>
                    <a:pt x="78" y="649"/>
                  </a:lnTo>
                  <a:lnTo>
                    <a:pt x="76" y="732"/>
                  </a:lnTo>
                  <a:lnTo>
                    <a:pt x="87" y="824"/>
                  </a:lnTo>
                  <a:lnTo>
                    <a:pt x="105" y="904"/>
                  </a:lnTo>
                  <a:lnTo>
                    <a:pt x="137" y="981"/>
                  </a:lnTo>
                  <a:lnTo>
                    <a:pt x="172" y="1054"/>
                  </a:lnTo>
                  <a:lnTo>
                    <a:pt x="216" y="1118"/>
                  </a:lnTo>
                  <a:lnTo>
                    <a:pt x="272" y="1196"/>
                  </a:lnTo>
                  <a:lnTo>
                    <a:pt x="338" y="1270"/>
                  </a:lnTo>
                  <a:close/>
                </a:path>
              </a:pathLst>
            </a:custGeom>
            <a:gradFill rotWithShape="0">
              <a:gsLst>
                <a:gs pos="0">
                  <a:srgbClr val="FFB9B9"/>
                </a:gs>
                <a:gs pos="100000">
                  <a:srgbClr val="FFE3E3"/>
                </a:gs>
              </a:gsLst>
              <a:lin ang="0" scaled="1"/>
            </a:gradFill>
            <a:ln w="9525" cmpd="sng">
              <a:solidFill>
                <a:srgbClr val="FFCCCC"/>
              </a:solidFill>
              <a:prstDash val="solid"/>
              <a:round/>
              <a:headEnd/>
              <a:tailEnd/>
            </a:ln>
          </p:spPr>
          <p:txBody>
            <a:bodyPr/>
            <a:lstStyle/>
            <a:p>
              <a:pPr>
                <a:lnSpc>
                  <a:spcPct val="75000"/>
                </a:lnSpc>
              </a:pPr>
              <a:endParaRPr lang="en-US" sz="2700" b="0">
                <a:solidFill>
                  <a:srgbClr val="000099"/>
                </a:solidFill>
                <a:effectLst/>
                <a:latin typeface="Impact" pitchFamily="34" charset="0"/>
              </a:endParaRPr>
            </a:p>
          </p:txBody>
        </p:sp>
      </p:grpSp>
      <p:sp>
        <p:nvSpPr>
          <p:cNvPr id="195588" name="Rectangle 4"/>
          <p:cNvSpPr>
            <a:spLocks noChangeArrowheads="1"/>
          </p:cNvSpPr>
          <p:nvPr/>
        </p:nvSpPr>
        <p:spPr bwMode="auto">
          <a:xfrm>
            <a:off x="0" y="5551812"/>
            <a:ext cx="9144000" cy="1371600"/>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grpSp>
        <p:nvGrpSpPr>
          <p:cNvPr id="4" name="Group 57"/>
          <p:cNvGrpSpPr>
            <a:grpSpLocks/>
          </p:cNvGrpSpPr>
          <p:nvPr/>
        </p:nvGrpSpPr>
        <p:grpSpPr bwMode="auto">
          <a:xfrm>
            <a:off x="1676400" y="5848350"/>
            <a:ext cx="5790823" cy="628650"/>
            <a:chOff x="576" y="3592"/>
            <a:chExt cx="3612" cy="396"/>
          </a:xfrm>
        </p:grpSpPr>
        <p:sp>
          <p:nvSpPr>
            <p:cNvPr id="195642" name="Text Box 58"/>
            <p:cNvSpPr txBox="1">
              <a:spLocks noChangeArrowheads="1"/>
            </p:cNvSpPr>
            <p:nvPr/>
          </p:nvSpPr>
          <p:spPr bwMode="auto">
            <a:xfrm>
              <a:off x="768" y="3600"/>
              <a:ext cx="3420" cy="388"/>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In </a:t>
              </a:r>
              <a:r>
                <a:rPr lang="en-US" sz="2000" dirty="0">
                  <a:solidFill>
                    <a:srgbClr val="FFFF00"/>
                  </a:solidFill>
                  <a:effectLst/>
                  <a:latin typeface="Arial Narrow" pitchFamily="34" charset="0"/>
                </a:rPr>
                <a:t>recognition</a:t>
              </a:r>
              <a:r>
                <a:rPr lang="en-US" sz="2000" dirty="0">
                  <a:solidFill>
                    <a:srgbClr val="FFFFFF"/>
                  </a:solidFill>
                  <a:effectLst/>
                  <a:latin typeface="Arial Narrow" pitchFamily="34" charset="0"/>
                </a:rPr>
                <a:t> of God’s position as the internal and</a:t>
              </a:r>
            </a:p>
            <a:p>
              <a:pPr>
                <a:lnSpc>
                  <a:spcPct val="85000"/>
                </a:lnSpc>
              </a:pPr>
              <a:r>
                <a:rPr lang="en-US" sz="2000" dirty="0">
                  <a:solidFill>
                    <a:srgbClr val="FFFFFF"/>
                  </a:solidFill>
                  <a:effectLst/>
                  <a:latin typeface="Arial Narrow" pitchFamily="34" charset="0"/>
                </a:rPr>
                <a:t>masculine subject partner, we call Him “Our Father”.</a:t>
              </a:r>
            </a:p>
          </p:txBody>
        </p:sp>
        <p:sp>
          <p:nvSpPr>
            <p:cNvPr id="195643" name="Text Box 59"/>
            <p:cNvSpPr txBox="1">
              <a:spLocks noChangeArrowheads="1"/>
            </p:cNvSpPr>
            <p:nvPr/>
          </p:nvSpPr>
          <p:spPr bwMode="auto">
            <a:xfrm>
              <a:off x="576" y="3592"/>
              <a:ext cx="288" cy="358"/>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6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23" name="Text Box 1026"/>
          <p:cNvSpPr txBox="1">
            <a:spLocks noChangeArrowheads="1"/>
          </p:cNvSpPr>
          <p:nvPr/>
        </p:nvSpPr>
        <p:spPr bwMode="auto">
          <a:xfrm>
            <a:off x="381000" y="152400"/>
            <a:ext cx="1624013" cy="641350"/>
          </a:xfrm>
          <a:prstGeom prst="rect">
            <a:avLst/>
          </a:prstGeom>
          <a:noFill/>
          <a:ln w="9525">
            <a:noFill/>
            <a:miter lim="800000"/>
            <a:headEnd/>
            <a:tailEnd/>
          </a:ln>
          <a:effectLst>
            <a:outerShdw dist="17961" dir="2700000" algn="ctr" rotWithShape="0">
              <a:schemeClr val="bg1"/>
            </a:outerShdw>
          </a:effectLst>
        </p:spPr>
        <p:txBody>
          <a:bodyPr>
            <a:spAutoFit/>
          </a:bodyPr>
          <a:lstStyle/>
          <a:p>
            <a:r>
              <a:rPr lang="en-US" sz="3600" b="0" dirty="0">
                <a:solidFill>
                  <a:srgbClr val="000099"/>
                </a:solidFill>
                <a:effectLst/>
                <a:latin typeface="Impact" pitchFamily="34" charset="0"/>
              </a:rPr>
              <a:t>  </a:t>
            </a:r>
            <a:r>
              <a:rPr lang="en-US" sz="3600" b="0" u="sng" dirty="0">
                <a:solidFill>
                  <a:srgbClr val="000099"/>
                </a:solidFill>
                <a:effectLst/>
                <a:latin typeface="Impact" pitchFamily="34" charset="0"/>
              </a:rPr>
              <a:t>God is:</a:t>
            </a:r>
          </a:p>
        </p:txBody>
      </p:sp>
      <p:grpSp>
        <p:nvGrpSpPr>
          <p:cNvPr id="7" name="Group 25">
            <a:extLst>
              <a:ext uri="{FF2B5EF4-FFF2-40B4-BE49-F238E27FC236}">
                <a16:creationId xmlns:a16="http://schemas.microsoft.com/office/drawing/2014/main" id="{65D17795-3877-D052-DFB4-33163FF9EC14}"/>
              </a:ext>
            </a:extLst>
          </p:cNvPr>
          <p:cNvGrpSpPr/>
          <p:nvPr/>
        </p:nvGrpSpPr>
        <p:grpSpPr>
          <a:xfrm>
            <a:off x="634722" y="4368743"/>
            <a:ext cx="6400800" cy="962782"/>
            <a:chOff x="457200" y="3797300"/>
            <a:chExt cx="6400800" cy="962782"/>
          </a:xfrm>
        </p:grpSpPr>
        <p:sp>
          <p:nvSpPr>
            <p:cNvPr id="8" name="Text Box 34">
              <a:extLst>
                <a:ext uri="{FF2B5EF4-FFF2-40B4-BE49-F238E27FC236}">
                  <a16:creationId xmlns:a16="http://schemas.microsoft.com/office/drawing/2014/main" id="{69897769-C156-D26D-5B97-53DEC3364694}"/>
                </a:ext>
              </a:extLst>
            </p:cNvPr>
            <p:cNvSpPr txBox="1">
              <a:spLocks noChangeArrowheads="1"/>
            </p:cNvSpPr>
            <p:nvPr/>
          </p:nvSpPr>
          <p:spPr bwMode="auto">
            <a:xfrm>
              <a:off x="838200" y="3802063"/>
              <a:ext cx="6019800" cy="958019"/>
            </a:xfrm>
            <a:prstGeom prst="rect">
              <a:avLst/>
            </a:prstGeom>
            <a:noFill/>
            <a:ln w="9525">
              <a:noFill/>
              <a:miter lim="800000"/>
              <a:headEnd/>
              <a:tailEnd/>
            </a:ln>
            <a:effectLst/>
          </p:spPr>
          <p:txBody>
            <a:bodyPr wrap="square">
              <a:spAutoFit/>
            </a:bodyPr>
            <a:lstStyle/>
            <a:p>
              <a:pPr>
                <a:lnSpc>
                  <a:spcPct val="85000"/>
                </a:lnSpc>
              </a:pPr>
              <a:r>
                <a:rPr lang="en-US" sz="2200" dirty="0">
                  <a:solidFill>
                    <a:srgbClr val="4D009A"/>
                  </a:solidFill>
                  <a:effectLst/>
                  <a:latin typeface="Arial Black" pitchFamily="34" charset="0"/>
                </a:rPr>
                <a:t>In recognition of God’s position as the internal and masculine subject partner, we call Him “Our </a:t>
              </a:r>
              <a:r>
                <a:rPr lang="en-US" sz="2200" u="sng" dirty="0">
                  <a:solidFill>
                    <a:srgbClr val="4D009A"/>
                  </a:solidFill>
                  <a:effectLst/>
                  <a:latin typeface="Arial Black" pitchFamily="34" charset="0"/>
                </a:rPr>
                <a:t>Father</a:t>
              </a:r>
              <a:r>
                <a:rPr lang="en-US" sz="2200" dirty="0">
                  <a:solidFill>
                    <a:srgbClr val="4D009A"/>
                  </a:solidFill>
                  <a:effectLst/>
                  <a:latin typeface="Arial Black" pitchFamily="34" charset="0"/>
                </a:rPr>
                <a:t>”.</a:t>
              </a:r>
            </a:p>
          </p:txBody>
        </p:sp>
        <p:sp>
          <p:nvSpPr>
            <p:cNvPr id="9" name="Text Box 43">
              <a:extLst>
                <a:ext uri="{FF2B5EF4-FFF2-40B4-BE49-F238E27FC236}">
                  <a16:creationId xmlns:a16="http://schemas.microsoft.com/office/drawing/2014/main" id="{392DD400-C584-C138-2EF4-D1373A729FD9}"/>
                </a:ext>
              </a:extLst>
            </p:cNvPr>
            <p:cNvSpPr txBox="1">
              <a:spLocks noChangeArrowheads="1"/>
            </p:cNvSpPr>
            <p:nvPr/>
          </p:nvSpPr>
          <p:spPr bwMode="auto">
            <a:xfrm>
              <a:off x="457200" y="3797300"/>
              <a:ext cx="457200" cy="546881"/>
            </a:xfrm>
            <a:prstGeom prst="rect">
              <a:avLst/>
            </a:prstGeom>
            <a:noFill/>
            <a:ln w="9525" algn="ctr">
              <a:noFill/>
              <a:miter lim="800000"/>
              <a:headEnd/>
              <a:tailEnd/>
            </a:ln>
            <a:effectLst/>
          </p:spPr>
          <p:txBody>
            <a:bodyPr>
              <a:spAutoFit/>
            </a:bodyPr>
            <a:lstStyle/>
            <a:p>
              <a:pPr algn="ctr">
                <a:lnSpc>
                  <a:spcPct val="56000"/>
                </a:lnSpc>
              </a:pPr>
              <a:r>
                <a:rPr lang="en-US" sz="4800" dirty="0">
                  <a:solidFill>
                    <a:srgbClr val="4E009C"/>
                  </a:solidFill>
                  <a:effectLst/>
                  <a:cs typeface="Times New Roman" panose="02020603050405020304" pitchFamily="18" charset="0"/>
                  <a:sym typeface="CommonBullets" pitchFamily="34" charset="2"/>
                </a:rPr>
                <a:t>●</a:t>
              </a:r>
              <a:endParaRPr lang="en-US" sz="4800" dirty="0">
                <a:solidFill>
                  <a:srgbClr val="4E009C"/>
                </a:solidFill>
                <a:effectLst/>
              </a:endParaRPr>
            </a:p>
          </p:txBody>
        </p:sp>
      </p:grpSp>
      <p:grpSp>
        <p:nvGrpSpPr>
          <p:cNvPr id="16" name="Group 27">
            <a:extLst>
              <a:ext uri="{FF2B5EF4-FFF2-40B4-BE49-F238E27FC236}">
                <a16:creationId xmlns:a16="http://schemas.microsoft.com/office/drawing/2014/main" id="{40E355CB-0C1C-A206-C145-5DA594D4EEA8}"/>
              </a:ext>
            </a:extLst>
          </p:cNvPr>
          <p:cNvGrpSpPr/>
          <p:nvPr/>
        </p:nvGrpSpPr>
        <p:grpSpPr>
          <a:xfrm>
            <a:off x="533400" y="2080743"/>
            <a:ext cx="8001001" cy="1250552"/>
            <a:chOff x="457200" y="2351088"/>
            <a:chExt cx="6039971" cy="1250552"/>
          </a:xfrm>
        </p:grpSpPr>
        <p:sp>
          <p:nvSpPr>
            <p:cNvPr id="17" name="Text Box 33">
              <a:extLst>
                <a:ext uri="{FF2B5EF4-FFF2-40B4-BE49-F238E27FC236}">
                  <a16:creationId xmlns:a16="http://schemas.microsoft.com/office/drawing/2014/main" id="{18128167-FD7C-9364-17FF-7A6EFF3E6692}"/>
                </a:ext>
              </a:extLst>
            </p:cNvPr>
            <p:cNvSpPr txBox="1">
              <a:spLocks noChangeArrowheads="1"/>
            </p:cNvSpPr>
            <p:nvPr/>
          </p:nvSpPr>
          <p:spPr bwMode="auto">
            <a:xfrm>
              <a:off x="838200" y="2355850"/>
              <a:ext cx="5658971" cy="1245790"/>
            </a:xfrm>
            <a:prstGeom prst="rect">
              <a:avLst/>
            </a:prstGeom>
            <a:noFill/>
            <a:ln w="9525">
              <a:noFill/>
              <a:miter lim="800000"/>
              <a:headEnd/>
              <a:tailEnd/>
            </a:ln>
            <a:effectLst/>
          </p:spPr>
          <p:txBody>
            <a:bodyPr wrap="square">
              <a:spAutoFit/>
            </a:bodyPr>
            <a:lstStyle/>
            <a:p>
              <a:pPr>
                <a:lnSpc>
                  <a:spcPct val="85000"/>
                </a:lnSpc>
              </a:pPr>
              <a:r>
                <a:rPr lang="en-US" sz="2200" dirty="0">
                  <a:solidFill>
                    <a:srgbClr val="4D009A"/>
                  </a:solidFill>
                  <a:effectLst/>
                  <a:latin typeface="Arial Black" pitchFamily="34" charset="0"/>
                </a:rPr>
                <a:t>At the same time, God is the harmonious union of </a:t>
              </a:r>
              <a:r>
                <a:rPr lang="en-US" sz="2200" u="sng" dirty="0">
                  <a:solidFill>
                    <a:srgbClr val="4D009A"/>
                  </a:solidFill>
                  <a:effectLst/>
                  <a:latin typeface="Arial Black" pitchFamily="34" charset="0"/>
                </a:rPr>
                <a:t>masculinity</a:t>
              </a:r>
              <a:r>
                <a:rPr lang="en-US" sz="2200" dirty="0">
                  <a:solidFill>
                    <a:srgbClr val="4D009A"/>
                  </a:solidFill>
                  <a:effectLst/>
                  <a:latin typeface="Arial Black" pitchFamily="34" charset="0"/>
                </a:rPr>
                <a:t> and </a:t>
              </a:r>
              <a:r>
                <a:rPr lang="en-US" sz="2200" u="sng" dirty="0">
                  <a:solidFill>
                    <a:srgbClr val="4D009A"/>
                  </a:solidFill>
                  <a:effectLst/>
                  <a:latin typeface="Arial Black" pitchFamily="34" charset="0"/>
                </a:rPr>
                <a:t>femininity</a:t>
              </a:r>
              <a:r>
                <a:rPr lang="en-US" sz="2200" dirty="0">
                  <a:solidFill>
                    <a:srgbClr val="4D009A"/>
                  </a:solidFill>
                  <a:effectLst/>
                  <a:latin typeface="Arial Black" pitchFamily="34" charset="0"/>
                </a:rPr>
                <a:t>, which manifest the qualities of </a:t>
              </a:r>
              <a:r>
                <a:rPr lang="en-US" sz="2200" u="sng" dirty="0">
                  <a:solidFill>
                    <a:srgbClr val="4D009A"/>
                  </a:solidFill>
                  <a:effectLst/>
                  <a:latin typeface="Arial Black" pitchFamily="34" charset="0"/>
                </a:rPr>
                <a:t>original internal nature</a:t>
              </a:r>
              <a:r>
                <a:rPr lang="en-US" sz="2200" dirty="0">
                  <a:solidFill>
                    <a:srgbClr val="4D009A"/>
                  </a:solidFill>
                  <a:effectLst/>
                  <a:latin typeface="Arial Black" pitchFamily="34" charset="0"/>
                </a:rPr>
                <a:t> and </a:t>
              </a:r>
              <a:r>
                <a:rPr lang="en-US" sz="2200" u="sng" dirty="0">
                  <a:solidFill>
                    <a:srgbClr val="4D009A"/>
                  </a:solidFill>
                  <a:effectLst/>
                  <a:latin typeface="Arial Black" pitchFamily="34" charset="0"/>
                </a:rPr>
                <a:t>original external form</a:t>
              </a:r>
              <a:r>
                <a:rPr lang="en-US" sz="2200" dirty="0">
                  <a:solidFill>
                    <a:srgbClr val="4D009A"/>
                  </a:solidFill>
                  <a:effectLst/>
                  <a:latin typeface="Arial Black" pitchFamily="34" charset="0"/>
                </a:rPr>
                <a:t>, respectively.</a:t>
              </a:r>
            </a:p>
          </p:txBody>
        </p:sp>
        <p:sp>
          <p:nvSpPr>
            <p:cNvPr id="18" name="Text Box 42">
              <a:extLst>
                <a:ext uri="{FF2B5EF4-FFF2-40B4-BE49-F238E27FC236}">
                  <a16:creationId xmlns:a16="http://schemas.microsoft.com/office/drawing/2014/main" id="{917570BC-6294-39A1-1053-2B74387348E8}"/>
                </a:ext>
              </a:extLst>
            </p:cNvPr>
            <p:cNvSpPr txBox="1">
              <a:spLocks noChangeArrowheads="1"/>
            </p:cNvSpPr>
            <p:nvPr/>
          </p:nvSpPr>
          <p:spPr bwMode="auto">
            <a:xfrm>
              <a:off x="457200" y="2351088"/>
              <a:ext cx="457200" cy="546881"/>
            </a:xfrm>
            <a:prstGeom prst="rect">
              <a:avLst/>
            </a:prstGeom>
            <a:noFill/>
            <a:ln w="9525" algn="ctr">
              <a:noFill/>
              <a:miter lim="800000"/>
              <a:headEnd/>
              <a:tailEnd/>
            </a:ln>
            <a:effectLst/>
          </p:spPr>
          <p:txBody>
            <a:bodyPr>
              <a:spAutoFit/>
            </a:bodyPr>
            <a:lstStyle/>
            <a:p>
              <a:pPr algn="ctr">
                <a:lnSpc>
                  <a:spcPct val="56000"/>
                </a:lnSpc>
              </a:pPr>
              <a:r>
                <a:rPr lang="en-US" sz="4800" dirty="0">
                  <a:solidFill>
                    <a:srgbClr val="4E009C"/>
                  </a:solidFill>
                  <a:effectLst/>
                  <a:cs typeface="Times New Roman" panose="02020603050405020304" pitchFamily="18" charset="0"/>
                  <a:sym typeface="CommonBullets" pitchFamily="34" charset="2"/>
                </a:rPr>
                <a:t>●</a:t>
              </a:r>
              <a:endParaRPr lang="en-US" sz="4800" dirty="0">
                <a:solidFill>
                  <a:srgbClr val="4E009C"/>
                </a:solidFill>
                <a:effectLst/>
              </a:endParaRPr>
            </a:p>
          </p:txBody>
        </p:sp>
      </p:grpSp>
      <p:grpSp>
        <p:nvGrpSpPr>
          <p:cNvPr id="19" name="Group 25">
            <a:extLst>
              <a:ext uri="{FF2B5EF4-FFF2-40B4-BE49-F238E27FC236}">
                <a16:creationId xmlns:a16="http://schemas.microsoft.com/office/drawing/2014/main" id="{40808B46-D5F8-6DCF-5B5E-9ECA33471446}"/>
              </a:ext>
            </a:extLst>
          </p:cNvPr>
          <p:cNvGrpSpPr/>
          <p:nvPr/>
        </p:nvGrpSpPr>
        <p:grpSpPr>
          <a:xfrm>
            <a:off x="634722" y="3380618"/>
            <a:ext cx="7137678" cy="962782"/>
            <a:chOff x="457200" y="3797300"/>
            <a:chExt cx="7137678" cy="962782"/>
          </a:xfrm>
        </p:grpSpPr>
        <p:sp>
          <p:nvSpPr>
            <p:cNvPr id="22" name="Text Box 34">
              <a:extLst>
                <a:ext uri="{FF2B5EF4-FFF2-40B4-BE49-F238E27FC236}">
                  <a16:creationId xmlns:a16="http://schemas.microsoft.com/office/drawing/2014/main" id="{562B5AF3-7D85-3F58-BFDE-E132090D912A}"/>
                </a:ext>
              </a:extLst>
            </p:cNvPr>
            <p:cNvSpPr txBox="1">
              <a:spLocks noChangeArrowheads="1"/>
            </p:cNvSpPr>
            <p:nvPr/>
          </p:nvSpPr>
          <p:spPr bwMode="auto">
            <a:xfrm>
              <a:off x="838199" y="3802063"/>
              <a:ext cx="6756679" cy="958019"/>
            </a:xfrm>
            <a:prstGeom prst="rect">
              <a:avLst/>
            </a:prstGeom>
            <a:noFill/>
            <a:ln w="9525">
              <a:noFill/>
              <a:miter lim="800000"/>
              <a:headEnd/>
              <a:tailEnd/>
            </a:ln>
            <a:effectLst/>
          </p:spPr>
          <p:txBody>
            <a:bodyPr wrap="square">
              <a:spAutoFit/>
            </a:bodyPr>
            <a:lstStyle/>
            <a:p>
              <a:pPr>
                <a:lnSpc>
                  <a:spcPct val="85000"/>
                </a:lnSpc>
              </a:pPr>
              <a:r>
                <a:rPr lang="en-US" sz="2200" dirty="0">
                  <a:solidFill>
                    <a:srgbClr val="4D009A"/>
                  </a:solidFill>
                  <a:effectLst/>
                  <a:latin typeface="Arial Black" pitchFamily="34" charset="0"/>
                </a:rPr>
                <a:t>In relation to the universe, God is the </a:t>
              </a:r>
              <a:r>
                <a:rPr lang="en-US" sz="2200" u="sng" dirty="0">
                  <a:solidFill>
                    <a:srgbClr val="4D009A"/>
                  </a:solidFill>
                  <a:effectLst/>
                  <a:latin typeface="Arial Black" pitchFamily="34" charset="0"/>
                </a:rPr>
                <a:t>subject partner</a:t>
              </a:r>
              <a:r>
                <a:rPr lang="en-US" sz="2200" dirty="0">
                  <a:solidFill>
                    <a:srgbClr val="4D009A"/>
                  </a:solidFill>
                  <a:effectLst/>
                  <a:latin typeface="Arial Black" pitchFamily="34" charset="0"/>
                </a:rPr>
                <a:t> having the qualities of internal nature and </a:t>
              </a:r>
              <a:r>
                <a:rPr lang="en-US" sz="2200" u="sng" dirty="0">
                  <a:solidFill>
                    <a:srgbClr val="4D009A"/>
                  </a:solidFill>
                  <a:effectLst/>
                  <a:latin typeface="Arial Black" pitchFamily="34" charset="0"/>
                </a:rPr>
                <a:t>masculinity</a:t>
              </a:r>
              <a:r>
                <a:rPr lang="en-US" sz="2200" dirty="0">
                  <a:solidFill>
                    <a:srgbClr val="4D009A"/>
                  </a:solidFill>
                  <a:effectLst/>
                  <a:latin typeface="Arial Black" pitchFamily="34" charset="0"/>
                </a:rPr>
                <a:t>. </a:t>
              </a:r>
            </a:p>
          </p:txBody>
        </p:sp>
        <p:sp>
          <p:nvSpPr>
            <p:cNvPr id="25" name="Text Box 43">
              <a:extLst>
                <a:ext uri="{FF2B5EF4-FFF2-40B4-BE49-F238E27FC236}">
                  <a16:creationId xmlns:a16="http://schemas.microsoft.com/office/drawing/2014/main" id="{EC330A8D-D574-5B13-8A49-9F484B2B96CC}"/>
                </a:ext>
              </a:extLst>
            </p:cNvPr>
            <p:cNvSpPr txBox="1">
              <a:spLocks noChangeArrowheads="1"/>
            </p:cNvSpPr>
            <p:nvPr/>
          </p:nvSpPr>
          <p:spPr bwMode="auto">
            <a:xfrm>
              <a:off x="457200" y="3797300"/>
              <a:ext cx="457200" cy="546881"/>
            </a:xfrm>
            <a:prstGeom prst="rect">
              <a:avLst/>
            </a:prstGeom>
            <a:noFill/>
            <a:ln w="9525" algn="ctr">
              <a:noFill/>
              <a:miter lim="800000"/>
              <a:headEnd/>
              <a:tailEnd/>
            </a:ln>
            <a:effectLst/>
          </p:spPr>
          <p:txBody>
            <a:bodyPr>
              <a:spAutoFit/>
            </a:bodyPr>
            <a:lstStyle/>
            <a:p>
              <a:pPr algn="ctr">
                <a:lnSpc>
                  <a:spcPct val="56000"/>
                </a:lnSpc>
              </a:pPr>
              <a:r>
                <a:rPr lang="en-US" sz="4800" dirty="0">
                  <a:solidFill>
                    <a:srgbClr val="4E009C"/>
                  </a:solidFill>
                  <a:effectLst/>
                  <a:cs typeface="Times New Roman" panose="02020603050405020304" pitchFamily="18" charset="0"/>
                  <a:sym typeface="CommonBullets" pitchFamily="34" charset="2"/>
                </a:rPr>
                <a:t>●</a:t>
              </a:r>
              <a:endParaRPr lang="en-US" sz="4800" dirty="0">
                <a:solidFill>
                  <a:srgbClr val="4E009C"/>
                </a:solidFill>
                <a:effectLst/>
              </a:endParaRPr>
            </a:p>
          </p:txBody>
        </p:sp>
      </p:grpSp>
      <p:sp>
        <p:nvSpPr>
          <p:cNvPr id="3" name="Text Box 1054">
            <a:extLst>
              <a:ext uri="{FF2B5EF4-FFF2-40B4-BE49-F238E27FC236}">
                <a16:creationId xmlns:a16="http://schemas.microsoft.com/office/drawing/2014/main" id="{9B383420-95D5-9F93-8C7A-77E29673E0AE}"/>
              </a:ext>
            </a:extLst>
          </p:cNvPr>
          <p:cNvSpPr txBox="1">
            <a:spLocks noChangeArrowheads="1"/>
          </p:cNvSpPr>
          <p:nvPr/>
        </p:nvSpPr>
        <p:spPr bwMode="auto">
          <a:xfrm>
            <a:off x="981919" y="942190"/>
            <a:ext cx="7247681" cy="430887"/>
          </a:xfrm>
          <a:prstGeom prst="rect">
            <a:avLst/>
          </a:prstGeom>
          <a:noFill/>
          <a:ln w="9525">
            <a:noFill/>
            <a:miter lim="800000"/>
            <a:headEnd/>
            <a:tailEnd/>
          </a:ln>
          <a:effectLst/>
        </p:spPr>
        <p:txBody>
          <a:bodyPr wrap="square">
            <a:spAutoFit/>
          </a:bodyPr>
          <a:lstStyle/>
          <a:p>
            <a:pPr>
              <a:spcBef>
                <a:spcPct val="50000"/>
              </a:spcBef>
            </a:pPr>
            <a:r>
              <a:rPr lang="en-US" sz="2200" dirty="0">
                <a:solidFill>
                  <a:srgbClr val="4E009C"/>
                </a:solidFill>
                <a:effectLst/>
                <a:latin typeface="Arial Black" pitchFamily="34" charset="0"/>
              </a:rPr>
              <a:t>The Subject in whom the dual characteristics</a:t>
            </a:r>
          </a:p>
        </p:txBody>
      </p:sp>
      <p:sp>
        <p:nvSpPr>
          <p:cNvPr id="5" name="Text Box 1055">
            <a:extLst>
              <a:ext uri="{FF2B5EF4-FFF2-40B4-BE49-F238E27FC236}">
                <a16:creationId xmlns:a16="http://schemas.microsoft.com/office/drawing/2014/main" id="{1296E9BA-1442-A395-F9F8-36D11420F62D}"/>
              </a:ext>
            </a:extLst>
          </p:cNvPr>
          <p:cNvSpPr txBox="1">
            <a:spLocks noChangeArrowheads="1"/>
          </p:cNvSpPr>
          <p:nvPr/>
        </p:nvSpPr>
        <p:spPr bwMode="auto">
          <a:xfrm>
            <a:off x="533400" y="977119"/>
            <a:ext cx="538223" cy="546881"/>
          </a:xfrm>
          <a:prstGeom prst="rect">
            <a:avLst/>
          </a:prstGeom>
          <a:noFill/>
          <a:ln w="9525">
            <a:noFill/>
            <a:miter lim="800000"/>
            <a:headEnd/>
            <a:tailEnd/>
          </a:ln>
          <a:effectLst/>
        </p:spPr>
        <p:txBody>
          <a:bodyPr wrap="square">
            <a:spAutoFit/>
          </a:bodyPr>
          <a:lstStyle/>
          <a:p>
            <a:pPr algn="ctr">
              <a:lnSpc>
                <a:spcPct val="56000"/>
              </a:lnSpc>
            </a:pPr>
            <a:r>
              <a:rPr lang="en-US" sz="4800" dirty="0">
                <a:solidFill>
                  <a:srgbClr val="4E009C"/>
                </a:solidFill>
                <a:effectLst/>
                <a:cs typeface="Times New Roman" panose="02020603050405020304" pitchFamily="18" charset="0"/>
                <a:sym typeface="CommonBullets" pitchFamily="34" charset="2"/>
              </a:rPr>
              <a:t>●</a:t>
            </a:r>
            <a:endParaRPr lang="en-US" sz="4800" dirty="0">
              <a:solidFill>
                <a:srgbClr val="4E009C"/>
              </a:solidFill>
              <a:effectLst/>
            </a:endParaRPr>
          </a:p>
        </p:txBody>
      </p:sp>
      <p:sp>
        <p:nvSpPr>
          <p:cNvPr id="6" name="Text Box 1054">
            <a:extLst>
              <a:ext uri="{FF2B5EF4-FFF2-40B4-BE49-F238E27FC236}">
                <a16:creationId xmlns:a16="http://schemas.microsoft.com/office/drawing/2014/main" id="{705200E8-4F10-0BEF-B4EA-FF184E4FBC27}"/>
              </a:ext>
            </a:extLst>
          </p:cNvPr>
          <p:cNvSpPr txBox="1">
            <a:spLocks noChangeArrowheads="1"/>
          </p:cNvSpPr>
          <p:nvPr/>
        </p:nvSpPr>
        <p:spPr bwMode="auto">
          <a:xfrm>
            <a:off x="5007057" y="1245513"/>
            <a:ext cx="2231943" cy="430887"/>
          </a:xfrm>
          <a:prstGeom prst="rect">
            <a:avLst/>
          </a:prstGeom>
          <a:noFill/>
          <a:ln w="9525">
            <a:noFill/>
            <a:miter lim="800000"/>
            <a:headEnd/>
            <a:tailEnd/>
          </a:ln>
          <a:effectLst/>
        </p:spPr>
        <p:txBody>
          <a:bodyPr wrap="square">
            <a:spAutoFit/>
          </a:bodyPr>
          <a:lstStyle/>
          <a:p>
            <a:pPr>
              <a:lnSpc>
                <a:spcPts val="2640"/>
              </a:lnSpc>
              <a:spcBef>
                <a:spcPct val="50000"/>
              </a:spcBef>
            </a:pPr>
            <a:r>
              <a:rPr lang="en-US" sz="2200" dirty="0">
                <a:solidFill>
                  <a:srgbClr val="4E009C"/>
                </a:solidFill>
                <a:effectLst/>
                <a:latin typeface="Arial Black" pitchFamily="34" charset="0"/>
              </a:rPr>
              <a:t>and </a:t>
            </a:r>
            <a:r>
              <a:rPr lang="en-US" sz="2200" u="sng" dirty="0">
                <a:solidFill>
                  <a:srgbClr val="4E009C"/>
                </a:solidFill>
                <a:effectLst/>
                <a:latin typeface="Arial Black" pitchFamily="34" charset="0"/>
              </a:rPr>
              <a:t>original</a:t>
            </a:r>
            <a:endParaRPr lang="en-US" sz="2200" dirty="0">
              <a:solidFill>
                <a:srgbClr val="4E009C"/>
              </a:solidFill>
              <a:effectLst/>
              <a:latin typeface="Arial Black" pitchFamily="34" charset="0"/>
            </a:endParaRPr>
          </a:p>
        </p:txBody>
      </p:sp>
      <p:sp>
        <p:nvSpPr>
          <p:cNvPr id="10" name="Text Box 1054">
            <a:extLst>
              <a:ext uri="{FF2B5EF4-FFF2-40B4-BE49-F238E27FC236}">
                <a16:creationId xmlns:a16="http://schemas.microsoft.com/office/drawing/2014/main" id="{B221714D-37A5-82C2-892C-A1B337EB0CCB}"/>
              </a:ext>
            </a:extLst>
          </p:cNvPr>
          <p:cNvSpPr txBox="1">
            <a:spLocks noChangeArrowheads="1"/>
          </p:cNvSpPr>
          <p:nvPr/>
        </p:nvSpPr>
        <p:spPr bwMode="auto">
          <a:xfrm>
            <a:off x="990601" y="1550313"/>
            <a:ext cx="4800600" cy="430887"/>
          </a:xfrm>
          <a:prstGeom prst="rect">
            <a:avLst/>
          </a:prstGeom>
          <a:noFill/>
          <a:ln w="9525">
            <a:noFill/>
            <a:miter lim="800000"/>
            <a:headEnd/>
            <a:tailEnd/>
          </a:ln>
          <a:effectLst/>
        </p:spPr>
        <p:txBody>
          <a:bodyPr wrap="square">
            <a:spAutoFit/>
          </a:bodyPr>
          <a:lstStyle/>
          <a:p>
            <a:pPr>
              <a:spcBef>
                <a:spcPct val="50000"/>
              </a:spcBef>
            </a:pPr>
            <a:r>
              <a:rPr lang="en-US" sz="2200" u="sng" dirty="0">
                <a:solidFill>
                  <a:srgbClr val="4E009C"/>
                </a:solidFill>
                <a:effectLst/>
                <a:latin typeface="Arial Black" pitchFamily="34" charset="0"/>
              </a:rPr>
              <a:t>external form </a:t>
            </a:r>
            <a:r>
              <a:rPr lang="en-US" sz="2200" dirty="0">
                <a:solidFill>
                  <a:srgbClr val="4E009C"/>
                </a:solidFill>
                <a:effectLst/>
                <a:latin typeface="Arial Black" pitchFamily="34" charset="0"/>
              </a:rPr>
              <a:t>are in harmony.</a:t>
            </a:r>
          </a:p>
        </p:txBody>
      </p:sp>
      <p:sp>
        <p:nvSpPr>
          <p:cNvPr id="11" name="Text Box 1054">
            <a:extLst>
              <a:ext uri="{FF2B5EF4-FFF2-40B4-BE49-F238E27FC236}">
                <a16:creationId xmlns:a16="http://schemas.microsoft.com/office/drawing/2014/main" id="{56291FA1-2EDE-2D8E-7686-FB0764E76337}"/>
              </a:ext>
            </a:extLst>
          </p:cNvPr>
          <p:cNvSpPr txBox="1">
            <a:spLocks noChangeArrowheads="1"/>
          </p:cNvSpPr>
          <p:nvPr/>
        </p:nvSpPr>
        <p:spPr bwMode="auto">
          <a:xfrm>
            <a:off x="990600" y="1245513"/>
            <a:ext cx="4216070" cy="430887"/>
          </a:xfrm>
          <a:prstGeom prst="rect">
            <a:avLst/>
          </a:prstGeom>
          <a:noFill/>
          <a:ln w="9525">
            <a:noFill/>
            <a:miter lim="800000"/>
            <a:headEnd/>
            <a:tailEnd/>
          </a:ln>
          <a:effectLst/>
        </p:spPr>
        <p:txBody>
          <a:bodyPr wrap="square">
            <a:spAutoFit/>
          </a:bodyPr>
          <a:lstStyle/>
          <a:p>
            <a:pPr>
              <a:lnSpc>
                <a:spcPts val="2640"/>
              </a:lnSpc>
              <a:spcBef>
                <a:spcPct val="50000"/>
              </a:spcBef>
            </a:pPr>
            <a:r>
              <a:rPr lang="en-US" sz="2200" dirty="0">
                <a:solidFill>
                  <a:srgbClr val="4E009C"/>
                </a:solidFill>
                <a:effectLst/>
                <a:latin typeface="Arial Black" pitchFamily="34" charset="0"/>
              </a:rPr>
              <a:t>of </a:t>
            </a:r>
            <a:r>
              <a:rPr lang="en-US" sz="2200" u="sng" dirty="0">
                <a:solidFill>
                  <a:srgbClr val="4E009C"/>
                </a:solidFill>
                <a:effectLst/>
                <a:latin typeface="Arial Black" pitchFamily="34" charset="0"/>
              </a:rPr>
              <a:t>original internal nature</a:t>
            </a:r>
            <a:endParaRPr lang="en-US" sz="2200" dirty="0">
              <a:solidFill>
                <a:srgbClr val="4E009C"/>
              </a:solidFill>
              <a:effectLst/>
              <a:latin typeface="Arial Black" pitchFamily="34" charset="0"/>
            </a:endParaRPr>
          </a:p>
        </p:txBody>
      </p:sp>
    </p:spTree>
    <p:extLst>
      <p:ext uri="{BB962C8B-B14F-4D97-AF65-F5344CB8AC3E}">
        <p14:creationId xmlns:p14="http://schemas.microsoft.com/office/powerpoint/2010/main" val="4207564122"/>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522243" name="Rectangle 1027"/>
          <p:cNvSpPr>
            <a:spLocks noChangeArrowheads="1"/>
          </p:cNvSpPr>
          <p:nvPr/>
        </p:nvSpPr>
        <p:spPr bwMode="auto">
          <a:xfrm>
            <a:off x="0" y="5638800"/>
            <a:ext cx="9144000" cy="1219200"/>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522311" name="WordArt 1095"/>
          <p:cNvSpPr>
            <a:spLocks noChangeArrowheads="1" noChangeShapeType="1" noTextEdit="1"/>
          </p:cNvSpPr>
          <p:nvPr/>
        </p:nvSpPr>
        <p:spPr bwMode="auto">
          <a:xfrm>
            <a:off x="5867400" y="5127625"/>
            <a:ext cx="3124200" cy="434975"/>
          </a:xfrm>
          <a:prstGeom prst="rect">
            <a:avLst/>
          </a:prstGeom>
        </p:spPr>
        <p:txBody>
          <a:bodyPr wrap="none" fromWordArt="1">
            <a:prstTxWarp prst="textPlain">
              <a:avLst>
                <a:gd name="adj" fmla="val 50000"/>
              </a:avLst>
            </a:prstTxWarp>
          </a:bodyPr>
          <a:lstStyle/>
          <a:p>
            <a:pPr algn="ctr">
              <a:lnSpc>
                <a:spcPct val="75000"/>
              </a:lnSpc>
            </a:pPr>
            <a:r>
              <a:rPr lang="en-US" sz="3600" b="0" kern="10">
                <a:ln w="9525">
                  <a:noFill/>
                  <a:round/>
                  <a:headEnd/>
                  <a:tailEnd/>
                </a:ln>
                <a:solidFill>
                  <a:srgbClr val="6600CC"/>
                </a:solidFill>
                <a:effectLst/>
                <a:latin typeface="Arial Black"/>
              </a:rPr>
              <a:t>Substantial object partner</a:t>
            </a:r>
          </a:p>
        </p:txBody>
      </p:sp>
      <p:sp>
        <p:nvSpPr>
          <p:cNvPr id="522363" name="Text Box 1147"/>
          <p:cNvSpPr txBox="1">
            <a:spLocks noChangeArrowheads="1"/>
          </p:cNvSpPr>
          <p:nvPr/>
        </p:nvSpPr>
        <p:spPr bwMode="auto">
          <a:xfrm>
            <a:off x="657225" y="4572000"/>
            <a:ext cx="1781175" cy="1060418"/>
          </a:xfrm>
          <a:prstGeom prst="rect">
            <a:avLst/>
          </a:prstGeom>
          <a:noFill/>
          <a:ln w="9525">
            <a:noFill/>
            <a:miter lim="800000"/>
            <a:headEnd/>
            <a:tailEnd/>
          </a:ln>
          <a:effectLst>
            <a:outerShdw dist="28398" dir="1593903" algn="ctr" rotWithShape="0">
              <a:schemeClr val="bg1"/>
            </a:outerShdw>
          </a:effectLst>
        </p:spPr>
        <p:txBody>
          <a:bodyPr>
            <a:spAutoFit/>
          </a:bodyPr>
          <a:lstStyle/>
          <a:p>
            <a:pPr algn="ctr">
              <a:lnSpc>
                <a:spcPct val="80000"/>
              </a:lnSpc>
            </a:pPr>
            <a:r>
              <a:rPr lang="en-US" sz="2600" b="0" dirty="0">
                <a:solidFill>
                  <a:srgbClr val="800080"/>
                </a:solidFill>
                <a:effectLst/>
                <a:latin typeface="Arial Black" pitchFamily="34" charset="0"/>
              </a:rPr>
              <a:t>Invisible</a:t>
            </a:r>
          </a:p>
          <a:p>
            <a:pPr algn="ctr">
              <a:lnSpc>
                <a:spcPct val="80000"/>
              </a:lnSpc>
            </a:pPr>
            <a:r>
              <a:rPr lang="en-US" sz="2600" b="0" dirty="0">
                <a:solidFill>
                  <a:srgbClr val="800080"/>
                </a:solidFill>
                <a:effectLst/>
                <a:latin typeface="Arial Black" pitchFamily="34" charset="0"/>
              </a:rPr>
              <a:t>subject</a:t>
            </a:r>
          </a:p>
          <a:p>
            <a:pPr algn="ctr">
              <a:lnSpc>
                <a:spcPct val="80000"/>
              </a:lnSpc>
            </a:pPr>
            <a:r>
              <a:rPr lang="en-US" sz="2600" b="0" dirty="0">
                <a:solidFill>
                  <a:srgbClr val="800080"/>
                </a:solidFill>
                <a:effectLst/>
                <a:latin typeface="Arial Black" pitchFamily="34" charset="0"/>
              </a:rPr>
              <a:t>partner</a:t>
            </a:r>
          </a:p>
        </p:txBody>
      </p:sp>
      <p:grpSp>
        <p:nvGrpSpPr>
          <p:cNvPr id="2" name="Group 1372"/>
          <p:cNvGrpSpPr>
            <a:grpSpLocks/>
          </p:cNvGrpSpPr>
          <p:nvPr/>
        </p:nvGrpSpPr>
        <p:grpSpPr bwMode="auto">
          <a:xfrm>
            <a:off x="1219200" y="5924550"/>
            <a:ext cx="6857686" cy="628650"/>
            <a:chOff x="576" y="3592"/>
            <a:chExt cx="4363" cy="396"/>
          </a:xfrm>
        </p:grpSpPr>
        <p:sp>
          <p:nvSpPr>
            <p:cNvPr id="522589" name="Text Box 1373"/>
            <p:cNvSpPr txBox="1">
              <a:spLocks noChangeArrowheads="1"/>
            </p:cNvSpPr>
            <p:nvPr/>
          </p:nvSpPr>
          <p:spPr bwMode="auto">
            <a:xfrm>
              <a:off x="768" y="3600"/>
              <a:ext cx="4171" cy="388"/>
            </a:xfrm>
            <a:prstGeom prst="rect">
              <a:avLst/>
            </a:prstGeom>
            <a:noFill/>
            <a:ln w="9525">
              <a:noFill/>
              <a:miter lim="800000"/>
              <a:headEnd/>
              <a:tailEnd/>
            </a:ln>
            <a:effectLst/>
          </p:spPr>
          <p:txBody>
            <a:bodyPr wrap="square">
              <a:spAutoFit/>
            </a:bodyPr>
            <a:lstStyle/>
            <a:p>
              <a:pPr>
                <a:lnSpc>
                  <a:spcPct val="85000"/>
                </a:lnSpc>
              </a:pPr>
              <a:r>
                <a:rPr lang="en-US" sz="2000" u="sng" dirty="0">
                  <a:solidFill>
                    <a:srgbClr val="FFFFFF"/>
                  </a:solidFill>
                  <a:effectLst/>
                  <a:latin typeface="Arial Narrow" pitchFamily="34" charset="0"/>
                </a:rPr>
                <a:t>God</a:t>
              </a:r>
              <a:r>
                <a:rPr lang="en-US" sz="2000" dirty="0">
                  <a:solidFill>
                    <a:srgbClr val="FFFFFF"/>
                  </a:solidFill>
                  <a:effectLst/>
                  <a:latin typeface="Arial Narrow" pitchFamily="34" charset="0"/>
                </a:rPr>
                <a:t> is the </a:t>
              </a:r>
              <a:r>
                <a:rPr lang="en-US" sz="2000" u="sng" dirty="0">
                  <a:solidFill>
                    <a:srgbClr val="FFFFFF"/>
                  </a:solidFill>
                  <a:effectLst/>
                  <a:latin typeface="Arial Narrow" pitchFamily="34" charset="0"/>
                </a:rPr>
                <a:t>invisible subject partner</a:t>
              </a:r>
              <a:r>
                <a:rPr lang="en-US" sz="2000" dirty="0">
                  <a:solidFill>
                    <a:srgbClr val="FFFFFF"/>
                  </a:solidFill>
                  <a:effectLst/>
                  <a:latin typeface="Arial Narrow" pitchFamily="34" charset="0"/>
                </a:rPr>
                <a:t>, and the </a:t>
              </a:r>
              <a:r>
                <a:rPr lang="en-US" sz="2000" u="sng" dirty="0">
                  <a:solidFill>
                    <a:srgbClr val="FFFFFF"/>
                  </a:solidFill>
                  <a:effectLst/>
                  <a:latin typeface="Arial Narrow" pitchFamily="34" charset="0"/>
                </a:rPr>
                <a:t>universe</a:t>
              </a:r>
              <a:r>
                <a:rPr lang="en-US" sz="2000" dirty="0">
                  <a:solidFill>
                    <a:srgbClr val="FFFFFF"/>
                  </a:solidFill>
                  <a:effectLst/>
                  <a:latin typeface="Arial Narrow" pitchFamily="34" charset="0"/>
                </a:rPr>
                <a:t> as a whole is a </a:t>
              </a:r>
              <a:r>
                <a:rPr lang="en-US" sz="2000" u="sng" dirty="0">
                  <a:solidFill>
                    <a:srgbClr val="FFFFFF"/>
                  </a:solidFill>
                  <a:effectLst/>
                  <a:latin typeface="Arial Narrow" pitchFamily="34" charset="0"/>
                </a:rPr>
                <a:t>substantial object partner</a:t>
              </a:r>
              <a:r>
                <a:rPr lang="en-US" sz="2000" dirty="0">
                  <a:solidFill>
                    <a:srgbClr val="FFFFFF"/>
                  </a:solidFill>
                  <a:effectLst/>
                  <a:latin typeface="Arial Narrow" pitchFamily="34" charset="0"/>
                </a:rPr>
                <a:t> to God.</a:t>
              </a:r>
              <a:endParaRPr lang="en-US" sz="2000" u="sng" dirty="0">
                <a:solidFill>
                  <a:srgbClr val="FFFFFF"/>
                </a:solidFill>
                <a:effectLst/>
                <a:latin typeface="Arial Narrow" pitchFamily="34" charset="0"/>
              </a:endParaRPr>
            </a:p>
          </p:txBody>
        </p:sp>
        <p:sp>
          <p:nvSpPr>
            <p:cNvPr id="522590" name="Text Box 1374"/>
            <p:cNvSpPr txBox="1">
              <a:spLocks noChangeArrowheads="1"/>
            </p:cNvSpPr>
            <p:nvPr/>
          </p:nvSpPr>
          <p:spPr bwMode="auto">
            <a:xfrm>
              <a:off x="576" y="3592"/>
              <a:ext cx="288" cy="358"/>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6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72" name="WordArt 348"/>
          <p:cNvSpPr>
            <a:spLocks noChangeArrowheads="1" noChangeShapeType="1" noTextEdit="1"/>
          </p:cNvSpPr>
          <p:nvPr/>
        </p:nvSpPr>
        <p:spPr bwMode="auto">
          <a:xfrm>
            <a:off x="352425" y="1066800"/>
            <a:ext cx="2286000" cy="685800"/>
          </a:xfrm>
          <a:prstGeom prst="rect">
            <a:avLst/>
          </a:prstGeom>
        </p:spPr>
        <p:txBody>
          <a:bodyPr wrap="none" fromWordArt="1">
            <a:prstTxWarp prst="textPlain">
              <a:avLst>
                <a:gd name="adj" fmla="val 50000"/>
              </a:avLst>
            </a:prstTxWarp>
            <a:scene3d>
              <a:camera prst="legacyObliqueTopLeft"/>
              <a:lightRig rig="legacyHarsh3" dir="t"/>
            </a:scene3d>
            <a:sp3d extrusionH="430200" prstMaterial="legacyMatte">
              <a:extrusionClr>
                <a:srgbClr val="6600CC"/>
              </a:extrusionClr>
            </a:sp3d>
          </a:bodyPr>
          <a:lstStyle/>
          <a:p>
            <a:pPr algn="ctr">
              <a:lnSpc>
                <a:spcPct val="75000"/>
              </a:lnSpc>
            </a:pPr>
            <a:r>
              <a:rPr lang="en-US" sz="3600" b="0" kern="10">
                <a:ln w="9525">
                  <a:solidFill>
                    <a:srgbClr val="6600CC"/>
                  </a:solidFill>
                  <a:round/>
                  <a:headEnd/>
                  <a:tailEnd/>
                </a:ln>
                <a:gradFill rotWithShape="0">
                  <a:gsLst>
                    <a:gs pos="0">
                      <a:srgbClr val="FFFFFF"/>
                    </a:gs>
                    <a:gs pos="100000">
                      <a:srgbClr val="FFFFFF"/>
                    </a:gs>
                  </a:gsLst>
                  <a:lin ang="5400000" scaled="1"/>
                </a:gradFill>
                <a:effectLst/>
                <a:latin typeface="Impact"/>
              </a:rPr>
              <a:t>God</a:t>
            </a:r>
          </a:p>
        </p:txBody>
      </p:sp>
      <p:grpSp>
        <p:nvGrpSpPr>
          <p:cNvPr id="3" name="Group 379"/>
          <p:cNvGrpSpPr>
            <a:grpSpLocks/>
          </p:cNvGrpSpPr>
          <p:nvPr/>
        </p:nvGrpSpPr>
        <p:grpSpPr bwMode="auto">
          <a:xfrm>
            <a:off x="152400" y="1882775"/>
            <a:ext cx="2709863" cy="2606675"/>
            <a:chOff x="96" y="1200"/>
            <a:chExt cx="1707" cy="1642"/>
          </a:xfrm>
        </p:grpSpPr>
        <p:grpSp>
          <p:nvGrpSpPr>
            <p:cNvPr id="4" name="Group 378"/>
            <p:cNvGrpSpPr>
              <a:grpSpLocks/>
            </p:cNvGrpSpPr>
            <p:nvPr/>
          </p:nvGrpSpPr>
          <p:grpSpPr bwMode="auto">
            <a:xfrm>
              <a:off x="96" y="1200"/>
              <a:ext cx="1707" cy="1642"/>
              <a:chOff x="96" y="1200"/>
              <a:chExt cx="1707" cy="1642"/>
            </a:xfrm>
          </p:grpSpPr>
          <p:grpSp>
            <p:nvGrpSpPr>
              <p:cNvPr id="5" name="Group 377"/>
              <p:cNvGrpSpPr>
                <a:grpSpLocks/>
              </p:cNvGrpSpPr>
              <p:nvPr/>
            </p:nvGrpSpPr>
            <p:grpSpPr bwMode="auto">
              <a:xfrm>
                <a:off x="96" y="1200"/>
                <a:ext cx="1707" cy="1642"/>
                <a:chOff x="96" y="1200"/>
                <a:chExt cx="1707" cy="1642"/>
              </a:xfrm>
            </p:grpSpPr>
            <p:sp>
              <p:nvSpPr>
                <p:cNvPr id="90" name="Freeform 351"/>
                <p:cNvSpPr>
                  <a:spLocks/>
                </p:cNvSpPr>
                <p:nvPr/>
              </p:nvSpPr>
              <p:spPr bwMode="auto">
                <a:xfrm rot="5437268" flipH="1" flipV="1">
                  <a:off x="366" y="955"/>
                  <a:ext cx="1191" cy="1682"/>
                </a:xfrm>
                <a:custGeom>
                  <a:avLst/>
                  <a:gdLst/>
                  <a:ahLst/>
                  <a:cxnLst>
                    <a:cxn ang="0">
                      <a:pos x="405" y="1335"/>
                    </a:cxn>
                    <a:cxn ang="0">
                      <a:pos x="625" y="1501"/>
                    </a:cxn>
                    <a:cxn ang="0">
                      <a:pos x="758" y="1645"/>
                    </a:cxn>
                    <a:cxn ang="0">
                      <a:pos x="850" y="1845"/>
                    </a:cxn>
                    <a:cxn ang="0">
                      <a:pos x="892" y="2022"/>
                    </a:cxn>
                    <a:cxn ang="0">
                      <a:pos x="889" y="2178"/>
                    </a:cxn>
                    <a:cxn ang="0">
                      <a:pos x="839" y="2372"/>
                    </a:cxn>
                    <a:cxn ang="0">
                      <a:pos x="743" y="2544"/>
                    </a:cxn>
                    <a:cxn ang="0">
                      <a:pos x="604" y="2696"/>
                    </a:cxn>
                    <a:cxn ang="0">
                      <a:pos x="477" y="2782"/>
                    </a:cxn>
                    <a:cxn ang="0">
                      <a:pos x="338" y="2834"/>
                    </a:cxn>
                    <a:cxn ang="0">
                      <a:pos x="209" y="2849"/>
                    </a:cxn>
                    <a:cxn ang="0">
                      <a:pos x="0" y="2840"/>
                    </a:cxn>
                    <a:cxn ang="0">
                      <a:pos x="189" y="2879"/>
                    </a:cxn>
                    <a:cxn ang="0">
                      <a:pos x="366" y="2895"/>
                    </a:cxn>
                    <a:cxn ang="0">
                      <a:pos x="521" y="2890"/>
                    </a:cxn>
                    <a:cxn ang="0">
                      <a:pos x="687" y="2867"/>
                    </a:cxn>
                    <a:cxn ang="0">
                      <a:pos x="885" y="2816"/>
                    </a:cxn>
                    <a:cxn ang="0">
                      <a:pos x="1064" y="2740"/>
                    </a:cxn>
                    <a:cxn ang="0">
                      <a:pos x="1242" y="2638"/>
                    </a:cxn>
                    <a:cxn ang="0">
                      <a:pos x="1373" y="2533"/>
                    </a:cxn>
                    <a:cxn ang="0">
                      <a:pos x="1502" y="2411"/>
                    </a:cxn>
                    <a:cxn ang="0">
                      <a:pos x="1605" y="2283"/>
                    </a:cxn>
                    <a:cxn ang="0">
                      <a:pos x="1700" y="2145"/>
                    </a:cxn>
                    <a:cxn ang="0">
                      <a:pos x="1774" y="1993"/>
                    </a:cxn>
                    <a:cxn ang="0">
                      <a:pos x="1835" y="1823"/>
                    </a:cxn>
                    <a:cxn ang="0">
                      <a:pos x="1877" y="1651"/>
                    </a:cxn>
                    <a:cxn ang="0">
                      <a:pos x="1896" y="1468"/>
                    </a:cxn>
                    <a:cxn ang="0">
                      <a:pos x="1896" y="1298"/>
                    </a:cxn>
                    <a:cxn ang="0">
                      <a:pos x="1868" y="1094"/>
                    </a:cxn>
                    <a:cxn ang="0">
                      <a:pos x="1822" y="917"/>
                    </a:cxn>
                    <a:cxn ang="0">
                      <a:pos x="1757" y="767"/>
                    </a:cxn>
                    <a:cxn ang="0">
                      <a:pos x="1678" y="612"/>
                    </a:cxn>
                    <a:cxn ang="0">
                      <a:pos x="1569" y="462"/>
                    </a:cxn>
                    <a:cxn ang="0">
                      <a:pos x="1458" y="334"/>
                    </a:cxn>
                    <a:cxn ang="0">
                      <a:pos x="1345" y="231"/>
                    </a:cxn>
                    <a:cxn ang="0">
                      <a:pos x="1208" y="133"/>
                    </a:cxn>
                    <a:cxn ang="0">
                      <a:pos x="1092" y="70"/>
                    </a:cxn>
                    <a:cxn ang="0">
                      <a:pos x="981" y="31"/>
                    </a:cxn>
                    <a:cxn ang="0">
                      <a:pos x="835" y="3"/>
                    </a:cxn>
                    <a:cxn ang="0">
                      <a:pos x="710" y="3"/>
                    </a:cxn>
                    <a:cxn ang="0">
                      <a:pos x="552" y="33"/>
                    </a:cxn>
                    <a:cxn ang="0">
                      <a:pos x="425" y="94"/>
                    </a:cxn>
                    <a:cxn ang="0">
                      <a:pos x="309" y="177"/>
                    </a:cxn>
                    <a:cxn ang="0">
                      <a:pos x="209" y="286"/>
                    </a:cxn>
                    <a:cxn ang="0">
                      <a:pos x="133" y="416"/>
                    </a:cxn>
                    <a:cxn ang="0">
                      <a:pos x="89" y="569"/>
                    </a:cxn>
                    <a:cxn ang="0">
                      <a:pos x="76" y="732"/>
                    </a:cxn>
                    <a:cxn ang="0">
                      <a:pos x="105" y="904"/>
                    </a:cxn>
                    <a:cxn ang="0">
                      <a:pos x="172" y="1054"/>
                    </a:cxn>
                    <a:cxn ang="0">
                      <a:pos x="272" y="1196"/>
                    </a:cxn>
                  </a:cxnLst>
                  <a:rect l="0" t="0" r="r" b="b"/>
                  <a:pathLst>
                    <a:path w="1899" h="2895">
                      <a:moveTo>
                        <a:pt x="338" y="1270"/>
                      </a:moveTo>
                      <a:lnTo>
                        <a:pt x="405" y="1335"/>
                      </a:lnTo>
                      <a:lnTo>
                        <a:pt x="475" y="1390"/>
                      </a:lnTo>
                      <a:lnTo>
                        <a:pt x="625" y="1501"/>
                      </a:lnTo>
                      <a:lnTo>
                        <a:pt x="702" y="1573"/>
                      </a:lnTo>
                      <a:lnTo>
                        <a:pt x="758" y="1645"/>
                      </a:lnTo>
                      <a:lnTo>
                        <a:pt x="817" y="1756"/>
                      </a:lnTo>
                      <a:lnTo>
                        <a:pt x="850" y="1845"/>
                      </a:lnTo>
                      <a:lnTo>
                        <a:pt x="881" y="1937"/>
                      </a:lnTo>
                      <a:lnTo>
                        <a:pt x="892" y="2022"/>
                      </a:lnTo>
                      <a:lnTo>
                        <a:pt x="894" y="2106"/>
                      </a:lnTo>
                      <a:lnTo>
                        <a:pt x="889" y="2178"/>
                      </a:lnTo>
                      <a:lnTo>
                        <a:pt x="872" y="2278"/>
                      </a:lnTo>
                      <a:lnTo>
                        <a:pt x="839" y="2372"/>
                      </a:lnTo>
                      <a:lnTo>
                        <a:pt x="798" y="2455"/>
                      </a:lnTo>
                      <a:lnTo>
                        <a:pt x="743" y="2544"/>
                      </a:lnTo>
                      <a:lnTo>
                        <a:pt x="665" y="2634"/>
                      </a:lnTo>
                      <a:lnTo>
                        <a:pt x="604" y="2696"/>
                      </a:lnTo>
                      <a:lnTo>
                        <a:pt x="541" y="2744"/>
                      </a:lnTo>
                      <a:lnTo>
                        <a:pt x="477" y="2782"/>
                      </a:lnTo>
                      <a:lnTo>
                        <a:pt x="410" y="2812"/>
                      </a:lnTo>
                      <a:lnTo>
                        <a:pt x="338" y="2834"/>
                      </a:lnTo>
                      <a:lnTo>
                        <a:pt x="261" y="2845"/>
                      </a:lnTo>
                      <a:lnTo>
                        <a:pt x="209" y="2849"/>
                      </a:lnTo>
                      <a:lnTo>
                        <a:pt x="148" y="2851"/>
                      </a:lnTo>
                      <a:lnTo>
                        <a:pt x="0" y="2840"/>
                      </a:lnTo>
                      <a:lnTo>
                        <a:pt x="109" y="2866"/>
                      </a:lnTo>
                      <a:lnTo>
                        <a:pt x="189" y="2879"/>
                      </a:lnTo>
                      <a:lnTo>
                        <a:pt x="277" y="2890"/>
                      </a:lnTo>
                      <a:lnTo>
                        <a:pt x="366" y="2895"/>
                      </a:lnTo>
                      <a:lnTo>
                        <a:pt x="442" y="2895"/>
                      </a:lnTo>
                      <a:lnTo>
                        <a:pt x="521" y="2890"/>
                      </a:lnTo>
                      <a:lnTo>
                        <a:pt x="608" y="2882"/>
                      </a:lnTo>
                      <a:lnTo>
                        <a:pt x="687" y="2867"/>
                      </a:lnTo>
                      <a:lnTo>
                        <a:pt x="782" y="2845"/>
                      </a:lnTo>
                      <a:lnTo>
                        <a:pt x="885" y="2816"/>
                      </a:lnTo>
                      <a:lnTo>
                        <a:pt x="985" y="2777"/>
                      </a:lnTo>
                      <a:lnTo>
                        <a:pt x="1064" y="2740"/>
                      </a:lnTo>
                      <a:lnTo>
                        <a:pt x="1151" y="2694"/>
                      </a:lnTo>
                      <a:lnTo>
                        <a:pt x="1242" y="2638"/>
                      </a:lnTo>
                      <a:lnTo>
                        <a:pt x="1308" y="2586"/>
                      </a:lnTo>
                      <a:lnTo>
                        <a:pt x="1373" y="2533"/>
                      </a:lnTo>
                      <a:lnTo>
                        <a:pt x="1441" y="2470"/>
                      </a:lnTo>
                      <a:lnTo>
                        <a:pt x="1502" y="2411"/>
                      </a:lnTo>
                      <a:lnTo>
                        <a:pt x="1552" y="2350"/>
                      </a:lnTo>
                      <a:lnTo>
                        <a:pt x="1605" y="2283"/>
                      </a:lnTo>
                      <a:lnTo>
                        <a:pt x="1652" y="2217"/>
                      </a:lnTo>
                      <a:lnTo>
                        <a:pt x="1700" y="2145"/>
                      </a:lnTo>
                      <a:lnTo>
                        <a:pt x="1738" y="2071"/>
                      </a:lnTo>
                      <a:lnTo>
                        <a:pt x="1774" y="1993"/>
                      </a:lnTo>
                      <a:lnTo>
                        <a:pt x="1807" y="1912"/>
                      </a:lnTo>
                      <a:lnTo>
                        <a:pt x="1835" y="1823"/>
                      </a:lnTo>
                      <a:lnTo>
                        <a:pt x="1860" y="1738"/>
                      </a:lnTo>
                      <a:lnTo>
                        <a:pt x="1877" y="1651"/>
                      </a:lnTo>
                      <a:lnTo>
                        <a:pt x="1890" y="1551"/>
                      </a:lnTo>
                      <a:lnTo>
                        <a:pt x="1896" y="1468"/>
                      </a:lnTo>
                      <a:lnTo>
                        <a:pt x="1899" y="1385"/>
                      </a:lnTo>
                      <a:lnTo>
                        <a:pt x="1896" y="1298"/>
                      </a:lnTo>
                      <a:lnTo>
                        <a:pt x="1884" y="1198"/>
                      </a:lnTo>
                      <a:lnTo>
                        <a:pt x="1868" y="1094"/>
                      </a:lnTo>
                      <a:lnTo>
                        <a:pt x="1846" y="1006"/>
                      </a:lnTo>
                      <a:lnTo>
                        <a:pt x="1822" y="917"/>
                      </a:lnTo>
                      <a:lnTo>
                        <a:pt x="1794" y="845"/>
                      </a:lnTo>
                      <a:lnTo>
                        <a:pt x="1757" y="767"/>
                      </a:lnTo>
                      <a:lnTo>
                        <a:pt x="1724" y="695"/>
                      </a:lnTo>
                      <a:lnTo>
                        <a:pt x="1678" y="612"/>
                      </a:lnTo>
                      <a:lnTo>
                        <a:pt x="1624" y="530"/>
                      </a:lnTo>
                      <a:lnTo>
                        <a:pt x="1569" y="462"/>
                      </a:lnTo>
                      <a:lnTo>
                        <a:pt x="1517" y="397"/>
                      </a:lnTo>
                      <a:lnTo>
                        <a:pt x="1458" y="334"/>
                      </a:lnTo>
                      <a:lnTo>
                        <a:pt x="1397" y="275"/>
                      </a:lnTo>
                      <a:lnTo>
                        <a:pt x="1345" y="231"/>
                      </a:lnTo>
                      <a:lnTo>
                        <a:pt x="1279" y="177"/>
                      </a:lnTo>
                      <a:lnTo>
                        <a:pt x="1208" y="133"/>
                      </a:lnTo>
                      <a:lnTo>
                        <a:pt x="1151" y="99"/>
                      </a:lnTo>
                      <a:lnTo>
                        <a:pt x="1092" y="70"/>
                      </a:lnTo>
                      <a:lnTo>
                        <a:pt x="1036" y="48"/>
                      </a:lnTo>
                      <a:lnTo>
                        <a:pt x="981" y="31"/>
                      </a:lnTo>
                      <a:lnTo>
                        <a:pt x="898" y="11"/>
                      </a:lnTo>
                      <a:lnTo>
                        <a:pt x="835" y="3"/>
                      </a:lnTo>
                      <a:lnTo>
                        <a:pt x="770" y="0"/>
                      </a:lnTo>
                      <a:lnTo>
                        <a:pt x="710" y="3"/>
                      </a:lnTo>
                      <a:lnTo>
                        <a:pt x="630" y="14"/>
                      </a:lnTo>
                      <a:lnTo>
                        <a:pt x="552" y="33"/>
                      </a:lnTo>
                      <a:lnTo>
                        <a:pt x="482" y="61"/>
                      </a:lnTo>
                      <a:lnTo>
                        <a:pt x="425" y="94"/>
                      </a:lnTo>
                      <a:lnTo>
                        <a:pt x="360" y="133"/>
                      </a:lnTo>
                      <a:lnTo>
                        <a:pt x="309" y="177"/>
                      </a:lnTo>
                      <a:lnTo>
                        <a:pt x="255" y="227"/>
                      </a:lnTo>
                      <a:lnTo>
                        <a:pt x="209" y="286"/>
                      </a:lnTo>
                      <a:lnTo>
                        <a:pt x="166" y="349"/>
                      </a:lnTo>
                      <a:lnTo>
                        <a:pt x="133" y="416"/>
                      </a:lnTo>
                      <a:lnTo>
                        <a:pt x="109" y="491"/>
                      </a:lnTo>
                      <a:lnTo>
                        <a:pt x="89" y="569"/>
                      </a:lnTo>
                      <a:lnTo>
                        <a:pt x="78" y="649"/>
                      </a:lnTo>
                      <a:lnTo>
                        <a:pt x="76" y="732"/>
                      </a:lnTo>
                      <a:lnTo>
                        <a:pt x="87" y="824"/>
                      </a:lnTo>
                      <a:lnTo>
                        <a:pt x="105" y="904"/>
                      </a:lnTo>
                      <a:lnTo>
                        <a:pt x="137" y="981"/>
                      </a:lnTo>
                      <a:lnTo>
                        <a:pt x="172" y="1054"/>
                      </a:lnTo>
                      <a:lnTo>
                        <a:pt x="216" y="1118"/>
                      </a:lnTo>
                      <a:lnTo>
                        <a:pt x="272" y="1196"/>
                      </a:lnTo>
                      <a:lnTo>
                        <a:pt x="338" y="1270"/>
                      </a:lnTo>
                      <a:close/>
                    </a:path>
                  </a:pathLst>
                </a:custGeom>
                <a:gradFill rotWithShape="0">
                  <a:gsLst>
                    <a:gs pos="0">
                      <a:srgbClr val="FF9999"/>
                    </a:gs>
                    <a:gs pos="50000">
                      <a:srgbClr val="FFCCFF"/>
                    </a:gs>
                    <a:gs pos="100000">
                      <a:srgbClr val="FF9999"/>
                    </a:gs>
                  </a:gsLst>
                  <a:lin ang="18900000" scaled="1"/>
                </a:gradFill>
                <a:ln w="9525" cmpd="sng">
                  <a:solidFill>
                    <a:srgbClr val="FFCCCC"/>
                  </a:solidFill>
                  <a:prstDash val="solid"/>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91" name="Freeform 352"/>
                <p:cNvSpPr>
                  <a:spLocks/>
                </p:cNvSpPr>
                <p:nvPr/>
              </p:nvSpPr>
              <p:spPr bwMode="auto">
                <a:xfrm rot="5435238" flipH="1" flipV="1">
                  <a:off x="402" y="1441"/>
                  <a:ext cx="1095" cy="1707"/>
                </a:xfrm>
                <a:custGeom>
                  <a:avLst/>
                  <a:gdLst/>
                  <a:ahLst/>
                  <a:cxnLst>
                    <a:cxn ang="0">
                      <a:pos x="1494" y="1560"/>
                    </a:cxn>
                    <a:cxn ang="0">
                      <a:pos x="1274" y="1394"/>
                    </a:cxn>
                    <a:cxn ang="0">
                      <a:pos x="1141" y="1250"/>
                    </a:cxn>
                    <a:cxn ang="0">
                      <a:pos x="1049" y="1050"/>
                    </a:cxn>
                    <a:cxn ang="0">
                      <a:pos x="1007" y="873"/>
                    </a:cxn>
                    <a:cxn ang="0">
                      <a:pos x="1010" y="717"/>
                    </a:cxn>
                    <a:cxn ang="0">
                      <a:pos x="1060" y="523"/>
                    </a:cxn>
                    <a:cxn ang="0">
                      <a:pos x="1156" y="351"/>
                    </a:cxn>
                    <a:cxn ang="0">
                      <a:pos x="1295" y="199"/>
                    </a:cxn>
                    <a:cxn ang="0">
                      <a:pos x="1422" y="113"/>
                    </a:cxn>
                    <a:cxn ang="0">
                      <a:pos x="1561" y="61"/>
                    </a:cxn>
                    <a:cxn ang="0">
                      <a:pos x="1690" y="46"/>
                    </a:cxn>
                    <a:cxn ang="0">
                      <a:pos x="1899" y="55"/>
                    </a:cxn>
                    <a:cxn ang="0">
                      <a:pos x="1710" y="16"/>
                    </a:cxn>
                    <a:cxn ang="0">
                      <a:pos x="1533" y="0"/>
                    </a:cxn>
                    <a:cxn ang="0">
                      <a:pos x="1378" y="5"/>
                    </a:cxn>
                    <a:cxn ang="0">
                      <a:pos x="1212" y="28"/>
                    </a:cxn>
                    <a:cxn ang="0">
                      <a:pos x="1014" y="79"/>
                    </a:cxn>
                    <a:cxn ang="0">
                      <a:pos x="835" y="155"/>
                    </a:cxn>
                    <a:cxn ang="0">
                      <a:pos x="657" y="257"/>
                    </a:cxn>
                    <a:cxn ang="0">
                      <a:pos x="526" y="362"/>
                    </a:cxn>
                    <a:cxn ang="0">
                      <a:pos x="397" y="484"/>
                    </a:cxn>
                    <a:cxn ang="0">
                      <a:pos x="294" y="612"/>
                    </a:cxn>
                    <a:cxn ang="0">
                      <a:pos x="199" y="750"/>
                    </a:cxn>
                    <a:cxn ang="0">
                      <a:pos x="125" y="902"/>
                    </a:cxn>
                    <a:cxn ang="0">
                      <a:pos x="64" y="1072"/>
                    </a:cxn>
                    <a:cxn ang="0">
                      <a:pos x="22" y="1244"/>
                    </a:cxn>
                    <a:cxn ang="0">
                      <a:pos x="3" y="1427"/>
                    </a:cxn>
                    <a:cxn ang="0">
                      <a:pos x="3" y="1597"/>
                    </a:cxn>
                    <a:cxn ang="0">
                      <a:pos x="31" y="1801"/>
                    </a:cxn>
                    <a:cxn ang="0">
                      <a:pos x="77" y="1978"/>
                    </a:cxn>
                    <a:cxn ang="0">
                      <a:pos x="142" y="2128"/>
                    </a:cxn>
                    <a:cxn ang="0">
                      <a:pos x="221" y="2283"/>
                    </a:cxn>
                    <a:cxn ang="0">
                      <a:pos x="330" y="2433"/>
                    </a:cxn>
                    <a:cxn ang="0">
                      <a:pos x="441" y="2561"/>
                    </a:cxn>
                    <a:cxn ang="0">
                      <a:pos x="554" y="2664"/>
                    </a:cxn>
                    <a:cxn ang="0">
                      <a:pos x="691" y="2762"/>
                    </a:cxn>
                    <a:cxn ang="0">
                      <a:pos x="807" y="2825"/>
                    </a:cxn>
                    <a:cxn ang="0">
                      <a:pos x="918" y="2864"/>
                    </a:cxn>
                    <a:cxn ang="0">
                      <a:pos x="1064" y="2892"/>
                    </a:cxn>
                    <a:cxn ang="0">
                      <a:pos x="1189" y="2892"/>
                    </a:cxn>
                    <a:cxn ang="0">
                      <a:pos x="1347" y="2862"/>
                    </a:cxn>
                    <a:cxn ang="0">
                      <a:pos x="1474" y="2801"/>
                    </a:cxn>
                    <a:cxn ang="0">
                      <a:pos x="1590" y="2718"/>
                    </a:cxn>
                    <a:cxn ang="0">
                      <a:pos x="1690" y="2609"/>
                    </a:cxn>
                    <a:cxn ang="0">
                      <a:pos x="1766" y="2479"/>
                    </a:cxn>
                    <a:cxn ang="0">
                      <a:pos x="1810" y="2326"/>
                    </a:cxn>
                    <a:cxn ang="0">
                      <a:pos x="1823" y="2163"/>
                    </a:cxn>
                    <a:cxn ang="0">
                      <a:pos x="1794" y="1991"/>
                    </a:cxn>
                    <a:cxn ang="0">
                      <a:pos x="1727" y="1841"/>
                    </a:cxn>
                    <a:cxn ang="0">
                      <a:pos x="1627" y="1699"/>
                    </a:cxn>
                  </a:cxnLst>
                  <a:rect l="0" t="0" r="r" b="b"/>
                  <a:pathLst>
                    <a:path w="1899" h="2895">
                      <a:moveTo>
                        <a:pt x="1561" y="1625"/>
                      </a:moveTo>
                      <a:lnTo>
                        <a:pt x="1494" y="1560"/>
                      </a:lnTo>
                      <a:lnTo>
                        <a:pt x="1424" y="1505"/>
                      </a:lnTo>
                      <a:lnTo>
                        <a:pt x="1274" y="1394"/>
                      </a:lnTo>
                      <a:lnTo>
                        <a:pt x="1197" y="1322"/>
                      </a:lnTo>
                      <a:lnTo>
                        <a:pt x="1141" y="1250"/>
                      </a:lnTo>
                      <a:lnTo>
                        <a:pt x="1082" y="1139"/>
                      </a:lnTo>
                      <a:lnTo>
                        <a:pt x="1049" y="1050"/>
                      </a:lnTo>
                      <a:lnTo>
                        <a:pt x="1018" y="958"/>
                      </a:lnTo>
                      <a:lnTo>
                        <a:pt x="1007" y="873"/>
                      </a:lnTo>
                      <a:lnTo>
                        <a:pt x="1005" y="789"/>
                      </a:lnTo>
                      <a:lnTo>
                        <a:pt x="1010" y="717"/>
                      </a:lnTo>
                      <a:lnTo>
                        <a:pt x="1027" y="617"/>
                      </a:lnTo>
                      <a:lnTo>
                        <a:pt x="1060" y="523"/>
                      </a:lnTo>
                      <a:lnTo>
                        <a:pt x="1101" y="440"/>
                      </a:lnTo>
                      <a:lnTo>
                        <a:pt x="1156" y="351"/>
                      </a:lnTo>
                      <a:lnTo>
                        <a:pt x="1234" y="261"/>
                      </a:lnTo>
                      <a:lnTo>
                        <a:pt x="1295" y="199"/>
                      </a:lnTo>
                      <a:lnTo>
                        <a:pt x="1358" y="151"/>
                      </a:lnTo>
                      <a:lnTo>
                        <a:pt x="1422" y="113"/>
                      </a:lnTo>
                      <a:lnTo>
                        <a:pt x="1489" y="83"/>
                      </a:lnTo>
                      <a:lnTo>
                        <a:pt x="1561" y="61"/>
                      </a:lnTo>
                      <a:lnTo>
                        <a:pt x="1638" y="50"/>
                      </a:lnTo>
                      <a:lnTo>
                        <a:pt x="1690" y="46"/>
                      </a:lnTo>
                      <a:lnTo>
                        <a:pt x="1751" y="44"/>
                      </a:lnTo>
                      <a:lnTo>
                        <a:pt x="1899" y="55"/>
                      </a:lnTo>
                      <a:lnTo>
                        <a:pt x="1790" y="29"/>
                      </a:lnTo>
                      <a:lnTo>
                        <a:pt x="1710" y="16"/>
                      </a:lnTo>
                      <a:lnTo>
                        <a:pt x="1622" y="5"/>
                      </a:lnTo>
                      <a:lnTo>
                        <a:pt x="1533" y="0"/>
                      </a:lnTo>
                      <a:lnTo>
                        <a:pt x="1457" y="0"/>
                      </a:lnTo>
                      <a:lnTo>
                        <a:pt x="1378" y="5"/>
                      </a:lnTo>
                      <a:lnTo>
                        <a:pt x="1291" y="13"/>
                      </a:lnTo>
                      <a:lnTo>
                        <a:pt x="1212" y="28"/>
                      </a:lnTo>
                      <a:lnTo>
                        <a:pt x="1117" y="50"/>
                      </a:lnTo>
                      <a:lnTo>
                        <a:pt x="1014" y="79"/>
                      </a:lnTo>
                      <a:lnTo>
                        <a:pt x="914" y="118"/>
                      </a:lnTo>
                      <a:lnTo>
                        <a:pt x="835" y="155"/>
                      </a:lnTo>
                      <a:lnTo>
                        <a:pt x="748" y="201"/>
                      </a:lnTo>
                      <a:lnTo>
                        <a:pt x="657" y="257"/>
                      </a:lnTo>
                      <a:lnTo>
                        <a:pt x="591" y="309"/>
                      </a:lnTo>
                      <a:lnTo>
                        <a:pt x="526" y="362"/>
                      </a:lnTo>
                      <a:lnTo>
                        <a:pt x="458" y="425"/>
                      </a:lnTo>
                      <a:lnTo>
                        <a:pt x="397" y="484"/>
                      </a:lnTo>
                      <a:lnTo>
                        <a:pt x="347" y="545"/>
                      </a:lnTo>
                      <a:lnTo>
                        <a:pt x="294" y="612"/>
                      </a:lnTo>
                      <a:lnTo>
                        <a:pt x="247" y="678"/>
                      </a:lnTo>
                      <a:lnTo>
                        <a:pt x="199" y="750"/>
                      </a:lnTo>
                      <a:lnTo>
                        <a:pt x="161" y="824"/>
                      </a:lnTo>
                      <a:lnTo>
                        <a:pt x="125" y="902"/>
                      </a:lnTo>
                      <a:lnTo>
                        <a:pt x="92" y="983"/>
                      </a:lnTo>
                      <a:lnTo>
                        <a:pt x="64" y="1072"/>
                      </a:lnTo>
                      <a:lnTo>
                        <a:pt x="39" y="1157"/>
                      </a:lnTo>
                      <a:lnTo>
                        <a:pt x="22" y="1244"/>
                      </a:lnTo>
                      <a:lnTo>
                        <a:pt x="9" y="1344"/>
                      </a:lnTo>
                      <a:lnTo>
                        <a:pt x="3" y="1427"/>
                      </a:lnTo>
                      <a:lnTo>
                        <a:pt x="0" y="1510"/>
                      </a:lnTo>
                      <a:lnTo>
                        <a:pt x="3" y="1597"/>
                      </a:lnTo>
                      <a:lnTo>
                        <a:pt x="15" y="1697"/>
                      </a:lnTo>
                      <a:lnTo>
                        <a:pt x="31" y="1801"/>
                      </a:lnTo>
                      <a:lnTo>
                        <a:pt x="53" y="1889"/>
                      </a:lnTo>
                      <a:lnTo>
                        <a:pt x="77" y="1978"/>
                      </a:lnTo>
                      <a:lnTo>
                        <a:pt x="105" y="2050"/>
                      </a:lnTo>
                      <a:lnTo>
                        <a:pt x="142" y="2128"/>
                      </a:lnTo>
                      <a:lnTo>
                        <a:pt x="175" y="2200"/>
                      </a:lnTo>
                      <a:lnTo>
                        <a:pt x="221" y="2283"/>
                      </a:lnTo>
                      <a:lnTo>
                        <a:pt x="275" y="2365"/>
                      </a:lnTo>
                      <a:lnTo>
                        <a:pt x="330" y="2433"/>
                      </a:lnTo>
                      <a:lnTo>
                        <a:pt x="382" y="2498"/>
                      </a:lnTo>
                      <a:lnTo>
                        <a:pt x="441" y="2561"/>
                      </a:lnTo>
                      <a:lnTo>
                        <a:pt x="502" y="2620"/>
                      </a:lnTo>
                      <a:lnTo>
                        <a:pt x="554" y="2664"/>
                      </a:lnTo>
                      <a:lnTo>
                        <a:pt x="620" y="2718"/>
                      </a:lnTo>
                      <a:lnTo>
                        <a:pt x="691" y="2762"/>
                      </a:lnTo>
                      <a:lnTo>
                        <a:pt x="748" y="2796"/>
                      </a:lnTo>
                      <a:lnTo>
                        <a:pt x="807" y="2825"/>
                      </a:lnTo>
                      <a:lnTo>
                        <a:pt x="863" y="2847"/>
                      </a:lnTo>
                      <a:lnTo>
                        <a:pt x="918" y="2864"/>
                      </a:lnTo>
                      <a:lnTo>
                        <a:pt x="1001" y="2884"/>
                      </a:lnTo>
                      <a:lnTo>
                        <a:pt x="1064" y="2892"/>
                      </a:lnTo>
                      <a:lnTo>
                        <a:pt x="1129" y="2895"/>
                      </a:lnTo>
                      <a:lnTo>
                        <a:pt x="1189" y="2892"/>
                      </a:lnTo>
                      <a:lnTo>
                        <a:pt x="1269" y="2881"/>
                      </a:lnTo>
                      <a:lnTo>
                        <a:pt x="1347" y="2862"/>
                      </a:lnTo>
                      <a:lnTo>
                        <a:pt x="1417" y="2834"/>
                      </a:lnTo>
                      <a:lnTo>
                        <a:pt x="1474" y="2801"/>
                      </a:lnTo>
                      <a:lnTo>
                        <a:pt x="1539" y="2762"/>
                      </a:lnTo>
                      <a:lnTo>
                        <a:pt x="1590" y="2718"/>
                      </a:lnTo>
                      <a:lnTo>
                        <a:pt x="1644" y="2668"/>
                      </a:lnTo>
                      <a:lnTo>
                        <a:pt x="1690" y="2609"/>
                      </a:lnTo>
                      <a:lnTo>
                        <a:pt x="1733" y="2546"/>
                      </a:lnTo>
                      <a:lnTo>
                        <a:pt x="1766" y="2479"/>
                      </a:lnTo>
                      <a:lnTo>
                        <a:pt x="1790" y="2404"/>
                      </a:lnTo>
                      <a:lnTo>
                        <a:pt x="1810" y="2326"/>
                      </a:lnTo>
                      <a:lnTo>
                        <a:pt x="1821" y="2246"/>
                      </a:lnTo>
                      <a:lnTo>
                        <a:pt x="1823" y="2163"/>
                      </a:lnTo>
                      <a:lnTo>
                        <a:pt x="1812" y="2071"/>
                      </a:lnTo>
                      <a:lnTo>
                        <a:pt x="1794" y="1991"/>
                      </a:lnTo>
                      <a:lnTo>
                        <a:pt x="1762" y="1914"/>
                      </a:lnTo>
                      <a:lnTo>
                        <a:pt x="1727" y="1841"/>
                      </a:lnTo>
                      <a:lnTo>
                        <a:pt x="1683" y="1777"/>
                      </a:lnTo>
                      <a:lnTo>
                        <a:pt x="1627" y="1699"/>
                      </a:lnTo>
                      <a:lnTo>
                        <a:pt x="1561" y="1625"/>
                      </a:lnTo>
                      <a:close/>
                    </a:path>
                  </a:pathLst>
                </a:custGeom>
                <a:gradFill rotWithShape="0">
                  <a:gsLst>
                    <a:gs pos="0">
                      <a:srgbClr val="D9FFB3"/>
                    </a:gs>
                    <a:gs pos="100000">
                      <a:srgbClr val="33CC33"/>
                    </a:gs>
                  </a:gsLst>
                  <a:lin ang="18900000" scaled="1"/>
                </a:gradFill>
                <a:ln w="3175" cmpd="sng">
                  <a:solidFill>
                    <a:srgbClr val="99FF33"/>
                  </a:solidFill>
                  <a:prstDash val="solid"/>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grpSp>
            <p:nvGrpSpPr>
              <p:cNvPr id="6" name="Group 370"/>
              <p:cNvGrpSpPr>
                <a:grpSpLocks/>
              </p:cNvGrpSpPr>
              <p:nvPr/>
            </p:nvGrpSpPr>
            <p:grpSpPr bwMode="auto">
              <a:xfrm>
                <a:off x="1126" y="1248"/>
                <a:ext cx="362" cy="1566"/>
                <a:chOff x="1126" y="1248"/>
                <a:chExt cx="362" cy="1566"/>
              </a:xfrm>
            </p:grpSpPr>
            <p:grpSp>
              <p:nvGrpSpPr>
                <p:cNvPr id="7" name="Group 355"/>
                <p:cNvGrpSpPr>
                  <a:grpSpLocks/>
                </p:cNvGrpSpPr>
                <p:nvPr/>
              </p:nvGrpSpPr>
              <p:grpSpPr bwMode="auto">
                <a:xfrm>
                  <a:off x="1127" y="2377"/>
                  <a:ext cx="92" cy="263"/>
                  <a:chOff x="3287" y="2382"/>
                  <a:chExt cx="92" cy="263"/>
                </a:xfrm>
              </p:grpSpPr>
              <p:sp>
                <p:nvSpPr>
                  <p:cNvPr id="88" name="Line 356"/>
                  <p:cNvSpPr>
                    <a:spLocks noChangeShapeType="1"/>
                  </p:cNvSpPr>
                  <p:nvPr/>
                </p:nvSpPr>
                <p:spPr bwMode="auto">
                  <a:xfrm rot="5575797" flipV="1">
                    <a:off x="3267" y="2533"/>
                    <a:ext cx="132" cy="92"/>
                  </a:xfrm>
                  <a:prstGeom prst="line">
                    <a:avLst/>
                  </a:prstGeom>
                  <a:noFill/>
                  <a:ln w="38100">
                    <a:solidFill>
                      <a:schemeClr val="tx1"/>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89" name="Line 357"/>
                  <p:cNvSpPr>
                    <a:spLocks noChangeShapeType="1"/>
                  </p:cNvSpPr>
                  <p:nvPr/>
                </p:nvSpPr>
                <p:spPr bwMode="auto">
                  <a:xfrm rot="-5575797">
                    <a:off x="3266" y="2403"/>
                    <a:ext cx="133" cy="92"/>
                  </a:xfrm>
                  <a:prstGeom prst="line">
                    <a:avLst/>
                  </a:prstGeom>
                  <a:noFill/>
                  <a:ln w="38100">
                    <a:solidFill>
                      <a:schemeClr val="tx1"/>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sp>
              <p:nvSpPr>
                <p:cNvPr id="81" name="Text Box 358"/>
                <p:cNvSpPr txBox="1">
                  <a:spLocks noChangeArrowheads="1"/>
                </p:cNvSpPr>
                <p:nvPr/>
              </p:nvSpPr>
              <p:spPr bwMode="auto">
                <a:xfrm>
                  <a:off x="1200" y="2256"/>
                  <a:ext cx="288" cy="318"/>
                </a:xfrm>
                <a:prstGeom prst="rect">
                  <a:avLst/>
                </a:prstGeom>
                <a:noFill/>
                <a:ln w="9525">
                  <a:noFill/>
                  <a:miter lim="800000"/>
                  <a:headEnd/>
                  <a:tailEnd/>
                </a:ln>
                <a:effectLst/>
              </p:spPr>
              <p:txBody>
                <a:bodyPr>
                  <a:spAutoFit/>
                </a:bodyPr>
                <a:lstStyle/>
                <a:p>
                  <a:pPr algn="ctr">
                    <a:lnSpc>
                      <a:spcPct val="75000"/>
                    </a:lnSpc>
                  </a:pPr>
                  <a:r>
                    <a:rPr lang="en-US" sz="3600" b="0">
                      <a:solidFill>
                        <a:srgbClr val="6600CC"/>
                      </a:solidFill>
                      <a:effectLst/>
                      <a:latin typeface="Impact" pitchFamily="34" charset="0"/>
                    </a:rPr>
                    <a:t>+</a:t>
                  </a:r>
                </a:p>
              </p:txBody>
            </p:sp>
            <p:sp>
              <p:nvSpPr>
                <p:cNvPr id="82" name="Text Box 359"/>
                <p:cNvSpPr txBox="1">
                  <a:spLocks noChangeArrowheads="1"/>
                </p:cNvSpPr>
                <p:nvPr/>
              </p:nvSpPr>
              <p:spPr bwMode="auto">
                <a:xfrm>
                  <a:off x="1212" y="2496"/>
                  <a:ext cx="264" cy="318"/>
                </a:xfrm>
                <a:prstGeom prst="rect">
                  <a:avLst/>
                </a:prstGeom>
                <a:noFill/>
                <a:ln w="9525">
                  <a:noFill/>
                  <a:miter lim="800000"/>
                  <a:headEnd/>
                  <a:tailEnd/>
                </a:ln>
                <a:effectLst/>
              </p:spPr>
              <p:txBody>
                <a:bodyPr>
                  <a:spAutoFit/>
                </a:bodyPr>
                <a:lstStyle/>
                <a:p>
                  <a:pPr algn="ctr">
                    <a:lnSpc>
                      <a:spcPct val="75000"/>
                    </a:lnSpc>
                  </a:pPr>
                  <a:r>
                    <a:rPr lang="en-US" sz="3600" b="0">
                      <a:solidFill>
                        <a:srgbClr val="000099"/>
                      </a:solidFill>
                      <a:effectLst/>
                      <a:latin typeface="Impact" pitchFamily="34" charset="0"/>
                    </a:rPr>
                    <a:t>-</a:t>
                  </a:r>
                </a:p>
              </p:txBody>
            </p:sp>
            <p:sp>
              <p:nvSpPr>
                <p:cNvPr id="83" name="Text Box 362"/>
                <p:cNvSpPr txBox="1">
                  <a:spLocks noChangeArrowheads="1"/>
                </p:cNvSpPr>
                <p:nvPr/>
              </p:nvSpPr>
              <p:spPr bwMode="auto">
                <a:xfrm>
                  <a:off x="1200" y="1248"/>
                  <a:ext cx="288" cy="404"/>
                </a:xfrm>
                <a:prstGeom prst="rect">
                  <a:avLst/>
                </a:prstGeom>
                <a:noFill/>
                <a:ln w="9525">
                  <a:noFill/>
                  <a:miter lim="800000"/>
                  <a:headEnd/>
                  <a:tailEnd/>
                </a:ln>
                <a:effectLst/>
              </p:spPr>
              <p:txBody>
                <a:bodyPr>
                  <a:spAutoFit/>
                </a:bodyPr>
                <a:lstStyle/>
                <a:p>
                  <a:pPr algn="ctr"/>
                  <a:r>
                    <a:rPr lang="en-US" sz="3600" b="0">
                      <a:solidFill>
                        <a:srgbClr val="6600CC"/>
                      </a:solidFill>
                      <a:effectLst/>
                      <a:latin typeface="Impact" pitchFamily="34" charset="0"/>
                    </a:rPr>
                    <a:t>+</a:t>
                  </a:r>
                </a:p>
              </p:txBody>
            </p:sp>
            <p:sp>
              <p:nvSpPr>
                <p:cNvPr id="84" name="Text Box 363"/>
                <p:cNvSpPr txBox="1">
                  <a:spLocks noChangeArrowheads="1"/>
                </p:cNvSpPr>
                <p:nvPr/>
              </p:nvSpPr>
              <p:spPr bwMode="auto">
                <a:xfrm>
                  <a:off x="1212" y="1460"/>
                  <a:ext cx="264" cy="404"/>
                </a:xfrm>
                <a:prstGeom prst="rect">
                  <a:avLst/>
                </a:prstGeom>
                <a:noFill/>
                <a:ln w="9525">
                  <a:noFill/>
                  <a:miter lim="800000"/>
                  <a:headEnd/>
                  <a:tailEnd/>
                </a:ln>
                <a:effectLst/>
              </p:spPr>
              <p:txBody>
                <a:bodyPr>
                  <a:spAutoFit/>
                </a:bodyPr>
                <a:lstStyle/>
                <a:p>
                  <a:pPr algn="ctr"/>
                  <a:r>
                    <a:rPr lang="en-US" sz="3600" b="0">
                      <a:solidFill>
                        <a:srgbClr val="000099"/>
                      </a:solidFill>
                      <a:effectLst/>
                      <a:latin typeface="Impact" pitchFamily="34" charset="0"/>
                    </a:rPr>
                    <a:t>-</a:t>
                  </a:r>
                </a:p>
              </p:txBody>
            </p:sp>
            <p:grpSp>
              <p:nvGrpSpPr>
                <p:cNvPr id="8" name="Group 364"/>
                <p:cNvGrpSpPr>
                  <a:grpSpLocks/>
                </p:cNvGrpSpPr>
                <p:nvPr/>
              </p:nvGrpSpPr>
              <p:grpSpPr bwMode="auto">
                <a:xfrm>
                  <a:off x="1126" y="1439"/>
                  <a:ext cx="93" cy="238"/>
                  <a:chOff x="3286" y="1460"/>
                  <a:chExt cx="93" cy="238"/>
                </a:xfrm>
              </p:grpSpPr>
              <p:sp>
                <p:nvSpPr>
                  <p:cNvPr id="86" name="Line 365"/>
                  <p:cNvSpPr>
                    <a:spLocks noChangeShapeType="1"/>
                  </p:cNvSpPr>
                  <p:nvPr/>
                </p:nvSpPr>
                <p:spPr bwMode="auto">
                  <a:xfrm rot="5575797" flipV="1">
                    <a:off x="3270" y="1590"/>
                    <a:ext cx="125" cy="92"/>
                  </a:xfrm>
                  <a:prstGeom prst="line">
                    <a:avLst/>
                  </a:prstGeom>
                  <a:noFill/>
                  <a:ln w="38100">
                    <a:solidFill>
                      <a:schemeClr val="tx1"/>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87" name="Line 366"/>
                  <p:cNvSpPr>
                    <a:spLocks noChangeShapeType="1"/>
                  </p:cNvSpPr>
                  <p:nvPr/>
                </p:nvSpPr>
                <p:spPr bwMode="auto">
                  <a:xfrm rot="16024203">
                    <a:off x="3269" y="1477"/>
                    <a:ext cx="126" cy="92"/>
                  </a:xfrm>
                  <a:prstGeom prst="line">
                    <a:avLst/>
                  </a:prstGeom>
                  <a:noFill/>
                  <a:ln w="38100">
                    <a:solidFill>
                      <a:schemeClr val="tx1"/>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grpSp>
        </p:grpSp>
        <p:grpSp>
          <p:nvGrpSpPr>
            <p:cNvPr id="9" name="Group 374"/>
            <p:cNvGrpSpPr>
              <a:grpSpLocks/>
            </p:cNvGrpSpPr>
            <p:nvPr/>
          </p:nvGrpSpPr>
          <p:grpSpPr bwMode="auto">
            <a:xfrm>
              <a:off x="392" y="1344"/>
              <a:ext cx="760" cy="1472"/>
              <a:chOff x="392" y="1344"/>
              <a:chExt cx="760" cy="1472"/>
            </a:xfrm>
          </p:grpSpPr>
          <p:sp>
            <p:nvSpPr>
              <p:cNvPr id="76" name="Rectangle 354"/>
              <p:cNvSpPr>
                <a:spLocks noChangeArrowheads="1"/>
              </p:cNvSpPr>
              <p:nvPr/>
            </p:nvSpPr>
            <p:spPr bwMode="auto">
              <a:xfrm>
                <a:off x="392" y="2284"/>
                <a:ext cx="760" cy="532"/>
              </a:xfrm>
              <a:prstGeom prst="rect">
                <a:avLst/>
              </a:prstGeom>
              <a:noFill/>
              <a:ln w="9525">
                <a:noFill/>
                <a:miter lim="800000"/>
                <a:headEnd/>
                <a:tailEnd/>
              </a:ln>
              <a:effectLst/>
            </p:spPr>
            <p:txBody>
              <a:bodyPr>
                <a:spAutoFit/>
              </a:bodyPr>
              <a:lstStyle/>
              <a:p>
                <a:pPr algn="r">
                  <a:lnSpc>
                    <a:spcPct val="75000"/>
                  </a:lnSpc>
                </a:pPr>
                <a:r>
                  <a:rPr lang="en-US" sz="2200" b="0">
                    <a:solidFill>
                      <a:srgbClr val="003300"/>
                    </a:solidFill>
                    <a:effectLst/>
                    <a:latin typeface="Impact" pitchFamily="34" charset="0"/>
                  </a:rPr>
                  <a:t>Original</a:t>
                </a:r>
              </a:p>
              <a:p>
                <a:pPr algn="r">
                  <a:lnSpc>
                    <a:spcPct val="75000"/>
                  </a:lnSpc>
                </a:pPr>
                <a:r>
                  <a:rPr lang="en-US" sz="2200" b="0">
                    <a:solidFill>
                      <a:srgbClr val="003300"/>
                    </a:solidFill>
                    <a:effectLst/>
                    <a:latin typeface="Impact" pitchFamily="34" charset="0"/>
                  </a:rPr>
                  <a:t>external</a:t>
                </a:r>
              </a:p>
              <a:p>
                <a:pPr algn="r">
                  <a:lnSpc>
                    <a:spcPct val="75000"/>
                  </a:lnSpc>
                </a:pPr>
                <a:r>
                  <a:rPr lang="en-US" sz="2200" b="0">
                    <a:solidFill>
                      <a:srgbClr val="003300"/>
                    </a:solidFill>
                    <a:effectLst/>
                    <a:latin typeface="Impact" pitchFamily="34" charset="0"/>
                  </a:rPr>
                  <a:t>form</a:t>
                </a:r>
              </a:p>
            </p:txBody>
          </p:sp>
          <p:sp>
            <p:nvSpPr>
              <p:cNvPr id="77" name="Rectangle 361"/>
              <p:cNvSpPr>
                <a:spLocks noChangeArrowheads="1"/>
              </p:cNvSpPr>
              <p:nvPr/>
            </p:nvSpPr>
            <p:spPr bwMode="auto">
              <a:xfrm>
                <a:off x="440" y="1344"/>
                <a:ext cx="693" cy="532"/>
              </a:xfrm>
              <a:prstGeom prst="rect">
                <a:avLst/>
              </a:prstGeom>
              <a:noFill/>
              <a:ln w="9525">
                <a:noFill/>
                <a:miter lim="800000"/>
                <a:headEnd/>
                <a:tailEnd/>
              </a:ln>
              <a:effectLst/>
            </p:spPr>
            <p:txBody>
              <a:bodyPr>
                <a:spAutoFit/>
              </a:bodyPr>
              <a:lstStyle/>
              <a:p>
                <a:pPr algn="r">
                  <a:lnSpc>
                    <a:spcPct val="75000"/>
                  </a:lnSpc>
                </a:pPr>
                <a:r>
                  <a:rPr lang="en-US" sz="2200" b="0">
                    <a:solidFill>
                      <a:srgbClr val="660066"/>
                    </a:solidFill>
                    <a:effectLst/>
                    <a:latin typeface="Impact" pitchFamily="34" charset="0"/>
                  </a:rPr>
                  <a:t>Original</a:t>
                </a:r>
              </a:p>
              <a:p>
                <a:pPr algn="r">
                  <a:lnSpc>
                    <a:spcPct val="75000"/>
                  </a:lnSpc>
                </a:pPr>
                <a:r>
                  <a:rPr lang="en-US" sz="2200" b="0">
                    <a:solidFill>
                      <a:srgbClr val="660066"/>
                    </a:solidFill>
                    <a:effectLst/>
                    <a:latin typeface="Impact" pitchFamily="34" charset="0"/>
                  </a:rPr>
                  <a:t>internal</a:t>
                </a:r>
              </a:p>
              <a:p>
                <a:pPr algn="r">
                  <a:lnSpc>
                    <a:spcPct val="75000"/>
                  </a:lnSpc>
                </a:pPr>
                <a:r>
                  <a:rPr lang="en-US" sz="2200" b="0">
                    <a:solidFill>
                      <a:srgbClr val="660066"/>
                    </a:solidFill>
                    <a:effectLst/>
                    <a:latin typeface="Impact" pitchFamily="34" charset="0"/>
                  </a:rPr>
                  <a:t>nature</a:t>
                </a:r>
              </a:p>
            </p:txBody>
          </p:sp>
        </p:grpSp>
      </p:grpSp>
      <p:sp>
        <p:nvSpPr>
          <p:cNvPr id="92" name="Text Box 111"/>
          <p:cNvSpPr txBox="1">
            <a:spLocks noChangeArrowheads="1"/>
          </p:cNvSpPr>
          <p:nvPr/>
        </p:nvSpPr>
        <p:spPr bwMode="auto">
          <a:xfrm>
            <a:off x="152400" y="76200"/>
            <a:ext cx="7696200" cy="549275"/>
          </a:xfrm>
          <a:prstGeom prst="rect">
            <a:avLst/>
          </a:prstGeom>
          <a:noFill/>
          <a:ln w="9525">
            <a:noFill/>
            <a:miter lim="800000"/>
            <a:headEnd/>
            <a:tailEnd/>
          </a:ln>
          <a:effectLst>
            <a:outerShdw dist="17961" dir="2700000" algn="ctr" rotWithShape="0">
              <a:schemeClr val="bg1"/>
            </a:outerShdw>
          </a:effectLst>
        </p:spPr>
        <p:txBody>
          <a:bodyPr>
            <a:spAutoFit/>
          </a:bodyPr>
          <a:lstStyle/>
          <a:p>
            <a:r>
              <a:rPr lang="en-US" sz="3000" b="0" u="sng">
                <a:solidFill>
                  <a:srgbClr val="000099"/>
                </a:solidFill>
                <a:effectLst/>
                <a:latin typeface="Impact" pitchFamily="34" charset="0"/>
              </a:rPr>
              <a:t>The relationship </a:t>
            </a:r>
            <a:r>
              <a:rPr lang="en-US" sz="3000" b="0" u="sng" dirty="0">
                <a:solidFill>
                  <a:srgbClr val="000099"/>
                </a:solidFill>
                <a:effectLst/>
                <a:latin typeface="Impact" pitchFamily="34" charset="0"/>
              </a:rPr>
              <a:t>between God and </a:t>
            </a:r>
            <a:r>
              <a:rPr lang="en-US" sz="3000" b="0" u="sng">
                <a:solidFill>
                  <a:srgbClr val="000099"/>
                </a:solidFill>
                <a:effectLst/>
                <a:latin typeface="Impact" pitchFamily="34" charset="0"/>
              </a:rPr>
              <a:t>the universe</a:t>
            </a:r>
            <a:endParaRPr lang="en-US" sz="3000" b="0" u="sng" dirty="0">
              <a:solidFill>
                <a:srgbClr val="000099"/>
              </a:solidFill>
              <a:effectLst/>
              <a:latin typeface="Impact" pitchFamily="34" charset="0"/>
            </a:endParaRPr>
          </a:p>
        </p:txBody>
      </p:sp>
      <p:sp>
        <p:nvSpPr>
          <p:cNvPr id="93" name="WordArt 223"/>
          <p:cNvSpPr>
            <a:spLocks noChangeArrowheads="1" noChangeShapeType="1" noTextEdit="1"/>
          </p:cNvSpPr>
          <p:nvPr/>
        </p:nvSpPr>
        <p:spPr bwMode="auto">
          <a:xfrm>
            <a:off x="6248400" y="838200"/>
            <a:ext cx="2362200" cy="533400"/>
          </a:xfrm>
          <a:prstGeom prst="rect">
            <a:avLst/>
          </a:prstGeom>
        </p:spPr>
        <p:txBody>
          <a:bodyPr wrap="none" fromWordArt="1">
            <a:prstTxWarp prst="textPlain">
              <a:avLst>
                <a:gd name="adj" fmla="val 50000"/>
              </a:avLst>
            </a:prstTxWarp>
            <a:scene3d>
              <a:camera prst="legacyPerspectiveTop"/>
              <a:lightRig rig="legacyHarsh3" dir="b"/>
            </a:scene3d>
            <a:sp3d extrusionH="887400" prstMaterial="legacyMatte">
              <a:extrusionClr>
                <a:srgbClr val="800000"/>
              </a:extrusionClr>
            </a:sp3d>
          </a:bodyPr>
          <a:lstStyle/>
          <a:p>
            <a:pPr algn="ctr">
              <a:lnSpc>
                <a:spcPct val="75000"/>
              </a:lnSpc>
            </a:pPr>
            <a:r>
              <a:rPr lang="en-US" sz="3600" b="0" kern="10">
                <a:ln w="9525">
                  <a:round/>
                  <a:headEnd/>
                  <a:tailEnd/>
                </a:ln>
                <a:gradFill rotWithShape="0">
                  <a:gsLst>
                    <a:gs pos="0">
                      <a:srgbClr val="FF9933"/>
                    </a:gs>
                    <a:gs pos="50000">
                      <a:srgbClr val="FFFF00"/>
                    </a:gs>
                    <a:gs pos="100000">
                      <a:srgbClr val="FF9933"/>
                    </a:gs>
                  </a:gsLst>
                  <a:lin ang="5400000" scaled="1"/>
                </a:gradFill>
                <a:effectLst/>
                <a:latin typeface="Impact"/>
              </a:rPr>
              <a:t>Universe</a:t>
            </a:r>
          </a:p>
        </p:txBody>
      </p:sp>
      <p:grpSp>
        <p:nvGrpSpPr>
          <p:cNvPr id="74" name="Group 73"/>
          <p:cNvGrpSpPr/>
          <p:nvPr/>
        </p:nvGrpSpPr>
        <p:grpSpPr>
          <a:xfrm>
            <a:off x="5943600" y="1501775"/>
            <a:ext cx="2971801" cy="3505200"/>
            <a:chOff x="5943600" y="1501775"/>
            <a:chExt cx="2971801" cy="3505200"/>
          </a:xfrm>
        </p:grpSpPr>
        <p:grpSp>
          <p:nvGrpSpPr>
            <p:cNvPr id="75" name="Group 105"/>
            <p:cNvGrpSpPr/>
            <p:nvPr/>
          </p:nvGrpSpPr>
          <p:grpSpPr>
            <a:xfrm>
              <a:off x="5943600" y="1501775"/>
              <a:ext cx="2901951" cy="3505200"/>
              <a:chOff x="5943600" y="1501775"/>
              <a:chExt cx="2901951" cy="3505200"/>
            </a:xfrm>
          </p:grpSpPr>
          <p:sp>
            <p:nvSpPr>
              <p:cNvPr id="80" name="AutoShape 298"/>
              <p:cNvSpPr>
                <a:spLocks noChangeArrowheads="1"/>
              </p:cNvSpPr>
              <p:nvPr/>
            </p:nvSpPr>
            <p:spPr bwMode="auto">
              <a:xfrm>
                <a:off x="5970588" y="1501775"/>
                <a:ext cx="2874963" cy="3505200"/>
              </a:xfrm>
              <a:prstGeom prst="roundRect">
                <a:avLst>
                  <a:gd name="adj" fmla="val 16667"/>
                </a:avLst>
              </a:prstGeom>
              <a:gradFill rotWithShape="0">
                <a:gsLst>
                  <a:gs pos="0">
                    <a:srgbClr val="FFCC00"/>
                  </a:gs>
                  <a:gs pos="50000">
                    <a:schemeClr val="bg1"/>
                  </a:gs>
                  <a:gs pos="100000">
                    <a:srgbClr val="FFCC00"/>
                  </a:gs>
                </a:gsLst>
                <a:lin ang="2700000" scaled="1"/>
              </a:gradFill>
              <a:ln w="28575">
                <a:solidFill>
                  <a:srgbClr val="FFCC00"/>
                </a:solidFill>
                <a:round/>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grpSp>
            <p:nvGrpSpPr>
              <p:cNvPr id="85" name="Group 104"/>
              <p:cNvGrpSpPr/>
              <p:nvPr/>
            </p:nvGrpSpPr>
            <p:grpSpPr>
              <a:xfrm>
                <a:off x="5943600" y="1571625"/>
                <a:ext cx="1779588" cy="3344863"/>
                <a:chOff x="5943600" y="1571625"/>
                <a:chExt cx="1779588" cy="3344863"/>
              </a:xfrm>
            </p:grpSpPr>
            <p:grpSp>
              <p:nvGrpSpPr>
                <p:cNvPr id="94" name="Group 319"/>
                <p:cNvGrpSpPr>
                  <a:grpSpLocks/>
                </p:cNvGrpSpPr>
                <p:nvPr/>
              </p:nvGrpSpPr>
              <p:grpSpPr bwMode="auto">
                <a:xfrm>
                  <a:off x="5943600" y="3276600"/>
                  <a:ext cx="1779588" cy="1639888"/>
                  <a:chOff x="3744" y="2078"/>
                  <a:chExt cx="1121" cy="1033"/>
                </a:xfrm>
              </p:grpSpPr>
              <p:grpSp>
                <p:nvGrpSpPr>
                  <p:cNvPr id="140" name="Group 320"/>
                  <p:cNvGrpSpPr>
                    <a:grpSpLocks/>
                  </p:cNvGrpSpPr>
                  <p:nvPr/>
                </p:nvGrpSpPr>
                <p:grpSpPr bwMode="auto">
                  <a:xfrm>
                    <a:off x="3805" y="2078"/>
                    <a:ext cx="1060" cy="1033"/>
                    <a:chOff x="3805" y="2078"/>
                    <a:chExt cx="1060" cy="1033"/>
                  </a:xfrm>
                </p:grpSpPr>
                <p:sp>
                  <p:nvSpPr>
                    <p:cNvPr id="155" name="Freeform 321"/>
                    <p:cNvSpPr>
                      <a:spLocks/>
                    </p:cNvSpPr>
                    <p:nvPr/>
                  </p:nvSpPr>
                  <p:spPr bwMode="auto">
                    <a:xfrm rot="5437268" flipH="1" flipV="1">
                      <a:off x="3957" y="1926"/>
                      <a:ext cx="755" cy="1060"/>
                    </a:xfrm>
                    <a:custGeom>
                      <a:avLst/>
                      <a:gdLst/>
                      <a:ahLst/>
                      <a:cxnLst>
                        <a:cxn ang="0">
                          <a:pos x="405" y="1335"/>
                        </a:cxn>
                        <a:cxn ang="0">
                          <a:pos x="625" y="1501"/>
                        </a:cxn>
                        <a:cxn ang="0">
                          <a:pos x="758" y="1645"/>
                        </a:cxn>
                        <a:cxn ang="0">
                          <a:pos x="850" y="1845"/>
                        </a:cxn>
                        <a:cxn ang="0">
                          <a:pos x="892" y="2022"/>
                        </a:cxn>
                        <a:cxn ang="0">
                          <a:pos x="889" y="2178"/>
                        </a:cxn>
                        <a:cxn ang="0">
                          <a:pos x="839" y="2372"/>
                        </a:cxn>
                        <a:cxn ang="0">
                          <a:pos x="743" y="2544"/>
                        </a:cxn>
                        <a:cxn ang="0">
                          <a:pos x="604" y="2696"/>
                        </a:cxn>
                        <a:cxn ang="0">
                          <a:pos x="477" y="2782"/>
                        </a:cxn>
                        <a:cxn ang="0">
                          <a:pos x="338" y="2834"/>
                        </a:cxn>
                        <a:cxn ang="0">
                          <a:pos x="209" y="2849"/>
                        </a:cxn>
                        <a:cxn ang="0">
                          <a:pos x="0" y="2840"/>
                        </a:cxn>
                        <a:cxn ang="0">
                          <a:pos x="189" y="2879"/>
                        </a:cxn>
                        <a:cxn ang="0">
                          <a:pos x="366" y="2895"/>
                        </a:cxn>
                        <a:cxn ang="0">
                          <a:pos x="521" y="2890"/>
                        </a:cxn>
                        <a:cxn ang="0">
                          <a:pos x="687" y="2867"/>
                        </a:cxn>
                        <a:cxn ang="0">
                          <a:pos x="885" y="2816"/>
                        </a:cxn>
                        <a:cxn ang="0">
                          <a:pos x="1064" y="2740"/>
                        </a:cxn>
                        <a:cxn ang="0">
                          <a:pos x="1242" y="2638"/>
                        </a:cxn>
                        <a:cxn ang="0">
                          <a:pos x="1373" y="2533"/>
                        </a:cxn>
                        <a:cxn ang="0">
                          <a:pos x="1502" y="2411"/>
                        </a:cxn>
                        <a:cxn ang="0">
                          <a:pos x="1605" y="2283"/>
                        </a:cxn>
                        <a:cxn ang="0">
                          <a:pos x="1700" y="2145"/>
                        </a:cxn>
                        <a:cxn ang="0">
                          <a:pos x="1774" y="1993"/>
                        </a:cxn>
                        <a:cxn ang="0">
                          <a:pos x="1835" y="1823"/>
                        </a:cxn>
                        <a:cxn ang="0">
                          <a:pos x="1877" y="1651"/>
                        </a:cxn>
                        <a:cxn ang="0">
                          <a:pos x="1896" y="1468"/>
                        </a:cxn>
                        <a:cxn ang="0">
                          <a:pos x="1896" y="1298"/>
                        </a:cxn>
                        <a:cxn ang="0">
                          <a:pos x="1868" y="1094"/>
                        </a:cxn>
                        <a:cxn ang="0">
                          <a:pos x="1822" y="917"/>
                        </a:cxn>
                        <a:cxn ang="0">
                          <a:pos x="1757" y="767"/>
                        </a:cxn>
                        <a:cxn ang="0">
                          <a:pos x="1678" y="612"/>
                        </a:cxn>
                        <a:cxn ang="0">
                          <a:pos x="1569" y="462"/>
                        </a:cxn>
                        <a:cxn ang="0">
                          <a:pos x="1458" y="334"/>
                        </a:cxn>
                        <a:cxn ang="0">
                          <a:pos x="1345" y="231"/>
                        </a:cxn>
                        <a:cxn ang="0">
                          <a:pos x="1208" y="133"/>
                        </a:cxn>
                        <a:cxn ang="0">
                          <a:pos x="1092" y="70"/>
                        </a:cxn>
                        <a:cxn ang="0">
                          <a:pos x="981" y="31"/>
                        </a:cxn>
                        <a:cxn ang="0">
                          <a:pos x="835" y="3"/>
                        </a:cxn>
                        <a:cxn ang="0">
                          <a:pos x="710" y="3"/>
                        </a:cxn>
                        <a:cxn ang="0">
                          <a:pos x="552" y="33"/>
                        </a:cxn>
                        <a:cxn ang="0">
                          <a:pos x="425" y="94"/>
                        </a:cxn>
                        <a:cxn ang="0">
                          <a:pos x="309" y="177"/>
                        </a:cxn>
                        <a:cxn ang="0">
                          <a:pos x="209" y="286"/>
                        </a:cxn>
                        <a:cxn ang="0">
                          <a:pos x="133" y="416"/>
                        </a:cxn>
                        <a:cxn ang="0">
                          <a:pos x="89" y="569"/>
                        </a:cxn>
                        <a:cxn ang="0">
                          <a:pos x="76" y="732"/>
                        </a:cxn>
                        <a:cxn ang="0">
                          <a:pos x="105" y="904"/>
                        </a:cxn>
                        <a:cxn ang="0">
                          <a:pos x="172" y="1054"/>
                        </a:cxn>
                        <a:cxn ang="0">
                          <a:pos x="272" y="1196"/>
                        </a:cxn>
                      </a:cxnLst>
                      <a:rect l="0" t="0" r="r" b="b"/>
                      <a:pathLst>
                        <a:path w="1899" h="2895">
                          <a:moveTo>
                            <a:pt x="338" y="1270"/>
                          </a:moveTo>
                          <a:lnTo>
                            <a:pt x="405" y="1335"/>
                          </a:lnTo>
                          <a:lnTo>
                            <a:pt x="475" y="1390"/>
                          </a:lnTo>
                          <a:lnTo>
                            <a:pt x="625" y="1501"/>
                          </a:lnTo>
                          <a:lnTo>
                            <a:pt x="702" y="1573"/>
                          </a:lnTo>
                          <a:lnTo>
                            <a:pt x="758" y="1645"/>
                          </a:lnTo>
                          <a:lnTo>
                            <a:pt x="817" y="1756"/>
                          </a:lnTo>
                          <a:lnTo>
                            <a:pt x="850" y="1845"/>
                          </a:lnTo>
                          <a:lnTo>
                            <a:pt x="881" y="1937"/>
                          </a:lnTo>
                          <a:lnTo>
                            <a:pt x="892" y="2022"/>
                          </a:lnTo>
                          <a:lnTo>
                            <a:pt x="894" y="2106"/>
                          </a:lnTo>
                          <a:lnTo>
                            <a:pt x="889" y="2178"/>
                          </a:lnTo>
                          <a:lnTo>
                            <a:pt x="872" y="2278"/>
                          </a:lnTo>
                          <a:lnTo>
                            <a:pt x="839" y="2372"/>
                          </a:lnTo>
                          <a:lnTo>
                            <a:pt x="798" y="2455"/>
                          </a:lnTo>
                          <a:lnTo>
                            <a:pt x="743" y="2544"/>
                          </a:lnTo>
                          <a:lnTo>
                            <a:pt x="665" y="2634"/>
                          </a:lnTo>
                          <a:lnTo>
                            <a:pt x="604" y="2696"/>
                          </a:lnTo>
                          <a:lnTo>
                            <a:pt x="541" y="2744"/>
                          </a:lnTo>
                          <a:lnTo>
                            <a:pt x="477" y="2782"/>
                          </a:lnTo>
                          <a:lnTo>
                            <a:pt x="410" y="2812"/>
                          </a:lnTo>
                          <a:lnTo>
                            <a:pt x="338" y="2834"/>
                          </a:lnTo>
                          <a:lnTo>
                            <a:pt x="261" y="2845"/>
                          </a:lnTo>
                          <a:lnTo>
                            <a:pt x="209" y="2849"/>
                          </a:lnTo>
                          <a:lnTo>
                            <a:pt x="148" y="2851"/>
                          </a:lnTo>
                          <a:lnTo>
                            <a:pt x="0" y="2840"/>
                          </a:lnTo>
                          <a:lnTo>
                            <a:pt x="109" y="2866"/>
                          </a:lnTo>
                          <a:lnTo>
                            <a:pt x="189" y="2879"/>
                          </a:lnTo>
                          <a:lnTo>
                            <a:pt x="277" y="2890"/>
                          </a:lnTo>
                          <a:lnTo>
                            <a:pt x="366" y="2895"/>
                          </a:lnTo>
                          <a:lnTo>
                            <a:pt x="442" y="2895"/>
                          </a:lnTo>
                          <a:lnTo>
                            <a:pt x="521" y="2890"/>
                          </a:lnTo>
                          <a:lnTo>
                            <a:pt x="608" y="2882"/>
                          </a:lnTo>
                          <a:lnTo>
                            <a:pt x="687" y="2867"/>
                          </a:lnTo>
                          <a:lnTo>
                            <a:pt x="782" y="2845"/>
                          </a:lnTo>
                          <a:lnTo>
                            <a:pt x="885" y="2816"/>
                          </a:lnTo>
                          <a:lnTo>
                            <a:pt x="985" y="2777"/>
                          </a:lnTo>
                          <a:lnTo>
                            <a:pt x="1064" y="2740"/>
                          </a:lnTo>
                          <a:lnTo>
                            <a:pt x="1151" y="2694"/>
                          </a:lnTo>
                          <a:lnTo>
                            <a:pt x="1242" y="2638"/>
                          </a:lnTo>
                          <a:lnTo>
                            <a:pt x="1308" y="2586"/>
                          </a:lnTo>
                          <a:lnTo>
                            <a:pt x="1373" y="2533"/>
                          </a:lnTo>
                          <a:lnTo>
                            <a:pt x="1441" y="2470"/>
                          </a:lnTo>
                          <a:lnTo>
                            <a:pt x="1502" y="2411"/>
                          </a:lnTo>
                          <a:lnTo>
                            <a:pt x="1552" y="2350"/>
                          </a:lnTo>
                          <a:lnTo>
                            <a:pt x="1605" y="2283"/>
                          </a:lnTo>
                          <a:lnTo>
                            <a:pt x="1652" y="2217"/>
                          </a:lnTo>
                          <a:lnTo>
                            <a:pt x="1700" y="2145"/>
                          </a:lnTo>
                          <a:lnTo>
                            <a:pt x="1738" y="2071"/>
                          </a:lnTo>
                          <a:lnTo>
                            <a:pt x="1774" y="1993"/>
                          </a:lnTo>
                          <a:lnTo>
                            <a:pt x="1807" y="1912"/>
                          </a:lnTo>
                          <a:lnTo>
                            <a:pt x="1835" y="1823"/>
                          </a:lnTo>
                          <a:lnTo>
                            <a:pt x="1860" y="1738"/>
                          </a:lnTo>
                          <a:lnTo>
                            <a:pt x="1877" y="1651"/>
                          </a:lnTo>
                          <a:lnTo>
                            <a:pt x="1890" y="1551"/>
                          </a:lnTo>
                          <a:lnTo>
                            <a:pt x="1896" y="1468"/>
                          </a:lnTo>
                          <a:lnTo>
                            <a:pt x="1899" y="1385"/>
                          </a:lnTo>
                          <a:lnTo>
                            <a:pt x="1896" y="1298"/>
                          </a:lnTo>
                          <a:lnTo>
                            <a:pt x="1884" y="1198"/>
                          </a:lnTo>
                          <a:lnTo>
                            <a:pt x="1868" y="1094"/>
                          </a:lnTo>
                          <a:lnTo>
                            <a:pt x="1846" y="1006"/>
                          </a:lnTo>
                          <a:lnTo>
                            <a:pt x="1822" y="917"/>
                          </a:lnTo>
                          <a:lnTo>
                            <a:pt x="1794" y="845"/>
                          </a:lnTo>
                          <a:lnTo>
                            <a:pt x="1757" y="767"/>
                          </a:lnTo>
                          <a:lnTo>
                            <a:pt x="1724" y="695"/>
                          </a:lnTo>
                          <a:lnTo>
                            <a:pt x="1678" y="612"/>
                          </a:lnTo>
                          <a:lnTo>
                            <a:pt x="1624" y="530"/>
                          </a:lnTo>
                          <a:lnTo>
                            <a:pt x="1569" y="462"/>
                          </a:lnTo>
                          <a:lnTo>
                            <a:pt x="1517" y="397"/>
                          </a:lnTo>
                          <a:lnTo>
                            <a:pt x="1458" y="334"/>
                          </a:lnTo>
                          <a:lnTo>
                            <a:pt x="1397" y="275"/>
                          </a:lnTo>
                          <a:lnTo>
                            <a:pt x="1345" y="231"/>
                          </a:lnTo>
                          <a:lnTo>
                            <a:pt x="1279" y="177"/>
                          </a:lnTo>
                          <a:lnTo>
                            <a:pt x="1208" y="133"/>
                          </a:lnTo>
                          <a:lnTo>
                            <a:pt x="1151" y="99"/>
                          </a:lnTo>
                          <a:lnTo>
                            <a:pt x="1092" y="70"/>
                          </a:lnTo>
                          <a:lnTo>
                            <a:pt x="1036" y="48"/>
                          </a:lnTo>
                          <a:lnTo>
                            <a:pt x="981" y="31"/>
                          </a:lnTo>
                          <a:lnTo>
                            <a:pt x="898" y="11"/>
                          </a:lnTo>
                          <a:lnTo>
                            <a:pt x="835" y="3"/>
                          </a:lnTo>
                          <a:lnTo>
                            <a:pt x="770" y="0"/>
                          </a:lnTo>
                          <a:lnTo>
                            <a:pt x="710" y="3"/>
                          </a:lnTo>
                          <a:lnTo>
                            <a:pt x="630" y="14"/>
                          </a:lnTo>
                          <a:lnTo>
                            <a:pt x="552" y="33"/>
                          </a:lnTo>
                          <a:lnTo>
                            <a:pt x="482" y="61"/>
                          </a:lnTo>
                          <a:lnTo>
                            <a:pt x="425" y="94"/>
                          </a:lnTo>
                          <a:lnTo>
                            <a:pt x="360" y="133"/>
                          </a:lnTo>
                          <a:lnTo>
                            <a:pt x="309" y="177"/>
                          </a:lnTo>
                          <a:lnTo>
                            <a:pt x="255" y="227"/>
                          </a:lnTo>
                          <a:lnTo>
                            <a:pt x="209" y="286"/>
                          </a:lnTo>
                          <a:lnTo>
                            <a:pt x="166" y="349"/>
                          </a:lnTo>
                          <a:lnTo>
                            <a:pt x="133" y="416"/>
                          </a:lnTo>
                          <a:lnTo>
                            <a:pt x="109" y="491"/>
                          </a:lnTo>
                          <a:lnTo>
                            <a:pt x="89" y="569"/>
                          </a:lnTo>
                          <a:lnTo>
                            <a:pt x="78" y="649"/>
                          </a:lnTo>
                          <a:lnTo>
                            <a:pt x="76" y="732"/>
                          </a:lnTo>
                          <a:lnTo>
                            <a:pt x="87" y="824"/>
                          </a:lnTo>
                          <a:lnTo>
                            <a:pt x="105" y="904"/>
                          </a:lnTo>
                          <a:lnTo>
                            <a:pt x="137" y="981"/>
                          </a:lnTo>
                          <a:lnTo>
                            <a:pt x="172" y="1054"/>
                          </a:lnTo>
                          <a:lnTo>
                            <a:pt x="216" y="1118"/>
                          </a:lnTo>
                          <a:lnTo>
                            <a:pt x="272" y="1196"/>
                          </a:lnTo>
                          <a:lnTo>
                            <a:pt x="338" y="1270"/>
                          </a:lnTo>
                          <a:close/>
                        </a:path>
                      </a:pathLst>
                    </a:custGeom>
                    <a:gradFill rotWithShape="0">
                      <a:gsLst>
                        <a:gs pos="0">
                          <a:srgbClr val="FFCCFF"/>
                        </a:gs>
                        <a:gs pos="50000">
                          <a:srgbClr val="FF9999"/>
                        </a:gs>
                        <a:gs pos="100000">
                          <a:srgbClr val="FFCCFF"/>
                        </a:gs>
                      </a:gsLst>
                      <a:lin ang="18900000" scaled="1"/>
                    </a:gradFill>
                    <a:ln w="9525" cap="flat" cmpd="sng">
                      <a:solidFill>
                        <a:srgbClr val="FFCCCC"/>
                      </a:solidFill>
                      <a:prstDash val="solid"/>
                      <a:round/>
                      <a:headEnd type="none" w="med" len="med"/>
                      <a:tailEnd type="none" w="med" len="med"/>
                    </a:ln>
                    <a:effectLst/>
                  </p:spPr>
                  <p:txBody>
                    <a:bodyPr/>
                    <a:lstStyle/>
                    <a:p>
                      <a:pPr>
                        <a:lnSpc>
                          <a:spcPct val="75000"/>
                        </a:lnSpc>
                      </a:pPr>
                      <a:endParaRPr lang="en-US" sz="2700" b="0">
                        <a:solidFill>
                          <a:srgbClr val="000099"/>
                        </a:solidFill>
                        <a:effectLst/>
                        <a:latin typeface="Impact" pitchFamily="34" charset="0"/>
                      </a:endParaRPr>
                    </a:p>
                  </p:txBody>
                </p:sp>
                <p:sp>
                  <p:nvSpPr>
                    <p:cNvPr id="156" name="Freeform 322"/>
                    <p:cNvSpPr>
                      <a:spLocks/>
                    </p:cNvSpPr>
                    <p:nvPr/>
                  </p:nvSpPr>
                  <p:spPr bwMode="auto">
                    <a:xfrm rot="5435238" flipH="1" flipV="1">
                      <a:off x="3987" y="2233"/>
                      <a:ext cx="696" cy="1060"/>
                    </a:xfrm>
                    <a:custGeom>
                      <a:avLst/>
                      <a:gdLst/>
                      <a:ahLst/>
                      <a:cxnLst>
                        <a:cxn ang="0">
                          <a:pos x="1494" y="1560"/>
                        </a:cxn>
                        <a:cxn ang="0">
                          <a:pos x="1274" y="1394"/>
                        </a:cxn>
                        <a:cxn ang="0">
                          <a:pos x="1141" y="1250"/>
                        </a:cxn>
                        <a:cxn ang="0">
                          <a:pos x="1049" y="1050"/>
                        </a:cxn>
                        <a:cxn ang="0">
                          <a:pos x="1007" y="873"/>
                        </a:cxn>
                        <a:cxn ang="0">
                          <a:pos x="1010" y="717"/>
                        </a:cxn>
                        <a:cxn ang="0">
                          <a:pos x="1060" y="523"/>
                        </a:cxn>
                        <a:cxn ang="0">
                          <a:pos x="1156" y="351"/>
                        </a:cxn>
                        <a:cxn ang="0">
                          <a:pos x="1295" y="199"/>
                        </a:cxn>
                        <a:cxn ang="0">
                          <a:pos x="1422" y="113"/>
                        </a:cxn>
                        <a:cxn ang="0">
                          <a:pos x="1561" y="61"/>
                        </a:cxn>
                        <a:cxn ang="0">
                          <a:pos x="1690" y="46"/>
                        </a:cxn>
                        <a:cxn ang="0">
                          <a:pos x="1899" y="55"/>
                        </a:cxn>
                        <a:cxn ang="0">
                          <a:pos x="1710" y="16"/>
                        </a:cxn>
                        <a:cxn ang="0">
                          <a:pos x="1533" y="0"/>
                        </a:cxn>
                        <a:cxn ang="0">
                          <a:pos x="1378" y="5"/>
                        </a:cxn>
                        <a:cxn ang="0">
                          <a:pos x="1212" y="28"/>
                        </a:cxn>
                        <a:cxn ang="0">
                          <a:pos x="1014" y="79"/>
                        </a:cxn>
                        <a:cxn ang="0">
                          <a:pos x="835" y="155"/>
                        </a:cxn>
                        <a:cxn ang="0">
                          <a:pos x="657" y="257"/>
                        </a:cxn>
                        <a:cxn ang="0">
                          <a:pos x="526" y="362"/>
                        </a:cxn>
                        <a:cxn ang="0">
                          <a:pos x="397" y="484"/>
                        </a:cxn>
                        <a:cxn ang="0">
                          <a:pos x="294" y="612"/>
                        </a:cxn>
                        <a:cxn ang="0">
                          <a:pos x="199" y="750"/>
                        </a:cxn>
                        <a:cxn ang="0">
                          <a:pos x="125" y="902"/>
                        </a:cxn>
                        <a:cxn ang="0">
                          <a:pos x="64" y="1072"/>
                        </a:cxn>
                        <a:cxn ang="0">
                          <a:pos x="22" y="1244"/>
                        </a:cxn>
                        <a:cxn ang="0">
                          <a:pos x="3" y="1427"/>
                        </a:cxn>
                        <a:cxn ang="0">
                          <a:pos x="3" y="1597"/>
                        </a:cxn>
                        <a:cxn ang="0">
                          <a:pos x="31" y="1801"/>
                        </a:cxn>
                        <a:cxn ang="0">
                          <a:pos x="77" y="1978"/>
                        </a:cxn>
                        <a:cxn ang="0">
                          <a:pos x="142" y="2128"/>
                        </a:cxn>
                        <a:cxn ang="0">
                          <a:pos x="221" y="2283"/>
                        </a:cxn>
                        <a:cxn ang="0">
                          <a:pos x="330" y="2433"/>
                        </a:cxn>
                        <a:cxn ang="0">
                          <a:pos x="441" y="2561"/>
                        </a:cxn>
                        <a:cxn ang="0">
                          <a:pos x="554" y="2664"/>
                        </a:cxn>
                        <a:cxn ang="0">
                          <a:pos x="691" y="2762"/>
                        </a:cxn>
                        <a:cxn ang="0">
                          <a:pos x="807" y="2825"/>
                        </a:cxn>
                        <a:cxn ang="0">
                          <a:pos x="918" y="2864"/>
                        </a:cxn>
                        <a:cxn ang="0">
                          <a:pos x="1064" y="2892"/>
                        </a:cxn>
                        <a:cxn ang="0">
                          <a:pos x="1189" y="2892"/>
                        </a:cxn>
                        <a:cxn ang="0">
                          <a:pos x="1347" y="2862"/>
                        </a:cxn>
                        <a:cxn ang="0">
                          <a:pos x="1474" y="2801"/>
                        </a:cxn>
                        <a:cxn ang="0">
                          <a:pos x="1590" y="2718"/>
                        </a:cxn>
                        <a:cxn ang="0">
                          <a:pos x="1690" y="2609"/>
                        </a:cxn>
                        <a:cxn ang="0">
                          <a:pos x="1766" y="2479"/>
                        </a:cxn>
                        <a:cxn ang="0">
                          <a:pos x="1810" y="2326"/>
                        </a:cxn>
                        <a:cxn ang="0">
                          <a:pos x="1823" y="2163"/>
                        </a:cxn>
                        <a:cxn ang="0">
                          <a:pos x="1794" y="1991"/>
                        </a:cxn>
                        <a:cxn ang="0">
                          <a:pos x="1727" y="1841"/>
                        </a:cxn>
                        <a:cxn ang="0">
                          <a:pos x="1627" y="1699"/>
                        </a:cxn>
                      </a:cxnLst>
                      <a:rect l="0" t="0" r="r" b="b"/>
                      <a:pathLst>
                        <a:path w="1899" h="2895">
                          <a:moveTo>
                            <a:pt x="1561" y="1625"/>
                          </a:moveTo>
                          <a:lnTo>
                            <a:pt x="1494" y="1560"/>
                          </a:lnTo>
                          <a:lnTo>
                            <a:pt x="1424" y="1505"/>
                          </a:lnTo>
                          <a:lnTo>
                            <a:pt x="1274" y="1394"/>
                          </a:lnTo>
                          <a:lnTo>
                            <a:pt x="1197" y="1322"/>
                          </a:lnTo>
                          <a:lnTo>
                            <a:pt x="1141" y="1250"/>
                          </a:lnTo>
                          <a:lnTo>
                            <a:pt x="1082" y="1139"/>
                          </a:lnTo>
                          <a:lnTo>
                            <a:pt x="1049" y="1050"/>
                          </a:lnTo>
                          <a:lnTo>
                            <a:pt x="1018" y="958"/>
                          </a:lnTo>
                          <a:lnTo>
                            <a:pt x="1007" y="873"/>
                          </a:lnTo>
                          <a:lnTo>
                            <a:pt x="1005" y="789"/>
                          </a:lnTo>
                          <a:lnTo>
                            <a:pt x="1010" y="717"/>
                          </a:lnTo>
                          <a:lnTo>
                            <a:pt x="1027" y="617"/>
                          </a:lnTo>
                          <a:lnTo>
                            <a:pt x="1060" y="523"/>
                          </a:lnTo>
                          <a:lnTo>
                            <a:pt x="1101" y="440"/>
                          </a:lnTo>
                          <a:lnTo>
                            <a:pt x="1156" y="351"/>
                          </a:lnTo>
                          <a:lnTo>
                            <a:pt x="1234" y="261"/>
                          </a:lnTo>
                          <a:lnTo>
                            <a:pt x="1295" y="199"/>
                          </a:lnTo>
                          <a:lnTo>
                            <a:pt x="1358" y="151"/>
                          </a:lnTo>
                          <a:lnTo>
                            <a:pt x="1422" y="113"/>
                          </a:lnTo>
                          <a:lnTo>
                            <a:pt x="1489" y="83"/>
                          </a:lnTo>
                          <a:lnTo>
                            <a:pt x="1561" y="61"/>
                          </a:lnTo>
                          <a:lnTo>
                            <a:pt x="1638" y="50"/>
                          </a:lnTo>
                          <a:lnTo>
                            <a:pt x="1690" y="46"/>
                          </a:lnTo>
                          <a:lnTo>
                            <a:pt x="1751" y="44"/>
                          </a:lnTo>
                          <a:lnTo>
                            <a:pt x="1899" y="55"/>
                          </a:lnTo>
                          <a:lnTo>
                            <a:pt x="1790" y="29"/>
                          </a:lnTo>
                          <a:lnTo>
                            <a:pt x="1710" y="16"/>
                          </a:lnTo>
                          <a:lnTo>
                            <a:pt x="1622" y="5"/>
                          </a:lnTo>
                          <a:lnTo>
                            <a:pt x="1533" y="0"/>
                          </a:lnTo>
                          <a:lnTo>
                            <a:pt x="1457" y="0"/>
                          </a:lnTo>
                          <a:lnTo>
                            <a:pt x="1378" y="5"/>
                          </a:lnTo>
                          <a:lnTo>
                            <a:pt x="1291" y="13"/>
                          </a:lnTo>
                          <a:lnTo>
                            <a:pt x="1212" y="28"/>
                          </a:lnTo>
                          <a:lnTo>
                            <a:pt x="1117" y="50"/>
                          </a:lnTo>
                          <a:lnTo>
                            <a:pt x="1014" y="79"/>
                          </a:lnTo>
                          <a:lnTo>
                            <a:pt x="914" y="118"/>
                          </a:lnTo>
                          <a:lnTo>
                            <a:pt x="835" y="155"/>
                          </a:lnTo>
                          <a:lnTo>
                            <a:pt x="748" y="201"/>
                          </a:lnTo>
                          <a:lnTo>
                            <a:pt x="657" y="257"/>
                          </a:lnTo>
                          <a:lnTo>
                            <a:pt x="591" y="309"/>
                          </a:lnTo>
                          <a:lnTo>
                            <a:pt x="526" y="362"/>
                          </a:lnTo>
                          <a:lnTo>
                            <a:pt x="458" y="425"/>
                          </a:lnTo>
                          <a:lnTo>
                            <a:pt x="397" y="484"/>
                          </a:lnTo>
                          <a:lnTo>
                            <a:pt x="347" y="545"/>
                          </a:lnTo>
                          <a:lnTo>
                            <a:pt x="294" y="612"/>
                          </a:lnTo>
                          <a:lnTo>
                            <a:pt x="247" y="678"/>
                          </a:lnTo>
                          <a:lnTo>
                            <a:pt x="199" y="750"/>
                          </a:lnTo>
                          <a:lnTo>
                            <a:pt x="161" y="824"/>
                          </a:lnTo>
                          <a:lnTo>
                            <a:pt x="125" y="902"/>
                          </a:lnTo>
                          <a:lnTo>
                            <a:pt x="92" y="983"/>
                          </a:lnTo>
                          <a:lnTo>
                            <a:pt x="64" y="1072"/>
                          </a:lnTo>
                          <a:lnTo>
                            <a:pt x="39" y="1157"/>
                          </a:lnTo>
                          <a:lnTo>
                            <a:pt x="22" y="1244"/>
                          </a:lnTo>
                          <a:lnTo>
                            <a:pt x="9" y="1344"/>
                          </a:lnTo>
                          <a:lnTo>
                            <a:pt x="3" y="1427"/>
                          </a:lnTo>
                          <a:lnTo>
                            <a:pt x="0" y="1510"/>
                          </a:lnTo>
                          <a:lnTo>
                            <a:pt x="3" y="1597"/>
                          </a:lnTo>
                          <a:lnTo>
                            <a:pt x="15" y="1697"/>
                          </a:lnTo>
                          <a:lnTo>
                            <a:pt x="31" y="1801"/>
                          </a:lnTo>
                          <a:lnTo>
                            <a:pt x="53" y="1889"/>
                          </a:lnTo>
                          <a:lnTo>
                            <a:pt x="77" y="1978"/>
                          </a:lnTo>
                          <a:lnTo>
                            <a:pt x="105" y="2050"/>
                          </a:lnTo>
                          <a:lnTo>
                            <a:pt x="142" y="2128"/>
                          </a:lnTo>
                          <a:lnTo>
                            <a:pt x="175" y="2200"/>
                          </a:lnTo>
                          <a:lnTo>
                            <a:pt x="221" y="2283"/>
                          </a:lnTo>
                          <a:lnTo>
                            <a:pt x="275" y="2365"/>
                          </a:lnTo>
                          <a:lnTo>
                            <a:pt x="330" y="2433"/>
                          </a:lnTo>
                          <a:lnTo>
                            <a:pt x="382" y="2498"/>
                          </a:lnTo>
                          <a:lnTo>
                            <a:pt x="441" y="2561"/>
                          </a:lnTo>
                          <a:lnTo>
                            <a:pt x="502" y="2620"/>
                          </a:lnTo>
                          <a:lnTo>
                            <a:pt x="554" y="2664"/>
                          </a:lnTo>
                          <a:lnTo>
                            <a:pt x="620" y="2718"/>
                          </a:lnTo>
                          <a:lnTo>
                            <a:pt x="691" y="2762"/>
                          </a:lnTo>
                          <a:lnTo>
                            <a:pt x="748" y="2796"/>
                          </a:lnTo>
                          <a:lnTo>
                            <a:pt x="807" y="2825"/>
                          </a:lnTo>
                          <a:lnTo>
                            <a:pt x="863" y="2847"/>
                          </a:lnTo>
                          <a:lnTo>
                            <a:pt x="918" y="2864"/>
                          </a:lnTo>
                          <a:lnTo>
                            <a:pt x="1001" y="2884"/>
                          </a:lnTo>
                          <a:lnTo>
                            <a:pt x="1064" y="2892"/>
                          </a:lnTo>
                          <a:lnTo>
                            <a:pt x="1129" y="2895"/>
                          </a:lnTo>
                          <a:lnTo>
                            <a:pt x="1189" y="2892"/>
                          </a:lnTo>
                          <a:lnTo>
                            <a:pt x="1269" y="2881"/>
                          </a:lnTo>
                          <a:lnTo>
                            <a:pt x="1347" y="2862"/>
                          </a:lnTo>
                          <a:lnTo>
                            <a:pt x="1417" y="2834"/>
                          </a:lnTo>
                          <a:lnTo>
                            <a:pt x="1474" y="2801"/>
                          </a:lnTo>
                          <a:lnTo>
                            <a:pt x="1539" y="2762"/>
                          </a:lnTo>
                          <a:lnTo>
                            <a:pt x="1590" y="2718"/>
                          </a:lnTo>
                          <a:lnTo>
                            <a:pt x="1644" y="2668"/>
                          </a:lnTo>
                          <a:lnTo>
                            <a:pt x="1690" y="2609"/>
                          </a:lnTo>
                          <a:lnTo>
                            <a:pt x="1733" y="2546"/>
                          </a:lnTo>
                          <a:lnTo>
                            <a:pt x="1766" y="2479"/>
                          </a:lnTo>
                          <a:lnTo>
                            <a:pt x="1790" y="2404"/>
                          </a:lnTo>
                          <a:lnTo>
                            <a:pt x="1810" y="2326"/>
                          </a:lnTo>
                          <a:lnTo>
                            <a:pt x="1821" y="2246"/>
                          </a:lnTo>
                          <a:lnTo>
                            <a:pt x="1823" y="2163"/>
                          </a:lnTo>
                          <a:lnTo>
                            <a:pt x="1812" y="2071"/>
                          </a:lnTo>
                          <a:lnTo>
                            <a:pt x="1794" y="1991"/>
                          </a:lnTo>
                          <a:lnTo>
                            <a:pt x="1762" y="1914"/>
                          </a:lnTo>
                          <a:lnTo>
                            <a:pt x="1727" y="1841"/>
                          </a:lnTo>
                          <a:lnTo>
                            <a:pt x="1683" y="1777"/>
                          </a:lnTo>
                          <a:lnTo>
                            <a:pt x="1627" y="1699"/>
                          </a:lnTo>
                          <a:lnTo>
                            <a:pt x="1561" y="1625"/>
                          </a:lnTo>
                          <a:close/>
                        </a:path>
                      </a:pathLst>
                    </a:custGeom>
                    <a:gradFill rotWithShape="0">
                      <a:gsLst>
                        <a:gs pos="0">
                          <a:srgbClr val="33CC33"/>
                        </a:gs>
                        <a:gs pos="100000">
                          <a:srgbClr val="D9FFB3"/>
                        </a:gs>
                      </a:gsLst>
                      <a:lin ang="0" scaled="1"/>
                    </a:gradFill>
                    <a:ln w="3175" cap="flat" cmpd="sng">
                      <a:solidFill>
                        <a:srgbClr val="99FF33"/>
                      </a:solidFill>
                      <a:prstDash val="solid"/>
                      <a:round/>
                      <a:headEnd type="none" w="med" len="med"/>
                      <a:tailEnd type="none" w="med" len="med"/>
                    </a:ln>
                    <a:effectLst/>
                  </p:spPr>
                  <p:txBody>
                    <a:bodyPr/>
                    <a:lstStyle/>
                    <a:p>
                      <a:pPr>
                        <a:lnSpc>
                          <a:spcPct val="75000"/>
                        </a:lnSpc>
                      </a:pPr>
                      <a:endParaRPr lang="en-US" sz="2700" b="0">
                        <a:solidFill>
                          <a:srgbClr val="000099"/>
                        </a:solidFill>
                        <a:effectLst/>
                        <a:latin typeface="Impact" pitchFamily="34" charset="0"/>
                      </a:endParaRPr>
                    </a:p>
                  </p:txBody>
                </p:sp>
              </p:grpSp>
              <p:grpSp>
                <p:nvGrpSpPr>
                  <p:cNvPr id="141" name="Group 323"/>
                  <p:cNvGrpSpPr>
                    <a:grpSpLocks/>
                  </p:cNvGrpSpPr>
                  <p:nvPr/>
                </p:nvGrpSpPr>
                <p:grpSpPr bwMode="auto">
                  <a:xfrm>
                    <a:off x="3744" y="2717"/>
                    <a:ext cx="960" cy="374"/>
                    <a:chOff x="3744" y="2717"/>
                    <a:chExt cx="960" cy="374"/>
                  </a:xfrm>
                </p:grpSpPr>
                <p:sp>
                  <p:nvSpPr>
                    <p:cNvPr id="149" name="Rectangle 324"/>
                    <p:cNvSpPr>
                      <a:spLocks noChangeArrowheads="1"/>
                    </p:cNvSpPr>
                    <p:nvPr/>
                  </p:nvSpPr>
                  <p:spPr bwMode="auto">
                    <a:xfrm>
                      <a:off x="3744" y="2768"/>
                      <a:ext cx="715" cy="290"/>
                    </a:xfrm>
                    <a:prstGeom prst="rect">
                      <a:avLst/>
                    </a:prstGeom>
                    <a:noFill/>
                    <a:ln w="9525">
                      <a:noFill/>
                      <a:miter lim="800000"/>
                      <a:headEnd/>
                      <a:tailEnd/>
                    </a:ln>
                    <a:effectLst/>
                  </p:spPr>
                  <p:txBody>
                    <a:bodyPr>
                      <a:spAutoFit/>
                    </a:bodyPr>
                    <a:lstStyle/>
                    <a:p>
                      <a:pPr algn="r">
                        <a:lnSpc>
                          <a:spcPct val="75000"/>
                        </a:lnSpc>
                      </a:pPr>
                      <a:r>
                        <a:rPr lang="en-US" sz="1600" b="0">
                          <a:solidFill>
                            <a:srgbClr val="003300"/>
                          </a:solidFill>
                          <a:effectLst/>
                          <a:latin typeface="Impact" pitchFamily="34" charset="0"/>
                        </a:rPr>
                        <a:t>External</a:t>
                      </a:r>
                    </a:p>
                    <a:p>
                      <a:pPr algn="r">
                        <a:lnSpc>
                          <a:spcPct val="75000"/>
                        </a:lnSpc>
                      </a:pPr>
                      <a:r>
                        <a:rPr lang="en-US" sz="1600" b="0">
                          <a:solidFill>
                            <a:srgbClr val="003300"/>
                          </a:solidFill>
                          <a:effectLst/>
                          <a:latin typeface="Impact" pitchFamily="34" charset="0"/>
                        </a:rPr>
                        <a:t>form</a:t>
                      </a:r>
                    </a:p>
                  </p:txBody>
                </p:sp>
                <p:grpSp>
                  <p:nvGrpSpPr>
                    <p:cNvPr id="150" name="Group 325"/>
                    <p:cNvGrpSpPr>
                      <a:grpSpLocks/>
                    </p:cNvGrpSpPr>
                    <p:nvPr/>
                  </p:nvGrpSpPr>
                  <p:grpSpPr bwMode="auto">
                    <a:xfrm>
                      <a:off x="4438" y="2805"/>
                      <a:ext cx="58" cy="151"/>
                      <a:chOff x="4424" y="2805"/>
                      <a:chExt cx="58" cy="151"/>
                    </a:xfrm>
                  </p:grpSpPr>
                  <p:sp>
                    <p:nvSpPr>
                      <p:cNvPr id="153" name="Line 326"/>
                      <p:cNvSpPr>
                        <a:spLocks noChangeShapeType="1"/>
                      </p:cNvSpPr>
                      <p:nvPr/>
                    </p:nvSpPr>
                    <p:spPr bwMode="auto">
                      <a:xfrm rot="5575797" flipV="1">
                        <a:off x="4411" y="2885"/>
                        <a:ext cx="84" cy="58"/>
                      </a:xfrm>
                      <a:prstGeom prst="line">
                        <a:avLst/>
                      </a:prstGeom>
                      <a:noFill/>
                      <a:ln w="38100">
                        <a:solidFill>
                          <a:schemeClr val="tx1"/>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154" name="Line 327"/>
                      <p:cNvSpPr>
                        <a:spLocks noChangeShapeType="1"/>
                      </p:cNvSpPr>
                      <p:nvPr/>
                    </p:nvSpPr>
                    <p:spPr bwMode="auto">
                      <a:xfrm rot="-5575797">
                        <a:off x="4410" y="2819"/>
                        <a:ext cx="85" cy="58"/>
                      </a:xfrm>
                      <a:prstGeom prst="line">
                        <a:avLst/>
                      </a:prstGeom>
                      <a:noFill/>
                      <a:ln w="38100">
                        <a:solidFill>
                          <a:schemeClr val="tx1"/>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sp>
                  <p:nvSpPr>
                    <p:cNvPr id="151" name="Text Box 328"/>
                    <p:cNvSpPr txBox="1">
                      <a:spLocks noChangeArrowheads="1"/>
                    </p:cNvSpPr>
                    <p:nvPr/>
                  </p:nvSpPr>
                  <p:spPr bwMode="auto">
                    <a:xfrm>
                      <a:off x="4503" y="2717"/>
                      <a:ext cx="201" cy="259"/>
                    </a:xfrm>
                    <a:prstGeom prst="rect">
                      <a:avLst/>
                    </a:prstGeom>
                    <a:noFill/>
                    <a:ln w="9525">
                      <a:noFill/>
                      <a:miter lim="800000"/>
                      <a:headEnd/>
                      <a:tailEnd/>
                    </a:ln>
                    <a:effectLst/>
                  </p:spPr>
                  <p:txBody>
                    <a:bodyPr>
                      <a:spAutoFit/>
                    </a:bodyPr>
                    <a:lstStyle/>
                    <a:p>
                      <a:pPr>
                        <a:lnSpc>
                          <a:spcPct val="75000"/>
                        </a:lnSpc>
                      </a:pPr>
                      <a:r>
                        <a:rPr lang="en-US" sz="2800" b="0">
                          <a:solidFill>
                            <a:srgbClr val="6600CC"/>
                          </a:solidFill>
                          <a:effectLst/>
                          <a:latin typeface="Impact" pitchFamily="34" charset="0"/>
                        </a:rPr>
                        <a:t>+</a:t>
                      </a:r>
                    </a:p>
                  </p:txBody>
                </p:sp>
                <p:sp>
                  <p:nvSpPr>
                    <p:cNvPr id="152" name="Text Box 329"/>
                    <p:cNvSpPr txBox="1">
                      <a:spLocks noChangeArrowheads="1"/>
                    </p:cNvSpPr>
                    <p:nvPr/>
                  </p:nvSpPr>
                  <p:spPr bwMode="auto">
                    <a:xfrm>
                      <a:off x="4531" y="2832"/>
                      <a:ext cx="173" cy="259"/>
                    </a:xfrm>
                    <a:prstGeom prst="rect">
                      <a:avLst/>
                    </a:prstGeom>
                    <a:noFill/>
                    <a:ln w="9525">
                      <a:noFill/>
                      <a:miter lim="800000"/>
                      <a:headEnd/>
                      <a:tailEnd/>
                    </a:ln>
                    <a:effectLst/>
                  </p:spPr>
                  <p:txBody>
                    <a:bodyPr>
                      <a:spAutoFit/>
                    </a:bodyPr>
                    <a:lstStyle/>
                    <a:p>
                      <a:pPr>
                        <a:lnSpc>
                          <a:spcPct val="75000"/>
                        </a:lnSpc>
                      </a:pPr>
                      <a:r>
                        <a:rPr lang="en-US" sz="2800" b="0">
                          <a:solidFill>
                            <a:srgbClr val="000099"/>
                          </a:solidFill>
                          <a:effectLst/>
                          <a:latin typeface="Impact" pitchFamily="34" charset="0"/>
                        </a:rPr>
                        <a:t>-</a:t>
                      </a:r>
                    </a:p>
                  </p:txBody>
                </p:sp>
              </p:grpSp>
              <p:grpSp>
                <p:nvGrpSpPr>
                  <p:cNvPr id="142" name="Group 330"/>
                  <p:cNvGrpSpPr>
                    <a:grpSpLocks/>
                  </p:cNvGrpSpPr>
                  <p:nvPr/>
                </p:nvGrpSpPr>
                <p:grpSpPr bwMode="auto">
                  <a:xfrm>
                    <a:off x="3792" y="2160"/>
                    <a:ext cx="912" cy="385"/>
                    <a:chOff x="3792" y="2160"/>
                    <a:chExt cx="912" cy="385"/>
                  </a:xfrm>
                </p:grpSpPr>
                <p:sp>
                  <p:nvSpPr>
                    <p:cNvPr id="143" name="Rectangle 331"/>
                    <p:cNvSpPr>
                      <a:spLocks noChangeArrowheads="1"/>
                    </p:cNvSpPr>
                    <p:nvPr/>
                  </p:nvSpPr>
                  <p:spPr bwMode="auto">
                    <a:xfrm>
                      <a:off x="3792" y="2208"/>
                      <a:ext cx="658" cy="290"/>
                    </a:xfrm>
                    <a:prstGeom prst="rect">
                      <a:avLst/>
                    </a:prstGeom>
                    <a:noFill/>
                    <a:ln w="9525">
                      <a:noFill/>
                      <a:miter lim="800000"/>
                      <a:headEnd/>
                      <a:tailEnd/>
                    </a:ln>
                    <a:effectLst/>
                  </p:spPr>
                  <p:txBody>
                    <a:bodyPr>
                      <a:spAutoFit/>
                    </a:bodyPr>
                    <a:lstStyle/>
                    <a:p>
                      <a:pPr algn="r">
                        <a:lnSpc>
                          <a:spcPct val="75000"/>
                        </a:lnSpc>
                      </a:pPr>
                      <a:r>
                        <a:rPr lang="en-US" sz="1600" b="0">
                          <a:solidFill>
                            <a:srgbClr val="660066"/>
                          </a:solidFill>
                          <a:effectLst/>
                          <a:latin typeface="Impact" pitchFamily="34" charset="0"/>
                        </a:rPr>
                        <a:t>Internal</a:t>
                      </a:r>
                    </a:p>
                    <a:p>
                      <a:pPr algn="r">
                        <a:lnSpc>
                          <a:spcPct val="75000"/>
                        </a:lnSpc>
                      </a:pPr>
                      <a:r>
                        <a:rPr lang="en-US" sz="1600" b="0">
                          <a:solidFill>
                            <a:srgbClr val="660066"/>
                          </a:solidFill>
                          <a:effectLst/>
                          <a:latin typeface="Impact" pitchFamily="34" charset="0"/>
                        </a:rPr>
                        <a:t>nature</a:t>
                      </a:r>
                    </a:p>
                  </p:txBody>
                </p:sp>
                <p:sp>
                  <p:nvSpPr>
                    <p:cNvPr id="144" name="Text Box 332"/>
                    <p:cNvSpPr txBox="1">
                      <a:spLocks noChangeArrowheads="1"/>
                    </p:cNvSpPr>
                    <p:nvPr/>
                  </p:nvSpPr>
                  <p:spPr bwMode="auto">
                    <a:xfrm>
                      <a:off x="4501" y="2160"/>
                      <a:ext cx="200" cy="261"/>
                    </a:xfrm>
                    <a:prstGeom prst="rect">
                      <a:avLst/>
                    </a:prstGeom>
                    <a:noFill/>
                    <a:ln w="9525">
                      <a:noFill/>
                      <a:miter lim="800000"/>
                      <a:headEnd/>
                      <a:tailEnd/>
                    </a:ln>
                    <a:effectLst/>
                  </p:spPr>
                  <p:txBody>
                    <a:bodyPr>
                      <a:spAutoFit/>
                    </a:bodyPr>
                    <a:lstStyle/>
                    <a:p>
                      <a:pPr>
                        <a:lnSpc>
                          <a:spcPct val="75000"/>
                        </a:lnSpc>
                      </a:pPr>
                      <a:r>
                        <a:rPr lang="en-US" sz="2800" b="0">
                          <a:solidFill>
                            <a:srgbClr val="6600CC"/>
                          </a:solidFill>
                          <a:effectLst/>
                          <a:latin typeface="Impact" pitchFamily="34" charset="0"/>
                        </a:rPr>
                        <a:t>+</a:t>
                      </a:r>
                    </a:p>
                  </p:txBody>
                </p:sp>
                <p:sp>
                  <p:nvSpPr>
                    <p:cNvPr id="145" name="Text Box 333"/>
                    <p:cNvSpPr txBox="1">
                      <a:spLocks noChangeArrowheads="1"/>
                    </p:cNvSpPr>
                    <p:nvPr/>
                  </p:nvSpPr>
                  <p:spPr bwMode="auto">
                    <a:xfrm>
                      <a:off x="4531" y="2285"/>
                      <a:ext cx="173" cy="260"/>
                    </a:xfrm>
                    <a:prstGeom prst="rect">
                      <a:avLst/>
                    </a:prstGeom>
                    <a:noFill/>
                    <a:ln w="9525">
                      <a:noFill/>
                      <a:miter lim="800000"/>
                      <a:headEnd/>
                      <a:tailEnd/>
                    </a:ln>
                    <a:effectLst/>
                  </p:spPr>
                  <p:txBody>
                    <a:bodyPr>
                      <a:spAutoFit/>
                    </a:bodyPr>
                    <a:lstStyle/>
                    <a:p>
                      <a:pPr>
                        <a:lnSpc>
                          <a:spcPct val="75000"/>
                        </a:lnSpc>
                      </a:pPr>
                      <a:r>
                        <a:rPr lang="en-US" sz="2800" b="0">
                          <a:solidFill>
                            <a:srgbClr val="000099"/>
                          </a:solidFill>
                          <a:effectLst/>
                          <a:latin typeface="Impact" pitchFamily="34" charset="0"/>
                        </a:rPr>
                        <a:t>-</a:t>
                      </a:r>
                    </a:p>
                  </p:txBody>
                </p:sp>
                <p:grpSp>
                  <p:nvGrpSpPr>
                    <p:cNvPr id="146" name="Group 334"/>
                    <p:cNvGrpSpPr>
                      <a:grpSpLocks/>
                    </p:cNvGrpSpPr>
                    <p:nvPr/>
                  </p:nvGrpSpPr>
                  <p:grpSpPr bwMode="auto">
                    <a:xfrm>
                      <a:off x="4438" y="2256"/>
                      <a:ext cx="58" cy="151"/>
                      <a:chOff x="4424" y="2805"/>
                      <a:chExt cx="58" cy="151"/>
                    </a:xfrm>
                  </p:grpSpPr>
                  <p:sp>
                    <p:nvSpPr>
                      <p:cNvPr id="147" name="Line 335"/>
                      <p:cNvSpPr>
                        <a:spLocks noChangeShapeType="1"/>
                      </p:cNvSpPr>
                      <p:nvPr/>
                    </p:nvSpPr>
                    <p:spPr bwMode="auto">
                      <a:xfrm rot="5575797" flipV="1">
                        <a:off x="4411" y="2885"/>
                        <a:ext cx="84" cy="58"/>
                      </a:xfrm>
                      <a:prstGeom prst="line">
                        <a:avLst/>
                      </a:prstGeom>
                      <a:noFill/>
                      <a:ln w="38100">
                        <a:solidFill>
                          <a:schemeClr val="tx1"/>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148" name="Line 336"/>
                      <p:cNvSpPr>
                        <a:spLocks noChangeShapeType="1"/>
                      </p:cNvSpPr>
                      <p:nvPr/>
                    </p:nvSpPr>
                    <p:spPr bwMode="auto">
                      <a:xfrm rot="-5575797">
                        <a:off x="4410" y="2819"/>
                        <a:ext cx="85" cy="58"/>
                      </a:xfrm>
                      <a:prstGeom prst="line">
                        <a:avLst/>
                      </a:prstGeom>
                      <a:noFill/>
                      <a:ln w="38100">
                        <a:solidFill>
                          <a:schemeClr val="tx1"/>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grpSp>
            </p:grpSp>
            <p:grpSp>
              <p:nvGrpSpPr>
                <p:cNvPr id="98" name="Group 103"/>
                <p:cNvGrpSpPr/>
                <p:nvPr/>
              </p:nvGrpSpPr>
              <p:grpSpPr>
                <a:xfrm>
                  <a:off x="6019800" y="1571625"/>
                  <a:ext cx="1703388" cy="1638300"/>
                  <a:chOff x="6019800" y="1571625"/>
                  <a:chExt cx="1703388" cy="1638300"/>
                </a:xfrm>
              </p:grpSpPr>
              <p:grpSp>
                <p:nvGrpSpPr>
                  <p:cNvPr id="99" name="Group 302"/>
                  <p:cNvGrpSpPr>
                    <a:grpSpLocks/>
                  </p:cNvGrpSpPr>
                  <p:nvPr/>
                </p:nvGrpSpPr>
                <p:grpSpPr bwMode="auto">
                  <a:xfrm>
                    <a:off x="6040438" y="1571625"/>
                    <a:ext cx="1682750" cy="1638300"/>
                    <a:chOff x="3805" y="1004"/>
                    <a:chExt cx="1060" cy="1032"/>
                  </a:xfrm>
                </p:grpSpPr>
                <p:sp>
                  <p:nvSpPr>
                    <p:cNvPr id="138" name="Freeform 303"/>
                    <p:cNvSpPr>
                      <a:spLocks/>
                    </p:cNvSpPr>
                    <p:nvPr/>
                  </p:nvSpPr>
                  <p:spPr bwMode="auto">
                    <a:xfrm rot="5437268" flipH="1" flipV="1">
                      <a:off x="3958" y="851"/>
                      <a:ext cx="754" cy="1060"/>
                    </a:xfrm>
                    <a:custGeom>
                      <a:avLst/>
                      <a:gdLst/>
                      <a:ahLst/>
                      <a:cxnLst>
                        <a:cxn ang="0">
                          <a:pos x="405" y="1335"/>
                        </a:cxn>
                        <a:cxn ang="0">
                          <a:pos x="625" y="1501"/>
                        </a:cxn>
                        <a:cxn ang="0">
                          <a:pos x="758" y="1645"/>
                        </a:cxn>
                        <a:cxn ang="0">
                          <a:pos x="850" y="1845"/>
                        </a:cxn>
                        <a:cxn ang="0">
                          <a:pos x="892" y="2022"/>
                        </a:cxn>
                        <a:cxn ang="0">
                          <a:pos x="889" y="2178"/>
                        </a:cxn>
                        <a:cxn ang="0">
                          <a:pos x="839" y="2372"/>
                        </a:cxn>
                        <a:cxn ang="0">
                          <a:pos x="743" y="2544"/>
                        </a:cxn>
                        <a:cxn ang="0">
                          <a:pos x="604" y="2696"/>
                        </a:cxn>
                        <a:cxn ang="0">
                          <a:pos x="477" y="2782"/>
                        </a:cxn>
                        <a:cxn ang="0">
                          <a:pos x="338" y="2834"/>
                        </a:cxn>
                        <a:cxn ang="0">
                          <a:pos x="209" y="2849"/>
                        </a:cxn>
                        <a:cxn ang="0">
                          <a:pos x="0" y="2840"/>
                        </a:cxn>
                        <a:cxn ang="0">
                          <a:pos x="189" y="2879"/>
                        </a:cxn>
                        <a:cxn ang="0">
                          <a:pos x="366" y="2895"/>
                        </a:cxn>
                        <a:cxn ang="0">
                          <a:pos x="521" y="2890"/>
                        </a:cxn>
                        <a:cxn ang="0">
                          <a:pos x="687" y="2867"/>
                        </a:cxn>
                        <a:cxn ang="0">
                          <a:pos x="885" y="2816"/>
                        </a:cxn>
                        <a:cxn ang="0">
                          <a:pos x="1064" y="2740"/>
                        </a:cxn>
                        <a:cxn ang="0">
                          <a:pos x="1242" y="2638"/>
                        </a:cxn>
                        <a:cxn ang="0">
                          <a:pos x="1373" y="2533"/>
                        </a:cxn>
                        <a:cxn ang="0">
                          <a:pos x="1502" y="2411"/>
                        </a:cxn>
                        <a:cxn ang="0">
                          <a:pos x="1605" y="2283"/>
                        </a:cxn>
                        <a:cxn ang="0">
                          <a:pos x="1700" y="2145"/>
                        </a:cxn>
                        <a:cxn ang="0">
                          <a:pos x="1774" y="1993"/>
                        </a:cxn>
                        <a:cxn ang="0">
                          <a:pos x="1835" y="1823"/>
                        </a:cxn>
                        <a:cxn ang="0">
                          <a:pos x="1877" y="1651"/>
                        </a:cxn>
                        <a:cxn ang="0">
                          <a:pos x="1896" y="1468"/>
                        </a:cxn>
                        <a:cxn ang="0">
                          <a:pos x="1896" y="1298"/>
                        </a:cxn>
                        <a:cxn ang="0">
                          <a:pos x="1868" y="1094"/>
                        </a:cxn>
                        <a:cxn ang="0">
                          <a:pos x="1822" y="917"/>
                        </a:cxn>
                        <a:cxn ang="0">
                          <a:pos x="1757" y="767"/>
                        </a:cxn>
                        <a:cxn ang="0">
                          <a:pos x="1678" y="612"/>
                        </a:cxn>
                        <a:cxn ang="0">
                          <a:pos x="1569" y="462"/>
                        </a:cxn>
                        <a:cxn ang="0">
                          <a:pos x="1458" y="334"/>
                        </a:cxn>
                        <a:cxn ang="0">
                          <a:pos x="1345" y="231"/>
                        </a:cxn>
                        <a:cxn ang="0">
                          <a:pos x="1208" y="133"/>
                        </a:cxn>
                        <a:cxn ang="0">
                          <a:pos x="1092" y="70"/>
                        </a:cxn>
                        <a:cxn ang="0">
                          <a:pos x="981" y="31"/>
                        </a:cxn>
                        <a:cxn ang="0">
                          <a:pos x="835" y="3"/>
                        </a:cxn>
                        <a:cxn ang="0">
                          <a:pos x="710" y="3"/>
                        </a:cxn>
                        <a:cxn ang="0">
                          <a:pos x="552" y="33"/>
                        </a:cxn>
                        <a:cxn ang="0">
                          <a:pos x="425" y="94"/>
                        </a:cxn>
                        <a:cxn ang="0">
                          <a:pos x="309" y="177"/>
                        </a:cxn>
                        <a:cxn ang="0">
                          <a:pos x="209" y="286"/>
                        </a:cxn>
                        <a:cxn ang="0">
                          <a:pos x="133" y="416"/>
                        </a:cxn>
                        <a:cxn ang="0">
                          <a:pos x="89" y="569"/>
                        </a:cxn>
                        <a:cxn ang="0">
                          <a:pos x="76" y="732"/>
                        </a:cxn>
                        <a:cxn ang="0">
                          <a:pos x="105" y="904"/>
                        </a:cxn>
                        <a:cxn ang="0">
                          <a:pos x="172" y="1054"/>
                        </a:cxn>
                        <a:cxn ang="0">
                          <a:pos x="272" y="1196"/>
                        </a:cxn>
                      </a:cxnLst>
                      <a:rect l="0" t="0" r="r" b="b"/>
                      <a:pathLst>
                        <a:path w="1899" h="2895">
                          <a:moveTo>
                            <a:pt x="338" y="1270"/>
                          </a:moveTo>
                          <a:lnTo>
                            <a:pt x="405" y="1335"/>
                          </a:lnTo>
                          <a:lnTo>
                            <a:pt x="475" y="1390"/>
                          </a:lnTo>
                          <a:lnTo>
                            <a:pt x="625" y="1501"/>
                          </a:lnTo>
                          <a:lnTo>
                            <a:pt x="702" y="1573"/>
                          </a:lnTo>
                          <a:lnTo>
                            <a:pt x="758" y="1645"/>
                          </a:lnTo>
                          <a:lnTo>
                            <a:pt x="817" y="1756"/>
                          </a:lnTo>
                          <a:lnTo>
                            <a:pt x="850" y="1845"/>
                          </a:lnTo>
                          <a:lnTo>
                            <a:pt x="881" y="1937"/>
                          </a:lnTo>
                          <a:lnTo>
                            <a:pt x="892" y="2022"/>
                          </a:lnTo>
                          <a:lnTo>
                            <a:pt x="894" y="2106"/>
                          </a:lnTo>
                          <a:lnTo>
                            <a:pt x="889" y="2178"/>
                          </a:lnTo>
                          <a:lnTo>
                            <a:pt x="872" y="2278"/>
                          </a:lnTo>
                          <a:lnTo>
                            <a:pt x="839" y="2372"/>
                          </a:lnTo>
                          <a:lnTo>
                            <a:pt x="798" y="2455"/>
                          </a:lnTo>
                          <a:lnTo>
                            <a:pt x="743" y="2544"/>
                          </a:lnTo>
                          <a:lnTo>
                            <a:pt x="665" y="2634"/>
                          </a:lnTo>
                          <a:lnTo>
                            <a:pt x="604" y="2696"/>
                          </a:lnTo>
                          <a:lnTo>
                            <a:pt x="541" y="2744"/>
                          </a:lnTo>
                          <a:lnTo>
                            <a:pt x="477" y="2782"/>
                          </a:lnTo>
                          <a:lnTo>
                            <a:pt x="410" y="2812"/>
                          </a:lnTo>
                          <a:lnTo>
                            <a:pt x="338" y="2834"/>
                          </a:lnTo>
                          <a:lnTo>
                            <a:pt x="261" y="2845"/>
                          </a:lnTo>
                          <a:lnTo>
                            <a:pt x="209" y="2849"/>
                          </a:lnTo>
                          <a:lnTo>
                            <a:pt x="148" y="2851"/>
                          </a:lnTo>
                          <a:lnTo>
                            <a:pt x="0" y="2840"/>
                          </a:lnTo>
                          <a:lnTo>
                            <a:pt x="109" y="2866"/>
                          </a:lnTo>
                          <a:lnTo>
                            <a:pt x="189" y="2879"/>
                          </a:lnTo>
                          <a:lnTo>
                            <a:pt x="277" y="2890"/>
                          </a:lnTo>
                          <a:lnTo>
                            <a:pt x="366" y="2895"/>
                          </a:lnTo>
                          <a:lnTo>
                            <a:pt x="442" y="2895"/>
                          </a:lnTo>
                          <a:lnTo>
                            <a:pt x="521" y="2890"/>
                          </a:lnTo>
                          <a:lnTo>
                            <a:pt x="608" y="2882"/>
                          </a:lnTo>
                          <a:lnTo>
                            <a:pt x="687" y="2867"/>
                          </a:lnTo>
                          <a:lnTo>
                            <a:pt x="782" y="2845"/>
                          </a:lnTo>
                          <a:lnTo>
                            <a:pt x="885" y="2816"/>
                          </a:lnTo>
                          <a:lnTo>
                            <a:pt x="985" y="2777"/>
                          </a:lnTo>
                          <a:lnTo>
                            <a:pt x="1064" y="2740"/>
                          </a:lnTo>
                          <a:lnTo>
                            <a:pt x="1151" y="2694"/>
                          </a:lnTo>
                          <a:lnTo>
                            <a:pt x="1242" y="2638"/>
                          </a:lnTo>
                          <a:lnTo>
                            <a:pt x="1308" y="2586"/>
                          </a:lnTo>
                          <a:lnTo>
                            <a:pt x="1373" y="2533"/>
                          </a:lnTo>
                          <a:lnTo>
                            <a:pt x="1441" y="2470"/>
                          </a:lnTo>
                          <a:lnTo>
                            <a:pt x="1502" y="2411"/>
                          </a:lnTo>
                          <a:lnTo>
                            <a:pt x="1552" y="2350"/>
                          </a:lnTo>
                          <a:lnTo>
                            <a:pt x="1605" y="2283"/>
                          </a:lnTo>
                          <a:lnTo>
                            <a:pt x="1652" y="2217"/>
                          </a:lnTo>
                          <a:lnTo>
                            <a:pt x="1700" y="2145"/>
                          </a:lnTo>
                          <a:lnTo>
                            <a:pt x="1738" y="2071"/>
                          </a:lnTo>
                          <a:lnTo>
                            <a:pt x="1774" y="1993"/>
                          </a:lnTo>
                          <a:lnTo>
                            <a:pt x="1807" y="1912"/>
                          </a:lnTo>
                          <a:lnTo>
                            <a:pt x="1835" y="1823"/>
                          </a:lnTo>
                          <a:lnTo>
                            <a:pt x="1860" y="1738"/>
                          </a:lnTo>
                          <a:lnTo>
                            <a:pt x="1877" y="1651"/>
                          </a:lnTo>
                          <a:lnTo>
                            <a:pt x="1890" y="1551"/>
                          </a:lnTo>
                          <a:lnTo>
                            <a:pt x="1896" y="1468"/>
                          </a:lnTo>
                          <a:lnTo>
                            <a:pt x="1899" y="1385"/>
                          </a:lnTo>
                          <a:lnTo>
                            <a:pt x="1896" y="1298"/>
                          </a:lnTo>
                          <a:lnTo>
                            <a:pt x="1884" y="1198"/>
                          </a:lnTo>
                          <a:lnTo>
                            <a:pt x="1868" y="1094"/>
                          </a:lnTo>
                          <a:lnTo>
                            <a:pt x="1846" y="1006"/>
                          </a:lnTo>
                          <a:lnTo>
                            <a:pt x="1822" y="917"/>
                          </a:lnTo>
                          <a:lnTo>
                            <a:pt x="1794" y="845"/>
                          </a:lnTo>
                          <a:lnTo>
                            <a:pt x="1757" y="767"/>
                          </a:lnTo>
                          <a:lnTo>
                            <a:pt x="1724" y="695"/>
                          </a:lnTo>
                          <a:lnTo>
                            <a:pt x="1678" y="612"/>
                          </a:lnTo>
                          <a:lnTo>
                            <a:pt x="1624" y="530"/>
                          </a:lnTo>
                          <a:lnTo>
                            <a:pt x="1569" y="462"/>
                          </a:lnTo>
                          <a:lnTo>
                            <a:pt x="1517" y="397"/>
                          </a:lnTo>
                          <a:lnTo>
                            <a:pt x="1458" y="334"/>
                          </a:lnTo>
                          <a:lnTo>
                            <a:pt x="1397" y="275"/>
                          </a:lnTo>
                          <a:lnTo>
                            <a:pt x="1345" y="231"/>
                          </a:lnTo>
                          <a:lnTo>
                            <a:pt x="1279" y="177"/>
                          </a:lnTo>
                          <a:lnTo>
                            <a:pt x="1208" y="133"/>
                          </a:lnTo>
                          <a:lnTo>
                            <a:pt x="1151" y="99"/>
                          </a:lnTo>
                          <a:lnTo>
                            <a:pt x="1092" y="70"/>
                          </a:lnTo>
                          <a:lnTo>
                            <a:pt x="1036" y="48"/>
                          </a:lnTo>
                          <a:lnTo>
                            <a:pt x="981" y="31"/>
                          </a:lnTo>
                          <a:lnTo>
                            <a:pt x="898" y="11"/>
                          </a:lnTo>
                          <a:lnTo>
                            <a:pt x="835" y="3"/>
                          </a:lnTo>
                          <a:lnTo>
                            <a:pt x="770" y="0"/>
                          </a:lnTo>
                          <a:lnTo>
                            <a:pt x="710" y="3"/>
                          </a:lnTo>
                          <a:lnTo>
                            <a:pt x="630" y="14"/>
                          </a:lnTo>
                          <a:lnTo>
                            <a:pt x="552" y="33"/>
                          </a:lnTo>
                          <a:lnTo>
                            <a:pt x="482" y="61"/>
                          </a:lnTo>
                          <a:lnTo>
                            <a:pt x="425" y="94"/>
                          </a:lnTo>
                          <a:lnTo>
                            <a:pt x="360" y="133"/>
                          </a:lnTo>
                          <a:lnTo>
                            <a:pt x="309" y="177"/>
                          </a:lnTo>
                          <a:lnTo>
                            <a:pt x="255" y="227"/>
                          </a:lnTo>
                          <a:lnTo>
                            <a:pt x="209" y="286"/>
                          </a:lnTo>
                          <a:lnTo>
                            <a:pt x="166" y="349"/>
                          </a:lnTo>
                          <a:lnTo>
                            <a:pt x="133" y="416"/>
                          </a:lnTo>
                          <a:lnTo>
                            <a:pt x="109" y="491"/>
                          </a:lnTo>
                          <a:lnTo>
                            <a:pt x="89" y="569"/>
                          </a:lnTo>
                          <a:lnTo>
                            <a:pt x="78" y="649"/>
                          </a:lnTo>
                          <a:lnTo>
                            <a:pt x="76" y="732"/>
                          </a:lnTo>
                          <a:lnTo>
                            <a:pt x="87" y="824"/>
                          </a:lnTo>
                          <a:lnTo>
                            <a:pt x="105" y="904"/>
                          </a:lnTo>
                          <a:lnTo>
                            <a:pt x="137" y="981"/>
                          </a:lnTo>
                          <a:lnTo>
                            <a:pt x="172" y="1054"/>
                          </a:lnTo>
                          <a:lnTo>
                            <a:pt x="216" y="1118"/>
                          </a:lnTo>
                          <a:lnTo>
                            <a:pt x="272" y="1196"/>
                          </a:lnTo>
                          <a:lnTo>
                            <a:pt x="338" y="1270"/>
                          </a:lnTo>
                          <a:close/>
                        </a:path>
                      </a:pathLst>
                    </a:custGeom>
                    <a:gradFill rotWithShape="0">
                      <a:gsLst>
                        <a:gs pos="0">
                          <a:srgbClr val="FFCCFF"/>
                        </a:gs>
                        <a:gs pos="50000">
                          <a:srgbClr val="FF9999"/>
                        </a:gs>
                        <a:gs pos="100000">
                          <a:srgbClr val="FFCCFF"/>
                        </a:gs>
                      </a:gsLst>
                      <a:lin ang="18900000" scaled="1"/>
                    </a:gradFill>
                    <a:ln w="9525" cap="flat" cmpd="sng">
                      <a:solidFill>
                        <a:srgbClr val="FFCCCC"/>
                      </a:solidFill>
                      <a:prstDash val="solid"/>
                      <a:round/>
                      <a:headEnd type="none" w="med" len="med"/>
                      <a:tailEnd type="none" w="med" len="med"/>
                    </a:ln>
                    <a:effectLst/>
                  </p:spPr>
                  <p:txBody>
                    <a:bodyPr/>
                    <a:lstStyle/>
                    <a:p>
                      <a:pPr>
                        <a:lnSpc>
                          <a:spcPct val="75000"/>
                        </a:lnSpc>
                      </a:pPr>
                      <a:endParaRPr lang="en-US" sz="2700" b="0">
                        <a:solidFill>
                          <a:srgbClr val="000099"/>
                        </a:solidFill>
                        <a:effectLst/>
                        <a:latin typeface="Impact" pitchFamily="34" charset="0"/>
                      </a:endParaRPr>
                    </a:p>
                  </p:txBody>
                </p:sp>
                <p:sp>
                  <p:nvSpPr>
                    <p:cNvPr id="139" name="Freeform 304"/>
                    <p:cNvSpPr>
                      <a:spLocks/>
                    </p:cNvSpPr>
                    <p:nvPr/>
                  </p:nvSpPr>
                  <p:spPr bwMode="auto">
                    <a:xfrm rot="5435238" flipH="1" flipV="1">
                      <a:off x="3987" y="1159"/>
                      <a:ext cx="695" cy="1060"/>
                    </a:xfrm>
                    <a:custGeom>
                      <a:avLst/>
                      <a:gdLst/>
                      <a:ahLst/>
                      <a:cxnLst>
                        <a:cxn ang="0">
                          <a:pos x="1494" y="1560"/>
                        </a:cxn>
                        <a:cxn ang="0">
                          <a:pos x="1274" y="1394"/>
                        </a:cxn>
                        <a:cxn ang="0">
                          <a:pos x="1141" y="1250"/>
                        </a:cxn>
                        <a:cxn ang="0">
                          <a:pos x="1049" y="1050"/>
                        </a:cxn>
                        <a:cxn ang="0">
                          <a:pos x="1007" y="873"/>
                        </a:cxn>
                        <a:cxn ang="0">
                          <a:pos x="1010" y="717"/>
                        </a:cxn>
                        <a:cxn ang="0">
                          <a:pos x="1060" y="523"/>
                        </a:cxn>
                        <a:cxn ang="0">
                          <a:pos x="1156" y="351"/>
                        </a:cxn>
                        <a:cxn ang="0">
                          <a:pos x="1295" y="199"/>
                        </a:cxn>
                        <a:cxn ang="0">
                          <a:pos x="1422" y="113"/>
                        </a:cxn>
                        <a:cxn ang="0">
                          <a:pos x="1561" y="61"/>
                        </a:cxn>
                        <a:cxn ang="0">
                          <a:pos x="1690" y="46"/>
                        </a:cxn>
                        <a:cxn ang="0">
                          <a:pos x="1899" y="55"/>
                        </a:cxn>
                        <a:cxn ang="0">
                          <a:pos x="1710" y="16"/>
                        </a:cxn>
                        <a:cxn ang="0">
                          <a:pos x="1533" y="0"/>
                        </a:cxn>
                        <a:cxn ang="0">
                          <a:pos x="1378" y="5"/>
                        </a:cxn>
                        <a:cxn ang="0">
                          <a:pos x="1212" y="28"/>
                        </a:cxn>
                        <a:cxn ang="0">
                          <a:pos x="1014" y="79"/>
                        </a:cxn>
                        <a:cxn ang="0">
                          <a:pos x="835" y="155"/>
                        </a:cxn>
                        <a:cxn ang="0">
                          <a:pos x="657" y="257"/>
                        </a:cxn>
                        <a:cxn ang="0">
                          <a:pos x="526" y="362"/>
                        </a:cxn>
                        <a:cxn ang="0">
                          <a:pos x="397" y="484"/>
                        </a:cxn>
                        <a:cxn ang="0">
                          <a:pos x="294" y="612"/>
                        </a:cxn>
                        <a:cxn ang="0">
                          <a:pos x="199" y="750"/>
                        </a:cxn>
                        <a:cxn ang="0">
                          <a:pos x="125" y="902"/>
                        </a:cxn>
                        <a:cxn ang="0">
                          <a:pos x="64" y="1072"/>
                        </a:cxn>
                        <a:cxn ang="0">
                          <a:pos x="22" y="1244"/>
                        </a:cxn>
                        <a:cxn ang="0">
                          <a:pos x="3" y="1427"/>
                        </a:cxn>
                        <a:cxn ang="0">
                          <a:pos x="3" y="1597"/>
                        </a:cxn>
                        <a:cxn ang="0">
                          <a:pos x="31" y="1801"/>
                        </a:cxn>
                        <a:cxn ang="0">
                          <a:pos x="77" y="1978"/>
                        </a:cxn>
                        <a:cxn ang="0">
                          <a:pos x="142" y="2128"/>
                        </a:cxn>
                        <a:cxn ang="0">
                          <a:pos x="221" y="2283"/>
                        </a:cxn>
                        <a:cxn ang="0">
                          <a:pos x="330" y="2433"/>
                        </a:cxn>
                        <a:cxn ang="0">
                          <a:pos x="441" y="2561"/>
                        </a:cxn>
                        <a:cxn ang="0">
                          <a:pos x="554" y="2664"/>
                        </a:cxn>
                        <a:cxn ang="0">
                          <a:pos x="691" y="2762"/>
                        </a:cxn>
                        <a:cxn ang="0">
                          <a:pos x="807" y="2825"/>
                        </a:cxn>
                        <a:cxn ang="0">
                          <a:pos x="918" y="2864"/>
                        </a:cxn>
                        <a:cxn ang="0">
                          <a:pos x="1064" y="2892"/>
                        </a:cxn>
                        <a:cxn ang="0">
                          <a:pos x="1189" y="2892"/>
                        </a:cxn>
                        <a:cxn ang="0">
                          <a:pos x="1347" y="2862"/>
                        </a:cxn>
                        <a:cxn ang="0">
                          <a:pos x="1474" y="2801"/>
                        </a:cxn>
                        <a:cxn ang="0">
                          <a:pos x="1590" y="2718"/>
                        </a:cxn>
                        <a:cxn ang="0">
                          <a:pos x="1690" y="2609"/>
                        </a:cxn>
                        <a:cxn ang="0">
                          <a:pos x="1766" y="2479"/>
                        </a:cxn>
                        <a:cxn ang="0">
                          <a:pos x="1810" y="2326"/>
                        </a:cxn>
                        <a:cxn ang="0">
                          <a:pos x="1823" y="2163"/>
                        </a:cxn>
                        <a:cxn ang="0">
                          <a:pos x="1794" y="1991"/>
                        </a:cxn>
                        <a:cxn ang="0">
                          <a:pos x="1727" y="1841"/>
                        </a:cxn>
                        <a:cxn ang="0">
                          <a:pos x="1627" y="1699"/>
                        </a:cxn>
                      </a:cxnLst>
                      <a:rect l="0" t="0" r="r" b="b"/>
                      <a:pathLst>
                        <a:path w="1899" h="2895">
                          <a:moveTo>
                            <a:pt x="1561" y="1625"/>
                          </a:moveTo>
                          <a:lnTo>
                            <a:pt x="1494" y="1560"/>
                          </a:lnTo>
                          <a:lnTo>
                            <a:pt x="1424" y="1505"/>
                          </a:lnTo>
                          <a:lnTo>
                            <a:pt x="1274" y="1394"/>
                          </a:lnTo>
                          <a:lnTo>
                            <a:pt x="1197" y="1322"/>
                          </a:lnTo>
                          <a:lnTo>
                            <a:pt x="1141" y="1250"/>
                          </a:lnTo>
                          <a:lnTo>
                            <a:pt x="1082" y="1139"/>
                          </a:lnTo>
                          <a:lnTo>
                            <a:pt x="1049" y="1050"/>
                          </a:lnTo>
                          <a:lnTo>
                            <a:pt x="1018" y="958"/>
                          </a:lnTo>
                          <a:lnTo>
                            <a:pt x="1007" y="873"/>
                          </a:lnTo>
                          <a:lnTo>
                            <a:pt x="1005" y="789"/>
                          </a:lnTo>
                          <a:lnTo>
                            <a:pt x="1010" y="717"/>
                          </a:lnTo>
                          <a:lnTo>
                            <a:pt x="1027" y="617"/>
                          </a:lnTo>
                          <a:lnTo>
                            <a:pt x="1060" y="523"/>
                          </a:lnTo>
                          <a:lnTo>
                            <a:pt x="1101" y="440"/>
                          </a:lnTo>
                          <a:lnTo>
                            <a:pt x="1156" y="351"/>
                          </a:lnTo>
                          <a:lnTo>
                            <a:pt x="1234" y="261"/>
                          </a:lnTo>
                          <a:lnTo>
                            <a:pt x="1295" y="199"/>
                          </a:lnTo>
                          <a:lnTo>
                            <a:pt x="1358" y="151"/>
                          </a:lnTo>
                          <a:lnTo>
                            <a:pt x="1422" y="113"/>
                          </a:lnTo>
                          <a:lnTo>
                            <a:pt x="1489" y="83"/>
                          </a:lnTo>
                          <a:lnTo>
                            <a:pt x="1561" y="61"/>
                          </a:lnTo>
                          <a:lnTo>
                            <a:pt x="1638" y="50"/>
                          </a:lnTo>
                          <a:lnTo>
                            <a:pt x="1690" y="46"/>
                          </a:lnTo>
                          <a:lnTo>
                            <a:pt x="1751" y="44"/>
                          </a:lnTo>
                          <a:lnTo>
                            <a:pt x="1899" y="55"/>
                          </a:lnTo>
                          <a:lnTo>
                            <a:pt x="1790" y="29"/>
                          </a:lnTo>
                          <a:lnTo>
                            <a:pt x="1710" y="16"/>
                          </a:lnTo>
                          <a:lnTo>
                            <a:pt x="1622" y="5"/>
                          </a:lnTo>
                          <a:lnTo>
                            <a:pt x="1533" y="0"/>
                          </a:lnTo>
                          <a:lnTo>
                            <a:pt x="1457" y="0"/>
                          </a:lnTo>
                          <a:lnTo>
                            <a:pt x="1378" y="5"/>
                          </a:lnTo>
                          <a:lnTo>
                            <a:pt x="1291" y="13"/>
                          </a:lnTo>
                          <a:lnTo>
                            <a:pt x="1212" y="28"/>
                          </a:lnTo>
                          <a:lnTo>
                            <a:pt x="1117" y="50"/>
                          </a:lnTo>
                          <a:lnTo>
                            <a:pt x="1014" y="79"/>
                          </a:lnTo>
                          <a:lnTo>
                            <a:pt x="914" y="118"/>
                          </a:lnTo>
                          <a:lnTo>
                            <a:pt x="835" y="155"/>
                          </a:lnTo>
                          <a:lnTo>
                            <a:pt x="748" y="201"/>
                          </a:lnTo>
                          <a:lnTo>
                            <a:pt x="657" y="257"/>
                          </a:lnTo>
                          <a:lnTo>
                            <a:pt x="591" y="309"/>
                          </a:lnTo>
                          <a:lnTo>
                            <a:pt x="526" y="362"/>
                          </a:lnTo>
                          <a:lnTo>
                            <a:pt x="458" y="425"/>
                          </a:lnTo>
                          <a:lnTo>
                            <a:pt x="397" y="484"/>
                          </a:lnTo>
                          <a:lnTo>
                            <a:pt x="347" y="545"/>
                          </a:lnTo>
                          <a:lnTo>
                            <a:pt x="294" y="612"/>
                          </a:lnTo>
                          <a:lnTo>
                            <a:pt x="247" y="678"/>
                          </a:lnTo>
                          <a:lnTo>
                            <a:pt x="199" y="750"/>
                          </a:lnTo>
                          <a:lnTo>
                            <a:pt x="161" y="824"/>
                          </a:lnTo>
                          <a:lnTo>
                            <a:pt x="125" y="902"/>
                          </a:lnTo>
                          <a:lnTo>
                            <a:pt x="92" y="983"/>
                          </a:lnTo>
                          <a:lnTo>
                            <a:pt x="64" y="1072"/>
                          </a:lnTo>
                          <a:lnTo>
                            <a:pt x="39" y="1157"/>
                          </a:lnTo>
                          <a:lnTo>
                            <a:pt x="22" y="1244"/>
                          </a:lnTo>
                          <a:lnTo>
                            <a:pt x="9" y="1344"/>
                          </a:lnTo>
                          <a:lnTo>
                            <a:pt x="3" y="1427"/>
                          </a:lnTo>
                          <a:lnTo>
                            <a:pt x="0" y="1510"/>
                          </a:lnTo>
                          <a:lnTo>
                            <a:pt x="3" y="1597"/>
                          </a:lnTo>
                          <a:lnTo>
                            <a:pt x="15" y="1697"/>
                          </a:lnTo>
                          <a:lnTo>
                            <a:pt x="31" y="1801"/>
                          </a:lnTo>
                          <a:lnTo>
                            <a:pt x="53" y="1889"/>
                          </a:lnTo>
                          <a:lnTo>
                            <a:pt x="77" y="1978"/>
                          </a:lnTo>
                          <a:lnTo>
                            <a:pt x="105" y="2050"/>
                          </a:lnTo>
                          <a:lnTo>
                            <a:pt x="142" y="2128"/>
                          </a:lnTo>
                          <a:lnTo>
                            <a:pt x="175" y="2200"/>
                          </a:lnTo>
                          <a:lnTo>
                            <a:pt x="221" y="2283"/>
                          </a:lnTo>
                          <a:lnTo>
                            <a:pt x="275" y="2365"/>
                          </a:lnTo>
                          <a:lnTo>
                            <a:pt x="330" y="2433"/>
                          </a:lnTo>
                          <a:lnTo>
                            <a:pt x="382" y="2498"/>
                          </a:lnTo>
                          <a:lnTo>
                            <a:pt x="441" y="2561"/>
                          </a:lnTo>
                          <a:lnTo>
                            <a:pt x="502" y="2620"/>
                          </a:lnTo>
                          <a:lnTo>
                            <a:pt x="554" y="2664"/>
                          </a:lnTo>
                          <a:lnTo>
                            <a:pt x="620" y="2718"/>
                          </a:lnTo>
                          <a:lnTo>
                            <a:pt x="691" y="2762"/>
                          </a:lnTo>
                          <a:lnTo>
                            <a:pt x="748" y="2796"/>
                          </a:lnTo>
                          <a:lnTo>
                            <a:pt x="807" y="2825"/>
                          </a:lnTo>
                          <a:lnTo>
                            <a:pt x="863" y="2847"/>
                          </a:lnTo>
                          <a:lnTo>
                            <a:pt x="918" y="2864"/>
                          </a:lnTo>
                          <a:lnTo>
                            <a:pt x="1001" y="2884"/>
                          </a:lnTo>
                          <a:lnTo>
                            <a:pt x="1064" y="2892"/>
                          </a:lnTo>
                          <a:lnTo>
                            <a:pt x="1129" y="2895"/>
                          </a:lnTo>
                          <a:lnTo>
                            <a:pt x="1189" y="2892"/>
                          </a:lnTo>
                          <a:lnTo>
                            <a:pt x="1269" y="2881"/>
                          </a:lnTo>
                          <a:lnTo>
                            <a:pt x="1347" y="2862"/>
                          </a:lnTo>
                          <a:lnTo>
                            <a:pt x="1417" y="2834"/>
                          </a:lnTo>
                          <a:lnTo>
                            <a:pt x="1474" y="2801"/>
                          </a:lnTo>
                          <a:lnTo>
                            <a:pt x="1539" y="2762"/>
                          </a:lnTo>
                          <a:lnTo>
                            <a:pt x="1590" y="2718"/>
                          </a:lnTo>
                          <a:lnTo>
                            <a:pt x="1644" y="2668"/>
                          </a:lnTo>
                          <a:lnTo>
                            <a:pt x="1690" y="2609"/>
                          </a:lnTo>
                          <a:lnTo>
                            <a:pt x="1733" y="2546"/>
                          </a:lnTo>
                          <a:lnTo>
                            <a:pt x="1766" y="2479"/>
                          </a:lnTo>
                          <a:lnTo>
                            <a:pt x="1790" y="2404"/>
                          </a:lnTo>
                          <a:lnTo>
                            <a:pt x="1810" y="2326"/>
                          </a:lnTo>
                          <a:lnTo>
                            <a:pt x="1821" y="2246"/>
                          </a:lnTo>
                          <a:lnTo>
                            <a:pt x="1823" y="2163"/>
                          </a:lnTo>
                          <a:lnTo>
                            <a:pt x="1812" y="2071"/>
                          </a:lnTo>
                          <a:lnTo>
                            <a:pt x="1794" y="1991"/>
                          </a:lnTo>
                          <a:lnTo>
                            <a:pt x="1762" y="1914"/>
                          </a:lnTo>
                          <a:lnTo>
                            <a:pt x="1727" y="1841"/>
                          </a:lnTo>
                          <a:lnTo>
                            <a:pt x="1683" y="1777"/>
                          </a:lnTo>
                          <a:lnTo>
                            <a:pt x="1627" y="1699"/>
                          </a:lnTo>
                          <a:lnTo>
                            <a:pt x="1561" y="1625"/>
                          </a:lnTo>
                          <a:close/>
                        </a:path>
                      </a:pathLst>
                    </a:custGeom>
                    <a:gradFill rotWithShape="0">
                      <a:gsLst>
                        <a:gs pos="0">
                          <a:srgbClr val="33CC33"/>
                        </a:gs>
                        <a:gs pos="100000">
                          <a:srgbClr val="D9FFB3"/>
                        </a:gs>
                      </a:gsLst>
                      <a:lin ang="0" scaled="1"/>
                    </a:gradFill>
                    <a:ln w="3175" cap="flat" cmpd="sng">
                      <a:solidFill>
                        <a:srgbClr val="99FF33"/>
                      </a:solidFill>
                      <a:prstDash val="solid"/>
                      <a:round/>
                      <a:headEnd type="none" w="med" len="med"/>
                      <a:tailEnd type="none" w="med" len="med"/>
                    </a:ln>
                    <a:effectLst/>
                  </p:spPr>
                  <p:txBody>
                    <a:bodyPr/>
                    <a:lstStyle/>
                    <a:p>
                      <a:pPr>
                        <a:lnSpc>
                          <a:spcPct val="75000"/>
                        </a:lnSpc>
                      </a:pPr>
                      <a:endParaRPr lang="en-US" sz="2700" b="0">
                        <a:solidFill>
                          <a:srgbClr val="000099"/>
                        </a:solidFill>
                        <a:effectLst/>
                        <a:latin typeface="Impact" pitchFamily="34" charset="0"/>
                      </a:endParaRPr>
                    </a:p>
                  </p:txBody>
                </p:sp>
              </p:grpSp>
              <p:grpSp>
                <p:nvGrpSpPr>
                  <p:cNvPr id="100" name="Group 312"/>
                  <p:cNvGrpSpPr>
                    <a:grpSpLocks/>
                  </p:cNvGrpSpPr>
                  <p:nvPr/>
                </p:nvGrpSpPr>
                <p:grpSpPr bwMode="auto">
                  <a:xfrm>
                    <a:off x="6019800" y="2565400"/>
                    <a:ext cx="1447800" cy="612775"/>
                    <a:chOff x="3792" y="1630"/>
                    <a:chExt cx="912" cy="386"/>
                  </a:xfrm>
                </p:grpSpPr>
                <p:sp>
                  <p:nvSpPr>
                    <p:cNvPr id="121" name="Rectangle 313"/>
                    <p:cNvSpPr>
                      <a:spLocks noChangeArrowheads="1"/>
                    </p:cNvSpPr>
                    <p:nvPr/>
                  </p:nvSpPr>
                  <p:spPr bwMode="auto">
                    <a:xfrm>
                      <a:off x="3792" y="1686"/>
                      <a:ext cx="667" cy="304"/>
                    </a:xfrm>
                    <a:prstGeom prst="rect">
                      <a:avLst/>
                    </a:prstGeom>
                    <a:noFill/>
                    <a:ln w="9525">
                      <a:noFill/>
                      <a:miter lim="800000"/>
                      <a:headEnd/>
                      <a:tailEnd/>
                    </a:ln>
                    <a:effectLst/>
                  </p:spPr>
                  <p:txBody>
                    <a:bodyPr>
                      <a:spAutoFit/>
                    </a:bodyPr>
                    <a:lstStyle/>
                    <a:p>
                      <a:pPr algn="r">
                        <a:lnSpc>
                          <a:spcPct val="75000"/>
                        </a:lnSpc>
                      </a:pPr>
                      <a:r>
                        <a:rPr lang="en-US" sz="1600" b="0">
                          <a:solidFill>
                            <a:srgbClr val="003300"/>
                          </a:solidFill>
                          <a:effectLst/>
                          <a:latin typeface="Impact" pitchFamily="34" charset="0"/>
                        </a:rPr>
                        <a:t>External</a:t>
                      </a:r>
                    </a:p>
                    <a:p>
                      <a:pPr algn="r">
                        <a:lnSpc>
                          <a:spcPct val="75000"/>
                        </a:lnSpc>
                      </a:pPr>
                      <a:r>
                        <a:rPr lang="en-US" sz="1800" b="0">
                          <a:solidFill>
                            <a:srgbClr val="003300"/>
                          </a:solidFill>
                          <a:effectLst/>
                          <a:latin typeface="Impact" pitchFamily="34" charset="0"/>
                        </a:rPr>
                        <a:t>form</a:t>
                      </a:r>
                    </a:p>
                  </p:txBody>
                </p:sp>
                <p:grpSp>
                  <p:nvGrpSpPr>
                    <p:cNvPr id="127" name="Group 314"/>
                    <p:cNvGrpSpPr>
                      <a:grpSpLocks/>
                    </p:cNvGrpSpPr>
                    <p:nvPr/>
                  </p:nvGrpSpPr>
                  <p:grpSpPr bwMode="auto">
                    <a:xfrm>
                      <a:off x="4453" y="1731"/>
                      <a:ext cx="58" cy="151"/>
                      <a:chOff x="4460" y="1731"/>
                      <a:chExt cx="58" cy="151"/>
                    </a:xfrm>
                  </p:grpSpPr>
                  <p:sp>
                    <p:nvSpPr>
                      <p:cNvPr id="136" name="Line 315"/>
                      <p:cNvSpPr>
                        <a:spLocks noChangeShapeType="1"/>
                      </p:cNvSpPr>
                      <p:nvPr/>
                    </p:nvSpPr>
                    <p:spPr bwMode="auto">
                      <a:xfrm rot="5575797" flipV="1">
                        <a:off x="4447" y="1811"/>
                        <a:ext cx="84" cy="58"/>
                      </a:xfrm>
                      <a:prstGeom prst="line">
                        <a:avLst/>
                      </a:prstGeom>
                      <a:noFill/>
                      <a:ln w="38100">
                        <a:solidFill>
                          <a:schemeClr val="tx1"/>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137" name="Line 316"/>
                      <p:cNvSpPr>
                        <a:spLocks noChangeShapeType="1"/>
                      </p:cNvSpPr>
                      <p:nvPr/>
                    </p:nvSpPr>
                    <p:spPr bwMode="auto">
                      <a:xfrm rot="-5575797">
                        <a:off x="4446" y="1745"/>
                        <a:ext cx="85" cy="58"/>
                      </a:xfrm>
                      <a:prstGeom prst="line">
                        <a:avLst/>
                      </a:prstGeom>
                      <a:noFill/>
                      <a:ln w="38100">
                        <a:solidFill>
                          <a:schemeClr val="tx1"/>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sp>
                  <p:nvSpPr>
                    <p:cNvPr id="134" name="Text Box 317"/>
                    <p:cNvSpPr txBox="1">
                      <a:spLocks noChangeArrowheads="1"/>
                    </p:cNvSpPr>
                    <p:nvPr/>
                  </p:nvSpPr>
                  <p:spPr bwMode="auto">
                    <a:xfrm>
                      <a:off x="4504" y="1630"/>
                      <a:ext cx="200" cy="261"/>
                    </a:xfrm>
                    <a:prstGeom prst="rect">
                      <a:avLst/>
                    </a:prstGeom>
                    <a:noFill/>
                    <a:ln w="9525">
                      <a:noFill/>
                      <a:miter lim="800000"/>
                      <a:headEnd/>
                      <a:tailEnd/>
                    </a:ln>
                    <a:effectLst/>
                  </p:spPr>
                  <p:txBody>
                    <a:bodyPr>
                      <a:spAutoFit/>
                    </a:bodyPr>
                    <a:lstStyle/>
                    <a:p>
                      <a:pPr>
                        <a:lnSpc>
                          <a:spcPct val="75000"/>
                        </a:lnSpc>
                      </a:pPr>
                      <a:r>
                        <a:rPr lang="en-US" sz="2800" b="0">
                          <a:solidFill>
                            <a:srgbClr val="6600CC"/>
                          </a:solidFill>
                          <a:effectLst/>
                          <a:latin typeface="Impact" pitchFamily="34" charset="0"/>
                        </a:rPr>
                        <a:t>+</a:t>
                      </a:r>
                    </a:p>
                  </p:txBody>
                </p:sp>
                <p:sp>
                  <p:nvSpPr>
                    <p:cNvPr id="135" name="Text Box 318"/>
                    <p:cNvSpPr txBox="1">
                      <a:spLocks noChangeArrowheads="1"/>
                    </p:cNvSpPr>
                    <p:nvPr/>
                  </p:nvSpPr>
                  <p:spPr bwMode="auto">
                    <a:xfrm>
                      <a:off x="4531" y="1755"/>
                      <a:ext cx="173" cy="261"/>
                    </a:xfrm>
                    <a:prstGeom prst="rect">
                      <a:avLst/>
                    </a:prstGeom>
                    <a:noFill/>
                    <a:ln w="9525">
                      <a:noFill/>
                      <a:miter lim="800000"/>
                      <a:headEnd/>
                      <a:tailEnd/>
                    </a:ln>
                    <a:effectLst/>
                  </p:spPr>
                  <p:txBody>
                    <a:bodyPr>
                      <a:spAutoFit/>
                    </a:bodyPr>
                    <a:lstStyle/>
                    <a:p>
                      <a:pPr>
                        <a:lnSpc>
                          <a:spcPct val="75000"/>
                        </a:lnSpc>
                      </a:pPr>
                      <a:r>
                        <a:rPr lang="en-US" sz="2800" b="0">
                          <a:solidFill>
                            <a:srgbClr val="000099"/>
                          </a:solidFill>
                          <a:effectLst/>
                          <a:latin typeface="Impact" pitchFamily="34" charset="0"/>
                        </a:rPr>
                        <a:t>-</a:t>
                      </a:r>
                    </a:p>
                  </p:txBody>
                </p:sp>
              </p:grpSp>
              <p:grpSp>
                <p:nvGrpSpPr>
                  <p:cNvPr id="101" name="Group 102"/>
                  <p:cNvGrpSpPr/>
                  <p:nvPr/>
                </p:nvGrpSpPr>
                <p:grpSpPr>
                  <a:xfrm>
                    <a:off x="6145213" y="1725613"/>
                    <a:ext cx="1322388" cy="579438"/>
                    <a:chOff x="6145213" y="1725613"/>
                    <a:chExt cx="1322388" cy="579438"/>
                  </a:xfrm>
                </p:grpSpPr>
                <p:sp>
                  <p:nvSpPr>
                    <p:cNvPr id="102" name="Rectangle 306"/>
                    <p:cNvSpPr>
                      <a:spLocks noChangeArrowheads="1"/>
                    </p:cNvSpPr>
                    <p:nvPr/>
                  </p:nvSpPr>
                  <p:spPr bwMode="auto">
                    <a:xfrm>
                      <a:off x="6145213" y="1781176"/>
                      <a:ext cx="974725" cy="460375"/>
                    </a:xfrm>
                    <a:prstGeom prst="rect">
                      <a:avLst/>
                    </a:prstGeom>
                    <a:noFill/>
                    <a:ln w="9525">
                      <a:noFill/>
                      <a:miter lim="800000"/>
                      <a:headEnd/>
                      <a:tailEnd/>
                    </a:ln>
                    <a:effectLst/>
                  </p:spPr>
                  <p:txBody>
                    <a:bodyPr>
                      <a:spAutoFit/>
                    </a:bodyPr>
                    <a:lstStyle/>
                    <a:p>
                      <a:pPr algn="r">
                        <a:lnSpc>
                          <a:spcPct val="75000"/>
                        </a:lnSpc>
                      </a:pPr>
                      <a:r>
                        <a:rPr lang="en-US" sz="1600" b="0">
                          <a:solidFill>
                            <a:srgbClr val="660066"/>
                          </a:solidFill>
                          <a:effectLst/>
                          <a:latin typeface="Impact" pitchFamily="34" charset="0"/>
                        </a:rPr>
                        <a:t>Internal</a:t>
                      </a:r>
                    </a:p>
                    <a:p>
                      <a:pPr algn="r">
                        <a:lnSpc>
                          <a:spcPct val="75000"/>
                        </a:lnSpc>
                      </a:pPr>
                      <a:r>
                        <a:rPr lang="en-US" sz="1600" b="0">
                          <a:solidFill>
                            <a:srgbClr val="660066"/>
                          </a:solidFill>
                          <a:effectLst/>
                          <a:latin typeface="Impact" pitchFamily="34" charset="0"/>
                        </a:rPr>
                        <a:t>nature</a:t>
                      </a:r>
                    </a:p>
                  </p:txBody>
                </p:sp>
                <p:sp>
                  <p:nvSpPr>
                    <p:cNvPr id="106" name="Text Box 310"/>
                    <p:cNvSpPr txBox="1">
                      <a:spLocks noChangeArrowheads="1"/>
                    </p:cNvSpPr>
                    <p:nvPr/>
                  </p:nvSpPr>
                  <p:spPr bwMode="auto">
                    <a:xfrm>
                      <a:off x="7150101" y="1725613"/>
                      <a:ext cx="317500" cy="412750"/>
                    </a:xfrm>
                    <a:prstGeom prst="rect">
                      <a:avLst/>
                    </a:prstGeom>
                    <a:noFill/>
                    <a:ln w="9525">
                      <a:noFill/>
                      <a:miter lim="800000"/>
                      <a:headEnd/>
                      <a:tailEnd/>
                    </a:ln>
                    <a:effectLst/>
                  </p:spPr>
                  <p:txBody>
                    <a:bodyPr>
                      <a:spAutoFit/>
                    </a:bodyPr>
                    <a:lstStyle/>
                    <a:p>
                      <a:pPr>
                        <a:lnSpc>
                          <a:spcPct val="75000"/>
                        </a:lnSpc>
                      </a:pPr>
                      <a:r>
                        <a:rPr lang="en-US" sz="2800" b="0">
                          <a:solidFill>
                            <a:srgbClr val="6600CC"/>
                          </a:solidFill>
                          <a:effectLst/>
                          <a:latin typeface="Impact" pitchFamily="34" charset="0"/>
                        </a:rPr>
                        <a:t>+</a:t>
                      </a:r>
                    </a:p>
                  </p:txBody>
                </p:sp>
                <p:sp>
                  <p:nvSpPr>
                    <p:cNvPr id="110" name="Text Box 311"/>
                    <p:cNvSpPr txBox="1">
                      <a:spLocks noChangeArrowheads="1"/>
                    </p:cNvSpPr>
                    <p:nvPr/>
                  </p:nvSpPr>
                  <p:spPr bwMode="auto">
                    <a:xfrm>
                      <a:off x="7192963" y="1890713"/>
                      <a:ext cx="274638" cy="414338"/>
                    </a:xfrm>
                    <a:prstGeom prst="rect">
                      <a:avLst/>
                    </a:prstGeom>
                    <a:noFill/>
                    <a:ln w="9525">
                      <a:noFill/>
                      <a:miter lim="800000"/>
                      <a:headEnd/>
                      <a:tailEnd/>
                    </a:ln>
                    <a:effectLst/>
                  </p:spPr>
                  <p:txBody>
                    <a:bodyPr>
                      <a:spAutoFit/>
                    </a:bodyPr>
                    <a:lstStyle/>
                    <a:p>
                      <a:pPr>
                        <a:lnSpc>
                          <a:spcPct val="75000"/>
                        </a:lnSpc>
                      </a:pPr>
                      <a:r>
                        <a:rPr lang="en-US" sz="2800" b="0">
                          <a:solidFill>
                            <a:srgbClr val="000099"/>
                          </a:solidFill>
                          <a:effectLst/>
                          <a:latin typeface="Impact" pitchFamily="34" charset="0"/>
                        </a:rPr>
                        <a:t>-</a:t>
                      </a:r>
                    </a:p>
                  </p:txBody>
                </p:sp>
                <p:grpSp>
                  <p:nvGrpSpPr>
                    <p:cNvPr id="117" name="Group 99"/>
                    <p:cNvGrpSpPr/>
                    <p:nvPr/>
                  </p:nvGrpSpPr>
                  <p:grpSpPr>
                    <a:xfrm>
                      <a:off x="7069138" y="1867695"/>
                      <a:ext cx="92868" cy="238919"/>
                      <a:chOff x="7066583" y="1754866"/>
                      <a:chExt cx="92868" cy="238919"/>
                    </a:xfrm>
                  </p:grpSpPr>
                  <p:sp>
                    <p:nvSpPr>
                      <p:cNvPr id="118" name="Line 323"/>
                      <p:cNvSpPr>
                        <a:spLocks noChangeShapeType="1"/>
                      </p:cNvSpPr>
                      <p:nvPr/>
                    </p:nvSpPr>
                    <p:spPr bwMode="auto">
                      <a:xfrm rot="5575797" flipV="1">
                        <a:off x="7046739" y="1881072"/>
                        <a:ext cx="133350" cy="92075"/>
                      </a:xfrm>
                      <a:prstGeom prst="line">
                        <a:avLst/>
                      </a:prstGeom>
                      <a:noFill/>
                      <a:ln w="38100">
                        <a:solidFill>
                          <a:schemeClr val="tx1"/>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119" name="Line 324"/>
                      <p:cNvSpPr>
                        <a:spLocks noChangeShapeType="1"/>
                      </p:cNvSpPr>
                      <p:nvPr/>
                    </p:nvSpPr>
                    <p:spPr bwMode="auto">
                      <a:xfrm rot="16024203">
                        <a:off x="7045152" y="1776297"/>
                        <a:ext cx="134938" cy="92075"/>
                      </a:xfrm>
                      <a:prstGeom prst="line">
                        <a:avLst/>
                      </a:prstGeom>
                      <a:noFill/>
                      <a:ln w="38100">
                        <a:solidFill>
                          <a:schemeClr val="tx1"/>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grpSp>
            </p:grpSp>
          </p:grpSp>
        </p:grpSp>
        <p:sp>
          <p:nvSpPr>
            <p:cNvPr id="78" name="Text Box 299"/>
            <p:cNvSpPr txBox="1">
              <a:spLocks noChangeArrowheads="1"/>
            </p:cNvSpPr>
            <p:nvPr/>
          </p:nvSpPr>
          <p:spPr bwMode="auto">
            <a:xfrm>
              <a:off x="7723188" y="2009775"/>
              <a:ext cx="1192213" cy="688975"/>
            </a:xfrm>
            <a:prstGeom prst="rect">
              <a:avLst/>
            </a:prstGeom>
            <a:noFill/>
            <a:ln w="9525">
              <a:noFill/>
              <a:miter lim="800000"/>
              <a:headEnd/>
              <a:tailEnd/>
            </a:ln>
            <a:effectLst/>
          </p:spPr>
          <p:txBody>
            <a:bodyPr>
              <a:spAutoFit/>
            </a:bodyPr>
            <a:lstStyle/>
            <a:p>
              <a:pPr>
                <a:lnSpc>
                  <a:spcPct val="75000"/>
                </a:lnSpc>
              </a:pPr>
              <a:r>
                <a:rPr lang="en-US" sz="2600" b="0">
                  <a:solidFill>
                    <a:srgbClr val="000099"/>
                  </a:solidFill>
                  <a:effectLst/>
                  <a:latin typeface="Impact" pitchFamily="34" charset="0"/>
                </a:rPr>
                <a:t>Human</a:t>
              </a:r>
            </a:p>
            <a:p>
              <a:pPr>
                <a:lnSpc>
                  <a:spcPct val="75000"/>
                </a:lnSpc>
              </a:pPr>
              <a:r>
                <a:rPr lang="en-US" sz="2600" b="0">
                  <a:solidFill>
                    <a:srgbClr val="000099"/>
                  </a:solidFill>
                  <a:effectLst/>
                  <a:latin typeface="Impact" pitchFamily="34" charset="0"/>
                </a:rPr>
                <a:t>beings</a:t>
              </a:r>
            </a:p>
          </p:txBody>
        </p:sp>
        <p:sp>
          <p:nvSpPr>
            <p:cNvPr id="79" name="Text Box 300"/>
            <p:cNvSpPr txBox="1">
              <a:spLocks noChangeArrowheads="1"/>
            </p:cNvSpPr>
            <p:nvPr/>
          </p:nvSpPr>
          <p:spPr bwMode="auto">
            <a:xfrm>
              <a:off x="7723188" y="3811588"/>
              <a:ext cx="1052513" cy="688975"/>
            </a:xfrm>
            <a:prstGeom prst="rect">
              <a:avLst/>
            </a:prstGeom>
            <a:noFill/>
            <a:ln w="9525">
              <a:noFill/>
              <a:miter lim="800000"/>
              <a:headEnd/>
              <a:tailEnd/>
            </a:ln>
            <a:effectLst/>
          </p:spPr>
          <p:txBody>
            <a:bodyPr>
              <a:spAutoFit/>
            </a:bodyPr>
            <a:lstStyle/>
            <a:p>
              <a:pPr>
                <a:lnSpc>
                  <a:spcPct val="75000"/>
                </a:lnSpc>
              </a:pPr>
              <a:r>
                <a:rPr lang="en-US" sz="2600" b="0">
                  <a:solidFill>
                    <a:srgbClr val="003300"/>
                  </a:solidFill>
                  <a:effectLst/>
                  <a:latin typeface="Impact" pitchFamily="34" charset="0"/>
                </a:rPr>
                <a:t>All</a:t>
              </a:r>
            </a:p>
            <a:p>
              <a:pPr>
                <a:lnSpc>
                  <a:spcPct val="75000"/>
                </a:lnSpc>
              </a:pPr>
              <a:r>
                <a:rPr lang="en-US" sz="2600" b="0">
                  <a:solidFill>
                    <a:srgbClr val="003300"/>
                  </a:solidFill>
                  <a:effectLst/>
                  <a:latin typeface="Impact" pitchFamily="34" charset="0"/>
                </a:rPr>
                <a:t>things</a:t>
              </a:r>
            </a:p>
          </p:txBody>
        </p:sp>
      </p:gr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0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72"/>
                                        </p:tgtEl>
                                        <p:attrNameLst>
                                          <p:attrName>style.visibility</p:attrName>
                                        </p:attrNameLst>
                                      </p:cBhvr>
                                      <p:to>
                                        <p:strVal val="visible"/>
                                      </p:to>
                                    </p:set>
                                    <p:anim calcmode="lin" valueType="num">
                                      <p:cBhvr>
                                        <p:cTn id="17" dur="500" fill="hold"/>
                                        <p:tgtEl>
                                          <p:spTgt spid="72"/>
                                        </p:tgtEl>
                                        <p:attrNameLst>
                                          <p:attrName>ppt_w</p:attrName>
                                        </p:attrNameLst>
                                      </p:cBhvr>
                                      <p:tavLst>
                                        <p:tav tm="0">
                                          <p:val>
                                            <p:fltVal val="0"/>
                                          </p:val>
                                        </p:tav>
                                        <p:tav tm="100000">
                                          <p:val>
                                            <p:strVal val="#ppt_w"/>
                                          </p:val>
                                        </p:tav>
                                      </p:tavLst>
                                    </p:anim>
                                    <p:anim calcmode="lin" valueType="num">
                                      <p:cBhvr>
                                        <p:cTn id="18" dur="500" fill="hold"/>
                                        <p:tgtEl>
                                          <p:spTgt spid="72"/>
                                        </p:tgtEl>
                                        <p:attrNameLst>
                                          <p:attrName>ppt_h</p:attrName>
                                        </p:attrNameLst>
                                      </p:cBhvr>
                                      <p:tavLst>
                                        <p:tav tm="0">
                                          <p:val>
                                            <p:strVal val="#ppt_h"/>
                                          </p:val>
                                        </p:tav>
                                        <p:tav tm="100000">
                                          <p:val>
                                            <p:strVal val="#ppt_h"/>
                                          </p:val>
                                        </p:tav>
                                      </p:tavLst>
                                    </p:anim>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522363"/>
                                        </p:tgtEl>
                                        <p:attrNameLst>
                                          <p:attrName>style.visibility</p:attrName>
                                        </p:attrNameLst>
                                      </p:cBhvr>
                                      <p:to>
                                        <p:strVal val="visible"/>
                                      </p:to>
                                    </p:set>
                                    <p:anim calcmode="lin" valueType="num">
                                      <p:cBhvr>
                                        <p:cTn id="26" dur="1000" fill="hold"/>
                                        <p:tgtEl>
                                          <p:spTgt spid="522363"/>
                                        </p:tgtEl>
                                        <p:attrNameLst>
                                          <p:attrName>ppt_w</p:attrName>
                                        </p:attrNameLst>
                                      </p:cBhvr>
                                      <p:tavLst>
                                        <p:tav tm="0">
                                          <p:val>
                                            <p:strVal val="#ppt_w*0.70"/>
                                          </p:val>
                                        </p:tav>
                                        <p:tav tm="100000">
                                          <p:val>
                                            <p:strVal val="#ppt_w"/>
                                          </p:val>
                                        </p:tav>
                                      </p:tavLst>
                                    </p:anim>
                                    <p:anim calcmode="lin" valueType="num">
                                      <p:cBhvr>
                                        <p:cTn id="27" dur="1000" fill="hold"/>
                                        <p:tgtEl>
                                          <p:spTgt spid="522363"/>
                                        </p:tgtEl>
                                        <p:attrNameLst>
                                          <p:attrName>ppt_h</p:attrName>
                                        </p:attrNameLst>
                                      </p:cBhvr>
                                      <p:tavLst>
                                        <p:tav tm="0">
                                          <p:val>
                                            <p:strVal val="#ppt_h"/>
                                          </p:val>
                                        </p:tav>
                                        <p:tav tm="100000">
                                          <p:val>
                                            <p:strVal val="#ppt_h"/>
                                          </p:val>
                                        </p:tav>
                                      </p:tavLst>
                                    </p:anim>
                                    <p:animEffect transition="in" filter="fade">
                                      <p:cBhvr>
                                        <p:cTn id="28" dur="1000"/>
                                        <p:tgtEl>
                                          <p:spTgt spid="522363"/>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93"/>
                                        </p:tgtEl>
                                        <p:attrNameLst>
                                          <p:attrName>style.visibility</p:attrName>
                                        </p:attrNameLst>
                                      </p:cBhvr>
                                      <p:to>
                                        <p:strVal val="visible"/>
                                      </p:to>
                                    </p:set>
                                    <p:anim calcmode="lin" valueType="num">
                                      <p:cBhvr>
                                        <p:cTn id="33" dur="500" fill="hold"/>
                                        <p:tgtEl>
                                          <p:spTgt spid="93"/>
                                        </p:tgtEl>
                                        <p:attrNameLst>
                                          <p:attrName>ppt_w</p:attrName>
                                        </p:attrNameLst>
                                      </p:cBhvr>
                                      <p:tavLst>
                                        <p:tav tm="0">
                                          <p:val>
                                            <p:fltVal val="0"/>
                                          </p:val>
                                        </p:tav>
                                        <p:tav tm="100000">
                                          <p:val>
                                            <p:strVal val="#ppt_w"/>
                                          </p:val>
                                        </p:tav>
                                      </p:tavLst>
                                    </p:anim>
                                    <p:anim calcmode="lin" valueType="num">
                                      <p:cBhvr>
                                        <p:cTn id="34" dur="500" fill="hold"/>
                                        <p:tgtEl>
                                          <p:spTgt spid="93"/>
                                        </p:tgtEl>
                                        <p:attrNameLst>
                                          <p:attrName>ppt_h</p:attrName>
                                        </p:attrNameLst>
                                      </p:cBhvr>
                                      <p:tavLst>
                                        <p:tav tm="0">
                                          <p:val>
                                            <p:strVal val="#ppt_h"/>
                                          </p:val>
                                        </p:tav>
                                        <p:tav tm="100000">
                                          <p:val>
                                            <p:strVal val="#ppt_h"/>
                                          </p:val>
                                        </p:tav>
                                      </p:tavLst>
                                    </p:anim>
                                  </p:childTnLst>
                                </p:cTn>
                              </p:par>
                              <p:par>
                                <p:cTn id="35" presetID="10" presetClass="entr" presetSubtype="0"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animEffect transition="in" filter="fade">
                                      <p:cBhvr>
                                        <p:cTn id="37" dur="1000"/>
                                        <p:tgtEl>
                                          <p:spTgt spid="74"/>
                                        </p:tgtEl>
                                      </p:cBhvr>
                                    </p:animEffect>
                                  </p:childTnLst>
                                </p:cTn>
                              </p:par>
                            </p:childTnLst>
                          </p:cTn>
                        </p:par>
                      </p:childTnLst>
                    </p:cTn>
                  </p:par>
                  <p:par>
                    <p:cTn id="38" fill="hold">
                      <p:stCondLst>
                        <p:cond delay="indefinite"/>
                      </p:stCondLst>
                      <p:childTnLst>
                        <p:par>
                          <p:cTn id="39" fill="hold">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522311"/>
                                        </p:tgtEl>
                                        <p:attrNameLst>
                                          <p:attrName>style.visibility</p:attrName>
                                        </p:attrNameLst>
                                      </p:cBhvr>
                                      <p:to>
                                        <p:strVal val="visible"/>
                                      </p:to>
                                    </p:set>
                                    <p:anim calcmode="lin" valueType="num">
                                      <p:cBhvr>
                                        <p:cTn id="42" dur="1000" fill="hold"/>
                                        <p:tgtEl>
                                          <p:spTgt spid="522311"/>
                                        </p:tgtEl>
                                        <p:attrNameLst>
                                          <p:attrName>ppt_w</p:attrName>
                                        </p:attrNameLst>
                                      </p:cBhvr>
                                      <p:tavLst>
                                        <p:tav tm="0">
                                          <p:val>
                                            <p:fltVal val="0"/>
                                          </p:val>
                                        </p:tav>
                                        <p:tav tm="100000">
                                          <p:val>
                                            <p:strVal val="#ppt_w"/>
                                          </p:val>
                                        </p:tav>
                                      </p:tavLst>
                                    </p:anim>
                                    <p:anim calcmode="lin" valueType="num">
                                      <p:cBhvr>
                                        <p:cTn id="43" dur="1000" fill="hold"/>
                                        <p:tgtEl>
                                          <p:spTgt spid="5223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11" grpId="0" animBg="1"/>
      <p:bldP spid="522363" grpId="0" autoUpdateAnimBg="0"/>
      <p:bldP spid="72" grpId="0"/>
      <p:bldP spid="92" grpId="0"/>
      <p:bldP spid="9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685059" name="AutoShape 3"/>
          <p:cNvSpPr>
            <a:spLocks noChangeArrowheads="1"/>
          </p:cNvSpPr>
          <p:nvPr/>
        </p:nvSpPr>
        <p:spPr bwMode="auto">
          <a:xfrm rot="-6367766">
            <a:off x="5214144" y="2188369"/>
            <a:ext cx="163512" cy="1143000"/>
          </a:xfrm>
          <a:prstGeom prst="downArrow">
            <a:avLst>
              <a:gd name="adj1" fmla="val 50000"/>
              <a:gd name="adj2" fmla="val 305826"/>
            </a:avLst>
          </a:prstGeom>
          <a:gradFill rotWithShape="0">
            <a:gsLst>
              <a:gs pos="0">
                <a:srgbClr val="FFFFFF"/>
              </a:gs>
              <a:gs pos="100000">
                <a:srgbClr val="CC6600"/>
              </a:gs>
            </a:gsLst>
            <a:path path="rect">
              <a:fillToRect l="50000" t="50000" r="50000" b="50000"/>
            </a:path>
          </a:gradFill>
          <a:ln w="19050">
            <a:solidFill>
              <a:srgbClr val="800000"/>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685060" name="AutoShape 4"/>
          <p:cNvSpPr>
            <a:spLocks noChangeArrowheads="1"/>
          </p:cNvSpPr>
          <p:nvPr/>
        </p:nvSpPr>
        <p:spPr bwMode="auto">
          <a:xfrm rot="6367766" flipV="1">
            <a:off x="5214144" y="3093244"/>
            <a:ext cx="163512" cy="1143000"/>
          </a:xfrm>
          <a:prstGeom prst="downArrow">
            <a:avLst>
              <a:gd name="adj1" fmla="val 50000"/>
              <a:gd name="adj2" fmla="val 305826"/>
            </a:avLst>
          </a:prstGeom>
          <a:gradFill rotWithShape="0">
            <a:gsLst>
              <a:gs pos="0">
                <a:srgbClr val="FFFFFF"/>
              </a:gs>
              <a:gs pos="100000">
                <a:srgbClr val="CC6600"/>
              </a:gs>
            </a:gsLst>
            <a:path path="rect">
              <a:fillToRect l="50000" t="50000" r="50000" b="50000"/>
            </a:path>
          </a:gradFill>
          <a:ln w="12700">
            <a:solidFill>
              <a:srgbClr val="800000"/>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685064" name="Rectangle 8"/>
          <p:cNvSpPr>
            <a:spLocks noChangeArrowheads="1"/>
          </p:cNvSpPr>
          <p:nvPr/>
        </p:nvSpPr>
        <p:spPr bwMode="auto">
          <a:xfrm>
            <a:off x="0" y="5638800"/>
            <a:ext cx="9144000" cy="1219200"/>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685065" name="AutoShape 9"/>
          <p:cNvSpPr>
            <a:spLocks noChangeArrowheads="1"/>
          </p:cNvSpPr>
          <p:nvPr/>
        </p:nvSpPr>
        <p:spPr bwMode="auto">
          <a:xfrm rot="-5400000">
            <a:off x="2781300" y="3032125"/>
            <a:ext cx="609600" cy="381000"/>
          </a:xfrm>
          <a:prstGeom prst="downArrow">
            <a:avLst>
              <a:gd name="adj1" fmla="val 50000"/>
              <a:gd name="adj2" fmla="val 43750"/>
            </a:avLst>
          </a:prstGeom>
          <a:gradFill rotWithShape="0">
            <a:gsLst>
              <a:gs pos="0">
                <a:srgbClr val="FFFFFF"/>
              </a:gs>
              <a:gs pos="100000">
                <a:srgbClr val="CC6600"/>
              </a:gs>
            </a:gsLst>
            <a:path path="rect">
              <a:fillToRect l="50000" t="50000" r="50000" b="50000"/>
            </a:path>
          </a:gradFill>
          <a:ln w="19050">
            <a:solidFill>
              <a:srgbClr val="CC6600"/>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685066" name="WordArt 10"/>
          <p:cNvSpPr>
            <a:spLocks noChangeArrowheads="1" noChangeShapeType="1" noTextEdit="1"/>
          </p:cNvSpPr>
          <p:nvPr/>
        </p:nvSpPr>
        <p:spPr bwMode="auto">
          <a:xfrm rot="-432435">
            <a:off x="4953000" y="2079625"/>
            <a:ext cx="823913" cy="533400"/>
          </a:xfrm>
          <a:prstGeom prst="rect">
            <a:avLst/>
          </a:prstGeom>
        </p:spPr>
        <p:txBody>
          <a:bodyPr wrap="none" fromWordArt="1">
            <a:prstTxWarp prst="textSlantUp">
              <a:avLst>
                <a:gd name="adj" fmla="val 32056"/>
              </a:avLst>
            </a:prstTxWarp>
          </a:bodyPr>
          <a:lstStyle/>
          <a:p>
            <a:pPr algn="ctr">
              <a:lnSpc>
                <a:spcPct val="75000"/>
              </a:lnSpc>
            </a:pPr>
            <a:r>
              <a:rPr lang="en-US" sz="3600" b="0" kern="10">
                <a:ln w="28575">
                  <a:noFill/>
                  <a:round/>
                  <a:headEnd/>
                  <a:tailEnd/>
                </a:ln>
                <a:solidFill>
                  <a:srgbClr val="6600CC"/>
                </a:solidFill>
                <a:effectLst>
                  <a:outerShdw dist="53882" dir="2700000" algn="ctr" rotWithShape="0">
                    <a:srgbClr val="FFFFFF"/>
                  </a:outerShdw>
                </a:effectLst>
                <a:latin typeface="Impact"/>
              </a:rPr>
              <a:t>Image</a:t>
            </a:r>
          </a:p>
        </p:txBody>
      </p:sp>
      <p:sp>
        <p:nvSpPr>
          <p:cNvPr id="685067" name="WordArt 11"/>
          <p:cNvSpPr>
            <a:spLocks noChangeArrowheads="1" noChangeShapeType="1" noTextEdit="1"/>
          </p:cNvSpPr>
          <p:nvPr/>
        </p:nvSpPr>
        <p:spPr bwMode="auto">
          <a:xfrm rot="1515371">
            <a:off x="4967288" y="3756025"/>
            <a:ext cx="823912" cy="533400"/>
          </a:xfrm>
          <a:prstGeom prst="rect">
            <a:avLst/>
          </a:prstGeom>
        </p:spPr>
        <p:txBody>
          <a:bodyPr wrap="none" fromWordArt="1">
            <a:prstTxWarp prst="textSlantUp">
              <a:avLst>
                <a:gd name="adj" fmla="val 32056"/>
              </a:avLst>
            </a:prstTxWarp>
          </a:bodyPr>
          <a:lstStyle/>
          <a:p>
            <a:pPr algn="ctr">
              <a:lnSpc>
                <a:spcPct val="75000"/>
              </a:lnSpc>
            </a:pPr>
            <a:r>
              <a:rPr lang="en-US" sz="3600" b="0" kern="10">
                <a:ln w="28575">
                  <a:noFill/>
                  <a:round/>
                  <a:headEnd/>
                  <a:tailEnd/>
                </a:ln>
                <a:solidFill>
                  <a:srgbClr val="6600CC"/>
                </a:solidFill>
                <a:effectLst>
                  <a:outerShdw dist="53882" dir="2700000" algn="ctr" rotWithShape="0">
                    <a:srgbClr val="FFFFFF"/>
                  </a:outerShdw>
                </a:effectLst>
                <a:latin typeface="Impact"/>
              </a:rPr>
              <a:t>Symbol</a:t>
            </a:r>
          </a:p>
        </p:txBody>
      </p:sp>
      <p:sp>
        <p:nvSpPr>
          <p:cNvPr id="685121" name="Text Box 65"/>
          <p:cNvSpPr txBox="1">
            <a:spLocks noChangeArrowheads="1"/>
          </p:cNvSpPr>
          <p:nvPr/>
        </p:nvSpPr>
        <p:spPr bwMode="auto">
          <a:xfrm>
            <a:off x="1066800" y="5837238"/>
            <a:ext cx="7315200" cy="877163"/>
          </a:xfrm>
          <a:prstGeom prst="rect">
            <a:avLst/>
          </a:prstGeom>
          <a:noFill/>
          <a:ln w="9525">
            <a:noFill/>
            <a:miter lim="800000"/>
            <a:headEnd/>
            <a:tailEnd/>
          </a:ln>
          <a:effectLst/>
        </p:spPr>
        <p:txBody>
          <a:bodyPr>
            <a:spAutoFit/>
          </a:bodyPr>
          <a:lstStyle/>
          <a:p>
            <a:pPr>
              <a:lnSpc>
                <a:spcPct val="85000"/>
              </a:lnSpc>
            </a:pPr>
            <a:r>
              <a:rPr lang="en-US" sz="2000" dirty="0">
                <a:solidFill>
                  <a:srgbClr val="FFFFFF"/>
                </a:solidFill>
                <a:effectLst/>
                <a:latin typeface="Arial Narrow" pitchFamily="34" charset="0"/>
              </a:rPr>
              <a:t>In accordance with the </a:t>
            </a:r>
            <a:r>
              <a:rPr lang="en-US" sz="2000" u="sng" dirty="0">
                <a:solidFill>
                  <a:srgbClr val="FFFFFF"/>
                </a:solidFill>
                <a:effectLst/>
                <a:latin typeface="Arial Narrow" pitchFamily="34" charset="0"/>
              </a:rPr>
              <a:t>Principle of Creation</a:t>
            </a:r>
            <a:r>
              <a:rPr lang="en-US" sz="2000" dirty="0">
                <a:solidFill>
                  <a:srgbClr val="FFFFFF"/>
                </a:solidFill>
                <a:effectLst/>
                <a:latin typeface="Arial Narrow" pitchFamily="34" charset="0"/>
              </a:rPr>
              <a:t>, God’s dual characteristics manifest itself </a:t>
            </a:r>
            <a:r>
              <a:rPr lang="en-US" sz="2000" u="sng" dirty="0">
                <a:solidFill>
                  <a:srgbClr val="FFFFFF"/>
                </a:solidFill>
                <a:effectLst/>
                <a:latin typeface="Arial Narrow" pitchFamily="34" charset="0"/>
              </a:rPr>
              <a:t>symbolically</a:t>
            </a:r>
            <a:r>
              <a:rPr lang="en-US" sz="2000" dirty="0">
                <a:solidFill>
                  <a:srgbClr val="FFFFFF"/>
                </a:solidFill>
                <a:effectLst/>
                <a:latin typeface="Arial Narrow" pitchFamily="34" charset="0"/>
              </a:rPr>
              <a:t> or </a:t>
            </a:r>
            <a:r>
              <a:rPr lang="en-US" sz="2000" u="sng" dirty="0">
                <a:solidFill>
                  <a:srgbClr val="FFFFFF"/>
                </a:solidFill>
                <a:effectLst/>
                <a:latin typeface="Arial Narrow" pitchFamily="34" charset="0"/>
              </a:rPr>
              <a:t>in image</a:t>
            </a:r>
            <a:r>
              <a:rPr lang="en-US" sz="2000" dirty="0">
                <a:solidFill>
                  <a:srgbClr val="FFFFFF"/>
                </a:solidFill>
                <a:effectLst/>
                <a:latin typeface="Arial Narrow" pitchFamily="34" charset="0"/>
              </a:rPr>
              <a:t> as individual embodiments of truth, which constitute the universe.</a:t>
            </a:r>
            <a:endParaRPr lang="en-US" sz="1600" dirty="0">
              <a:solidFill>
                <a:srgbClr val="FFFFFF"/>
              </a:solidFill>
              <a:effectLst/>
              <a:latin typeface="Arial Narrow" pitchFamily="34" charset="0"/>
            </a:endParaRPr>
          </a:p>
        </p:txBody>
      </p:sp>
      <p:grpSp>
        <p:nvGrpSpPr>
          <p:cNvPr id="2" name="Group 202"/>
          <p:cNvGrpSpPr>
            <a:grpSpLocks/>
          </p:cNvGrpSpPr>
          <p:nvPr/>
        </p:nvGrpSpPr>
        <p:grpSpPr bwMode="auto">
          <a:xfrm>
            <a:off x="3048000" y="1851025"/>
            <a:ext cx="2057400" cy="2667000"/>
            <a:chOff x="1920" y="1166"/>
            <a:chExt cx="1296" cy="1680"/>
          </a:xfrm>
        </p:grpSpPr>
        <p:sp>
          <p:nvSpPr>
            <p:cNvPr id="685130" name="AutoShape 74"/>
            <p:cNvSpPr>
              <a:spLocks noChangeArrowheads="1"/>
            </p:cNvSpPr>
            <p:nvPr/>
          </p:nvSpPr>
          <p:spPr bwMode="auto">
            <a:xfrm>
              <a:off x="1920" y="1166"/>
              <a:ext cx="1296" cy="1680"/>
            </a:xfrm>
            <a:prstGeom prst="verticalScroll">
              <a:avLst>
                <a:gd name="adj" fmla="val 12500"/>
              </a:avLst>
            </a:prstGeom>
            <a:gradFill rotWithShape="0">
              <a:gsLst>
                <a:gs pos="0">
                  <a:schemeClr val="bg1"/>
                </a:gs>
                <a:gs pos="100000">
                  <a:srgbClr val="FFCC00"/>
                </a:gs>
              </a:gsLst>
              <a:path path="rect">
                <a:fillToRect l="50000" t="50000" r="50000" b="50000"/>
              </a:path>
            </a:gradFill>
            <a:ln w="28575">
              <a:solidFill>
                <a:srgbClr val="AC5600"/>
              </a:solidFill>
              <a:round/>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685132" name="WordArt 76"/>
            <p:cNvSpPr>
              <a:spLocks noChangeArrowheads="1" noChangeShapeType="1" noTextEdit="1"/>
            </p:cNvSpPr>
            <p:nvPr/>
          </p:nvSpPr>
          <p:spPr bwMode="auto">
            <a:xfrm>
              <a:off x="2184" y="1561"/>
              <a:ext cx="768" cy="1038"/>
            </a:xfrm>
            <a:prstGeom prst="rect">
              <a:avLst/>
            </a:prstGeom>
          </p:spPr>
          <p:txBody>
            <a:bodyPr wrap="none" fromWordArt="1">
              <a:prstTxWarp prst="textPlain">
                <a:avLst>
                  <a:gd name="adj" fmla="val 50000"/>
                </a:avLst>
              </a:prstTxWarp>
            </a:bodyPr>
            <a:lstStyle/>
            <a:p>
              <a:pPr algn="ctr">
                <a:lnSpc>
                  <a:spcPct val="75000"/>
                </a:lnSpc>
              </a:pPr>
              <a:r>
                <a:rPr lang="en-US" sz="3600" b="0" kern="10">
                  <a:ln w="3175">
                    <a:solidFill>
                      <a:srgbClr val="FFFF00"/>
                    </a:solidFill>
                    <a:round/>
                    <a:headEnd/>
                    <a:tailEnd/>
                  </a:ln>
                  <a:solidFill>
                    <a:srgbClr val="5A002D"/>
                  </a:solidFill>
                  <a:effectLst/>
                  <a:latin typeface="Impact"/>
                </a:rPr>
                <a:t>Principle</a:t>
              </a:r>
            </a:p>
            <a:p>
              <a:pPr algn="ctr">
                <a:lnSpc>
                  <a:spcPct val="75000"/>
                </a:lnSpc>
              </a:pPr>
              <a:r>
                <a:rPr lang="en-US" sz="3600" b="0" kern="10">
                  <a:ln w="3175">
                    <a:solidFill>
                      <a:srgbClr val="FFFF00"/>
                    </a:solidFill>
                    <a:round/>
                    <a:headEnd/>
                    <a:tailEnd/>
                  </a:ln>
                  <a:solidFill>
                    <a:srgbClr val="5A002D"/>
                  </a:solidFill>
                  <a:effectLst/>
                  <a:latin typeface="Impact"/>
                </a:rPr>
                <a:t>of</a:t>
              </a:r>
            </a:p>
            <a:p>
              <a:pPr algn="ctr">
                <a:lnSpc>
                  <a:spcPct val="75000"/>
                </a:lnSpc>
              </a:pPr>
              <a:r>
                <a:rPr lang="en-US" sz="3600" b="0" kern="10">
                  <a:ln w="3175">
                    <a:solidFill>
                      <a:srgbClr val="FFFF00"/>
                    </a:solidFill>
                    <a:round/>
                    <a:headEnd/>
                    <a:tailEnd/>
                  </a:ln>
                  <a:solidFill>
                    <a:srgbClr val="5A002D"/>
                  </a:solidFill>
                  <a:effectLst/>
                  <a:latin typeface="Impact"/>
                </a:rPr>
                <a:t>Creation</a:t>
              </a:r>
            </a:p>
          </p:txBody>
        </p:sp>
      </p:grpSp>
      <p:sp>
        <p:nvSpPr>
          <p:cNvPr id="685186" name="WordArt 130"/>
          <p:cNvSpPr>
            <a:spLocks noChangeArrowheads="1" noChangeShapeType="1" noTextEdit="1"/>
          </p:cNvSpPr>
          <p:nvPr/>
        </p:nvSpPr>
        <p:spPr bwMode="auto">
          <a:xfrm>
            <a:off x="6248400" y="838200"/>
            <a:ext cx="2362200" cy="533400"/>
          </a:xfrm>
          <a:prstGeom prst="rect">
            <a:avLst/>
          </a:prstGeom>
        </p:spPr>
        <p:txBody>
          <a:bodyPr wrap="none" fromWordArt="1">
            <a:prstTxWarp prst="textPlain">
              <a:avLst>
                <a:gd name="adj" fmla="val 50000"/>
              </a:avLst>
            </a:prstTxWarp>
            <a:scene3d>
              <a:camera prst="legacyPerspectiveTop"/>
              <a:lightRig rig="legacyHarsh3" dir="b"/>
            </a:scene3d>
            <a:sp3d extrusionH="887400" prstMaterial="legacyMatte">
              <a:extrusionClr>
                <a:srgbClr val="800000"/>
              </a:extrusionClr>
            </a:sp3d>
          </a:bodyPr>
          <a:lstStyle/>
          <a:p>
            <a:pPr algn="ctr">
              <a:lnSpc>
                <a:spcPct val="75000"/>
              </a:lnSpc>
            </a:pPr>
            <a:r>
              <a:rPr lang="en-US" sz="3600" b="0" kern="10">
                <a:ln w="9525">
                  <a:round/>
                  <a:headEnd/>
                  <a:tailEnd/>
                </a:ln>
                <a:gradFill rotWithShape="0">
                  <a:gsLst>
                    <a:gs pos="0">
                      <a:srgbClr val="FF9933"/>
                    </a:gs>
                    <a:gs pos="50000">
                      <a:srgbClr val="FFFF00"/>
                    </a:gs>
                    <a:gs pos="100000">
                      <a:srgbClr val="FF9933"/>
                    </a:gs>
                  </a:gsLst>
                  <a:lin ang="5400000" scaled="1"/>
                </a:gradFill>
                <a:effectLst/>
                <a:latin typeface="Impact"/>
              </a:rPr>
              <a:t>Universe</a:t>
            </a:r>
          </a:p>
        </p:txBody>
      </p:sp>
      <p:sp>
        <p:nvSpPr>
          <p:cNvPr id="685187" name="Text Box 131"/>
          <p:cNvSpPr txBox="1">
            <a:spLocks noChangeArrowheads="1"/>
          </p:cNvSpPr>
          <p:nvPr/>
        </p:nvSpPr>
        <p:spPr bwMode="auto">
          <a:xfrm>
            <a:off x="657225" y="4572000"/>
            <a:ext cx="1781175" cy="1044575"/>
          </a:xfrm>
          <a:prstGeom prst="rect">
            <a:avLst/>
          </a:prstGeom>
          <a:noFill/>
          <a:ln w="9525" algn="ctr">
            <a:noFill/>
            <a:miter lim="800000"/>
            <a:headEnd/>
            <a:tailEnd/>
          </a:ln>
          <a:effectLst>
            <a:outerShdw dist="28398" dir="1593903" algn="ctr" rotWithShape="0">
              <a:schemeClr val="bg1"/>
            </a:outerShdw>
          </a:effectLst>
        </p:spPr>
        <p:txBody>
          <a:bodyPr>
            <a:spAutoFit/>
          </a:bodyPr>
          <a:lstStyle/>
          <a:p>
            <a:pPr algn="ctr">
              <a:lnSpc>
                <a:spcPct val="80000"/>
              </a:lnSpc>
            </a:pPr>
            <a:r>
              <a:rPr lang="en-US" sz="2600" b="0" dirty="0">
                <a:solidFill>
                  <a:srgbClr val="800080"/>
                </a:solidFill>
                <a:effectLst/>
                <a:latin typeface="Arial Black" pitchFamily="34" charset="0"/>
              </a:rPr>
              <a:t>Invisible</a:t>
            </a:r>
          </a:p>
          <a:p>
            <a:pPr algn="ctr">
              <a:lnSpc>
                <a:spcPct val="80000"/>
              </a:lnSpc>
            </a:pPr>
            <a:r>
              <a:rPr lang="en-US" sz="2600" b="0" dirty="0">
                <a:solidFill>
                  <a:srgbClr val="800080"/>
                </a:solidFill>
                <a:effectLst/>
                <a:latin typeface="Arial Black" pitchFamily="34" charset="0"/>
              </a:rPr>
              <a:t>subject</a:t>
            </a:r>
          </a:p>
          <a:p>
            <a:pPr algn="ctr">
              <a:lnSpc>
                <a:spcPct val="80000"/>
              </a:lnSpc>
            </a:pPr>
            <a:r>
              <a:rPr lang="en-US" sz="2600" b="0" dirty="0">
                <a:solidFill>
                  <a:srgbClr val="800080"/>
                </a:solidFill>
                <a:effectLst/>
                <a:latin typeface="Arial Black" pitchFamily="34" charset="0"/>
              </a:rPr>
              <a:t>partner</a:t>
            </a:r>
          </a:p>
        </p:txBody>
      </p:sp>
      <p:sp>
        <p:nvSpPr>
          <p:cNvPr id="685254" name="WordArt 198"/>
          <p:cNvSpPr>
            <a:spLocks noChangeArrowheads="1" noChangeShapeType="1" noTextEdit="1"/>
          </p:cNvSpPr>
          <p:nvPr/>
        </p:nvSpPr>
        <p:spPr bwMode="auto">
          <a:xfrm>
            <a:off x="5867400" y="5127625"/>
            <a:ext cx="3124200" cy="434975"/>
          </a:xfrm>
          <a:prstGeom prst="rect">
            <a:avLst/>
          </a:prstGeom>
        </p:spPr>
        <p:txBody>
          <a:bodyPr wrap="none" fromWordArt="1">
            <a:prstTxWarp prst="textPlain">
              <a:avLst>
                <a:gd name="adj" fmla="val 50000"/>
              </a:avLst>
            </a:prstTxWarp>
          </a:bodyPr>
          <a:lstStyle/>
          <a:p>
            <a:pPr algn="ctr">
              <a:lnSpc>
                <a:spcPct val="75000"/>
              </a:lnSpc>
            </a:pPr>
            <a:r>
              <a:rPr lang="en-US" sz="3600" b="0" kern="10">
                <a:ln w="9525">
                  <a:noFill/>
                  <a:round/>
                  <a:headEnd/>
                  <a:tailEnd/>
                </a:ln>
                <a:solidFill>
                  <a:srgbClr val="6600CC"/>
                </a:solidFill>
                <a:effectLst/>
                <a:latin typeface="Arial Black"/>
              </a:rPr>
              <a:t>Substantial object partner</a:t>
            </a:r>
          </a:p>
        </p:txBody>
      </p:sp>
      <p:grpSp>
        <p:nvGrpSpPr>
          <p:cNvPr id="107" name="Group 106"/>
          <p:cNvGrpSpPr/>
          <p:nvPr/>
        </p:nvGrpSpPr>
        <p:grpSpPr>
          <a:xfrm>
            <a:off x="5943600" y="1501775"/>
            <a:ext cx="2971801" cy="3505200"/>
            <a:chOff x="5943600" y="1501775"/>
            <a:chExt cx="2971801" cy="3505200"/>
          </a:xfrm>
        </p:grpSpPr>
        <p:grpSp>
          <p:nvGrpSpPr>
            <p:cNvPr id="106" name="Group 105"/>
            <p:cNvGrpSpPr/>
            <p:nvPr/>
          </p:nvGrpSpPr>
          <p:grpSpPr>
            <a:xfrm>
              <a:off x="5943600" y="1501775"/>
              <a:ext cx="2901951" cy="3505200"/>
              <a:chOff x="5943600" y="1501775"/>
              <a:chExt cx="2901951" cy="3505200"/>
            </a:xfrm>
          </p:grpSpPr>
          <p:sp>
            <p:nvSpPr>
              <p:cNvPr id="685354" name="AutoShape 298"/>
              <p:cNvSpPr>
                <a:spLocks noChangeArrowheads="1"/>
              </p:cNvSpPr>
              <p:nvPr/>
            </p:nvSpPr>
            <p:spPr bwMode="auto">
              <a:xfrm>
                <a:off x="5970588" y="1501775"/>
                <a:ext cx="2874963" cy="3505200"/>
              </a:xfrm>
              <a:prstGeom prst="roundRect">
                <a:avLst>
                  <a:gd name="adj" fmla="val 16667"/>
                </a:avLst>
              </a:prstGeom>
              <a:gradFill rotWithShape="0">
                <a:gsLst>
                  <a:gs pos="0">
                    <a:srgbClr val="FFCC00"/>
                  </a:gs>
                  <a:gs pos="50000">
                    <a:schemeClr val="bg1"/>
                  </a:gs>
                  <a:gs pos="100000">
                    <a:srgbClr val="FFCC00"/>
                  </a:gs>
                </a:gsLst>
                <a:lin ang="2700000" scaled="1"/>
              </a:gradFill>
              <a:ln w="28575">
                <a:solidFill>
                  <a:srgbClr val="FFCC00"/>
                </a:solidFill>
                <a:round/>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grpSp>
            <p:nvGrpSpPr>
              <p:cNvPr id="105" name="Group 104"/>
              <p:cNvGrpSpPr/>
              <p:nvPr/>
            </p:nvGrpSpPr>
            <p:grpSpPr>
              <a:xfrm>
                <a:off x="5943600" y="1571625"/>
                <a:ext cx="1779588" cy="3344863"/>
                <a:chOff x="5943600" y="1571625"/>
                <a:chExt cx="1779588" cy="3344863"/>
              </a:xfrm>
            </p:grpSpPr>
            <p:grpSp>
              <p:nvGrpSpPr>
                <p:cNvPr id="17" name="Group 319"/>
                <p:cNvGrpSpPr>
                  <a:grpSpLocks/>
                </p:cNvGrpSpPr>
                <p:nvPr/>
              </p:nvGrpSpPr>
              <p:grpSpPr bwMode="auto">
                <a:xfrm>
                  <a:off x="5943600" y="3276600"/>
                  <a:ext cx="1779588" cy="1639888"/>
                  <a:chOff x="3744" y="2078"/>
                  <a:chExt cx="1121" cy="1033"/>
                </a:xfrm>
              </p:grpSpPr>
              <p:grpSp>
                <p:nvGrpSpPr>
                  <p:cNvPr id="18" name="Group 320"/>
                  <p:cNvGrpSpPr>
                    <a:grpSpLocks/>
                  </p:cNvGrpSpPr>
                  <p:nvPr/>
                </p:nvGrpSpPr>
                <p:grpSpPr bwMode="auto">
                  <a:xfrm>
                    <a:off x="3805" y="2078"/>
                    <a:ext cx="1060" cy="1033"/>
                    <a:chOff x="3805" y="2078"/>
                    <a:chExt cx="1060" cy="1033"/>
                  </a:xfrm>
                </p:grpSpPr>
                <p:sp>
                  <p:nvSpPr>
                    <p:cNvPr id="685377" name="Freeform 321"/>
                    <p:cNvSpPr>
                      <a:spLocks/>
                    </p:cNvSpPr>
                    <p:nvPr/>
                  </p:nvSpPr>
                  <p:spPr bwMode="auto">
                    <a:xfrm rot="5437268" flipH="1" flipV="1">
                      <a:off x="3957" y="1926"/>
                      <a:ext cx="755" cy="1060"/>
                    </a:xfrm>
                    <a:custGeom>
                      <a:avLst/>
                      <a:gdLst/>
                      <a:ahLst/>
                      <a:cxnLst>
                        <a:cxn ang="0">
                          <a:pos x="405" y="1335"/>
                        </a:cxn>
                        <a:cxn ang="0">
                          <a:pos x="625" y="1501"/>
                        </a:cxn>
                        <a:cxn ang="0">
                          <a:pos x="758" y="1645"/>
                        </a:cxn>
                        <a:cxn ang="0">
                          <a:pos x="850" y="1845"/>
                        </a:cxn>
                        <a:cxn ang="0">
                          <a:pos x="892" y="2022"/>
                        </a:cxn>
                        <a:cxn ang="0">
                          <a:pos x="889" y="2178"/>
                        </a:cxn>
                        <a:cxn ang="0">
                          <a:pos x="839" y="2372"/>
                        </a:cxn>
                        <a:cxn ang="0">
                          <a:pos x="743" y="2544"/>
                        </a:cxn>
                        <a:cxn ang="0">
                          <a:pos x="604" y="2696"/>
                        </a:cxn>
                        <a:cxn ang="0">
                          <a:pos x="477" y="2782"/>
                        </a:cxn>
                        <a:cxn ang="0">
                          <a:pos x="338" y="2834"/>
                        </a:cxn>
                        <a:cxn ang="0">
                          <a:pos x="209" y="2849"/>
                        </a:cxn>
                        <a:cxn ang="0">
                          <a:pos x="0" y="2840"/>
                        </a:cxn>
                        <a:cxn ang="0">
                          <a:pos x="189" y="2879"/>
                        </a:cxn>
                        <a:cxn ang="0">
                          <a:pos x="366" y="2895"/>
                        </a:cxn>
                        <a:cxn ang="0">
                          <a:pos x="521" y="2890"/>
                        </a:cxn>
                        <a:cxn ang="0">
                          <a:pos x="687" y="2867"/>
                        </a:cxn>
                        <a:cxn ang="0">
                          <a:pos x="885" y="2816"/>
                        </a:cxn>
                        <a:cxn ang="0">
                          <a:pos x="1064" y="2740"/>
                        </a:cxn>
                        <a:cxn ang="0">
                          <a:pos x="1242" y="2638"/>
                        </a:cxn>
                        <a:cxn ang="0">
                          <a:pos x="1373" y="2533"/>
                        </a:cxn>
                        <a:cxn ang="0">
                          <a:pos x="1502" y="2411"/>
                        </a:cxn>
                        <a:cxn ang="0">
                          <a:pos x="1605" y="2283"/>
                        </a:cxn>
                        <a:cxn ang="0">
                          <a:pos x="1700" y="2145"/>
                        </a:cxn>
                        <a:cxn ang="0">
                          <a:pos x="1774" y="1993"/>
                        </a:cxn>
                        <a:cxn ang="0">
                          <a:pos x="1835" y="1823"/>
                        </a:cxn>
                        <a:cxn ang="0">
                          <a:pos x="1877" y="1651"/>
                        </a:cxn>
                        <a:cxn ang="0">
                          <a:pos x="1896" y="1468"/>
                        </a:cxn>
                        <a:cxn ang="0">
                          <a:pos x="1896" y="1298"/>
                        </a:cxn>
                        <a:cxn ang="0">
                          <a:pos x="1868" y="1094"/>
                        </a:cxn>
                        <a:cxn ang="0">
                          <a:pos x="1822" y="917"/>
                        </a:cxn>
                        <a:cxn ang="0">
                          <a:pos x="1757" y="767"/>
                        </a:cxn>
                        <a:cxn ang="0">
                          <a:pos x="1678" y="612"/>
                        </a:cxn>
                        <a:cxn ang="0">
                          <a:pos x="1569" y="462"/>
                        </a:cxn>
                        <a:cxn ang="0">
                          <a:pos x="1458" y="334"/>
                        </a:cxn>
                        <a:cxn ang="0">
                          <a:pos x="1345" y="231"/>
                        </a:cxn>
                        <a:cxn ang="0">
                          <a:pos x="1208" y="133"/>
                        </a:cxn>
                        <a:cxn ang="0">
                          <a:pos x="1092" y="70"/>
                        </a:cxn>
                        <a:cxn ang="0">
                          <a:pos x="981" y="31"/>
                        </a:cxn>
                        <a:cxn ang="0">
                          <a:pos x="835" y="3"/>
                        </a:cxn>
                        <a:cxn ang="0">
                          <a:pos x="710" y="3"/>
                        </a:cxn>
                        <a:cxn ang="0">
                          <a:pos x="552" y="33"/>
                        </a:cxn>
                        <a:cxn ang="0">
                          <a:pos x="425" y="94"/>
                        </a:cxn>
                        <a:cxn ang="0">
                          <a:pos x="309" y="177"/>
                        </a:cxn>
                        <a:cxn ang="0">
                          <a:pos x="209" y="286"/>
                        </a:cxn>
                        <a:cxn ang="0">
                          <a:pos x="133" y="416"/>
                        </a:cxn>
                        <a:cxn ang="0">
                          <a:pos x="89" y="569"/>
                        </a:cxn>
                        <a:cxn ang="0">
                          <a:pos x="76" y="732"/>
                        </a:cxn>
                        <a:cxn ang="0">
                          <a:pos x="105" y="904"/>
                        </a:cxn>
                        <a:cxn ang="0">
                          <a:pos x="172" y="1054"/>
                        </a:cxn>
                        <a:cxn ang="0">
                          <a:pos x="272" y="1196"/>
                        </a:cxn>
                      </a:cxnLst>
                      <a:rect l="0" t="0" r="r" b="b"/>
                      <a:pathLst>
                        <a:path w="1899" h="2895">
                          <a:moveTo>
                            <a:pt x="338" y="1270"/>
                          </a:moveTo>
                          <a:lnTo>
                            <a:pt x="405" y="1335"/>
                          </a:lnTo>
                          <a:lnTo>
                            <a:pt x="475" y="1390"/>
                          </a:lnTo>
                          <a:lnTo>
                            <a:pt x="625" y="1501"/>
                          </a:lnTo>
                          <a:lnTo>
                            <a:pt x="702" y="1573"/>
                          </a:lnTo>
                          <a:lnTo>
                            <a:pt x="758" y="1645"/>
                          </a:lnTo>
                          <a:lnTo>
                            <a:pt x="817" y="1756"/>
                          </a:lnTo>
                          <a:lnTo>
                            <a:pt x="850" y="1845"/>
                          </a:lnTo>
                          <a:lnTo>
                            <a:pt x="881" y="1937"/>
                          </a:lnTo>
                          <a:lnTo>
                            <a:pt x="892" y="2022"/>
                          </a:lnTo>
                          <a:lnTo>
                            <a:pt x="894" y="2106"/>
                          </a:lnTo>
                          <a:lnTo>
                            <a:pt x="889" y="2178"/>
                          </a:lnTo>
                          <a:lnTo>
                            <a:pt x="872" y="2278"/>
                          </a:lnTo>
                          <a:lnTo>
                            <a:pt x="839" y="2372"/>
                          </a:lnTo>
                          <a:lnTo>
                            <a:pt x="798" y="2455"/>
                          </a:lnTo>
                          <a:lnTo>
                            <a:pt x="743" y="2544"/>
                          </a:lnTo>
                          <a:lnTo>
                            <a:pt x="665" y="2634"/>
                          </a:lnTo>
                          <a:lnTo>
                            <a:pt x="604" y="2696"/>
                          </a:lnTo>
                          <a:lnTo>
                            <a:pt x="541" y="2744"/>
                          </a:lnTo>
                          <a:lnTo>
                            <a:pt x="477" y="2782"/>
                          </a:lnTo>
                          <a:lnTo>
                            <a:pt x="410" y="2812"/>
                          </a:lnTo>
                          <a:lnTo>
                            <a:pt x="338" y="2834"/>
                          </a:lnTo>
                          <a:lnTo>
                            <a:pt x="261" y="2845"/>
                          </a:lnTo>
                          <a:lnTo>
                            <a:pt x="209" y="2849"/>
                          </a:lnTo>
                          <a:lnTo>
                            <a:pt x="148" y="2851"/>
                          </a:lnTo>
                          <a:lnTo>
                            <a:pt x="0" y="2840"/>
                          </a:lnTo>
                          <a:lnTo>
                            <a:pt x="109" y="2866"/>
                          </a:lnTo>
                          <a:lnTo>
                            <a:pt x="189" y="2879"/>
                          </a:lnTo>
                          <a:lnTo>
                            <a:pt x="277" y="2890"/>
                          </a:lnTo>
                          <a:lnTo>
                            <a:pt x="366" y="2895"/>
                          </a:lnTo>
                          <a:lnTo>
                            <a:pt x="442" y="2895"/>
                          </a:lnTo>
                          <a:lnTo>
                            <a:pt x="521" y="2890"/>
                          </a:lnTo>
                          <a:lnTo>
                            <a:pt x="608" y="2882"/>
                          </a:lnTo>
                          <a:lnTo>
                            <a:pt x="687" y="2867"/>
                          </a:lnTo>
                          <a:lnTo>
                            <a:pt x="782" y="2845"/>
                          </a:lnTo>
                          <a:lnTo>
                            <a:pt x="885" y="2816"/>
                          </a:lnTo>
                          <a:lnTo>
                            <a:pt x="985" y="2777"/>
                          </a:lnTo>
                          <a:lnTo>
                            <a:pt x="1064" y="2740"/>
                          </a:lnTo>
                          <a:lnTo>
                            <a:pt x="1151" y="2694"/>
                          </a:lnTo>
                          <a:lnTo>
                            <a:pt x="1242" y="2638"/>
                          </a:lnTo>
                          <a:lnTo>
                            <a:pt x="1308" y="2586"/>
                          </a:lnTo>
                          <a:lnTo>
                            <a:pt x="1373" y="2533"/>
                          </a:lnTo>
                          <a:lnTo>
                            <a:pt x="1441" y="2470"/>
                          </a:lnTo>
                          <a:lnTo>
                            <a:pt x="1502" y="2411"/>
                          </a:lnTo>
                          <a:lnTo>
                            <a:pt x="1552" y="2350"/>
                          </a:lnTo>
                          <a:lnTo>
                            <a:pt x="1605" y="2283"/>
                          </a:lnTo>
                          <a:lnTo>
                            <a:pt x="1652" y="2217"/>
                          </a:lnTo>
                          <a:lnTo>
                            <a:pt x="1700" y="2145"/>
                          </a:lnTo>
                          <a:lnTo>
                            <a:pt x="1738" y="2071"/>
                          </a:lnTo>
                          <a:lnTo>
                            <a:pt x="1774" y="1993"/>
                          </a:lnTo>
                          <a:lnTo>
                            <a:pt x="1807" y="1912"/>
                          </a:lnTo>
                          <a:lnTo>
                            <a:pt x="1835" y="1823"/>
                          </a:lnTo>
                          <a:lnTo>
                            <a:pt x="1860" y="1738"/>
                          </a:lnTo>
                          <a:lnTo>
                            <a:pt x="1877" y="1651"/>
                          </a:lnTo>
                          <a:lnTo>
                            <a:pt x="1890" y="1551"/>
                          </a:lnTo>
                          <a:lnTo>
                            <a:pt x="1896" y="1468"/>
                          </a:lnTo>
                          <a:lnTo>
                            <a:pt x="1899" y="1385"/>
                          </a:lnTo>
                          <a:lnTo>
                            <a:pt x="1896" y="1298"/>
                          </a:lnTo>
                          <a:lnTo>
                            <a:pt x="1884" y="1198"/>
                          </a:lnTo>
                          <a:lnTo>
                            <a:pt x="1868" y="1094"/>
                          </a:lnTo>
                          <a:lnTo>
                            <a:pt x="1846" y="1006"/>
                          </a:lnTo>
                          <a:lnTo>
                            <a:pt x="1822" y="917"/>
                          </a:lnTo>
                          <a:lnTo>
                            <a:pt x="1794" y="845"/>
                          </a:lnTo>
                          <a:lnTo>
                            <a:pt x="1757" y="767"/>
                          </a:lnTo>
                          <a:lnTo>
                            <a:pt x="1724" y="695"/>
                          </a:lnTo>
                          <a:lnTo>
                            <a:pt x="1678" y="612"/>
                          </a:lnTo>
                          <a:lnTo>
                            <a:pt x="1624" y="530"/>
                          </a:lnTo>
                          <a:lnTo>
                            <a:pt x="1569" y="462"/>
                          </a:lnTo>
                          <a:lnTo>
                            <a:pt x="1517" y="397"/>
                          </a:lnTo>
                          <a:lnTo>
                            <a:pt x="1458" y="334"/>
                          </a:lnTo>
                          <a:lnTo>
                            <a:pt x="1397" y="275"/>
                          </a:lnTo>
                          <a:lnTo>
                            <a:pt x="1345" y="231"/>
                          </a:lnTo>
                          <a:lnTo>
                            <a:pt x="1279" y="177"/>
                          </a:lnTo>
                          <a:lnTo>
                            <a:pt x="1208" y="133"/>
                          </a:lnTo>
                          <a:lnTo>
                            <a:pt x="1151" y="99"/>
                          </a:lnTo>
                          <a:lnTo>
                            <a:pt x="1092" y="70"/>
                          </a:lnTo>
                          <a:lnTo>
                            <a:pt x="1036" y="48"/>
                          </a:lnTo>
                          <a:lnTo>
                            <a:pt x="981" y="31"/>
                          </a:lnTo>
                          <a:lnTo>
                            <a:pt x="898" y="11"/>
                          </a:lnTo>
                          <a:lnTo>
                            <a:pt x="835" y="3"/>
                          </a:lnTo>
                          <a:lnTo>
                            <a:pt x="770" y="0"/>
                          </a:lnTo>
                          <a:lnTo>
                            <a:pt x="710" y="3"/>
                          </a:lnTo>
                          <a:lnTo>
                            <a:pt x="630" y="14"/>
                          </a:lnTo>
                          <a:lnTo>
                            <a:pt x="552" y="33"/>
                          </a:lnTo>
                          <a:lnTo>
                            <a:pt x="482" y="61"/>
                          </a:lnTo>
                          <a:lnTo>
                            <a:pt x="425" y="94"/>
                          </a:lnTo>
                          <a:lnTo>
                            <a:pt x="360" y="133"/>
                          </a:lnTo>
                          <a:lnTo>
                            <a:pt x="309" y="177"/>
                          </a:lnTo>
                          <a:lnTo>
                            <a:pt x="255" y="227"/>
                          </a:lnTo>
                          <a:lnTo>
                            <a:pt x="209" y="286"/>
                          </a:lnTo>
                          <a:lnTo>
                            <a:pt x="166" y="349"/>
                          </a:lnTo>
                          <a:lnTo>
                            <a:pt x="133" y="416"/>
                          </a:lnTo>
                          <a:lnTo>
                            <a:pt x="109" y="491"/>
                          </a:lnTo>
                          <a:lnTo>
                            <a:pt x="89" y="569"/>
                          </a:lnTo>
                          <a:lnTo>
                            <a:pt x="78" y="649"/>
                          </a:lnTo>
                          <a:lnTo>
                            <a:pt x="76" y="732"/>
                          </a:lnTo>
                          <a:lnTo>
                            <a:pt x="87" y="824"/>
                          </a:lnTo>
                          <a:lnTo>
                            <a:pt x="105" y="904"/>
                          </a:lnTo>
                          <a:lnTo>
                            <a:pt x="137" y="981"/>
                          </a:lnTo>
                          <a:lnTo>
                            <a:pt x="172" y="1054"/>
                          </a:lnTo>
                          <a:lnTo>
                            <a:pt x="216" y="1118"/>
                          </a:lnTo>
                          <a:lnTo>
                            <a:pt x="272" y="1196"/>
                          </a:lnTo>
                          <a:lnTo>
                            <a:pt x="338" y="1270"/>
                          </a:lnTo>
                          <a:close/>
                        </a:path>
                      </a:pathLst>
                    </a:custGeom>
                    <a:gradFill rotWithShape="0">
                      <a:gsLst>
                        <a:gs pos="0">
                          <a:srgbClr val="FFCCFF"/>
                        </a:gs>
                        <a:gs pos="50000">
                          <a:srgbClr val="FF9999"/>
                        </a:gs>
                        <a:gs pos="100000">
                          <a:srgbClr val="FFCCFF"/>
                        </a:gs>
                      </a:gsLst>
                      <a:lin ang="18900000" scaled="1"/>
                    </a:gradFill>
                    <a:ln w="9525" cap="flat" cmpd="sng">
                      <a:solidFill>
                        <a:srgbClr val="FFCCCC"/>
                      </a:solidFill>
                      <a:prstDash val="solid"/>
                      <a:round/>
                      <a:headEnd type="none" w="med" len="med"/>
                      <a:tailEnd type="none" w="med" len="med"/>
                    </a:ln>
                    <a:effectLst/>
                  </p:spPr>
                  <p:txBody>
                    <a:bodyPr/>
                    <a:lstStyle/>
                    <a:p>
                      <a:pPr>
                        <a:lnSpc>
                          <a:spcPct val="75000"/>
                        </a:lnSpc>
                      </a:pPr>
                      <a:endParaRPr lang="en-US" sz="2700" b="0">
                        <a:solidFill>
                          <a:srgbClr val="000099"/>
                        </a:solidFill>
                        <a:effectLst/>
                        <a:latin typeface="Impact" pitchFamily="34" charset="0"/>
                      </a:endParaRPr>
                    </a:p>
                  </p:txBody>
                </p:sp>
                <p:sp>
                  <p:nvSpPr>
                    <p:cNvPr id="685378" name="Freeform 322"/>
                    <p:cNvSpPr>
                      <a:spLocks/>
                    </p:cNvSpPr>
                    <p:nvPr/>
                  </p:nvSpPr>
                  <p:spPr bwMode="auto">
                    <a:xfrm rot="5435238" flipH="1" flipV="1">
                      <a:off x="3987" y="2233"/>
                      <a:ext cx="696" cy="1060"/>
                    </a:xfrm>
                    <a:custGeom>
                      <a:avLst/>
                      <a:gdLst/>
                      <a:ahLst/>
                      <a:cxnLst>
                        <a:cxn ang="0">
                          <a:pos x="1494" y="1560"/>
                        </a:cxn>
                        <a:cxn ang="0">
                          <a:pos x="1274" y="1394"/>
                        </a:cxn>
                        <a:cxn ang="0">
                          <a:pos x="1141" y="1250"/>
                        </a:cxn>
                        <a:cxn ang="0">
                          <a:pos x="1049" y="1050"/>
                        </a:cxn>
                        <a:cxn ang="0">
                          <a:pos x="1007" y="873"/>
                        </a:cxn>
                        <a:cxn ang="0">
                          <a:pos x="1010" y="717"/>
                        </a:cxn>
                        <a:cxn ang="0">
                          <a:pos x="1060" y="523"/>
                        </a:cxn>
                        <a:cxn ang="0">
                          <a:pos x="1156" y="351"/>
                        </a:cxn>
                        <a:cxn ang="0">
                          <a:pos x="1295" y="199"/>
                        </a:cxn>
                        <a:cxn ang="0">
                          <a:pos x="1422" y="113"/>
                        </a:cxn>
                        <a:cxn ang="0">
                          <a:pos x="1561" y="61"/>
                        </a:cxn>
                        <a:cxn ang="0">
                          <a:pos x="1690" y="46"/>
                        </a:cxn>
                        <a:cxn ang="0">
                          <a:pos x="1899" y="55"/>
                        </a:cxn>
                        <a:cxn ang="0">
                          <a:pos x="1710" y="16"/>
                        </a:cxn>
                        <a:cxn ang="0">
                          <a:pos x="1533" y="0"/>
                        </a:cxn>
                        <a:cxn ang="0">
                          <a:pos x="1378" y="5"/>
                        </a:cxn>
                        <a:cxn ang="0">
                          <a:pos x="1212" y="28"/>
                        </a:cxn>
                        <a:cxn ang="0">
                          <a:pos x="1014" y="79"/>
                        </a:cxn>
                        <a:cxn ang="0">
                          <a:pos x="835" y="155"/>
                        </a:cxn>
                        <a:cxn ang="0">
                          <a:pos x="657" y="257"/>
                        </a:cxn>
                        <a:cxn ang="0">
                          <a:pos x="526" y="362"/>
                        </a:cxn>
                        <a:cxn ang="0">
                          <a:pos x="397" y="484"/>
                        </a:cxn>
                        <a:cxn ang="0">
                          <a:pos x="294" y="612"/>
                        </a:cxn>
                        <a:cxn ang="0">
                          <a:pos x="199" y="750"/>
                        </a:cxn>
                        <a:cxn ang="0">
                          <a:pos x="125" y="902"/>
                        </a:cxn>
                        <a:cxn ang="0">
                          <a:pos x="64" y="1072"/>
                        </a:cxn>
                        <a:cxn ang="0">
                          <a:pos x="22" y="1244"/>
                        </a:cxn>
                        <a:cxn ang="0">
                          <a:pos x="3" y="1427"/>
                        </a:cxn>
                        <a:cxn ang="0">
                          <a:pos x="3" y="1597"/>
                        </a:cxn>
                        <a:cxn ang="0">
                          <a:pos x="31" y="1801"/>
                        </a:cxn>
                        <a:cxn ang="0">
                          <a:pos x="77" y="1978"/>
                        </a:cxn>
                        <a:cxn ang="0">
                          <a:pos x="142" y="2128"/>
                        </a:cxn>
                        <a:cxn ang="0">
                          <a:pos x="221" y="2283"/>
                        </a:cxn>
                        <a:cxn ang="0">
                          <a:pos x="330" y="2433"/>
                        </a:cxn>
                        <a:cxn ang="0">
                          <a:pos x="441" y="2561"/>
                        </a:cxn>
                        <a:cxn ang="0">
                          <a:pos x="554" y="2664"/>
                        </a:cxn>
                        <a:cxn ang="0">
                          <a:pos x="691" y="2762"/>
                        </a:cxn>
                        <a:cxn ang="0">
                          <a:pos x="807" y="2825"/>
                        </a:cxn>
                        <a:cxn ang="0">
                          <a:pos x="918" y="2864"/>
                        </a:cxn>
                        <a:cxn ang="0">
                          <a:pos x="1064" y="2892"/>
                        </a:cxn>
                        <a:cxn ang="0">
                          <a:pos x="1189" y="2892"/>
                        </a:cxn>
                        <a:cxn ang="0">
                          <a:pos x="1347" y="2862"/>
                        </a:cxn>
                        <a:cxn ang="0">
                          <a:pos x="1474" y="2801"/>
                        </a:cxn>
                        <a:cxn ang="0">
                          <a:pos x="1590" y="2718"/>
                        </a:cxn>
                        <a:cxn ang="0">
                          <a:pos x="1690" y="2609"/>
                        </a:cxn>
                        <a:cxn ang="0">
                          <a:pos x="1766" y="2479"/>
                        </a:cxn>
                        <a:cxn ang="0">
                          <a:pos x="1810" y="2326"/>
                        </a:cxn>
                        <a:cxn ang="0">
                          <a:pos x="1823" y="2163"/>
                        </a:cxn>
                        <a:cxn ang="0">
                          <a:pos x="1794" y="1991"/>
                        </a:cxn>
                        <a:cxn ang="0">
                          <a:pos x="1727" y="1841"/>
                        </a:cxn>
                        <a:cxn ang="0">
                          <a:pos x="1627" y="1699"/>
                        </a:cxn>
                      </a:cxnLst>
                      <a:rect l="0" t="0" r="r" b="b"/>
                      <a:pathLst>
                        <a:path w="1899" h="2895">
                          <a:moveTo>
                            <a:pt x="1561" y="1625"/>
                          </a:moveTo>
                          <a:lnTo>
                            <a:pt x="1494" y="1560"/>
                          </a:lnTo>
                          <a:lnTo>
                            <a:pt x="1424" y="1505"/>
                          </a:lnTo>
                          <a:lnTo>
                            <a:pt x="1274" y="1394"/>
                          </a:lnTo>
                          <a:lnTo>
                            <a:pt x="1197" y="1322"/>
                          </a:lnTo>
                          <a:lnTo>
                            <a:pt x="1141" y="1250"/>
                          </a:lnTo>
                          <a:lnTo>
                            <a:pt x="1082" y="1139"/>
                          </a:lnTo>
                          <a:lnTo>
                            <a:pt x="1049" y="1050"/>
                          </a:lnTo>
                          <a:lnTo>
                            <a:pt x="1018" y="958"/>
                          </a:lnTo>
                          <a:lnTo>
                            <a:pt x="1007" y="873"/>
                          </a:lnTo>
                          <a:lnTo>
                            <a:pt x="1005" y="789"/>
                          </a:lnTo>
                          <a:lnTo>
                            <a:pt x="1010" y="717"/>
                          </a:lnTo>
                          <a:lnTo>
                            <a:pt x="1027" y="617"/>
                          </a:lnTo>
                          <a:lnTo>
                            <a:pt x="1060" y="523"/>
                          </a:lnTo>
                          <a:lnTo>
                            <a:pt x="1101" y="440"/>
                          </a:lnTo>
                          <a:lnTo>
                            <a:pt x="1156" y="351"/>
                          </a:lnTo>
                          <a:lnTo>
                            <a:pt x="1234" y="261"/>
                          </a:lnTo>
                          <a:lnTo>
                            <a:pt x="1295" y="199"/>
                          </a:lnTo>
                          <a:lnTo>
                            <a:pt x="1358" y="151"/>
                          </a:lnTo>
                          <a:lnTo>
                            <a:pt x="1422" y="113"/>
                          </a:lnTo>
                          <a:lnTo>
                            <a:pt x="1489" y="83"/>
                          </a:lnTo>
                          <a:lnTo>
                            <a:pt x="1561" y="61"/>
                          </a:lnTo>
                          <a:lnTo>
                            <a:pt x="1638" y="50"/>
                          </a:lnTo>
                          <a:lnTo>
                            <a:pt x="1690" y="46"/>
                          </a:lnTo>
                          <a:lnTo>
                            <a:pt x="1751" y="44"/>
                          </a:lnTo>
                          <a:lnTo>
                            <a:pt x="1899" y="55"/>
                          </a:lnTo>
                          <a:lnTo>
                            <a:pt x="1790" y="29"/>
                          </a:lnTo>
                          <a:lnTo>
                            <a:pt x="1710" y="16"/>
                          </a:lnTo>
                          <a:lnTo>
                            <a:pt x="1622" y="5"/>
                          </a:lnTo>
                          <a:lnTo>
                            <a:pt x="1533" y="0"/>
                          </a:lnTo>
                          <a:lnTo>
                            <a:pt x="1457" y="0"/>
                          </a:lnTo>
                          <a:lnTo>
                            <a:pt x="1378" y="5"/>
                          </a:lnTo>
                          <a:lnTo>
                            <a:pt x="1291" y="13"/>
                          </a:lnTo>
                          <a:lnTo>
                            <a:pt x="1212" y="28"/>
                          </a:lnTo>
                          <a:lnTo>
                            <a:pt x="1117" y="50"/>
                          </a:lnTo>
                          <a:lnTo>
                            <a:pt x="1014" y="79"/>
                          </a:lnTo>
                          <a:lnTo>
                            <a:pt x="914" y="118"/>
                          </a:lnTo>
                          <a:lnTo>
                            <a:pt x="835" y="155"/>
                          </a:lnTo>
                          <a:lnTo>
                            <a:pt x="748" y="201"/>
                          </a:lnTo>
                          <a:lnTo>
                            <a:pt x="657" y="257"/>
                          </a:lnTo>
                          <a:lnTo>
                            <a:pt x="591" y="309"/>
                          </a:lnTo>
                          <a:lnTo>
                            <a:pt x="526" y="362"/>
                          </a:lnTo>
                          <a:lnTo>
                            <a:pt x="458" y="425"/>
                          </a:lnTo>
                          <a:lnTo>
                            <a:pt x="397" y="484"/>
                          </a:lnTo>
                          <a:lnTo>
                            <a:pt x="347" y="545"/>
                          </a:lnTo>
                          <a:lnTo>
                            <a:pt x="294" y="612"/>
                          </a:lnTo>
                          <a:lnTo>
                            <a:pt x="247" y="678"/>
                          </a:lnTo>
                          <a:lnTo>
                            <a:pt x="199" y="750"/>
                          </a:lnTo>
                          <a:lnTo>
                            <a:pt x="161" y="824"/>
                          </a:lnTo>
                          <a:lnTo>
                            <a:pt x="125" y="902"/>
                          </a:lnTo>
                          <a:lnTo>
                            <a:pt x="92" y="983"/>
                          </a:lnTo>
                          <a:lnTo>
                            <a:pt x="64" y="1072"/>
                          </a:lnTo>
                          <a:lnTo>
                            <a:pt x="39" y="1157"/>
                          </a:lnTo>
                          <a:lnTo>
                            <a:pt x="22" y="1244"/>
                          </a:lnTo>
                          <a:lnTo>
                            <a:pt x="9" y="1344"/>
                          </a:lnTo>
                          <a:lnTo>
                            <a:pt x="3" y="1427"/>
                          </a:lnTo>
                          <a:lnTo>
                            <a:pt x="0" y="1510"/>
                          </a:lnTo>
                          <a:lnTo>
                            <a:pt x="3" y="1597"/>
                          </a:lnTo>
                          <a:lnTo>
                            <a:pt x="15" y="1697"/>
                          </a:lnTo>
                          <a:lnTo>
                            <a:pt x="31" y="1801"/>
                          </a:lnTo>
                          <a:lnTo>
                            <a:pt x="53" y="1889"/>
                          </a:lnTo>
                          <a:lnTo>
                            <a:pt x="77" y="1978"/>
                          </a:lnTo>
                          <a:lnTo>
                            <a:pt x="105" y="2050"/>
                          </a:lnTo>
                          <a:lnTo>
                            <a:pt x="142" y="2128"/>
                          </a:lnTo>
                          <a:lnTo>
                            <a:pt x="175" y="2200"/>
                          </a:lnTo>
                          <a:lnTo>
                            <a:pt x="221" y="2283"/>
                          </a:lnTo>
                          <a:lnTo>
                            <a:pt x="275" y="2365"/>
                          </a:lnTo>
                          <a:lnTo>
                            <a:pt x="330" y="2433"/>
                          </a:lnTo>
                          <a:lnTo>
                            <a:pt x="382" y="2498"/>
                          </a:lnTo>
                          <a:lnTo>
                            <a:pt x="441" y="2561"/>
                          </a:lnTo>
                          <a:lnTo>
                            <a:pt x="502" y="2620"/>
                          </a:lnTo>
                          <a:lnTo>
                            <a:pt x="554" y="2664"/>
                          </a:lnTo>
                          <a:lnTo>
                            <a:pt x="620" y="2718"/>
                          </a:lnTo>
                          <a:lnTo>
                            <a:pt x="691" y="2762"/>
                          </a:lnTo>
                          <a:lnTo>
                            <a:pt x="748" y="2796"/>
                          </a:lnTo>
                          <a:lnTo>
                            <a:pt x="807" y="2825"/>
                          </a:lnTo>
                          <a:lnTo>
                            <a:pt x="863" y="2847"/>
                          </a:lnTo>
                          <a:lnTo>
                            <a:pt x="918" y="2864"/>
                          </a:lnTo>
                          <a:lnTo>
                            <a:pt x="1001" y="2884"/>
                          </a:lnTo>
                          <a:lnTo>
                            <a:pt x="1064" y="2892"/>
                          </a:lnTo>
                          <a:lnTo>
                            <a:pt x="1129" y="2895"/>
                          </a:lnTo>
                          <a:lnTo>
                            <a:pt x="1189" y="2892"/>
                          </a:lnTo>
                          <a:lnTo>
                            <a:pt x="1269" y="2881"/>
                          </a:lnTo>
                          <a:lnTo>
                            <a:pt x="1347" y="2862"/>
                          </a:lnTo>
                          <a:lnTo>
                            <a:pt x="1417" y="2834"/>
                          </a:lnTo>
                          <a:lnTo>
                            <a:pt x="1474" y="2801"/>
                          </a:lnTo>
                          <a:lnTo>
                            <a:pt x="1539" y="2762"/>
                          </a:lnTo>
                          <a:lnTo>
                            <a:pt x="1590" y="2718"/>
                          </a:lnTo>
                          <a:lnTo>
                            <a:pt x="1644" y="2668"/>
                          </a:lnTo>
                          <a:lnTo>
                            <a:pt x="1690" y="2609"/>
                          </a:lnTo>
                          <a:lnTo>
                            <a:pt x="1733" y="2546"/>
                          </a:lnTo>
                          <a:lnTo>
                            <a:pt x="1766" y="2479"/>
                          </a:lnTo>
                          <a:lnTo>
                            <a:pt x="1790" y="2404"/>
                          </a:lnTo>
                          <a:lnTo>
                            <a:pt x="1810" y="2326"/>
                          </a:lnTo>
                          <a:lnTo>
                            <a:pt x="1821" y="2246"/>
                          </a:lnTo>
                          <a:lnTo>
                            <a:pt x="1823" y="2163"/>
                          </a:lnTo>
                          <a:lnTo>
                            <a:pt x="1812" y="2071"/>
                          </a:lnTo>
                          <a:lnTo>
                            <a:pt x="1794" y="1991"/>
                          </a:lnTo>
                          <a:lnTo>
                            <a:pt x="1762" y="1914"/>
                          </a:lnTo>
                          <a:lnTo>
                            <a:pt x="1727" y="1841"/>
                          </a:lnTo>
                          <a:lnTo>
                            <a:pt x="1683" y="1777"/>
                          </a:lnTo>
                          <a:lnTo>
                            <a:pt x="1627" y="1699"/>
                          </a:lnTo>
                          <a:lnTo>
                            <a:pt x="1561" y="1625"/>
                          </a:lnTo>
                          <a:close/>
                        </a:path>
                      </a:pathLst>
                    </a:custGeom>
                    <a:gradFill rotWithShape="0">
                      <a:gsLst>
                        <a:gs pos="0">
                          <a:srgbClr val="33CC33"/>
                        </a:gs>
                        <a:gs pos="100000">
                          <a:srgbClr val="D9FFB3"/>
                        </a:gs>
                      </a:gsLst>
                      <a:lin ang="0" scaled="1"/>
                    </a:gradFill>
                    <a:ln w="3175" cap="flat" cmpd="sng">
                      <a:solidFill>
                        <a:srgbClr val="99FF33"/>
                      </a:solidFill>
                      <a:prstDash val="solid"/>
                      <a:round/>
                      <a:headEnd type="none" w="med" len="med"/>
                      <a:tailEnd type="none" w="med" len="med"/>
                    </a:ln>
                    <a:effectLst/>
                  </p:spPr>
                  <p:txBody>
                    <a:bodyPr/>
                    <a:lstStyle/>
                    <a:p>
                      <a:pPr>
                        <a:lnSpc>
                          <a:spcPct val="75000"/>
                        </a:lnSpc>
                      </a:pPr>
                      <a:endParaRPr lang="en-US" sz="2700" b="0">
                        <a:solidFill>
                          <a:srgbClr val="000099"/>
                        </a:solidFill>
                        <a:effectLst/>
                        <a:latin typeface="Impact" pitchFamily="34" charset="0"/>
                      </a:endParaRPr>
                    </a:p>
                  </p:txBody>
                </p:sp>
              </p:grpSp>
              <p:grpSp>
                <p:nvGrpSpPr>
                  <p:cNvPr id="19" name="Group 323"/>
                  <p:cNvGrpSpPr>
                    <a:grpSpLocks/>
                  </p:cNvGrpSpPr>
                  <p:nvPr/>
                </p:nvGrpSpPr>
                <p:grpSpPr bwMode="auto">
                  <a:xfrm>
                    <a:off x="3744" y="2717"/>
                    <a:ext cx="960" cy="374"/>
                    <a:chOff x="3744" y="2717"/>
                    <a:chExt cx="960" cy="374"/>
                  </a:xfrm>
                </p:grpSpPr>
                <p:sp>
                  <p:nvSpPr>
                    <p:cNvPr id="685380" name="Rectangle 324"/>
                    <p:cNvSpPr>
                      <a:spLocks noChangeArrowheads="1"/>
                    </p:cNvSpPr>
                    <p:nvPr/>
                  </p:nvSpPr>
                  <p:spPr bwMode="auto">
                    <a:xfrm>
                      <a:off x="3744" y="2768"/>
                      <a:ext cx="715" cy="290"/>
                    </a:xfrm>
                    <a:prstGeom prst="rect">
                      <a:avLst/>
                    </a:prstGeom>
                    <a:noFill/>
                    <a:ln w="9525">
                      <a:noFill/>
                      <a:miter lim="800000"/>
                      <a:headEnd/>
                      <a:tailEnd/>
                    </a:ln>
                    <a:effectLst/>
                  </p:spPr>
                  <p:txBody>
                    <a:bodyPr>
                      <a:spAutoFit/>
                    </a:bodyPr>
                    <a:lstStyle/>
                    <a:p>
                      <a:pPr algn="r">
                        <a:lnSpc>
                          <a:spcPct val="75000"/>
                        </a:lnSpc>
                      </a:pPr>
                      <a:r>
                        <a:rPr lang="en-US" sz="1600" b="0">
                          <a:solidFill>
                            <a:srgbClr val="003300"/>
                          </a:solidFill>
                          <a:effectLst/>
                          <a:latin typeface="Impact" pitchFamily="34" charset="0"/>
                        </a:rPr>
                        <a:t>External</a:t>
                      </a:r>
                    </a:p>
                    <a:p>
                      <a:pPr algn="r">
                        <a:lnSpc>
                          <a:spcPct val="75000"/>
                        </a:lnSpc>
                      </a:pPr>
                      <a:r>
                        <a:rPr lang="en-US" sz="1600" b="0">
                          <a:solidFill>
                            <a:srgbClr val="003300"/>
                          </a:solidFill>
                          <a:effectLst/>
                          <a:latin typeface="Impact" pitchFamily="34" charset="0"/>
                        </a:rPr>
                        <a:t>form</a:t>
                      </a:r>
                    </a:p>
                  </p:txBody>
                </p:sp>
                <p:grpSp>
                  <p:nvGrpSpPr>
                    <p:cNvPr id="20" name="Group 325"/>
                    <p:cNvGrpSpPr>
                      <a:grpSpLocks/>
                    </p:cNvGrpSpPr>
                    <p:nvPr/>
                  </p:nvGrpSpPr>
                  <p:grpSpPr bwMode="auto">
                    <a:xfrm>
                      <a:off x="4438" y="2805"/>
                      <a:ext cx="58" cy="151"/>
                      <a:chOff x="4424" y="2805"/>
                      <a:chExt cx="58" cy="151"/>
                    </a:xfrm>
                  </p:grpSpPr>
                  <p:sp>
                    <p:nvSpPr>
                      <p:cNvPr id="685382" name="Line 326"/>
                      <p:cNvSpPr>
                        <a:spLocks noChangeShapeType="1"/>
                      </p:cNvSpPr>
                      <p:nvPr/>
                    </p:nvSpPr>
                    <p:spPr bwMode="auto">
                      <a:xfrm rot="5575797" flipV="1">
                        <a:off x="4411" y="2885"/>
                        <a:ext cx="84" cy="58"/>
                      </a:xfrm>
                      <a:prstGeom prst="line">
                        <a:avLst/>
                      </a:prstGeom>
                      <a:noFill/>
                      <a:ln w="38100">
                        <a:solidFill>
                          <a:schemeClr val="tx1"/>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685383" name="Line 327"/>
                      <p:cNvSpPr>
                        <a:spLocks noChangeShapeType="1"/>
                      </p:cNvSpPr>
                      <p:nvPr/>
                    </p:nvSpPr>
                    <p:spPr bwMode="auto">
                      <a:xfrm rot="-5575797">
                        <a:off x="4410" y="2819"/>
                        <a:ext cx="85" cy="58"/>
                      </a:xfrm>
                      <a:prstGeom prst="line">
                        <a:avLst/>
                      </a:prstGeom>
                      <a:noFill/>
                      <a:ln w="38100">
                        <a:solidFill>
                          <a:schemeClr val="tx1"/>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sp>
                  <p:nvSpPr>
                    <p:cNvPr id="685384" name="Text Box 328"/>
                    <p:cNvSpPr txBox="1">
                      <a:spLocks noChangeArrowheads="1"/>
                    </p:cNvSpPr>
                    <p:nvPr/>
                  </p:nvSpPr>
                  <p:spPr bwMode="auto">
                    <a:xfrm>
                      <a:off x="4503" y="2717"/>
                      <a:ext cx="201" cy="259"/>
                    </a:xfrm>
                    <a:prstGeom prst="rect">
                      <a:avLst/>
                    </a:prstGeom>
                    <a:noFill/>
                    <a:ln w="9525">
                      <a:noFill/>
                      <a:miter lim="800000"/>
                      <a:headEnd/>
                      <a:tailEnd/>
                    </a:ln>
                    <a:effectLst/>
                  </p:spPr>
                  <p:txBody>
                    <a:bodyPr>
                      <a:spAutoFit/>
                    </a:bodyPr>
                    <a:lstStyle/>
                    <a:p>
                      <a:pPr>
                        <a:lnSpc>
                          <a:spcPct val="75000"/>
                        </a:lnSpc>
                      </a:pPr>
                      <a:r>
                        <a:rPr lang="en-US" sz="2800" b="0">
                          <a:solidFill>
                            <a:srgbClr val="6600CC"/>
                          </a:solidFill>
                          <a:effectLst/>
                          <a:latin typeface="Impact" pitchFamily="34" charset="0"/>
                        </a:rPr>
                        <a:t>+</a:t>
                      </a:r>
                    </a:p>
                  </p:txBody>
                </p:sp>
                <p:sp>
                  <p:nvSpPr>
                    <p:cNvPr id="685385" name="Text Box 329"/>
                    <p:cNvSpPr txBox="1">
                      <a:spLocks noChangeArrowheads="1"/>
                    </p:cNvSpPr>
                    <p:nvPr/>
                  </p:nvSpPr>
                  <p:spPr bwMode="auto">
                    <a:xfrm>
                      <a:off x="4531" y="2832"/>
                      <a:ext cx="173" cy="259"/>
                    </a:xfrm>
                    <a:prstGeom prst="rect">
                      <a:avLst/>
                    </a:prstGeom>
                    <a:noFill/>
                    <a:ln w="9525">
                      <a:noFill/>
                      <a:miter lim="800000"/>
                      <a:headEnd/>
                      <a:tailEnd/>
                    </a:ln>
                    <a:effectLst/>
                  </p:spPr>
                  <p:txBody>
                    <a:bodyPr>
                      <a:spAutoFit/>
                    </a:bodyPr>
                    <a:lstStyle/>
                    <a:p>
                      <a:pPr>
                        <a:lnSpc>
                          <a:spcPct val="75000"/>
                        </a:lnSpc>
                      </a:pPr>
                      <a:r>
                        <a:rPr lang="en-US" sz="2800" b="0">
                          <a:solidFill>
                            <a:srgbClr val="000099"/>
                          </a:solidFill>
                          <a:effectLst/>
                          <a:latin typeface="Impact" pitchFamily="34" charset="0"/>
                        </a:rPr>
                        <a:t>-</a:t>
                      </a:r>
                    </a:p>
                  </p:txBody>
                </p:sp>
              </p:grpSp>
              <p:grpSp>
                <p:nvGrpSpPr>
                  <p:cNvPr id="21" name="Group 330"/>
                  <p:cNvGrpSpPr>
                    <a:grpSpLocks/>
                  </p:cNvGrpSpPr>
                  <p:nvPr/>
                </p:nvGrpSpPr>
                <p:grpSpPr bwMode="auto">
                  <a:xfrm>
                    <a:off x="3792" y="2160"/>
                    <a:ext cx="912" cy="385"/>
                    <a:chOff x="3792" y="2160"/>
                    <a:chExt cx="912" cy="385"/>
                  </a:xfrm>
                </p:grpSpPr>
                <p:sp>
                  <p:nvSpPr>
                    <p:cNvPr id="685387" name="Rectangle 331"/>
                    <p:cNvSpPr>
                      <a:spLocks noChangeArrowheads="1"/>
                    </p:cNvSpPr>
                    <p:nvPr/>
                  </p:nvSpPr>
                  <p:spPr bwMode="auto">
                    <a:xfrm>
                      <a:off x="3792" y="2208"/>
                      <a:ext cx="658" cy="290"/>
                    </a:xfrm>
                    <a:prstGeom prst="rect">
                      <a:avLst/>
                    </a:prstGeom>
                    <a:noFill/>
                    <a:ln w="9525">
                      <a:noFill/>
                      <a:miter lim="800000"/>
                      <a:headEnd/>
                      <a:tailEnd/>
                    </a:ln>
                    <a:effectLst/>
                  </p:spPr>
                  <p:txBody>
                    <a:bodyPr>
                      <a:spAutoFit/>
                    </a:bodyPr>
                    <a:lstStyle/>
                    <a:p>
                      <a:pPr algn="r">
                        <a:lnSpc>
                          <a:spcPct val="75000"/>
                        </a:lnSpc>
                      </a:pPr>
                      <a:r>
                        <a:rPr lang="en-US" sz="1600" b="0">
                          <a:solidFill>
                            <a:srgbClr val="660066"/>
                          </a:solidFill>
                          <a:effectLst/>
                          <a:latin typeface="Impact" pitchFamily="34" charset="0"/>
                        </a:rPr>
                        <a:t>Internal</a:t>
                      </a:r>
                    </a:p>
                    <a:p>
                      <a:pPr algn="r">
                        <a:lnSpc>
                          <a:spcPct val="75000"/>
                        </a:lnSpc>
                      </a:pPr>
                      <a:r>
                        <a:rPr lang="en-US" sz="1600" b="0">
                          <a:solidFill>
                            <a:srgbClr val="660066"/>
                          </a:solidFill>
                          <a:effectLst/>
                          <a:latin typeface="Impact" pitchFamily="34" charset="0"/>
                        </a:rPr>
                        <a:t>nature</a:t>
                      </a:r>
                    </a:p>
                  </p:txBody>
                </p:sp>
                <p:sp>
                  <p:nvSpPr>
                    <p:cNvPr id="685388" name="Text Box 332"/>
                    <p:cNvSpPr txBox="1">
                      <a:spLocks noChangeArrowheads="1"/>
                    </p:cNvSpPr>
                    <p:nvPr/>
                  </p:nvSpPr>
                  <p:spPr bwMode="auto">
                    <a:xfrm>
                      <a:off x="4501" y="2160"/>
                      <a:ext cx="200" cy="261"/>
                    </a:xfrm>
                    <a:prstGeom prst="rect">
                      <a:avLst/>
                    </a:prstGeom>
                    <a:noFill/>
                    <a:ln w="9525">
                      <a:noFill/>
                      <a:miter lim="800000"/>
                      <a:headEnd/>
                      <a:tailEnd/>
                    </a:ln>
                    <a:effectLst/>
                  </p:spPr>
                  <p:txBody>
                    <a:bodyPr>
                      <a:spAutoFit/>
                    </a:bodyPr>
                    <a:lstStyle/>
                    <a:p>
                      <a:pPr>
                        <a:lnSpc>
                          <a:spcPct val="75000"/>
                        </a:lnSpc>
                      </a:pPr>
                      <a:r>
                        <a:rPr lang="en-US" sz="2800" b="0">
                          <a:solidFill>
                            <a:srgbClr val="6600CC"/>
                          </a:solidFill>
                          <a:effectLst/>
                          <a:latin typeface="Impact" pitchFamily="34" charset="0"/>
                        </a:rPr>
                        <a:t>+</a:t>
                      </a:r>
                    </a:p>
                  </p:txBody>
                </p:sp>
                <p:sp>
                  <p:nvSpPr>
                    <p:cNvPr id="685389" name="Text Box 333"/>
                    <p:cNvSpPr txBox="1">
                      <a:spLocks noChangeArrowheads="1"/>
                    </p:cNvSpPr>
                    <p:nvPr/>
                  </p:nvSpPr>
                  <p:spPr bwMode="auto">
                    <a:xfrm>
                      <a:off x="4531" y="2285"/>
                      <a:ext cx="173" cy="260"/>
                    </a:xfrm>
                    <a:prstGeom prst="rect">
                      <a:avLst/>
                    </a:prstGeom>
                    <a:noFill/>
                    <a:ln w="9525">
                      <a:noFill/>
                      <a:miter lim="800000"/>
                      <a:headEnd/>
                      <a:tailEnd/>
                    </a:ln>
                    <a:effectLst/>
                  </p:spPr>
                  <p:txBody>
                    <a:bodyPr>
                      <a:spAutoFit/>
                    </a:bodyPr>
                    <a:lstStyle/>
                    <a:p>
                      <a:pPr>
                        <a:lnSpc>
                          <a:spcPct val="75000"/>
                        </a:lnSpc>
                      </a:pPr>
                      <a:r>
                        <a:rPr lang="en-US" sz="2800" b="0">
                          <a:solidFill>
                            <a:srgbClr val="000099"/>
                          </a:solidFill>
                          <a:effectLst/>
                          <a:latin typeface="Impact" pitchFamily="34" charset="0"/>
                        </a:rPr>
                        <a:t>-</a:t>
                      </a:r>
                    </a:p>
                  </p:txBody>
                </p:sp>
                <p:grpSp>
                  <p:nvGrpSpPr>
                    <p:cNvPr id="22" name="Group 334"/>
                    <p:cNvGrpSpPr>
                      <a:grpSpLocks/>
                    </p:cNvGrpSpPr>
                    <p:nvPr/>
                  </p:nvGrpSpPr>
                  <p:grpSpPr bwMode="auto">
                    <a:xfrm>
                      <a:off x="4438" y="2256"/>
                      <a:ext cx="58" cy="151"/>
                      <a:chOff x="4424" y="2805"/>
                      <a:chExt cx="58" cy="151"/>
                    </a:xfrm>
                  </p:grpSpPr>
                  <p:sp>
                    <p:nvSpPr>
                      <p:cNvPr id="685391" name="Line 335"/>
                      <p:cNvSpPr>
                        <a:spLocks noChangeShapeType="1"/>
                      </p:cNvSpPr>
                      <p:nvPr/>
                    </p:nvSpPr>
                    <p:spPr bwMode="auto">
                      <a:xfrm rot="5575797" flipV="1">
                        <a:off x="4411" y="2885"/>
                        <a:ext cx="84" cy="58"/>
                      </a:xfrm>
                      <a:prstGeom prst="line">
                        <a:avLst/>
                      </a:prstGeom>
                      <a:noFill/>
                      <a:ln w="38100">
                        <a:solidFill>
                          <a:schemeClr val="tx1"/>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685392" name="Line 336"/>
                      <p:cNvSpPr>
                        <a:spLocks noChangeShapeType="1"/>
                      </p:cNvSpPr>
                      <p:nvPr/>
                    </p:nvSpPr>
                    <p:spPr bwMode="auto">
                      <a:xfrm rot="-5575797">
                        <a:off x="4410" y="2819"/>
                        <a:ext cx="85" cy="58"/>
                      </a:xfrm>
                      <a:prstGeom prst="line">
                        <a:avLst/>
                      </a:prstGeom>
                      <a:noFill/>
                      <a:ln w="38100">
                        <a:solidFill>
                          <a:schemeClr val="tx1"/>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grpSp>
            </p:grpSp>
            <p:grpSp>
              <p:nvGrpSpPr>
                <p:cNvPr id="104" name="Group 103"/>
                <p:cNvGrpSpPr/>
                <p:nvPr/>
              </p:nvGrpSpPr>
              <p:grpSpPr>
                <a:xfrm>
                  <a:off x="6019800" y="1571625"/>
                  <a:ext cx="1703388" cy="1638300"/>
                  <a:chOff x="6019800" y="1571625"/>
                  <a:chExt cx="1703388" cy="1638300"/>
                </a:xfrm>
              </p:grpSpPr>
              <p:grpSp>
                <p:nvGrpSpPr>
                  <p:cNvPr id="12" name="Group 302"/>
                  <p:cNvGrpSpPr>
                    <a:grpSpLocks/>
                  </p:cNvGrpSpPr>
                  <p:nvPr/>
                </p:nvGrpSpPr>
                <p:grpSpPr bwMode="auto">
                  <a:xfrm>
                    <a:off x="6040438" y="1571625"/>
                    <a:ext cx="1682750" cy="1638300"/>
                    <a:chOff x="3805" y="1004"/>
                    <a:chExt cx="1060" cy="1032"/>
                  </a:xfrm>
                </p:grpSpPr>
                <p:sp>
                  <p:nvSpPr>
                    <p:cNvPr id="685359" name="Freeform 303"/>
                    <p:cNvSpPr>
                      <a:spLocks/>
                    </p:cNvSpPr>
                    <p:nvPr/>
                  </p:nvSpPr>
                  <p:spPr bwMode="auto">
                    <a:xfrm rot="5437268" flipH="1" flipV="1">
                      <a:off x="3958" y="851"/>
                      <a:ext cx="754" cy="1060"/>
                    </a:xfrm>
                    <a:custGeom>
                      <a:avLst/>
                      <a:gdLst/>
                      <a:ahLst/>
                      <a:cxnLst>
                        <a:cxn ang="0">
                          <a:pos x="405" y="1335"/>
                        </a:cxn>
                        <a:cxn ang="0">
                          <a:pos x="625" y="1501"/>
                        </a:cxn>
                        <a:cxn ang="0">
                          <a:pos x="758" y="1645"/>
                        </a:cxn>
                        <a:cxn ang="0">
                          <a:pos x="850" y="1845"/>
                        </a:cxn>
                        <a:cxn ang="0">
                          <a:pos x="892" y="2022"/>
                        </a:cxn>
                        <a:cxn ang="0">
                          <a:pos x="889" y="2178"/>
                        </a:cxn>
                        <a:cxn ang="0">
                          <a:pos x="839" y="2372"/>
                        </a:cxn>
                        <a:cxn ang="0">
                          <a:pos x="743" y="2544"/>
                        </a:cxn>
                        <a:cxn ang="0">
                          <a:pos x="604" y="2696"/>
                        </a:cxn>
                        <a:cxn ang="0">
                          <a:pos x="477" y="2782"/>
                        </a:cxn>
                        <a:cxn ang="0">
                          <a:pos x="338" y="2834"/>
                        </a:cxn>
                        <a:cxn ang="0">
                          <a:pos x="209" y="2849"/>
                        </a:cxn>
                        <a:cxn ang="0">
                          <a:pos x="0" y="2840"/>
                        </a:cxn>
                        <a:cxn ang="0">
                          <a:pos x="189" y="2879"/>
                        </a:cxn>
                        <a:cxn ang="0">
                          <a:pos x="366" y="2895"/>
                        </a:cxn>
                        <a:cxn ang="0">
                          <a:pos x="521" y="2890"/>
                        </a:cxn>
                        <a:cxn ang="0">
                          <a:pos x="687" y="2867"/>
                        </a:cxn>
                        <a:cxn ang="0">
                          <a:pos x="885" y="2816"/>
                        </a:cxn>
                        <a:cxn ang="0">
                          <a:pos x="1064" y="2740"/>
                        </a:cxn>
                        <a:cxn ang="0">
                          <a:pos x="1242" y="2638"/>
                        </a:cxn>
                        <a:cxn ang="0">
                          <a:pos x="1373" y="2533"/>
                        </a:cxn>
                        <a:cxn ang="0">
                          <a:pos x="1502" y="2411"/>
                        </a:cxn>
                        <a:cxn ang="0">
                          <a:pos x="1605" y="2283"/>
                        </a:cxn>
                        <a:cxn ang="0">
                          <a:pos x="1700" y="2145"/>
                        </a:cxn>
                        <a:cxn ang="0">
                          <a:pos x="1774" y="1993"/>
                        </a:cxn>
                        <a:cxn ang="0">
                          <a:pos x="1835" y="1823"/>
                        </a:cxn>
                        <a:cxn ang="0">
                          <a:pos x="1877" y="1651"/>
                        </a:cxn>
                        <a:cxn ang="0">
                          <a:pos x="1896" y="1468"/>
                        </a:cxn>
                        <a:cxn ang="0">
                          <a:pos x="1896" y="1298"/>
                        </a:cxn>
                        <a:cxn ang="0">
                          <a:pos x="1868" y="1094"/>
                        </a:cxn>
                        <a:cxn ang="0">
                          <a:pos x="1822" y="917"/>
                        </a:cxn>
                        <a:cxn ang="0">
                          <a:pos x="1757" y="767"/>
                        </a:cxn>
                        <a:cxn ang="0">
                          <a:pos x="1678" y="612"/>
                        </a:cxn>
                        <a:cxn ang="0">
                          <a:pos x="1569" y="462"/>
                        </a:cxn>
                        <a:cxn ang="0">
                          <a:pos x="1458" y="334"/>
                        </a:cxn>
                        <a:cxn ang="0">
                          <a:pos x="1345" y="231"/>
                        </a:cxn>
                        <a:cxn ang="0">
                          <a:pos x="1208" y="133"/>
                        </a:cxn>
                        <a:cxn ang="0">
                          <a:pos x="1092" y="70"/>
                        </a:cxn>
                        <a:cxn ang="0">
                          <a:pos x="981" y="31"/>
                        </a:cxn>
                        <a:cxn ang="0">
                          <a:pos x="835" y="3"/>
                        </a:cxn>
                        <a:cxn ang="0">
                          <a:pos x="710" y="3"/>
                        </a:cxn>
                        <a:cxn ang="0">
                          <a:pos x="552" y="33"/>
                        </a:cxn>
                        <a:cxn ang="0">
                          <a:pos x="425" y="94"/>
                        </a:cxn>
                        <a:cxn ang="0">
                          <a:pos x="309" y="177"/>
                        </a:cxn>
                        <a:cxn ang="0">
                          <a:pos x="209" y="286"/>
                        </a:cxn>
                        <a:cxn ang="0">
                          <a:pos x="133" y="416"/>
                        </a:cxn>
                        <a:cxn ang="0">
                          <a:pos x="89" y="569"/>
                        </a:cxn>
                        <a:cxn ang="0">
                          <a:pos x="76" y="732"/>
                        </a:cxn>
                        <a:cxn ang="0">
                          <a:pos x="105" y="904"/>
                        </a:cxn>
                        <a:cxn ang="0">
                          <a:pos x="172" y="1054"/>
                        </a:cxn>
                        <a:cxn ang="0">
                          <a:pos x="272" y="1196"/>
                        </a:cxn>
                      </a:cxnLst>
                      <a:rect l="0" t="0" r="r" b="b"/>
                      <a:pathLst>
                        <a:path w="1899" h="2895">
                          <a:moveTo>
                            <a:pt x="338" y="1270"/>
                          </a:moveTo>
                          <a:lnTo>
                            <a:pt x="405" y="1335"/>
                          </a:lnTo>
                          <a:lnTo>
                            <a:pt x="475" y="1390"/>
                          </a:lnTo>
                          <a:lnTo>
                            <a:pt x="625" y="1501"/>
                          </a:lnTo>
                          <a:lnTo>
                            <a:pt x="702" y="1573"/>
                          </a:lnTo>
                          <a:lnTo>
                            <a:pt x="758" y="1645"/>
                          </a:lnTo>
                          <a:lnTo>
                            <a:pt x="817" y="1756"/>
                          </a:lnTo>
                          <a:lnTo>
                            <a:pt x="850" y="1845"/>
                          </a:lnTo>
                          <a:lnTo>
                            <a:pt x="881" y="1937"/>
                          </a:lnTo>
                          <a:lnTo>
                            <a:pt x="892" y="2022"/>
                          </a:lnTo>
                          <a:lnTo>
                            <a:pt x="894" y="2106"/>
                          </a:lnTo>
                          <a:lnTo>
                            <a:pt x="889" y="2178"/>
                          </a:lnTo>
                          <a:lnTo>
                            <a:pt x="872" y="2278"/>
                          </a:lnTo>
                          <a:lnTo>
                            <a:pt x="839" y="2372"/>
                          </a:lnTo>
                          <a:lnTo>
                            <a:pt x="798" y="2455"/>
                          </a:lnTo>
                          <a:lnTo>
                            <a:pt x="743" y="2544"/>
                          </a:lnTo>
                          <a:lnTo>
                            <a:pt x="665" y="2634"/>
                          </a:lnTo>
                          <a:lnTo>
                            <a:pt x="604" y="2696"/>
                          </a:lnTo>
                          <a:lnTo>
                            <a:pt x="541" y="2744"/>
                          </a:lnTo>
                          <a:lnTo>
                            <a:pt x="477" y="2782"/>
                          </a:lnTo>
                          <a:lnTo>
                            <a:pt x="410" y="2812"/>
                          </a:lnTo>
                          <a:lnTo>
                            <a:pt x="338" y="2834"/>
                          </a:lnTo>
                          <a:lnTo>
                            <a:pt x="261" y="2845"/>
                          </a:lnTo>
                          <a:lnTo>
                            <a:pt x="209" y="2849"/>
                          </a:lnTo>
                          <a:lnTo>
                            <a:pt x="148" y="2851"/>
                          </a:lnTo>
                          <a:lnTo>
                            <a:pt x="0" y="2840"/>
                          </a:lnTo>
                          <a:lnTo>
                            <a:pt x="109" y="2866"/>
                          </a:lnTo>
                          <a:lnTo>
                            <a:pt x="189" y="2879"/>
                          </a:lnTo>
                          <a:lnTo>
                            <a:pt x="277" y="2890"/>
                          </a:lnTo>
                          <a:lnTo>
                            <a:pt x="366" y="2895"/>
                          </a:lnTo>
                          <a:lnTo>
                            <a:pt x="442" y="2895"/>
                          </a:lnTo>
                          <a:lnTo>
                            <a:pt x="521" y="2890"/>
                          </a:lnTo>
                          <a:lnTo>
                            <a:pt x="608" y="2882"/>
                          </a:lnTo>
                          <a:lnTo>
                            <a:pt x="687" y="2867"/>
                          </a:lnTo>
                          <a:lnTo>
                            <a:pt x="782" y="2845"/>
                          </a:lnTo>
                          <a:lnTo>
                            <a:pt x="885" y="2816"/>
                          </a:lnTo>
                          <a:lnTo>
                            <a:pt x="985" y="2777"/>
                          </a:lnTo>
                          <a:lnTo>
                            <a:pt x="1064" y="2740"/>
                          </a:lnTo>
                          <a:lnTo>
                            <a:pt x="1151" y="2694"/>
                          </a:lnTo>
                          <a:lnTo>
                            <a:pt x="1242" y="2638"/>
                          </a:lnTo>
                          <a:lnTo>
                            <a:pt x="1308" y="2586"/>
                          </a:lnTo>
                          <a:lnTo>
                            <a:pt x="1373" y="2533"/>
                          </a:lnTo>
                          <a:lnTo>
                            <a:pt x="1441" y="2470"/>
                          </a:lnTo>
                          <a:lnTo>
                            <a:pt x="1502" y="2411"/>
                          </a:lnTo>
                          <a:lnTo>
                            <a:pt x="1552" y="2350"/>
                          </a:lnTo>
                          <a:lnTo>
                            <a:pt x="1605" y="2283"/>
                          </a:lnTo>
                          <a:lnTo>
                            <a:pt x="1652" y="2217"/>
                          </a:lnTo>
                          <a:lnTo>
                            <a:pt x="1700" y="2145"/>
                          </a:lnTo>
                          <a:lnTo>
                            <a:pt x="1738" y="2071"/>
                          </a:lnTo>
                          <a:lnTo>
                            <a:pt x="1774" y="1993"/>
                          </a:lnTo>
                          <a:lnTo>
                            <a:pt x="1807" y="1912"/>
                          </a:lnTo>
                          <a:lnTo>
                            <a:pt x="1835" y="1823"/>
                          </a:lnTo>
                          <a:lnTo>
                            <a:pt x="1860" y="1738"/>
                          </a:lnTo>
                          <a:lnTo>
                            <a:pt x="1877" y="1651"/>
                          </a:lnTo>
                          <a:lnTo>
                            <a:pt x="1890" y="1551"/>
                          </a:lnTo>
                          <a:lnTo>
                            <a:pt x="1896" y="1468"/>
                          </a:lnTo>
                          <a:lnTo>
                            <a:pt x="1899" y="1385"/>
                          </a:lnTo>
                          <a:lnTo>
                            <a:pt x="1896" y="1298"/>
                          </a:lnTo>
                          <a:lnTo>
                            <a:pt x="1884" y="1198"/>
                          </a:lnTo>
                          <a:lnTo>
                            <a:pt x="1868" y="1094"/>
                          </a:lnTo>
                          <a:lnTo>
                            <a:pt x="1846" y="1006"/>
                          </a:lnTo>
                          <a:lnTo>
                            <a:pt x="1822" y="917"/>
                          </a:lnTo>
                          <a:lnTo>
                            <a:pt x="1794" y="845"/>
                          </a:lnTo>
                          <a:lnTo>
                            <a:pt x="1757" y="767"/>
                          </a:lnTo>
                          <a:lnTo>
                            <a:pt x="1724" y="695"/>
                          </a:lnTo>
                          <a:lnTo>
                            <a:pt x="1678" y="612"/>
                          </a:lnTo>
                          <a:lnTo>
                            <a:pt x="1624" y="530"/>
                          </a:lnTo>
                          <a:lnTo>
                            <a:pt x="1569" y="462"/>
                          </a:lnTo>
                          <a:lnTo>
                            <a:pt x="1517" y="397"/>
                          </a:lnTo>
                          <a:lnTo>
                            <a:pt x="1458" y="334"/>
                          </a:lnTo>
                          <a:lnTo>
                            <a:pt x="1397" y="275"/>
                          </a:lnTo>
                          <a:lnTo>
                            <a:pt x="1345" y="231"/>
                          </a:lnTo>
                          <a:lnTo>
                            <a:pt x="1279" y="177"/>
                          </a:lnTo>
                          <a:lnTo>
                            <a:pt x="1208" y="133"/>
                          </a:lnTo>
                          <a:lnTo>
                            <a:pt x="1151" y="99"/>
                          </a:lnTo>
                          <a:lnTo>
                            <a:pt x="1092" y="70"/>
                          </a:lnTo>
                          <a:lnTo>
                            <a:pt x="1036" y="48"/>
                          </a:lnTo>
                          <a:lnTo>
                            <a:pt x="981" y="31"/>
                          </a:lnTo>
                          <a:lnTo>
                            <a:pt x="898" y="11"/>
                          </a:lnTo>
                          <a:lnTo>
                            <a:pt x="835" y="3"/>
                          </a:lnTo>
                          <a:lnTo>
                            <a:pt x="770" y="0"/>
                          </a:lnTo>
                          <a:lnTo>
                            <a:pt x="710" y="3"/>
                          </a:lnTo>
                          <a:lnTo>
                            <a:pt x="630" y="14"/>
                          </a:lnTo>
                          <a:lnTo>
                            <a:pt x="552" y="33"/>
                          </a:lnTo>
                          <a:lnTo>
                            <a:pt x="482" y="61"/>
                          </a:lnTo>
                          <a:lnTo>
                            <a:pt x="425" y="94"/>
                          </a:lnTo>
                          <a:lnTo>
                            <a:pt x="360" y="133"/>
                          </a:lnTo>
                          <a:lnTo>
                            <a:pt x="309" y="177"/>
                          </a:lnTo>
                          <a:lnTo>
                            <a:pt x="255" y="227"/>
                          </a:lnTo>
                          <a:lnTo>
                            <a:pt x="209" y="286"/>
                          </a:lnTo>
                          <a:lnTo>
                            <a:pt x="166" y="349"/>
                          </a:lnTo>
                          <a:lnTo>
                            <a:pt x="133" y="416"/>
                          </a:lnTo>
                          <a:lnTo>
                            <a:pt x="109" y="491"/>
                          </a:lnTo>
                          <a:lnTo>
                            <a:pt x="89" y="569"/>
                          </a:lnTo>
                          <a:lnTo>
                            <a:pt x="78" y="649"/>
                          </a:lnTo>
                          <a:lnTo>
                            <a:pt x="76" y="732"/>
                          </a:lnTo>
                          <a:lnTo>
                            <a:pt x="87" y="824"/>
                          </a:lnTo>
                          <a:lnTo>
                            <a:pt x="105" y="904"/>
                          </a:lnTo>
                          <a:lnTo>
                            <a:pt x="137" y="981"/>
                          </a:lnTo>
                          <a:lnTo>
                            <a:pt x="172" y="1054"/>
                          </a:lnTo>
                          <a:lnTo>
                            <a:pt x="216" y="1118"/>
                          </a:lnTo>
                          <a:lnTo>
                            <a:pt x="272" y="1196"/>
                          </a:lnTo>
                          <a:lnTo>
                            <a:pt x="338" y="1270"/>
                          </a:lnTo>
                          <a:close/>
                        </a:path>
                      </a:pathLst>
                    </a:custGeom>
                    <a:gradFill rotWithShape="0">
                      <a:gsLst>
                        <a:gs pos="0">
                          <a:srgbClr val="FFCCFF"/>
                        </a:gs>
                        <a:gs pos="50000">
                          <a:srgbClr val="FF9999"/>
                        </a:gs>
                        <a:gs pos="100000">
                          <a:srgbClr val="FFCCFF"/>
                        </a:gs>
                      </a:gsLst>
                      <a:lin ang="18900000" scaled="1"/>
                    </a:gradFill>
                    <a:ln w="9525" cap="flat" cmpd="sng">
                      <a:solidFill>
                        <a:srgbClr val="FFCCCC"/>
                      </a:solidFill>
                      <a:prstDash val="solid"/>
                      <a:round/>
                      <a:headEnd type="none" w="med" len="med"/>
                      <a:tailEnd type="none" w="med" len="med"/>
                    </a:ln>
                    <a:effectLst/>
                  </p:spPr>
                  <p:txBody>
                    <a:bodyPr/>
                    <a:lstStyle/>
                    <a:p>
                      <a:pPr>
                        <a:lnSpc>
                          <a:spcPct val="75000"/>
                        </a:lnSpc>
                      </a:pPr>
                      <a:endParaRPr lang="en-US" sz="2700" b="0">
                        <a:solidFill>
                          <a:srgbClr val="000099"/>
                        </a:solidFill>
                        <a:effectLst/>
                        <a:latin typeface="Impact" pitchFamily="34" charset="0"/>
                      </a:endParaRPr>
                    </a:p>
                  </p:txBody>
                </p:sp>
                <p:sp>
                  <p:nvSpPr>
                    <p:cNvPr id="685360" name="Freeform 304"/>
                    <p:cNvSpPr>
                      <a:spLocks/>
                    </p:cNvSpPr>
                    <p:nvPr/>
                  </p:nvSpPr>
                  <p:spPr bwMode="auto">
                    <a:xfrm rot="5435238" flipH="1" flipV="1">
                      <a:off x="3987" y="1159"/>
                      <a:ext cx="695" cy="1060"/>
                    </a:xfrm>
                    <a:custGeom>
                      <a:avLst/>
                      <a:gdLst/>
                      <a:ahLst/>
                      <a:cxnLst>
                        <a:cxn ang="0">
                          <a:pos x="1494" y="1560"/>
                        </a:cxn>
                        <a:cxn ang="0">
                          <a:pos x="1274" y="1394"/>
                        </a:cxn>
                        <a:cxn ang="0">
                          <a:pos x="1141" y="1250"/>
                        </a:cxn>
                        <a:cxn ang="0">
                          <a:pos x="1049" y="1050"/>
                        </a:cxn>
                        <a:cxn ang="0">
                          <a:pos x="1007" y="873"/>
                        </a:cxn>
                        <a:cxn ang="0">
                          <a:pos x="1010" y="717"/>
                        </a:cxn>
                        <a:cxn ang="0">
                          <a:pos x="1060" y="523"/>
                        </a:cxn>
                        <a:cxn ang="0">
                          <a:pos x="1156" y="351"/>
                        </a:cxn>
                        <a:cxn ang="0">
                          <a:pos x="1295" y="199"/>
                        </a:cxn>
                        <a:cxn ang="0">
                          <a:pos x="1422" y="113"/>
                        </a:cxn>
                        <a:cxn ang="0">
                          <a:pos x="1561" y="61"/>
                        </a:cxn>
                        <a:cxn ang="0">
                          <a:pos x="1690" y="46"/>
                        </a:cxn>
                        <a:cxn ang="0">
                          <a:pos x="1899" y="55"/>
                        </a:cxn>
                        <a:cxn ang="0">
                          <a:pos x="1710" y="16"/>
                        </a:cxn>
                        <a:cxn ang="0">
                          <a:pos x="1533" y="0"/>
                        </a:cxn>
                        <a:cxn ang="0">
                          <a:pos x="1378" y="5"/>
                        </a:cxn>
                        <a:cxn ang="0">
                          <a:pos x="1212" y="28"/>
                        </a:cxn>
                        <a:cxn ang="0">
                          <a:pos x="1014" y="79"/>
                        </a:cxn>
                        <a:cxn ang="0">
                          <a:pos x="835" y="155"/>
                        </a:cxn>
                        <a:cxn ang="0">
                          <a:pos x="657" y="257"/>
                        </a:cxn>
                        <a:cxn ang="0">
                          <a:pos x="526" y="362"/>
                        </a:cxn>
                        <a:cxn ang="0">
                          <a:pos x="397" y="484"/>
                        </a:cxn>
                        <a:cxn ang="0">
                          <a:pos x="294" y="612"/>
                        </a:cxn>
                        <a:cxn ang="0">
                          <a:pos x="199" y="750"/>
                        </a:cxn>
                        <a:cxn ang="0">
                          <a:pos x="125" y="902"/>
                        </a:cxn>
                        <a:cxn ang="0">
                          <a:pos x="64" y="1072"/>
                        </a:cxn>
                        <a:cxn ang="0">
                          <a:pos x="22" y="1244"/>
                        </a:cxn>
                        <a:cxn ang="0">
                          <a:pos x="3" y="1427"/>
                        </a:cxn>
                        <a:cxn ang="0">
                          <a:pos x="3" y="1597"/>
                        </a:cxn>
                        <a:cxn ang="0">
                          <a:pos x="31" y="1801"/>
                        </a:cxn>
                        <a:cxn ang="0">
                          <a:pos x="77" y="1978"/>
                        </a:cxn>
                        <a:cxn ang="0">
                          <a:pos x="142" y="2128"/>
                        </a:cxn>
                        <a:cxn ang="0">
                          <a:pos x="221" y="2283"/>
                        </a:cxn>
                        <a:cxn ang="0">
                          <a:pos x="330" y="2433"/>
                        </a:cxn>
                        <a:cxn ang="0">
                          <a:pos x="441" y="2561"/>
                        </a:cxn>
                        <a:cxn ang="0">
                          <a:pos x="554" y="2664"/>
                        </a:cxn>
                        <a:cxn ang="0">
                          <a:pos x="691" y="2762"/>
                        </a:cxn>
                        <a:cxn ang="0">
                          <a:pos x="807" y="2825"/>
                        </a:cxn>
                        <a:cxn ang="0">
                          <a:pos x="918" y="2864"/>
                        </a:cxn>
                        <a:cxn ang="0">
                          <a:pos x="1064" y="2892"/>
                        </a:cxn>
                        <a:cxn ang="0">
                          <a:pos x="1189" y="2892"/>
                        </a:cxn>
                        <a:cxn ang="0">
                          <a:pos x="1347" y="2862"/>
                        </a:cxn>
                        <a:cxn ang="0">
                          <a:pos x="1474" y="2801"/>
                        </a:cxn>
                        <a:cxn ang="0">
                          <a:pos x="1590" y="2718"/>
                        </a:cxn>
                        <a:cxn ang="0">
                          <a:pos x="1690" y="2609"/>
                        </a:cxn>
                        <a:cxn ang="0">
                          <a:pos x="1766" y="2479"/>
                        </a:cxn>
                        <a:cxn ang="0">
                          <a:pos x="1810" y="2326"/>
                        </a:cxn>
                        <a:cxn ang="0">
                          <a:pos x="1823" y="2163"/>
                        </a:cxn>
                        <a:cxn ang="0">
                          <a:pos x="1794" y="1991"/>
                        </a:cxn>
                        <a:cxn ang="0">
                          <a:pos x="1727" y="1841"/>
                        </a:cxn>
                        <a:cxn ang="0">
                          <a:pos x="1627" y="1699"/>
                        </a:cxn>
                      </a:cxnLst>
                      <a:rect l="0" t="0" r="r" b="b"/>
                      <a:pathLst>
                        <a:path w="1899" h="2895">
                          <a:moveTo>
                            <a:pt x="1561" y="1625"/>
                          </a:moveTo>
                          <a:lnTo>
                            <a:pt x="1494" y="1560"/>
                          </a:lnTo>
                          <a:lnTo>
                            <a:pt x="1424" y="1505"/>
                          </a:lnTo>
                          <a:lnTo>
                            <a:pt x="1274" y="1394"/>
                          </a:lnTo>
                          <a:lnTo>
                            <a:pt x="1197" y="1322"/>
                          </a:lnTo>
                          <a:lnTo>
                            <a:pt x="1141" y="1250"/>
                          </a:lnTo>
                          <a:lnTo>
                            <a:pt x="1082" y="1139"/>
                          </a:lnTo>
                          <a:lnTo>
                            <a:pt x="1049" y="1050"/>
                          </a:lnTo>
                          <a:lnTo>
                            <a:pt x="1018" y="958"/>
                          </a:lnTo>
                          <a:lnTo>
                            <a:pt x="1007" y="873"/>
                          </a:lnTo>
                          <a:lnTo>
                            <a:pt x="1005" y="789"/>
                          </a:lnTo>
                          <a:lnTo>
                            <a:pt x="1010" y="717"/>
                          </a:lnTo>
                          <a:lnTo>
                            <a:pt x="1027" y="617"/>
                          </a:lnTo>
                          <a:lnTo>
                            <a:pt x="1060" y="523"/>
                          </a:lnTo>
                          <a:lnTo>
                            <a:pt x="1101" y="440"/>
                          </a:lnTo>
                          <a:lnTo>
                            <a:pt x="1156" y="351"/>
                          </a:lnTo>
                          <a:lnTo>
                            <a:pt x="1234" y="261"/>
                          </a:lnTo>
                          <a:lnTo>
                            <a:pt x="1295" y="199"/>
                          </a:lnTo>
                          <a:lnTo>
                            <a:pt x="1358" y="151"/>
                          </a:lnTo>
                          <a:lnTo>
                            <a:pt x="1422" y="113"/>
                          </a:lnTo>
                          <a:lnTo>
                            <a:pt x="1489" y="83"/>
                          </a:lnTo>
                          <a:lnTo>
                            <a:pt x="1561" y="61"/>
                          </a:lnTo>
                          <a:lnTo>
                            <a:pt x="1638" y="50"/>
                          </a:lnTo>
                          <a:lnTo>
                            <a:pt x="1690" y="46"/>
                          </a:lnTo>
                          <a:lnTo>
                            <a:pt x="1751" y="44"/>
                          </a:lnTo>
                          <a:lnTo>
                            <a:pt x="1899" y="55"/>
                          </a:lnTo>
                          <a:lnTo>
                            <a:pt x="1790" y="29"/>
                          </a:lnTo>
                          <a:lnTo>
                            <a:pt x="1710" y="16"/>
                          </a:lnTo>
                          <a:lnTo>
                            <a:pt x="1622" y="5"/>
                          </a:lnTo>
                          <a:lnTo>
                            <a:pt x="1533" y="0"/>
                          </a:lnTo>
                          <a:lnTo>
                            <a:pt x="1457" y="0"/>
                          </a:lnTo>
                          <a:lnTo>
                            <a:pt x="1378" y="5"/>
                          </a:lnTo>
                          <a:lnTo>
                            <a:pt x="1291" y="13"/>
                          </a:lnTo>
                          <a:lnTo>
                            <a:pt x="1212" y="28"/>
                          </a:lnTo>
                          <a:lnTo>
                            <a:pt x="1117" y="50"/>
                          </a:lnTo>
                          <a:lnTo>
                            <a:pt x="1014" y="79"/>
                          </a:lnTo>
                          <a:lnTo>
                            <a:pt x="914" y="118"/>
                          </a:lnTo>
                          <a:lnTo>
                            <a:pt x="835" y="155"/>
                          </a:lnTo>
                          <a:lnTo>
                            <a:pt x="748" y="201"/>
                          </a:lnTo>
                          <a:lnTo>
                            <a:pt x="657" y="257"/>
                          </a:lnTo>
                          <a:lnTo>
                            <a:pt x="591" y="309"/>
                          </a:lnTo>
                          <a:lnTo>
                            <a:pt x="526" y="362"/>
                          </a:lnTo>
                          <a:lnTo>
                            <a:pt x="458" y="425"/>
                          </a:lnTo>
                          <a:lnTo>
                            <a:pt x="397" y="484"/>
                          </a:lnTo>
                          <a:lnTo>
                            <a:pt x="347" y="545"/>
                          </a:lnTo>
                          <a:lnTo>
                            <a:pt x="294" y="612"/>
                          </a:lnTo>
                          <a:lnTo>
                            <a:pt x="247" y="678"/>
                          </a:lnTo>
                          <a:lnTo>
                            <a:pt x="199" y="750"/>
                          </a:lnTo>
                          <a:lnTo>
                            <a:pt x="161" y="824"/>
                          </a:lnTo>
                          <a:lnTo>
                            <a:pt x="125" y="902"/>
                          </a:lnTo>
                          <a:lnTo>
                            <a:pt x="92" y="983"/>
                          </a:lnTo>
                          <a:lnTo>
                            <a:pt x="64" y="1072"/>
                          </a:lnTo>
                          <a:lnTo>
                            <a:pt x="39" y="1157"/>
                          </a:lnTo>
                          <a:lnTo>
                            <a:pt x="22" y="1244"/>
                          </a:lnTo>
                          <a:lnTo>
                            <a:pt x="9" y="1344"/>
                          </a:lnTo>
                          <a:lnTo>
                            <a:pt x="3" y="1427"/>
                          </a:lnTo>
                          <a:lnTo>
                            <a:pt x="0" y="1510"/>
                          </a:lnTo>
                          <a:lnTo>
                            <a:pt x="3" y="1597"/>
                          </a:lnTo>
                          <a:lnTo>
                            <a:pt x="15" y="1697"/>
                          </a:lnTo>
                          <a:lnTo>
                            <a:pt x="31" y="1801"/>
                          </a:lnTo>
                          <a:lnTo>
                            <a:pt x="53" y="1889"/>
                          </a:lnTo>
                          <a:lnTo>
                            <a:pt x="77" y="1978"/>
                          </a:lnTo>
                          <a:lnTo>
                            <a:pt x="105" y="2050"/>
                          </a:lnTo>
                          <a:lnTo>
                            <a:pt x="142" y="2128"/>
                          </a:lnTo>
                          <a:lnTo>
                            <a:pt x="175" y="2200"/>
                          </a:lnTo>
                          <a:lnTo>
                            <a:pt x="221" y="2283"/>
                          </a:lnTo>
                          <a:lnTo>
                            <a:pt x="275" y="2365"/>
                          </a:lnTo>
                          <a:lnTo>
                            <a:pt x="330" y="2433"/>
                          </a:lnTo>
                          <a:lnTo>
                            <a:pt x="382" y="2498"/>
                          </a:lnTo>
                          <a:lnTo>
                            <a:pt x="441" y="2561"/>
                          </a:lnTo>
                          <a:lnTo>
                            <a:pt x="502" y="2620"/>
                          </a:lnTo>
                          <a:lnTo>
                            <a:pt x="554" y="2664"/>
                          </a:lnTo>
                          <a:lnTo>
                            <a:pt x="620" y="2718"/>
                          </a:lnTo>
                          <a:lnTo>
                            <a:pt x="691" y="2762"/>
                          </a:lnTo>
                          <a:lnTo>
                            <a:pt x="748" y="2796"/>
                          </a:lnTo>
                          <a:lnTo>
                            <a:pt x="807" y="2825"/>
                          </a:lnTo>
                          <a:lnTo>
                            <a:pt x="863" y="2847"/>
                          </a:lnTo>
                          <a:lnTo>
                            <a:pt x="918" y="2864"/>
                          </a:lnTo>
                          <a:lnTo>
                            <a:pt x="1001" y="2884"/>
                          </a:lnTo>
                          <a:lnTo>
                            <a:pt x="1064" y="2892"/>
                          </a:lnTo>
                          <a:lnTo>
                            <a:pt x="1129" y="2895"/>
                          </a:lnTo>
                          <a:lnTo>
                            <a:pt x="1189" y="2892"/>
                          </a:lnTo>
                          <a:lnTo>
                            <a:pt x="1269" y="2881"/>
                          </a:lnTo>
                          <a:lnTo>
                            <a:pt x="1347" y="2862"/>
                          </a:lnTo>
                          <a:lnTo>
                            <a:pt x="1417" y="2834"/>
                          </a:lnTo>
                          <a:lnTo>
                            <a:pt x="1474" y="2801"/>
                          </a:lnTo>
                          <a:lnTo>
                            <a:pt x="1539" y="2762"/>
                          </a:lnTo>
                          <a:lnTo>
                            <a:pt x="1590" y="2718"/>
                          </a:lnTo>
                          <a:lnTo>
                            <a:pt x="1644" y="2668"/>
                          </a:lnTo>
                          <a:lnTo>
                            <a:pt x="1690" y="2609"/>
                          </a:lnTo>
                          <a:lnTo>
                            <a:pt x="1733" y="2546"/>
                          </a:lnTo>
                          <a:lnTo>
                            <a:pt x="1766" y="2479"/>
                          </a:lnTo>
                          <a:lnTo>
                            <a:pt x="1790" y="2404"/>
                          </a:lnTo>
                          <a:lnTo>
                            <a:pt x="1810" y="2326"/>
                          </a:lnTo>
                          <a:lnTo>
                            <a:pt x="1821" y="2246"/>
                          </a:lnTo>
                          <a:lnTo>
                            <a:pt x="1823" y="2163"/>
                          </a:lnTo>
                          <a:lnTo>
                            <a:pt x="1812" y="2071"/>
                          </a:lnTo>
                          <a:lnTo>
                            <a:pt x="1794" y="1991"/>
                          </a:lnTo>
                          <a:lnTo>
                            <a:pt x="1762" y="1914"/>
                          </a:lnTo>
                          <a:lnTo>
                            <a:pt x="1727" y="1841"/>
                          </a:lnTo>
                          <a:lnTo>
                            <a:pt x="1683" y="1777"/>
                          </a:lnTo>
                          <a:lnTo>
                            <a:pt x="1627" y="1699"/>
                          </a:lnTo>
                          <a:lnTo>
                            <a:pt x="1561" y="1625"/>
                          </a:lnTo>
                          <a:close/>
                        </a:path>
                      </a:pathLst>
                    </a:custGeom>
                    <a:gradFill rotWithShape="0">
                      <a:gsLst>
                        <a:gs pos="0">
                          <a:srgbClr val="33CC33"/>
                        </a:gs>
                        <a:gs pos="100000">
                          <a:srgbClr val="D9FFB3"/>
                        </a:gs>
                      </a:gsLst>
                      <a:lin ang="0" scaled="1"/>
                    </a:gradFill>
                    <a:ln w="3175" cap="flat" cmpd="sng">
                      <a:solidFill>
                        <a:srgbClr val="99FF33"/>
                      </a:solidFill>
                      <a:prstDash val="solid"/>
                      <a:round/>
                      <a:headEnd type="none" w="med" len="med"/>
                      <a:tailEnd type="none" w="med" len="med"/>
                    </a:ln>
                    <a:effectLst/>
                  </p:spPr>
                  <p:txBody>
                    <a:bodyPr/>
                    <a:lstStyle/>
                    <a:p>
                      <a:pPr>
                        <a:lnSpc>
                          <a:spcPct val="75000"/>
                        </a:lnSpc>
                      </a:pPr>
                      <a:endParaRPr lang="en-US" sz="2700" b="0">
                        <a:solidFill>
                          <a:srgbClr val="000099"/>
                        </a:solidFill>
                        <a:effectLst/>
                        <a:latin typeface="Impact" pitchFamily="34" charset="0"/>
                      </a:endParaRPr>
                    </a:p>
                  </p:txBody>
                </p:sp>
              </p:grpSp>
              <p:grpSp>
                <p:nvGrpSpPr>
                  <p:cNvPr id="15" name="Group 312"/>
                  <p:cNvGrpSpPr>
                    <a:grpSpLocks/>
                  </p:cNvGrpSpPr>
                  <p:nvPr/>
                </p:nvGrpSpPr>
                <p:grpSpPr bwMode="auto">
                  <a:xfrm>
                    <a:off x="6019800" y="2565400"/>
                    <a:ext cx="1447800" cy="612775"/>
                    <a:chOff x="3792" y="1630"/>
                    <a:chExt cx="912" cy="386"/>
                  </a:xfrm>
                </p:grpSpPr>
                <p:sp>
                  <p:nvSpPr>
                    <p:cNvPr id="685369" name="Rectangle 313"/>
                    <p:cNvSpPr>
                      <a:spLocks noChangeArrowheads="1"/>
                    </p:cNvSpPr>
                    <p:nvPr/>
                  </p:nvSpPr>
                  <p:spPr bwMode="auto">
                    <a:xfrm>
                      <a:off x="3792" y="1686"/>
                      <a:ext cx="667" cy="304"/>
                    </a:xfrm>
                    <a:prstGeom prst="rect">
                      <a:avLst/>
                    </a:prstGeom>
                    <a:noFill/>
                    <a:ln w="9525">
                      <a:noFill/>
                      <a:miter lim="800000"/>
                      <a:headEnd/>
                      <a:tailEnd/>
                    </a:ln>
                    <a:effectLst/>
                  </p:spPr>
                  <p:txBody>
                    <a:bodyPr>
                      <a:spAutoFit/>
                    </a:bodyPr>
                    <a:lstStyle/>
                    <a:p>
                      <a:pPr algn="r">
                        <a:lnSpc>
                          <a:spcPct val="75000"/>
                        </a:lnSpc>
                      </a:pPr>
                      <a:r>
                        <a:rPr lang="en-US" sz="1600" b="0">
                          <a:solidFill>
                            <a:srgbClr val="003300"/>
                          </a:solidFill>
                          <a:effectLst/>
                          <a:latin typeface="Impact" pitchFamily="34" charset="0"/>
                        </a:rPr>
                        <a:t>External</a:t>
                      </a:r>
                    </a:p>
                    <a:p>
                      <a:pPr algn="r">
                        <a:lnSpc>
                          <a:spcPct val="75000"/>
                        </a:lnSpc>
                      </a:pPr>
                      <a:r>
                        <a:rPr lang="en-US" sz="1800" b="0">
                          <a:solidFill>
                            <a:srgbClr val="003300"/>
                          </a:solidFill>
                          <a:effectLst/>
                          <a:latin typeface="Impact" pitchFamily="34" charset="0"/>
                        </a:rPr>
                        <a:t>form</a:t>
                      </a:r>
                    </a:p>
                  </p:txBody>
                </p:sp>
                <p:grpSp>
                  <p:nvGrpSpPr>
                    <p:cNvPr id="16" name="Group 314"/>
                    <p:cNvGrpSpPr>
                      <a:grpSpLocks/>
                    </p:cNvGrpSpPr>
                    <p:nvPr/>
                  </p:nvGrpSpPr>
                  <p:grpSpPr bwMode="auto">
                    <a:xfrm>
                      <a:off x="4453" y="1731"/>
                      <a:ext cx="58" cy="151"/>
                      <a:chOff x="4460" y="1731"/>
                      <a:chExt cx="58" cy="151"/>
                    </a:xfrm>
                  </p:grpSpPr>
                  <p:sp>
                    <p:nvSpPr>
                      <p:cNvPr id="685371" name="Line 315"/>
                      <p:cNvSpPr>
                        <a:spLocks noChangeShapeType="1"/>
                      </p:cNvSpPr>
                      <p:nvPr/>
                    </p:nvSpPr>
                    <p:spPr bwMode="auto">
                      <a:xfrm rot="5575797" flipV="1">
                        <a:off x="4447" y="1811"/>
                        <a:ext cx="84" cy="58"/>
                      </a:xfrm>
                      <a:prstGeom prst="line">
                        <a:avLst/>
                      </a:prstGeom>
                      <a:noFill/>
                      <a:ln w="38100">
                        <a:solidFill>
                          <a:schemeClr val="tx1"/>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685372" name="Line 316"/>
                      <p:cNvSpPr>
                        <a:spLocks noChangeShapeType="1"/>
                      </p:cNvSpPr>
                      <p:nvPr/>
                    </p:nvSpPr>
                    <p:spPr bwMode="auto">
                      <a:xfrm rot="-5575797">
                        <a:off x="4446" y="1745"/>
                        <a:ext cx="85" cy="58"/>
                      </a:xfrm>
                      <a:prstGeom prst="line">
                        <a:avLst/>
                      </a:prstGeom>
                      <a:noFill/>
                      <a:ln w="38100">
                        <a:solidFill>
                          <a:schemeClr val="tx1"/>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sp>
                  <p:nvSpPr>
                    <p:cNvPr id="685373" name="Text Box 317"/>
                    <p:cNvSpPr txBox="1">
                      <a:spLocks noChangeArrowheads="1"/>
                    </p:cNvSpPr>
                    <p:nvPr/>
                  </p:nvSpPr>
                  <p:spPr bwMode="auto">
                    <a:xfrm>
                      <a:off x="4504" y="1630"/>
                      <a:ext cx="200" cy="261"/>
                    </a:xfrm>
                    <a:prstGeom prst="rect">
                      <a:avLst/>
                    </a:prstGeom>
                    <a:noFill/>
                    <a:ln w="9525">
                      <a:noFill/>
                      <a:miter lim="800000"/>
                      <a:headEnd/>
                      <a:tailEnd/>
                    </a:ln>
                    <a:effectLst/>
                  </p:spPr>
                  <p:txBody>
                    <a:bodyPr>
                      <a:spAutoFit/>
                    </a:bodyPr>
                    <a:lstStyle/>
                    <a:p>
                      <a:pPr>
                        <a:lnSpc>
                          <a:spcPct val="75000"/>
                        </a:lnSpc>
                      </a:pPr>
                      <a:r>
                        <a:rPr lang="en-US" sz="2800" b="0">
                          <a:solidFill>
                            <a:srgbClr val="6600CC"/>
                          </a:solidFill>
                          <a:effectLst/>
                          <a:latin typeface="Impact" pitchFamily="34" charset="0"/>
                        </a:rPr>
                        <a:t>+</a:t>
                      </a:r>
                    </a:p>
                  </p:txBody>
                </p:sp>
                <p:sp>
                  <p:nvSpPr>
                    <p:cNvPr id="685374" name="Text Box 318"/>
                    <p:cNvSpPr txBox="1">
                      <a:spLocks noChangeArrowheads="1"/>
                    </p:cNvSpPr>
                    <p:nvPr/>
                  </p:nvSpPr>
                  <p:spPr bwMode="auto">
                    <a:xfrm>
                      <a:off x="4531" y="1755"/>
                      <a:ext cx="173" cy="261"/>
                    </a:xfrm>
                    <a:prstGeom prst="rect">
                      <a:avLst/>
                    </a:prstGeom>
                    <a:noFill/>
                    <a:ln w="9525">
                      <a:noFill/>
                      <a:miter lim="800000"/>
                      <a:headEnd/>
                      <a:tailEnd/>
                    </a:ln>
                    <a:effectLst/>
                  </p:spPr>
                  <p:txBody>
                    <a:bodyPr>
                      <a:spAutoFit/>
                    </a:bodyPr>
                    <a:lstStyle/>
                    <a:p>
                      <a:pPr>
                        <a:lnSpc>
                          <a:spcPct val="75000"/>
                        </a:lnSpc>
                      </a:pPr>
                      <a:r>
                        <a:rPr lang="en-US" sz="2800" b="0">
                          <a:solidFill>
                            <a:srgbClr val="000099"/>
                          </a:solidFill>
                          <a:effectLst/>
                          <a:latin typeface="Impact" pitchFamily="34" charset="0"/>
                        </a:rPr>
                        <a:t>-</a:t>
                      </a:r>
                    </a:p>
                  </p:txBody>
                </p:sp>
              </p:grpSp>
              <p:grpSp>
                <p:nvGrpSpPr>
                  <p:cNvPr id="103" name="Group 102"/>
                  <p:cNvGrpSpPr/>
                  <p:nvPr/>
                </p:nvGrpSpPr>
                <p:grpSpPr>
                  <a:xfrm>
                    <a:off x="6145213" y="1725613"/>
                    <a:ext cx="1322388" cy="579438"/>
                    <a:chOff x="6145213" y="1725613"/>
                    <a:chExt cx="1322388" cy="579438"/>
                  </a:xfrm>
                </p:grpSpPr>
                <p:sp>
                  <p:nvSpPr>
                    <p:cNvPr id="685362" name="Rectangle 306"/>
                    <p:cNvSpPr>
                      <a:spLocks noChangeArrowheads="1"/>
                    </p:cNvSpPr>
                    <p:nvPr/>
                  </p:nvSpPr>
                  <p:spPr bwMode="auto">
                    <a:xfrm>
                      <a:off x="6145213" y="1781176"/>
                      <a:ext cx="974725" cy="460375"/>
                    </a:xfrm>
                    <a:prstGeom prst="rect">
                      <a:avLst/>
                    </a:prstGeom>
                    <a:noFill/>
                    <a:ln w="9525">
                      <a:noFill/>
                      <a:miter lim="800000"/>
                      <a:headEnd/>
                      <a:tailEnd/>
                    </a:ln>
                    <a:effectLst/>
                  </p:spPr>
                  <p:txBody>
                    <a:bodyPr>
                      <a:spAutoFit/>
                    </a:bodyPr>
                    <a:lstStyle/>
                    <a:p>
                      <a:pPr algn="r">
                        <a:lnSpc>
                          <a:spcPct val="75000"/>
                        </a:lnSpc>
                      </a:pPr>
                      <a:r>
                        <a:rPr lang="en-US" sz="1600" b="0">
                          <a:solidFill>
                            <a:srgbClr val="660066"/>
                          </a:solidFill>
                          <a:effectLst/>
                          <a:latin typeface="Impact" pitchFamily="34" charset="0"/>
                        </a:rPr>
                        <a:t>Internal</a:t>
                      </a:r>
                    </a:p>
                    <a:p>
                      <a:pPr algn="r">
                        <a:lnSpc>
                          <a:spcPct val="75000"/>
                        </a:lnSpc>
                      </a:pPr>
                      <a:r>
                        <a:rPr lang="en-US" sz="1600" b="0">
                          <a:solidFill>
                            <a:srgbClr val="660066"/>
                          </a:solidFill>
                          <a:effectLst/>
                          <a:latin typeface="Impact" pitchFamily="34" charset="0"/>
                        </a:rPr>
                        <a:t>nature</a:t>
                      </a:r>
                    </a:p>
                  </p:txBody>
                </p:sp>
                <p:sp>
                  <p:nvSpPr>
                    <p:cNvPr id="685366" name="Text Box 310"/>
                    <p:cNvSpPr txBox="1">
                      <a:spLocks noChangeArrowheads="1"/>
                    </p:cNvSpPr>
                    <p:nvPr/>
                  </p:nvSpPr>
                  <p:spPr bwMode="auto">
                    <a:xfrm>
                      <a:off x="7150101" y="1725613"/>
                      <a:ext cx="317500" cy="412750"/>
                    </a:xfrm>
                    <a:prstGeom prst="rect">
                      <a:avLst/>
                    </a:prstGeom>
                    <a:noFill/>
                    <a:ln w="9525">
                      <a:noFill/>
                      <a:miter lim="800000"/>
                      <a:headEnd/>
                      <a:tailEnd/>
                    </a:ln>
                    <a:effectLst/>
                  </p:spPr>
                  <p:txBody>
                    <a:bodyPr>
                      <a:spAutoFit/>
                    </a:bodyPr>
                    <a:lstStyle/>
                    <a:p>
                      <a:pPr>
                        <a:lnSpc>
                          <a:spcPct val="75000"/>
                        </a:lnSpc>
                      </a:pPr>
                      <a:r>
                        <a:rPr lang="en-US" sz="2800" b="0">
                          <a:solidFill>
                            <a:srgbClr val="6600CC"/>
                          </a:solidFill>
                          <a:effectLst/>
                          <a:latin typeface="Impact" pitchFamily="34" charset="0"/>
                        </a:rPr>
                        <a:t>+</a:t>
                      </a:r>
                    </a:p>
                  </p:txBody>
                </p:sp>
                <p:sp>
                  <p:nvSpPr>
                    <p:cNvPr id="685367" name="Text Box 311"/>
                    <p:cNvSpPr txBox="1">
                      <a:spLocks noChangeArrowheads="1"/>
                    </p:cNvSpPr>
                    <p:nvPr/>
                  </p:nvSpPr>
                  <p:spPr bwMode="auto">
                    <a:xfrm>
                      <a:off x="7192963" y="1890713"/>
                      <a:ext cx="274638" cy="414338"/>
                    </a:xfrm>
                    <a:prstGeom prst="rect">
                      <a:avLst/>
                    </a:prstGeom>
                    <a:noFill/>
                    <a:ln w="9525">
                      <a:noFill/>
                      <a:miter lim="800000"/>
                      <a:headEnd/>
                      <a:tailEnd/>
                    </a:ln>
                    <a:effectLst/>
                  </p:spPr>
                  <p:txBody>
                    <a:bodyPr>
                      <a:spAutoFit/>
                    </a:bodyPr>
                    <a:lstStyle/>
                    <a:p>
                      <a:pPr>
                        <a:lnSpc>
                          <a:spcPct val="75000"/>
                        </a:lnSpc>
                      </a:pPr>
                      <a:r>
                        <a:rPr lang="en-US" sz="2800" b="0">
                          <a:solidFill>
                            <a:srgbClr val="000099"/>
                          </a:solidFill>
                          <a:effectLst/>
                          <a:latin typeface="Impact" pitchFamily="34" charset="0"/>
                        </a:rPr>
                        <a:t>-</a:t>
                      </a:r>
                    </a:p>
                  </p:txBody>
                </p:sp>
                <p:grpSp>
                  <p:nvGrpSpPr>
                    <p:cNvPr id="100" name="Group 99"/>
                    <p:cNvGrpSpPr/>
                    <p:nvPr/>
                  </p:nvGrpSpPr>
                  <p:grpSpPr>
                    <a:xfrm>
                      <a:off x="7069138" y="1867695"/>
                      <a:ext cx="92868" cy="238919"/>
                      <a:chOff x="7066583" y="1754866"/>
                      <a:chExt cx="92868" cy="238919"/>
                    </a:xfrm>
                  </p:grpSpPr>
                  <p:sp>
                    <p:nvSpPr>
                      <p:cNvPr id="101" name="Line 323"/>
                      <p:cNvSpPr>
                        <a:spLocks noChangeShapeType="1"/>
                      </p:cNvSpPr>
                      <p:nvPr/>
                    </p:nvSpPr>
                    <p:spPr bwMode="auto">
                      <a:xfrm rot="5575797" flipV="1">
                        <a:off x="7046739" y="1881072"/>
                        <a:ext cx="133350" cy="92075"/>
                      </a:xfrm>
                      <a:prstGeom prst="line">
                        <a:avLst/>
                      </a:prstGeom>
                      <a:noFill/>
                      <a:ln w="38100">
                        <a:solidFill>
                          <a:schemeClr val="tx1"/>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102" name="Line 324"/>
                      <p:cNvSpPr>
                        <a:spLocks noChangeShapeType="1"/>
                      </p:cNvSpPr>
                      <p:nvPr/>
                    </p:nvSpPr>
                    <p:spPr bwMode="auto">
                      <a:xfrm rot="16024203">
                        <a:off x="7045152" y="1776297"/>
                        <a:ext cx="134938" cy="92075"/>
                      </a:xfrm>
                      <a:prstGeom prst="line">
                        <a:avLst/>
                      </a:prstGeom>
                      <a:noFill/>
                      <a:ln w="38100">
                        <a:solidFill>
                          <a:schemeClr val="tx1"/>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grpSp>
            </p:grpSp>
          </p:grpSp>
        </p:grpSp>
        <p:sp>
          <p:nvSpPr>
            <p:cNvPr id="685355" name="Text Box 299"/>
            <p:cNvSpPr txBox="1">
              <a:spLocks noChangeArrowheads="1"/>
            </p:cNvSpPr>
            <p:nvPr/>
          </p:nvSpPr>
          <p:spPr bwMode="auto">
            <a:xfrm>
              <a:off x="7723188" y="2009775"/>
              <a:ext cx="1192213" cy="688975"/>
            </a:xfrm>
            <a:prstGeom prst="rect">
              <a:avLst/>
            </a:prstGeom>
            <a:noFill/>
            <a:ln w="9525">
              <a:noFill/>
              <a:miter lim="800000"/>
              <a:headEnd/>
              <a:tailEnd/>
            </a:ln>
            <a:effectLst/>
          </p:spPr>
          <p:txBody>
            <a:bodyPr>
              <a:spAutoFit/>
            </a:bodyPr>
            <a:lstStyle/>
            <a:p>
              <a:pPr>
                <a:lnSpc>
                  <a:spcPct val="75000"/>
                </a:lnSpc>
              </a:pPr>
              <a:r>
                <a:rPr lang="en-US" sz="2600" b="0">
                  <a:solidFill>
                    <a:srgbClr val="000099"/>
                  </a:solidFill>
                  <a:effectLst/>
                  <a:latin typeface="Impact" pitchFamily="34" charset="0"/>
                </a:rPr>
                <a:t>Human</a:t>
              </a:r>
            </a:p>
            <a:p>
              <a:pPr>
                <a:lnSpc>
                  <a:spcPct val="75000"/>
                </a:lnSpc>
              </a:pPr>
              <a:r>
                <a:rPr lang="en-US" sz="2600" b="0">
                  <a:solidFill>
                    <a:srgbClr val="000099"/>
                  </a:solidFill>
                  <a:effectLst/>
                  <a:latin typeface="Impact" pitchFamily="34" charset="0"/>
                </a:rPr>
                <a:t>beings</a:t>
              </a:r>
            </a:p>
          </p:txBody>
        </p:sp>
        <p:sp>
          <p:nvSpPr>
            <p:cNvPr id="685356" name="Text Box 300"/>
            <p:cNvSpPr txBox="1">
              <a:spLocks noChangeArrowheads="1"/>
            </p:cNvSpPr>
            <p:nvPr/>
          </p:nvSpPr>
          <p:spPr bwMode="auto">
            <a:xfrm>
              <a:off x="7723188" y="3811588"/>
              <a:ext cx="1052513" cy="688975"/>
            </a:xfrm>
            <a:prstGeom prst="rect">
              <a:avLst/>
            </a:prstGeom>
            <a:noFill/>
            <a:ln w="9525">
              <a:noFill/>
              <a:miter lim="800000"/>
              <a:headEnd/>
              <a:tailEnd/>
            </a:ln>
            <a:effectLst/>
          </p:spPr>
          <p:txBody>
            <a:bodyPr>
              <a:spAutoFit/>
            </a:bodyPr>
            <a:lstStyle/>
            <a:p>
              <a:pPr>
                <a:lnSpc>
                  <a:spcPct val="75000"/>
                </a:lnSpc>
              </a:pPr>
              <a:r>
                <a:rPr lang="en-US" sz="2600" b="0">
                  <a:solidFill>
                    <a:srgbClr val="003300"/>
                  </a:solidFill>
                  <a:effectLst/>
                  <a:latin typeface="Impact" pitchFamily="34" charset="0"/>
                </a:rPr>
                <a:t>All</a:t>
              </a:r>
            </a:p>
            <a:p>
              <a:pPr>
                <a:lnSpc>
                  <a:spcPct val="75000"/>
                </a:lnSpc>
              </a:pPr>
              <a:r>
                <a:rPr lang="en-US" sz="2600" b="0">
                  <a:solidFill>
                    <a:srgbClr val="003300"/>
                  </a:solidFill>
                  <a:effectLst/>
                  <a:latin typeface="Impact" pitchFamily="34" charset="0"/>
                </a:rPr>
                <a:t>things</a:t>
              </a:r>
            </a:p>
          </p:txBody>
        </p:sp>
      </p:grpSp>
      <p:sp>
        <p:nvSpPr>
          <p:cNvPr id="76" name="Text Box 111"/>
          <p:cNvSpPr txBox="1">
            <a:spLocks noChangeArrowheads="1"/>
          </p:cNvSpPr>
          <p:nvPr/>
        </p:nvSpPr>
        <p:spPr bwMode="auto">
          <a:xfrm>
            <a:off x="152400" y="76200"/>
            <a:ext cx="7696200" cy="549275"/>
          </a:xfrm>
          <a:prstGeom prst="rect">
            <a:avLst/>
          </a:prstGeom>
          <a:noFill/>
          <a:ln w="9525">
            <a:noFill/>
            <a:miter lim="800000"/>
            <a:headEnd/>
            <a:tailEnd/>
          </a:ln>
          <a:effectLst>
            <a:outerShdw dist="17961" dir="2700000" algn="ctr" rotWithShape="0">
              <a:schemeClr val="bg1"/>
            </a:outerShdw>
          </a:effectLst>
        </p:spPr>
        <p:txBody>
          <a:bodyPr>
            <a:spAutoFit/>
          </a:bodyPr>
          <a:lstStyle/>
          <a:p>
            <a:r>
              <a:rPr lang="en-US" sz="3000" b="0" u="sng">
                <a:solidFill>
                  <a:srgbClr val="000099"/>
                </a:solidFill>
                <a:effectLst/>
                <a:latin typeface="Impact" pitchFamily="34" charset="0"/>
              </a:rPr>
              <a:t>The relationship </a:t>
            </a:r>
            <a:r>
              <a:rPr lang="en-US" sz="3000" b="0" u="sng" dirty="0">
                <a:solidFill>
                  <a:srgbClr val="000099"/>
                </a:solidFill>
                <a:effectLst/>
                <a:latin typeface="Impact" pitchFamily="34" charset="0"/>
              </a:rPr>
              <a:t>between God and </a:t>
            </a:r>
            <a:r>
              <a:rPr lang="en-US" sz="3000" b="0" u="sng">
                <a:solidFill>
                  <a:srgbClr val="000099"/>
                </a:solidFill>
                <a:effectLst/>
                <a:latin typeface="Impact" pitchFamily="34" charset="0"/>
              </a:rPr>
              <a:t>the universe</a:t>
            </a:r>
            <a:endParaRPr lang="en-US" sz="3000" b="0" u="sng" dirty="0">
              <a:solidFill>
                <a:srgbClr val="000099"/>
              </a:solidFill>
              <a:effectLst/>
              <a:latin typeface="Impact" pitchFamily="34" charset="0"/>
            </a:endParaRPr>
          </a:p>
        </p:txBody>
      </p:sp>
      <p:grpSp>
        <p:nvGrpSpPr>
          <p:cNvPr id="81" name="Group 379"/>
          <p:cNvGrpSpPr>
            <a:grpSpLocks/>
          </p:cNvGrpSpPr>
          <p:nvPr/>
        </p:nvGrpSpPr>
        <p:grpSpPr bwMode="auto">
          <a:xfrm>
            <a:off x="152400" y="1882775"/>
            <a:ext cx="2709863" cy="2606675"/>
            <a:chOff x="96" y="1200"/>
            <a:chExt cx="1707" cy="1642"/>
          </a:xfrm>
        </p:grpSpPr>
        <p:grpSp>
          <p:nvGrpSpPr>
            <p:cNvPr id="82" name="Group 378"/>
            <p:cNvGrpSpPr>
              <a:grpSpLocks/>
            </p:cNvGrpSpPr>
            <p:nvPr/>
          </p:nvGrpSpPr>
          <p:grpSpPr bwMode="auto">
            <a:xfrm>
              <a:off x="96" y="1200"/>
              <a:ext cx="1707" cy="1642"/>
              <a:chOff x="96" y="1200"/>
              <a:chExt cx="1707" cy="1642"/>
            </a:xfrm>
          </p:grpSpPr>
          <p:grpSp>
            <p:nvGrpSpPr>
              <p:cNvPr id="86" name="Group 377"/>
              <p:cNvGrpSpPr>
                <a:grpSpLocks/>
              </p:cNvGrpSpPr>
              <p:nvPr/>
            </p:nvGrpSpPr>
            <p:grpSpPr bwMode="auto">
              <a:xfrm>
                <a:off x="96" y="1200"/>
                <a:ext cx="1707" cy="1642"/>
                <a:chOff x="96" y="1200"/>
                <a:chExt cx="1707" cy="1642"/>
              </a:xfrm>
            </p:grpSpPr>
            <p:sp>
              <p:nvSpPr>
                <p:cNvPr id="98" name="Freeform 351"/>
                <p:cNvSpPr>
                  <a:spLocks/>
                </p:cNvSpPr>
                <p:nvPr/>
              </p:nvSpPr>
              <p:spPr bwMode="auto">
                <a:xfrm rot="5437268" flipH="1" flipV="1">
                  <a:off x="366" y="955"/>
                  <a:ext cx="1191" cy="1682"/>
                </a:xfrm>
                <a:custGeom>
                  <a:avLst/>
                  <a:gdLst/>
                  <a:ahLst/>
                  <a:cxnLst>
                    <a:cxn ang="0">
                      <a:pos x="405" y="1335"/>
                    </a:cxn>
                    <a:cxn ang="0">
                      <a:pos x="625" y="1501"/>
                    </a:cxn>
                    <a:cxn ang="0">
                      <a:pos x="758" y="1645"/>
                    </a:cxn>
                    <a:cxn ang="0">
                      <a:pos x="850" y="1845"/>
                    </a:cxn>
                    <a:cxn ang="0">
                      <a:pos x="892" y="2022"/>
                    </a:cxn>
                    <a:cxn ang="0">
                      <a:pos x="889" y="2178"/>
                    </a:cxn>
                    <a:cxn ang="0">
                      <a:pos x="839" y="2372"/>
                    </a:cxn>
                    <a:cxn ang="0">
                      <a:pos x="743" y="2544"/>
                    </a:cxn>
                    <a:cxn ang="0">
                      <a:pos x="604" y="2696"/>
                    </a:cxn>
                    <a:cxn ang="0">
                      <a:pos x="477" y="2782"/>
                    </a:cxn>
                    <a:cxn ang="0">
                      <a:pos x="338" y="2834"/>
                    </a:cxn>
                    <a:cxn ang="0">
                      <a:pos x="209" y="2849"/>
                    </a:cxn>
                    <a:cxn ang="0">
                      <a:pos x="0" y="2840"/>
                    </a:cxn>
                    <a:cxn ang="0">
                      <a:pos x="189" y="2879"/>
                    </a:cxn>
                    <a:cxn ang="0">
                      <a:pos x="366" y="2895"/>
                    </a:cxn>
                    <a:cxn ang="0">
                      <a:pos x="521" y="2890"/>
                    </a:cxn>
                    <a:cxn ang="0">
                      <a:pos x="687" y="2867"/>
                    </a:cxn>
                    <a:cxn ang="0">
                      <a:pos x="885" y="2816"/>
                    </a:cxn>
                    <a:cxn ang="0">
                      <a:pos x="1064" y="2740"/>
                    </a:cxn>
                    <a:cxn ang="0">
                      <a:pos x="1242" y="2638"/>
                    </a:cxn>
                    <a:cxn ang="0">
                      <a:pos x="1373" y="2533"/>
                    </a:cxn>
                    <a:cxn ang="0">
                      <a:pos x="1502" y="2411"/>
                    </a:cxn>
                    <a:cxn ang="0">
                      <a:pos x="1605" y="2283"/>
                    </a:cxn>
                    <a:cxn ang="0">
                      <a:pos x="1700" y="2145"/>
                    </a:cxn>
                    <a:cxn ang="0">
                      <a:pos x="1774" y="1993"/>
                    </a:cxn>
                    <a:cxn ang="0">
                      <a:pos x="1835" y="1823"/>
                    </a:cxn>
                    <a:cxn ang="0">
                      <a:pos x="1877" y="1651"/>
                    </a:cxn>
                    <a:cxn ang="0">
                      <a:pos x="1896" y="1468"/>
                    </a:cxn>
                    <a:cxn ang="0">
                      <a:pos x="1896" y="1298"/>
                    </a:cxn>
                    <a:cxn ang="0">
                      <a:pos x="1868" y="1094"/>
                    </a:cxn>
                    <a:cxn ang="0">
                      <a:pos x="1822" y="917"/>
                    </a:cxn>
                    <a:cxn ang="0">
                      <a:pos x="1757" y="767"/>
                    </a:cxn>
                    <a:cxn ang="0">
                      <a:pos x="1678" y="612"/>
                    </a:cxn>
                    <a:cxn ang="0">
                      <a:pos x="1569" y="462"/>
                    </a:cxn>
                    <a:cxn ang="0">
                      <a:pos x="1458" y="334"/>
                    </a:cxn>
                    <a:cxn ang="0">
                      <a:pos x="1345" y="231"/>
                    </a:cxn>
                    <a:cxn ang="0">
                      <a:pos x="1208" y="133"/>
                    </a:cxn>
                    <a:cxn ang="0">
                      <a:pos x="1092" y="70"/>
                    </a:cxn>
                    <a:cxn ang="0">
                      <a:pos x="981" y="31"/>
                    </a:cxn>
                    <a:cxn ang="0">
                      <a:pos x="835" y="3"/>
                    </a:cxn>
                    <a:cxn ang="0">
                      <a:pos x="710" y="3"/>
                    </a:cxn>
                    <a:cxn ang="0">
                      <a:pos x="552" y="33"/>
                    </a:cxn>
                    <a:cxn ang="0">
                      <a:pos x="425" y="94"/>
                    </a:cxn>
                    <a:cxn ang="0">
                      <a:pos x="309" y="177"/>
                    </a:cxn>
                    <a:cxn ang="0">
                      <a:pos x="209" y="286"/>
                    </a:cxn>
                    <a:cxn ang="0">
                      <a:pos x="133" y="416"/>
                    </a:cxn>
                    <a:cxn ang="0">
                      <a:pos x="89" y="569"/>
                    </a:cxn>
                    <a:cxn ang="0">
                      <a:pos x="76" y="732"/>
                    </a:cxn>
                    <a:cxn ang="0">
                      <a:pos x="105" y="904"/>
                    </a:cxn>
                    <a:cxn ang="0">
                      <a:pos x="172" y="1054"/>
                    </a:cxn>
                    <a:cxn ang="0">
                      <a:pos x="272" y="1196"/>
                    </a:cxn>
                  </a:cxnLst>
                  <a:rect l="0" t="0" r="r" b="b"/>
                  <a:pathLst>
                    <a:path w="1899" h="2895">
                      <a:moveTo>
                        <a:pt x="338" y="1270"/>
                      </a:moveTo>
                      <a:lnTo>
                        <a:pt x="405" y="1335"/>
                      </a:lnTo>
                      <a:lnTo>
                        <a:pt x="475" y="1390"/>
                      </a:lnTo>
                      <a:lnTo>
                        <a:pt x="625" y="1501"/>
                      </a:lnTo>
                      <a:lnTo>
                        <a:pt x="702" y="1573"/>
                      </a:lnTo>
                      <a:lnTo>
                        <a:pt x="758" y="1645"/>
                      </a:lnTo>
                      <a:lnTo>
                        <a:pt x="817" y="1756"/>
                      </a:lnTo>
                      <a:lnTo>
                        <a:pt x="850" y="1845"/>
                      </a:lnTo>
                      <a:lnTo>
                        <a:pt x="881" y="1937"/>
                      </a:lnTo>
                      <a:lnTo>
                        <a:pt x="892" y="2022"/>
                      </a:lnTo>
                      <a:lnTo>
                        <a:pt x="894" y="2106"/>
                      </a:lnTo>
                      <a:lnTo>
                        <a:pt x="889" y="2178"/>
                      </a:lnTo>
                      <a:lnTo>
                        <a:pt x="872" y="2278"/>
                      </a:lnTo>
                      <a:lnTo>
                        <a:pt x="839" y="2372"/>
                      </a:lnTo>
                      <a:lnTo>
                        <a:pt x="798" y="2455"/>
                      </a:lnTo>
                      <a:lnTo>
                        <a:pt x="743" y="2544"/>
                      </a:lnTo>
                      <a:lnTo>
                        <a:pt x="665" y="2634"/>
                      </a:lnTo>
                      <a:lnTo>
                        <a:pt x="604" y="2696"/>
                      </a:lnTo>
                      <a:lnTo>
                        <a:pt x="541" y="2744"/>
                      </a:lnTo>
                      <a:lnTo>
                        <a:pt x="477" y="2782"/>
                      </a:lnTo>
                      <a:lnTo>
                        <a:pt x="410" y="2812"/>
                      </a:lnTo>
                      <a:lnTo>
                        <a:pt x="338" y="2834"/>
                      </a:lnTo>
                      <a:lnTo>
                        <a:pt x="261" y="2845"/>
                      </a:lnTo>
                      <a:lnTo>
                        <a:pt x="209" y="2849"/>
                      </a:lnTo>
                      <a:lnTo>
                        <a:pt x="148" y="2851"/>
                      </a:lnTo>
                      <a:lnTo>
                        <a:pt x="0" y="2840"/>
                      </a:lnTo>
                      <a:lnTo>
                        <a:pt x="109" y="2866"/>
                      </a:lnTo>
                      <a:lnTo>
                        <a:pt x="189" y="2879"/>
                      </a:lnTo>
                      <a:lnTo>
                        <a:pt x="277" y="2890"/>
                      </a:lnTo>
                      <a:lnTo>
                        <a:pt x="366" y="2895"/>
                      </a:lnTo>
                      <a:lnTo>
                        <a:pt x="442" y="2895"/>
                      </a:lnTo>
                      <a:lnTo>
                        <a:pt x="521" y="2890"/>
                      </a:lnTo>
                      <a:lnTo>
                        <a:pt x="608" y="2882"/>
                      </a:lnTo>
                      <a:lnTo>
                        <a:pt x="687" y="2867"/>
                      </a:lnTo>
                      <a:lnTo>
                        <a:pt x="782" y="2845"/>
                      </a:lnTo>
                      <a:lnTo>
                        <a:pt x="885" y="2816"/>
                      </a:lnTo>
                      <a:lnTo>
                        <a:pt x="985" y="2777"/>
                      </a:lnTo>
                      <a:lnTo>
                        <a:pt x="1064" y="2740"/>
                      </a:lnTo>
                      <a:lnTo>
                        <a:pt x="1151" y="2694"/>
                      </a:lnTo>
                      <a:lnTo>
                        <a:pt x="1242" y="2638"/>
                      </a:lnTo>
                      <a:lnTo>
                        <a:pt x="1308" y="2586"/>
                      </a:lnTo>
                      <a:lnTo>
                        <a:pt x="1373" y="2533"/>
                      </a:lnTo>
                      <a:lnTo>
                        <a:pt x="1441" y="2470"/>
                      </a:lnTo>
                      <a:lnTo>
                        <a:pt x="1502" y="2411"/>
                      </a:lnTo>
                      <a:lnTo>
                        <a:pt x="1552" y="2350"/>
                      </a:lnTo>
                      <a:lnTo>
                        <a:pt x="1605" y="2283"/>
                      </a:lnTo>
                      <a:lnTo>
                        <a:pt x="1652" y="2217"/>
                      </a:lnTo>
                      <a:lnTo>
                        <a:pt x="1700" y="2145"/>
                      </a:lnTo>
                      <a:lnTo>
                        <a:pt x="1738" y="2071"/>
                      </a:lnTo>
                      <a:lnTo>
                        <a:pt x="1774" y="1993"/>
                      </a:lnTo>
                      <a:lnTo>
                        <a:pt x="1807" y="1912"/>
                      </a:lnTo>
                      <a:lnTo>
                        <a:pt x="1835" y="1823"/>
                      </a:lnTo>
                      <a:lnTo>
                        <a:pt x="1860" y="1738"/>
                      </a:lnTo>
                      <a:lnTo>
                        <a:pt x="1877" y="1651"/>
                      </a:lnTo>
                      <a:lnTo>
                        <a:pt x="1890" y="1551"/>
                      </a:lnTo>
                      <a:lnTo>
                        <a:pt x="1896" y="1468"/>
                      </a:lnTo>
                      <a:lnTo>
                        <a:pt x="1899" y="1385"/>
                      </a:lnTo>
                      <a:lnTo>
                        <a:pt x="1896" y="1298"/>
                      </a:lnTo>
                      <a:lnTo>
                        <a:pt x="1884" y="1198"/>
                      </a:lnTo>
                      <a:lnTo>
                        <a:pt x="1868" y="1094"/>
                      </a:lnTo>
                      <a:lnTo>
                        <a:pt x="1846" y="1006"/>
                      </a:lnTo>
                      <a:lnTo>
                        <a:pt x="1822" y="917"/>
                      </a:lnTo>
                      <a:lnTo>
                        <a:pt x="1794" y="845"/>
                      </a:lnTo>
                      <a:lnTo>
                        <a:pt x="1757" y="767"/>
                      </a:lnTo>
                      <a:lnTo>
                        <a:pt x="1724" y="695"/>
                      </a:lnTo>
                      <a:lnTo>
                        <a:pt x="1678" y="612"/>
                      </a:lnTo>
                      <a:lnTo>
                        <a:pt x="1624" y="530"/>
                      </a:lnTo>
                      <a:lnTo>
                        <a:pt x="1569" y="462"/>
                      </a:lnTo>
                      <a:lnTo>
                        <a:pt x="1517" y="397"/>
                      </a:lnTo>
                      <a:lnTo>
                        <a:pt x="1458" y="334"/>
                      </a:lnTo>
                      <a:lnTo>
                        <a:pt x="1397" y="275"/>
                      </a:lnTo>
                      <a:lnTo>
                        <a:pt x="1345" y="231"/>
                      </a:lnTo>
                      <a:lnTo>
                        <a:pt x="1279" y="177"/>
                      </a:lnTo>
                      <a:lnTo>
                        <a:pt x="1208" y="133"/>
                      </a:lnTo>
                      <a:lnTo>
                        <a:pt x="1151" y="99"/>
                      </a:lnTo>
                      <a:lnTo>
                        <a:pt x="1092" y="70"/>
                      </a:lnTo>
                      <a:lnTo>
                        <a:pt x="1036" y="48"/>
                      </a:lnTo>
                      <a:lnTo>
                        <a:pt x="981" y="31"/>
                      </a:lnTo>
                      <a:lnTo>
                        <a:pt x="898" y="11"/>
                      </a:lnTo>
                      <a:lnTo>
                        <a:pt x="835" y="3"/>
                      </a:lnTo>
                      <a:lnTo>
                        <a:pt x="770" y="0"/>
                      </a:lnTo>
                      <a:lnTo>
                        <a:pt x="710" y="3"/>
                      </a:lnTo>
                      <a:lnTo>
                        <a:pt x="630" y="14"/>
                      </a:lnTo>
                      <a:lnTo>
                        <a:pt x="552" y="33"/>
                      </a:lnTo>
                      <a:lnTo>
                        <a:pt x="482" y="61"/>
                      </a:lnTo>
                      <a:lnTo>
                        <a:pt x="425" y="94"/>
                      </a:lnTo>
                      <a:lnTo>
                        <a:pt x="360" y="133"/>
                      </a:lnTo>
                      <a:lnTo>
                        <a:pt x="309" y="177"/>
                      </a:lnTo>
                      <a:lnTo>
                        <a:pt x="255" y="227"/>
                      </a:lnTo>
                      <a:lnTo>
                        <a:pt x="209" y="286"/>
                      </a:lnTo>
                      <a:lnTo>
                        <a:pt x="166" y="349"/>
                      </a:lnTo>
                      <a:lnTo>
                        <a:pt x="133" y="416"/>
                      </a:lnTo>
                      <a:lnTo>
                        <a:pt x="109" y="491"/>
                      </a:lnTo>
                      <a:lnTo>
                        <a:pt x="89" y="569"/>
                      </a:lnTo>
                      <a:lnTo>
                        <a:pt x="78" y="649"/>
                      </a:lnTo>
                      <a:lnTo>
                        <a:pt x="76" y="732"/>
                      </a:lnTo>
                      <a:lnTo>
                        <a:pt x="87" y="824"/>
                      </a:lnTo>
                      <a:lnTo>
                        <a:pt x="105" y="904"/>
                      </a:lnTo>
                      <a:lnTo>
                        <a:pt x="137" y="981"/>
                      </a:lnTo>
                      <a:lnTo>
                        <a:pt x="172" y="1054"/>
                      </a:lnTo>
                      <a:lnTo>
                        <a:pt x="216" y="1118"/>
                      </a:lnTo>
                      <a:lnTo>
                        <a:pt x="272" y="1196"/>
                      </a:lnTo>
                      <a:lnTo>
                        <a:pt x="338" y="1270"/>
                      </a:lnTo>
                      <a:close/>
                    </a:path>
                  </a:pathLst>
                </a:custGeom>
                <a:gradFill rotWithShape="0">
                  <a:gsLst>
                    <a:gs pos="0">
                      <a:srgbClr val="FF9999"/>
                    </a:gs>
                    <a:gs pos="50000">
                      <a:srgbClr val="FFCCFF"/>
                    </a:gs>
                    <a:gs pos="100000">
                      <a:srgbClr val="FF9999"/>
                    </a:gs>
                  </a:gsLst>
                  <a:lin ang="18900000" scaled="1"/>
                </a:gradFill>
                <a:ln w="9525" cmpd="sng">
                  <a:solidFill>
                    <a:srgbClr val="FFCCCC"/>
                  </a:solidFill>
                  <a:prstDash val="solid"/>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99" name="Freeform 352"/>
                <p:cNvSpPr>
                  <a:spLocks/>
                </p:cNvSpPr>
                <p:nvPr/>
              </p:nvSpPr>
              <p:spPr bwMode="auto">
                <a:xfrm rot="5435238" flipH="1" flipV="1">
                  <a:off x="402" y="1441"/>
                  <a:ext cx="1095" cy="1707"/>
                </a:xfrm>
                <a:custGeom>
                  <a:avLst/>
                  <a:gdLst/>
                  <a:ahLst/>
                  <a:cxnLst>
                    <a:cxn ang="0">
                      <a:pos x="1494" y="1560"/>
                    </a:cxn>
                    <a:cxn ang="0">
                      <a:pos x="1274" y="1394"/>
                    </a:cxn>
                    <a:cxn ang="0">
                      <a:pos x="1141" y="1250"/>
                    </a:cxn>
                    <a:cxn ang="0">
                      <a:pos x="1049" y="1050"/>
                    </a:cxn>
                    <a:cxn ang="0">
                      <a:pos x="1007" y="873"/>
                    </a:cxn>
                    <a:cxn ang="0">
                      <a:pos x="1010" y="717"/>
                    </a:cxn>
                    <a:cxn ang="0">
                      <a:pos x="1060" y="523"/>
                    </a:cxn>
                    <a:cxn ang="0">
                      <a:pos x="1156" y="351"/>
                    </a:cxn>
                    <a:cxn ang="0">
                      <a:pos x="1295" y="199"/>
                    </a:cxn>
                    <a:cxn ang="0">
                      <a:pos x="1422" y="113"/>
                    </a:cxn>
                    <a:cxn ang="0">
                      <a:pos x="1561" y="61"/>
                    </a:cxn>
                    <a:cxn ang="0">
                      <a:pos x="1690" y="46"/>
                    </a:cxn>
                    <a:cxn ang="0">
                      <a:pos x="1899" y="55"/>
                    </a:cxn>
                    <a:cxn ang="0">
                      <a:pos x="1710" y="16"/>
                    </a:cxn>
                    <a:cxn ang="0">
                      <a:pos x="1533" y="0"/>
                    </a:cxn>
                    <a:cxn ang="0">
                      <a:pos x="1378" y="5"/>
                    </a:cxn>
                    <a:cxn ang="0">
                      <a:pos x="1212" y="28"/>
                    </a:cxn>
                    <a:cxn ang="0">
                      <a:pos x="1014" y="79"/>
                    </a:cxn>
                    <a:cxn ang="0">
                      <a:pos x="835" y="155"/>
                    </a:cxn>
                    <a:cxn ang="0">
                      <a:pos x="657" y="257"/>
                    </a:cxn>
                    <a:cxn ang="0">
                      <a:pos x="526" y="362"/>
                    </a:cxn>
                    <a:cxn ang="0">
                      <a:pos x="397" y="484"/>
                    </a:cxn>
                    <a:cxn ang="0">
                      <a:pos x="294" y="612"/>
                    </a:cxn>
                    <a:cxn ang="0">
                      <a:pos x="199" y="750"/>
                    </a:cxn>
                    <a:cxn ang="0">
                      <a:pos x="125" y="902"/>
                    </a:cxn>
                    <a:cxn ang="0">
                      <a:pos x="64" y="1072"/>
                    </a:cxn>
                    <a:cxn ang="0">
                      <a:pos x="22" y="1244"/>
                    </a:cxn>
                    <a:cxn ang="0">
                      <a:pos x="3" y="1427"/>
                    </a:cxn>
                    <a:cxn ang="0">
                      <a:pos x="3" y="1597"/>
                    </a:cxn>
                    <a:cxn ang="0">
                      <a:pos x="31" y="1801"/>
                    </a:cxn>
                    <a:cxn ang="0">
                      <a:pos x="77" y="1978"/>
                    </a:cxn>
                    <a:cxn ang="0">
                      <a:pos x="142" y="2128"/>
                    </a:cxn>
                    <a:cxn ang="0">
                      <a:pos x="221" y="2283"/>
                    </a:cxn>
                    <a:cxn ang="0">
                      <a:pos x="330" y="2433"/>
                    </a:cxn>
                    <a:cxn ang="0">
                      <a:pos x="441" y="2561"/>
                    </a:cxn>
                    <a:cxn ang="0">
                      <a:pos x="554" y="2664"/>
                    </a:cxn>
                    <a:cxn ang="0">
                      <a:pos x="691" y="2762"/>
                    </a:cxn>
                    <a:cxn ang="0">
                      <a:pos x="807" y="2825"/>
                    </a:cxn>
                    <a:cxn ang="0">
                      <a:pos x="918" y="2864"/>
                    </a:cxn>
                    <a:cxn ang="0">
                      <a:pos x="1064" y="2892"/>
                    </a:cxn>
                    <a:cxn ang="0">
                      <a:pos x="1189" y="2892"/>
                    </a:cxn>
                    <a:cxn ang="0">
                      <a:pos x="1347" y="2862"/>
                    </a:cxn>
                    <a:cxn ang="0">
                      <a:pos x="1474" y="2801"/>
                    </a:cxn>
                    <a:cxn ang="0">
                      <a:pos x="1590" y="2718"/>
                    </a:cxn>
                    <a:cxn ang="0">
                      <a:pos x="1690" y="2609"/>
                    </a:cxn>
                    <a:cxn ang="0">
                      <a:pos x="1766" y="2479"/>
                    </a:cxn>
                    <a:cxn ang="0">
                      <a:pos x="1810" y="2326"/>
                    </a:cxn>
                    <a:cxn ang="0">
                      <a:pos x="1823" y="2163"/>
                    </a:cxn>
                    <a:cxn ang="0">
                      <a:pos x="1794" y="1991"/>
                    </a:cxn>
                    <a:cxn ang="0">
                      <a:pos x="1727" y="1841"/>
                    </a:cxn>
                    <a:cxn ang="0">
                      <a:pos x="1627" y="1699"/>
                    </a:cxn>
                  </a:cxnLst>
                  <a:rect l="0" t="0" r="r" b="b"/>
                  <a:pathLst>
                    <a:path w="1899" h="2895">
                      <a:moveTo>
                        <a:pt x="1561" y="1625"/>
                      </a:moveTo>
                      <a:lnTo>
                        <a:pt x="1494" y="1560"/>
                      </a:lnTo>
                      <a:lnTo>
                        <a:pt x="1424" y="1505"/>
                      </a:lnTo>
                      <a:lnTo>
                        <a:pt x="1274" y="1394"/>
                      </a:lnTo>
                      <a:lnTo>
                        <a:pt x="1197" y="1322"/>
                      </a:lnTo>
                      <a:lnTo>
                        <a:pt x="1141" y="1250"/>
                      </a:lnTo>
                      <a:lnTo>
                        <a:pt x="1082" y="1139"/>
                      </a:lnTo>
                      <a:lnTo>
                        <a:pt x="1049" y="1050"/>
                      </a:lnTo>
                      <a:lnTo>
                        <a:pt x="1018" y="958"/>
                      </a:lnTo>
                      <a:lnTo>
                        <a:pt x="1007" y="873"/>
                      </a:lnTo>
                      <a:lnTo>
                        <a:pt x="1005" y="789"/>
                      </a:lnTo>
                      <a:lnTo>
                        <a:pt x="1010" y="717"/>
                      </a:lnTo>
                      <a:lnTo>
                        <a:pt x="1027" y="617"/>
                      </a:lnTo>
                      <a:lnTo>
                        <a:pt x="1060" y="523"/>
                      </a:lnTo>
                      <a:lnTo>
                        <a:pt x="1101" y="440"/>
                      </a:lnTo>
                      <a:lnTo>
                        <a:pt x="1156" y="351"/>
                      </a:lnTo>
                      <a:lnTo>
                        <a:pt x="1234" y="261"/>
                      </a:lnTo>
                      <a:lnTo>
                        <a:pt x="1295" y="199"/>
                      </a:lnTo>
                      <a:lnTo>
                        <a:pt x="1358" y="151"/>
                      </a:lnTo>
                      <a:lnTo>
                        <a:pt x="1422" y="113"/>
                      </a:lnTo>
                      <a:lnTo>
                        <a:pt x="1489" y="83"/>
                      </a:lnTo>
                      <a:lnTo>
                        <a:pt x="1561" y="61"/>
                      </a:lnTo>
                      <a:lnTo>
                        <a:pt x="1638" y="50"/>
                      </a:lnTo>
                      <a:lnTo>
                        <a:pt x="1690" y="46"/>
                      </a:lnTo>
                      <a:lnTo>
                        <a:pt x="1751" y="44"/>
                      </a:lnTo>
                      <a:lnTo>
                        <a:pt x="1899" y="55"/>
                      </a:lnTo>
                      <a:lnTo>
                        <a:pt x="1790" y="29"/>
                      </a:lnTo>
                      <a:lnTo>
                        <a:pt x="1710" y="16"/>
                      </a:lnTo>
                      <a:lnTo>
                        <a:pt x="1622" y="5"/>
                      </a:lnTo>
                      <a:lnTo>
                        <a:pt x="1533" y="0"/>
                      </a:lnTo>
                      <a:lnTo>
                        <a:pt x="1457" y="0"/>
                      </a:lnTo>
                      <a:lnTo>
                        <a:pt x="1378" y="5"/>
                      </a:lnTo>
                      <a:lnTo>
                        <a:pt x="1291" y="13"/>
                      </a:lnTo>
                      <a:lnTo>
                        <a:pt x="1212" y="28"/>
                      </a:lnTo>
                      <a:lnTo>
                        <a:pt x="1117" y="50"/>
                      </a:lnTo>
                      <a:lnTo>
                        <a:pt x="1014" y="79"/>
                      </a:lnTo>
                      <a:lnTo>
                        <a:pt x="914" y="118"/>
                      </a:lnTo>
                      <a:lnTo>
                        <a:pt x="835" y="155"/>
                      </a:lnTo>
                      <a:lnTo>
                        <a:pt x="748" y="201"/>
                      </a:lnTo>
                      <a:lnTo>
                        <a:pt x="657" y="257"/>
                      </a:lnTo>
                      <a:lnTo>
                        <a:pt x="591" y="309"/>
                      </a:lnTo>
                      <a:lnTo>
                        <a:pt x="526" y="362"/>
                      </a:lnTo>
                      <a:lnTo>
                        <a:pt x="458" y="425"/>
                      </a:lnTo>
                      <a:lnTo>
                        <a:pt x="397" y="484"/>
                      </a:lnTo>
                      <a:lnTo>
                        <a:pt x="347" y="545"/>
                      </a:lnTo>
                      <a:lnTo>
                        <a:pt x="294" y="612"/>
                      </a:lnTo>
                      <a:lnTo>
                        <a:pt x="247" y="678"/>
                      </a:lnTo>
                      <a:lnTo>
                        <a:pt x="199" y="750"/>
                      </a:lnTo>
                      <a:lnTo>
                        <a:pt x="161" y="824"/>
                      </a:lnTo>
                      <a:lnTo>
                        <a:pt x="125" y="902"/>
                      </a:lnTo>
                      <a:lnTo>
                        <a:pt x="92" y="983"/>
                      </a:lnTo>
                      <a:lnTo>
                        <a:pt x="64" y="1072"/>
                      </a:lnTo>
                      <a:lnTo>
                        <a:pt x="39" y="1157"/>
                      </a:lnTo>
                      <a:lnTo>
                        <a:pt x="22" y="1244"/>
                      </a:lnTo>
                      <a:lnTo>
                        <a:pt x="9" y="1344"/>
                      </a:lnTo>
                      <a:lnTo>
                        <a:pt x="3" y="1427"/>
                      </a:lnTo>
                      <a:lnTo>
                        <a:pt x="0" y="1510"/>
                      </a:lnTo>
                      <a:lnTo>
                        <a:pt x="3" y="1597"/>
                      </a:lnTo>
                      <a:lnTo>
                        <a:pt x="15" y="1697"/>
                      </a:lnTo>
                      <a:lnTo>
                        <a:pt x="31" y="1801"/>
                      </a:lnTo>
                      <a:lnTo>
                        <a:pt x="53" y="1889"/>
                      </a:lnTo>
                      <a:lnTo>
                        <a:pt x="77" y="1978"/>
                      </a:lnTo>
                      <a:lnTo>
                        <a:pt x="105" y="2050"/>
                      </a:lnTo>
                      <a:lnTo>
                        <a:pt x="142" y="2128"/>
                      </a:lnTo>
                      <a:lnTo>
                        <a:pt x="175" y="2200"/>
                      </a:lnTo>
                      <a:lnTo>
                        <a:pt x="221" y="2283"/>
                      </a:lnTo>
                      <a:lnTo>
                        <a:pt x="275" y="2365"/>
                      </a:lnTo>
                      <a:lnTo>
                        <a:pt x="330" y="2433"/>
                      </a:lnTo>
                      <a:lnTo>
                        <a:pt x="382" y="2498"/>
                      </a:lnTo>
                      <a:lnTo>
                        <a:pt x="441" y="2561"/>
                      </a:lnTo>
                      <a:lnTo>
                        <a:pt x="502" y="2620"/>
                      </a:lnTo>
                      <a:lnTo>
                        <a:pt x="554" y="2664"/>
                      </a:lnTo>
                      <a:lnTo>
                        <a:pt x="620" y="2718"/>
                      </a:lnTo>
                      <a:lnTo>
                        <a:pt x="691" y="2762"/>
                      </a:lnTo>
                      <a:lnTo>
                        <a:pt x="748" y="2796"/>
                      </a:lnTo>
                      <a:lnTo>
                        <a:pt x="807" y="2825"/>
                      </a:lnTo>
                      <a:lnTo>
                        <a:pt x="863" y="2847"/>
                      </a:lnTo>
                      <a:lnTo>
                        <a:pt x="918" y="2864"/>
                      </a:lnTo>
                      <a:lnTo>
                        <a:pt x="1001" y="2884"/>
                      </a:lnTo>
                      <a:lnTo>
                        <a:pt x="1064" y="2892"/>
                      </a:lnTo>
                      <a:lnTo>
                        <a:pt x="1129" y="2895"/>
                      </a:lnTo>
                      <a:lnTo>
                        <a:pt x="1189" y="2892"/>
                      </a:lnTo>
                      <a:lnTo>
                        <a:pt x="1269" y="2881"/>
                      </a:lnTo>
                      <a:lnTo>
                        <a:pt x="1347" y="2862"/>
                      </a:lnTo>
                      <a:lnTo>
                        <a:pt x="1417" y="2834"/>
                      </a:lnTo>
                      <a:lnTo>
                        <a:pt x="1474" y="2801"/>
                      </a:lnTo>
                      <a:lnTo>
                        <a:pt x="1539" y="2762"/>
                      </a:lnTo>
                      <a:lnTo>
                        <a:pt x="1590" y="2718"/>
                      </a:lnTo>
                      <a:lnTo>
                        <a:pt x="1644" y="2668"/>
                      </a:lnTo>
                      <a:lnTo>
                        <a:pt x="1690" y="2609"/>
                      </a:lnTo>
                      <a:lnTo>
                        <a:pt x="1733" y="2546"/>
                      </a:lnTo>
                      <a:lnTo>
                        <a:pt x="1766" y="2479"/>
                      </a:lnTo>
                      <a:lnTo>
                        <a:pt x="1790" y="2404"/>
                      </a:lnTo>
                      <a:lnTo>
                        <a:pt x="1810" y="2326"/>
                      </a:lnTo>
                      <a:lnTo>
                        <a:pt x="1821" y="2246"/>
                      </a:lnTo>
                      <a:lnTo>
                        <a:pt x="1823" y="2163"/>
                      </a:lnTo>
                      <a:lnTo>
                        <a:pt x="1812" y="2071"/>
                      </a:lnTo>
                      <a:lnTo>
                        <a:pt x="1794" y="1991"/>
                      </a:lnTo>
                      <a:lnTo>
                        <a:pt x="1762" y="1914"/>
                      </a:lnTo>
                      <a:lnTo>
                        <a:pt x="1727" y="1841"/>
                      </a:lnTo>
                      <a:lnTo>
                        <a:pt x="1683" y="1777"/>
                      </a:lnTo>
                      <a:lnTo>
                        <a:pt x="1627" y="1699"/>
                      </a:lnTo>
                      <a:lnTo>
                        <a:pt x="1561" y="1625"/>
                      </a:lnTo>
                      <a:close/>
                    </a:path>
                  </a:pathLst>
                </a:custGeom>
                <a:gradFill rotWithShape="0">
                  <a:gsLst>
                    <a:gs pos="0">
                      <a:srgbClr val="D9FFB3"/>
                    </a:gs>
                    <a:gs pos="100000">
                      <a:srgbClr val="33CC33"/>
                    </a:gs>
                  </a:gsLst>
                  <a:lin ang="18900000" scaled="1"/>
                </a:gradFill>
                <a:ln w="3175" cmpd="sng">
                  <a:solidFill>
                    <a:srgbClr val="99FF33"/>
                  </a:solidFill>
                  <a:prstDash val="solid"/>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grpSp>
            <p:nvGrpSpPr>
              <p:cNvPr id="87" name="Group 370"/>
              <p:cNvGrpSpPr>
                <a:grpSpLocks/>
              </p:cNvGrpSpPr>
              <p:nvPr/>
            </p:nvGrpSpPr>
            <p:grpSpPr bwMode="auto">
              <a:xfrm>
                <a:off x="1126" y="1248"/>
                <a:ext cx="362" cy="1566"/>
                <a:chOff x="1126" y="1248"/>
                <a:chExt cx="362" cy="1566"/>
              </a:xfrm>
            </p:grpSpPr>
            <p:grpSp>
              <p:nvGrpSpPr>
                <p:cNvPr id="88" name="Group 355"/>
                <p:cNvGrpSpPr>
                  <a:grpSpLocks/>
                </p:cNvGrpSpPr>
                <p:nvPr/>
              </p:nvGrpSpPr>
              <p:grpSpPr bwMode="auto">
                <a:xfrm>
                  <a:off x="1127" y="2377"/>
                  <a:ext cx="92" cy="263"/>
                  <a:chOff x="3287" y="2382"/>
                  <a:chExt cx="92" cy="263"/>
                </a:xfrm>
              </p:grpSpPr>
              <p:sp>
                <p:nvSpPr>
                  <p:cNvPr id="96" name="Line 356"/>
                  <p:cNvSpPr>
                    <a:spLocks noChangeShapeType="1"/>
                  </p:cNvSpPr>
                  <p:nvPr/>
                </p:nvSpPr>
                <p:spPr bwMode="auto">
                  <a:xfrm rot="5575797" flipV="1">
                    <a:off x="3267" y="2533"/>
                    <a:ext cx="132" cy="92"/>
                  </a:xfrm>
                  <a:prstGeom prst="line">
                    <a:avLst/>
                  </a:prstGeom>
                  <a:noFill/>
                  <a:ln w="38100">
                    <a:solidFill>
                      <a:schemeClr val="tx1"/>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97" name="Line 357"/>
                  <p:cNvSpPr>
                    <a:spLocks noChangeShapeType="1"/>
                  </p:cNvSpPr>
                  <p:nvPr/>
                </p:nvSpPr>
                <p:spPr bwMode="auto">
                  <a:xfrm rot="-5575797">
                    <a:off x="3266" y="2403"/>
                    <a:ext cx="133" cy="92"/>
                  </a:xfrm>
                  <a:prstGeom prst="line">
                    <a:avLst/>
                  </a:prstGeom>
                  <a:noFill/>
                  <a:ln w="38100">
                    <a:solidFill>
                      <a:schemeClr val="tx1"/>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sp>
              <p:nvSpPr>
                <p:cNvPr id="89" name="Text Box 358"/>
                <p:cNvSpPr txBox="1">
                  <a:spLocks noChangeArrowheads="1"/>
                </p:cNvSpPr>
                <p:nvPr/>
              </p:nvSpPr>
              <p:spPr bwMode="auto">
                <a:xfrm>
                  <a:off x="1200" y="2256"/>
                  <a:ext cx="288" cy="318"/>
                </a:xfrm>
                <a:prstGeom prst="rect">
                  <a:avLst/>
                </a:prstGeom>
                <a:noFill/>
                <a:ln w="9525">
                  <a:noFill/>
                  <a:miter lim="800000"/>
                  <a:headEnd/>
                  <a:tailEnd/>
                </a:ln>
                <a:effectLst/>
              </p:spPr>
              <p:txBody>
                <a:bodyPr>
                  <a:spAutoFit/>
                </a:bodyPr>
                <a:lstStyle/>
                <a:p>
                  <a:pPr algn="ctr">
                    <a:lnSpc>
                      <a:spcPct val="75000"/>
                    </a:lnSpc>
                  </a:pPr>
                  <a:r>
                    <a:rPr lang="en-US" sz="3600" b="0">
                      <a:solidFill>
                        <a:srgbClr val="6600CC"/>
                      </a:solidFill>
                      <a:effectLst/>
                      <a:latin typeface="Impact" pitchFamily="34" charset="0"/>
                    </a:rPr>
                    <a:t>+</a:t>
                  </a:r>
                </a:p>
              </p:txBody>
            </p:sp>
            <p:sp>
              <p:nvSpPr>
                <p:cNvPr id="90" name="Text Box 359"/>
                <p:cNvSpPr txBox="1">
                  <a:spLocks noChangeArrowheads="1"/>
                </p:cNvSpPr>
                <p:nvPr/>
              </p:nvSpPr>
              <p:spPr bwMode="auto">
                <a:xfrm>
                  <a:off x="1212" y="2496"/>
                  <a:ext cx="264" cy="318"/>
                </a:xfrm>
                <a:prstGeom prst="rect">
                  <a:avLst/>
                </a:prstGeom>
                <a:noFill/>
                <a:ln w="9525">
                  <a:noFill/>
                  <a:miter lim="800000"/>
                  <a:headEnd/>
                  <a:tailEnd/>
                </a:ln>
                <a:effectLst/>
              </p:spPr>
              <p:txBody>
                <a:bodyPr>
                  <a:spAutoFit/>
                </a:bodyPr>
                <a:lstStyle/>
                <a:p>
                  <a:pPr algn="ctr">
                    <a:lnSpc>
                      <a:spcPct val="75000"/>
                    </a:lnSpc>
                  </a:pPr>
                  <a:r>
                    <a:rPr lang="en-US" sz="3600" b="0">
                      <a:solidFill>
                        <a:srgbClr val="000099"/>
                      </a:solidFill>
                      <a:effectLst/>
                      <a:latin typeface="Impact" pitchFamily="34" charset="0"/>
                    </a:rPr>
                    <a:t>-</a:t>
                  </a:r>
                </a:p>
              </p:txBody>
            </p:sp>
            <p:sp>
              <p:nvSpPr>
                <p:cNvPr id="91" name="Text Box 362"/>
                <p:cNvSpPr txBox="1">
                  <a:spLocks noChangeArrowheads="1"/>
                </p:cNvSpPr>
                <p:nvPr/>
              </p:nvSpPr>
              <p:spPr bwMode="auto">
                <a:xfrm>
                  <a:off x="1200" y="1248"/>
                  <a:ext cx="288" cy="404"/>
                </a:xfrm>
                <a:prstGeom prst="rect">
                  <a:avLst/>
                </a:prstGeom>
                <a:noFill/>
                <a:ln w="9525">
                  <a:noFill/>
                  <a:miter lim="800000"/>
                  <a:headEnd/>
                  <a:tailEnd/>
                </a:ln>
                <a:effectLst/>
              </p:spPr>
              <p:txBody>
                <a:bodyPr>
                  <a:spAutoFit/>
                </a:bodyPr>
                <a:lstStyle/>
                <a:p>
                  <a:pPr algn="ctr"/>
                  <a:r>
                    <a:rPr lang="en-US" sz="3600" b="0">
                      <a:solidFill>
                        <a:srgbClr val="6600CC"/>
                      </a:solidFill>
                      <a:effectLst/>
                      <a:latin typeface="Impact" pitchFamily="34" charset="0"/>
                    </a:rPr>
                    <a:t>+</a:t>
                  </a:r>
                </a:p>
              </p:txBody>
            </p:sp>
            <p:sp>
              <p:nvSpPr>
                <p:cNvPr id="92" name="Text Box 363"/>
                <p:cNvSpPr txBox="1">
                  <a:spLocks noChangeArrowheads="1"/>
                </p:cNvSpPr>
                <p:nvPr/>
              </p:nvSpPr>
              <p:spPr bwMode="auto">
                <a:xfrm>
                  <a:off x="1212" y="1460"/>
                  <a:ext cx="264" cy="404"/>
                </a:xfrm>
                <a:prstGeom prst="rect">
                  <a:avLst/>
                </a:prstGeom>
                <a:noFill/>
                <a:ln w="9525">
                  <a:noFill/>
                  <a:miter lim="800000"/>
                  <a:headEnd/>
                  <a:tailEnd/>
                </a:ln>
                <a:effectLst/>
              </p:spPr>
              <p:txBody>
                <a:bodyPr>
                  <a:spAutoFit/>
                </a:bodyPr>
                <a:lstStyle/>
                <a:p>
                  <a:pPr algn="ctr"/>
                  <a:r>
                    <a:rPr lang="en-US" sz="3600" b="0">
                      <a:solidFill>
                        <a:srgbClr val="000099"/>
                      </a:solidFill>
                      <a:effectLst/>
                      <a:latin typeface="Impact" pitchFamily="34" charset="0"/>
                    </a:rPr>
                    <a:t>-</a:t>
                  </a:r>
                </a:p>
              </p:txBody>
            </p:sp>
            <p:grpSp>
              <p:nvGrpSpPr>
                <p:cNvPr id="93" name="Group 364"/>
                <p:cNvGrpSpPr>
                  <a:grpSpLocks/>
                </p:cNvGrpSpPr>
                <p:nvPr/>
              </p:nvGrpSpPr>
              <p:grpSpPr bwMode="auto">
                <a:xfrm>
                  <a:off x="1126" y="1439"/>
                  <a:ext cx="93" cy="238"/>
                  <a:chOff x="3286" y="1460"/>
                  <a:chExt cx="93" cy="238"/>
                </a:xfrm>
              </p:grpSpPr>
              <p:sp>
                <p:nvSpPr>
                  <p:cNvPr id="94" name="Line 365"/>
                  <p:cNvSpPr>
                    <a:spLocks noChangeShapeType="1"/>
                  </p:cNvSpPr>
                  <p:nvPr/>
                </p:nvSpPr>
                <p:spPr bwMode="auto">
                  <a:xfrm rot="5575797" flipV="1">
                    <a:off x="3270" y="1590"/>
                    <a:ext cx="125" cy="92"/>
                  </a:xfrm>
                  <a:prstGeom prst="line">
                    <a:avLst/>
                  </a:prstGeom>
                  <a:noFill/>
                  <a:ln w="38100">
                    <a:solidFill>
                      <a:schemeClr val="tx1"/>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95" name="Line 366"/>
                  <p:cNvSpPr>
                    <a:spLocks noChangeShapeType="1"/>
                  </p:cNvSpPr>
                  <p:nvPr/>
                </p:nvSpPr>
                <p:spPr bwMode="auto">
                  <a:xfrm rot="16024203">
                    <a:off x="3269" y="1477"/>
                    <a:ext cx="126" cy="92"/>
                  </a:xfrm>
                  <a:prstGeom prst="line">
                    <a:avLst/>
                  </a:prstGeom>
                  <a:noFill/>
                  <a:ln w="38100">
                    <a:solidFill>
                      <a:schemeClr val="tx1"/>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grpSp>
        </p:grpSp>
        <p:grpSp>
          <p:nvGrpSpPr>
            <p:cNvPr id="83" name="Group 374"/>
            <p:cNvGrpSpPr>
              <a:grpSpLocks/>
            </p:cNvGrpSpPr>
            <p:nvPr/>
          </p:nvGrpSpPr>
          <p:grpSpPr bwMode="auto">
            <a:xfrm>
              <a:off x="392" y="1344"/>
              <a:ext cx="760" cy="1472"/>
              <a:chOff x="392" y="1344"/>
              <a:chExt cx="760" cy="1472"/>
            </a:xfrm>
          </p:grpSpPr>
          <p:sp>
            <p:nvSpPr>
              <p:cNvPr id="84" name="Rectangle 354"/>
              <p:cNvSpPr>
                <a:spLocks noChangeArrowheads="1"/>
              </p:cNvSpPr>
              <p:nvPr/>
            </p:nvSpPr>
            <p:spPr bwMode="auto">
              <a:xfrm>
                <a:off x="392" y="2284"/>
                <a:ext cx="760" cy="532"/>
              </a:xfrm>
              <a:prstGeom prst="rect">
                <a:avLst/>
              </a:prstGeom>
              <a:noFill/>
              <a:ln w="9525">
                <a:noFill/>
                <a:miter lim="800000"/>
                <a:headEnd/>
                <a:tailEnd/>
              </a:ln>
              <a:effectLst/>
            </p:spPr>
            <p:txBody>
              <a:bodyPr>
                <a:spAutoFit/>
              </a:bodyPr>
              <a:lstStyle/>
              <a:p>
                <a:pPr algn="r">
                  <a:lnSpc>
                    <a:spcPct val="75000"/>
                  </a:lnSpc>
                </a:pPr>
                <a:r>
                  <a:rPr lang="en-US" sz="2200" b="0">
                    <a:solidFill>
                      <a:srgbClr val="003300"/>
                    </a:solidFill>
                    <a:effectLst/>
                    <a:latin typeface="Impact" pitchFamily="34" charset="0"/>
                  </a:rPr>
                  <a:t>Original</a:t>
                </a:r>
              </a:p>
              <a:p>
                <a:pPr algn="r">
                  <a:lnSpc>
                    <a:spcPct val="75000"/>
                  </a:lnSpc>
                </a:pPr>
                <a:r>
                  <a:rPr lang="en-US" sz="2200" b="0">
                    <a:solidFill>
                      <a:srgbClr val="003300"/>
                    </a:solidFill>
                    <a:effectLst/>
                    <a:latin typeface="Impact" pitchFamily="34" charset="0"/>
                  </a:rPr>
                  <a:t>external</a:t>
                </a:r>
              </a:p>
              <a:p>
                <a:pPr algn="r">
                  <a:lnSpc>
                    <a:spcPct val="75000"/>
                  </a:lnSpc>
                </a:pPr>
                <a:r>
                  <a:rPr lang="en-US" sz="2200" b="0">
                    <a:solidFill>
                      <a:srgbClr val="003300"/>
                    </a:solidFill>
                    <a:effectLst/>
                    <a:latin typeface="Impact" pitchFamily="34" charset="0"/>
                  </a:rPr>
                  <a:t>form</a:t>
                </a:r>
              </a:p>
            </p:txBody>
          </p:sp>
          <p:sp>
            <p:nvSpPr>
              <p:cNvPr id="85" name="Rectangle 361"/>
              <p:cNvSpPr>
                <a:spLocks noChangeArrowheads="1"/>
              </p:cNvSpPr>
              <p:nvPr/>
            </p:nvSpPr>
            <p:spPr bwMode="auto">
              <a:xfrm>
                <a:off x="440" y="1344"/>
                <a:ext cx="693" cy="532"/>
              </a:xfrm>
              <a:prstGeom prst="rect">
                <a:avLst/>
              </a:prstGeom>
              <a:noFill/>
              <a:ln w="9525">
                <a:noFill/>
                <a:miter lim="800000"/>
                <a:headEnd/>
                <a:tailEnd/>
              </a:ln>
              <a:effectLst/>
            </p:spPr>
            <p:txBody>
              <a:bodyPr>
                <a:spAutoFit/>
              </a:bodyPr>
              <a:lstStyle/>
              <a:p>
                <a:pPr algn="r">
                  <a:lnSpc>
                    <a:spcPct val="75000"/>
                  </a:lnSpc>
                </a:pPr>
                <a:r>
                  <a:rPr lang="en-US" sz="2200" b="0">
                    <a:solidFill>
                      <a:srgbClr val="660066"/>
                    </a:solidFill>
                    <a:effectLst/>
                    <a:latin typeface="Impact" pitchFamily="34" charset="0"/>
                  </a:rPr>
                  <a:t>Original</a:t>
                </a:r>
              </a:p>
              <a:p>
                <a:pPr algn="r">
                  <a:lnSpc>
                    <a:spcPct val="75000"/>
                  </a:lnSpc>
                </a:pPr>
                <a:r>
                  <a:rPr lang="en-US" sz="2200" b="0">
                    <a:solidFill>
                      <a:srgbClr val="660066"/>
                    </a:solidFill>
                    <a:effectLst/>
                    <a:latin typeface="Impact" pitchFamily="34" charset="0"/>
                  </a:rPr>
                  <a:t>internal</a:t>
                </a:r>
              </a:p>
              <a:p>
                <a:pPr algn="r">
                  <a:lnSpc>
                    <a:spcPct val="75000"/>
                  </a:lnSpc>
                </a:pPr>
                <a:r>
                  <a:rPr lang="en-US" sz="2200" b="0">
                    <a:solidFill>
                      <a:srgbClr val="660066"/>
                    </a:solidFill>
                    <a:effectLst/>
                    <a:latin typeface="Impact" pitchFamily="34" charset="0"/>
                  </a:rPr>
                  <a:t>nature</a:t>
                </a:r>
              </a:p>
            </p:txBody>
          </p:sp>
        </p:grpSp>
      </p:grpSp>
      <p:sp>
        <p:nvSpPr>
          <p:cNvPr id="78" name="WordArt 348"/>
          <p:cNvSpPr>
            <a:spLocks noChangeArrowheads="1" noChangeShapeType="1" noTextEdit="1"/>
          </p:cNvSpPr>
          <p:nvPr/>
        </p:nvSpPr>
        <p:spPr bwMode="auto">
          <a:xfrm>
            <a:off x="352425" y="1066800"/>
            <a:ext cx="2286000" cy="685800"/>
          </a:xfrm>
          <a:prstGeom prst="rect">
            <a:avLst/>
          </a:prstGeom>
        </p:spPr>
        <p:txBody>
          <a:bodyPr wrap="none" fromWordArt="1">
            <a:prstTxWarp prst="textPlain">
              <a:avLst>
                <a:gd name="adj" fmla="val 50000"/>
              </a:avLst>
            </a:prstTxWarp>
            <a:scene3d>
              <a:camera prst="legacyObliqueTopLeft"/>
              <a:lightRig rig="legacyHarsh3" dir="t"/>
            </a:scene3d>
            <a:sp3d extrusionH="430200" prstMaterial="legacyMatte">
              <a:extrusionClr>
                <a:srgbClr val="6600CC"/>
              </a:extrusionClr>
            </a:sp3d>
          </a:bodyPr>
          <a:lstStyle/>
          <a:p>
            <a:pPr algn="ctr">
              <a:lnSpc>
                <a:spcPct val="75000"/>
              </a:lnSpc>
            </a:pPr>
            <a:r>
              <a:rPr lang="en-US" sz="3600" b="0" kern="10">
                <a:ln w="9525">
                  <a:solidFill>
                    <a:srgbClr val="6600CC"/>
                  </a:solidFill>
                  <a:round/>
                  <a:headEnd/>
                  <a:tailEnd/>
                </a:ln>
                <a:gradFill rotWithShape="0">
                  <a:gsLst>
                    <a:gs pos="0">
                      <a:srgbClr val="FFFFFF"/>
                    </a:gs>
                    <a:gs pos="100000">
                      <a:srgbClr val="FFFFFF"/>
                    </a:gs>
                  </a:gsLst>
                  <a:lin ang="5400000" scaled="1"/>
                </a:gradFill>
                <a:effectLst/>
                <a:latin typeface="Impact"/>
              </a:rPr>
              <a:t>God</a:t>
            </a: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85121"/>
                                        </p:tgtEl>
                                        <p:attrNameLst>
                                          <p:attrName>style.visibility</p:attrName>
                                        </p:attrNameLst>
                                      </p:cBhvr>
                                      <p:to>
                                        <p:strVal val="visible"/>
                                      </p:to>
                                    </p:set>
                                    <p:animEffect transition="in" filter="barn(outVertical)">
                                      <p:cBhvr>
                                        <p:cTn id="7" dur="500"/>
                                        <p:tgtEl>
                                          <p:spTgt spid="6851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Horizontal)">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85065"/>
                                        </p:tgtEl>
                                        <p:attrNameLst>
                                          <p:attrName>style.visibility</p:attrName>
                                        </p:attrNameLst>
                                      </p:cBhvr>
                                      <p:to>
                                        <p:strVal val="visible"/>
                                      </p:to>
                                    </p:set>
                                    <p:animEffect transition="in" filter="fade">
                                      <p:cBhvr>
                                        <p:cTn id="17" dur="1000"/>
                                        <p:tgtEl>
                                          <p:spTgt spid="685065"/>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685060"/>
                                        </p:tgtEl>
                                        <p:attrNameLst>
                                          <p:attrName>style.visibility</p:attrName>
                                        </p:attrNameLst>
                                      </p:cBhvr>
                                      <p:to>
                                        <p:strVal val="visible"/>
                                      </p:to>
                                    </p:set>
                                    <p:animEffect transition="in" filter="wipe(up)">
                                      <p:cBhvr>
                                        <p:cTn id="20" dur="500"/>
                                        <p:tgtEl>
                                          <p:spTgt spid="685060"/>
                                        </p:tgtEl>
                                      </p:cBhvr>
                                    </p:animEffect>
                                  </p:childTnLst>
                                </p:cTn>
                              </p:par>
                              <p:par>
                                <p:cTn id="21" presetID="17" presetClass="entr" presetSubtype="10" fill="hold" grpId="0" nodeType="withEffect">
                                  <p:stCondLst>
                                    <p:cond delay="500"/>
                                  </p:stCondLst>
                                  <p:childTnLst>
                                    <p:set>
                                      <p:cBhvr>
                                        <p:cTn id="22" dur="1" fill="hold">
                                          <p:stCondLst>
                                            <p:cond delay="0"/>
                                          </p:stCondLst>
                                        </p:cTn>
                                        <p:tgtEl>
                                          <p:spTgt spid="685067"/>
                                        </p:tgtEl>
                                        <p:attrNameLst>
                                          <p:attrName>style.visibility</p:attrName>
                                        </p:attrNameLst>
                                      </p:cBhvr>
                                      <p:to>
                                        <p:strVal val="visible"/>
                                      </p:to>
                                    </p:set>
                                    <p:anim calcmode="lin" valueType="num">
                                      <p:cBhvr>
                                        <p:cTn id="23" dur="500" fill="hold"/>
                                        <p:tgtEl>
                                          <p:spTgt spid="685067"/>
                                        </p:tgtEl>
                                        <p:attrNameLst>
                                          <p:attrName>ppt_w</p:attrName>
                                        </p:attrNameLst>
                                      </p:cBhvr>
                                      <p:tavLst>
                                        <p:tav tm="0">
                                          <p:val>
                                            <p:fltVal val="0"/>
                                          </p:val>
                                        </p:tav>
                                        <p:tav tm="100000">
                                          <p:val>
                                            <p:strVal val="#ppt_w"/>
                                          </p:val>
                                        </p:tav>
                                      </p:tavLst>
                                    </p:anim>
                                    <p:anim calcmode="lin" valueType="num">
                                      <p:cBhvr>
                                        <p:cTn id="24" dur="500" fill="hold"/>
                                        <p:tgtEl>
                                          <p:spTgt spid="685067"/>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85059"/>
                                        </p:tgtEl>
                                        <p:attrNameLst>
                                          <p:attrName>style.visibility</p:attrName>
                                        </p:attrNameLst>
                                      </p:cBhvr>
                                      <p:to>
                                        <p:strVal val="visible"/>
                                      </p:to>
                                    </p:set>
                                    <p:animEffect transition="in" filter="wipe(down)">
                                      <p:cBhvr>
                                        <p:cTn id="29" dur="500"/>
                                        <p:tgtEl>
                                          <p:spTgt spid="685059"/>
                                        </p:tgtEl>
                                      </p:cBhvr>
                                    </p:animEffect>
                                  </p:childTnLst>
                                </p:cTn>
                              </p:par>
                              <p:par>
                                <p:cTn id="30" presetID="17" presetClass="entr" presetSubtype="10" fill="hold" grpId="0" nodeType="withEffect">
                                  <p:stCondLst>
                                    <p:cond delay="500"/>
                                  </p:stCondLst>
                                  <p:childTnLst>
                                    <p:set>
                                      <p:cBhvr>
                                        <p:cTn id="31" dur="1" fill="hold">
                                          <p:stCondLst>
                                            <p:cond delay="0"/>
                                          </p:stCondLst>
                                        </p:cTn>
                                        <p:tgtEl>
                                          <p:spTgt spid="685066"/>
                                        </p:tgtEl>
                                        <p:attrNameLst>
                                          <p:attrName>style.visibility</p:attrName>
                                        </p:attrNameLst>
                                      </p:cBhvr>
                                      <p:to>
                                        <p:strVal val="visible"/>
                                      </p:to>
                                    </p:set>
                                    <p:anim calcmode="lin" valueType="num">
                                      <p:cBhvr>
                                        <p:cTn id="32" dur="1000" fill="hold"/>
                                        <p:tgtEl>
                                          <p:spTgt spid="685066"/>
                                        </p:tgtEl>
                                        <p:attrNameLst>
                                          <p:attrName>ppt_w</p:attrName>
                                        </p:attrNameLst>
                                      </p:cBhvr>
                                      <p:tavLst>
                                        <p:tav tm="0">
                                          <p:val>
                                            <p:fltVal val="0"/>
                                          </p:val>
                                        </p:tav>
                                        <p:tav tm="100000">
                                          <p:val>
                                            <p:strVal val="#ppt_w"/>
                                          </p:val>
                                        </p:tav>
                                      </p:tavLst>
                                    </p:anim>
                                    <p:anim calcmode="lin" valueType="num">
                                      <p:cBhvr>
                                        <p:cTn id="33" dur="1000" fill="hold"/>
                                        <p:tgtEl>
                                          <p:spTgt spid="68506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059" grpId="0" animBg="1"/>
      <p:bldP spid="685060" grpId="0" animBg="1"/>
      <p:bldP spid="685065" grpId="0" animBg="1"/>
      <p:bldP spid="685066" grpId="0" animBg="1"/>
      <p:bldP spid="685067" grpId="0" animBg="1"/>
      <p:bldP spid="685121"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5000">
              <a:srgbClr val="B3C5FF"/>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40" name="Text Box 24"/>
          <p:cNvSpPr txBox="1">
            <a:spLocks noChangeArrowheads="1"/>
          </p:cNvSpPr>
          <p:nvPr/>
        </p:nvSpPr>
        <p:spPr bwMode="auto">
          <a:xfrm>
            <a:off x="687048" y="2558122"/>
            <a:ext cx="457200" cy="643766"/>
          </a:xfrm>
          <a:prstGeom prst="rect">
            <a:avLst/>
          </a:prstGeom>
          <a:noFill/>
          <a:ln w="9525">
            <a:noFill/>
            <a:miter lim="800000"/>
            <a:headEnd/>
            <a:tailEnd/>
          </a:ln>
          <a:effectLst/>
        </p:spPr>
        <p:txBody>
          <a:bodyPr>
            <a:spAutoFit/>
          </a:bodyPr>
          <a:lstStyle/>
          <a:p>
            <a:pPr>
              <a:lnSpc>
                <a:spcPts val="4200"/>
              </a:lnSpc>
            </a:pPr>
            <a:r>
              <a:rPr lang="en-US" sz="4400" dirty="0">
                <a:solidFill>
                  <a:srgbClr val="000000"/>
                </a:solidFill>
                <a:effectLst/>
                <a:cs typeface="Times New Roman" panose="02020603050405020304" pitchFamily="18" charset="0"/>
                <a:sym typeface="CommonBullets" pitchFamily="34" charset="2"/>
              </a:rPr>
              <a:t>•</a:t>
            </a:r>
            <a:endParaRPr lang="en-US" sz="4400" dirty="0">
              <a:solidFill>
                <a:srgbClr val="000000"/>
              </a:solidFill>
              <a:effectLst/>
            </a:endParaRPr>
          </a:p>
        </p:txBody>
      </p:sp>
      <p:sp>
        <p:nvSpPr>
          <p:cNvPr id="45" name="Text Box 29"/>
          <p:cNvSpPr txBox="1">
            <a:spLocks noChangeArrowheads="1"/>
          </p:cNvSpPr>
          <p:nvPr/>
        </p:nvSpPr>
        <p:spPr bwMode="auto">
          <a:xfrm>
            <a:off x="687048" y="1956922"/>
            <a:ext cx="457200" cy="650178"/>
          </a:xfrm>
          <a:prstGeom prst="rect">
            <a:avLst/>
          </a:prstGeom>
          <a:noFill/>
          <a:ln w="9525">
            <a:noFill/>
            <a:miter lim="800000"/>
            <a:headEnd/>
            <a:tailEnd/>
          </a:ln>
          <a:effectLst/>
        </p:spPr>
        <p:txBody>
          <a:bodyPr>
            <a:spAutoFit/>
          </a:bodyPr>
          <a:lstStyle/>
          <a:p>
            <a:pPr>
              <a:lnSpc>
                <a:spcPts val="4200"/>
              </a:lnSpc>
            </a:pPr>
            <a:r>
              <a:rPr lang="en-US" sz="4400" dirty="0">
                <a:solidFill>
                  <a:srgbClr val="000000"/>
                </a:solidFill>
                <a:effectLst/>
                <a:cs typeface="Times New Roman" panose="02020603050405020304" pitchFamily="18" charset="0"/>
                <a:sym typeface="CommonBullets" pitchFamily="34" charset="2"/>
              </a:rPr>
              <a:t>•</a:t>
            </a:r>
            <a:endParaRPr lang="en-US" sz="4400" dirty="0">
              <a:solidFill>
                <a:srgbClr val="000000"/>
              </a:solidFill>
              <a:effectLst/>
            </a:endParaRPr>
          </a:p>
        </p:txBody>
      </p:sp>
      <p:sp>
        <p:nvSpPr>
          <p:cNvPr id="24" name="AutoShape 7"/>
          <p:cNvSpPr>
            <a:spLocks noChangeArrowheads="1"/>
          </p:cNvSpPr>
          <p:nvPr/>
        </p:nvSpPr>
        <p:spPr bwMode="auto">
          <a:xfrm rot="6600000">
            <a:off x="3745026" y="677465"/>
            <a:ext cx="284162" cy="2813895"/>
          </a:xfrm>
          <a:prstGeom prst="downArrow">
            <a:avLst>
              <a:gd name="adj1" fmla="val 50000"/>
              <a:gd name="adj2" fmla="val 139071"/>
            </a:avLst>
          </a:prstGeom>
          <a:gradFill rotWithShape="0">
            <a:gsLst>
              <a:gs pos="0">
                <a:schemeClr val="bg1"/>
              </a:gs>
              <a:gs pos="50000">
                <a:srgbClr val="FFFFFF"/>
              </a:gs>
              <a:gs pos="100000">
                <a:srgbClr val="B381D9"/>
              </a:gs>
            </a:gsLst>
            <a:lin ang="0" scaled="1"/>
          </a:gradFill>
          <a:ln w="19050">
            <a:solidFill>
              <a:srgbClr val="6600CC">
                <a:alpha val="50196"/>
              </a:srgbClr>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201779" name="Rectangle 51"/>
          <p:cNvSpPr>
            <a:spLocks noChangeArrowheads="1"/>
          </p:cNvSpPr>
          <p:nvPr/>
        </p:nvSpPr>
        <p:spPr bwMode="auto">
          <a:xfrm>
            <a:off x="0" y="5638800"/>
            <a:ext cx="9144000" cy="1219200"/>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grpSp>
        <p:nvGrpSpPr>
          <p:cNvPr id="2" name="Group 90"/>
          <p:cNvGrpSpPr>
            <a:grpSpLocks/>
          </p:cNvGrpSpPr>
          <p:nvPr/>
        </p:nvGrpSpPr>
        <p:grpSpPr bwMode="auto">
          <a:xfrm>
            <a:off x="933480" y="5791203"/>
            <a:ext cx="7448520" cy="914401"/>
            <a:chOff x="401" y="3529"/>
            <a:chExt cx="5075" cy="576"/>
          </a:xfrm>
        </p:grpSpPr>
        <p:sp>
          <p:nvSpPr>
            <p:cNvPr id="201734" name="Text Box 6"/>
            <p:cNvSpPr txBox="1">
              <a:spLocks noChangeArrowheads="1"/>
            </p:cNvSpPr>
            <p:nvPr/>
          </p:nvSpPr>
          <p:spPr bwMode="auto">
            <a:xfrm>
              <a:off x="628" y="3552"/>
              <a:ext cx="4848" cy="553"/>
            </a:xfrm>
            <a:prstGeom prst="rect">
              <a:avLst/>
            </a:prstGeom>
            <a:noFill/>
            <a:ln w="9525">
              <a:noFill/>
              <a:miter lim="800000"/>
              <a:headEnd/>
              <a:tailEnd/>
            </a:ln>
            <a:effectLst/>
          </p:spPr>
          <p:txBody>
            <a:bodyPr wrap="square">
              <a:spAutoFit/>
            </a:bodyPr>
            <a:lstStyle/>
            <a:p>
              <a:pPr>
                <a:lnSpc>
                  <a:spcPct val="85000"/>
                </a:lnSpc>
              </a:pPr>
              <a:r>
                <a:rPr lang="en-US" sz="2000" u="sng" dirty="0">
                  <a:solidFill>
                    <a:srgbClr val="FFFFFF"/>
                  </a:solidFill>
                  <a:effectLst/>
                  <a:latin typeface="Arial Narrow" pitchFamily="34" charset="0"/>
                </a:rPr>
                <a:t>God</a:t>
              </a:r>
              <a:r>
                <a:rPr lang="en-US" sz="2000" dirty="0">
                  <a:solidFill>
                    <a:srgbClr val="FFFFFF"/>
                  </a:solidFill>
                  <a:effectLst/>
                  <a:latin typeface="Arial Narrow" pitchFamily="34" charset="0"/>
                </a:rPr>
                <a:t>,  the </a:t>
              </a:r>
              <a:r>
                <a:rPr lang="en-US" sz="2000" u="sng" dirty="0">
                  <a:solidFill>
                    <a:srgbClr val="FFFFFF"/>
                  </a:solidFill>
                  <a:effectLst/>
                  <a:latin typeface="Arial Narrow" pitchFamily="34" charset="0"/>
                </a:rPr>
                <a:t>Creator</a:t>
              </a:r>
              <a:r>
                <a:rPr lang="en-US" sz="2000" dirty="0">
                  <a:solidFill>
                    <a:srgbClr val="FFFFFF"/>
                  </a:solidFill>
                  <a:effectLst/>
                  <a:latin typeface="Arial Narrow" pitchFamily="34" charset="0"/>
                </a:rPr>
                <a:t> of all things, is the </a:t>
              </a:r>
              <a:r>
                <a:rPr lang="en-US" sz="2000" u="sng" dirty="0">
                  <a:solidFill>
                    <a:srgbClr val="FFFFFF"/>
                  </a:solidFill>
                  <a:effectLst/>
                  <a:latin typeface="Arial Narrow" pitchFamily="34" charset="0"/>
                </a:rPr>
                <a:t>absolute reality</a:t>
              </a:r>
              <a:r>
                <a:rPr lang="en-US" sz="2000" dirty="0">
                  <a:solidFill>
                    <a:srgbClr val="FFFFFF"/>
                  </a:solidFill>
                  <a:effectLst/>
                  <a:latin typeface="Arial Narrow" pitchFamily="34" charset="0"/>
                </a:rPr>
                <a:t>, eternal, self-existent and transcendent of time and space.  </a:t>
              </a:r>
              <a:r>
                <a:rPr lang="en-US" sz="2000" i="1" dirty="0">
                  <a:solidFill>
                    <a:srgbClr val="FFFF00"/>
                  </a:solidFill>
                  <a:effectLst/>
                  <a:latin typeface="Arial Narrow" pitchFamily="34" charset="0"/>
                </a:rPr>
                <a:t>Universal prime energy </a:t>
              </a:r>
              <a:r>
                <a:rPr lang="en-US" sz="2000" dirty="0">
                  <a:solidFill>
                    <a:srgbClr val="FFFFFF"/>
                  </a:solidFill>
                  <a:effectLst/>
                  <a:latin typeface="Arial Narrow" pitchFamily="34" charset="0"/>
                </a:rPr>
                <a:t>is the </a:t>
              </a:r>
              <a:r>
                <a:rPr lang="en-US" sz="2000" u="sng" dirty="0">
                  <a:solidFill>
                    <a:srgbClr val="FFFFFF"/>
                  </a:solidFill>
                  <a:effectLst/>
                  <a:latin typeface="Arial Narrow" pitchFamily="34" charset="0"/>
                </a:rPr>
                <a:t>fundamental energy</a:t>
              </a:r>
              <a:r>
                <a:rPr lang="en-US" sz="2000" dirty="0">
                  <a:solidFill>
                    <a:srgbClr val="FFFFFF"/>
                  </a:solidFill>
                  <a:effectLst/>
                  <a:latin typeface="Arial Narrow" pitchFamily="34" charset="0"/>
                </a:rPr>
                <a:t> of God’s being. </a:t>
              </a:r>
            </a:p>
          </p:txBody>
        </p:sp>
        <p:sp>
          <p:nvSpPr>
            <p:cNvPr id="201735" name="Text Box 7"/>
            <p:cNvSpPr txBox="1">
              <a:spLocks noChangeArrowheads="1"/>
            </p:cNvSpPr>
            <p:nvPr/>
          </p:nvSpPr>
          <p:spPr bwMode="auto">
            <a:xfrm>
              <a:off x="401" y="3529"/>
              <a:ext cx="288" cy="376"/>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63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36" name="Text Box 20"/>
          <p:cNvSpPr txBox="1">
            <a:spLocks noChangeArrowheads="1"/>
          </p:cNvSpPr>
          <p:nvPr/>
        </p:nvSpPr>
        <p:spPr bwMode="auto">
          <a:xfrm>
            <a:off x="914400" y="2282818"/>
            <a:ext cx="2186560" cy="430887"/>
          </a:xfrm>
          <a:prstGeom prst="rect">
            <a:avLst/>
          </a:prstGeom>
          <a:noFill/>
          <a:ln w="9525">
            <a:noFill/>
            <a:miter lim="800000"/>
            <a:headEnd/>
            <a:tailEnd/>
          </a:ln>
          <a:effectLst>
            <a:outerShdw dist="35921" dir="2700000" algn="ctr" rotWithShape="0">
              <a:schemeClr val="tx1"/>
            </a:outerShdw>
          </a:effectLst>
        </p:spPr>
        <p:txBody>
          <a:bodyPr wrap="square">
            <a:spAutoFit/>
          </a:bodyPr>
          <a:lstStyle/>
          <a:p>
            <a:r>
              <a:rPr lang="en-US" sz="2200" b="0" dirty="0">
                <a:ln w="3175">
                  <a:solidFill>
                    <a:srgbClr val="000000"/>
                  </a:solidFill>
                </a:ln>
                <a:solidFill>
                  <a:srgbClr val="FFFFFF"/>
                </a:solidFill>
                <a:effectLst/>
                <a:latin typeface="Impact" pitchFamily="34" charset="0"/>
              </a:rPr>
              <a:t>Absolute reality</a:t>
            </a:r>
          </a:p>
        </p:txBody>
      </p:sp>
      <p:sp>
        <p:nvSpPr>
          <p:cNvPr id="37" name="Text Box 21"/>
          <p:cNvSpPr txBox="1">
            <a:spLocks noChangeArrowheads="1"/>
          </p:cNvSpPr>
          <p:nvPr/>
        </p:nvSpPr>
        <p:spPr bwMode="auto">
          <a:xfrm>
            <a:off x="916897" y="2587618"/>
            <a:ext cx="1295400" cy="430887"/>
          </a:xfrm>
          <a:prstGeom prst="rect">
            <a:avLst/>
          </a:prstGeom>
          <a:noFill/>
          <a:ln w="9525">
            <a:noFill/>
            <a:miter lim="800000"/>
            <a:headEnd/>
            <a:tailEnd/>
          </a:ln>
          <a:effectLst>
            <a:outerShdw dist="35921" dir="2700000" algn="ctr" rotWithShape="0">
              <a:schemeClr val="tx1"/>
            </a:outerShdw>
          </a:effectLst>
        </p:spPr>
        <p:txBody>
          <a:bodyPr>
            <a:spAutoFit/>
          </a:bodyPr>
          <a:lstStyle/>
          <a:p>
            <a:r>
              <a:rPr lang="en-US" sz="2200" b="0">
                <a:ln w="3175">
                  <a:solidFill>
                    <a:srgbClr val="000000"/>
                  </a:solidFill>
                </a:ln>
                <a:solidFill>
                  <a:srgbClr val="FFFFFF"/>
                </a:solidFill>
                <a:effectLst/>
                <a:latin typeface="Impact" pitchFamily="34" charset="0"/>
              </a:rPr>
              <a:t>Eternal</a:t>
            </a:r>
          </a:p>
        </p:txBody>
      </p:sp>
      <p:sp>
        <p:nvSpPr>
          <p:cNvPr id="38" name="Text Box 22"/>
          <p:cNvSpPr txBox="1">
            <a:spLocks noChangeArrowheads="1"/>
          </p:cNvSpPr>
          <p:nvPr/>
        </p:nvSpPr>
        <p:spPr bwMode="auto">
          <a:xfrm>
            <a:off x="914400" y="3197218"/>
            <a:ext cx="2514600" cy="430887"/>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n-US" sz="2200" b="0">
                <a:ln w="3175">
                  <a:solidFill>
                    <a:srgbClr val="000000"/>
                  </a:solidFill>
                </a:ln>
                <a:solidFill>
                  <a:srgbClr val="FFFFFF"/>
                </a:solidFill>
                <a:effectLst/>
                <a:latin typeface="Impact" pitchFamily="34" charset="0"/>
              </a:rPr>
              <a:t>Transcendent</a:t>
            </a:r>
          </a:p>
        </p:txBody>
      </p:sp>
      <p:sp>
        <p:nvSpPr>
          <p:cNvPr id="39" name="Text Box 23"/>
          <p:cNvSpPr txBox="1">
            <a:spLocks noChangeArrowheads="1"/>
          </p:cNvSpPr>
          <p:nvPr/>
        </p:nvSpPr>
        <p:spPr bwMode="auto">
          <a:xfrm>
            <a:off x="687048" y="2253322"/>
            <a:ext cx="457200" cy="650178"/>
          </a:xfrm>
          <a:prstGeom prst="rect">
            <a:avLst/>
          </a:prstGeom>
          <a:noFill/>
          <a:ln w="9525">
            <a:noFill/>
            <a:miter lim="800000"/>
            <a:headEnd/>
            <a:tailEnd/>
          </a:ln>
          <a:effectLst/>
        </p:spPr>
        <p:txBody>
          <a:bodyPr wrap="square">
            <a:spAutoFit/>
          </a:bodyPr>
          <a:lstStyle/>
          <a:p>
            <a:pPr>
              <a:lnSpc>
                <a:spcPts val="4200"/>
              </a:lnSpc>
            </a:pPr>
            <a:r>
              <a:rPr lang="en-US" sz="4400" dirty="0">
                <a:solidFill>
                  <a:srgbClr val="000000"/>
                </a:solidFill>
                <a:effectLst/>
                <a:cs typeface="Times New Roman" panose="02020603050405020304" pitchFamily="18" charset="0"/>
                <a:sym typeface="CommonBullets" pitchFamily="34" charset="2"/>
              </a:rPr>
              <a:t>•</a:t>
            </a:r>
            <a:endParaRPr lang="en-US" sz="4400" dirty="0">
              <a:solidFill>
                <a:srgbClr val="000000"/>
              </a:solidFill>
              <a:effectLst/>
            </a:endParaRPr>
          </a:p>
        </p:txBody>
      </p:sp>
      <p:sp>
        <p:nvSpPr>
          <p:cNvPr id="41" name="Text Box 25"/>
          <p:cNvSpPr txBox="1">
            <a:spLocks noChangeArrowheads="1"/>
          </p:cNvSpPr>
          <p:nvPr/>
        </p:nvSpPr>
        <p:spPr bwMode="auto">
          <a:xfrm>
            <a:off x="687048" y="3167722"/>
            <a:ext cx="457200" cy="630942"/>
          </a:xfrm>
          <a:prstGeom prst="rect">
            <a:avLst/>
          </a:prstGeom>
          <a:noFill/>
          <a:ln w="9525">
            <a:noFill/>
            <a:miter lim="800000"/>
            <a:headEnd/>
            <a:tailEnd/>
          </a:ln>
          <a:effectLst/>
        </p:spPr>
        <p:txBody>
          <a:bodyPr>
            <a:spAutoFit/>
          </a:bodyPr>
          <a:lstStyle/>
          <a:p>
            <a:pPr>
              <a:lnSpc>
                <a:spcPts val="4200"/>
              </a:lnSpc>
            </a:pPr>
            <a:r>
              <a:rPr lang="en-US" sz="4400" dirty="0">
                <a:solidFill>
                  <a:srgbClr val="000000"/>
                </a:solidFill>
                <a:effectLst/>
                <a:cs typeface="Times New Roman" panose="02020603050405020304" pitchFamily="18" charset="0"/>
                <a:sym typeface="CommonBullets" pitchFamily="34" charset="2"/>
              </a:rPr>
              <a:t>•</a:t>
            </a:r>
            <a:endParaRPr lang="en-US" sz="4400" dirty="0">
              <a:solidFill>
                <a:srgbClr val="000000"/>
              </a:solidFill>
              <a:effectLst/>
            </a:endParaRPr>
          </a:p>
        </p:txBody>
      </p:sp>
      <p:sp>
        <p:nvSpPr>
          <p:cNvPr id="44" name="Text Box 19"/>
          <p:cNvSpPr txBox="1">
            <a:spLocks noChangeArrowheads="1"/>
          </p:cNvSpPr>
          <p:nvPr/>
        </p:nvSpPr>
        <p:spPr bwMode="auto">
          <a:xfrm>
            <a:off x="914400" y="1986418"/>
            <a:ext cx="1059906" cy="430887"/>
          </a:xfrm>
          <a:prstGeom prst="rect">
            <a:avLst/>
          </a:prstGeom>
          <a:noFill/>
          <a:ln w="9525">
            <a:noFill/>
            <a:miter lim="800000"/>
            <a:headEnd/>
            <a:tailEnd/>
          </a:ln>
          <a:effectLst>
            <a:outerShdw dist="35921" dir="2700000" algn="ctr" rotWithShape="0">
              <a:schemeClr val="tx1"/>
            </a:outerShdw>
          </a:effectLst>
        </p:spPr>
        <p:txBody>
          <a:bodyPr wrap="none">
            <a:spAutoFit/>
          </a:bodyPr>
          <a:lstStyle/>
          <a:p>
            <a:r>
              <a:rPr lang="en-US" sz="2200" b="0" dirty="0">
                <a:ln w="3175">
                  <a:solidFill>
                    <a:srgbClr val="000000"/>
                  </a:solidFill>
                </a:ln>
                <a:solidFill>
                  <a:srgbClr val="FFFFFF"/>
                </a:solidFill>
                <a:effectLst/>
                <a:latin typeface="Impact" pitchFamily="34" charset="0"/>
              </a:rPr>
              <a:t>Creator</a:t>
            </a:r>
          </a:p>
        </p:txBody>
      </p:sp>
      <p:sp>
        <p:nvSpPr>
          <p:cNvPr id="46" name="Text Box 30"/>
          <p:cNvSpPr txBox="1">
            <a:spLocks noChangeArrowheads="1"/>
          </p:cNvSpPr>
          <p:nvPr/>
        </p:nvSpPr>
        <p:spPr bwMode="auto">
          <a:xfrm>
            <a:off x="914400" y="2892418"/>
            <a:ext cx="2209800" cy="430887"/>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n-US" sz="2200" b="0">
                <a:ln w="3175">
                  <a:solidFill>
                    <a:srgbClr val="000000"/>
                  </a:solidFill>
                </a:ln>
                <a:solidFill>
                  <a:srgbClr val="FFFFFF"/>
                </a:solidFill>
                <a:effectLst/>
                <a:latin typeface="Impact" pitchFamily="34" charset="0"/>
              </a:rPr>
              <a:t>Self-existent</a:t>
            </a:r>
          </a:p>
        </p:txBody>
      </p:sp>
      <p:sp>
        <p:nvSpPr>
          <p:cNvPr id="47" name="Text Box 31"/>
          <p:cNvSpPr txBox="1">
            <a:spLocks noChangeArrowheads="1"/>
          </p:cNvSpPr>
          <p:nvPr/>
        </p:nvSpPr>
        <p:spPr bwMode="auto">
          <a:xfrm>
            <a:off x="687048" y="2862922"/>
            <a:ext cx="457200" cy="630942"/>
          </a:xfrm>
          <a:prstGeom prst="rect">
            <a:avLst/>
          </a:prstGeom>
          <a:noFill/>
          <a:ln w="9525">
            <a:noFill/>
            <a:miter lim="800000"/>
            <a:headEnd/>
            <a:tailEnd/>
          </a:ln>
          <a:effectLst/>
        </p:spPr>
        <p:txBody>
          <a:bodyPr>
            <a:spAutoFit/>
          </a:bodyPr>
          <a:lstStyle/>
          <a:p>
            <a:pPr>
              <a:lnSpc>
                <a:spcPts val="4200"/>
              </a:lnSpc>
            </a:pPr>
            <a:r>
              <a:rPr lang="en-US" sz="4400" dirty="0">
                <a:solidFill>
                  <a:srgbClr val="000000"/>
                </a:solidFill>
                <a:effectLst/>
                <a:cs typeface="Times New Roman" panose="02020603050405020304" pitchFamily="18" charset="0"/>
                <a:sym typeface="CommonBullets" pitchFamily="34" charset="2"/>
              </a:rPr>
              <a:t>•</a:t>
            </a:r>
            <a:endParaRPr lang="en-US" sz="4400" dirty="0">
              <a:solidFill>
                <a:srgbClr val="000000"/>
              </a:solidFill>
              <a:effectLst/>
            </a:endParaRPr>
          </a:p>
        </p:txBody>
      </p:sp>
      <p:sp>
        <p:nvSpPr>
          <p:cNvPr id="48" name="WordArt 58"/>
          <p:cNvSpPr>
            <a:spLocks noChangeArrowheads="1" noChangeShapeType="1" noTextEdit="1"/>
          </p:cNvSpPr>
          <p:nvPr/>
        </p:nvSpPr>
        <p:spPr bwMode="auto">
          <a:xfrm>
            <a:off x="304800" y="190500"/>
            <a:ext cx="4267200" cy="342900"/>
          </a:xfrm>
          <a:prstGeom prst="rect">
            <a:avLst/>
          </a:prstGeom>
        </p:spPr>
        <p:txBody>
          <a:bodyPr wrap="none" fromWordArt="1">
            <a:prstTxWarp prst="textPlain">
              <a:avLst>
                <a:gd name="adj" fmla="val 50000"/>
              </a:avLst>
            </a:prstTxWarp>
          </a:bodyPr>
          <a:lstStyle/>
          <a:p>
            <a:pPr algn="ctr">
              <a:lnSpc>
                <a:spcPct val="75000"/>
              </a:lnSpc>
            </a:pPr>
            <a:r>
              <a:rPr lang="en-US" sz="3600" b="0" u="sng" kern="10">
                <a:ln w="28575">
                  <a:noFill/>
                  <a:round/>
                  <a:headEnd/>
                  <a:tailEnd/>
                </a:ln>
                <a:solidFill>
                  <a:srgbClr val="000099"/>
                </a:solidFill>
                <a:effectLst>
                  <a:outerShdw dist="25400" dir="2700000" algn="ctr" rotWithShape="0">
                    <a:srgbClr val="FFFFFF"/>
                  </a:outerShdw>
                </a:effectLst>
                <a:latin typeface="Arial Black"/>
              </a:rPr>
              <a:t>Universal </a:t>
            </a:r>
            <a:r>
              <a:rPr lang="en-US" sz="3600" b="0" u="sng" kern="10" dirty="0">
                <a:ln w="28575">
                  <a:noFill/>
                  <a:round/>
                  <a:headEnd/>
                  <a:tailEnd/>
                </a:ln>
                <a:solidFill>
                  <a:srgbClr val="000099"/>
                </a:solidFill>
                <a:effectLst>
                  <a:outerShdw dist="25400" dir="2700000" algn="ctr" rotWithShape="0">
                    <a:srgbClr val="FFFFFF"/>
                  </a:outerShdw>
                </a:effectLst>
                <a:latin typeface="Arial Black"/>
              </a:rPr>
              <a:t>Prime Energy</a:t>
            </a:r>
          </a:p>
        </p:txBody>
      </p:sp>
      <p:grpSp>
        <p:nvGrpSpPr>
          <p:cNvPr id="3" name="Group 91"/>
          <p:cNvGrpSpPr>
            <a:grpSpLocks/>
          </p:cNvGrpSpPr>
          <p:nvPr/>
        </p:nvGrpSpPr>
        <p:grpSpPr bwMode="auto">
          <a:xfrm>
            <a:off x="914400" y="914400"/>
            <a:ext cx="1447800" cy="1066800"/>
            <a:chOff x="192" y="846"/>
            <a:chExt cx="1056" cy="1007"/>
          </a:xfrm>
        </p:grpSpPr>
        <p:sp>
          <p:nvSpPr>
            <p:cNvPr id="50" name="Oval 92"/>
            <p:cNvSpPr>
              <a:spLocks noChangeArrowheads="1"/>
            </p:cNvSpPr>
            <p:nvPr/>
          </p:nvSpPr>
          <p:spPr bwMode="auto">
            <a:xfrm>
              <a:off x="192" y="846"/>
              <a:ext cx="1056" cy="1007"/>
            </a:xfrm>
            <a:prstGeom prst="ellipse">
              <a:avLst/>
            </a:prstGeom>
            <a:gradFill rotWithShape="0">
              <a:gsLst>
                <a:gs pos="0">
                  <a:schemeClr val="bg1"/>
                </a:gs>
                <a:gs pos="100000">
                  <a:srgbClr val="FFFFFF"/>
                </a:gs>
              </a:gsLst>
              <a:lin ang="5400000" scaled="1"/>
            </a:gradFill>
            <a:ln w="12700">
              <a:round/>
              <a:headEnd/>
              <a:tailEnd/>
            </a:ln>
            <a:effectLst/>
            <a:scene3d>
              <a:camera prst="legacyObliqueTopLeft"/>
              <a:lightRig rig="legacyFlat3" dir="t"/>
            </a:scene3d>
            <a:sp3d extrusionH="430200" prstMaterial="legacyMatte">
              <a:bevelT w="13500" h="13500" prst="angle"/>
              <a:bevelB w="13500" h="13500" prst="angle"/>
              <a:extrusionClr>
                <a:schemeClr val="bg1"/>
              </a:extrusionClr>
            </a:sp3d>
          </p:spPr>
          <p:txBody>
            <a:bodyPr wrap="none" anchor="ctr">
              <a:flatTx/>
            </a:bodyPr>
            <a:lstStyle/>
            <a:p>
              <a:pPr algn="ctr"/>
              <a:endParaRPr lang="en-US" sz="4800">
                <a:solidFill>
                  <a:srgbClr val="6600CC"/>
                </a:solidFill>
                <a:effectLst/>
                <a:latin typeface="Impact" pitchFamily="34" charset="0"/>
              </a:endParaRPr>
            </a:p>
          </p:txBody>
        </p:sp>
        <p:sp>
          <p:nvSpPr>
            <p:cNvPr id="51" name="WordArt 93"/>
            <p:cNvSpPr>
              <a:spLocks noChangeArrowheads="1" noChangeShapeType="1" noTextEdit="1"/>
            </p:cNvSpPr>
            <p:nvPr/>
          </p:nvSpPr>
          <p:spPr bwMode="auto">
            <a:xfrm>
              <a:off x="344" y="1152"/>
              <a:ext cx="793" cy="432"/>
            </a:xfrm>
            <a:prstGeom prst="rect">
              <a:avLst/>
            </a:prstGeom>
          </p:spPr>
          <p:txBody>
            <a:bodyPr wrap="none" fromWordArt="1">
              <a:prstTxWarp prst="textPlain">
                <a:avLst>
                  <a:gd name="adj" fmla="val 50000"/>
                </a:avLst>
              </a:prstTxWarp>
              <a:scene3d>
                <a:camera prst="legacyObliqueTopLeft"/>
                <a:lightRig rig="legacyFlat3" dir="t"/>
              </a:scene3d>
              <a:sp3d extrusionH="227000" prstMaterial="legacyMatte">
                <a:extrusionClr>
                  <a:srgbClr val="6600CC"/>
                </a:extrusionClr>
              </a:sp3d>
            </a:bodyPr>
            <a:lstStyle/>
            <a:p>
              <a:pPr algn="ctr">
                <a:lnSpc>
                  <a:spcPct val="75000"/>
                </a:lnSpc>
              </a:pPr>
              <a:r>
                <a:rPr lang="en-US" sz="3600" b="0" kern="10">
                  <a:ln w="9525">
                    <a:round/>
                    <a:headEnd/>
                    <a:tailEnd/>
                  </a:ln>
                  <a:gradFill rotWithShape="0">
                    <a:gsLst>
                      <a:gs pos="0">
                        <a:srgbClr val="6600CC"/>
                      </a:gs>
                      <a:gs pos="50000">
                        <a:srgbClr val="FFFFFF"/>
                      </a:gs>
                      <a:gs pos="100000">
                        <a:srgbClr val="6600CC"/>
                      </a:gs>
                    </a:gsLst>
                    <a:lin ang="5400000" scaled="1"/>
                  </a:gradFill>
                  <a:effectLst/>
                  <a:latin typeface="Impact"/>
                </a:rPr>
                <a:t>God</a:t>
              </a:r>
            </a:p>
          </p:txBody>
        </p:sp>
      </p:grpSp>
      <p:grpSp>
        <p:nvGrpSpPr>
          <p:cNvPr id="4" name="Group 20"/>
          <p:cNvGrpSpPr/>
          <p:nvPr/>
        </p:nvGrpSpPr>
        <p:grpSpPr>
          <a:xfrm>
            <a:off x="5181600" y="1981200"/>
            <a:ext cx="1600200" cy="1562100"/>
            <a:chOff x="5181600" y="1905000"/>
            <a:chExt cx="1600200" cy="1562100"/>
          </a:xfrm>
        </p:grpSpPr>
        <p:sp>
          <p:nvSpPr>
            <p:cNvPr id="22" name="AutoShape 3"/>
            <p:cNvSpPr>
              <a:spLocks noChangeArrowheads="1"/>
            </p:cNvSpPr>
            <p:nvPr/>
          </p:nvSpPr>
          <p:spPr bwMode="auto">
            <a:xfrm>
              <a:off x="5181600" y="1905000"/>
              <a:ext cx="1600200" cy="1562100"/>
            </a:xfrm>
            <a:prstGeom prst="roundRect">
              <a:avLst>
                <a:gd name="adj" fmla="val 16667"/>
              </a:avLst>
            </a:prstGeom>
            <a:gradFill rotWithShape="0">
              <a:gsLst>
                <a:gs pos="0">
                  <a:srgbClr val="9900FF"/>
                </a:gs>
                <a:gs pos="100000">
                  <a:srgbClr val="430086"/>
                </a:gs>
              </a:gsLst>
              <a:path path="shape">
                <a:fillToRect l="50000" t="50000" r="50000" b="50000"/>
              </a:path>
            </a:gradFill>
            <a:ln w="57150">
              <a:solidFill>
                <a:schemeClr val="bg1"/>
              </a:solidFill>
              <a:round/>
              <a:headEnd/>
              <a:tailEnd/>
            </a:ln>
            <a:effectLst/>
          </p:spPr>
          <p:txBody>
            <a:bodyPr wrap="none" anchor="ctr"/>
            <a:lstStyle/>
            <a:p>
              <a:endParaRPr lang="en-US" sz="2800">
                <a:solidFill>
                  <a:srgbClr val="000000"/>
                </a:solidFill>
                <a:effectLst/>
                <a:latin typeface="Impact" pitchFamily="34" charset="0"/>
              </a:endParaRPr>
            </a:p>
          </p:txBody>
        </p:sp>
        <p:sp>
          <p:nvSpPr>
            <p:cNvPr id="23" name="Text Box 4"/>
            <p:cNvSpPr txBox="1">
              <a:spLocks noChangeArrowheads="1"/>
            </p:cNvSpPr>
            <p:nvPr/>
          </p:nvSpPr>
          <p:spPr bwMode="auto">
            <a:xfrm>
              <a:off x="5181600" y="2060138"/>
              <a:ext cx="1587500" cy="1292662"/>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a:lnSpc>
                  <a:spcPts val="3120"/>
                </a:lnSpc>
              </a:pPr>
              <a:r>
                <a:rPr lang="en-US" sz="2600" b="0" dirty="0">
                  <a:ln>
                    <a:solidFill>
                      <a:srgbClr val="000000"/>
                    </a:solidFill>
                  </a:ln>
                  <a:solidFill>
                    <a:srgbClr val="FFFFFF"/>
                  </a:solidFill>
                  <a:effectLst/>
                  <a:latin typeface="Impact" pitchFamily="34" charset="0"/>
                </a:rPr>
                <a:t>Universal</a:t>
              </a:r>
            </a:p>
            <a:p>
              <a:pPr algn="ctr">
                <a:lnSpc>
                  <a:spcPts val="3120"/>
                </a:lnSpc>
              </a:pPr>
              <a:r>
                <a:rPr lang="en-US" sz="2600" b="0" dirty="0">
                  <a:ln>
                    <a:solidFill>
                      <a:srgbClr val="000000"/>
                    </a:solidFill>
                  </a:ln>
                  <a:solidFill>
                    <a:srgbClr val="FFFFFF"/>
                  </a:solidFill>
                  <a:effectLst/>
                  <a:latin typeface="Impact" pitchFamily="34" charset="0"/>
                </a:rPr>
                <a:t>Prime</a:t>
              </a:r>
            </a:p>
            <a:p>
              <a:pPr algn="ctr">
                <a:lnSpc>
                  <a:spcPts val="3120"/>
                </a:lnSpc>
              </a:pPr>
              <a:r>
                <a:rPr lang="en-US" sz="2600" b="0" dirty="0">
                  <a:ln>
                    <a:solidFill>
                      <a:srgbClr val="000000"/>
                    </a:solidFill>
                  </a:ln>
                  <a:solidFill>
                    <a:srgbClr val="FFFFFF"/>
                  </a:solidFill>
                  <a:effectLst/>
                  <a:latin typeface="Impact" pitchFamily="34" charset="0"/>
                </a:rPr>
                <a:t>Energy</a:t>
              </a:r>
            </a:p>
          </p:txBody>
        </p:sp>
      </p:grpSp>
      <p:grpSp>
        <p:nvGrpSpPr>
          <p:cNvPr id="5" name="Group 4">
            <a:extLst>
              <a:ext uri="{FF2B5EF4-FFF2-40B4-BE49-F238E27FC236}">
                <a16:creationId xmlns:a16="http://schemas.microsoft.com/office/drawing/2014/main" id="{EC531060-30CC-97E7-E2F7-B7F97F0AFC73}"/>
              </a:ext>
            </a:extLst>
          </p:cNvPr>
          <p:cNvGrpSpPr/>
          <p:nvPr/>
        </p:nvGrpSpPr>
        <p:grpSpPr>
          <a:xfrm>
            <a:off x="3338984" y="1137951"/>
            <a:ext cx="2071216" cy="767049"/>
            <a:chOff x="3338984" y="1137951"/>
            <a:chExt cx="2071216" cy="767049"/>
          </a:xfrm>
        </p:grpSpPr>
        <p:sp>
          <p:nvSpPr>
            <p:cNvPr id="6" name="Text Box 11">
              <a:extLst>
                <a:ext uri="{FF2B5EF4-FFF2-40B4-BE49-F238E27FC236}">
                  <a16:creationId xmlns:a16="http://schemas.microsoft.com/office/drawing/2014/main" id="{21DCB5A8-DC29-3CBA-1CB2-E542FCF51464}"/>
                </a:ext>
              </a:extLst>
            </p:cNvPr>
            <p:cNvSpPr txBox="1">
              <a:spLocks noChangeArrowheads="1"/>
            </p:cNvSpPr>
            <p:nvPr/>
          </p:nvSpPr>
          <p:spPr bwMode="auto">
            <a:xfrm>
              <a:off x="3338984" y="1137951"/>
              <a:ext cx="2053109" cy="461665"/>
            </a:xfrm>
            <a:prstGeom prst="rect">
              <a:avLst/>
            </a:prstGeom>
            <a:noFill/>
            <a:ln w="9525">
              <a:noFill/>
              <a:miter lim="800000"/>
              <a:headEnd/>
              <a:tailEnd/>
            </a:ln>
            <a:effectLst/>
          </p:spPr>
          <p:txBody>
            <a:bodyPr wrap="square">
              <a:spAutoFit/>
            </a:bodyPr>
            <a:lstStyle/>
            <a:p>
              <a:r>
                <a:rPr lang="en-US" b="0" dirty="0">
                  <a:solidFill>
                    <a:srgbClr val="47008E"/>
                  </a:solidFill>
                  <a:effectLst/>
                  <a:latin typeface="Impact" pitchFamily="34" charset="0"/>
                </a:rPr>
                <a:t>Fundamental</a:t>
              </a:r>
            </a:p>
          </p:txBody>
        </p:sp>
        <p:sp>
          <p:nvSpPr>
            <p:cNvPr id="7" name="Text Box 12">
              <a:extLst>
                <a:ext uri="{FF2B5EF4-FFF2-40B4-BE49-F238E27FC236}">
                  <a16:creationId xmlns:a16="http://schemas.microsoft.com/office/drawing/2014/main" id="{11775C94-F817-55D8-15DB-E5EB3EF34FDA}"/>
                </a:ext>
              </a:extLst>
            </p:cNvPr>
            <p:cNvSpPr txBox="1">
              <a:spLocks noChangeArrowheads="1"/>
            </p:cNvSpPr>
            <p:nvPr/>
          </p:nvSpPr>
          <p:spPr bwMode="auto">
            <a:xfrm>
              <a:off x="3348038" y="1443335"/>
              <a:ext cx="2062162" cy="461665"/>
            </a:xfrm>
            <a:prstGeom prst="rect">
              <a:avLst/>
            </a:prstGeom>
            <a:noFill/>
            <a:ln w="9525">
              <a:noFill/>
              <a:miter lim="800000"/>
              <a:headEnd/>
              <a:tailEnd/>
            </a:ln>
            <a:effectLst/>
          </p:spPr>
          <p:txBody>
            <a:bodyPr wrap="square">
              <a:spAutoFit/>
            </a:bodyPr>
            <a:lstStyle/>
            <a:p>
              <a:r>
                <a:rPr lang="en-US" b="0" dirty="0">
                  <a:solidFill>
                    <a:srgbClr val="47008E"/>
                  </a:solidFill>
                  <a:effectLst/>
                  <a:latin typeface="Impact" pitchFamily="34" charset="0"/>
                </a:rPr>
                <a:t>energy</a:t>
              </a:r>
            </a:p>
          </p:txBody>
        </p:sp>
      </p:grpSp>
      <p:grpSp>
        <p:nvGrpSpPr>
          <p:cNvPr id="8" name="Group 30">
            <a:extLst>
              <a:ext uri="{FF2B5EF4-FFF2-40B4-BE49-F238E27FC236}">
                <a16:creationId xmlns:a16="http://schemas.microsoft.com/office/drawing/2014/main" id="{FC390308-7723-5C28-EC68-AA9CDCF9D1EA}"/>
              </a:ext>
            </a:extLst>
          </p:cNvPr>
          <p:cNvGrpSpPr/>
          <p:nvPr/>
        </p:nvGrpSpPr>
        <p:grpSpPr>
          <a:xfrm>
            <a:off x="6853238" y="2168783"/>
            <a:ext cx="2062162" cy="1227773"/>
            <a:chOff x="6700838" y="2143780"/>
            <a:chExt cx="2062162" cy="1227773"/>
          </a:xfrm>
        </p:grpSpPr>
        <p:sp>
          <p:nvSpPr>
            <p:cNvPr id="9" name="Text Box 11">
              <a:extLst>
                <a:ext uri="{FF2B5EF4-FFF2-40B4-BE49-F238E27FC236}">
                  <a16:creationId xmlns:a16="http://schemas.microsoft.com/office/drawing/2014/main" id="{88057A8F-F9C2-1878-AC61-C85188CE7F9F}"/>
                </a:ext>
              </a:extLst>
            </p:cNvPr>
            <p:cNvSpPr txBox="1">
              <a:spLocks noChangeArrowheads="1"/>
            </p:cNvSpPr>
            <p:nvPr/>
          </p:nvSpPr>
          <p:spPr bwMode="auto">
            <a:xfrm>
              <a:off x="6700838" y="2143780"/>
              <a:ext cx="1295400" cy="461665"/>
            </a:xfrm>
            <a:prstGeom prst="rect">
              <a:avLst/>
            </a:prstGeom>
            <a:noFill/>
            <a:ln w="9525">
              <a:noFill/>
              <a:miter lim="800000"/>
              <a:headEnd/>
              <a:tailEnd/>
            </a:ln>
            <a:effectLst/>
          </p:spPr>
          <p:txBody>
            <a:bodyPr>
              <a:spAutoFit/>
            </a:bodyPr>
            <a:lstStyle/>
            <a:p>
              <a:r>
                <a:rPr lang="en-US" b="0" dirty="0">
                  <a:solidFill>
                    <a:srgbClr val="47008E"/>
                  </a:solidFill>
                  <a:effectLst/>
                  <a:latin typeface="Impact" pitchFamily="34" charset="0"/>
                </a:rPr>
                <a:t>Eternal</a:t>
              </a:r>
            </a:p>
          </p:txBody>
        </p:sp>
        <p:sp>
          <p:nvSpPr>
            <p:cNvPr id="10" name="Text Box 12">
              <a:extLst>
                <a:ext uri="{FF2B5EF4-FFF2-40B4-BE49-F238E27FC236}">
                  <a16:creationId xmlns:a16="http://schemas.microsoft.com/office/drawing/2014/main" id="{9FD4DD84-9FAA-D632-792C-84DCDB361848}"/>
                </a:ext>
              </a:extLst>
            </p:cNvPr>
            <p:cNvSpPr txBox="1">
              <a:spLocks noChangeArrowheads="1"/>
            </p:cNvSpPr>
            <p:nvPr/>
          </p:nvSpPr>
          <p:spPr bwMode="auto">
            <a:xfrm>
              <a:off x="6700838" y="2524780"/>
              <a:ext cx="2062162" cy="461665"/>
            </a:xfrm>
            <a:prstGeom prst="rect">
              <a:avLst/>
            </a:prstGeom>
            <a:noFill/>
            <a:ln w="9525">
              <a:noFill/>
              <a:miter lim="800000"/>
              <a:headEnd/>
              <a:tailEnd/>
            </a:ln>
            <a:effectLst/>
          </p:spPr>
          <p:txBody>
            <a:bodyPr wrap="square">
              <a:spAutoFit/>
            </a:bodyPr>
            <a:lstStyle/>
            <a:p>
              <a:r>
                <a:rPr lang="en-US" b="0" dirty="0">
                  <a:solidFill>
                    <a:srgbClr val="47008E"/>
                  </a:solidFill>
                  <a:effectLst/>
                  <a:latin typeface="Impact" pitchFamily="34" charset="0"/>
                </a:rPr>
                <a:t>Self-existent</a:t>
              </a:r>
            </a:p>
          </p:txBody>
        </p:sp>
        <p:sp>
          <p:nvSpPr>
            <p:cNvPr id="11" name="Text Box 13">
              <a:extLst>
                <a:ext uri="{FF2B5EF4-FFF2-40B4-BE49-F238E27FC236}">
                  <a16:creationId xmlns:a16="http://schemas.microsoft.com/office/drawing/2014/main" id="{8624B3FC-D6F6-C0BC-247F-77215C78BD18}"/>
                </a:ext>
              </a:extLst>
            </p:cNvPr>
            <p:cNvSpPr txBox="1">
              <a:spLocks noChangeArrowheads="1"/>
            </p:cNvSpPr>
            <p:nvPr/>
          </p:nvSpPr>
          <p:spPr bwMode="auto">
            <a:xfrm>
              <a:off x="6700838" y="2909888"/>
              <a:ext cx="1300356" cy="461665"/>
            </a:xfrm>
            <a:prstGeom prst="rect">
              <a:avLst/>
            </a:prstGeom>
            <a:noFill/>
            <a:ln w="9525">
              <a:noFill/>
              <a:miter lim="800000"/>
              <a:headEnd/>
              <a:tailEnd/>
            </a:ln>
            <a:effectLst/>
          </p:spPr>
          <p:txBody>
            <a:bodyPr wrap="none">
              <a:spAutoFit/>
            </a:bodyPr>
            <a:lstStyle/>
            <a:p>
              <a:r>
                <a:rPr lang="en-US" b="0" dirty="0">
                  <a:solidFill>
                    <a:srgbClr val="47008E"/>
                  </a:solidFill>
                  <a:effectLst/>
                  <a:latin typeface="Impact" pitchFamily="34" charset="0"/>
                </a:rPr>
                <a:t>Absolute</a:t>
              </a:r>
            </a:p>
          </p:txBody>
        </p:sp>
      </p:gr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1000" fill="hold"/>
                                        <p:tgtEl>
                                          <p:spTgt spid="48"/>
                                        </p:tgtEl>
                                        <p:attrNameLst>
                                          <p:attrName>ppt_w</p:attrName>
                                        </p:attrNameLst>
                                      </p:cBhvr>
                                      <p:tavLst>
                                        <p:tav tm="0">
                                          <p:val>
                                            <p:strVal val="#ppt_w*0.70"/>
                                          </p:val>
                                        </p:tav>
                                        <p:tav tm="100000">
                                          <p:val>
                                            <p:strVal val="#ppt_w"/>
                                          </p:val>
                                        </p:tav>
                                      </p:tavLst>
                                    </p:anim>
                                    <p:anim calcmode="lin" valueType="num">
                                      <p:cBhvr>
                                        <p:cTn id="8" dur="1000" fill="hold"/>
                                        <p:tgtEl>
                                          <p:spTgt spid="48"/>
                                        </p:tgtEl>
                                        <p:attrNameLst>
                                          <p:attrName>ppt_h</p:attrName>
                                        </p:attrNameLst>
                                      </p:cBhvr>
                                      <p:tavLst>
                                        <p:tav tm="0">
                                          <p:val>
                                            <p:strVal val="#ppt_h"/>
                                          </p:val>
                                        </p:tav>
                                        <p:tav tm="100000">
                                          <p:val>
                                            <p:strVal val="#ppt_h"/>
                                          </p:val>
                                        </p:tav>
                                      </p:tavLst>
                                    </p:anim>
                                    <p:animEffect transition="in" filter="fade">
                                      <p:cBhvr>
                                        <p:cTn id="9" dur="1000"/>
                                        <p:tgtEl>
                                          <p:spTgt spid="4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out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p:cTn id="25" dur="500" fill="hold"/>
                                        <p:tgtEl>
                                          <p:spTgt spid="45"/>
                                        </p:tgtEl>
                                        <p:attrNameLst>
                                          <p:attrName>ppt_w</p:attrName>
                                        </p:attrNameLst>
                                      </p:cBhvr>
                                      <p:tavLst>
                                        <p:tav tm="0">
                                          <p:val>
                                            <p:fltVal val="0"/>
                                          </p:val>
                                        </p:tav>
                                        <p:tav tm="100000">
                                          <p:val>
                                            <p:strVal val="#ppt_w"/>
                                          </p:val>
                                        </p:tav>
                                      </p:tavLst>
                                    </p:anim>
                                    <p:anim calcmode="lin" valueType="num">
                                      <p:cBhvr>
                                        <p:cTn id="26" dur="500" fill="hold"/>
                                        <p:tgtEl>
                                          <p:spTgt spid="45"/>
                                        </p:tgtEl>
                                        <p:attrNameLst>
                                          <p:attrName>ppt_h</p:attrName>
                                        </p:attrNameLst>
                                      </p:cBhvr>
                                      <p:tavLst>
                                        <p:tav tm="0">
                                          <p:val>
                                            <p:fltVal val="0"/>
                                          </p:val>
                                        </p:tav>
                                        <p:tav tm="100000">
                                          <p:val>
                                            <p:strVal val="#ppt_h"/>
                                          </p:val>
                                        </p:tav>
                                      </p:tavLst>
                                    </p:anim>
                                  </p:childTnLst>
                                </p:cTn>
                              </p:par>
                              <p:par>
                                <p:cTn id="27" presetID="17" presetClass="entr" presetSubtype="1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p:cTn id="29" dur="500" fill="hold"/>
                                        <p:tgtEl>
                                          <p:spTgt spid="44"/>
                                        </p:tgtEl>
                                        <p:attrNameLst>
                                          <p:attrName>ppt_w</p:attrName>
                                        </p:attrNameLst>
                                      </p:cBhvr>
                                      <p:tavLst>
                                        <p:tav tm="0">
                                          <p:val>
                                            <p:fltVal val="0"/>
                                          </p:val>
                                        </p:tav>
                                        <p:tav tm="100000">
                                          <p:val>
                                            <p:strVal val="#ppt_w"/>
                                          </p:val>
                                        </p:tav>
                                      </p:tavLst>
                                    </p:anim>
                                    <p:anim calcmode="lin" valueType="num">
                                      <p:cBhvr>
                                        <p:cTn id="30" dur="500" fill="hold"/>
                                        <p:tgtEl>
                                          <p:spTgt spid="44"/>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500" fill="hold"/>
                                        <p:tgtEl>
                                          <p:spTgt spid="39"/>
                                        </p:tgtEl>
                                        <p:attrNameLst>
                                          <p:attrName>ppt_w</p:attrName>
                                        </p:attrNameLst>
                                      </p:cBhvr>
                                      <p:tavLst>
                                        <p:tav tm="0">
                                          <p:val>
                                            <p:fltVal val="0"/>
                                          </p:val>
                                        </p:tav>
                                        <p:tav tm="100000">
                                          <p:val>
                                            <p:strVal val="#ppt_w"/>
                                          </p:val>
                                        </p:tav>
                                      </p:tavLst>
                                    </p:anim>
                                    <p:anim calcmode="lin" valueType="num">
                                      <p:cBhvr>
                                        <p:cTn id="36" dur="500" fill="hold"/>
                                        <p:tgtEl>
                                          <p:spTgt spid="39"/>
                                        </p:tgtEl>
                                        <p:attrNameLst>
                                          <p:attrName>ppt_h</p:attrName>
                                        </p:attrNameLst>
                                      </p:cBhvr>
                                      <p:tavLst>
                                        <p:tav tm="0">
                                          <p:val>
                                            <p:fltVal val="0"/>
                                          </p:val>
                                        </p:tav>
                                        <p:tav tm="100000">
                                          <p:val>
                                            <p:strVal val="#ppt_h"/>
                                          </p:val>
                                        </p:tav>
                                      </p:tavLst>
                                    </p:anim>
                                  </p:childTnLst>
                                </p:cTn>
                              </p:par>
                            </p:childTnLst>
                          </p:cTn>
                        </p:par>
                        <p:par>
                          <p:cTn id="37" fill="hold">
                            <p:stCondLst>
                              <p:cond delay="500"/>
                            </p:stCondLst>
                            <p:childTnLst>
                              <p:par>
                                <p:cTn id="38" presetID="17" presetClass="entr" presetSubtype="10" fill="hold" grpId="0" nodeType="afterEffect">
                                  <p:stCondLst>
                                    <p:cond delay="0"/>
                                  </p:stCondLst>
                                  <p:childTnLst>
                                    <p:set>
                                      <p:cBhvr>
                                        <p:cTn id="39" dur="1" fill="hold">
                                          <p:stCondLst>
                                            <p:cond delay="0"/>
                                          </p:stCondLst>
                                        </p:cTn>
                                        <p:tgtEl>
                                          <p:spTgt spid="36"/>
                                        </p:tgtEl>
                                        <p:attrNameLst>
                                          <p:attrName>style.visibility</p:attrName>
                                        </p:attrNameLst>
                                      </p:cBhvr>
                                      <p:to>
                                        <p:strVal val="visible"/>
                                      </p:to>
                                    </p:set>
                                    <p:anim calcmode="lin" valueType="num">
                                      <p:cBhvr>
                                        <p:cTn id="40" dur="500" fill="hold"/>
                                        <p:tgtEl>
                                          <p:spTgt spid="36"/>
                                        </p:tgtEl>
                                        <p:attrNameLst>
                                          <p:attrName>ppt_w</p:attrName>
                                        </p:attrNameLst>
                                      </p:cBhvr>
                                      <p:tavLst>
                                        <p:tav tm="0">
                                          <p:val>
                                            <p:fltVal val="0"/>
                                          </p:val>
                                        </p:tav>
                                        <p:tav tm="100000">
                                          <p:val>
                                            <p:strVal val="#ppt_w"/>
                                          </p:val>
                                        </p:tav>
                                      </p:tavLst>
                                    </p:anim>
                                    <p:anim calcmode="lin" valueType="num">
                                      <p:cBhvr>
                                        <p:cTn id="41" dur="500" fill="hold"/>
                                        <p:tgtEl>
                                          <p:spTgt spid="36"/>
                                        </p:tgtEl>
                                        <p:attrNameLst>
                                          <p:attrName>ppt_h</p:attrName>
                                        </p:attrNameLst>
                                      </p:cBhvr>
                                      <p:tavLst>
                                        <p:tav tm="0">
                                          <p:val>
                                            <p:strVal val="#ppt_h"/>
                                          </p:val>
                                        </p:tav>
                                        <p:tav tm="100000">
                                          <p:val>
                                            <p:strVal val="#ppt_h"/>
                                          </p:val>
                                        </p:tav>
                                      </p:tavLst>
                                    </p:anim>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1000"/>
                                        <p:tgtEl>
                                          <p:spTgt spid="4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1000"/>
                                        <p:tgtEl>
                                          <p:spTgt spid="37"/>
                                        </p:tgtEl>
                                      </p:cBhvr>
                                    </p:animEffect>
                                  </p:childTnLst>
                                </p:cTn>
                              </p:par>
                            </p:childTnLst>
                          </p:cTn>
                        </p:par>
                        <p:par>
                          <p:cTn id="49" fill="hold">
                            <p:stCondLst>
                              <p:cond delay="2000"/>
                            </p:stCondLst>
                            <p:childTnLst>
                              <p:par>
                                <p:cTn id="50" presetID="10" presetClass="entr" presetSubtype="0" fill="hold" grpId="0" nodeType="after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1000"/>
                                        <p:tgtEl>
                                          <p:spTgt spid="4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1000"/>
                                        <p:tgtEl>
                                          <p:spTgt spid="4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1000"/>
                                        <p:tgtEl>
                                          <p:spTgt spid="41"/>
                                        </p:tgtEl>
                                      </p:cBhvr>
                                    </p:animEffect>
                                  </p:childTnLst>
                                </p:cTn>
                              </p:par>
                            </p:childTnLst>
                          </p:cTn>
                        </p:par>
                        <p:par>
                          <p:cTn id="59" fill="hold">
                            <p:stCondLst>
                              <p:cond delay="3000"/>
                            </p:stCondLst>
                            <p:childTnLst>
                              <p:par>
                                <p:cTn id="60" presetID="10" presetClass="entr" presetSubtype="0" fill="hold" grpId="0" nodeType="after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1000"/>
                                        <p:tgtEl>
                                          <p:spTgt spid="3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2000"/>
                                        <p:tgtEl>
                                          <p:spTgt spid="4"/>
                                        </p:tgtEl>
                                      </p:cBhvr>
                                    </p:animEffect>
                                  </p:childTnLst>
                                </p:cTn>
                              </p:par>
                              <p:par>
                                <p:cTn id="68" presetID="10" presetClass="entr" presetSubtype="0" fill="hold" nodeType="with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fade">
                                      <p:cBhvr>
                                        <p:cTn id="70" dur="2000"/>
                                        <p:tgtEl>
                                          <p:spTgt spid="8"/>
                                        </p:tgtEl>
                                      </p:cBhvr>
                                    </p:animEffect>
                                  </p:childTnLst>
                                </p:cTn>
                              </p:par>
                            </p:childTnLst>
                          </p:cTn>
                        </p:par>
                      </p:childTnLst>
                    </p:cTn>
                  </p:par>
                  <p:par>
                    <p:cTn id="71" fill="hold">
                      <p:stCondLst>
                        <p:cond delay="indefinite"/>
                      </p:stCondLst>
                      <p:childTnLst>
                        <p:par>
                          <p:cTn id="72" fill="hold">
                            <p:stCondLst>
                              <p:cond delay="0"/>
                            </p:stCondLst>
                            <p:childTnLst>
                              <p:par>
                                <p:cTn id="73" presetID="55" presetClass="entr" presetSubtype="0" fill="hold" nodeType="clickEffect">
                                  <p:stCondLst>
                                    <p:cond delay="0"/>
                                  </p:stCondLst>
                                  <p:childTnLst>
                                    <p:set>
                                      <p:cBhvr>
                                        <p:cTn id="74" dur="1" fill="hold">
                                          <p:stCondLst>
                                            <p:cond delay="0"/>
                                          </p:stCondLst>
                                        </p:cTn>
                                        <p:tgtEl>
                                          <p:spTgt spid="5"/>
                                        </p:tgtEl>
                                        <p:attrNameLst>
                                          <p:attrName>style.visibility</p:attrName>
                                        </p:attrNameLst>
                                      </p:cBhvr>
                                      <p:to>
                                        <p:strVal val="visible"/>
                                      </p:to>
                                    </p:set>
                                    <p:anim calcmode="lin" valueType="num">
                                      <p:cBhvr>
                                        <p:cTn id="75" dur="1000" fill="hold"/>
                                        <p:tgtEl>
                                          <p:spTgt spid="5"/>
                                        </p:tgtEl>
                                        <p:attrNameLst>
                                          <p:attrName>ppt_w</p:attrName>
                                        </p:attrNameLst>
                                      </p:cBhvr>
                                      <p:tavLst>
                                        <p:tav tm="0">
                                          <p:val>
                                            <p:strVal val="#ppt_w*0.70"/>
                                          </p:val>
                                        </p:tav>
                                        <p:tav tm="100000">
                                          <p:val>
                                            <p:strVal val="#ppt_w"/>
                                          </p:val>
                                        </p:tav>
                                      </p:tavLst>
                                    </p:anim>
                                    <p:anim calcmode="lin" valueType="num">
                                      <p:cBhvr>
                                        <p:cTn id="76" dur="1000" fill="hold"/>
                                        <p:tgtEl>
                                          <p:spTgt spid="5"/>
                                        </p:tgtEl>
                                        <p:attrNameLst>
                                          <p:attrName>ppt_h</p:attrName>
                                        </p:attrNameLst>
                                      </p:cBhvr>
                                      <p:tavLst>
                                        <p:tav tm="0">
                                          <p:val>
                                            <p:strVal val="#ppt_h"/>
                                          </p:val>
                                        </p:tav>
                                        <p:tav tm="100000">
                                          <p:val>
                                            <p:strVal val="#ppt_h"/>
                                          </p:val>
                                        </p:tav>
                                      </p:tavLst>
                                    </p:anim>
                                    <p:animEffect transition="in" filter="fade">
                                      <p:cBhvr>
                                        <p:cTn id="77" dur="1000"/>
                                        <p:tgtEl>
                                          <p:spTgt spid="5"/>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5" grpId="0"/>
      <p:bldP spid="24" grpId="0" animBg="1"/>
      <p:bldP spid="36" grpId="0"/>
      <p:bldP spid="37" grpId="0"/>
      <p:bldP spid="38" grpId="0"/>
      <p:bldP spid="39" grpId="0"/>
      <p:bldP spid="41" grpId="0"/>
      <p:bldP spid="44" grpId="0"/>
      <p:bldP spid="46" grpId="0"/>
      <p:bldP spid="47" grpId="0"/>
      <p:bldP spid="4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5000">
              <a:srgbClr val="B3C5FF"/>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478237" name="Rectangle 1053"/>
          <p:cNvSpPr>
            <a:spLocks noChangeArrowheads="1"/>
          </p:cNvSpPr>
          <p:nvPr/>
        </p:nvSpPr>
        <p:spPr bwMode="auto">
          <a:xfrm>
            <a:off x="0" y="5638800"/>
            <a:ext cx="9144000" cy="1219200"/>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grpSp>
        <p:nvGrpSpPr>
          <p:cNvPr id="2" name="Group 1140"/>
          <p:cNvGrpSpPr>
            <a:grpSpLocks/>
          </p:cNvGrpSpPr>
          <p:nvPr/>
        </p:nvGrpSpPr>
        <p:grpSpPr bwMode="auto">
          <a:xfrm>
            <a:off x="1829366" y="5891217"/>
            <a:ext cx="6095434" cy="661988"/>
            <a:chOff x="576" y="3571"/>
            <a:chExt cx="3802" cy="417"/>
          </a:xfrm>
        </p:grpSpPr>
        <p:sp>
          <p:nvSpPr>
            <p:cNvPr id="478325" name="Text Box 1141"/>
            <p:cNvSpPr txBox="1">
              <a:spLocks noChangeArrowheads="1"/>
            </p:cNvSpPr>
            <p:nvPr/>
          </p:nvSpPr>
          <p:spPr bwMode="auto">
            <a:xfrm>
              <a:off x="768" y="3600"/>
              <a:ext cx="3610" cy="388"/>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It is the </a:t>
              </a:r>
              <a:r>
                <a:rPr lang="en-US" sz="2000" u="sng" dirty="0">
                  <a:solidFill>
                    <a:srgbClr val="FFFFFF"/>
                  </a:solidFill>
                  <a:effectLst/>
                  <a:latin typeface="Arial Narrow" pitchFamily="34" charset="0"/>
                </a:rPr>
                <a:t>origin of all energies</a:t>
              </a:r>
              <a:r>
                <a:rPr lang="en-US" sz="2000" dirty="0">
                  <a:solidFill>
                    <a:srgbClr val="FFFFFF"/>
                  </a:solidFill>
                  <a:effectLst/>
                  <a:latin typeface="Arial Narrow" pitchFamily="34" charset="0"/>
                </a:rPr>
                <a:t> and forces that allow </a:t>
              </a:r>
              <a:r>
                <a:rPr lang="en-US" sz="2000" u="sng" dirty="0">
                  <a:solidFill>
                    <a:srgbClr val="FFFFFF"/>
                  </a:solidFill>
                  <a:effectLst/>
                  <a:latin typeface="Arial Narrow" pitchFamily="34" charset="0"/>
                </a:rPr>
                <a:t>created beings</a:t>
              </a:r>
              <a:r>
                <a:rPr lang="en-US" sz="2000" dirty="0">
                  <a:solidFill>
                    <a:srgbClr val="FFFFFF"/>
                  </a:solidFill>
                  <a:effectLst/>
                  <a:latin typeface="Arial Narrow" pitchFamily="34" charset="0"/>
                </a:rPr>
                <a:t> to exist.</a:t>
              </a:r>
              <a:endParaRPr lang="en-US" sz="2000" u="sng" dirty="0">
                <a:solidFill>
                  <a:srgbClr val="FFFFFF"/>
                </a:solidFill>
                <a:effectLst/>
                <a:latin typeface="Arial Narrow" pitchFamily="34" charset="0"/>
              </a:endParaRPr>
            </a:p>
          </p:txBody>
        </p:sp>
        <p:sp>
          <p:nvSpPr>
            <p:cNvPr id="478326" name="Text Box 1142"/>
            <p:cNvSpPr txBox="1">
              <a:spLocks noChangeArrowheads="1"/>
            </p:cNvSpPr>
            <p:nvPr/>
          </p:nvSpPr>
          <p:spPr bwMode="auto">
            <a:xfrm>
              <a:off x="576" y="3571"/>
              <a:ext cx="237" cy="369"/>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63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29" name="AutoShape 7"/>
          <p:cNvSpPr>
            <a:spLocks noChangeArrowheads="1"/>
          </p:cNvSpPr>
          <p:nvPr/>
        </p:nvSpPr>
        <p:spPr bwMode="auto">
          <a:xfrm rot="4140000">
            <a:off x="3739783" y="2125502"/>
            <a:ext cx="284162" cy="2813894"/>
          </a:xfrm>
          <a:prstGeom prst="downArrow">
            <a:avLst>
              <a:gd name="adj1" fmla="val 50000"/>
              <a:gd name="adj2" fmla="val 139071"/>
            </a:avLst>
          </a:prstGeom>
          <a:gradFill rotWithShape="0">
            <a:gsLst>
              <a:gs pos="0">
                <a:schemeClr val="bg1"/>
              </a:gs>
              <a:gs pos="50000">
                <a:srgbClr val="FFFFFF"/>
              </a:gs>
              <a:gs pos="100000">
                <a:srgbClr val="B381D9"/>
              </a:gs>
            </a:gsLst>
            <a:lin ang="0" scaled="1"/>
          </a:gradFill>
          <a:ln w="19050">
            <a:solidFill>
              <a:srgbClr val="6600CC">
                <a:alpha val="50196"/>
              </a:srgbClr>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30" name="AutoShape 8"/>
          <p:cNvSpPr>
            <a:spLocks noChangeArrowheads="1"/>
          </p:cNvSpPr>
          <p:nvPr/>
        </p:nvSpPr>
        <p:spPr bwMode="auto">
          <a:xfrm>
            <a:off x="685800" y="4876800"/>
            <a:ext cx="1905000" cy="533400"/>
          </a:xfrm>
          <a:prstGeom prst="roundRect">
            <a:avLst>
              <a:gd name="adj" fmla="val 16667"/>
            </a:avLst>
          </a:prstGeom>
          <a:noFill/>
          <a:ln w="19050">
            <a:round/>
            <a:headEnd/>
            <a:tailEnd/>
          </a:ln>
          <a:effectLst/>
          <a:scene3d>
            <a:camera prst="orthographicFront"/>
            <a:lightRig rig="legacyFlat3" dir="t"/>
          </a:scene3d>
          <a:sp3d extrusionH="430200" prstMaterial="legacyMatte">
            <a:bevelT w="13500" h="13500" prst="angle"/>
            <a:bevelB w="13500" h="13500" prst="angle"/>
            <a:extrusionClr>
              <a:srgbClr val="FFCCCC"/>
            </a:extrusionClr>
          </a:sp3d>
        </p:spPr>
        <p:txBody>
          <a:bodyPr wrap="none" anchor="ctr">
            <a:flatTx/>
          </a:bodyPr>
          <a:lstStyle/>
          <a:p>
            <a:pPr algn="ctr"/>
            <a:r>
              <a:rPr lang="en-US" sz="2800" b="0" dirty="0">
                <a:solidFill>
                  <a:srgbClr val="5900B2"/>
                </a:solidFill>
                <a:effectLst/>
                <a:latin typeface="Arial Black" pitchFamily="34" charset="0"/>
              </a:rPr>
              <a:t>Exist</a:t>
            </a:r>
          </a:p>
        </p:txBody>
      </p:sp>
      <p:grpSp>
        <p:nvGrpSpPr>
          <p:cNvPr id="3" name="Group 30"/>
          <p:cNvGrpSpPr/>
          <p:nvPr/>
        </p:nvGrpSpPr>
        <p:grpSpPr>
          <a:xfrm>
            <a:off x="6853238" y="2168783"/>
            <a:ext cx="2062162" cy="1227773"/>
            <a:chOff x="6700838" y="2143780"/>
            <a:chExt cx="2062162" cy="1227773"/>
          </a:xfrm>
        </p:grpSpPr>
        <p:sp>
          <p:nvSpPr>
            <p:cNvPr id="32" name="Text Box 11"/>
            <p:cNvSpPr txBox="1">
              <a:spLocks noChangeArrowheads="1"/>
            </p:cNvSpPr>
            <p:nvPr/>
          </p:nvSpPr>
          <p:spPr bwMode="auto">
            <a:xfrm>
              <a:off x="6700838" y="2143780"/>
              <a:ext cx="1295400" cy="461665"/>
            </a:xfrm>
            <a:prstGeom prst="rect">
              <a:avLst/>
            </a:prstGeom>
            <a:noFill/>
            <a:ln w="9525">
              <a:noFill/>
              <a:miter lim="800000"/>
              <a:headEnd/>
              <a:tailEnd/>
            </a:ln>
            <a:effectLst/>
          </p:spPr>
          <p:txBody>
            <a:bodyPr>
              <a:spAutoFit/>
            </a:bodyPr>
            <a:lstStyle/>
            <a:p>
              <a:r>
                <a:rPr lang="en-US" b="0" dirty="0">
                  <a:solidFill>
                    <a:srgbClr val="47008E"/>
                  </a:solidFill>
                  <a:effectLst/>
                  <a:latin typeface="Impact" pitchFamily="34" charset="0"/>
                </a:rPr>
                <a:t>Eternal</a:t>
              </a:r>
            </a:p>
          </p:txBody>
        </p:sp>
        <p:sp>
          <p:nvSpPr>
            <p:cNvPr id="33" name="Text Box 12"/>
            <p:cNvSpPr txBox="1">
              <a:spLocks noChangeArrowheads="1"/>
            </p:cNvSpPr>
            <p:nvPr/>
          </p:nvSpPr>
          <p:spPr bwMode="auto">
            <a:xfrm>
              <a:off x="6700838" y="2524780"/>
              <a:ext cx="2062162" cy="461665"/>
            </a:xfrm>
            <a:prstGeom prst="rect">
              <a:avLst/>
            </a:prstGeom>
            <a:noFill/>
            <a:ln w="9525">
              <a:noFill/>
              <a:miter lim="800000"/>
              <a:headEnd/>
              <a:tailEnd/>
            </a:ln>
            <a:effectLst/>
          </p:spPr>
          <p:txBody>
            <a:bodyPr wrap="square">
              <a:spAutoFit/>
            </a:bodyPr>
            <a:lstStyle/>
            <a:p>
              <a:r>
                <a:rPr lang="en-US" b="0" dirty="0">
                  <a:solidFill>
                    <a:srgbClr val="47008E"/>
                  </a:solidFill>
                  <a:effectLst/>
                  <a:latin typeface="Impact" pitchFamily="34" charset="0"/>
                </a:rPr>
                <a:t>Self-existent</a:t>
              </a:r>
            </a:p>
          </p:txBody>
        </p:sp>
        <p:sp>
          <p:nvSpPr>
            <p:cNvPr id="34" name="Text Box 13"/>
            <p:cNvSpPr txBox="1">
              <a:spLocks noChangeArrowheads="1"/>
            </p:cNvSpPr>
            <p:nvPr/>
          </p:nvSpPr>
          <p:spPr bwMode="auto">
            <a:xfrm>
              <a:off x="6700838" y="2909888"/>
              <a:ext cx="1300356" cy="461665"/>
            </a:xfrm>
            <a:prstGeom prst="rect">
              <a:avLst/>
            </a:prstGeom>
            <a:noFill/>
            <a:ln w="9525">
              <a:noFill/>
              <a:miter lim="800000"/>
              <a:headEnd/>
              <a:tailEnd/>
            </a:ln>
            <a:effectLst/>
          </p:spPr>
          <p:txBody>
            <a:bodyPr wrap="none">
              <a:spAutoFit/>
            </a:bodyPr>
            <a:lstStyle/>
            <a:p>
              <a:r>
                <a:rPr lang="en-US" b="0" dirty="0">
                  <a:solidFill>
                    <a:srgbClr val="47008E"/>
                  </a:solidFill>
                  <a:effectLst/>
                  <a:latin typeface="Impact" pitchFamily="34" charset="0"/>
                </a:rPr>
                <a:t>Absolute</a:t>
              </a:r>
            </a:p>
          </p:txBody>
        </p:sp>
      </p:grpSp>
      <p:sp>
        <p:nvSpPr>
          <p:cNvPr id="35" name="Text Box 20"/>
          <p:cNvSpPr txBox="1">
            <a:spLocks noChangeArrowheads="1"/>
          </p:cNvSpPr>
          <p:nvPr/>
        </p:nvSpPr>
        <p:spPr bwMode="auto">
          <a:xfrm>
            <a:off x="914400" y="2282818"/>
            <a:ext cx="2186560" cy="430887"/>
          </a:xfrm>
          <a:prstGeom prst="rect">
            <a:avLst/>
          </a:prstGeom>
          <a:noFill/>
          <a:ln w="9525">
            <a:noFill/>
            <a:miter lim="800000"/>
            <a:headEnd/>
            <a:tailEnd/>
          </a:ln>
          <a:effectLst>
            <a:outerShdw dist="35921" dir="2700000" algn="ctr" rotWithShape="0">
              <a:schemeClr val="tx1"/>
            </a:outerShdw>
          </a:effectLst>
        </p:spPr>
        <p:txBody>
          <a:bodyPr wrap="square">
            <a:spAutoFit/>
          </a:bodyPr>
          <a:lstStyle/>
          <a:p>
            <a:r>
              <a:rPr lang="en-US" sz="2200" b="0" dirty="0">
                <a:ln w="3175">
                  <a:solidFill>
                    <a:srgbClr val="000000"/>
                  </a:solidFill>
                </a:ln>
                <a:solidFill>
                  <a:srgbClr val="FFFFFF"/>
                </a:solidFill>
                <a:effectLst/>
                <a:latin typeface="Impact" pitchFamily="34" charset="0"/>
              </a:rPr>
              <a:t>Absolute reality</a:t>
            </a:r>
          </a:p>
        </p:txBody>
      </p:sp>
      <p:sp>
        <p:nvSpPr>
          <p:cNvPr id="36" name="Text Box 21"/>
          <p:cNvSpPr txBox="1">
            <a:spLocks noChangeArrowheads="1"/>
          </p:cNvSpPr>
          <p:nvPr/>
        </p:nvSpPr>
        <p:spPr bwMode="auto">
          <a:xfrm>
            <a:off x="916897" y="2587618"/>
            <a:ext cx="1295400" cy="430887"/>
          </a:xfrm>
          <a:prstGeom prst="rect">
            <a:avLst/>
          </a:prstGeom>
          <a:noFill/>
          <a:ln w="9525">
            <a:noFill/>
            <a:miter lim="800000"/>
            <a:headEnd/>
            <a:tailEnd/>
          </a:ln>
          <a:effectLst>
            <a:outerShdw dist="35921" dir="2700000" algn="ctr" rotWithShape="0">
              <a:schemeClr val="tx1"/>
            </a:outerShdw>
          </a:effectLst>
        </p:spPr>
        <p:txBody>
          <a:bodyPr>
            <a:spAutoFit/>
          </a:bodyPr>
          <a:lstStyle/>
          <a:p>
            <a:r>
              <a:rPr lang="en-US" sz="2200" b="0">
                <a:ln w="3175">
                  <a:solidFill>
                    <a:srgbClr val="000000"/>
                  </a:solidFill>
                </a:ln>
                <a:solidFill>
                  <a:srgbClr val="FFFFFF"/>
                </a:solidFill>
                <a:effectLst/>
                <a:latin typeface="Impact" pitchFamily="34" charset="0"/>
              </a:rPr>
              <a:t>Eternal</a:t>
            </a:r>
          </a:p>
        </p:txBody>
      </p:sp>
      <p:sp>
        <p:nvSpPr>
          <p:cNvPr id="37" name="Text Box 22"/>
          <p:cNvSpPr txBox="1">
            <a:spLocks noChangeArrowheads="1"/>
          </p:cNvSpPr>
          <p:nvPr/>
        </p:nvSpPr>
        <p:spPr bwMode="auto">
          <a:xfrm>
            <a:off x="914400" y="3197218"/>
            <a:ext cx="2514600" cy="430887"/>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n-US" sz="2200" b="0">
                <a:ln w="3175">
                  <a:solidFill>
                    <a:srgbClr val="000000"/>
                  </a:solidFill>
                </a:ln>
                <a:solidFill>
                  <a:srgbClr val="FFFFFF"/>
                </a:solidFill>
                <a:effectLst/>
                <a:latin typeface="Impact" pitchFamily="34" charset="0"/>
              </a:rPr>
              <a:t>Transcendent</a:t>
            </a:r>
          </a:p>
        </p:txBody>
      </p:sp>
      <p:sp>
        <p:nvSpPr>
          <p:cNvPr id="41" name="Oval 26"/>
          <p:cNvSpPr>
            <a:spLocks noChangeArrowheads="1"/>
          </p:cNvSpPr>
          <p:nvPr/>
        </p:nvSpPr>
        <p:spPr bwMode="auto">
          <a:xfrm>
            <a:off x="828675" y="3657600"/>
            <a:ext cx="1619250" cy="1056033"/>
          </a:xfrm>
          <a:prstGeom prst="ellipse">
            <a:avLst/>
          </a:prstGeom>
          <a:gradFill flip="none" rotWithShape="1">
            <a:gsLst>
              <a:gs pos="0">
                <a:srgbClr val="3366FF"/>
              </a:gs>
              <a:gs pos="100000">
                <a:schemeClr val="bg1"/>
              </a:gs>
            </a:gsLst>
            <a:lin ang="2700000" scaled="1"/>
            <a:tileRect/>
          </a:gradFill>
          <a:ln w="9525">
            <a:round/>
            <a:headEnd/>
            <a:tailEnd/>
          </a:ln>
          <a:effectLst/>
          <a:scene3d>
            <a:camera prst="legacyObliqueBottomLeft"/>
            <a:lightRig rig="legacyFlat3" dir="t"/>
          </a:scene3d>
          <a:sp3d extrusionH="430200" contourW="12700" prstMaterial="legacyMatte">
            <a:bevelT w="13500" h="13500" prst="angle"/>
            <a:bevelB w="13500" h="13500" prst="angle"/>
            <a:extrusionClr>
              <a:srgbClr val="3366FF"/>
            </a:extrusionClr>
            <a:contourClr>
              <a:srgbClr val="000099"/>
            </a:contourClr>
          </a:sp3d>
        </p:spPr>
        <p:txBody>
          <a:bodyPr wrap="none" anchor="ctr">
            <a:flatTx/>
          </a:bodyPr>
          <a:lstStyle/>
          <a:p>
            <a:pPr algn="ctr">
              <a:lnSpc>
                <a:spcPct val="80000"/>
              </a:lnSpc>
            </a:pPr>
            <a:endParaRPr lang="en-US" sz="3200" b="0">
              <a:solidFill>
                <a:srgbClr val="FFFFFF"/>
              </a:solidFill>
              <a:effectLst>
                <a:outerShdw blurRad="38100" dist="38100" dir="2700000" algn="tl">
                  <a:srgbClr val="000000"/>
                </a:outerShdw>
              </a:effectLst>
              <a:latin typeface="Impact" pitchFamily="34" charset="0"/>
            </a:endParaRPr>
          </a:p>
        </p:txBody>
      </p:sp>
      <p:sp>
        <p:nvSpPr>
          <p:cNvPr id="42" name="Oval 27"/>
          <p:cNvSpPr>
            <a:spLocks noChangeArrowheads="1"/>
          </p:cNvSpPr>
          <p:nvPr/>
        </p:nvSpPr>
        <p:spPr bwMode="auto">
          <a:xfrm>
            <a:off x="819150" y="3733800"/>
            <a:ext cx="1619250" cy="914401"/>
          </a:xfrm>
          <a:prstGeom prst="ellipse">
            <a:avLst/>
          </a:prstGeom>
          <a:noFill/>
          <a:ln w="9525">
            <a:noFill/>
            <a:round/>
            <a:headEnd/>
            <a:tailEnd/>
          </a:ln>
          <a:effectLst>
            <a:outerShdw dist="53882" dir="2700000" algn="ctr" rotWithShape="0">
              <a:schemeClr val="tx1"/>
            </a:outerShdw>
          </a:effectLst>
        </p:spPr>
        <p:txBody>
          <a:bodyPr wrap="none" anchor="ctr">
            <a:flatTx/>
          </a:bodyPr>
          <a:lstStyle/>
          <a:p>
            <a:pPr algn="ctr">
              <a:lnSpc>
                <a:spcPct val="80000"/>
              </a:lnSpc>
            </a:pPr>
            <a:endParaRPr lang="en-US" sz="1000" b="0">
              <a:solidFill>
                <a:srgbClr val="FFFFFF"/>
              </a:solidFill>
              <a:effectLst/>
              <a:latin typeface="Impact" pitchFamily="34" charset="0"/>
            </a:endParaRPr>
          </a:p>
          <a:p>
            <a:pPr algn="ctr">
              <a:lnSpc>
                <a:spcPct val="75000"/>
              </a:lnSpc>
            </a:pPr>
            <a:r>
              <a:rPr lang="en-US" sz="2800" b="0">
                <a:ln w="3175">
                  <a:solidFill>
                    <a:srgbClr val="000000"/>
                  </a:solidFill>
                </a:ln>
                <a:solidFill>
                  <a:srgbClr val="FFFFFF"/>
                </a:solidFill>
                <a:effectLst>
                  <a:outerShdw blurRad="38100" dist="38100" dir="2700000" algn="tl">
                    <a:srgbClr val="000000"/>
                  </a:outerShdw>
                </a:effectLst>
                <a:latin typeface="Impact" pitchFamily="34" charset="0"/>
              </a:rPr>
              <a:t>Created</a:t>
            </a:r>
          </a:p>
          <a:p>
            <a:pPr algn="ctr">
              <a:lnSpc>
                <a:spcPct val="75000"/>
              </a:lnSpc>
            </a:pPr>
            <a:r>
              <a:rPr lang="en-US" sz="2800" b="0">
                <a:ln w="3175">
                  <a:solidFill>
                    <a:srgbClr val="000000"/>
                  </a:solidFill>
                </a:ln>
                <a:solidFill>
                  <a:srgbClr val="FFFFFF"/>
                </a:solidFill>
                <a:effectLst>
                  <a:outerShdw blurRad="38100" dist="38100" dir="2700000" algn="tl">
                    <a:srgbClr val="000000"/>
                  </a:outerShdw>
                </a:effectLst>
                <a:latin typeface="Impact" pitchFamily="34" charset="0"/>
              </a:rPr>
              <a:t>beings</a:t>
            </a:r>
          </a:p>
        </p:txBody>
      </p:sp>
      <p:sp>
        <p:nvSpPr>
          <p:cNvPr id="43" name="Text Box 19"/>
          <p:cNvSpPr txBox="1">
            <a:spLocks noChangeArrowheads="1"/>
          </p:cNvSpPr>
          <p:nvPr/>
        </p:nvSpPr>
        <p:spPr bwMode="auto">
          <a:xfrm>
            <a:off x="914400" y="1986418"/>
            <a:ext cx="1059906" cy="430887"/>
          </a:xfrm>
          <a:prstGeom prst="rect">
            <a:avLst/>
          </a:prstGeom>
          <a:noFill/>
          <a:ln w="9525">
            <a:noFill/>
            <a:miter lim="800000"/>
            <a:headEnd/>
            <a:tailEnd/>
          </a:ln>
          <a:effectLst>
            <a:outerShdw dist="35921" dir="2700000" algn="ctr" rotWithShape="0">
              <a:schemeClr val="tx1"/>
            </a:outerShdw>
          </a:effectLst>
        </p:spPr>
        <p:txBody>
          <a:bodyPr wrap="none">
            <a:spAutoFit/>
          </a:bodyPr>
          <a:lstStyle/>
          <a:p>
            <a:r>
              <a:rPr lang="en-US" sz="2200" b="0">
                <a:ln w="3175">
                  <a:solidFill>
                    <a:srgbClr val="000000"/>
                  </a:solidFill>
                </a:ln>
                <a:solidFill>
                  <a:srgbClr val="FFFFFF"/>
                </a:solidFill>
                <a:effectLst/>
                <a:latin typeface="Impact" pitchFamily="34" charset="0"/>
              </a:rPr>
              <a:t>Creator</a:t>
            </a:r>
          </a:p>
        </p:txBody>
      </p:sp>
      <p:sp>
        <p:nvSpPr>
          <p:cNvPr id="45" name="Text Box 30"/>
          <p:cNvSpPr txBox="1">
            <a:spLocks noChangeArrowheads="1"/>
          </p:cNvSpPr>
          <p:nvPr/>
        </p:nvSpPr>
        <p:spPr bwMode="auto">
          <a:xfrm>
            <a:off x="914400" y="2892418"/>
            <a:ext cx="2209800" cy="430887"/>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n-US" sz="2200" b="0">
                <a:ln w="3175">
                  <a:solidFill>
                    <a:srgbClr val="000000"/>
                  </a:solidFill>
                </a:ln>
                <a:solidFill>
                  <a:srgbClr val="FFFFFF"/>
                </a:solidFill>
                <a:effectLst/>
                <a:latin typeface="Impact" pitchFamily="34" charset="0"/>
              </a:rPr>
              <a:t>Self-existent</a:t>
            </a:r>
          </a:p>
        </p:txBody>
      </p:sp>
      <p:sp>
        <p:nvSpPr>
          <p:cNvPr id="47" name="WordArt 58"/>
          <p:cNvSpPr>
            <a:spLocks noChangeArrowheads="1" noChangeShapeType="1" noTextEdit="1"/>
          </p:cNvSpPr>
          <p:nvPr/>
        </p:nvSpPr>
        <p:spPr bwMode="auto">
          <a:xfrm>
            <a:off x="304800" y="190500"/>
            <a:ext cx="4267200" cy="342900"/>
          </a:xfrm>
          <a:prstGeom prst="rect">
            <a:avLst/>
          </a:prstGeom>
        </p:spPr>
        <p:txBody>
          <a:bodyPr wrap="none" fromWordArt="1">
            <a:prstTxWarp prst="textPlain">
              <a:avLst>
                <a:gd name="adj" fmla="val 50000"/>
              </a:avLst>
            </a:prstTxWarp>
          </a:bodyPr>
          <a:lstStyle/>
          <a:p>
            <a:pPr algn="ctr">
              <a:lnSpc>
                <a:spcPct val="75000"/>
              </a:lnSpc>
            </a:pPr>
            <a:r>
              <a:rPr lang="en-US" sz="3600" b="0" u="sng" kern="10">
                <a:ln w="28575">
                  <a:noFill/>
                  <a:round/>
                  <a:headEnd/>
                  <a:tailEnd/>
                </a:ln>
                <a:solidFill>
                  <a:srgbClr val="000099"/>
                </a:solidFill>
                <a:effectLst>
                  <a:outerShdw dist="25400" dir="2700000" algn="ctr" rotWithShape="0">
                    <a:srgbClr val="FFFFFF"/>
                  </a:outerShdw>
                </a:effectLst>
                <a:latin typeface="Arial Black"/>
              </a:rPr>
              <a:t>Universal </a:t>
            </a:r>
            <a:r>
              <a:rPr lang="en-US" sz="3600" b="0" u="sng" kern="10" dirty="0">
                <a:ln w="28575">
                  <a:noFill/>
                  <a:round/>
                  <a:headEnd/>
                  <a:tailEnd/>
                </a:ln>
                <a:solidFill>
                  <a:srgbClr val="000099"/>
                </a:solidFill>
                <a:effectLst>
                  <a:outerShdw dist="25400" dir="2700000" algn="ctr" rotWithShape="0">
                    <a:srgbClr val="FFFFFF"/>
                  </a:outerShdw>
                </a:effectLst>
                <a:latin typeface="Arial Black"/>
              </a:rPr>
              <a:t>Prime Energy</a:t>
            </a:r>
          </a:p>
        </p:txBody>
      </p:sp>
      <p:grpSp>
        <p:nvGrpSpPr>
          <p:cNvPr id="4" name="Group 91"/>
          <p:cNvGrpSpPr>
            <a:grpSpLocks/>
          </p:cNvGrpSpPr>
          <p:nvPr/>
        </p:nvGrpSpPr>
        <p:grpSpPr bwMode="auto">
          <a:xfrm>
            <a:off x="914400" y="914400"/>
            <a:ext cx="1447800" cy="1066800"/>
            <a:chOff x="192" y="846"/>
            <a:chExt cx="1056" cy="1007"/>
          </a:xfrm>
        </p:grpSpPr>
        <p:sp>
          <p:nvSpPr>
            <p:cNvPr id="49" name="Oval 92"/>
            <p:cNvSpPr>
              <a:spLocks noChangeArrowheads="1"/>
            </p:cNvSpPr>
            <p:nvPr/>
          </p:nvSpPr>
          <p:spPr bwMode="auto">
            <a:xfrm>
              <a:off x="192" y="846"/>
              <a:ext cx="1056" cy="1007"/>
            </a:xfrm>
            <a:prstGeom prst="ellipse">
              <a:avLst/>
            </a:prstGeom>
            <a:gradFill rotWithShape="0">
              <a:gsLst>
                <a:gs pos="0">
                  <a:schemeClr val="bg1"/>
                </a:gs>
                <a:gs pos="100000">
                  <a:srgbClr val="FFFFFF"/>
                </a:gs>
              </a:gsLst>
              <a:lin ang="5400000" scaled="1"/>
            </a:gradFill>
            <a:ln w="12700">
              <a:round/>
              <a:headEnd/>
              <a:tailEnd/>
            </a:ln>
            <a:effectLst/>
            <a:scene3d>
              <a:camera prst="legacyObliqueTopLeft"/>
              <a:lightRig rig="legacyFlat3" dir="t"/>
            </a:scene3d>
            <a:sp3d extrusionH="430200" prstMaterial="legacyMatte">
              <a:bevelT w="13500" h="13500" prst="angle"/>
              <a:bevelB w="13500" h="13500" prst="angle"/>
              <a:extrusionClr>
                <a:schemeClr val="bg1"/>
              </a:extrusionClr>
            </a:sp3d>
          </p:spPr>
          <p:txBody>
            <a:bodyPr wrap="none" anchor="ctr">
              <a:flatTx/>
            </a:bodyPr>
            <a:lstStyle/>
            <a:p>
              <a:pPr algn="ctr"/>
              <a:endParaRPr lang="en-US" sz="4800">
                <a:solidFill>
                  <a:srgbClr val="6600CC"/>
                </a:solidFill>
                <a:effectLst/>
                <a:latin typeface="Impact" pitchFamily="34" charset="0"/>
              </a:endParaRPr>
            </a:p>
          </p:txBody>
        </p:sp>
        <p:sp>
          <p:nvSpPr>
            <p:cNvPr id="50" name="WordArt 93"/>
            <p:cNvSpPr>
              <a:spLocks noChangeArrowheads="1" noChangeShapeType="1" noTextEdit="1"/>
            </p:cNvSpPr>
            <p:nvPr/>
          </p:nvSpPr>
          <p:spPr bwMode="auto">
            <a:xfrm>
              <a:off x="344" y="1152"/>
              <a:ext cx="793" cy="432"/>
            </a:xfrm>
            <a:prstGeom prst="rect">
              <a:avLst/>
            </a:prstGeom>
          </p:spPr>
          <p:txBody>
            <a:bodyPr wrap="none" fromWordArt="1">
              <a:prstTxWarp prst="textPlain">
                <a:avLst>
                  <a:gd name="adj" fmla="val 50000"/>
                </a:avLst>
              </a:prstTxWarp>
              <a:scene3d>
                <a:camera prst="legacyObliqueTopLeft"/>
                <a:lightRig rig="legacyFlat3" dir="t"/>
              </a:scene3d>
              <a:sp3d extrusionH="227000" prstMaterial="legacyMatte">
                <a:extrusionClr>
                  <a:srgbClr val="6600CC"/>
                </a:extrusionClr>
              </a:sp3d>
            </a:bodyPr>
            <a:lstStyle/>
            <a:p>
              <a:pPr algn="ctr">
                <a:lnSpc>
                  <a:spcPct val="75000"/>
                </a:lnSpc>
              </a:pPr>
              <a:r>
                <a:rPr lang="en-US" sz="3600" b="0" kern="10">
                  <a:ln w="9525">
                    <a:round/>
                    <a:headEnd/>
                    <a:tailEnd/>
                  </a:ln>
                  <a:gradFill rotWithShape="0">
                    <a:gsLst>
                      <a:gs pos="0">
                        <a:srgbClr val="6600CC"/>
                      </a:gs>
                      <a:gs pos="50000">
                        <a:srgbClr val="FFFFFF"/>
                      </a:gs>
                      <a:gs pos="100000">
                        <a:srgbClr val="6600CC"/>
                      </a:gs>
                    </a:gsLst>
                    <a:lin ang="5400000" scaled="1"/>
                  </a:gradFill>
                  <a:effectLst/>
                  <a:latin typeface="Impact"/>
                </a:rPr>
                <a:t>God</a:t>
              </a:r>
            </a:p>
          </p:txBody>
        </p:sp>
      </p:grpSp>
      <p:sp>
        <p:nvSpPr>
          <p:cNvPr id="51" name="AutoShape 7"/>
          <p:cNvSpPr>
            <a:spLocks noChangeArrowheads="1"/>
          </p:cNvSpPr>
          <p:nvPr/>
        </p:nvSpPr>
        <p:spPr bwMode="auto">
          <a:xfrm rot="6600000">
            <a:off x="3745026" y="677465"/>
            <a:ext cx="284162" cy="2813895"/>
          </a:xfrm>
          <a:prstGeom prst="downArrow">
            <a:avLst>
              <a:gd name="adj1" fmla="val 50000"/>
              <a:gd name="adj2" fmla="val 139071"/>
            </a:avLst>
          </a:prstGeom>
          <a:gradFill rotWithShape="0">
            <a:gsLst>
              <a:gs pos="0">
                <a:schemeClr val="bg1"/>
              </a:gs>
              <a:gs pos="50000">
                <a:srgbClr val="FFFFFF"/>
              </a:gs>
              <a:gs pos="100000">
                <a:srgbClr val="B381D9"/>
              </a:gs>
            </a:gsLst>
            <a:lin ang="0" scaled="1"/>
          </a:gradFill>
          <a:ln w="19050">
            <a:solidFill>
              <a:srgbClr val="6600CC">
                <a:alpha val="50196"/>
              </a:srgbClr>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grpSp>
        <p:nvGrpSpPr>
          <p:cNvPr id="5" name="Group 51"/>
          <p:cNvGrpSpPr/>
          <p:nvPr/>
        </p:nvGrpSpPr>
        <p:grpSpPr>
          <a:xfrm>
            <a:off x="5181600" y="1981200"/>
            <a:ext cx="1600200" cy="1562100"/>
            <a:chOff x="5029200" y="1981200"/>
            <a:chExt cx="1600200" cy="1562100"/>
          </a:xfrm>
        </p:grpSpPr>
        <p:sp>
          <p:nvSpPr>
            <p:cNvPr id="53" name="AutoShape 3"/>
            <p:cNvSpPr>
              <a:spLocks noChangeArrowheads="1"/>
            </p:cNvSpPr>
            <p:nvPr/>
          </p:nvSpPr>
          <p:spPr bwMode="auto">
            <a:xfrm>
              <a:off x="5029200" y="1981200"/>
              <a:ext cx="1600200" cy="1562100"/>
            </a:xfrm>
            <a:prstGeom prst="roundRect">
              <a:avLst>
                <a:gd name="adj" fmla="val 16667"/>
              </a:avLst>
            </a:prstGeom>
            <a:gradFill rotWithShape="0">
              <a:gsLst>
                <a:gs pos="0">
                  <a:srgbClr val="9900FF"/>
                </a:gs>
                <a:gs pos="100000">
                  <a:srgbClr val="430086"/>
                </a:gs>
              </a:gsLst>
              <a:path path="shape">
                <a:fillToRect l="50000" t="50000" r="50000" b="50000"/>
              </a:path>
            </a:gradFill>
            <a:ln w="57150">
              <a:solidFill>
                <a:schemeClr val="bg1"/>
              </a:solidFill>
              <a:round/>
              <a:headEnd/>
              <a:tailEnd/>
            </a:ln>
            <a:effectLst/>
          </p:spPr>
          <p:txBody>
            <a:bodyPr wrap="none" anchor="ctr"/>
            <a:lstStyle/>
            <a:p>
              <a:endParaRPr lang="en-US" sz="2800">
                <a:solidFill>
                  <a:srgbClr val="000000"/>
                </a:solidFill>
                <a:effectLst/>
                <a:latin typeface="Impact" pitchFamily="34" charset="0"/>
              </a:endParaRPr>
            </a:p>
          </p:txBody>
        </p:sp>
        <p:sp>
          <p:nvSpPr>
            <p:cNvPr id="54" name="Text Box 4"/>
            <p:cNvSpPr txBox="1">
              <a:spLocks noChangeArrowheads="1"/>
            </p:cNvSpPr>
            <p:nvPr/>
          </p:nvSpPr>
          <p:spPr bwMode="auto">
            <a:xfrm>
              <a:off x="5029200" y="2136338"/>
              <a:ext cx="1587500" cy="1292662"/>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a:lnSpc>
                  <a:spcPts val="3120"/>
                </a:lnSpc>
              </a:pPr>
              <a:r>
                <a:rPr lang="en-US" sz="2600" b="0">
                  <a:ln>
                    <a:solidFill>
                      <a:srgbClr val="000000"/>
                    </a:solidFill>
                  </a:ln>
                  <a:solidFill>
                    <a:srgbClr val="FFFFFF"/>
                  </a:solidFill>
                  <a:effectLst/>
                  <a:latin typeface="Impact" pitchFamily="34" charset="0"/>
                </a:rPr>
                <a:t>Universal</a:t>
              </a:r>
            </a:p>
            <a:p>
              <a:pPr algn="ctr">
                <a:lnSpc>
                  <a:spcPts val="3120"/>
                </a:lnSpc>
              </a:pPr>
              <a:r>
                <a:rPr lang="en-US" sz="2600" b="0">
                  <a:ln>
                    <a:solidFill>
                      <a:srgbClr val="000000"/>
                    </a:solidFill>
                  </a:ln>
                  <a:solidFill>
                    <a:srgbClr val="FFFFFF"/>
                  </a:solidFill>
                  <a:effectLst/>
                  <a:latin typeface="Impact" pitchFamily="34" charset="0"/>
                </a:rPr>
                <a:t>Prime</a:t>
              </a:r>
            </a:p>
            <a:p>
              <a:pPr algn="ctr">
                <a:lnSpc>
                  <a:spcPts val="3120"/>
                </a:lnSpc>
              </a:pPr>
              <a:r>
                <a:rPr lang="en-US" sz="2600" b="0">
                  <a:ln>
                    <a:solidFill>
                      <a:srgbClr val="000000"/>
                    </a:solidFill>
                  </a:ln>
                  <a:solidFill>
                    <a:srgbClr val="FFFFFF"/>
                  </a:solidFill>
                  <a:effectLst/>
                  <a:latin typeface="Impact" pitchFamily="34" charset="0"/>
                </a:rPr>
                <a:t>Energy</a:t>
              </a:r>
            </a:p>
          </p:txBody>
        </p:sp>
      </p:grpSp>
      <p:sp>
        <p:nvSpPr>
          <p:cNvPr id="48" name="Text Box 24">
            <a:extLst>
              <a:ext uri="{FF2B5EF4-FFF2-40B4-BE49-F238E27FC236}">
                <a16:creationId xmlns:a16="http://schemas.microsoft.com/office/drawing/2014/main" id="{A59CA0E9-49A8-1C8E-6507-145B12D16A85}"/>
              </a:ext>
            </a:extLst>
          </p:cNvPr>
          <p:cNvSpPr txBox="1">
            <a:spLocks noChangeArrowheads="1"/>
          </p:cNvSpPr>
          <p:nvPr/>
        </p:nvSpPr>
        <p:spPr bwMode="auto">
          <a:xfrm>
            <a:off x="687048" y="2558122"/>
            <a:ext cx="457200" cy="643766"/>
          </a:xfrm>
          <a:prstGeom prst="rect">
            <a:avLst/>
          </a:prstGeom>
          <a:noFill/>
          <a:ln w="9525">
            <a:noFill/>
            <a:miter lim="800000"/>
            <a:headEnd/>
            <a:tailEnd/>
          </a:ln>
          <a:effectLst/>
        </p:spPr>
        <p:txBody>
          <a:bodyPr>
            <a:spAutoFit/>
          </a:bodyPr>
          <a:lstStyle/>
          <a:p>
            <a:pPr>
              <a:lnSpc>
                <a:spcPts val="4200"/>
              </a:lnSpc>
            </a:pPr>
            <a:r>
              <a:rPr lang="en-US" sz="4400" dirty="0">
                <a:solidFill>
                  <a:srgbClr val="000000"/>
                </a:solidFill>
                <a:effectLst/>
                <a:cs typeface="Times New Roman" panose="02020603050405020304" pitchFamily="18" charset="0"/>
                <a:sym typeface="CommonBullets" pitchFamily="34" charset="2"/>
              </a:rPr>
              <a:t>•</a:t>
            </a:r>
            <a:endParaRPr lang="en-US" sz="4400" dirty="0">
              <a:solidFill>
                <a:srgbClr val="000000"/>
              </a:solidFill>
              <a:effectLst/>
            </a:endParaRPr>
          </a:p>
        </p:txBody>
      </p:sp>
      <p:sp>
        <p:nvSpPr>
          <p:cNvPr id="52" name="Text Box 29">
            <a:extLst>
              <a:ext uri="{FF2B5EF4-FFF2-40B4-BE49-F238E27FC236}">
                <a16:creationId xmlns:a16="http://schemas.microsoft.com/office/drawing/2014/main" id="{A81DF022-3D38-4FFD-8094-1E235AA91802}"/>
              </a:ext>
            </a:extLst>
          </p:cNvPr>
          <p:cNvSpPr txBox="1">
            <a:spLocks noChangeArrowheads="1"/>
          </p:cNvSpPr>
          <p:nvPr/>
        </p:nvSpPr>
        <p:spPr bwMode="auto">
          <a:xfrm>
            <a:off x="687048" y="1956922"/>
            <a:ext cx="457200" cy="650178"/>
          </a:xfrm>
          <a:prstGeom prst="rect">
            <a:avLst/>
          </a:prstGeom>
          <a:noFill/>
          <a:ln w="9525">
            <a:noFill/>
            <a:miter lim="800000"/>
            <a:headEnd/>
            <a:tailEnd/>
          </a:ln>
          <a:effectLst/>
        </p:spPr>
        <p:txBody>
          <a:bodyPr>
            <a:spAutoFit/>
          </a:bodyPr>
          <a:lstStyle/>
          <a:p>
            <a:pPr>
              <a:lnSpc>
                <a:spcPts val="4200"/>
              </a:lnSpc>
            </a:pPr>
            <a:r>
              <a:rPr lang="en-US" sz="4400" dirty="0">
                <a:solidFill>
                  <a:srgbClr val="000000"/>
                </a:solidFill>
                <a:effectLst/>
                <a:cs typeface="Times New Roman" panose="02020603050405020304" pitchFamily="18" charset="0"/>
                <a:sym typeface="CommonBullets" pitchFamily="34" charset="2"/>
              </a:rPr>
              <a:t>•</a:t>
            </a:r>
            <a:endParaRPr lang="en-US" sz="4400" dirty="0">
              <a:solidFill>
                <a:srgbClr val="000000"/>
              </a:solidFill>
              <a:effectLst/>
            </a:endParaRPr>
          </a:p>
        </p:txBody>
      </p:sp>
      <p:sp>
        <p:nvSpPr>
          <p:cNvPr id="55" name="Text Box 23">
            <a:extLst>
              <a:ext uri="{FF2B5EF4-FFF2-40B4-BE49-F238E27FC236}">
                <a16:creationId xmlns:a16="http://schemas.microsoft.com/office/drawing/2014/main" id="{C43FD954-17A5-AD91-6C8C-9333828E9D4D}"/>
              </a:ext>
            </a:extLst>
          </p:cNvPr>
          <p:cNvSpPr txBox="1">
            <a:spLocks noChangeArrowheads="1"/>
          </p:cNvSpPr>
          <p:nvPr/>
        </p:nvSpPr>
        <p:spPr bwMode="auto">
          <a:xfrm>
            <a:off x="687048" y="2253322"/>
            <a:ext cx="457200" cy="650178"/>
          </a:xfrm>
          <a:prstGeom prst="rect">
            <a:avLst/>
          </a:prstGeom>
          <a:noFill/>
          <a:ln w="9525">
            <a:noFill/>
            <a:miter lim="800000"/>
            <a:headEnd/>
            <a:tailEnd/>
          </a:ln>
          <a:effectLst/>
        </p:spPr>
        <p:txBody>
          <a:bodyPr wrap="square">
            <a:spAutoFit/>
          </a:bodyPr>
          <a:lstStyle/>
          <a:p>
            <a:pPr>
              <a:lnSpc>
                <a:spcPts val="4200"/>
              </a:lnSpc>
            </a:pPr>
            <a:r>
              <a:rPr lang="en-US" sz="4400" dirty="0">
                <a:solidFill>
                  <a:srgbClr val="000000"/>
                </a:solidFill>
                <a:effectLst/>
                <a:cs typeface="Times New Roman" panose="02020603050405020304" pitchFamily="18" charset="0"/>
                <a:sym typeface="CommonBullets" pitchFamily="34" charset="2"/>
              </a:rPr>
              <a:t>•</a:t>
            </a:r>
            <a:endParaRPr lang="en-US" sz="4400" dirty="0">
              <a:solidFill>
                <a:srgbClr val="000000"/>
              </a:solidFill>
              <a:effectLst/>
            </a:endParaRPr>
          </a:p>
        </p:txBody>
      </p:sp>
      <p:sp>
        <p:nvSpPr>
          <p:cNvPr id="56" name="Text Box 25">
            <a:extLst>
              <a:ext uri="{FF2B5EF4-FFF2-40B4-BE49-F238E27FC236}">
                <a16:creationId xmlns:a16="http://schemas.microsoft.com/office/drawing/2014/main" id="{A8F5C717-47AF-9A25-6C69-8E89FD8CFF43}"/>
              </a:ext>
            </a:extLst>
          </p:cNvPr>
          <p:cNvSpPr txBox="1">
            <a:spLocks noChangeArrowheads="1"/>
          </p:cNvSpPr>
          <p:nvPr/>
        </p:nvSpPr>
        <p:spPr bwMode="auto">
          <a:xfrm>
            <a:off x="687048" y="3167722"/>
            <a:ext cx="457200" cy="630942"/>
          </a:xfrm>
          <a:prstGeom prst="rect">
            <a:avLst/>
          </a:prstGeom>
          <a:noFill/>
          <a:ln w="9525">
            <a:noFill/>
            <a:miter lim="800000"/>
            <a:headEnd/>
            <a:tailEnd/>
          </a:ln>
          <a:effectLst/>
        </p:spPr>
        <p:txBody>
          <a:bodyPr>
            <a:spAutoFit/>
          </a:bodyPr>
          <a:lstStyle/>
          <a:p>
            <a:pPr>
              <a:lnSpc>
                <a:spcPts val="4200"/>
              </a:lnSpc>
            </a:pPr>
            <a:r>
              <a:rPr lang="en-US" sz="4400" dirty="0">
                <a:solidFill>
                  <a:srgbClr val="000000"/>
                </a:solidFill>
                <a:effectLst/>
                <a:cs typeface="Times New Roman" panose="02020603050405020304" pitchFamily="18" charset="0"/>
                <a:sym typeface="CommonBullets" pitchFamily="34" charset="2"/>
              </a:rPr>
              <a:t>•</a:t>
            </a:r>
            <a:endParaRPr lang="en-US" sz="4400" dirty="0">
              <a:solidFill>
                <a:srgbClr val="000000"/>
              </a:solidFill>
              <a:effectLst/>
            </a:endParaRPr>
          </a:p>
        </p:txBody>
      </p:sp>
      <p:sp>
        <p:nvSpPr>
          <p:cNvPr id="57" name="Text Box 31">
            <a:extLst>
              <a:ext uri="{FF2B5EF4-FFF2-40B4-BE49-F238E27FC236}">
                <a16:creationId xmlns:a16="http://schemas.microsoft.com/office/drawing/2014/main" id="{F8075189-2C64-4EE2-D4FF-ED49F19514BA}"/>
              </a:ext>
            </a:extLst>
          </p:cNvPr>
          <p:cNvSpPr txBox="1">
            <a:spLocks noChangeArrowheads="1"/>
          </p:cNvSpPr>
          <p:nvPr/>
        </p:nvSpPr>
        <p:spPr bwMode="auto">
          <a:xfrm>
            <a:off x="687048" y="2862922"/>
            <a:ext cx="457200" cy="630942"/>
          </a:xfrm>
          <a:prstGeom prst="rect">
            <a:avLst/>
          </a:prstGeom>
          <a:noFill/>
          <a:ln w="9525">
            <a:noFill/>
            <a:miter lim="800000"/>
            <a:headEnd/>
            <a:tailEnd/>
          </a:ln>
          <a:effectLst/>
        </p:spPr>
        <p:txBody>
          <a:bodyPr>
            <a:spAutoFit/>
          </a:bodyPr>
          <a:lstStyle/>
          <a:p>
            <a:pPr>
              <a:lnSpc>
                <a:spcPts val="4200"/>
              </a:lnSpc>
            </a:pPr>
            <a:r>
              <a:rPr lang="en-US" sz="4400" dirty="0">
                <a:solidFill>
                  <a:srgbClr val="000000"/>
                </a:solidFill>
                <a:effectLst/>
                <a:cs typeface="Times New Roman" panose="02020603050405020304" pitchFamily="18" charset="0"/>
                <a:sym typeface="CommonBullets" pitchFamily="34" charset="2"/>
              </a:rPr>
              <a:t>•</a:t>
            </a:r>
            <a:endParaRPr lang="en-US" sz="4400" dirty="0">
              <a:solidFill>
                <a:srgbClr val="000000"/>
              </a:solidFill>
              <a:effectLst/>
            </a:endParaRPr>
          </a:p>
        </p:txBody>
      </p:sp>
      <p:grpSp>
        <p:nvGrpSpPr>
          <p:cNvPr id="12" name="Group 11">
            <a:extLst>
              <a:ext uri="{FF2B5EF4-FFF2-40B4-BE49-F238E27FC236}">
                <a16:creationId xmlns:a16="http://schemas.microsoft.com/office/drawing/2014/main" id="{95DF69A4-A5C5-8F47-7E8C-502A4296CB46}"/>
              </a:ext>
            </a:extLst>
          </p:cNvPr>
          <p:cNvGrpSpPr/>
          <p:nvPr/>
        </p:nvGrpSpPr>
        <p:grpSpPr>
          <a:xfrm>
            <a:off x="3338984" y="1137951"/>
            <a:ext cx="2071216" cy="767049"/>
            <a:chOff x="3338984" y="1137951"/>
            <a:chExt cx="2071216" cy="767049"/>
          </a:xfrm>
        </p:grpSpPr>
        <p:sp>
          <p:nvSpPr>
            <p:cNvPr id="7" name="Text Box 11">
              <a:extLst>
                <a:ext uri="{FF2B5EF4-FFF2-40B4-BE49-F238E27FC236}">
                  <a16:creationId xmlns:a16="http://schemas.microsoft.com/office/drawing/2014/main" id="{75428F71-2DB6-323B-3DBC-472EE4536FBE}"/>
                </a:ext>
              </a:extLst>
            </p:cNvPr>
            <p:cNvSpPr txBox="1">
              <a:spLocks noChangeArrowheads="1"/>
            </p:cNvSpPr>
            <p:nvPr/>
          </p:nvSpPr>
          <p:spPr bwMode="auto">
            <a:xfrm>
              <a:off x="3338984" y="1137951"/>
              <a:ext cx="2053109" cy="461665"/>
            </a:xfrm>
            <a:prstGeom prst="rect">
              <a:avLst/>
            </a:prstGeom>
            <a:noFill/>
            <a:ln w="9525">
              <a:noFill/>
              <a:miter lim="800000"/>
              <a:headEnd/>
              <a:tailEnd/>
            </a:ln>
            <a:effectLst/>
          </p:spPr>
          <p:txBody>
            <a:bodyPr wrap="square">
              <a:spAutoFit/>
            </a:bodyPr>
            <a:lstStyle/>
            <a:p>
              <a:r>
                <a:rPr lang="en-US" b="0" dirty="0">
                  <a:solidFill>
                    <a:srgbClr val="47008E"/>
                  </a:solidFill>
                  <a:effectLst/>
                  <a:latin typeface="Impact" pitchFamily="34" charset="0"/>
                </a:rPr>
                <a:t>Fundamental</a:t>
              </a:r>
            </a:p>
          </p:txBody>
        </p:sp>
        <p:sp>
          <p:nvSpPr>
            <p:cNvPr id="8" name="Text Box 12">
              <a:extLst>
                <a:ext uri="{FF2B5EF4-FFF2-40B4-BE49-F238E27FC236}">
                  <a16:creationId xmlns:a16="http://schemas.microsoft.com/office/drawing/2014/main" id="{AE499DA9-7874-2EE1-641F-1687ED1AB410}"/>
                </a:ext>
              </a:extLst>
            </p:cNvPr>
            <p:cNvSpPr txBox="1">
              <a:spLocks noChangeArrowheads="1"/>
            </p:cNvSpPr>
            <p:nvPr/>
          </p:nvSpPr>
          <p:spPr bwMode="auto">
            <a:xfrm>
              <a:off x="3348038" y="1443335"/>
              <a:ext cx="2062162" cy="461665"/>
            </a:xfrm>
            <a:prstGeom prst="rect">
              <a:avLst/>
            </a:prstGeom>
            <a:noFill/>
            <a:ln w="9525">
              <a:noFill/>
              <a:miter lim="800000"/>
              <a:headEnd/>
              <a:tailEnd/>
            </a:ln>
            <a:effectLst/>
          </p:spPr>
          <p:txBody>
            <a:bodyPr wrap="square">
              <a:spAutoFit/>
            </a:bodyPr>
            <a:lstStyle/>
            <a:p>
              <a:r>
                <a:rPr lang="en-US" b="0" dirty="0">
                  <a:solidFill>
                    <a:srgbClr val="47008E"/>
                  </a:solidFill>
                  <a:effectLst/>
                  <a:latin typeface="Impact" pitchFamily="34" charset="0"/>
                </a:rPr>
                <a:t>energy</a:t>
              </a:r>
            </a:p>
          </p:txBody>
        </p:sp>
      </p:grpSp>
      <p:grpSp>
        <p:nvGrpSpPr>
          <p:cNvPr id="13" name="Group 12">
            <a:extLst>
              <a:ext uri="{FF2B5EF4-FFF2-40B4-BE49-F238E27FC236}">
                <a16:creationId xmlns:a16="http://schemas.microsoft.com/office/drawing/2014/main" id="{6DA4F44E-3B99-2539-CB26-BD8A343458A0}"/>
              </a:ext>
            </a:extLst>
          </p:cNvPr>
          <p:cNvGrpSpPr/>
          <p:nvPr/>
        </p:nvGrpSpPr>
        <p:grpSpPr>
          <a:xfrm>
            <a:off x="3352800" y="3733800"/>
            <a:ext cx="2071216" cy="767049"/>
            <a:chOff x="3352800" y="3804951"/>
            <a:chExt cx="2071216" cy="767049"/>
          </a:xfrm>
        </p:grpSpPr>
        <p:sp>
          <p:nvSpPr>
            <p:cNvPr id="10" name="Text Box 11">
              <a:extLst>
                <a:ext uri="{FF2B5EF4-FFF2-40B4-BE49-F238E27FC236}">
                  <a16:creationId xmlns:a16="http://schemas.microsoft.com/office/drawing/2014/main" id="{26FEB8A8-A9E9-340D-5195-4FEDC4DEAE6A}"/>
                </a:ext>
              </a:extLst>
            </p:cNvPr>
            <p:cNvSpPr txBox="1">
              <a:spLocks noChangeArrowheads="1"/>
            </p:cNvSpPr>
            <p:nvPr/>
          </p:nvSpPr>
          <p:spPr bwMode="auto">
            <a:xfrm>
              <a:off x="3352800" y="3804951"/>
              <a:ext cx="2053109" cy="461665"/>
            </a:xfrm>
            <a:prstGeom prst="rect">
              <a:avLst/>
            </a:prstGeom>
            <a:noFill/>
            <a:ln w="9525">
              <a:noFill/>
              <a:miter lim="800000"/>
              <a:headEnd/>
              <a:tailEnd/>
            </a:ln>
            <a:effectLst/>
          </p:spPr>
          <p:txBody>
            <a:bodyPr wrap="square">
              <a:spAutoFit/>
            </a:bodyPr>
            <a:lstStyle/>
            <a:p>
              <a:r>
                <a:rPr lang="en-US" b="0" dirty="0">
                  <a:solidFill>
                    <a:srgbClr val="47008E"/>
                  </a:solidFill>
                  <a:effectLst/>
                  <a:latin typeface="Impact" pitchFamily="34" charset="0"/>
                </a:rPr>
                <a:t>Origin of</a:t>
              </a:r>
            </a:p>
          </p:txBody>
        </p:sp>
        <p:sp>
          <p:nvSpPr>
            <p:cNvPr id="11" name="Text Box 12">
              <a:extLst>
                <a:ext uri="{FF2B5EF4-FFF2-40B4-BE49-F238E27FC236}">
                  <a16:creationId xmlns:a16="http://schemas.microsoft.com/office/drawing/2014/main" id="{4321A52B-D739-D50C-67CC-BF553A1FB6D2}"/>
                </a:ext>
              </a:extLst>
            </p:cNvPr>
            <p:cNvSpPr txBox="1">
              <a:spLocks noChangeArrowheads="1"/>
            </p:cNvSpPr>
            <p:nvPr/>
          </p:nvSpPr>
          <p:spPr bwMode="auto">
            <a:xfrm>
              <a:off x="3361854" y="4110335"/>
              <a:ext cx="2062162" cy="461665"/>
            </a:xfrm>
            <a:prstGeom prst="rect">
              <a:avLst/>
            </a:prstGeom>
            <a:noFill/>
            <a:ln w="9525">
              <a:noFill/>
              <a:miter lim="800000"/>
              <a:headEnd/>
              <a:tailEnd/>
            </a:ln>
            <a:effectLst/>
          </p:spPr>
          <p:txBody>
            <a:bodyPr wrap="square">
              <a:spAutoFit/>
            </a:bodyPr>
            <a:lstStyle/>
            <a:p>
              <a:r>
                <a:rPr lang="en-US" b="0" dirty="0">
                  <a:solidFill>
                    <a:srgbClr val="47008E"/>
                  </a:solidFill>
                  <a:effectLst/>
                  <a:latin typeface="Impact" pitchFamily="34" charset="0"/>
                </a:rPr>
                <a:t>all energy</a:t>
              </a:r>
            </a:p>
          </p:txBody>
        </p:sp>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0.70"/>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childTnLst>
                                </p:cTn>
                              </p:par>
                              <p:par>
                                <p:cTn id="20" presetID="17" presetClass="entr" presetSubtype="1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p:cTn id="22" dur="1000" fill="hold"/>
                                        <p:tgtEl>
                                          <p:spTgt spid="42"/>
                                        </p:tgtEl>
                                        <p:attrNameLst>
                                          <p:attrName>ppt_w</p:attrName>
                                        </p:attrNameLst>
                                      </p:cBhvr>
                                      <p:tavLst>
                                        <p:tav tm="0">
                                          <p:val>
                                            <p:fltVal val="0"/>
                                          </p:val>
                                        </p:tav>
                                        <p:tav tm="100000">
                                          <p:val>
                                            <p:strVal val="#ppt_w"/>
                                          </p:val>
                                        </p:tav>
                                      </p:tavLst>
                                    </p:anim>
                                    <p:anim calcmode="lin" valueType="num">
                                      <p:cBhvr>
                                        <p:cTn id="23" dur="1000" fill="hold"/>
                                        <p:tgtEl>
                                          <p:spTgt spid="42"/>
                                        </p:tgtEl>
                                        <p:attrNameLst>
                                          <p:attrName>ppt_h</p:attrName>
                                        </p:attrNameLst>
                                      </p:cBhvr>
                                      <p:tavLst>
                                        <p:tav tm="0">
                                          <p:val>
                                            <p:strVal val="#ppt_h"/>
                                          </p:val>
                                        </p:tav>
                                        <p:tav tm="100000">
                                          <p:val>
                                            <p:strVal val="#ppt_h"/>
                                          </p:val>
                                        </p:tav>
                                      </p:tavLst>
                                    </p:anim>
                                  </p:childTnLst>
                                </p:cTn>
                              </p:par>
                              <p:par>
                                <p:cTn id="24" presetID="10"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2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41" grpId="0" animBg="1"/>
      <p:bldP spid="4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rgbClr val="B3C5FF"/>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206851" name="Rectangle 3"/>
          <p:cNvSpPr>
            <a:spLocks noChangeArrowheads="1"/>
          </p:cNvSpPr>
          <p:nvPr/>
        </p:nvSpPr>
        <p:spPr bwMode="auto">
          <a:xfrm>
            <a:off x="0" y="5638800"/>
            <a:ext cx="9144000" cy="1219200"/>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206913" name="Oval 65"/>
          <p:cNvSpPr>
            <a:spLocks noChangeArrowheads="1"/>
          </p:cNvSpPr>
          <p:nvPr/>
        </p:nvSpPr>
        <p:spPr bwMode="auto">
          <a:xfrm>
            <a:off x="2089150" y="2487613"/>
            <a:ext cx="1549400" cy="788987"/>
          </a:xfrm>
          <a:prstGeom prst="ellipse">
            <a:avLst/>
          </a:prstGeom>
          <a:gradFill rotWithShape="0">
            <a:gsLst>
              <a:gs pos="0">
                <a:schemeClr val="bg1"/>
              </a:gs>
              <a:gs pos="100000">
                <a:srgbClr val="FFCCFF"/>
              </a:gs>
            </a:gsLst>
            <a:path path="shape">
              <a:fillToRect l="50000" t="50000" r="50000" b="50000"/>
            </a:path>
          </a:gradFill>
          <a:ln w="9525">
            <a:round/>
            <a:headEnd/>
            <a:tailEnd/>
          </a:ln>
          <a:effectLst/>
          <a:scene3d>
            <a:camera prst="legacyPerspectiveBottomLeft"/>
            <a:lightRig rig="legacyFlat3" dir="t"/>
          </a:scene3d>
          <a:sp3d extrusionH="887400" prstMaterial="legacyMatte">
            <a:bevelT w="13500" h="13500" prst="angle"/>
            <a:bevelB w="13500" h="13500" prst="angle"/>
            <a:extrusionClr>
              <a:srgbClr val="FFCCFF"/>
            </a:extrusionClr>
          </a:sp3d>
        </p:spPr>
        <p:txBody>
          <a:bodyPr wrap="none" anchor="ctr">
            <a:flatTx/>
          </a:bodyPr>
          <a:lstStyle/>
          <a:p>
            <a:pPr algn="ctr">
              <a:lnSpc>
                <a:spcPct val="76000"/>
              </a:lnSpc>
            </a:pPr>
            <a:endParaRPr lang="en-US" sz="600" b="0">
              <a:solidFill>
                <a:srgbClr val="660066"/>
              </a:solidFill>
              <a:effectLst/>
              <a:latin typeface="Impact" pitchFamily="34" charset="0"/>
            </a:endParaRPr>
          </a:p>
          <a:p>
            <a:pPr algn="ctr">
              <a:lnSpc>
                <a:spcPct val="76000"/>
              </a:lnSpc>
            </a:pPr>
            <a:r>
              <a:rPr lang="en-US" b="0">
                <a:solidFill>
                  <a:srgbClr val="660066"/>
                </a:solidFill>
                <a:effectLst/>
                <a:latin typeface="Impact" pitchFamily="34" charset="0"/>
              </a:rPr>
              <a:t>Subject</a:t>
            </a:r>
          </a:p>
          <a:p>
            <a:pPr algn="ctr">
              <a:lnSpc>
                <a:spcPct val="76000"/>
              </a:lnSpc>
            </a:pPr>
            <a:r>
              <a:rPr lang="en-US" b="0">
                <a:solidFill>
                  <a:srgbClr val="660066"/>
                </a:solidFill>
                <a:effectLst/>
                <a:latin typeface="Impact" pitchFamily="34" charset="0"/>
              </a:rPr>
              <a:t>element</a:t>
            </a:r>
            <a:endParaRPr lang="en-US" b="0">
              <a:solidFill>
                <a:srgbClr val="660066"/>
              </a:solidFill>
              <a:effectLst/>
              <a:latin typeface="Arial Black" pitchFamily="34" charset="0"/>
            </a:endParaRPr>
          </a:p>
        </p:txBody>
      </p:sp>
      <p:sp>
        <p:nvSpPr>
          <p:cNvPr id="206914" name="Oval 66"/>
          <p:cNvSpPr>
            <a:spLocks noChangeArrowheads="1"/>
          </p:cNvSpPr>
          <p:nvPr/>
        </p:nvSpPr>
        <p:spPr bwMode="auto">
          <a:xfrm>
            <a:off x="4622800" y="2487613"/>
            <a:ext cx="1549400" cy="788987"/>
          </a:xfrm>
          <a:prstGeom prst="ellipse">
            <a:avLst/>
          </a:prstGeom>
          <a:gradFill rotWithShape="0">
            <a:gsLst>
              <a:gs pos="0">
                <a:srgbClr val="FFFFFF"/>
              </a:gs>
              <a:gs pos="100000">
                <a:srgbClr val="CCFF99"/>
              </a:gs>
            </a:gsLst>
            <a:path path="shape">
              <a:fillToRect l="50000" t="50000" r="50000" b="50000"/>
            </a:path>
          </a:gradFill>
          <a:ln w="9525">
            <a:round/>
            <a:headEnd/>
            <a:tailEnd/>
          </a:ln>
          <a:effectLst/>
          <a:scene3d>
            <a:camera prst="legacyPerspectiveBottomLeft"/>
            <a:lightRig rig="legacyFlat3" dir="t"/>
          </a:scene3d>
          <a:sp3d extrusionH="887400" prstMaterial="legacyMatte">
            <a:bevelT w="13500" h="13500" prst="angle"/>
            <a:bevelB w="13500" h="13500" prst="angle"/>
            <a:extrusionClr>
              <a:srgbClr val="CCFF99"/>
            </a:extrusionClr>
          </a:sp3d>
        </p:spPr>
        <p:txBody>
          <a:bodyPr wrap="none" anchor="ctr">
            <a:flatTx/>
          </a:bodyPr>
          <a:lstStyle/>
          <a:p>
            <a:pPr algn="ctr">
              <a:lnSpc>
                <a:spcPct val="76000"/>
              </a:lnSpc>
            </a:pPr>
            <a:endParaRPr lang="en-US" sz="600" b="0">
              <a:solidFill>
                <a:srgbClr val="003300"/>
              </a:solidFill>
              <a:effectLst/>
              <a:latin typeface="Impact" pitchFamily="34" charset="0"/>
            </a:endParaRPr>
          </a:p>
          <a:p>
            <a:pPr algn="ctr">
              <a:lnSpc>
                <a:spcPct val="76000"/>
              </a:lnSpc>
            </a:pPr>
            <a:r>
              <a:rPr lang="en-US" b="0">
                <a:solidFill>
                  <a:srgbClr val="003300"/>
                </a:solidFill>
                <a:effectLst/>
                <a:latin typeface="Impact" pitchFamily="34" charset="0"/>
              </a:rPr>
              <a:t>Object</a:t>
            </a:r>
          </a:p>
          <a:p>
            <a:pPr algn="ctr">
              <a:lnSpc>
                <a:spcPct val="76000"/>
              </a:lnSpc>
            </a:pPr>
            <a:r>
              <a:rPr lang="en-US" b="0">
                <a:solidFill>
                  <a:srgbClr val="003300"/>
                </a:solidFill>
                <a:effectLst/>
                <a:latin typeface="Impact" pitchFamily="34" charset="0"/>
              </a:rPr>
              <a:t>element</a:t>
            </a:r>
            <a:endParaRPr lang="en-US" b="0">
              <a:solidFill>
                <a:srgbClr val="003300"/>
              </a:solidFill>
              <a:effectLst/>
            </a:endParaRPr>
          </a:p>
        </p:txBody>
      </p:sp>
      <p:sp>
        <p:nvSpPr>
          <p:cNvPr id="206911" name="AutoShape 63"/>
          <p:cNvSpPr>
            <a:spLocks noChangeArrowheads="1"/>
          </p:cNvSpPr>
          <p:nvPr/>
        </p:nvSpPr>
        <p:spPr bwMode="auto">
          <a:xfrm rot="-5400000">
            <a:off x="4000501" y="2311400"/>
            <a:ext cx="215900" cy="898525"/>
          </a:xfrm>
          <a:prstGeom prst="curvedLeftArrow">
            <a:avLst>
              <a:gd name="adj1" fmla="val 83235"/>
              <a:gd name="adj2" fmla="val 166471"/>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19050">
            <a:solidFill>
              <a:schemeClr val="bg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206912" name="AutoShape 64"/>
          <p:cNvSpPr>
            <a:spLocks noChangeArrowheads="1"/>
          </p:cNvSpPr>
          <p:nvPr/>
        </p:nvSpPr>
        <p:spPr bwMode="auto">
          <a:xfrm rot="-16200000">
            <a:off x="3949701" y="2633662"/>
            <a:ext cx="215900" cy="898525"/>
          </a:xfrm>
          <a:prstGeom prst="curvedLeftArrow">
            <a:avLst>
              <a:gd name="adj1" fmla="val 83235"/>
              <a:gd name="adj2" fmla="val 166471"/>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19050">
            <a:solidFill>
              <a:schemeClr val="bg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206915" name="AutoShape 67"/>
          <p:cNvSpPr>
            <a:spLocks noChangeArrowheads="1"/>
          </p:cNvSpPr>
          <p:nvPr/>
        </p:nvSpPr>
        <p:spPr bwMode="auto">
          <a:xfrm rot="-5400000">
            <a:off x="4000501" y="2311400"/>
            <a:ext cx="215900" cy="898525"/>
          </a:xfrm>
          <a:prstGeom prst="curvedLeftArrow">
            <a:avLst>
              <a:gd name="adj1" fmla="val 83235"/>
              <a:gd name="adj2" fmla="val 166471"/>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19050">
            <a:solidFill>
              <a:schemeClr val="bg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206916" name="AutoShape 68"/>
          <p:cNvSpPr>
            <a:spLocks noChangeArrowheads="1"/>
          </p:cNvSpPr>
          <p:nvPr/>
        </p:nvSpPr>
        <p:spPr bwMode="auto">
          <a:xfrm rot="-16200000">
            <a:off x="3949701" y="2633662"/>
            <a:ext cx="215900" cy="898525"/>
          </a:xfrm>
          <a:prstGeom prst="curvedLeftArrow">
            <a:avLst>
              <a:gd name="adj1" fmla="val 83235"/>
              <a:gd name="adj2" fmla="val 166471"/>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19050">
            <a:solidFill>
              <a:schemeClr val="bg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206854" name="WordArt 6"/>
          <p:cNvSpPr>
            <a:spLocks noChangeArrowheads="1" noChangeShapeType="1" noTextEdit="1"/>
          </p:cNvSpPr>
          <p:nvPr/>
        </p:nvSpPr>
        <p:spPr bwMode="auto">
          <a:xfrm>
            <a:off x="304800" y="228600"/>
            <a:ext cx="4267200" cy="304800"/>
          </a:xfrm>
          <a:prstGeom prst="rect">
            <a:avLst/>
          </a:prstGeom>
        </p:spPr>
        <p:txBody>
          <a:bodyPr wrap="none" fromWordArt="1">
            <a:prstTxWarp prst="textPlain">
              <a:avLst>
                <a:gd name="adj" fmla="val 50000"/>
              </a:avLst>
            </a:prstTxWarp>
          </a:bodyPr>
          <a:lstStyle/>
          <a:p>
            <a:pPr algn="ctr">
              <a:lnSpc>
                <a:spcPct val="75000"/>
              </a:lnSpc>
            </a:pPr>
            <a:r>
              <a:rPr lang="en-US" sz="3600" b="0" u="sng" kern="10" dirty="0">
                <a:ln w="28575">
                  <a:noFill/>
                  <a:round/>
                  <a:headEnd/>
                  <a:tailEnd/>
                </a:ln>
                <a:solidFill>
                  <a:srgbClr val="000099"/>
                </a:solidFill>
                <a:effectLst>
                  <a:outerShdw dist="25400" dir="2700000" algn="ctr" rotWithShape="0">
                    <a:srgbClr val="FFFFFF"/>
                  </a:outerShdw>
                </a:effectLst>
                <a:latin typeface="Arial Black"/>
              </a:rPr>
              <a:t>Give</a:t>
            </a:r>
            <a:r>
              <a:rPr lang="en-US" sz="3600" b="0" u="sng" kern="10">
                <a:ln w="28575">
                  <a:noFill/>
                  <a:round/>
                  <a:headEnd/>
                  <a:tailEnd/>
                </a:ln>
                <a:solidFill>
                  <a:srgbClr val="000099"/>
                </a:solidFill>
                <a:effectLst>
                  <a:outerShdw dist="25400" dir="2700000" algn="ctr" rotWithShape="0">
                    <a:srgbClr val="FFFFFF"/>
                  </a:outerShdw>
                </a:effectLst>
                <a:latin typeface="Arial Black"/>
              </a:rPr>
              <a:t> and take </a:t>
            </a:r>
            <a:r>
              <a:rPr lang="en-US" sz="3600" b="0" u="sng" kern="10" dirty="0">
                <a:ln w="28575">
                  <a:noFill/>
                  <a:round/>
                  <a:headEnd/>
                  <a:tailEnd/>
                </a:ln>
                <a:solidFill>
                  <a:srgbClr val="000099"/>
                </a:solidFill>
                <a:effectLst>
                  <a:outerShdw dist="25400" dir="2700000" algn="ctr" rotWithShape="0">
                    <a:srgbClr val="FFFFFF"/>
                  </a:outerShdw>
                </a:effectLst>
                <a:latin typeface="Arial Black"/>
              </a:rPr>
              <a:t>a</a:t>
            </a:r>
            <a:r>
              <a:rPr lang="en-US" sz="3600" b="0" u="sng" kern="10">
                <a:ln w="28575">
                  <a:noFill/>
                  <a:round/>
                  <a:headEnd/>
                  <a:tailEnd/>
                </a:ln>
                <a:solidFill>
                  <a:srgbClr val="000099"/>
                </a:solidFill>
                <a:effectLst>
                  <a:outerShdw dist="25400" dir="2700000" algn="ctr" rotWithShape="0">
                    <a:srgbClr val="FFFFFF"/>
                  </a:outerShdw>
                </a:effectLst>
                <a:latin typeface="Arial Black"/>
              </a:rPr>
              <a:t>ction</a:t>
            </a:r>
            <a:endParaRPr lang="en-US" sz="3600" b="0" u="sng" kern="10" dirty="0">
              <a:ln w="28575">
                <a:noFill/>
                <a:round/>
                <a:headEnd/>
                <a:tailEnd/>
              </a:ln>
              <a:solidFill>
                <a:srgbClr val="000099"/>
              </a:solidFill>
              <a:effectLst>
                <a:outerShdw dist="25400" dir="2700000" algn="ctr" rotWithShape="0">
                  <a:srgbClr val="FFFFFF"/>
                </a:outerShdw>
              </a:effectLst>
              <a:latin typeface="Arial Black"/>
            </a:endParaRPr>
          </a:p>
        </p:txBody>
      </p:sp>
      <p:grpSp>
        <p:nvGrpSpPr>
          <p:cNvPr id="2" name="Group 133"/>
          <p:cNvGrpSpPr>
            <a:grpSpLocks/>
          </p:cNvGrpSpPr>
          <p:nvPr/>
        </p:nvGrpSpPr>
        <p:grpSpPr bwMode="auto">
          <a:xfrm>
            <a:off x="2768600" y="2057400"/>
            <a:ext cx="2535238" cy="228600"/>
            <a:chOff x="544" y="1244"/>
            <a:chExt cx="1597" cy="144"/>
          </a:xfrm>
        </p:grpSpPr>
        <p:sp>
          <p:nvSpPr>
            <p:cNvPr id="206908" name="AutoShape 60"/>
            <p:cNvSpPr>
              <a:spLocks noChangeArrowheads="1"/>
            </p:cNvSpPr>
            <p:nvPr/>
          </p:nvSpPr>
          <p:spPr bwMode="auto">
            <a:xfrm rot="-2875056">
              <a:off x="1835" y="1049"/>
              <a:ext cx="111" cy="501"/>
            </a:xfrm>
            <a:prstGeom prst="downArrow">
              <a:avLst>
                <a:gd name="adj1" fmla="val 50000"/>
                <a:gd name="adj2" fmla="val 197466"/>
              </a:avLst>
            </a:prstGeom>
            <a:gradFill rotWithShape="0">
              <a:gsLst>
                <a:gs pos="0">
                  <a:srgbClr val="FFFFFF"/>
                </a:gs>
                <a:gs pos="100000">
                  <a:srgbClr val="9900FF"/>
                </a:gs>
              </a:gsLst>
              <a:path path="rect">
                <a:fillToRect l="50000" t="50000" r="50000" b="50000"/>
              </a:path>
            </a:gradFill>
            <a:ln w="28575">
              <a:solidFill>
                <a:srgbClr val="0000CC"/>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206936" name="AutoShape 88"/>
            <p:cNvSpPr>
              <a:spLocks noChangeArrowheads="1"/>
            </p:cNvSpPr>
            <p:nvPr/>
          </p:nvSpPr>
          <p:spPr bwMode="auto">
            <a:xfrm rot="2875056" flipH="1">
              <a:off x="698" y="1107"/>
              <a:ext cx="127" cy="435"/>
            </a:xfrm>
            <a:prstGeom prst="downArrow">
              <a:avLst>
                <a:gd name="adj1" fmla="val 50000"/>
                <a:gd name="adj2" fmla="val 149852"/>
              </a:avLst>
            </a:prstGeom>
            <a:gradFill rotWithShape="0">
              <a:gsLst>
                <a:gs pos="0">
                  <a:srgbClr val="FFFFFF"/>
                </a:gs>
                <a:gs pos="100000">
                  <a:srgbClr val="9900FF"/>
                </a:gs>
              </a:gsLst>
              <a:path path="rect">
                <a:fillToRect l="50000" t="50000" r="50000" b="50000"/>
              </a:path>
            </a:gradFill>
            <a:ln w="28575">
              <a:solidFill>
                <a:srgbClr val="0000CC"/>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grpSp>
      <p:grpSp>
        <p:nvGrpSpPr>
          <p:cNvPr id="3" name="Group 163"/>
          <p:cNvGrpSpPr>
            <a:grpSpLocks/>
          </p:cNvGrpSpPr>
          <p:nvPr/>
        </p:nvGrpSpPr>
        <p:grpSpPr bwMode="auto">
          <a:xfrm>
            <a:off x="1408047" y="5792787"/>
            <a:ext cx="6364353" cy="912813"/>
            <a:chOff x="220" y="3386"/>
            <a:chExt cx="4311" cy="575"/>
          </a:xfrm>
        </p:grpSpPr>
        <p:sp>
          <p:nvSpPr>
            <p:cNvPr id="206855" name="Text Box 7"/>
            <p:cNvSpPr txBox="1">
              <a:spLocks noChangeArrowheads="1"/>
            </p:cNvSpPr>
            <p:nvPr/>
          </p:nvSpPr>
          <p:spPr bwMode="auto">
            <a:xfrm>
              <a:off x="430" y="3408"/>
              <a:ext cx="4101" cy="553"/>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Through the agency of </a:t>
              </a:r>
              <a:r>
                <a:rPr lang="en-US" sz="2000" u="sng" dirty="0">
                  <a:solidFill>
                    <a:srgbClr val="FFFFFF"/>
                  </a:solidFill>
                  <a:effectLst/>
                  <a:latin typeface="Arial Narrow" pitchFamily="34" charset="0"/>
                </a:rPr>
                <a:t>universal prime energy</a:t>
              </a:r>
              <a:r>
                <a:rPr lang="en-US" sz="2000" dirty="0">
                  <a:solidFill>
                    <a:srgbClr val="FFFFFF"/>
                  </a:solidFill>
                  <a:effectLst/>
                  <a:latin typeface="Arial Narrow" pitchFamily="34" charset="0"/>
                </a:rPr>
                <a:t>, the </a:t>
              </a:r>
              <a:r>
                <a:rPr lang="en-US" sz="2000" u="sng" dirty="0">
                  <a:solidFill>
                    <a:srgbClr val="FFFFFF"/>
                  </a:solidFill>
                  <a:effectLst/>
                  <a:latin typeface="Arial Narrow" pitchFamily="34" charset="0"/>
                </a:rPr>
                <a:t>subject</a:t>
              </a:r>
              <a:r>
                <a:rPr lang="en-US" sz="2000" dirty="0">
                  <a:solidFill>
                    <a:srgbClr val="FFFFFF"/>
                  </a:solidFill>
                  <a:effectLst/>
                  <a:latin typeface="Arial Narrow" pitchFamily="34" charset="0"/>
                </a:rPr>
                <a:t> and </a:t>
              </a:r>
              <a:r>
                <a:rPr lang="en-US" sz="2000" u="sng" dirty="0">
                  <a:solidFill>
                    <a:srgbClr val="FFFFFF"/>
                  </a:solidFill>
                  <a:effectLst/>
                  <a:latin typeface="Arial Narrow" pitchFamily="34" charset="0"/>
                </a:rPr>
                <a:t>object</a:t>
              </a:r>
              <a:r>
                <a:rPr lang="en-US" sz="2000" dirty="0">
                  <a:solidFill>
                    <a:srgbClr val="FFFFFF"/>
                  </a:solidFill>
                  <a:effectLst/>
                  <a:latin typeface="Arial Narrow" pitchFamily="34" charset="0"/>
                </a:rPr>
                <a:t> elements of every entity form a common base and enter into </a:t>
              </a:r>
              <a:r>
                <a:rPr lang="en-US" sz="2000" u="sng" dirty="0">
                  <a:solidFill>
                    <a:srgbClr val="FFFFFF"/>
                  </a:solidFill>
                  <a:effectLst/>
                  <a:latin typeface="Arial Narrow" pitchFamily="34" charset="0"/>
                </a:rPr>
                <a:t>interaction</a:t>
              </a:r>
              <a:r>
                <a:rPr lang="en-US" sz="2000" dirty="0">
                  <a:solidFill>
                    <a:srgbClr val="FFFFFF"/>
                  </a:solidFill>
                  <a:effectLst/>
                  <a:latin typeface="Arial Narrow" pitchFamily="34" charset="0"/>
                </a:rPr>
                <a:t>.  </a:t>
              </a:r>
            </a:p>
          </p:txBody>
        </p:sp>
        <p:sp>
          <p:nvSpPr>
            <p:cNvPr id="206856" name="Text Box 8"/>
            <p:cNvSpPr txBox="1">
              <a:spLocks noChangeArrowheads="1"/>
            </p:cNvSpPr>
            <p:nvPr/>
          </p:nvSpPr>
          <p:spPr bwMode="auto">
            <a:xfrm>
              <a:off x="220" y="3386"/>
              <a:ext cx="285" cy="369"/>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63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grpSp>
        <p:nvGrpSpPr>
          <p:cNvPr id="4" name="Group 161"/>
          <p:cNvGrpSpPr>
            <a:grpSpLocks/>
          </p:cNvGrpSpPr>
          <p:nvPr/>
        </p:nvGrpSpPr>
        <p:grpSpPr bwMode="auto">
          <a:xfrm>
            <a:off x="3240088" y="981075"/>
            <a:ext cx="1685925" cy="1139825"/>
            <a:chOff x="841" y="670"/>
            <a:chExt cx="1062" cy="718"/>
          </a:xfrm>
        </p:grpSpPr>
        <p:sp>
          <p:nvSpPr>
            <p:cNvPr id="206966" name="Oval 118"/>
            <p:cNvSpPr>
              <a:spLocks noChangeArrowheads="1"/>
            </p:cNvSpPr>
            <p:nvPr/>
          </p:nvSpPr>
          <p:spPr bwMode="auto">
            <a:xfrm>
              <a:off x="841" y="670"/>
              <a:ext cx="1062" cy="718"/>
            </a:xfrm>
            <a:prstGeom prst="ellipse">
              <a:avLst/>
            </a:prstGeom>
            <a:gradFill rotWithShape="0">
              <a:gsLst>
                <a:gs pos="0">
                  <a:schemeClr val="bg1"/>
                </a:gs>
                <a:gs pos="100000">
                  <a:srgbClr val="FFFFFF"/>
                </a:gs>
              </a:gsLst>
              <a:lin ang="5400000" scaled="1"/>
            </a:gradFill>
            <a:ln w="12700">
              <a:round/>
              <a:headEnd/>
              <a:tailEnd/>
            </a:ln>
            <a:effectLst/>
            <a:scene3d>
              <a:camera prst="legacyPerspectiveBottomLeft"/>
              <a:lightRig rig="legacyNormal3" dir="t"/>
            </a:scene3d>
            <a:sp3d extrusionH="887400" prstMaterial="legacyMatte">
              <a:bevelT w="13500" h="13500" prst="angle"/>
              <a:bevelB w="13500" h="13500" prst="angle"/>
              <a:extrusionClr>
                <a:srgbClr val="CCFFFF"/>
              </a:extrusionClr>
            </a:sp3d>
          </p:spPr>
          <p:txBody>
            <a:bodyPr wrap="none" anchor="ctr">
              <a:flatTx/>
            </a:bodyPr>
            <a:lstStyle/>
            <a:p>
              <a:pPr algn="ctr"/>
              <a:endParaRPr lang="en-US" sz="4800">
                <a:solidFill>
                  <a:srgbClr val="6600CC"/>
                </a:solidFill>
                <a:effectLst/>
                <a:latin typeface="Impact" pitchFamily="34" charset="0"/>
              </a:endParaRPr>
            </a:p>
          </p:txBody>
        </p:sp>
        <p:sp>
          <p:nvSpPr>
            <p:cNvPr id="206967" name="WordArt 119"/>
            <p:cNvSpPr>
              <a:spLocks noChangeArrowheads="1" noChangeShapeType="1" noTextEdit="1"/>
            </p:cNvSpPr>
            <p:nvPr/>
          </p:nvSpPr>
          <p:spPr bwMode="auto">
            <a:xfrm>
              <a:off x="944" y="820"/>
              <a:ext cx="836" cy="238"/>
            </a:xfrm>
            <a:prstGeom prst="rect">
              <a:avLst/>
            </a:prstGeom>
          </p:spPr>
          <p:txBody>
            <a:bodyPr wrap="none" fromWordArt="1">
              <a:prstTxWarp prst="textPlain">
                <a:avLst>
                  <a:gd name="adj" fmla="val 50000"/>
                </a:avLst>
              </a:prstTxWarp>
              <a:scene3d>
                <a:camera prst="legacyPerspectiveBottomLeft"/>
                <a:lightRig rig="legacyNormal3" dir="t"/>
              </a:scene3d>
              <a:sp3d extrusionH="887400" prstMaterial="legacyMatte">
                <a:extrusionClr>
                  <a:srgbClr val="6600CC"/>
                </a:extrusionClr>
              </a:sp3d>
            </a:bodyPr>
            <a:lstStyle/>
            <a:p>
              <a:pPr algn="ctr">
                <a:lnSpc>
                  <a:spcPct val="75000"/>
                </a:lnSpc>
              </a:pPr>
              <a:r>
                <a:rPr lang="en-US" sz="3600" b="0" kern="10">
                  <a:ln w="9525">
                    <a:round/>
                    <a:headEnd/>
                    <a:tailEnd/>
                  </a:ln>
                  <a:gradFill rotWithShape="0">
                    <a:gsLst>
                      <a:gs pos="0">
                        <a:srgbClr val="6600CC"/>
                      </a:gs>
                      <a:gs pos="50000">
                        <a:srgbClr val="FFFFFF"/>
                      </a:gs>
                      <a:gs pos="100000">
                        <a:srgbClr val="6600CC"/>
                      </a:gs>
                    </a:gsLst>
                    <a:lin ang="2700000" scaled="1"/>
                  </a:gradFill>
                  <a:effectLst/>
                  <a:latin typeface="Impact"/>
                </a:rPr>
                <a:t>God</a:t>
              </a:r>
            </a:p>
          </p:txBody>
        </p:sp>
      </p:grpSp>
      <p:sp>
        <p:nvSpPr>
          <p:cNvPr id="206968" name="Text Box 120"/>
          <p:cNvSpPr txBox="1">
            <a:spLocks noChangeArrowheads="1"/>
          </p:cNvSpPr>
          <p:nvPr/>
        </p:nvSpPr>
        <p:spPr bwMode="auto">
          <a:xfrm>
            <a:off x="3352800" y="1666875"/>
            <a:ext cx="1416049" cy="430887"/>
          </a:xfrm>
          <a:prstGeom prst="rect">
            <a:avLst/>
          </a:prstGeom>
          <a:noFill/>
          <a:ln w="9525">
            <a:noFill/>
            <a:miter lim="800000"/>
            <a:headEnd/>
            <a:tailEnd/>
          </a:ln>
          <a:effectLst/>
        </p:spPr>
        <p:txBody>
          <a:bodyPr wrap="square">
            <a:spAutoFit/>
          </a:bodyPr>
          <a:lstStyle/>
          <a:p>
            <a:pPr algn="ctr">
              <a:spcBef>
                <a:spcPts val="0"/>
              </a:spcBef>
            </a:pPr>
            <a:r>
              <a:rPr lang="en-US" sz="2200" spc="-150">
                <a:solidFill>
                  <a:srgbClr val="6600CC"/>
                </a:solidFill>
                <a:effectLst/>
                <a:latin typeface="Fette Engschrift"/>
                <a:cs typeface="Arial" pitchFamily="34" charset="0"/>
              </a:rPr>
              <a:t>(</a:t>
            </a:r>
            <a:r>
              <a:rPr lang="en-US" sz="2000" b="0" spc="-150">
                <a:solidFill>
                  <a:srgbClr val="6600CC"/>
                </a:solidFill>
                <a:effectLst/>
                <a:latin typeface="Arial Black" pitchFamily="34" charset="0"/>
                <a:cs typeface="Arial" pitchFamily="34" charset="0"/>
              </a:rPr>
              <a:t>U. P. E</a:t>
            </a:r>
            <a:r>
              <a:rPr lang="en-US" sz="2000" spc="-150">
                <a:solidFill>
                  <a:srgbClr val="6600CC"/>
                </a:solidFill>
                <a:effectLst/>
                <a:latin typeface="Arial" pitchFamily="34" charset="0"/>
                <a:cs typeface="Arial" pitchFamily="34" charset="0"/>
              </a:rPr>
              <a:t>.</a:t>
            </a:r>
            <a:r>
              <a:rPr lang="en-US" sz="2200" spc="-150">
                <a:solidFill>
                  <a:srgbClr val="6600CC"/>
                </a:solidFill>
                <a:effectLst/>
                <a:latin typeface="Fette Engschrift"/>
                <a:cs typeface="Arial" pitchFamily="34" charset="0"/>
              </a:rPr>
              <a:t>)</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06854"/>
                                        </p:tgtEl>
                                        <p:attrNameLst>
                                          <p:attrName>style.visibility</p:attrName>
                                        </p:attrNameLst>
                                      </p:cBhvr>
                                      <p:to>
                                        <p:strVal val="visible"/>
                                      </p:to>
                                    </p:set>
                                    <p:anim calcmode="lin" valueType="num">
                                      <p:cBhvr>
                                        <p:cTn id="7" dur="1000" fill="hold"/>
                                        <p:tgtEl>
                                          <p:spTgt spid="206854"/>
                                        </p:tgtEl>
                                        <p:attrNameLst>
                                          <p:attrName>ppt_w</p:attrName>
                                        </p:attrNameLst>
                                      </p:cBhvr>
                                      <p:tavLst>
                                        <p:tav tm="0">
                                          <p:val>
                                            <p:strVal val="#ppt_w*0.70"/>
                                          </p:val>
                                        </p:tav>
                                        <p:tav tm="100000">
                                          <p:val>
                                            <p:strVal val="#ppt_w"/>
                                          </p:val>
                                        </p:tav>
                                      </p:tavLst>
                                    </p:anim>
                                    <p:anim calcmode="lin" valueType="num">
                                      <p:cBhvr>
                                        <p:cTn id="8" dur="1000" fill="hold"/>
                                        <p:tgtEl>
                                          <p:spTgt spid="206854"/>
                                        </p:tgtEl>
                                        <p:attrNameLst>
                                          <p:attrName>ppt_h</p:attrName>
                                        </p:attrNameLst>
                                      </p:cBhvr>
                                      <p:tavLst>
                                        <p:tav tm="0">
                                          <p:val>
                                            <p:strVal val="#ppt_h"/>
                                          </p:val>
                                        </p:tav>
                                        <p:tav tm="100000">
                                          <p:val>
                                            <p:strVal val="#ppt_h"/>
                                          </p:val>
                                        </p:tav>
                                      </p:tavLst>
                                    </p:anim>
                                    <p:animEffect transition="in" filter="fade">
                                      <p:cBhvr>
                                        <p:cTn id="9" dur="1000"/>
                                        <p:tgtEl>
                                          <p:spTgt spid="20685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out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206968"/>
                                        </p:tgtEl>
                                        <p:attrNameLst>
                                          <p:attrName>style.visibility</p:attrName>
                                        </p:attrNameLst>
                                      </p:cBhvr>
                                      <p:to>
                                        <p:strVal val="visible"/>
                                      </p:to>
                                    </p:set>
                                    <p:anim calcmode="lin" valueType="num">
                                      <p:cBhvr>
                                        <p:cTn id="19" dur="1000" fill="hold"/>
                                        <p:tgtEl>
                                          <p:spTgt spid="206968"/>
                                        </p:tgtEl>
                                        <p:attrNameLst>
                                          <p:attrName>ppt_w</p:attrName>
                                        </p:attrNameLst>
                                      </p:cBhvr>
                                      <p:tavLst>
                                        <p:tav tm="0">
                                          <p:val>
                                            <p:fltVal val="0"/>
                                          </p:val>
                                        </p:tav>
                                        <p:tav tm="100000">
                                          <p:val>
                                            <p:strVal val="#ppt_w"/>
                                          </p:val>
                                        </p:tav>
                                      </p:tavLst>
                                    </p:anim>
                                    <p:anim calcmode="lin" valueType="num">
                                      <p:cBhvr>
                                        <p:cTn id="20" dur="1000" fill="hold"/>
                                        <p:tgtEl>
                                          <p:spTgt spid="206968"/>
                                        </p:tgtEl>
                                        <p:attrNameLst>
                                          <p:attrName>ppt_h</p:attrName>
                                        </p:attrNameLst>
                                      </p:cBhvr>
                                      <p:tavLst>
                                        <p:tav tm="0">
                                          <p:val>
                                            <p:strVal val="#ppt_h"/>
                                          </p:val>
                                        </p:tav>
                                        <p:tav tm="100000">
                                          <p:val>
                                            <p:strVal val="#ppt_h"/>
                                          </p:val>
                                        </p:tav>
                                      </p:tavLst>
                                    </p:anim>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206913"/>
                                        </p:tgtEl>
                                        <p:attrNameLst>
                                          <p:attrName>style.visibility</p:attrName>
                                        </p:attrNameLst>
                                      </p:cBhvr>
                                      <p:to>
                                        <p:strVal val="visible"/>
                                      </p:to>
                                    </p:set>
                                    <p:animEffect transition="in" filter="box(out)">
                                      <p:cBhvr>
                                        <p:cTn id="28" dur="500"/>
                                        <p:tgtEl>
                                          <p:spTgt spid="206913"/>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206914"/>
                                        </p:tgtEl>
                                        <p:attrNameLst>
                                          <p:attrName>style.visibility</p:attrName>
                                        </p:attrNameLst>
                                      </p:cBhvr>
                                      <p:to>
                                        <p:strVal val="visible"/>
                                      </p:to>
                                    </p:set>
                                    <p:animEffect transition="in" filter="box(out)">
                                      <p:cBhvr>
                                        <p:cTn id="33" dur="500"/>
                                        <p:tgtEl>
                                          <p:spTgt spid="206914"/>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06915"/>
                                        </p:tgtEl>
                                        <p:attrNameLst>
                                          <p:attrName>style.visibility</p:attrName>
                                        </p:attrNameLst>
                                      </p:cBhvr>
                                      <p:to>
                                        <p:strVal val="visible"/>
                                      </p:to>
                                    </p:set>
                                    <p:animEffect transition="in" filter="wipe(left)">
                                      <p:cBhvr>
                                        <p:cTn id="42" dur="500"/>
                                        <p:tgtEl>
                                          <p:spTgt spid="206915"/>
                                        </p:tgtEl>
                                      </p:cBhvr>
                                    </p:animEffect>
                                  </p:childTnLst>
                                  <p:subTnLst>
                                    <p:set>
                                      <p:cBhvr override="childStyle">
                                        <p:cTn dur="1" fill="hold" display="0" masterRel="sameClick" afterEffect="1">
                                          <p:stCondLst>
                                            <p:cond evt="end" delay="0">
                                              <p:tn val="40"/>
                                            </p:cond>
                                          </p:stCondLst>
                                        </p:cTn>
                                        <p:tgtEl>
                                          <p:spTgt spid="206915"/>
                                        </p:tgtEl>
                                        <p:attrNameLst>
                                          <p:attrName>style.visibility</p:attrName>
                                        </p:attrNameLst>
                                      </p:cBhvr>
                                      <p:to>
                                        <p:strVal val="hidden"/>
                                      </p:to>
                                    </p:set>
                                  </p:subTnLst>
                                </p:cTn>
                              </p:par>
                            </p:childTnLst>
                          </p:cTn>
                        </p:par>
                        <p:par>
                          <p:cTn id="43" fill="hold">
                            <p:stCondLst>
                              <p:cond delay="500"/>
                            </p:stCondLst>
                            <p:childTnLst>
                              <p:par>
                                <p:cTn id="44" presetID="22" presetClass="entr" presetSubtype="2" fill="hold" grpId="0" nodeType="afterEffect">
                                  <p:stCondLst>
                                    <p:cond delay="0"/>
                                  </p:stCondLst>
                                  <p:childTnLst>
                                    <p:set>
                                      <p:cBhvr>
                                        <p:cTn id="45" dur="1" fill="hold">
                                          <p:stCondLst>
                                            <p:cond delay="0"/>
                                          </p:stCondLst>
                                        </p:cTn>
                                        <p:tgtEl>
                                          <p:spTgt spid="206916"/>
                                        </p:tgtEl>
                                        <p:attrNameLst>
                                          <p:attrName>style.visibility</p:attrName>
                                        </p:attrNameLst>
                                      </p:cBhvr>
                                      <p:to>
                                        <p:strVal val="visible"/>
                                      </p:to>
                                    </p:set>
                                    <p:animEffect transition="in" filter="wipe(right)">
                                      <p:cBhvr>
                                        <p:cTn id="46" dur="500"/>
                                        <p:tgtEl>
                                          <p:spTgt spid="206916"/>
                                        </p:tgtEl>
                                      </p:cBhvr>
                                    </p:animEffect>
                                  </p:childTnLst>
                                  <p:subTnLst>
                                    <p:set>
                                      <p:cBhvr override="childStyle">
                                        <p:cTn dur="1" fill="hold" display="0" masterRel="sameClick" afterEffect="1">
                                          <p:stCondLst>
                                            <p:cond evt="end" delay="0">
                                              <p:tn val="44"/>
                                            </p:cond>
                                          </p:stCondLst>
                                        </p:cTn>
                                        <p:tgtEl>
                                          <p:spTgt spid="206916"/>
                                        </p:tgtEl>
                                        <p:attrNameLst>
                                          <p:attrName>style.visibility</p:attrName>
                                        </p:attrNameLst>
                                      </p:cBhvr>
                                      <p:to>
                                        <p:strVal val="hidden"/>
                                      </p:to>
                                    </p:set>
                                  </p:sub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206911"/>
                                        </p:tgtEl>
                                        <p:attrNameLst>
                                          <p:attrName>style.visibility</p:attrName>
                                        </p:attrNameLst>
                                      </p:cBhvr>
                                      <p:to>
                                        <p:strVal val="visible"/>
                                      </p:to>
                                    </p:set>
                                    <p:animEffect transition="in" filter="wipe(left)">
                                      <p:cBhvr>
                                        <p:cTn id="50" dur="500"/>
                                        <p:tgtEl>
                                          <p:spTgt spid="206911"/>
                                        </p:tgtEl>
                                      </p:cBhvr>
                                    </p:animEffect>
                                  </p:childTnLst>
                                </p:cTn>
                              </p:par>
                            </p:childTnLst>
                          </p:cTn>
                        </p:par>
                        <p:par>
                          <p:cTn id="51" fill="hold">
                            <p:stCondLst>
                              <p:cond delay="1500"/>
                            </p:stCondLst>
                            <p:childTnLst>
                              <p:par>
                                <p:cTn id="52" presetID="22" presetClass="entr" presetSubtype="2" fill="hold" grpId="0" nodeType="afterEffect">
                                  <p:stCondLst>
                                    <p:cond delay="0"/>
                                  </p:stCondLst>
                                  <p:childTnLst>
                                    <p:set>
                                      <p:cBhvr>
                                        <p:cTn id="53" dur="1" fill="hold">
                                          <p:stCondLst>
                                            <p:cond delay="0"/>
                                          </p:stCondLst>
                                        </p:cTn>
                                        <p:tgtEl>
                                          <p:spTgt spid="206912"/>
                                        </p:tgtEl>
                                        <p:attrNameLst>
                                          <p:attrName>style.visibility</p:attrName>
                                        </p:attrNameLst>
                                      </p:cBhvr>
                                      <p:to>
                                        <p:strVal val="visible"/>
                                      </p:to>
                                    </p:set>
                                    <p:animEffect transition="in" filter="wipe(right)">
                                      <p:cBhvr>
                                        <p:cTn id="54" dur="500"/>
                                        <p:tgtEl>
                                          <p:spTgt spid="2069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913" grpId="0" animBg="1" autoUpdateAnimBg="0"/>
      <p:bldP spid="206914" grpId="0" animBg="1" autoUpdateAnimBg="0"/>
      <p:bldP spid="206911" grpId="0" animBg="1"/>
      <p:bldP spid="206912" grpId="0" animBg="1"/>
      <p:bldP spid="206915" grpId="0" animBg="1"/>
      <p:bldP spid="206916" grpId="0" animBg="1"/>
      <p:bldP spid="206854" grpId="0" animBg="1"/>
      <p:bldP spid="206968"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rgbClr val="B3C5FF"/>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29" name="AutoShape 63"/>
          <p:cNvSpPr>
            <a:spLocks noChangeArrowheads="1"/>
          </p:cNvSpPr>
          <p:nvPr/>
        </p:nvSpPr>
        <p:spPr bwMode="auto">
          <a:xfrm rot="-5400000">
            <a:off x="4000501" y="2311400"/>
            <a:ext cx="215900" cy="898525"/>
          </a:xfrm>
          <a:prstGeom prst="curvedLeftArrow">
            <a:avLst>
              <a:gd name="adj1" fmla="val 83235"/>
              <a:gd name="adj2" fmla="val 166471"/>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19050">
            <a:solidFill>
              <a:schemeClr val="bg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30" name="AutoShape 64"/>
          <p:cNvSpPr>
            <a:spLocks noChangeArrowheads="1"/>
          </p:cNvSpPr>
          <p:nvPr/>
        </p:nvSpPr>
        <p:spPr bwMode="auto">
          <a:xfrm rot="-16200000">
            <a:off x="3949701" y="2633662"/>
            <a:ext cx="215900" cy="898525"/>
          </a:xfrm>
          <a:prstGeom prst="curvedLeftArrow">
            <a:avLst>
              <a:gd name="adj1" fmla="val 83235"/>
              <a:gd name="adj2" fmla="val 166471"/>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19050">
            <a:solidFill>
              <a:schemeClr val="bg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31" name="AutoShape 67"/>
          <p:cNvSpPr>
            <a:spLocks noChangeArrowheads="1"/>
          </p:cNvSpPr>
          <p:nvPr/>
        </p:nvSpPr>
        <p:spPr bwMode="auto">
          <a:xfrm rot="-5400000">
            <a:off x="4000501" y="2311400"/>
            <a:ext cx="215900" cy="898525"/>
          </a:xfrm>
          <a:prstGeom prst="curvedLeftArrow">
            <a:avLst>
              <a:gd name="adj1" fmla="val 83235"/>
              <a:gd name="adj2" fmla="val 166471"/>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19050">
            <a:solidFill>
              <a:schemeClr val="bg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32" name="AutoShape 68"/>
          <p:cNvSpPr>
            <a:spLocks noChangeArrowheads="1"/>
          </p:cNvSpPr>
          <p:nvPr/>
        </p:nvSpPr>
        <p:spPr bwMode="auto">
          <a:xfrm rot="-16200000">
            <a:off x="3949701" y="2633662"/>
            <a:ext cx="215900" cy="898525"/>
          </a:xfrm>
          <a:prstGeom prst="curvedLeftArrow">
            <a:avLst>
              <a:gd name="adj1" fmla="val 83235"/>
              <a:gd name="adj2" fmla="val 166471"/>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19050">
            <a:solidFill>
              <a:schemeClr val="bg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grpSp>
        <p:nvGrpSpPr>
          <p:cNvPr id="2" name="Group 133"/>
          <p:cNvGrpSpPr>
            <a:grpSpLocks/>
          </p:cNvGrpSpPr>
          <p:nvPr/>
        </p:nvGrpSpPr>
        <p:grpSpPr bwMode="auto">
          <a:xfrm>
            <a:off x="2768600" y="2057400"/>
            <a:ext cx="2535238" cy="228600"/>
            <a:chOff x="544" y="1244"/>
            <a:chExt cx="1597" cy="144"/>
          </a:xfrm>
        </p:grpSpPr>
        <p:sp>
          <p:nvSpPr>
            <p:cNvPr id="34" name="AutoShape 60"/>
            <p:cNvSpPr>
              <a:spLocks noChangeArrowheads="1"/>
            </p:cNvSpPr>
            <p:nvPr/>
          </p:nvSpPr>
          <p:spPr bwMode="auto">
            <a:xfrm rot="-2875056">
              <a:off x="1835" y="1049"/>
              <a:ext cx="111" cy="501"/>
            </a:xfrm>
            <a:prstGeom prst="downArrow">
              <a:avLst>
                <a:gd name="adj1" fmla="val 50000"/>
                <a:gd name="adj2" fmla="val 197466"/>
              </a:avLst>
            </a:prstGeom>
            <a:gradFill rotWithShape="0">
              <a:gsLst>
                <a:gs pos="0">
                  <a:srgbClr val="FFFFFF"/>
                </a:gs>
                <a:gs pos="100000">
                  <a:srgbClr val="9900FF"/>
                </a:gs>
              </a:gsLst>
              <a:path path="rect">
                <a:fillToRect l="50000" t="50000" r="50000" b="50000"/>
              </a:path>
            </a:gradFill>
            <a:ln w="28575">
              <a:solidFill>
                <a:srgbClr val="0000CC"/>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36" name="AutoShape 88"/>
            <p:cNvSpPr>
              <a:spLocks noChangeArrowheads="1"/>
            </p:cNvSpPr>
            <p:nvPr/>
          </p:nvSpPr>
          <p:spPr bwMode="auto">
            <a:xfrm rot="2875056" flipH="1">
              <a:off x="698" y="1107"/>
              <a:ext cx="127" cy="435"/>
            </a:xfrm>
            <a:prstGeom prst="downArrow">
              <a:avLst>
                <a:gd name="adj1" fmla="val 50000"/>
                <a:gd name="adj2" fmla="val 149852"/>
              </a:avLst>
            </a:prstGeom>
            <a:gradFill rotWithShape="0">
              <a:gsLst>
                <a:gs pos="0">
                  <a:srgbClr val="FFFFFF"/>
                </a:gs>
                <a:gs pos="100000">
                  <a:srgbClr val="9900FF"/>
                </a:gs>
              </a:gsLst>
              <a:path path="rect">
                <a:fillToRect l="50000" t="50000" r="50000" b="50000"/>
              </a:path>
            </a:gradFill>
            <a:ln w="28575">
              <a:solidFill>
                <a:srgbClr val="0000CC"/>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grpSp>
      <p:sp>
        <p:nvSpPr>
          <p:cNvPr id="841765" name="Text Box 37"/>
          <p:cNvSpPr txBox="1">
            <a:spLocks noChangeArrowheads="1"/>
          </p:cNvSpPr>
          <p:nvPr/>
        </p:nvSpPr>
        <p:spPr bwMode="auto">
          <a:xfrm>
            <a:off x="6324600" y="3816350"/>
            <a:ext cx="838200" cy="409575"/>
          </a:xfrm>
          <a:prstGeom prst="rect">
            <a:avLst/>
          </a:prstGeom>
          <a:noFill/>
          <a:ln w="9525">
            <a:noFill/>
            <a:miter lim="800000"/>
            <a:headEnd/>
            <a:tailEnd/>
          </a:ln>
          <a:effectLst/>
        </p:spPr>
        <p:txBody>
          <a:bodyPr>
            <a:spAutoFit/>
          </a:bodyPr>
          <a:lstStyle/>
          <a:p>
            <a:pPr>
              <a:lnSpc>
                <a:spcPct val="80000"/>
              </a:lnSpc>
            </a:pPr>
            <a:r>
              <a:rPr lang="en-US" sz="2600" b="0">
                <a:solidFill>
                  <a:srgbClr val="660066"/>
                </a:solidFill>
                <a:effectLst/>
                <a:latin typeface="Impact" pitchFamily="34" charset="0"/>
              </a:rPr>
              <a:t>Exist</a:t>
            </a:r>
          </a:p>
        </p:txBody>
      </p:sp>
      <p:sp>
        <p:nvSpPr>
          <p:cNvPr id="841766" name="Text Box 38"/>
          <p:cNvSpPr txBox="1">
            <a:spLocks noChangeArrowheads="1"/>
          </p:cNvSpPr>
          <p:nvPr/>
        </p:nvSpPr>
        <p:spPr bwMode="auto">
          <a:xfrm>
            <a:off x="6248400" y="4159250"/>
            <a:ext cx="1295400" cy="438582"/>
          </a:xfrm>
          <a:prstGeom prst="rect">
            <a:avLst/>
          </a:prstGeom>
          <a:noFill/>
          <a:ln w="9525">
            <a:noFill/>
            <a:miter lim="800000"/>
            <a:headEnd/>
            <a:tailEnd/>
          </a:ln>
          <a:effectLst/>
        </p:spPr>
        <p:txBody>
          <a:bodyPr>
            <a:spAutoFit/>
          </a:bodyPr>
          <a:lstStyle/>
          <a:p>
            <a:pPr>
              <a:lnSpc>
                <a:spcPct val="89000"/>
              </a:lnSpc>
            </a:pPr>
            <a:r>
              <a:rPr lang="en-US" sz="2500" b="0">
                <a:solidFill>
                  <a:srgbClr val="660066"/>
                </a:solidFill>
                <a:effectLst/>
                <a:latin typeface="Impact" pitchFamily="34" charset="0"/>
              </a:rPr>
              <a:t>Multiply</a:t>
            </a:r>
          </a:p>
        </p:txBody>
      </p:sp>
      <p:sp>
        <p:nvSpPr>
          <p:cNvPr id="841767" name="Text Box 39"/>
          <p:cNvSpPr txBox="1">
            <a:spLocks noChangeArrowheads="1"/>
          </p:cNvSpPr>
          <p:nvPr/>
        </p:nvSpPr>
        <p:spPr bwMode="auto">
          <a:xfrm>
            <a:off x="6324600" y="4464050"/>
            <a:ext cx="617538" cy="488950"/>
          </a:xfrm>
          <a:prstGeom prst="rect">
            <a:avLst/>
          </a:prstGeom>
          <a:noFill/>
          <a:ln w="9525">
            <a:noFill/>
            <a:miter lim="800000"/>
            <a:headEnd/>
            <a:tailEnd/>
          </a:ln>
          <a:effectLst/>
        </p:spPr>
        <p:txBody>
          <a:bodyPr wrap="none">
            <a:spAutoFit/>
          </a:bodyPr>
          <a:lstStyle/>
          <a:p>
            <a:r>
              <a:rPr lang="en-US" sz="2600" b="0">
                <a:solidFill>
                  <a:srgbClr val="660066"/>
                </a:solidFill>
                <a:effectLst/>
                <a:latin typeface="Impact" pitchFamily="34" charset="0"/>
              </a:rPr>
              <a:t>Act</a:t>
            </a:r>
          </a:p>
        </p:txBody>
      </p:sp>
      <p:sp>
        <p:nvSpPr>
          <p:cNvPr id="841768" name="Text Box 40"/>
          <p:cNvSpPr txBox="1">
            <a:spLocks noChangeArrowheads="1"/>
          </p:cNvSpPr>
          <p:nvPr/>
        </p:nvSpPr>
        <p:spPr bwMode="auto">
          <a:xfrm rot="10800000">
            <a:off x="5713413" y="3679825"/>
            <a:ext cx="838200" cy="1244600"/>
          </a:xfrm>
          <a:prstGeom prst="rect">
            <a:avLst/>
          </a:prstGeom>
          <a:noFill/>
          <a:ln w="9525">
            <a:noFill/>
            <a:miter lim="800000"/>
            <a:headEnd/>
            <a:tailEnd/>
          </a:ln>
          <a:effectLst/>
        </p:spPr>
        <p:txBody>
          <a:bodyPr>
            <a:spAutoFit/>
          </a:bodyPr>
          <a:lstStyle/>
          <a:p>
            <a:pPr>
              <a:lnSpc>
                <a:spcPct val="70000"/>
              </a:lnSpc>
            </a:pPr>
            <a:r>
              <a:rPr lang="en-US" sz="10800">
                <a:solidFill>
                  <a:srgbClr val="660066"/>
                </a:solidFill>
                <a:effectLst/>
                <a:cs typeface="Times New Roman" pitchFamily="18" charset="0"/>
              </a:rPr>
              <a:t>}</a:t>
            </a:r>
            <a:endParaRPr lang="en-US" sz="10800">
              <a:solidFill>
                <a:srgbClr val="660066"/>
              </a:solidFill>
              <a:effectLst/>
            </a:endParaRPr>
          </a:p>
        </p:txBody>
      </p:sp>
      <p:sp>
        <p:nvSpPr>
          <p:cNvPr id="841730" name="Rectangle 2"/>
          <p:cNvSpPr>
            <a:spLocks noChangeArrowheads="1"/>
          </p:cNvSpPr>
          <p:nvPr/>
        </p:nvSpPr>
        <p:spPr bwMode="auto">
          <a:xfrm>
            <a:off x="0" y="5638800"/>
            <a:ext cx="9144000" cy="1219200"/>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841760" name="Text Box 32"/>
          <p:cNvSpPr txBox="1">
            <a:spLocks noChangeArrowheads="1"/>
          </p:cNvSpPr>
          <p:nvPr/>
        </p:nvSpPr>
        <p:spPr bwMode="auto">
          <a:xfrm>
            <a:off x="1371600" y="5861447"/>
            <a:ext cx="6553200" cy="615553"/>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This interaction, in turn, generates all the </a:t>
            </a:r>
            <a:r>
              <a:rPr lang="en-US" sz="2000" u="sng" dirty="0">
                <a:solidFill>
                  <a:srgbClr val="FFFFFF"/>
                </a:solidFill>
                <a:effectLst/>
                <a:latin typeface="Arial Narrow" pitchFamily="34" charset="0"/>
              </a:rPr>
              <a:t>forces</a:t>
            </a:r>
            <a:r>
              <a:rPr lang="en-US" sz="2000" dirty="0">
                <a:solidFill>
                  <a:srgbClr val="FFFFFF"/>
                </a:solidFill>
                <a:effectLst/>
                <a:latin typeface="Arial Narrow" pitchFamily="34" charset="0"/>
              </a:rPr>
              <a:t> the entity needs for </a:t>
            </a:r>
            <a:r>
              <a:rPr lang="en-US" sz="2000" u="sng" dirty="0">
                <a:solidFill>
                  <a:srgbClr val="FFFFFF"/>
                </a:solidFill>
                <a:effectLst/>
                <a:latin typeface="Arial Narrow" pitchFamily="34" charset="0"/>
              </a:rPr>
              <a:t>existence, multiplication and action</a:t>
            </a:r>
            <a:r>
              <a:rPr lang="en-US" sz="2000" b="0" dirty="0">
                <a:solidFill>
                  <a:srgbClr val="FFFFFF"/>
                </a:solidFill>
                <a:effectLst/>
                <a:latin typeface="Arial Narrow" pitchFamily="34" charset="0"/>
              </a:rPr>
              <a:t>. </a:t>
            </a:r>
            <a:endParaRPr lang="en-US" sz="2000" u="sng" dirty="0">
              <a:solidFill>
                <a:srgbClr val="FFFFFF"/>
              </a:solidFill>
              <a:effectLst/>
              <a:latin typeface="Arial Narrow" pitchFamily="34" charset="0"/>
            </a:endParaRPr>
          </a:p>
        </p:txBody>
      </p:sp>
      <p:sp>
        <p:nvSpPr>
          <p:cNvPr id="841775" name="WordArt 47"/>
          <p:cNvSpPr>
            <a:spLocks noChangeArrowheads="1" noChangeShapeType="1"/>
          </p:cNvSpPr>
          <p:nvPr/>
        </p:nvSpPr>
        <p:spPr bwMode="auto">
          <a:xfrm>
            <a:off x="3046412" y="3963988"/>
            <a:ext cx="2022475" cy="579437"/>
          </a:xfrm>
          <a:prstGeom prst="rect">
            <a:avLst/>
          </a:prstGeom>
        </p:spPr>
        <p:txBody>
          <a:bodyPr wrap="none" fromWordArt="1">
            <a:prstTxWarp prst="textPlain">
              <a:avLst>
                <a:gd name="adj" fmla="val 50000"/>
              </a:avLst>
            </a:prstTxWarp>
            <a:scene3d>
              <a:camera prst="legacyPerspectiveTop"/>
              <a:lightRig rig="legacyHarsh3" dir="b"/>
            </a:scene3d>
            <a:sp3d extrusionH="121893000" prstMaterial="legacyMatte">
              <a:extrusionClr>
                <a:srgbClr val="9900FF"/>
              </a:extrusionClr>
            </a:sp3d>
          </a:bodyPr>
          <a:lstStyle/>
          <a:p>
            <a:pPr algn="ctr">
              <a:lnSpc>
                <a:spcPct val="75000"/>
              </a:lnSpc>
            </a:pPr>
            <a:r>
              <a:rPr lang="en-US" sz="3600" kern="10">
                <a:ln w="127">
                  <a:solidFill>
                    <a:srgbClr val="5A00B4"/>
                  </a:solidFill>
                  <a:round/>
                  <a:headEnd/>
                  <a:tailEnd/>
                </a:ln>
                <a:gradFill rotWithShape="0">
                  <a:gsLst>
                    <a:gs pos="0">
                      <a:srgbClr val="FFFFFF"/>
                    </a:gs>
                    <a:gs pos="100000">
                      <a:srgbClr val="9933FF"/>
                    </a:gs>
                  </a:gsLst>
                  <a:lin ang="5400000" scaled="1"/>
                </a:gradFill>
                <a:effectLst/>
                <a:latin typeface="Impact"/>
              </a:rPr>
              <a:t>Forces</a:t>
            </a:r>
          </a:p>
        </p:txBody>
      </p:sp>
      <p:sp>
        <p:nvSpPr>
          <p:cNvPr id="41" name="Text Box 56"/>
          <p:cNvSpPr txBox="1">
            <a:spLocks noChangeArrowheads="1"/>
          </p:cNvSpPr>
          <p:nvPr/>
        </p:nvSpPr>
        <p:spPr bwMode="auto">
          <a:xfrm>
            <a:off x="5103812" y="4005560"/>
            <a:ext cx="914400" cy="461665"/>
          </a:xfrm>
          <a:prstGeom prst="rect">
            <a:avLst/>
          </a:prstGeom>
          <a:noFill/>
          <a:ln w="28575">
            <a:noFill/>
            <a:miter lim="800000"/>
            <a:headEnd/>
            <a:tailEnd/>
          </a:ln>
          <a:effectLst/>
        </p:spPr>
        <p:txBody>
          <a:bodyPr wrap="square">
            <a:spAutoFit/>
          </a:bodyPr>
          <a:lstStyle/>
          <a:p>
            <a:r>
              <a:rPr lang="en-US" kern="700">
                <a:solidFill>
                  <a:srgbClr val="6600CC"/>
                </a:solidFill>
                <a:effectLst/>
                <a:latin typeface="Eurostile" pitchFamily="34" charset="0"/>
              </a:rPr>
              <a:t>………..</a:t>
            </a:r>
            <a:endParaRPr lang="en-US" kern="700" dirty="0">
              <a:solidFill>
                <a:srgbClr val="6600CC"/>
              </a:solidFill>
              <a:effectLst/>
              <a:latin typeface="Eurostile" pitchFamily="34" charset="0"/>
            </a:endParaRPr>
          </a:p>
        </p:txBody>
      </p:sp>
      <p:sp>
        <p:nvSpPr>
          <p:cNvPr id="42" name="WordArt 6"/>
          <p:cNvSpPr>
            <a:spLocks noChangeArrowheads="1" noChangeShapeType="1" noTextEdit="1"/>
          </p:cNvSpPr>
          <p:nvPr/>
        </p:nvSpPr>
        <p:spPr bwMode="auto">
          <a:xfrm>
            <a:off x="304800" y="228600"/>
            <a:ext cx="4267200" cy="304800"/>
          </a:xfrm>
          <a:prstGeom prst="rect">
            <a:avLst/>
          </a:prstGeom>
        </p:spPr>
        <p:txBody>
          <a:bodyPr wrap="none" fromWordArt="1">
            <a:prstTxWarp prst="textPlain">
              <a:avLst>
                <a:gd name="adj" fmla="val 50000"/>
              </a:avLst>
            </a:prstTxWarp>
          </a:bodyPr>
          <a:lstStyle/>
          <a:p>
            <a:pPr algn="ctr">
              <a:lnSpc>
                <a:spcPct val="75000"/>
              </a:lnSpc>
            </a:pPr>
            <a:r>
              <a:rPr lang="en-US" sz="3600" b="0" u="sng" kern="10" dirty="0">
                <a:ln w="28575">
                  <a:noFill/>
                  <a:round/>
                  <a:headEnd/>
                  <a:tailEnd/>
                </a:ln>
                <a:solidFill>
                  <a:srgbClr val="000099"/>
                </a:solidFill>
                <a:effectLst>
                  <a:outerShdw dist="25400" dir="2700000" algn="ctr" rotWithShape="0">
                    <a:srgbClr val="FFFFFF"/>
                  </a:outerShdw>
                </a:effectLst>
                <a:latin typeface="Arial Black"/>
              </a:rPr>
              <a:t>Give</a:t>
            </a:r>
            <a:r>
              <a:rPr lang="en-US" sz="3600" b="0" u="sng" kern="10">
                <a:ln w="28575">
                  <a:noFill/>
                  <a:round/>
                  <a:headEnd/>
                  <a:tailEnd/>
                </a:ln>
                <a:solidFill>
                  <a:srgbClr val="000099"/>
                </a:solidFill>
                <a:effectLst>
                  <a:outerShdw dist="25400" dir="2700000" algn="ctr" rotWithShape="0">
                    <a:srgbClr val="FFFFFF"/>
                  </a:outerShdw>
                </a:effectLst>
                <a:latin typeface="Arial Black"/>
              </a:rPr>
              <a:t> and take </a:t>
            </a:r>
            <a:r>
              <a:rPr lang="en-US" sz="3600" b="0" u="sng" kern="10" dirty="0">
                <a:ln w="28575">
                  <a:noFill/>
                  <a:round/>
                  <a:headEnd/>
                  <a:tailEnd/>
                </a:ln>
                <a:solidFill>
                  <a:srgbClr val="000099"/>
                </a:solidFill>
                <a:effectLst>
                  <a:outerShdw dist="25400" dir="2700000" algn="ctr" rotWithShape="0">
                    <a:srgbClr val="FFFFFF"/>
                  </a:outerShdw>
                </a:effectLst>
                <a:latin typeface="Arial Black"/>
              </a:rPr>
              <a:t>a</a:t>
            </a:r>
            <a:r>
              <a:rPr lang="en-US" sz="3600" b="0" u="sng" kern="10">
                <a:ln w="28575">
                  <a:noFill/>
                  <a:round/>
                  <a:headEnd/>
                  <a:tailEnd/>
                </a:ln>
                <a:solidFill>
                  <a:srgbClr val="000099"/>
                </a:solidFill>
                <a:effectLst>
                  <a:outerShdw dist="25400" dir="2700000" algn="ctr" rotWithShape="0">
                    <a:srgbClr val="FFFFFF"/>
                  </a:outerShdw>
                </a:effectLst>
                <a:latin typeface="Arial Black"/>
              </a:rPr>
              <a:t>ction</a:t>
            </a:r>
            <a:endParaRPr lang="en-US" sz="3600" b="0" u="sng" kern="10" dirty="0">
              <a:ln w="28575">
                <a:noFill/>
                <a:round/>
                <a:headEnd/>
                <a:tailEnd/>
              </a:ln>
              <a:solidFill>
                <a:srgbClr val="000099"/>
              </a:solidFill>
              <a:effectLst>
                <a:outerShdw dist="25400" dir="2700000" algn="ctr" rotWithShape="0">
                  <a:srgbClr val="FFFFFF"/>
                </a:outerShdw>
              </a:effectLst>
              <a:latin typeface="Arial Black"/>
            </a:endParaRPr>
          </a:p>
        </p:txBody>
      </p:sp>
      <p:grpSp>
        <p:nvGrpSpPr>
          <p:cNvPr id="3" name="Group 161"/>
          <p:cNvGrpSpPr>
            <a:grpSpLocks/>
          </p:cNvGrpSpPr>
          <p:nvPr/>
        </p:nvGrpSpPr>
        <p:grpSpPr bwMode="auto">
          <a:xfrm>
            <a:off x="3240088" y="981075"/>
            <a:ext cx="1685925" cy="1139825"/>
            <a:chOff x="841" y="670"/>
            <a:chExt cx="1062" cy="718"/>
          </a:xfrm>
        </p:grpSpPr>
        <p:sp>
          <p:nvSpPr>
            <p:cNvPr id="44" name="Oval 118"/>
            <p:cNvSpPr>
              <a:spLocks noChangeArrowheads="1"/>
            </p:cNvSpPr>
            <p:nvPr/>
          </p:nvSpPr>
          <p:spPr bwMode="auto">
            <a:xfrm>
              <a:off x="841" y="670"/>
              <a:ext cx="1062" cy="718"/>
            </a:xfrm>
            <a:prstGeom prst="ellipse">
              <a:avLst/>
            </a:prstGeom>
            <a:gradFill rotWithShape="0">
              <a:gsLst>
                <a:gs pos="0">
                  <a:schemeClr val="bg1"/>
                </a:gs>
                <a:gs pos="100000">
                  <a:srgbClr val="FFFFFF"/>
                </a:gs>
              </a:gsLst>
              <a:lin ang="5400000" scaled="1"/>
            </a:gradFill>
            <a:ln w="12700">
              <a:round/>
              <a:headEnd/>
              <a:tailEnd/>
            </a:ln>
            <a:effectLst/>
            <a:scene3d>
              <a:camera prst="legacyPerspectiveBottomLeft"/>
              <a:lightRig rig="legacyNormal3" dir="t"/>
            </a:scene3d>
            <a:sp3d extrusionH="887400" prstMaterial="legacyMatte">
              <a:bevelT w="13500" h="13500" prst="angle"/>
              <a:bevelB w="13500" h="13500" prst="angle"/>
              <a:extrusionClr>
                <a:srgbClr val="CCFFFF"/>
              </a:extrusionClr>
            </a:sp3d>
          </p:spPr>
          <p:txBody>
            <a:bodyPr wrap="none" anchor="ctr">
              <a:flatTx/>
            </a:bodyPr>
            <a:lstStyle/>
            <a:p>
              <a:pPr algn="ctr"/>
              <a:endParaRPr lang="en-US" sz="4800">
                <a:solidFill>
                  <a:srgbClr val="6600CC"/>
                </a:solidFill>
                <a:effectLst/>
                <a:latin typeface="Impact" pitchFamily="34" charset="0"/>
              </a:endParaRPr>
            </a:p>
          </p:txBody>
        </p:sp>
        <p:sp>
          <p:nvSpPr>
            <p:cNvPr id="45" name="WordArt 119"/>
            <p:cNvSpPr>
              <a:spLocks noChangeArrowheads="1" noChangeShapeType="1" noTextEdit="1"/>
            </p:cNvSpPr>
            <p:nvPr/>
          </p:nvSpPr>
          <p:spPr bwMode="auto">
            <a:xfrm>
              <a:off x="944" y="820"/>
              <a:ext cx="836" cy="238"/>
            </a:xfrm>
            <a:prstGeom prst="rect">
              <a:avLst/>
            </a:prstGeom>
          </p:spPr>
          <p:txBody>
            <a:bodyPr wrap="none" fromWordArt="1">
              <a:prstTxWarp prst="textPlain">
                <a:avLst>
                  <a:gd name="adj" fmla="val 50000"/>
                </a:avLst>
              </a:prstTxWarp>
              <a:scene3d>
                <a:camera prst="legacyPerspectiveBottomLeft"/>
                <a:lightRig rig="legacyNormal3" dir="t"/>
              </a:scene3d>
              <a:sp3d extrusionH="887400" prstMaterial="legacyMatte">
                <a:extrusionClr>
                  <a:srgbClr val="6600CC"/>
                </a:extrusionClr>
              </a:sp3d>
            </a:bodyPr>
            <a:lstStyle/>
            <a:p>
              <a:pPr algn="ctr">
                <a:lnSpc>
                  <a:spcPct val="75000"/>
                </a:lnSpc>
              </a:pPr>
              <a:r>
                <a:rPr lang="en-US" sz="3600" b="0" kern="10">
                  <a:ln w="9525">
                    <a:round/>
                    <a:headEnd/>
                    <a:tailEnd/>
                  </a:ln>
                  <a:gradFill rotWithShape="0">
                    <a:gsLst>
                      <a:gs pos="0">
                        <a:srgbClr val="6600CC"/>
                      </a:gs>
                      <a:gs pos="50000">
                        <a:srgbClr val="FFFFFF"/>
                      </a:gs>
                      <a:gs pos="100000">
                        <a:srgbClr val="6600CC"/>
                      </a:gs>
                    </a:gsLst>
                    <a:lin ang="2700000" scaled="1"/>
                  </a:gradFill>
                  <a:effectLst/>
                  <a:latin typeface="Impact"/>
                </a:rPr>
                <a:t>God</a:t>
              </a:r>
            </a:p>
          </p:txBody>
        </p:sp>
      </p:grpSp>
      <p:sp>
        <p:nvSpPr>
          <p:cNvPr id="46" name="Text Box 120"/>
          <p:cNvSpPr txBox="1">
            <a:spLocks noChangeArrowheads="1"/>
          </p:cNvSpPr>
          <p:nvPr/>
        </p:nvSpPr>
        <p:spPr bwMode="auto">
          <a:xfrm>
            <a:off x="3352800" y="1666875"/>
            <a:ext cx="1416049" cy="430887"/>
          </a:xfrm>
          <a:prstGeom prst="rect">
            <a:avLst/>
          </a:prstGeom>
          <a:noFill/>
          <a:ln w="9525">
            <a:noFill/>
            <a:miter lim="800000"/>
            <a:headEnd/>
            <a:tailEnd/>
          </a:ln>
          <a:effectLst/>
        </p:spPr>
        <p:txBody>
          <a:bodyPr wrap="square">
            <a:spAutoFit/>
          </a:bodyPr>
          <a:lstStyle/>
          <a:p>
            <a:pPr algn="ctr">
              <a:spcBef>
                <a:spcPts val="0"/>
              </a:spcBef>
            </a:pPr>
            <a:r>
              <a:rPr lang="en-US" sz="2200" spc="-150">
                <a:solidFill>
                  <a:srgbClr val="6600CC"/>
                </a:solidFill>
                <a:effectLst/>
                <a:latin typeface="Fette Engschrift"/>
                <a:cs typeface="Arial" pitchFamily="34" charset="0"/>
              </a:rPr>
              <a:t>(</a:t>
            </a:r>
            <a:r>
              <a:rPr lang="en-US" sz="2000" b="0" spc="-150">
                <a:solidFill>
                  <a:srgbClr val="6600CC"/>
                </a:solidFill>
                <a:effectLst/>
                <a:latin typeface="Arial Black" pitchFamily="34" charset="0"/>
                <a:cs typeface="Arial" pitchFamily="34" charset="0"/>
              </a:rPr>
              <a:t>U. P. E</a:t>
            </a:r>
            <a:r>
              <a:rPr lang="en-US" sz="2000" spc="-150">
                <a:solidFill>
                  <a:srgbClr val="6600CC"/>
                </a:solidFill>
                <a:effectLst/>
                <a:latin typeface="Arial" pitchFamily="34" charset="0"/>
                <a:cs typeface="Arial" pitchFamily="34" charset="0"/>
              </a:rPr>
              <a:t>.</a:t>
            </a:r>
            <a:r>
              <a:rPr lang="en-US" sz="2200" spc="-150">
                <a:solidFill>
                  <a:srgbClr val="6600CC"/>
                </a:solidFill>
                <a:effectLst/>
                <a:latin typeface="Fette Engschrift"/>
                <a:cs typeface="Arial" pitchFamily="34" charset="0"/>
              </a:rPr>
              <a:t>)</a:t>
            </a:r>
          </a:p>
        </p:txBody>
      </p:sp>
      <p:sp>
        <p:nvSpPr>
          <p:cNvPr id="24" name="Oval 65"/>
          <p:cNvSpPr>
            <a:spLocks noChangeArrowheads="1"/>
          </p:cNvSpPr>
          <p:nvPr/>
        </p:nvSpPr>
        <p:spPr bwMode="auto">
          <a:xfrm>
            <a:off x="2089150" y="2487613"/>
            <a:ext cx="1549400" cy="788987"/>
          </a:xfrm>
          <a:prstGeom prst="ellipse">
            <a:avLst/>
          </a:prstGeom>
          <a:gradFill rotWithShape="0">
            <a:gsLst>
              <a:gs pos="0">
                <a:schemeClr val="bg1"/>
              </a:gs>
              <a:gs pos="100000">
                <a:srgbClr val="FFCCFF"/>
              </a:gs>
            </a:gsLst>
            <a:path path="shape">
              <a:fillToRect l="50000" t="50000" r="50000" b="50000"/>
            </a:path>
          </a:gradFill>
          <a:ln w="9525">
            <a:round/>
            <a:headEnd/>
            <a:tailEnd/>
          </a:ln>
          <a:effectLst/>
          <a:scene3d>
            <a:camera prst="legacyPerspectiveBottomLeft"/>
            <a:lightRig rig="legacyFlat3" dir="t"/>
          </a:scene3d>
          <a:sp3d extrusionH="887400" prstMaterial="legacyMatte">
            <a:bevelT w="13500" h="13500" prst="angle"/>
            <a:bevelB w="13500" h="13500" prst="angle"/>
            <a:extrusionClr>
              <a:srgbClr val="FFCCFF"/>
            </a:extrusionClr>
          </a:sp3d>
        </p:spPr>
        <p:txBody>
          <a:bodyPr wrap="none" anchor="ctr">
            <a:flatTx/>
          </a:bodyPr>
          <a:lstStyle/>
          <a:p>
            <a:pPr algn="ctr">
              <a:lnSpc>
                <a:spcPct val="76000"/>
              </a:lnSpc>
            </a:pPr>
            <a:endParaRPr lang="en-US" sz="600" b="0">
              <a:solidFill>
                <a:srgbClr val="660066"/>
              </a:solidFill>
              <a:effectLst/>
              <a:latin typeface="Impact" pitchFamily="34" charset="0"/>
            </a:endParaRPr>
          </a:p>
          <a:p>
            <a:pPr algn="ctr">
              <a:lnSpc>
                <a:spcPct val="76000"/>
              </a:lnSpc>
            </a:pPr>
            <a:r>
              <a:rPr lang="en-US" b="0">
                <a:solidFill>
                  <a:srgbClr val="660066"/>
                </a:solidFill>
                <a:effectLst/>
                <a:latin typeface="Impact" pitchFamily="34" charset="0"/>
              </a:rPr>
              <a:t>Subject</a:t>
            </a:r>
          </a:p>
          <a:p>
            <a:pPr algn="ctr">
              <a:lnSpc>
                <a:spcPct val="76000"/>
              </a:lnSpc>
            </a:pPr>
            <a:r>
              <a:rPr lang="en-US" b="0">
                <a:solidFill>
                  <a:srgbClr val="660066"/>
                </a:solidFill>
                <a:effectLst/>
                <a:latin typeface="Impact" pitchFamily="34" charset="0"/>
              </a:rPr>
              <a:t>element</a:t>
            </a:r>
            <a:endParaRPr lang="en-US" b="0">
              <a:solidFill>
                <a:srgbClr val="660066"/>
              </a:solidFill>
              <a:effectLst/>
              <a:latin typeface="Arial Black" pitchFamily="34" charset="0"/>
            </a:endParaRPr>
          </a:p>
        </p:txBody>
      </p:sp>
      <p:sp>
        <p:nvSpPr>
          <p:cNvPr id="25" name="Oval 66"/>
          <p:cNvSpPr>
            <a:spLocks noChangeArrowheads="1"/>
          </p:cNvSpPr>
          <p:nvPr/>
        </p:nvSpPr>
        <p:spPr bwMode="auto">
          <a:xfrm>
            <a:off x="4622800" y="2487613"/>
            <a:ext cx="1549400" cy="788987"/>
          </a:xfrm>
          <a:prstGeom prst="ellipse">
            <a:avLst/>
          </a:prstGeom>
          <a:gradFill rotWithShape="0">
            <a:gsLst>
              <a:gs pos="0">
                <a:srgbClr val="FFFFFF"/>
              </a:gs>
              <a:gs pos="100000">
                <a:srgbClr val="CCFF99"/>
              </a:gs>
            </a:gsLst>
            <a:path path="shape">
              <a:fillToRect l="50000" t="50000" r="50000" b="50000"/>
            </a:path>
          </a:gradFill>
          <a:ln w="9525">
            <a:round/>
            <a:headEnd/>
            <a:tailEnd/>
          </a:ln>
          <a:effectLst/>
          <a:scene3d>
            <a:camera prst="legacyPerspectiveBottomLeft"/>
            <a:lightRig rig="legacyFlat3" dir="t"/>
          </a:scene3d>
          <a:sp3d extrusionH="887400" prstMaterial="legacyMatte">
            <a:bevelT w="13500" h="13500" prst="angle"/>
            <a:bevelB w="13500" h="13500" prst="angle"/>
            <a:extrusionClr>
              <a:srgbClr val="CCFF99"/>
            </a:extrusionClr>
          </a:sp3d>
        </p:spPr>
        <p:txBody>
          <a:bodyPr wrap="none" anchor="ctr">
            <a:flatTx/>
          </a:bodyPr>
          <a:lstStyle/>
          <a:p>
            <a:pPr algn="ctr">
              <a:lnSpc>
                <a:spcPct val="76000"/>
              </a:lnSpc>
            </a:pPr>
            <a:endParaRPr lang="en-US" sz="600" b="0">
              <a:solidFill>
                <a:srgbClr val="003300"/>
              </a:solidFill>
              <a:effectLst/>
              <a:latin typeface="Impact" pitchFamily="34" charset="0"/>
            </a:endParaRPr>
          </a:p>
          <a:p>
            <a:pPr algn="ctr">
              <a:lnSpc>
                <a:spcPct val="76000"/>
              </a:lnSpc>
            </a:pPr>
            <a:r>
              <a:rPr lang="en-US" b="0">
                <a:solidFill>
                  <a:srgbClr val="003300"/>
                </a:solidFill>
                <a:effectLst/>
                <a:latin typeface="Impact" pitchFamily="34" charset="0"/>
              </a:rPr>
              <a:t>Object</a:t>
            </a:r>
          </a:p>
          <a:p>
            <a:pPr algn="ctr">
              <a:lnSpc>
                <a:spcPct val="76000"/>
              </a:lnSpc>
            </a:pPr>
            <a:r>
              <a:rPr lang="en-US" b="0">
                <a:solidFill>
                  <a:srgbClr val="003300"/>
                </a:solidFill>
                <a:effectLst/>
                <a:latin typeface="Impact" pitchFamily="34" charset="0"/>
              </a:rPr>
              <a:t>element</a:t>
            </a:r>
            <a:endParaRPr lang="en-US" b="0">
              <a:solidFill>
                <a:srgbClr val="003300"/>
              </a:solidFill>
              <a:effectLst/>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841760"/>
                                        </p:tgtEl>
                                        <p:attrNameLst>
                                          <p:attrName>style.visibility</p:attrName>
                                        </p:attrNameLst>
                                      </p:cBhvr>
                                      <p:to>
                                        <p:strVal val="visible"/>
                                      </p:to>
                                    </p:set>
                                    <p:animEffect transition="in" filter="barn(outVertical)">
                                      <p:cBhvr>
                                        <p:cTn id="7" dur="500"/>
                                        <p:tgtEl>
                                          <p:spTgt spid="8417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41775"/>
                                        </p:tgtEl>
                                        <p:attrNameLst>
                                          <p:attrName>style.visibility</p:attrName>
                                        </p:attrNameLst>
                                      </p:cBhvr>
                                      <p:to>
                                        <p:strVal val="visible"/>
                                      </p:to>
                                    </p:set>
                                    <p:animEffect transition="in" filter="wipe(up)">
                                      <p:cBhvr>
                                        <p:cTn id="12" dur="1000"/>
                                        <p:tgtEl>
                                          <p:spTgt spid="841775"/>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841765"/>
                                        </p:tgtEl>
                                        <p:attrNameLst>
                                          <p:attrName>style.visibility</p:attrName>
                                        </p:attrNameLst>
                                      </p:cBhvr>
                                      <p:to>
                                        <p:strVal val="visible"/>
                                      </p:to>
                                    </p:set>
                                    <p:anim calcmode="lin" valueType="num">
                                      <p:cBhvr>
                                        <p:cTn id="17" dur="500" fill="hold"/>
                                        <p:tgtEl>
                                          <p:spTgt spid="841765"/>
                                        </p:tgtEl>
                                        <p:attrNameLst>
                                          <p:attrName>ppt_w</p:attrName>
                                        </p:attrNameLst>
                                      </p:cBhvr>
                                      <p:tavLst>
                                        <p:tav tm="0">
                                          <p:val>
                                            <p:fltVal val="0"/>
                                          </p:val>
                                        </p:tav>
                                        <p:tav tm="100000">
                                          <p:val>
                                            <p:strVal val="#ppt_w"/>
                                          </p:val>
                                        </p:tav>
                                      </p:tavLst>
                                    </p:anim>
                                    <p:anim calcmode="lin" valueType="num">
                                      <p:cBhvr>
                                        <p:cTn id="18" dur="500" fill="hold"/>
                                        <p:tgtEl>
                                          <p:spTgt spid="841765"/>
                                        </p:tgtEl>
                                        <p:attrNameLst>
                                          <p:attrName>ppt_h</p:attrName>
                                        </p:attrNameLst>
                                      </p:cBhvr>
                                      <p:tavLst>
                                        <p:tav tm="0">
                                          <p:val>
                                            <p:strVal val="#ppt_h"/>
                                          </p:val>
                                        </p:tav>
                                        <p:tav tm="100000">
                                          <p:val>
                                            <p:strVal val="#ppt_h"/>
                                          </p:val>
                                        </p:tav>
                                      </p:tavLst>
                                    </p:anim>
                                  </p:childTnLst>
                                </p:cTn>
                              </p:par>
                              <p:par>
                                <p:cTn id="19" presetID="17" presetClass="entr" presetSubtype="10" fill="hold" grpId="0" nodeType="withEffect">
                                  <p:stCondLst>
                                    <p:cond delay="500"/>
                                  </p:stCondLst>
                                  <p:childTnLst>
                                    <p:set>
                                      <p:cBhvr>
                                        <p:cTn id="20" dur="1" fill="hold">
                                          <p:stCondLst>
                                            <p:cond delay="0"/>
                                          </p:stCondLst>
                                        </p:cTn>
                                        <p:tgtEl>
                                          <p:spTgt spid="841766"/>
                                        </p:tgtEl>
                                        <p:attrNameLst>
                                          <p:attrName>style.visibility</p:attrName>
                                        </p:attrNameLst>
                                      </p:cBhvr>
                                      <p:to>
                                        <p:strVal val="visible"/>
                                      </p:to>
                                    </p:set>
                                    <p:anim calcmode="lin" valueType="num">
                                      <p:cBhvr>
                                        <p:cTn id="21" dur="500" fill="hold"/>
                                        <p:tgtEl>
                                          <p:spTgt spid="841766"/>
                                        </p:tgtEl>
                                        <p:attrNameLst>
                                          <p:attrName>ppt_w</p:attrName>
                                        </p:attrNameLst>
                                      </p:cBhvr>
                                      <p:tavLst>
                                        <p:tav tm="0">
                                          <p:val>
                                            <p:fltVal val="0"/>
                                          </p:val>
                                        </p:tav>
                                        <p:tav tm="100000">
                                          <p:val>
                                            <p:strVal val="#ppt_w"/>
                                          </p:val>
                                        </p:tav>
                                      </p:tavLst>
                                    </p:anim>
                                    <p:anim calcmode="lin" valueType="num">
                                      <p:cBhvr>
                                        <p:cTn id="22" dur="500" fill="hold"/>
                                        <p:tgtEl>
                                          <p:spTgt spid="841766"/>
                                        </p:tgtEl>
                                        <p:attrNameLst>
                                          <p:attrName>ppt_h</p:attrName>
                                        </p:attrNameLst>
                                      </p:cBhvr>
                                      <p:tavLst>
                                        <p:tav tm="0">
                                          <p:val>
                                            <p:strVal val="#ppt_h"/>
                                          </p:val>
                                        </p:tav>
                                        <p:tav tm="100000">
                                          <p:val>
                                            <p:strVal val="#ppt_h"/>
                                          </p:val>
                                        </p:tav>
                                      </p:tavLst>
                                    </p:anim>
                                  </p:childTnLst>
                                </p:cTn>
                              </p:par>
                              <p:par>
                                <p:cTn id="23" presetID="17" presetClass="entr" presetSubtype="10" fill="hold" grpId="0" nodeType="withEffect">
                                  <p:stCondLst>
                                    <p:cond delay="1000"/>
                                  </p:stCondLst>
                                  <p:childTnLst>
                                    <p:set>
                                      <p:cBhvr>
                                        <p:cTn id="24" dur="1" fill="hold">
                                          <p:stCondLst>
                                            <p:cond delay="0"/>
                                          </p:stCondLst>
                                        </p:cTn>
                                        <p:tgtEl>
                                          <p:spTgt spid="841767"/>
                                        </p:tgtEl>
                                        <p:attrNameLst>
                                          <p:attrName>style.visibility</p:attrName>
                                        </p:attrNameLst>
                                      </p:cBhvr>
                                      <p:to>
                                        <p:strVal val="visible"/>
                                      </p:to>
                                    </p:set>
                                    <p:anim calcmode="lin" valueType="num">
                                      <p:cBhvr>
                                        <p:cTn id="25" dur="500" fill="hold"/>
                                        <p:tgtEl>
                                          <p:spTgt spid="841767"/>
                                        </p:tgtEl>
                                        <p:attrNameLst>
                                          <p:attrName>ppt_w</p:attrName>
                                        </p:attrNameLst>
                                      </p:cBhvr>
                                      <p:tavLst>
                                        <p:tav tm="0">
                                          <p:val>
                                            <p:fltVal val="0"/>
                                          </p:val>
                                        </p:tav>
                                        <p:tav tm="100000">
                                          <p:val>
                                            <p:strVal val="#ppt_w"/>
                                          </p:val>
                                        </p:tav>
                                      </p:tavLst>
                                    </p:anim>
                                    <p:anim calcmode="lin" valueType="num">
                                      <p:cBhvr>
                                        <p:cTn id="26" dur="500" fill="hold"/>
                                        <p:tgtEl>
                                          <p:spTgt spid="841767"/>
                                        </p:tgtEl>
                                        <p:attrNameLst>
                                          <p:attrName>ppt_h</p:attrName>
                                        </p:attrNameLst>
                                      </p:cBhvr>
                                      <p:tavLst>
                                        <p:tav tm="0">
                                          <p:val>
                                            <p:strVal val="#ppt_h"/>
                                          </p:val>
                                        </p:tav>
                                        <p:tav tm="100000">
                                          <p:val>
                                            <p:strVal val="#ppt_h"/>
                                          </p:val>
                                        </p:tav>
                                      </p:tavLst>
                                    </p:anim>
                                  </p:childTnLst>
                                </p:cTn>
                              </p:par>
                              <p:par>
                                <p:cTn id="27" presetID="10" presetClass="entr" presetSubtype="0" fill="hold" grpId="0" nodeType="withEffect">
                                  <p:stCondLst>
                                    <p:cond delay="0"/>
                                  </p:stCondLst>
                                  <p:childTnLst>
                                    <p:set>
                                      <p:cBhvr>
                                        <p:cTn id="28" dur="1" fill="hold">
                                          <p:stCondLst>
                                            <p:cond delay="0"/>
                                          </p:stCondLst>
                                        </p:cTn>
                                        <p:tgtEl>
                                          <p:spTgt spid="841768"/>
                                        </p:tgtEl>
                                        <p:attrNameLst>
                                          <p:attrName>style.visibility</p:attrName>
                                        </p:attrNameLst>
                                      </p:cBhvr>
                                      <p:to>
                                        <p:strVal val="visible"/>
                                      </p:to>
                                    </p:set>
                                    <p:animEffect transition="in" filter="fade">
                                      <p:cBhvr>
                                        <p:cTn id="29" dur="1000"/>
                                        <p:tgtEl>
                                          <p:spTgt spid="84176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1765" grpId="0" autoUpdateAnimBg="0"/>
      <p:bldP spid="841766" grpId="0" autoUpdateAnimBg="0"/>
      <p:bldP spid="841767" grpId="0" autoUpdateAnimBg="0"/>
      <p:bldP spid="841768" grpId="0" autoUpdateAnimBg="0"/>
      <p:bldP spid="841760" grpId="0" autoUpdateAnimBg="0"/>
      <p:bldP spid="841775" grpId="0"/>
      <p:bldP spid="41"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rgbClr val="B3C5FF"/>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33" name="AutoShape 63"/>
          <p:cNvSpPr>
            <a:spLocks noChangeArrowheads="1"/>
          </p:cNvSpPr>
          <p:nvPr/>
        </p:nvSpPr>
        <p:spPr bwMode="auto">
          <a:xfrm rot="-5400000">
            <a:off x="4000501" y="2311400"/>
            <a:ext cx="215900" cy="898525"/>
          </a:xfrm>
          <a:prstGeom prst="curvedLeftArrow">
            <a:avLst>
              <a:gd name="adj1" fmla="val 83235"/>
              <a:gd name="adj2" fmla="val 166471"/>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19050">
            <a:solidFill>
              <a:schemeClr val="bg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34" name="AutoShape 64"/>
          <p:cNvSpPr>
            <a:spLocks noChangeArrowheads="1"/>
          </p:cNvSpPr>
          <p:nvPr/>
        </p:nvSpPr>
        <p:spPr bwMode="auto">
          <a:xfrm rot="-16200000">
            <a:off x="3949701" y="2633662"/>
            <a:ext cx="215900" cy="898525"/>
          </a:xfrm>
          <a:prstGeom prst="curvedLeftArrow">
            <a:avLst>
              <a:gd name="adj1" fmla="val 83235"/>
              <a:gd name="adj2" fmla="val 166471"/>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19050">
            <a:solidFill>
              <a:schemeClr val="bg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35" name="AutoShape 67"/>
          <p:cNvSpPr>
            <a:spLocks noChangeArrowheads="1"/>
          </p:cNvSpPr>
          <p:nvPr/>
        </p:nvSpPr>
        <p:spPr bwMode="auto">
          <a:xfrm rot="-5400000">
            <a:off x="4000501" y="2311400"/>
            <a:ext cx="215900" cy="898525"/>
          </a:xfrm>
          <a:prstGeom prst="curvedLeftArrow">
            <a:avLst>
              <a:gd name="adj1" fmla="val 83235"/>
              <a:gd name="adj2" fmla="val 166471"/>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19050">
            <a:solidFill>
              <a:schemeClr val="bg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36" name="AutoShape 68"/>
          <p:cNvSpPr>
            <a:spLocks noChangeArrowheads="1"/>
          </p:cNvSpPr>
          <p:nvPr/>
        </p:nvSpPr>
        <p:spPr bwMode="auto">
          <a:xfrm rot="-16200000">
            <a:off x="3949701" y="2633662"/>
            <a:ext cx="215900" cy="898525"/>
          </a:xfrm>
          <a:prstGeom prst="curvedLeftArrow">
            <a:avLst>
              <a:gd name="adj1" fmla="val 83235"/>
              <a:gd name="adj2" fmla="val 166471"/>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19050">
            <a:solidFill>
              <a:schemeClr val="bg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grpSp>
        <p:nvGrpSpPr>
          <p:cNvPr id="2" name="Group 133"/>
          <p:cNvGrpSpPr>
            <a:grpSpLocks/>
          </p:cNvGrpSpPr>
          <p:nvPr/>
        </p:nvGrpSpPr>
        <p:grpSpPr bwMode="auto">
          <a:xfrm>
            <a:off x="2768600" y="2057400"/>
            <a:ext cx="2535238" cy="228600"/>
            <a:chOff x="544" y="1244"/>
            <a:chExt cx="1597" cy="144"/>
          </a:xfrm>
        </p:grpSpPr>
        <p:sp>
          <p:nvSpPr>
            <p:cNvPr id="38" name="AutoShape 60"/>
            <p:cNvSpPr>
              <a:spLocks noChangeArrowheads="1"/>
            </p:cNvSpPr>
            <p:nvPr/>
          </p:nvSpPr>
          <p:spPr bwMode="auto">
            <a:xfrm rot="-2875056">
              <a:off x="1835" y="1049"/>
              <a:ext cx="111" cy="501"/>
            </a:xfrm>
            <a:prstGeom prst="downArrow">
              <a:avLst>
                <a:gd name="adj1" fmla="val 50000"/>
                <a:gd name="adj2" fmla="val 197466"/>
              </a:avLst>
            </a:prstGeom>
            <a:gradFill rotWithShape="0">
              <a:gsLst>
                <a:gs pos="0">
                  <a:srgbClr val="FFFFFF"/>
                </a:gs>
                <a:gs pos="100000">
                  <a:srgbClr val="9900FF"/>
                </a:gs>
              </a:gsLst>
              <a:path path="rect">
                <a:fillToRect l="50000" t="50000" r="50000" b="50000"/>
              </a:path>
            </a:gradFill>
            <a:ln w="28575">
              <a:solidFill>
                <a:srgbClr val="0000CC"/>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46" name="AutoShape 88"/>
            <p:cNvSpPr>
              <a:spLocks noChangeArrowheads="1"/>
            </p:cNvSpPr>
            <p:nvPr/>
          </p:nvSpPr>
          <p:spPr bwMode="auto">
            <a:xfrm rot="2875056" flipH="1">
              <a:off x="698" y="1107"/>
              <a:ext cx="127" cy="435"/>
            </a:xfrm>
            <a:prstGeom prst="downArrow">
              <a:avLst>
                <a:gd name="adj1" fmla="val 50000"/>
                <a:gd name="adj2" fmla="val 149852"/>
              </a:avLst>
            </a:prstGeom>
            <a:gradFill rotWithShape="0">
              <a:gsLst>
                <a:gs pos="0">
                  <a:srgbClr val="FFFFFF"/>
                </a:gs>
                <a:gs pos="100000">
                  <a:srgbClr val="9900FF"/>
                </a:gs>
              </a:gsLst>
              <a:path path="rect">
                <a:fillToRect l="50000" t="50000" r="50000" b="50000"/>
              </a:path>
            </a:gradFill>
            <a:ln w="28575">
              <a:solidFill>
                <a:srgbClr val="0000CC"/>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grpSp>
      <p:sp>
        <p:nvSpPr>
          <p:cNvPr id="847876" name="Rectangle 4"/>
          <p:cNvSpPr>
            <a:spLocks noChangeArrowheads="1"/>
          </p:cNvSpPr>
          <p:nvPr/>
        </p:nvSpPr>
        <p:spPr bwMode="auto">
          <a:xfrm>
            <a:off x="0" y="5638800"/>
            <a:ext cx="9144000" cy="1219200"/>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847916" name="WordArt 44"/>
          <p:cNvSpPr>
            <a:spLocks noChangeArrowheads="1" noChangeShapeType="1"/>
          </p:cNvSpPr>
          <p:nvPr/>
        </p:nvSpPr>
        <p:spPr bwMode="auto">
          <a:xfrm>
            <a:off x="3046412" y="3963988"/>
            <a:ext cx="2022475" cy="579437"/>
          </a:xfrm>
          <a:prstGeom prst="rect">
            <a:avLst/>
          </a:prstGeom>
        </p:spPr>
        <p:txBody>
          <a:bodyPr wrap="none" fromWordArt="1">
            <a:prstTxWarp prst="textPlain">
              <a:avLst>
                <a:gd name="adj" fmla="val 50000"/>
              </a:avLst>
            </a:prstTxWarp>
            <a:scene3d>
              <a:camera prst="legacyPerspectiveTop"/>
              <a:lightRig rig="legacyHarsh3" dir="b"/>
            </a:scene3d>
            <a:sp3d extrusionH="121893000" prstMaterial="legacyMatte">
              <a:extrusionClr>
                <a:srgbClr val="9900FF"/>
              </a:extrusionClr>
            </a:sp3d>
          </a:bodyPr>
          <a:lstStyle/>
          <a:p>
            <a:pPr algn="ctr">
              <a:lnSpc>
                <a:spcPct val="75000"/>
              </a:lnSpc>
            </a:pPr>
            <a:r>
              <a:rPr lang="en-US" sz="3600" kern="10">
                <a:ln w="127">
                  <a:solidFill>
                    <a:srgbClr val="5A00B4"/>
                  </a:solidFill>
                  <a:round/>
                  <a:headEnd/>
                  <a:tailEnd/>
                </a:ln>
                <a:gradFill rotWithShape="0">
                  <a:gsLst>
                    <a:gs pos="0">
                      <a:srgbClr val="FFFFFF"/>
                    </a:gs>
                    <a:gs pos="100000">
                      <a:srgbClr val="9933FF"/>
                    </a:gs>
                  </a:gsLst>
                  <a:lin ang="5400000" scaled="1"/>
                </a:gradFill>
                <a:effectLst/>
                <a:latin typeface="Impact"/>
              </a:rPr>
              <a:t>Forces</a:t>
            </a:r>
          </a:p>
        </p:txBody>
      </p:sp>
      <p:sp>
        <p:nvSpPr>
          <p:cNvPr id="847917" name="AutoShape 45"/>
          <p:cNvSpPr>
            <a:spLocks noChangeArrowheads="1"/>
          </p:cNvSpPr>
          <p:nvPr/>
        </p:nvSpPr>
        <p:spPr bwMode="auto">
          <a:xfrm>
            <a:off x="3973512" y="2852738"/>
            <a:ext cx="168275" cy="1004887"/>
          </a:xfrm>
          <a:prstGeom prst="downArrow">
            <a:avLst>
              <a:gd name="adj1" fmla="val 50000"/>
              <a:gd name="adj2" fmla="val 149292"/>
            </a:avLst>
          </a:prstGeom>
          <a:gradFill rotWithShape="0">
            <a:gsLst>
              <a:gs pos="0">
                <a:schemeClr val="bg1"/>
              </a:gs>
              <a:gs pos="100000">
                <a:srgbClr val="9900FF"/>
              </a:gs>
            </a:gsLst>
            <a:path path="rect">
              <a:fillToRect l="50000" t="50000" r="50000" b="50000"/>
            </a:path>
          </a:gradFill>
          <a:ln w="19050">
            <a:solidFill>
              <a:schemeClr val="bg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grpSp>
        <p:nvGrpSpPr>
          <p:cNvPr id="3" name="Group 46"/>
          <p:cNvGrpSpPr>
            <a:grpSpLocks/>
          </p:cNvGrpSpPr>
          <p:nvPr/>
        </p:nvGrpSpPr>
        <p:grpSpPr bwMode="auto">
          <a:xfrm>
            <a:off x="1295872" y="5843587"/>
            <a:ext cx="6552901" cy="633413"/>
            <a:chOff x="576" y="3589"/>
            <a:chExt cx="4051" cy="399"/>
          </a:xfrm>
        </p:grpSpPr>
        <p:sp>
          <p:nvSpPr>
            <p:cNvPr id="847919" name="Text Box 47"/>
            <p:cNvSpPr txBox="1">
              <a:spLocks noChangeArrowheads="1"/>
            </p:cNvSpPr>
            <p:nvPr/>
          </p:nvSpPr>
          <p:spPr bwMode="auto">
            <a:xfrm>
              <a:off x="768" y="3600"/>
              <a:ext cx="3859" cy="388"/>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The interaction generating these forces through this process is called give and take action.</a:t>
              </a:r>
              <a:endParaRPr lang="en-US" sz="2000" u="sng" dirty="0">
                <a:solidFill>
                  <a:srgbClr val="FFFFFF"/>
                </a:solidFill>
                <a:effectLst/>
                <a:latin typeface="Arial Narrow" pitchFamily="34" charset="0"/>
              </a:endParaRPr>
            </a:p>
          </p:txBody>
        </p:sp>
        <p:sp>
          <p:nvSpPr>
            <p:cNvPr id="847920" name="Text Box 48"/>
            <p:cNvSpPr txBox="1">
              <a:spLocks noChangeArrowheads="1"/>
            </p:cNvSpPr>
            <p:nvPr/>
          </p:nvSpPr>
          <p:spPr bwMode="auto">
            <a:xfrm>
              <a:off x="576" y="3589"/>
              <a:ext cx="288" cy="369"/>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63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847921" name="WordArt 49"/>
          <p:cNvSpPr>
            <a:spLocks noChangeArrowheads="1" noChangeShapeType="1"/>
          </p:cNvSpPr>
          <p:nvPr/>
        </p:nvSpPr>
        <p:spPr bwMode="auto">
          <a:xfrm>
            <a:off x="3046412" y="3963988"/>
            <a:ext cx="2022475" cy="579437"/>
          </a:xfrm>
          <a:prstGeom prst="rect">
            <a:avLst/>
          </a:prstGeom>
        </p:spPr>
        <p:txBody>
          <a:bodyPr wrap="none" fromWordArt="1">
            <a:prstTxWarp prst="textPlain">
              <a:avLst>
                <a:gd name="adj" fmla="val 50000"/>
              </a:avLst>
            </a:prstTxWarp>
          </a:bodyPr>
          <a:lstStyle/>
          <a:p>
            <a:pPr algn="ctr">
              <a:lnSpc>
                <a:spcPct val="75000"/>
              </a:lnSpc>
            </a:pPr>
            <a:r>
              <a:rPr lang="en-US" sz="3600" kern="10">
                <a:ln w="19050">
                  <a:solidFill>
                    <a:srgbClr val="5A00B4"/>
                  </a:solidFill>
                  <a:round/>
                  <a:headEnd/>
                  <a:tailEnd/>
                </a:ln>
                <a:gradFill rotWithShape="0">
                  <a:gsLst>
                    <a:gs pos="0">
                      <a:srgbClr val="FFFFFF"/>
                    </a:gs>
                    <a:gs pos="100000">
                      <a:srgbClr val="B061FF"/>
                    </a:gs>
                  </a:gsLst>
                  <a:lin ang="5400000" scaled="1"/>
                </a:gradFill>
                <a:effectLst/>
                <a:latin typeface="Impact"/>
              </a:rPr>
              <a:t>Forces</a:t>
            </a:r>
          </a:p>
        </p:txBody>
      </p:sp>
      <p:sp>
        <p:nvSpPr>
          <p:cNvPr id="40" name="Text Box 56"/>
          <p:cNvSpPr txBox="1">
            <a:spLocks noChangeArrowheads="1"/>
          </p:cNvSpPr>
          <p:nvPr/>
        </p:nvSpPr>
        <p:spPr bwMode="auto">
          <a:xfrm>
            <a:off x="5103812" y="4005560"/>
            <a:ext cx="914400" cy="461665"/>
          </a:xfrm>
          <a:prstGeom prst="rect">
            <a:avLst/>
          </a:prstGeom>
          <a:noFill/>
          <a:ln w="28575">
            <a:noFill/>
            <a:miter lim="800000"/>
            <a:headEnd/>
            <a:tailEnd/>
          </a:ln>
          <a:effectLst/>
        </p:spPr>
        <p:txBody>
          <a:bodyPr wrap="square">
            <a:spAutoFit/>
          </a:bodyPr>
          <a:lstStyle/>
          <a:p>
            <a:r>
              <a:rPr lang="en-US" kern="700">
                <a:solidFill>
                  <a:srgbClr val="6600CC"/>
                </a:solidFill>
                <a:effectLst/>
                <a:latin typeface="Eurostile" pitchFamily="34" charset="0"/>
              </a:rPr>
              <a:t>………..</a:t>
            </a:r>
            <a:endParaRPr lang="en-US" kern="700" dirty="0">
              <a:solidFill>
                <a:srgbClr val="6600CC"/>
              </a:solidFill>
              <a:effectLst/>
              <a:latin typeface="Eurostile" pitchFamily="34" charset="0"/>
            </a:endParaRPr>
          </a:p>
        </p:txBody>
      </p:sp>
      <p:sp>
        <p:nvSpPr>
          <p:cNvPr id="41" name="WordArt 6"/>
          <p:cNvSpPr>
            <a:spLocks noChangeArrowheads="1" noChangeShapeType="1" noTextEdit="1"/>
          </p:cNvSpPr>
          <p:nvPr/>
        </p:nvSpPr>
        <p:spPr bwMode="auto">
          <a:xfrm>
            <a:off x="304800" y="228600"/>
            <a:ext cx="4267200" cy="304800"/>
          </a:xfrm>
          <a:prstGeom prst="rect">
            <a:avLst/>
          </a:prstGeom>
        </p:spPr>
        <p:txBody>
          <a:bodyPr wrap="none" fromWordArt="1">
            <a:prstTxWarp prst="textPlain">
              <a:avLst>
                <a:gd name="adj" fmla="val 50000"/>
              </a:avLst>
            </a:prstTxWarp>
          </a:bodyPr>
          <a:lstStyle/>
          <a:p>
            <a:pPr algn="ctr">
              <a:lnSpc>
                <a:spcPct val="75000"/>
              </a:lnSpc>
            </a:pPr>
            <a:r>
              <a:rPr lang="en-US" sz="3600" b="0" u="sng" kern="10" dirty="0">
                <a:ln w="28575">
                  <a:noFill/>
                  <a:round/>
                  <a:headEnd/>
                  <a:tailEnd/>
                </a:ln>
                <a:solidFill>
                  <a:srgbClr val="000099"/>
                </a:solidFill>
                <a:effectLst>
                  <a:outerShdw dist="25400" dir="2700000" algn="ctr" rotWithShape="0">
                    <a:srgbClr val="FFFFFF"/>
                  </a:outerShdw>
                </a:effectLst>
                <a:latin typeface="Arial Black"/>
              </a:rPr>
              <a:t>Give</a:t>
            </a:r>
            <a:r>
              <a:rPr lang="en-US" sz="3600" b="0" u="sng" kern="10">
                <a:ln w="28575">
                  <a:noFill/>
                  <a:round/>
                  <a:headEnd/>
                  <a:tailEnd/>
                </a:ln>
                <a:solidFill>
                  <a:srgbClr val="000099"/>
                </a:solidFill>
                <a:effectLst>
                  <a:outerShdw dist="25400" dir="2700000" algn="ctr" rotWithShape="0">
                    <a:srgbClr val="FFFFFF"/>
                  </a:outerShdw>
                </a:effectLst>
                <a:latin typeface="Arial Black"/>
              </a:rPr>
              <a:t> and take </a:t>
            </a:r>
            <a:r>
              <a:rPr lang="en-US" sz="3600" b="0" u="sng" kern="10" dirty="0">
                <a:ln w="28575">
                  <a:noFill/>
                  <a:round/>
                  <a:headEnd/>
                  <a:tailEnd/>
                </a:ln>
                <a:solidFill>
                  <a:srgbClr val="000099"/>
                </a:solidFill>
                <a:effectLst>
                  <a:outerShdw dist="25400" dir="2700000" algn="ctr" rotWithShape="0">
                    <a:srgbClr val="FFFFFF"/>
                  </a:outerShdw>
                </a:effectLst>
                <a:latin typeface="Arial Black"/>
              </a:rPr>
              <a:t>a</a:t>
            </a:r>
            <a:r>
              <a:rPr lang="en-US" sz="3600" b="0" u="sng" kern="10">
                <a:ln w="28575">
                  <a:noFill/>
                  <a:round/>
                  <a:headEnd/>
                  <a:tailEnd/>
                </a:ln>
                <a:solidFill>
                  <a:srgbClr val="000099"/>
                </a:solidFill>
                <a:effectLst>
                  <a:outerShdw dist="25400" dir="2700000" algn="ctr" rotWithShape="0">
                    <a:srgbClr val="FFFFFF"/>
                  </a:outerShdw>
                </a:effectLst>
                <a:latin typeface="Arial Black"/>
              </a:rPr>
              <a:t>ction</a:t>
            </a:r>
            <a:endParaRPr lang="en-US" sz="3600" b="0" u="sng" kern="10" dirty="0">
              <a:ln w="28575">
                <a:noFill/>
                <a:round/>
                <a:headEnd/>
                <a:tailEnd/>
              </a:ln>
              <a:solidFill>
                <a:srgbClr val="000099"/>
              </a:solidFill>
              <a:effectLst>
                <a:outerShdw dist="25400" dir="2700000" algn="ctr" rotWithShape="0">
                  <a:srgbClr val="FFFFFF"/>
                </a:outerShdw>
              </a:effectLst>
              <a:latin typeface="Arial Black"/>
            </a:endParaRPr>
          </a:p>
        </p:txBody>
      </p:sp>
      <p:sp>
        <p:nvSpPr>
          <p:cNvPr id="42" name="Text Box 37"/>
          <p:cNvSpPr txBox="1">
            <a:spLocks noChangeArrowheads="1"/>
          </p:cNvSpPr>
          <p:nvPr/>
        </p:nvSpPr>
        <p:spPr bwMode="auto">
          <a:xfrm>
            <a:off x="6324600" y="3816350"/>
            <a:ext cx="838200" cy="409575"/>
          </a:xfrm>
          <a:prstGeom prst="rect">
            <a:avLst/>
          </a:prstGeom>
          <a:noFill/>
          <a:ln w="9525">
            <a:noFill/>
            <a:miter lim="800000"/>
            <a:headEnd/>
            <a:tailEnd/>
          </a:ln>
          <a:effectLst/>
        </p:spPr>
        <p:txBody>
          <a:bodyPr>
            <a:spAutoFit/>
          </a:bodyPr>
          <a:lstStyle/>
          <a:p>
            <a:pPr>
              <a:lnSpc>
                <a:spcPct val="80000"/>
              </a:lnSpc>
            </a:pPr>
            <a:r>
              <a:rPr lang="en-US" sz="2600" b="0">
                <a:solidFill>
                  <a:srgbClr val="660066"/>
                </a:solidFill>
                <a:effectLst/>
                <a:latin typeface="Impact" pitchFamily="34" charset="0"/>
              </a:rPr>
              <a:t>Exist</a:t>
            </a:r>
          </a:p>
        </p:txBody>
      </p:sp>
      <p:sp>
        <p:nvSpPr>
          <p:cNvPr id="43" name="Text Box 38"/>
          <p:cNvSpPr txBox="1">
            <a:spLocks noChangeArrowheads="1"/>
          </p:cNvSpPr>
          <p:nvPr/>
        </p:nvSpPr>
        <p:spPr bwMode="auto">
          <a:xfrm>
            <a:off x="6248400" y="4159250"/>
            <a:ext cx="1295400" cy="438582"/>
          </a:xfrm>
          <a:prstGeom prst="rect">
            <a:avLst/>
          </a:prstGeom>
          <a:noFill/>
          <a:ln w="9525">
            <a:noFill/>
            <a:miter lim="800000"/>
            <a:headEnd/>
            <a:tailEnd/>
          </a:ln>
          <a:effectLst/>
        </p:spPr>
        <p:txBody>
          <a:bodyPr>
            <a:spAutoFit/>
          </a:bodyPr>
          <a:lstStyle/>
          <a:p>
            <a:pPr>
              <a:lnSpc>
                <a:spcPct val="89000"/>
              </a:lnSpc>
            </a:pPr>
            <a:r>
              <a:rPr lang="en-US" sz="2500" b="0">
                <a:solidFill>
                  <a:srgbClr val="660066"/>
                </a:solidFill>
                <a:effectLst/>
                <a:latin typeface="Impact" pitchFamily="34" charset="0"/>
              </a:rPr>
              <a:t>Multiply</a:t>
            </a:r>
          </a:p>
        </p:txBody>
      </p:sp>
      <p:sp>
        <p:nvSpPr>
          <p:cNvPr id="44" name="Text Box 39"/>
          <p:cNvSpPr txBox="1">
            <a:spLocks noChangeArrowheads="1"/>
          </p:cNvSpPr>
          <p:nvPr/>
        </p:nvSpPr>
        <p:spPr bwMode="auto">
          <a:xfrm>
            <a:off x="6324600" y="4464050"/>
            <a:ext cx="617538" cy="488950"/>
          </a:xfrm>
          <a:prstGeom prst="rect">
            <a:avLst/>
          </a:prstGeom>
          <a:noFill/>
          <a:ln w="9525">
            <a:noFill/>
            <a:miter lim="800000"/>
            <a:headEnd/>
            <a:tailEnd/>
          </a:ln>
          <a:effectLst/>
        </p:spPr>
        <p:txBody>
          <a:bodyPr wrap="none">
            <a:spAutoFit/>
          </a:bodyPr>
          <a:lstStyle/>
          <a:p>
            <a:r>
              <a:rPr lang="en-US" sz="2600" b="0">
                <a:solidFill>
                  <a:srgbClr val="660066"/>
                </a:solidFill>
                <a:effectLst/>
                <a:latin typeface="Impact" pitchFamily="34" charset="0"/>
              </a:rPr>
              <a:t>Act</a:t>
            </a:r>
          </a:p>
        </p:txBody>
      </p:sp>
      <p:sp>
        <p:nvSpPr>
          <p:cNvPr id="45" name="Text Box 40"/>
          <p:cNvSpPr txBox="1">
            <a:spLocks noChangeArrowheads="1"/>
          </p:cNvSpPr>
          <p:nvPr/>
        </p:nvSpPr>
        <p:spPr bwMode="auto">
          <a:xfrm rot="10800000">
            <a:off x="5713413" y="3679825"/>
            <a:ext cx="838200" cy="1244600"/>
          </a:xfrm>
          <a:prstGeom prst="rect">
            <a:avLst/>
          </a:prstGeom>
          <a:noFill/>
          <a:ln w="9525">
            <a:noFill/>
            <a:miter lim="800000"/>
            <a:headEnd/>
            <a:tailEnd/>
          </a:ln>
          <a:effectLst/>
        </p:spPr>
        <p:txBody>
          <a:bodyPr>
            <a:spAutoFit/>
          </a:bodyPr>
          <a:lstStyle/>
          <a:p>
            <a:pPr>
              <a:lnSpc>
                <a:spcPct val="70000"/>
              </a:lnSpc>
            </a:pPr>
            <a:r>
              <a:rPr lang="en-US" sz="10800">
                <a:solidFill>
                  <a:srgbClr val="660066"/>
                </a:solidFill>
                <a:effectLst/>
                <a:cs typeface="Times New Roman" pitchFamily="18" charset="0"/>
              </a:rPr>
              <a:t>}</a:t>
            </a:r>
            <a:endParaRPr lang="en-US" sz="10800">
              <a:solidFill>
                <a:srgbClr val="660066"/>
              </a:solidFill>
              <a:effectLst/>
            </a:endParaRPr>
          </a:p>
        </p:txBody>
      </p:sp>
      <p:grpSp>
        <p:nvGrpSpPr>
          <p:cNvPr id="4" name="Group 161"/>
          <p:cNvGrpSpPr>
            <a:grpSpLocks/>
          </p:cNvGrpSpPr>
          <p:nvPr/>
        </p:nvGrpSpPr>
        <p:grpSpPr bwMode="auto">
          <a:xfrm>
            <a:off x="3240088" y="981075"/>
            <a:ext cx="1685925" cy="1139825"/>
            <a:chOff x="841" y="670"/>
            <a:chExt cx="1062" cy="718"/>
          </a:xfrm>
        </p:grpSpPr>
        <p:sp>
          <p:nvSpPr>
            <p:cNvPr id="52" name="Oval 118"/>
            <p:cNvSpPr>
              <a:spLocks noChangeArrowheads="1"/>
            </p:cNvSpPr>
            <p:nvPr/>
          </p:nvSpPr>
          <p:spPr bwMode="auto">
            <a:xfrm>
              <a:off x="841" y="670"/>
              <a:ext cx="1062" cy="718"/>
            </a:xfrm>
            <a:prstGeom prst="ellipse">
              <a:avLst/>
            </a:prstGeom>
            <a:gradFill rotWithShape="0">
              <a:gsLst>
                <a:gs pos="0">
                  <a:schemeClr val="bg1"/>
                </a:gs>
                <a:gs pos="100000">
                  <a:srgbClr val="FFFFFF"/>
                </a:gs>
              </a:gsLst>
              <a:lin ang="5400000" scaled="1"/>
            </a:gradFill>
            <a:ln w="12700">
              <a:round/>
              <a:headEnd/>
              <a:tailEnd/>
            </a:ln>
            <a:effectLst/>
            <a:scene3d>
              <a:camera prst="legacyPerspectiveBottomLeft"/>
              <a:lightRig rig="legacyNormal3" dir="t"/>
            </a:scene3d>
            <a:sp3d extrusionH="887400" prstMaterial="legacyMatte">
              <a:bevelT w="13500" h="13500" prst="angle"/>
              <a:bevelB w="13500" h="13500" prst="angle"/>
              <a:extrusionClr>
                <a:srgbClr val="CCFFFF"/>
              </a:extrusionClr>
            </a:sp3d>
          </p:spPr>
          <p:txBody>
            <a:bodyPr wrap="none" anchor="ctr">
              <a:flatTx/>
            </a:bodyPr>
            <a:lstStyle/>
            <a:p>
              <a:pPr algn="ctr"/>
              <a:endParaRPr lang="en-US" sz="4800">
                <a:solidFill>
                  <a:srgbClr val="6600CC"/>
                </a:solidFill>
                <a:effectLst/>
                <a:latin typeface="Impact" pitchFamily="34" charset="0"/>
              </a:endParaRPr>
            </a:p>
          </p:txBody>
        </p:sp>
        <p:sp>
          <p:nvSpPr>
            <p:cNvPr id="53" name="WordArt 119"/>
            <p:cNvSpPr>
              <a:spLocks noChangeArrowheads="1" noChangeShapeType="1" noTextEdit="1"/>
            </p:cNvSpPr>
            <p:nvPr/>
          </p:nvSpPr>
          <p:spPr bwMode="auto">
            <a:xfrm>
              <a:off x="944" y="820"/>
              <a:ext cx="836" cy="238"/>
            </a:xfrm>
            <a:prstGeom prst="rect">
              <a:avLst/>
            </a:prstGeom>
          </p:spPr>
          <p:txBody>
            <a:bodyPr wrap="none" fromWordArt="1">
              <a:prstTxWarp prst="textPlain">
                <a:avLst>
                  <a:gd name="adj" fmla="val 50000"/>
                </a:avLst>
              </a:prstTxWarp>
              <a:scene3d>
                <a:camera prst="legacyPerspectiveBottomLeft"/>
                <a:lightRig rig="legacyNormal3" dir="t"/>
              </a:scene3d>
              <a:sp3d extrusionH="887400" prstMaterial="legacyMatte">
                <a:extrusionClr>
                  <a:srgbClr val="6600CC"/>
                </a:extrusionClr>
              </a:sp3d>
            </a:bodyPr>
            <a:lstStyle/>
            <a:p>
              <a:pPr algn="ctr">
                <a:lnSpc>
                  <a:spcPct val="75000"/>
                </a:lnSpc>
              </a:pPr>
              <a:r>
                <a:rPr lang="en-US" sz="3600" b="0" kern="10">
                  <a:ln w="9525">
                    <a:round/>
                    <a:headEnd/>
                    <a:tailEnd/>
                  </a:ln>
                  <a:gradFill rotWithShape="0">
                    <a:gsLst>
                      <a:gs pos="0">
                        <a:srgbClr val="6600CC"/>
                      </a:gs>
                      <a:gs pos="50000">
                        <a:srgbClr val="FFFFFF"/>
                      </a:gs>
                      <a:gs pos="100000">
                        <a:srgbClr val="6600CC"/>
                      </a:gs>
                    </a:gsLst>
                    <a:lin ang="2700000" scaled="1"/>
                  </a:gradFill>
                  <a:effectLst/>
                  <a:latin typeface="Impact"/>
                </a:rPr>
                <a:t>God</a:t>
              </a:r>
            </a:p>
          </p:txBody>
        </p:sp>
      </p:grpSp>
      <p:sp>
        <p:nvSpPr>
          <p:cNvPr id="54" name="Text Box 120"/>
          <p:cNvSpPr txBox="1">
            <a:spLocks noChangeArrowheads="1"/>
          </p:cNvSpPr>
          <p:nvPr/>
        </p:nvSpPr>
        <p:spPr bwMode="auto">
          <a:xfrm>
            <a:off x="3352800" y="1666875"/>
            <a:ext cx="1416049" cy="430887"/>
          </a:xfrm>
          <a:prstGeom prst="rect">
            <a:avLst/>
          </a:prstGeom>
          <a:noFill/>
          <a:ln w="9525">
            <a:noFill/>
            <a:miter lim="800000"/>
            <a:headEnd/>
            <a:tailEnd/>
          </a:ln>
          <a:effectLst/>
        </p:spPr>
        <p:txBody>
          <a:bodyPr wrap="square">
            <a:spAutoFit/>
          </a:bodyPr>
          <a:lstStyle/>
          <a:p>
            <a:pPr algn="ctr">
              <a:spcBef>
                <a:spcPts val="0"/>
              </a:spcBef>
            </a:pPr>
            <a:r>
              <a:rPr lang="en-US" sz="2200" spc="-150">
                <a:solidFill>
                  <a:srgbClr val="6600CC"/>
                </a:solidFill>
                <a:effectLst/>
                <a:latin typeface="Fette Engschrift"/>
                <a:cs typeface="Arial" pitchFamily="34" charset="0"/>
              </a:rPr>
              <a:t>(</a:t>
            </a:r>
            <a:r>
              <a:rPr lang="en-US" sz="2000" b="0" spc="-150">
                <a:solidFill>
                  <a:srgbClr val="6600CC"/>
                </a:solidFill>
                <a:effectLst/>
                <a:latin typeface="Arial Black" pitchFamily="34" charset="0"/>
                <a:cs typeface="Arial" pitchFamily="34" charset="0"/>
              </a:rPr>
              <a:t>U. P. E</a:t>
            </a:r>
            <a:r>
              <a:rPr lang="en-US" sz="2000" spc="-150">
                <a:solidFill>
                  <a:srgbClr val="6600CC"/>
                </a:solidFill>
                <a:effectLst/>
                <a:latin typeface="Arial" pitchFamily="34" charset="0"/>
                <a:cs typeface="Arial" pitchFamily="34" charset="0"/>
              </a:rPr>
              <a:t>.</a:t>
            </a:r>
            <a:r>
              <a:rPr lang="en-US" sz="2200" spc="-150">
                <a:solidFill>
                  <a:srgbClr val="6600CC"/>
                </a:solidFill>
                <a:effectLst/>
                <a:latin typeface="Fette Engschrift"/>
                <a:cs typeface="Arial" pitchFamily="34" charset="0"/>
              </a:rPr>
              <a:t>)</a:t>
            </a:r>
          </a:p>
        </p:txBody>
      </p:sp>
      <p:sp>
        <p:nvSpPr>
          <p:cNvPr id="28" name="Oval 65"/>
          <p:cNvSpPr>
            <a:spLocks noChangeArrowheads="1"/>
          </p:cNvSpPr>
          <p:nvPr/>
        </p:nvSpPr>
        <p:spPr bwMode="auto">
          <a:xfrm>
            <a:off x="2089150" y="2487613"/>
            <a:ext cx="1549400" cy="788987"/>
          </a:xfrm>
          <a:prstGeom prst="ellipse">
            <a:avLst/>
          </a:prstGeom>
          <a:gradFill rotWithShape="0">
            <a:gsLst>
              <a:gs pos="0">
                <a:schemeClr val="bg1"/>
              </a:gs>
              <a:gs pos="100000">
                <a:srgbClr val="FFCCFF"/>
              </a:gs>
            </a:gsLst>
            <a:path path="shape">
              <a:fillToRect l="50000" t="50000" r="50000" b="50000"/>
            </a:path>
          </a:gradFill>
          <a:ln w="9525">
            <a:round/>
            <a:headEnd/>
            <a:tailEnd/>
          </a:ln>
          <a:effectLst/>
          <a:scene3d>
            <a:camera prst="legacyPerspectiveBottomLeft"/>
            <a:lightRig rig="legacyFlat3" dir="t"/>
          </a:scene3d>
          <a:sp3d extrusionH="887400" prstMaterial="legacyMatte">
            <a:bevelT w="13500" h="13500" prst="angle"/>
            <a:bevelB w="13500" h="13500" prst="angle"/>
            <a:extrusionClr>
              <a:srgbClr val="FFCCFF"/>
            </a:extrusionClr>
          </a:sp3d>
        </p:spPr>
        <p:txBody>
          <a:bodyPr wrap="none" anchor="ctr">
            <a:flatTx/>
          </a:bodyPr>
          <a:lstStyle/>
          <a:p>
            <a:pPr algn="ctr">
              <a:lnSpc>
                <a:spcPct val="76000"/>
              </a:lnSpc>
            </a:pPr>
            <a:endParaRPr lang="en-US" sz="600" b="0">
              <a:solidFill>
                <a:srgbClr val="660066"/>
              </a:solidFill>
              <a:effectLst/>
              <a:latin typeface="Impact" pitchFamily="34" charset="0"/>
            </a:endParaRPr>
          </a:p>
          <a:p>
            <a:pPr algn="ctr">
              <a:lnSpc>
                <a:spcPct val="76000"/>
              </a:lnSpc>
            </a:pPr>
            <a:r>
              <a:rPr lang="en-US" b="0">
                <a:solidFill>
                  <a:srgbClr val="660066"/>
                </a:solidFill>
                <a:effectLst/>
                <a:latin typeface="Impact" pitchFamily="34" charset="0"/>
              </a:rPr>
              <a:t>Subject</a:t>
            </a:r>
          </a:p>
          <a:p>
            <a:pPr algn="ctr">
              <a:lnSpc>
                <a:spcPct val="76000"/>
              </a:lnSpc>
            </a:pPr>
            <a:r>
              <a:rPr lang="en-US" b="0">
                <a:solidFill>
                  <a:srgbClr val="660066"/>
                </a:solidFill>
                <a:effectLst/>
                <a:latin typeface="Impact" pitchFamily="34" charset="0"/>
              </a:rPr>
              <a:t>element</a:t>
            </a:r>
            <a:endParaRPr lang="en-US" b="0">
              <a:solidFill>
                <a:srgbClr val="660066"/>
              </a:solidFill>
              <a:effectLst/>
              <a:latin typeface="Arial Black" pitchFamily="34" charset="0"/>
            </a:endParaRPr>
          </a:p>
        </p:txBody>
      </p:sp>
      <p:sp>
        <p:nvSpPr>
          <p:cNvPr id="29" name="Oval 66"/>
          <p:cNvSpPr>
            <a:spLocks noChangeArrowheads="1"/>
          </p:cNvSpPr>
          <p:nvPr/>
        </p:nvSpPr>
        <p:spPr bwMode="auto">
          <a:xfrm>
            <a:off x="4622800" y="2487613"/>
            <a:ext cx="1549400" cy="788987"/>
          </a:xfrm>
          <a:prstGeom prst="ellipse">
            <a:avLst/>
          </a:prstGeom>
          <a:gradFill rotWithShape="0">
            <a:gsLst>
              <a:gs pos="0">
                <a:srgbClr val="FFFFFF"/>
              </a:gs>
              <a:gs pos="100000">
                <a:srgbClr val="CCFF99"/>
              </a:gs>
            </a:gsLst>
            <a:path path="shape">
              <a:fillToRect l="50000" t="50000" r="50000" b="50000"/>
            </a:path>
          </a:gradFill>
          <a:ln w="9525">
            <a:round/>
            <a:headEnd/>
            <a:tailEnd/>
          </a:ln>
          <a:effectLst/>
          <a:scene3d>
            <a:camera prst="legacyPerspectiveBottomLeft"/>
            <a:lightRig rig="legacyFlat3" dir="t"/>
          </a:scene3d>
          <a:sp3d extrusionH="887400" prstMaterial="legacyMatte">
            <a:bevelT w="13500" h="13500" prst="angle"/>
            <a:bevelB w="13500" h="13500" prst="angle"/>
            <a:extrusionClr>
              <a:srgbClr val="CCFF99"/>
            </a:extrusionClr>
          </a:sp3d>
        </p:spPr>
        <p:txBody>
          <a:bodyPr wrap="none" anchor="ctr">
            <a:flatTx/>
          </a:bodyPr>
          <a:lstStyle/>
          <a:p>
            <a:pPr algn="ctr">
              <a:lnSpc>
                <a:spcPct val="76000"/>
              </a:lnSpc>
            </a:pPr>
            <a:endParaRPr lang="en-US" sz="600" b="0">
              <a:solidFill>
                <a:srgbClr val="003300"/>
              </a:solidFill>
              <a:effectLst/>
              <a:latin typeface="Impact" pitchFamily="34" charset="0"/>
            </a:endParaRPr>
          </a:p>
          <a:p>
            <a:pPr algn="ctr">
              <a:lnSpc>
                <a:spcPct val="76000"/>
              </a:lnSpc>
            </a:pPr>
            <a:r>
              <a:rPr lang="en-US" b="0">
                <a:solidFill>
                  <a:srgbClr val="003300"/>
                </a:solidFill>
                <a:effectLst/>
                <a:latin typeface="Impact" pitchFamily="34" charset="0"/>
              </a:rPr>
              <a:t>Object</a:t>
            </a:r>
          </a:p>
          <a:p>
            <a:pPr algn="ctr">
              <a:lnSpc>
                <a:spcPct val="76000"/>
              </a:lnSpc>
            </a:pPr>
            <a:r>
              <a:rPr lang="en-US" b="0">
                <a:solidFill>
                  <a:srgbClr val="003300"/>
                </a:solidFill>
                <a:effectLst/>
                <a:latin typeface="Impact" pitchFamily="34" charset="0"/>
              </a:rPr>
              <a:t>element</a:t>
            </a:r>
            <a:endParaRPr lang="en-US" b="0">
              <a:solidFill>
                <a:srgbClr val="003300"/>
              </a:solidFill>
              <a:effectLst/>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47917"/>
                                        </p:tgtEl>
                                        <p:attrNameLst>
                                          <p:attrName>style.visibility</p:attrName>
                                        </p:attrNameLst>
                                      </p:cBhvr>
                                      <p:to>
                                        <p:strVal val="visible"/>
                                      </p:to>
                                    </p:set>
                                    <p:animEffect transition="in" filter="wipe(up)">
                                      <p:cBhvr>
                                        <p:cTn id="11" dur="1000"/>
                                        <p:tgtEl>
                                          <p:spTgt spid="847917"/>
                                        </p:tgtEl>
                                      </p:cBhvr>
                                    </p:animEffect>
                                  </p:childTnLst>
                                </p:cTn>
                              </p:par>
                              <p:par>
                                <p:cTn id="12" presetID="10" presetClass="exit" presetSubtype="0" fill="hold" grpId="0" nodeType="withEffect">
                                  <p:stCondLst>
                                    <p:cond delay="0"/>
                                  </p:stCondLst>
                                  <p:childTnLst>
                                    <p:animEffect transition="out" filter="fade">
                                      <p:cBhvr>
                                        <p:cTn id="13" dur="1000"/>
                                        <p:tgtEl>
                                          <p:spTgt spid="847916"/>
                                        </p:tgtEl>
                                      </p:cBhvr>
                                    </p:animEffect>
                                    <p:set>
                                      <p:cBhvr>
                                        <p:cTn id="14" dur="1" fill="hold">
                                          <p:stCondLst>
                                            <p:cond delay="999"/>
                                          </p:stCondLst>
                                        </p:cTn>
                                        <p:tgtEl>
                                          <p:spTgt spid="847916"/>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847921"/>
                                        </p:tgtEl>
                                        <p:attrNameLst>
                                          <p:attrName>style.visibility</p:attrName>
                                        </p:attrNameLst>
                                      </p:cBhvr>
                                      <p:to>
                                        <p:strVal val="visible"/>
                                      </p:to>
                                    </p:set>
                                    <p:animEffect transition="in" filter="fade">
                                      <p:cBhvr>
                                        <p:cTn id="17" dur="1000"/>
                                        <p:tgtEl>
                                          <p:spTgt spid="847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7916" grpId="0"/>
      <p:bldP spid="847917" grpId="0" animBg="1"/>
      <p:bldP spid="847921"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60000">
              <a:srgbClr val="B3C5FF"/>
            </a:gs>
            <a:gs pos="100000">
              <a:schemeClr val="bg1"/>
            </a:gs>
          </a:gsLst>
          <a:lin ang="16200000" scaled="1"/>
          <a:tileRect/>
        </a:gradFill>
        <a:effectLst/>
      </p:bgPr>
    </p:bg>
    <p:spTree>
      <p:nvGrpSpPr>
        <p:cNvPr id="1" name=""/>
        <p:cNvGrpSpPr/>
        <p:nvPr/>
      </p:nvGrpSpPr>
      <p:grpSpPr>
        <a:xfrm>
          <a:off x="0" y="0"/>
          <a:ext cx="0" cy="0"/>
          <a:chOff x="0" y="0"/>
          <a:chExt cx="0" cy="0"/>
        </a:xfrm>
      </p:grpSpPr>
      <p:grpSp>
        <p:nvGrpSpPr>
          <p:cNvPr id="2" name="Group 76"/>
          <p:cNvGrpSpPr>
            <a:grpSpLocks/>
          </p:cNvGrpSpPr>
          <p:nvPr/>
        </p:nvGrpSpPr>
        <p:grpSpPr bwMode="auto">
          <a:xfrm>
            <a:off x="2320925" y="3124200"/>
            <a:ext cx="2212975" cy="1447800"/>
            <a:chOff x="1846" y="2448"/>
            <a:chExt cx="1394" cy="912"/>
          </a:xfrm>
        </p:grpSpPr>
        <p:sp>
          <p:nvSpPr>
            <p:cNvPr id="38957" name="AutoShape 45"/>
            <p:cNvSpPr>
              <a:spLocks noChangeArrowheads="1"/>
            </p:cNvSpPr>
            <p:nvPr/>
          </p:nvSpPr>
          <p:spPr bwMode="auto">
            <a:xfrm rot="8275056" flipV="1">
              <a:off x="1846" y="2448"/>
              <a:ext cx="100" cy="588"/>
            </a:xfrm>
            <a:prstGeom prst="downArrow">
              <a:avLst>
                <a:gd name="adj1" fmla="val 50000"/>
                <a:gd name="adj2" fmla="val 257250"/>
              </a:avLst>
            </a:prstGeom>
            <a:gradFill rotWithShape="0">
              <a:gsLst>
                <a:gs pos="0">
                  <a:srgbClr val="FFFFFF"/>
                </a:gs>
                <a:gs pos="100000">
                  <a:srgbClr val="9900FF"/>
                </a:gs>
              </a:gsLst>
              <a:path path="rect">
                <a:fillToRect l="50000" t="50000" r="50000" b="50000"/>
              </a:path>
            </a:gradFill>
            <a:ln w="28575">
              <a:solidFill>
                <a:srgbClr val="0000CC"/>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38958" name="AutoShape 46"/>
            <p:cNvSpPr>
              <a:spLocks noChangeArrowheads="1"/>
            </p:cNvSpPr>
            <p:nvPr/>
          </p:nvSpPr>
          <p:spPr bwMode="auto">
            <a:xfrm rot="-8275056" flipH="1" flipV="1">
              <a:off x="3140" y="2448"/>
              <a:ext cx="100" cy="588"/>
            </a:xfrm>
            <a:prstGeom prst="downArrow">
              <a:avLst>
                <a:gd name="adj1" fmla="val 50000"/>
                <a:gd name="adj2" fmla="val 257250"/>
              </a:avLst>
            </a:prstGeom>
            <a:gradFill rotWithShape="0">
              <a:gsLst>
                <a:gs pos="0">
                  <a:srgbClr val="FFFFFF"/>
                </a:gs>
                <a:gs pos="100000">
                  <a:srgbClr val="9900FF"/>
                </a:gs>
              </a:gsLst>
              <a:path path="rect">
                <a:fillToRect l="50000" t="50000" r="50000" b="50000"/>
              </a:path>
            </a:gradFill>
            <a:ln w="28575">
              <a:solidFill>
                <a:srgbClr val="0000CC"/>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38956" name="Oval 44"/>
            <p:cNvSpPr>
              <a:spLocks noChangeArrowheads="1"/>
            </p:cNvSpPr>
            <p:nvPr/>
          </p:nvSpPr>
          <p:spPr bwMode="auto">
            <a:xfrm>
              <a:off x="1883" y="2909"/>
              <a:ext cx="1296" cy="451"/>
            </a:xfrm>
            <a:prstGeom prst="ellipse">
              <a:avLst/>
            </a:prstGeom>
            <a:gradFill rotWithShape="0">
              <a:gsLst>
                <a:gs pos="0">
                  <a:schemeClr val="bg1"/>
                </a:gs>
                <a:gs pos="100000">
                  <a:srgbClr val="FFCCCC"/>
                </a:gs>
              </a:gsLst>
              <a:path path="shape">
                <a:fillToRect l="50000" t="50000" r="50000" b="50000"/>
              </a:path>
            </a:gradFill>
            <a:ln w="9525">
              <a:round/>
              <a:headEnd/>
              <a:tailEnd/>
            </a:ln>
            <a:effectLst/>
            <a:scene3d>
              <a:camera prst="legacyPerspectiveBottomLeft"/>
              <a:lightRig rig="legacyFlat3" dir="t"/>
            </a:scene3d>
            <a:sp3d extrusionH="887400" prstMaterial="legacyMatte">
              <a:bevelT w="13500" h="13500" prst="angle"/>
              <a:bevelB w="13500" h="13500" prst="angle"/>
              <a:extrusionClr>
                <a:srgbClr val="FFCCCC"/>
              </a:extrusionClr>
            </a:sp3d>
          </p:spPr>
          <p:txBody>
            <a:bodyPr wrap="none" anchor="ctr">
              <a:flatTx/>
            </a:bodyPr>
            <a:lstStyle/>
            <a:p>
              <a:pPr algn="ctr"/>
              <a:r>
                <a:rPr lang="en-US" sz="3200" b="0">
                  <a:solidFill>
                    <a:srgbClr val="800000"/>
                  </a:solidFill>
                  <a:effectLst/>
                  <a:latin typeface="Impact" pitchFamily="34" charset="0"/>
                </a:rPr>
                <a:t>Union</a:t>
              </a:r>
            </a:p>
          </p:txBody>
        </p:sp>
      </p:grpSp>
      <p:grpSp>
        <p:nvGrpSpPr>
          <p:cNvPr id="3" name="Group 73"/>
          <p:cNvGrpSpPr>
            <a:grpSpLocks/>
          </p:cNvGrpSpPr>
          <p:nvPr/>
        </p:nvGrpSpPr>
        <p:grpSpPr bwMode="auto">
          <a:xfrm>
            <a:off x="1066800" y="2209800"/>
            <a:ext cx="4765675" cy="1168400"/>
            <a:chOff x="1104" y="1872"/>
            <a:chExt cx="3002" cy="736"/>
          </a:xfrm>
        </p:grpSpPr>
        <p:sp>
          <p:nvSpPr>
            <p:cNvPr id="38916" name="AutoShape 4"/>
            <p:cNvSpPr>
              <a:spLocks noChangeArrowheads="1"/>
            </p:cNvSpPr>
            <p:nvPr/>
          </p:nvSpPr>
          <p:spPr bwMode="auto">
            <a:xfrm rot="2875056" flipH="1">
              <a:off x="1816" y="1649"/>
              <a:ext cx="96" cy="560"/>
            </a:xfrm>
            <a:prstGeom prst="downArrow">
              <a:avLst>
                <a:gd name="adj1" fmla="val 50000"/>
                <a:gd name="adj2" fmla="val 255208"/>
              </a:avLst>
            </a:prstGeom>
            <a:gradFill rotWithShape="0">
              <a:gsLst>
                <a:gs pos="0">
                  <a:srgbClr val="FFFFFF"/>
                </a:gs>
                <a:gs pos="100000">
                  <a:srgbClr val="9900FF"/>
                </a:gs>
              </a:gsLst>
              <a:path path="rect">
                <a:fillToRect l="50000" t="50000" r="50000" b="50000"/>
              </a:path>
            </a:gradFill>
            <a:ln w="28575">
              <a:solidFill>
                <a:srgbClr val="0000CC"/>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38917" name="AutoShape 5"/>
            <p:cNvSpPr>
              <a:spLocks noChangeArrowheads="1"/>
            </p:cNvSpPr>
            <p:nvPr/>
          </p:nvSpPr>
          <p:spPr bwMode="auto">
            <a:xfrm rot="-2875056">
              <a:off x="3124" y="1631"/>
              <a:ext cx="101" cy="584"/>
            </a:xfrm>
            <a:prstGeom prst="downArrow">
              <a:avLst>
                <a:gd name="adj1" fmla="val 50000"/>
                <a:gd name="adj2" fmla="val 252970"/>
              </a:avLst>
            </a:prstGeom>
            <a:gradFill rotWithShape="0">
              <a:gsLst>
                <a:gs pos="0">
                  <a:srgbClr val="FFFFFF"/>
                </a:gs>
                <a:gs pos="100000">
                  <a:srgbClr val="9900FF"/>
                </a:gs>
              </a:gsLst>
              <a:path path="rect">
                <a:fillToRect l="50000" t="50000" r="50000" b="50000"/>
              </a:path>
            </a:gradFill>
            <a:ln w="28575">
              <a:solidFill>
                <a:srgbClr val="0000CC"/>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38922" name="Oval 10"/>
            <p:cNvSpPr>
              <a:spLocks noChangeArrowheads="1"/>
            </p:cNvSpPr>
            <p:nvPr/>
          </p:nvSpPr>
          <p:spPr bwMode="auto">
            <a:xfrm>
              <a:off x="1104" y="2157"/>
              <a:ext cx="1139" cy="451"/>
            </a:xfrm>
            <a:prstGeom prst="ellipse">
              <a:avLst/>
            </a:prstGeom>
            <a:gradFill rotWithShape="0">
              <a:gsLst>
                <a:gs pos="0">
                  <a:schemeClr val="bg1"/>
                </a:gs>
                <a:gs pos="100000">
                  <a:srgbClr val="FFCCFF"/>
                </a:gs>
              </a:gsLst>
              <a:path path="shape">
                <a:fillToRect l="50000" t="50000" r="50000" b="50000"/>
              </a:path>
            </a:gradFill>
            <a:ln w="9525">
              <a:round/>
              <a:headEnd/>
              <a:tailEnd/>
            </a:ln>
            <a:effectLst/>
            <a:scene3d>
              <a:camera prst="legacyPerspectiveBottomLeft"/>
              <a:lightRig rig="legacyFlat3" dir="t"/>
            </a:scene3d>
            <a:sp3d extrusionH="887400" prstMaterial="legacyMatte">
              <a:bevelT w="13500" h="13500" prst="angle"/>
              <a:bevelB w="13500" h="13500" prst="angle"/>
              <a:extrusionClr>
                <a:srgbClr val="FFCCFF"/>
              </a:extrusionClr>
            </a:sp3d>
          </p:spPr>
          <p:txBody>
            <a:bodyPr wrap="none" anchor="ctr">
              <a:flatTx/>
            </a:bodyPr>
            <a:lstStyle/>
            <a:p>
              <a:pPr algn="ctr">
                <a:lnSpc>
                  <a:spcPct val="76000"/>
                </a:lnSpc>
              </a:pPr>
              <a:endParaRPr lang="en-US" sz="600" b="0">
                <a:solidFill>
                  <a:srgbClr val="800080"/>
                </a:solidFill>
                <a:effectLst/>
                <a:latin typeface="Impact" pitchFamily="34" charset="0"/>
              </a:endParaRPr>
            </a:p>
            <a:p>
              <a:pPr algn="ctr">
                <a:lnSpc>
                  <a:spcPct val="76000"/>
                </a:lnSpc>
              </a:pPr>
              <a:r>
                <a:rPr lang="en-US" b="0">
                  <a:solidFill>
                    <a:srgbClr val="800080"/>
                  </a:solidFill>
                  <a:effectLst/>
                  <a:latin typeface="Impact" pitchFamily="34" charset="0"/>
                </a:rPr>
                <a:t>Subject</a:t>
              </a:r>
            </a:p>
            <a:p>
              <a:pPr algn="ctr">
                <a:lnSpc>
                  <a:spcPct val="76000"/>
                </a:lnSpc>
              </a:pPr>
              <a:r>
                <a:rPr lang="en-US" b="0">
                  <a:solidFill>
                    <a:srgbClr val="800080"/>
                  </a:solidFill>
                  <a:effectLst/>
                  <a:latin typeface="Impact" pitchFamily="34" charset="0"/>
                </a:rPr>
                <a:t>partner</a:t>
              </a:r>
              <a:endParaRPr lang="en-US" b="0">
                <a:solidFill>
                  <a:srgbClr val="800080"/>
                </a:solidFill>
                <a:effectLst/>
                <a:latin typeface="Arial Black" pitchFamily="34" charset="0"/>
              </a:endParaRPr>
            </a:p>
          </p:txBody>
        </p:sp>
        <p:sp>
          <p:nvSpPr>
            <p:cNvPr id="38923" name="Oval 11"/>
            <p:cNvSpPr>
              <a:spLocks noChangeArrowheads="1"/>
            </p:cNvSpPr>
            <p:nvPr/>
          </p:nvSpPr>
          <p:spPr bwMode="auto">
            <a:xfrm>
              <a:off x="2967" y="2157"/>
              <a:ext cx="1139" cy="451"/>
            </a:xfrm>
            <a:prstGeom prst="ellipse">
              <a:avLst/>
            </a:prstGeom>
            <a:gradFill rotWithShape="0">
              <a:gsLst>
                <a:gs pos="0">
                  <a:srgbClr val="FFFFFF"/>
                </a:gs>
                <a:gs pos="100000">
                  <a:srgbClr val="CCFF99"/>
                </a:gs>
              </a:gsLst>
              <a:path path="shape">
                <a:fillToRect l="50000" t="50000" r="50000" b="50000"/>
              </a:path>
            </a:gradFill>
            <a:ln w="9525">
              <a:round/>
              <a:headEnd/>
              <a:tailEnd/>
            </a:ln>
            <a:effectLst/>
            <a:scene3d>
              <a:camera prst="legacyPerspectiveBottomLeft"/>
              <a:lightRig rig="legacyFlat3" dir="t"/>
            </a:scene3d>
            <a:sp3d extrusionH="887400" prstMaterial="legacyMatte">
              <a:bevelT w="13500" h="13500" prst="angle"/>
              <a:bevelB w="13500" h="13500" prst="angle"/>
              <a:extrusionClr>
                <a:srgbClr val="CCFF99"/>
              </a:extrusionClr>
            </a:sp3d>
          </p:spPr>
          <p:txBody>
            <a:bodyPr wrap="none" anchor="ctr">
              <a:flatTx/>
            </a:bodyPr>
            <a:lstStyle/>
            <a:p>
              <a:pPr algn="ctr">
                <a:lnSpc>
                  <a:spcPct val="76000"/>
                </a:lnSpc>
              </a:pPr>
              <a:endParaRPr lang="en-US" sz="600" b="0">
                <a:solidFill>
                  <a:srgbClr val="003300"/>
                </a:solidFill>
                <a:effectLst/>
                <a:latin typeface="Impact" pitchFamily="34" charset="0"/>
              </a:endParaRPr>
            </a:p>
            <a:p>
              <a:pPr algn="ctr">
                <a:lnSpc>
                  <a:spcPct val="76000"/>
                </a:lnSpc>
              </a:pPr>
              <a:r>
                <a:rPr lang="en-US" b="0">
                  <a:solidFill>
                    <a:srgbClr val="003300"/>
                  </a:solidFill>
                  <a:effectLst/>
                  <a:latin typeface="Impact" pitchFamily="34" charset="0"/>
                </a:rPr>
                <a:t>Object</a:t>
              </a:r>
            </a:p>
            <a:p>
              <a:pPr algn="ctr">
                <a:lnSpc>
                  <a:spcPct val="76000"/>
                </a:lnSpc>
              </a:pPr>
              <a:r>
                <a:rPr lang="en-US" b="0">
                  <a:solidFill>
                    <a:srgbClr val="003300"/>
                  </a:solidFill>
                  <a:effectLst/>
                  <a:latin typeface="Impact" pitchFamily="34" charset="0"/>
                </a:rPr>
                <a:t>partner</a:t>
              </a:r>
              <a:endParaRPr lang="en-US" b="0">
                <a:solidFill>
                  <a:srgbClr val="003300"/>
                </a:solidFill>
                <a:effectLst/>
              </a:endParaRPr>
            </a:p>
          </p:txBody>
        </p:sp>
      </p:grpSp>
      <p:sp>
        <p:nvSpPr>
          <p:cNvPr id="38947" name="Rectangle 35"/>
          <p:cNvSpPr>
            <a:spLocks noChangeArrowheads="1"/>
          </p:cNvSpPr>
          <p:nvPr/>
        </p:nvSpPr>
        <p:spPr bwMode="auto">
          <a:xfrm>
            <a:off x="0" y="5638800"/>
            <a:ext cx="9144000" cy="1219200"/>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38945" name="Text Box 33" descr="Pink tissue paper"/>
          <p:cNvSpPr txBox="1">
            <a:spLocks noChangeArrowheads="1"/>
          </p:cNvSpPr>
          <p:nvPr/>
        </p:nvSpPr>
        <p:spPr bwMode="auto">
          <a:xfrm>
            <a:off x="381000" y="162580"/>
            <a:ext cx="5638800" cy="523220"/>
          </a:xfrm>
          <a:prstGeom prst="rect">
            <a:avLst/>
          </a:prstGeom>
          <a:noFill/>
          <a:ln w="9525">
            <a:noFill/>
            <a:miter lim="800000"/>
            <a:headEnd/>
            <a:tailEnd/>
          </a:ln>
          <a:effectLst>
            <a:outerShdw dist="12700" dir="2700000" algn="ctr" rotWithShape="0">
              <a:schemeClr val="bg1"/>
            </a:outerShdw>
          </a:effectLst>
        </p:spPr>
        <p:txBody>
          <a:bodyPr wrap="square">
            <a:spAutoFit/>
          </a:bodyPr>
          <a:lstStyle/>
          <a:p>
            <a:r>
              <a:rPr lang="en-US" sz="2800" b="0" u="sng">
                <a:solidFill>
                  <a:srgbClr val="000099"/>
                </a:solidFill>
                <a:effectLst/>
                <a:latin typeface="Arial Black" pitchFamily="34" charset="0"/>
              </a:rPr>
              <a:t>Origin-division-union-action</a:t>
            </a:r>
            <a:endParaRPr lang="en-US" sz="2800" b="0" u="sng" dirty="0">
              <a:solidFill>
                <a:srgbClr val="000099"/>
              </a:solidFill>
              <a:effectLst/>
              <a:latin typeface="Arial Black" pitchFamily="34" charset="0"/>
            </a:endParaRPr>
          </a:p>
        </p:txBody>
      </p:sp>
      <p:sp>
        <p:nvSpPr>
          <p:cNvPr id="38968" name="Text Box 56"/>
          <p:cNvSpPr txBox="1">
            <a:spLocks noChangeArrowheads="1"/>
          </p:cNvSpPr>
          <p:nvPr/>
        </p:nvSpPr>
        <p:spPr bwMode="auto">
          <a:xfrm>
            <a:off x="4557713" y="1371600"/>
            <a:ext cx="2376487" cy="457200"/>
          </a:xfrm>
          <a:prstGeom prst="rect">
            <a:avLst/>
          </a:prstGeom>
          <a:noFill/>
          <a:ln w="28575">
            <a:noFill/>
            <a:miter lim="800000"/>
            <a:headEnd/>
            <a:tailEnd/>
          </a:ln>
          <a:effectLst/>
        </p:spPr>
        <p:txBody>
          <a:bodyPr>
            <a:spAutoFit/>
          </a:bodyPr>
          <a:lstStyle/>
          <a:p>
            <a:r>
              <a:rPr lang="en-US" dirty="0">
                <a:solidFill>
                  <a:srgbClr val="6600CC"/>
                </a:solidFill>
                <a:effectLst/>
                <a:latin typeface="Eurostile" pitchFamily="34" charset="0"/>
              </a:rPr>
              <a:t>_ _ _ _ _ _ _ _ _</a:t>
            </a:r>
          </a:p>
        </p:txBody>
      </p:sp>
      <p:sp>
        <p:nvSpPr>
          <p:cNvPr id="38969" name="Text Box 57"/>
          <p:cNvSpPr txBox="1">
            <a:spLocks noChangeArrowheads="1"/>
          </p:cNvSpPr>
          <p:nvPr/>
        </p:nvSpPr>
        <p:spPr bwMode="auto">
          <a:xfrm>
            <a:off x="5908675" y="2655888"/>
            <a:ext cx="796925" cy="457200"/>
          </a:xfrm>
          <a:prstGeom prst="rect">
            <a:avLst/>
          </a:prstGeom>
          <a:noFill/>
          <a:ln w="28575">
            <a:noFill/>
            <a:miter lim="800000"/>
            <a:headEnd/>
            <a:tailEnd/>
          </a:ln>
          <a:effectLst/>
        </p:spPr>
        <p:txBody>
          <a:bodyPr>
            <a:spAutoFit/>
          </a:bodyPr>
          <a:lstStyle/>
          <a:p>
            <a:r>
              <a:rPr lang="en-US">
                <a:solidFill>
                  <a:srgbClr val="6600CC"/>
                </a:solidFill>
                <a:effectLst/>
                <a:latin typeface="Eurostile" pitchFamily="34" charset="0"/>
              </a:rPr>
              <a:t>_ _ _</a:t>
            </a:r>
          </a:p>
        </p:txBody>
      </p:sp>
      <p:sp>
        <p:nvSpPr>
          <p:cNvPr id="38971" name="Text Box 59"/>
          <p:cNvSpPr txBox="1">
            <a:spLocks noChangeArrowheads="1"/>
          </p:cNvSpPr>
          <p:nvPr/>
        </p:nvSpPr>
        <p:spPr bwMode="auto">
          <a:xfrm>
            <a:off x="4548188" y="3856038"/>
            <a:ext cx="2233612" cy="457200"/>
          </a:xfrm>
          <a:prstGeom prst="rect">
            <a:avLst/>
          </a:prstGeom>
          <a:noFill/>
          <a:ln w="28575">
            <a:noFill/>
            <a:miter lim="800000"/>
            <a:headEnd/>
            <a:tailEnd/>
          </a:ln>
          <a:effectLst/>
        </p:spPr>
        <p:txBody>
          <a:bodyPr>
            <a:spAutoFit/>
          </a:bodyPr>
          <a:lstStyle/>
          <a:p>
            <a:r>
              <a:rPr lang="en-US">
                <a:solidFill>
                  <a:srgbClr val="6600CC"/>
                </a:solidFill>
                <a:effectLst/>
                <a:latin typeface="Eurostile" pitchFamily="34" charset="0"/>
              </a:rPr>
              <a:t>_ _ _ _ _ _ _ _ _ </a:t>
            </a:r>
          </a:p>
        </p:txBody>
      </p:sp>
      <p:sp>
        <p:nvSpPr>
          <p:cNvPr id="38972" name="Text Box 60"/>
          <p:cNvSpPr txBox="1">
            <a:spLocks noChangeArrowheads="1"/>
          </p:cNvSpPr>
          <p:nvPr/>
        </p:nvSpPr>
        <p:spPr bwMode="auto">
          <a:xfrm>
            <a:off x="6629400" y="1447800"/>
            <a:ext cx="1219200" cy="579438"/>
          </a:xfrm>
          <a:prstGeom prst="rect">
            <a:avLst/>
          </a:prstGeom>
          <a:noFill/>
          <a:ln w="9525">
            <a:noFill/>
            <a:miter lim="800000"/>
            <a:headEnd/>
            <a:tailEnd/>
          </a:ln>
          <a:effectLst>
            <a:outerShdw dist="12700" dir="600000" algn="ctr" rotWithShape="0">
              <a:srgbClr val="F0E5FF"/>
            </a:outerShdw>
          </a:effectLst>
        </p:spPr>
        <p:txBody>
          <a:bodyPr>
            <a:spAutoFit/>
          </a:bodyPr>
          <a:lstStyle/>
          <a:p>
            <a:pPr>
              <a:spcBef>
                <a:spcPct val="50000"/>
              </a:spcBef>
            </a:pPr>
            <a:r>
              <a:rPr lang="en-US" sz="3200" b="0" dirty="0">
                <a:solidFill>
                  <a:srgbClr val="5100A2"/>
                </a:solidFill>
                <a:effectLst/>
                <a:latin typeface="Impact" pitchFamily="34" charset="0"/>
              </a:rPr>
              <a:t>Origin</a:t>
            </a:r>
          </a:p>
        </p:txBody>
      </p:sp>
      <p:sp>
        <p:nvSpPr>
          <p:cNvPr id="38975" name="Text Box 63"/>
          <p:cNvSpPr txBox="1">
            <a:spLocks noChangeArrowheads="1"/>
          </p:cNvSpPr>
          <p:nvPr/>
        </p:nvSpPr>
        <p:spPr bwMode="auto">
          <a:xfrm>
            <a:off x="6629400" y="2743200"/>
            <a:ext cx="1600200" cy="579438"/>
          </a:xfrm>
          <a:prstGeom prst="rect">
            <a:avLst/>
          </a:prstGeom>
          <a:noFill/>
          <a:ln w="9525">
            <a:noFill/>
            <a:miter lim="800000"/>
            <a:headEnd/>
            <a:tailEnd/>
          </a:ln>
          <a:effectLst>
            <a:outerShdw dist="12700" dir="600000" algn="ctr" rotWithShape="0">
              <a:srgbClr val="F0E5FF"/>
            </a:outerShdw>
          </a:effectLst>
        </p:spPr>
        <p:txBody>
          <a:bodyPr>
            <a:spAutoFit/>
          </a:bodyPr>
          <a:lstStyle/>
          <a:p>
            <a:pPr>
              <a:spcBef>
                <a:spcPct val="50000"/>
              </a:spcBef>
            </a:pPr>
            <a:r>
              <a:rPr lang="en-US" sz="3200" b="0" dirty="0">
                <a:solidFill>
                  <a:srgbClr val="5100A2"/>
                </a:solidFill>
                <a:effectLst/>
                <a:latin typeface="Impact" pitchFamily="34" charset="0"/>
              </a:rPr>
              <a:t>Division</a:t>
            </a:r>
          </a:p>
        </p:txBody>
      </p:sp>
      <p:sp>
        <p:nvSpPr>
          <p:cNvPr id="38976" name="Text Box 64"/>
          <p:cNvSpPr txBox="1">
            <a:spLocks noChangeArrowheads="1"/>
          </p:cNvSpPr>
          <p:nvPr/>
        </p:nvSpPr>
        <p:spPr bwMode="auto">
          <a:xfrm>
            <a:off x="6629400" y="3962400"/>
            <a:ext cx="1219200" cy="579438"/>
          </a:xfrm>
          <a:prstGeom prst="rect">
            <a:avLst/>
          </a:prstGeom>
          <a:noFill/>
          <a:ln w="9525">
            <a:noFill/>
            <a:miter lim="800000"/>
            <a:headEnd/>
            <a:tailEnd/>
          </a:ln>
          <a:effectLst>
            <a:outerShdw dist="12700" dir="600000" algn="ctr" rotWithShape="0">
              <a:srgbClr val="F0E5FF"/>
            </a:outerShdw>
          </a:effectLst>
        </p:spPr>
        <p:txBody>
          <a:bodyPr>
            <a:spAutoFit/>
          </a:bodyPr>
          <a:lstStyle/>
          <a:p>
            <a:pPr>
              <a:spcBef>
                <a:spcPct val="50000"/>
              </a:spcBef>
            </a:pPr>
            <a:r>
              <a:rPr lang="en-US" sz="3200" b="0">
                <a:solidFill>
                  <a:srgbClr val="5100A2"/>
                </a:solidFill>
                <a:effectLst/>
                <a:latin typeface="Impact" pitchFamily="34" charset="0"/>
              </a:rPr>
              <a:t>Union</a:t>
            </a:r>
          </a:p>
        </p:txBody>
      </p:sp>
      <p:grpSp>
        <p:nvGrpSpPr>
          <p:cNvPr id="4" name="Group 91"/>
          <p:cNvGrpSpPr>
            <a:grpSpLocks/>
          </p:cNvGrpSpPr>
          <p:nvPr/>
        </p:nvGrpSpPr>
        <p:grpSpPr bwMode="auto">
          <a:xfrm>
            <a:off x="1904883" y="5791201"/>
            <a:ext cx="5486517" cy="862801"/>
            <a:chOff x="240" y="3552"/>
            <a:chExt cx="3844" cy="457"/>
          </a:xfrm>
        </p:grpSpPr>
        <p:sp>
          <p:nvSpPr>
            <p:cNvPr id="38949" name="Text Box 37"/>
            <p:cNvSpPr txBox="1">
              <a:spLocks noChangeArrowheads="1"/>
            </p:cNvSpPr>
            <p:nvPr/>
          </p:nvSpPr>
          <p:spPr bwMode="auto">
            <a:xfrm>
              <a:off x="240" y="3552"/>
              <a:ext cx="240" cy="301"/>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6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38948" name="Text Box 36"/>
            <p:cNvSpPr txBox="1">
              <a:spLocks noChangeArrowheads="1"/>
            </p:cNvSpPr>
            <p:nvPr/>
          </p:nvSpPr>
          <p:spPr bwMode="auto">
            <a:xfrm>
              <a:off x="432" y="3569"/>
              <a:ext cx="3652" cy="440"/>
            </a:xfrm>
            <a:prstGeom prst="rect">
              <a:avLst/>
            </a:prstGeom>
            <a:noFill/>
            <a:ln w="9525">
              <a:noFill/>
              <a:miter lim="800000"/>
              <a:headEnd/>
              <a:tailEnd/>
            </a:ln>
            <a:effectLst/>
          </p:spPr>
          <p:txBody>
            <a:bodyPr wrap="square">
              <a:spAutoFit/>
            </a:bodyPr>
            <a:lstStyle/>
            <a:p>
              <a:pPr>
                <a:lnSpc>
                  <a:spcPct val="80000"/>
                </a:lnSpc>
              </a:pPr>
              <a:r>
                <a:rPr lang="en-US" sz="2000" dirty="0">
                  <a:solidFill>
                    <a:srgbClr val="FFFFFF"/>
                  </a:solidFill>
                  <a:effectLst/>
                  <a:latin typeface="Arial Narrow" pitchFamily="34" charset="0"/>
                </a:rPr>
                <a:t>The process in which out of </a:t>
              </a:r>
              <a:r>
                <a:rPr lang="en-US" sz="2000" u="sng" dirty="0">
                  <a:solidFill>
                    <a:srgbClr val="FFFFFF"/>
                  </a:solidFill>
                  <a:effectLst/>
                  <a:latin typeface="Arial Narrow" pitchFamily="34" charset="0"/>
                </a:rPr>
                <a:t>God</a:t>
              </a:r>
              <a:r>
                <a:rPr lang="en-US" sz="2000" dirty="0">
                  <a:solidFill>
                    <a:srgbClr val="FFFFFF"/>
                  </a:solidFill>
                  <a:effectLst/>
                  <a:latin typeface="Arial Narrow" pitchFamily="34" charset="0"/>
                </a:rPr>
                <a:t>, the Origin, </a:t>
              </a:r>
              <a:r>
                <a:rPr lang="en-US" sz="2000" u="sng" dirty="0">
                  <a:solidFill>
                    <a:srgbClr val="FFFFFF"/>
                  </a:solidFill>
                  <a:effectLst/>
                  <a:latin typeface="Arial Narrow" pitchFamily="34" charset="0"/>
                </a:rPr>
                <a:t>two entities</a:t>
              </a:r>
              <a:r>
                <a:rPr lang="en-US" sz="2000" dirty="0">
                  <a:solidFill>
                    <a:srgbClr val="FFFFFF"/>
                  </a:solidFill>
                  <a:effectLst/>
                  <a:latin typeface="Arial Narrow" pitchFamily="34" charset="0"/>
                </a:rPr>
                <a:t> are separately manifested and </a:t>
              </a:r>
              <a:r>
                <a:rPr lang="en-US" sz="2000" u="sng" dirty="0">
                  <a:solidFill>
                    <a:srgbClr val="FFFFFF"/>
                  </a:solidFill>
                  <a:effectLst/>
                  <a:latin typeface="Arial Narrow" pitchFamily="34" charset="0"/>
                </a:rPr>
                <a:t>reunited</a:t>
              </a:r>
              <a:r>
                <a:rPr lang="en-US" sz="2000" dirty="0">
                  <a:solidFill>
                    <a:srgbClr val="FFFFFF"/>
                  </a:solidFill>
                  <a:effectLst/>
                  <a:latin typeface="Arial Narrow" pitchFamily="34" charset="0"/>
                </a:rPr>
                <a:t> in oneness</a:t>
              </a:r>
              <a:r>
                <a:rPr lang="en-US" sz="2000" b="0" dirty="0">
                  <a:solidFill>
                    <a:srgbClr val="FFFFFF"/>
                  </a:solidFill>
                  <a:effectLst/>
                  <a:latin typeface="Arial Narrow" pitchFamily="34" charset="0"/>
                </a:rPr>
                <a:t> </a:t>
              </a:r>
              <a:r>
                <a:rPr lang="en-US" sz="2000" dirty="0">
                  <a:solidFill>
                    <a:srgbClr val="FFFFFF"/>
                  </a:solidFill>
                  <a:effectLst/>
                  <a:latin typeface="Arial Narrow" pitchFamily="34" charset="0"/>
                </a:rPr>
                <a:t>is called </a:t>
              </a:r>
              <a:r>
                <a:rPr lang="en-US" sz="2000" i="1" u="sng" dirty="0">
                  <a:solidFill>
                    <a:srgbClr val="FFFFFF"/>
                  </a:solidFill>
                  <a:effectLst/>
                  <a:latin typeface="Arial Narrow" pitchFamily="34" charset="0"/>
                </a:rPr>
                <a:t>origin – division – union action</a:t>
              </a:r>
              <a:r>
                <a:rPr lang="en-US" sz="2000" b="0" i="1" u="sng" dirty="0">
                  <a:solidFill>
                    <a:srgbClr val="FFFFFF"/>
                  </a:solidFill>
                  <a:effectLst/>
                  <a:latin typeface="Arial Narrow" pitchFamily="34" charset="0"/>
                </a:rPr>
                <a:t>.</a:t>
              </a:r>
            </a:p>
          </p:txBody>
        </p:sp>
      </p:grpSp>
      <p:sp>
        <p:nvSpPr>
          <p:cNvPr id="38963" name="Line 51"/>
          <p:cNvSpPr>
            <a:spLocks noChangeShapeType="1"/>
          </p:cNvSpPr>
          <p:nvPr/>
        </p:nvSpPr>
        <p:spPr bwMode="auto">
          <a:xfrm rot="5400000">
            <a:off x="3409950" y="2654300"/>
            <a:ext cx="0" cy="952500"/>
          </a:xfrm>
          <a:prstGeom prst="line">
            <a:avLst/>
          </a:prstGeom>
          <a:noFill/>
          <a:ln w="57150">
            <a:solidFill>
              <a:srgbClr val="6600FF"/>
            </a:solidFill>
            <a:round/>
            <a:headEnd/>
            <a:tailEnd type="triangle" w="med" len="med"/>
          </a:ln>
          <a:effectLst/>
        </p:spPr>
        <p:txBody>
          <a:bodyPr/>
          <a:lstStyle/>
          <a:p>
            <a:pPr>
              <a:lnSpc>
                <a:spcPct val="75000"/>
              </a:lnSpc>
            </a:pPr>
            <a:endParaRPr lang="en-US" sz="2700" b="0">
              <a:solidFill>
                <a:srgbClr val="000099"/>
              </a:solidFill>
              <a:effectLst/>
              <a:latin typeface="Impact" pitchFamily="34" charset="0"/>
            </a:endParaRPr>
          </a:p>
        </p:txBody>
      </p:sp>
      <p:sp>
        <p:nvSpPr>
          <p:cNvPr id="38966" name="Line 54"/>
          <p:cNvSpPr>
            <a:spLocks noChangeShapeType="1"/>
          </p:cNvSpPr>
          <p:nvPr/>
        </p:nvSpPr>
        <p:spPr bwMode="auto">
          <a:xfrm rot="16200000">
            <a:off x="3429794" y="2513807"/>
            <a:ext cx="0" cy="912812"/>
          </a:xfrm>
          <a:prstGeom prst="line">
            <a:avLst/>
          </a:prstGeom>
          <a:noFill/>
          <a:ln w="57150">
            <a:solidFill>
              <a:srgbClr val="6600FF"/>
            </a:solidFill>
            <a:round/>
            <a:headEnd/>
            <a:tailEnd type="triangle" w="med" len="med"/>
          </a:ln>
          <a:effectLst/>
        </p:spPr>
        <p:txBody>
          <a:bodyPr/>
          <a:lstStyle/>
          <a:p>
            <a:pPr>
              <a:lnSpc>
                <a:spcPct val="75000"/>
              </a:lnSpc>
            </a:pPr>
            <a:endParaRPr lang="en-US" sz="2700" b="0">
              <a:solidFill>
                <a:srgbClr val="000099"/>
              </a:solidFill>
              <a:effectLst/>
              <a:latin typeface="Impact" pitchFamily="34" charset="0"/>
            </a:endParaRPr>
          </a:p>
        </p:txBody>
      </p:sp>
      <p:sp>
        <p:nvSpPr>
          <p:cNvPr id="38992" name="Line 80"/>
          <p:cNvSpPr>
            <a:spLocks noChangeShapeType="1"/>
          </p:cNvSpPr>
          <p:nvPr/>
        </p:nvSpPr>
        <p:spPr bwMode="auto">
          <a:xfrm rot="5400000">
            <a:off x="3409950" y="2654300"/>
            <a:ext cx="0" cy="952500"/>
          </a:xfrm>
          <a:prstGeom prst="line">
            <a:avLst/>
          </a:prstGeom>
          <a:noFill/>
          <a:ln w="57150">
            <a:solidFill>
              <a:srgbClr val="6600FF"/>
            </a:solidFill>
            <a:round/>
            <a:headEnd/>
            <a:tailEnd type="triangle" w="med" len="med"/>
          </a:ln>
          <a:effectLst/>
        </p:spPr>
        <p:txBody>
          <a:bodyPr/>
          <a:lstStyle/>
          <a:p>
            <a:pPr>
              <a:lnSpc>
                <a:spcPct val="75000"/>
              </a:lnSpc>
            </a:pPr>
            <a:endParaRPr lang="en-US" sz="2700" b="0">
              <a:solidFill>
                <a:srgbClr val="000099"/>
              </a:solidFill>
              <a:effectLst/>
              <a:latin typeface="Impact" pitchFamily="34" charset="0"/>
            </a:endParaRPr>
          </a:p>
        </p:txBody>
      </p:sp>
      <p:sp>
        <p:nvSpPr>
          <p:cNvPr id="38993" name="Line 81"/>
          <p:cNvSpPr>
            <a:spLocks noChangeShapeType="1"/>
          </p:cNvSpPr>
          <p:nvPr/>
        </p:nvSpPr>
        <p:spPr bwMode="auto">
          <a:xfrm rot="16200000">
            <a:off x="3429794" y="2513807"/>
            <a:ext cx="0" cy="912812"/>
          </a:xfrm>
          <a:prstGeom prst="line">
            <a:avLst/>
          </a:prstGeom>
          <a:noFill/>
          <a:ln w="57150">
            <a:solidFill>
              <a:srgbClr val="6600FF"/>
            </a:solidFill>
            <a:round/>
            <a:headEnd/>
            <a:tailEnd type="triangle" w="med" len="med"/>
          </a:ln>
          <a:effectLst/>
        </p:spPr>
        <p:txBody>
          <a:bodyPr/>
          <a:lstStyle/>
          <a:p>
            <a:pPr>
              <a:lnSpc>
                <a:spcPct val="75000"/>
              </a:lnSpc>
            </a:pPr>
            <a:endParaRPr lang="en-US" sz="2700" b="0">
              <a:solidFill>
                <a:srgbClr val="000099"/>
              </a:solidFill>
              <a:effectLst/>
              <a:latin typeface="Impact" pitchFamily="34" charset="0"/>
            </a:endParaRPr>
          </a:p>
        </p:txBody>
      </p:sp>
      <p:sp>
        <p:nvSpPr>
          <p:cNvPr id="38925" name="AutoShape 13"/>
          <p:cNvSpPr>
            <a:spLocks noChangeArrowheads="1"/>
          </p:cNvSpPr>
          <p:nvPr/>
        </p:nvSpPr>
        <p:spPr bwMode="auto">
          <a:xfrm>
            <a:off x="3348038" y="2247900"/>
            <a:ext cx="122237" cy="1485900"/>
          </a:xfrm>
          <a:prstGeom prst="downArrow">
            <a:avLst>
              <a:gd name="adj1" fmla="val 50000"/>
              <a:gd name="adj2" fmla="val 303897"/>
            </a:avLst>
          </a:prstGeom>
          <a:solidFill>
            <a:srgbClr val="6699FF"/>
          </a:solidFill>
          <a:ln w="38100">
            <a:solidFill>
              <a:srgbClr val="00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grpSp>
        <p:nvGrpSpPr>
          <p:cNvPr id="5" name="Group 87"/>
          <p:cNvGrpSpPr>
            <a:grpSpLocks/>
          </p:cNvGrpSpPr>
          <p:nvPr/>
        </p:nvGrpSpPr>
        <p:grpSpPr bwMode="auto">
          <a:xfrm>
            <a:off x="2424113" y="1295400"/>
            <a:ext cx="1968500" cy="1033463"/>
            <a:chOff x="1911" y="1248"/>
            <a:chExt cx="1240" cy="651"/>
          </a:xfrm>
        </p:grpSpPr>
        <p:sp>
          <p:nvSpPr>
            <p:cNvPr id="38919" name="Oval 7"/>
            <p:cNvSpPr>
              <a:spLocks noChangeArrowheads="1"/>
            </p:cNvSpPr>
            <p:nvPr/>
          </p:nvSpPr>
          <p:spPr bwMode="auto">
            <a:xfrm>
              <a:off x="1911" y="1248"/>
              <a:ext cx="1240" cy="651"/>
            </a:xfrm>
            <a:prstGeom prst="ellipse">
              <a:avLst/>
            </a:prstGeom>
            <a:gradFill rotWithShape="0">
              <a:gsLst>
                <a:gs pos="0">
                  <a:schemeClr val="bg1"/>
                </a:gs>
                <a:gs pos="100000">
                  <a:srgbClr val="FFFFFF"/>
                </a:gs>
              </a:gsLst>
              <a:lin ang="5400000" scaled="1"/>
            </a:gradFill>
            <a:ln w="12700">
              <a:round/>
              <a:headEnd/>
              <a:tailEnd/>
            </a:ln>
            <a:effectLst/>
            <a:scene3d>
              <a:camera prst="legacyPerspectiveBottomLeft"/>
              <a:lightRig rig="legacyFlat3" dir="t"/>
            </a:scene3d>
            <a:sp3d extrusionH="887400" prstMaterial="legacyMatte">
              <a:bevelT w="13500" h="13500" prst="angle"/>
              <a:bevelB w="13500" h="13500" prst="angle"/>
              <a:extrusionClr>
                <a:srgbClr val="CCFFFF"/>
              </a:extrusionClr>
            </a:sp3d>
          </p:spPr>
          <p:txBody>
            <a:bodyPr wrap="none" anchor="ctr">
              <a:flatTx/>
            </a:bodyPr>
            <a:lstStyle/>
            <a:p>
              <a:pPr algn="ctr"/>
              <a:endParaRPr lang="en-US" sz="4800">
                <a:solidFill>
                  <a:srgbClr val="6600CC"/>
                </a:solidFill>
                <a:effectLst/>
                <a:latin typeface="Impact" pitchFamily="34" charset="0"/>
              </a:endParaRPr>
            </a:p>
          </p:txBody>
        </p:sp>
        <p:sp>
          <p:nvSpPr>
            <p:cNvPr id="38920" name="WordArt 8"/>
            <p:cNvSpPr>
              <a:spLocks noChangeArrowheads="1" noChangeShapeType="1" noTextEdit="1"/>
            </p:cNvSpPr>
            <p:nvPr/>
          </p:nvSpPr>
          <p:spPr bwMode="auto">
            <a:xfrm>
              <a:off x="2031" y="1392"/>
              <a:ext cx="1034" cy="268"/>
            </a:xfrm>
            <a:prstGeom prst="rect">
              <a:avLst/>
            </a:prstGeom>
          </p:spPr>
          <p:txBody>
            <a:bodyPr wrap="none" fromWordArt="1">
              <a:prstTxWarp prst="textPlain">
                <a:avLst>
                  <a:gd name="adj" fmla="val 50000"/>
                </a:avLst>
              </a:prstTxWarp>
              <a:scene3d>
                <a:camera prst="legacyPerspectiveBottomLeft"/>
                <a:lightRig rig="legacyNormal3" dir="t"/>
              </a:scene3d>
              <a:sp3d extrusionH="887400" prstMaterial="legacyMatte">
                <a:extrusionClr>
                  <a:srgbClr val="6600CC"/>
                </a:extrusionClr>
              </a:sp3d>
            </a:bodyPr>
            <a:lstStyle/>
            <a:p>
              <a:pPr algn="ctr">
                <a:lnSpc>
                  <a:spcPct val="75000"/>
                </a:lnSpc>
              </a:pPr>
              <a:r>
                <a:rPr lang="en-US" sz="3600" b="0" kern="10">
                  <a:ln w="9525">
                    <a:round/>
                    <a:headEnd/>
                    <a:tailEnd/>
                  </a:ln>
                  <a:gradFill rotWithShape="0">
                    <a:gsLst>
                      <a:gs pos="0">
                        <a:srgbClr val="6600CC"/>
                      </a:gs>
                      <a:gs pos="50000">
                        <a:srgbClr val="FFFFFF"/>
                      </a:gs>
                      <a:gs pos="100000">
                        <a:srgbClr val="6600CC"/>
                      </a:gs>
                    </a:gsLst>
                    <a:lin ang="2700000" scaled="1"/>
                  </a:gradFill>
                  <a:effectLst/>
                  <a:latin typeface="Impact"/>
                </a:rPr>
                <a:t>God</a:t>
              </a:r>
            </a:p>
          </p:txBody>
        </p:sp>
      </p:gr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8945"/>
                                        </p:tgtEl>
                                        <p:attrNameLst>
                                          <p:attrName>style.visibility</p:attrName>
                                        </p:attrNameLst>
                                      </p:cBhvr>
                                      <p:to>
                                        <p:strVal val="visible"/>
                                      </p:to>
                                    </p:set>
                                    <p:anim calcmode="lin" valueType="num">
                                      <p:cBhvr>
                                        <p:cTn id="7" dur="1000" fill="hold"/>
                                        <p:tgtEl>
                                          <p:spTgt spid="38945"/>
                                        </p:tgtEl>
                                        <p:attrNameLst>
                                          <p:attrName>ppt_w</p:attrName>
                                        </p:attrNameLst>
                                      </p:cBhvr>
                                      <p:tavLst>
                                        <p:tav tm="0">
                                          <p:val>
                                            <p:strVal val="#ppt_w*0.70"/>
                                          </p:val>
                                        </p:tav>
                                        <p:tav tm="100000">
                                          <p:val>
                                            <p:strVal val="#ppt_w"/>
                                          </p:val>
                                        </p:tav>
                                      </p:tavLst>
                                    </p:anim>
                                    <p:anim calcmode="lin" valueType="num">
                                      <p:cBhvr>
                                        <p:cTn id="8" dur="1000" fill="hold"/>
                                        <p:tgtEl>
                                          <p:spTgt spid="38945"/>
                                        </p:tgtEl>
                                        <p:attrNameLst>
                                          <p:attrName>ppt_h</p:attrName>
                                        </p:attrNameLst>
                                      </p:cBhvr>
                                      <p:tavLst>
                                        <p:tav tm="0">
                                          <p:val>
                                            <p:strVal val="#ppt_h"/>
                                          </p:val>
                                        </p:tav>
                                        <p:tav tm="100000">
                                          <p:val>
                                            <p:strVal val="#ppt_h"/>
                                          </p:val>
                                        </p:tav>
                                      </p:tavLst>
                                    </p:anim>
                                    <p:animEffect transition="in" filter="fade">
                                      <p:cBhvr>
                                        <p:cTn id="9" dur="1000"/>
                                        <p:tgtEl>
                                          <p:spTgt spid="3894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2/3*#ppt_w"/>
                                          </p:val>
                                        </p:tav>
                                        <p:tav tm="100000">
                                          <p:val>
                                            <p:strVal val="#ppt_w"/>
                                          </p:val>
                                        </p:tav>
                                      </p:tavLst>
                                    </p:anim>
                                    <p:anim calcmode="lin" valueType="num">
                                      <p:cBhvr>
                                        <p:cTn id="20" dur="1000" fill="hold"/>
                                        <p:tgtEl>
                                          <p:spTgt spid="5"/>
                                        </p:tgtEl>
                                        <p:attrNameLst>
                                          <p:attrName>ppt_h</p:attrName>
                                        </p:attrNameLst>
                                      </p:cBhvr>
                                      <p:tavLst>
                                        <p:tav tm="0">
                                          <p:val>
                                            <p:strVal val="2/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38966"/>
                                        </p:tgtEl>
                                        <p:attrNameLst>
                                          <p:attrName>style.visibility</p:attrName>
                                        </p:attrNameLst>
                                      </p:cBhvr>
                                      <p:to>
                                        <p:strVal val="visible"/>
                                      </p:to>
                                    </p:set>
                                    <p:animEffect transition="in" filter="wipe(left)">
                                      <p:cBhvr>
                                        <p:cTn id="29" dur="500"/>
                                        <p:tgtEl>
                                          <p:spTgt spid="38966"/>
                                        </p:tgtEl>
                                      </p:cBhvr>
                                    </p:animEffect>
                                  </p:childTnLst>
                                  <p:subTnLst>
                                    <p:set>
                                      <p:cBhvr override="childStyle">
                                        <p:cTn dur="1" fill="hold" display="0" masterRel="sameClick" afterEffect="1">
                                          <p:stCondLst>
                                            <p:cond evt="end" delay="0">
                                              <p:tn val="27"/>
                                            </p:cond>
                                          </p:stCondLst>
                                        </p:cTn>
                                        <p:tgtEl>
                                          <p:spTgt spid="38966"/>
                                        </p:tgtEl>
                                        <p:attrNameLst>
                                          <p:attrName>style.visibility</p:attrName>
                                        </p:attrNameLst>
                                      </p:cBhvr>
                                      <p:to>
                                        <p:strVal val="hidden"/>
                                      </p:to>
                                    </p:set>
                                  </p:subTnLst>
                                </p:cTn>
                              </p:par>
                            </p:childTnLst>
                          </p:cTn>
                        </p:par>
                        <p:par>
                          <p:cTn id="30" fill="hold">
                            <p:stCondLst>
                              <p:cond delay="1500"/>
                            </p:stCondLst>
                            <p:childTnLst>
                              <p:par>
                                <p:cTn id="31" presetID="22" presetClass="entr" presetSubtype="2" fill="hold" grpId="0" nodeType="afterEffect">
                                  <p:stCondLst>
                                    <p:cond delay="0"/>
                                  </p:stCondLst>
                                  <p:childTnLst>
                                    <p:set>
                                      <p:cBhvr>
                                        <p:cTn id="32" dur="1" fill="hold">
                                          <p:stCondLst>
                                            <p:cond delay="0"/>
                                          </p:stCondLst>
                                        </p:cTn>
                                        <p:tgtEl>
                                          <p:spTgt spid="38963"/>
                                        </p:tgtEl>
                                        <p:attrNameLst>
                                          <p:attrName>style.visibility</p:attrName>
                                        </p:attrNameLst>
                                      </p:cBhvr>
                                      <p:to>
                                        <p:strVal val="visible"/>
                                      </p:to>
                                    </p:set>
                                    <p:animEffect transition="in" filter="wipe(right)">
                                      <p:cBhvr>
                                        <p:cTn id="33" dur="500"/>
                                        <p:tgtEl>
                                          <p:spTgt spid="38963"/>
                                        </p:tgtEl>
                                      </p:cBhvr>
                                    </p:animEffect>
                                  </p:childTnLst>
                                  <p:subTnLst>
                                    <p:set>
                                      <p:cBhvr override="childStyle">
                                        <p:cTn dur="1" fill="hold" display="0" masterRel="sameClick" afterEffect="1">
                                          <p:stCondLst>
                                            <p:cond evt="end" delay="0">
                                              <p:tn val="31"/>
                                            </p:cond>
                                          </p:stCondLst>
                                        </p:cTn>
                                        <p:tgtEl>
                                          <p:spTgt spid="38963"/>
                                        </p:tgtEl>
                                        <p:attrNameLst>
                                          <p:attrName>style.visibility</p:attrName>
                                        </p:attrNameLst>
                                      </p:cBhvr>
                                      <p:to>
                                        <p:strVal val="hidden"/>
                                      </p:to>
                                    </p:set>
                                  </p:subTnLst>
                                </p:cTn>
                              </p:par>
                            </p:childTnLst>
                          </p:cTn>
                        </p:par>
                        <p:par>
                          <p:cTn id="34" fill="hold">
                            <p:stCondLst>
                              <p:cond delay="2000"/>
                            </p:stCondLst>
                            <p:childTnLst>
                              <p:par>
                                <p:cTn id="35" presetID="22" presetClass="entr" presetSubtype="8" fill="hold" grpId="0" nodeType="afterEffect">
                                  <p:stCondLst>
                                    <p:cond delay="0"/>
                                  </p:stCondLst>
                                  <p:childTnLst>
                                    <p:set>
                                      <p:cBhvr>
                                        <p:cTn id="36" dur="1" fill="hold">
                                          <p:stCondLst>
                                            <p:cond delay="0"/>
                                          </p:stCondLst>
                                        </p:cTn>
                                        <p:tgtEl>
                                          <p:spTgt spid="38993"/>
                                        </p:tgtEl>
                                        <p:attrNameLst>
                                          <p:attrName>style.visibility</p:attrName>
                                        </p:attrNameLst>
                                      </p:cBhvr>
                                      <p:to>
                                        <p:strVal val="visible"/>
                                      </p:to>
                                    </p:set>
                                    <p:animEffect transition="in" filter="wipe(left)">
                                      <p:cBhvr>
                                        <p:cTn id="37" dur="500"/>
                                        <p:tgtEl>
                                          <p:spTgt spid="38993"/>
                                        </p:tgtEl>
                                      </p:cBhvr>
                                    </p:animEffect>
                                  </p:childTnLst>
                                </p:cTn>
                              </p:par>
                            </p:childTnLst>
                          </p:cTn>
                        </p:par>
                        <p:par>
                          <p:cTn id="38" fill="hold">
                            <p:stCondLst>
                              <p:cond delay="2500"/>
                            </p:stCondLst>
                            <p:childTnLst>
                              <p:par>
                                <p:cTn id="39" presetID="22" presetClass="entr" presetSubtype="2" fill="hold" grpId="0" nodeType="afterEffect">
                                  <p:stCondLst>
                                    <p:cond delay="0"/>
                                  </p:stCondLst>
                                  <p:childTnLst>
                                    <p:set>
                                      <p:cBhvr>
                                        <p:cTn id="40" dur="1" fill="hold">
                                          <p:stCondLst>
                                            <p:cond delay="0"/>
                                          </p:stCondLst>
                                        </p:cTn>
                                        <p:tgtEl>
                                          <p:spTgt spid="38992"/>
                                        </p:tgtEl>
                                        <p:attrNameLst>
                                          <p:attrName>style.visibility</p:attrName>
                                        </p:attrNameLst>
                                      </p:cBhvr>
                                      <p:to>
                                        <p:strVal val="visible"/>
                                      </p:to>
                                    </p:set>
                                    <p:animEffect transition="in" filter="wipe(right)">
                                      <p:cBhvr>
                                        <p:cTn id="41" dur="500"/>
                                        <p:tgtEl>
                                          <p:spTgt spid="3899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up)">
                                      <p:cBhvr>
                                        <p:cTn id="46" dur="1000"/>
                                        <p:tgtEl>
                                          <p:spTgt spid="2"/>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38925"/>
                                        </p:tgtEl>
                                        <p:attrNameLst>
                                          <p:attrName>style.visibility</p:attrName>
                                        </p:attrNameLst>
                                      </p:cBhvr>
                                      <p:to>
                                        <p:strVal val="visible"/>
                                      </p:to>
                                    </p:set>
                                    <p:animEffect transition="in" filter="fade">
                                      <p:cBhvr>
                                        <p:cTn id="50" dur="1000"/>
                                        <p:tgtEl>
                                          <p:spTgt spid="3892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8968"/>
                                        </p:tgtEl>
                                        <p:attrNameLst>
                                          <p:attrName>style.visibility</p:attrName>
                                        </p:attrNameLst>
                                      </p:cBhvr>
                                      <p:to>
                                        <p:strVal val="visible"/>
                                      </p:to>
                                    </p:set>
                                    <p:animEffect transition="in" filter="fade">
                                      <p:cBhvr>
                                        <p:cTn id="55" dur="1000"/>
                                        <p:tgtEl>
                                          <p:spTgt spid="38968"/>
                                        </p:tgtEl>
                                      </p:cBhvr>
                                    </p:animEffect>
                                  </p:childTnLst>
                                </p:cTn>
                              </p:par>
                              <p:par>
                                <p:cTn id="56" presetID="17" presetClass="entr" presetSubtype="10" fill="hold" grpId="0" nodeType="withEffect">
                                  <p:stCondLst>
                                    <p:cond delay="0"/>
                                  </p:stCondLst>
                                  <p:childTnLst>
                                    <p:set>
                                      <p:cBhvr>
                                        <p:cTn id="57" dur="1" fill="hold">
                                          <p:stCondLst>
                                            <p:cond delay="0"/>
                                          </p:stCondLst>
                                        </p:cTn>
                                        <p:tgtEl>
                                          <p:spTgt spid="38972"/>
                                        </p:tgtEl>
                                        <p:attrNameLst>
                                          <p:attrName>style.visibility</p:attrName>
                                        </p:attrNameLst>
                                      </p:cBhvr>
                                      <p:to>
                                        <p:strVal val="visible"/>
                                      </p:to>
                                    </p:set>
                                    <p:anim calcmode="lin" valueType="num">
                                      <p:cBhvr>
                                        <p:cTn id="58" dur="1000" fill="hold"/>
                                        <p:tgtEl>
                                          <p:spTgt spid="38972"/>
                                        </p:tgtEl>
                                        <p:attrNameLst>
                                          <p:attrName>ppt_w</p:attrName>
                                        </p:attrNameLst>
                                      </p:cBhvr>
                                      <p:tavLst>
                                        <p:tav tm="0">
                                          <p:val>
                                            <p:fltVal val="0"/>
                                          </p:val>
                                        </p:tav>
                                        <p:tav tm="100000">
                                          <p:val>
                                            <p:strVal val="#ppt_w"/>
                                          </p:val>
                                        </p:tav>
                                      </p:tavLst>
                                    </p:anim>
                                    <p:anim calcmode="lin" valueType="num">
                                      <p:cBhvr>
                                        <p:cTn id="59" dur="1000" fill="hold"/>
                                        <p:tgtEl>
                                          <p:spTgt spid="38972"/>
                                        </p:tgtEl>
                                        <p:attrNameLst>
                                          <p:attrName>ppt_h</p:attrName>
                                        </p:attrNameLst>
                                      </p:cBhvr>
                                      <p:tavLst>
                                        <p:tav tm="0">
                                          <p:val>
                                            <p:strVal val="#ppt_h"/>
                                          </p:val>
                                        </p:tav>
                                        <p:tav tm="100000">
                                          <p:val>
                                            <p:strVal val="#ppt_h"/>
                                          </p:val>
                                        </p:tav>
                                      </p:tavLst>
                                    </p:anim>
                                  </p:childTnLst>
                                </p:cTn>
                              </p:par>
                              <p:par>
                                <p:cTn id="60" presetID="10" presetClass="entr" presetSubtype="0" fill="hold" grpId="0" nodeType="withEffect">
                                  <p:stCondLst>
                                    <p:cond delay="0"/>
                                  </p:stCondLst>
                                  <p:childTnLst>
                                    <p:set>
                                      <p:cBhvr>
                                        <p:cTn id="61" dur="1" fill="hold">
                                          <p:stCondLst>
                                            <p:cond delay="0"/>
                                          </p:stCondLst>
                                        </p:cTn>
                                        <p:tgtEl>
                                          <p:spTgt spid="38969"/>
                                        </p:tgtEl>
                                        <p:attrNameLst>
                                          <p:attrName>style.visibility</p:attrName>
                                        </p:attrNameLst>
                                      </p:cBhvr>
                                      <p:to>
                                        <p:strVal val="visible"/>
                                      </p:to>
                                    </p:set>
                                    <p:animEffect transition="in" filter="fade">
                                      <p:cBhvr>
                                        <p:cTn id="62" dur="1000"/>
                                        <p:tgtEl>
                                          <p:spTgt spid="38969"/>
                                        </p:tgtEl>
                                      </p:cBhvr>
                                    </p:animEffect>
                                  </p:childTnLst>
                                </p:cTn>
                              </p:par>
                              <p:par>
                                <p:cTn id="63" presetID="17" presetClass="entr" presetSubtype="10" fill="hold" grpId="0" nodeType="withEffect">
                                  <p:stCondLst>
                                    <p:cond delay="0"/>
                                  </p:stCondLst>
                                  <p:childTnLst>
                                    <p:set>
                                      <p:cBhvr>
                                        <p:cTn id="64" dur="1" fill="hold">
                                          <p:stCondLst>
                                            <p:cond delay="0"/>
                                          </p:stCondLst>
                                        </p:cTn>
                                        <p:tgtEl>
                                          <p:spTgt spid="38975"/>
                                        </p:tgtEl>
                                        <p:attrNameLst>
                                          <p:attrName>style.visibility</p:attrName>
                                        </p:attrNameLst>
                                      </p:cBhvr>
                                      <p:to>
                                        <p:strVal val="visible"/>
                                      </p:to>
                                    </p:set>
                                    <p:anim calcmode="lin" valueType="num">
                                      <p:cBhvr>
                                        <p:cTn id="65" dur="1000" fill="hold"/>
                                        <p:tgtEl>
                                          <p:spTgt spid="38975"/>
                                        </p:tgtEl>
                                        <p:attrNameLst>
                                          <p:attrName>ppt_w</p:attrName>
                                        </p:attrNameLst>
                                      </p:cBhvr>
                                      <p:tavLst>
                                        <p:tav tm="0">
                                          <p:val>
                                            <p:fltVal val="0"/>
                                          </p:val>
                                        </p:tav>
                                        <p:tav tm="100000">
                                          <p:val>
                                            <p:strVal val="#ppt_w"/>
                                          </p:val>
                                        </p:tav>
                                      </p:tavLst>
                                    </p:anim>
                                    <p:anim calcmode="lin" valueType="num">
                                      <p:cBhvr>
                                        <p:cTn id="66" dur="1000" fill="hold"/>
                                        <p:tgtEl>
                                          <p:spTgt spid="38975"/>
                                        </p:tgtEl>
                                        <p:attrNameLst>
                                          <p:attrName>ppt_h</p:attrName>
                                        </p:attrNameLst>
                                      </p:cBhvr>
                                      <p:tavLst>
                                        <p:tav tm="0">
                                          <p:val>
                                            <p:strVal val="#ppt_h"/>
                                          </p:val>
                                        </p:tav>
                                        <p:tav tm="100000">
                                          <p:val>
                                            <p:strVal val="#ppt_h"/>
                                          </p:val>
                                        </p:tav>
                                      </p:tavLst>
                                    </p:anim>
                                  </p:childTnLst>
                                </p:cTn>
                              </p:par>
                              <p:par>
                                <p:cTn id="67" presetID="10" presetClass="entr" presetSubtype="0" fill="hold" grpId="0" nodeType="withEffect">
                                  <p:stCondLst>
                                    <p:cond delay="0"/>
                                  </p:stCondLst>
                                  <p:childTnLst>
                                    <p:set>
                                      <p:cBhvr>
                                        <p:cTn id="68" dur="1" fill="hold">
                                          <p:stCondLst>
                                            <p:cond delay="0"/>
                                          </p:stCondLst>
                                        </p:cTn>
                                        <p:tgtEl>
                                          <p:spTgt spid="38971"/>
                                        </p:tgtEl>
                                        <p:attrNameLst>
                                          <p:attrName>style.visibility</p:attrName>
                                        </p:attrNameLst>
                                      </p:cBhvr>
                                      <p:to>
                                        <p:strVal val="visible"/>
                                      </p:to>
                                    </p:set>
                                    <p:animEffect transition="in" filter="fade">
                                      <p:cBhvr>
                                        <p:cTn id="69" dur="1000"/>
                                        <p:tgtEl>
                                          <p:spTgt spid="38971"/>
                                        </p:tgtEl>
                                      </p:cBhvr>
                                    </p:animEffect>
                                  </p:childTnLst>
                                </p:cTn>
                              </p:par>
                              <p:par>
                                <p:cTn id="70" presetID="17" presetClass="entr" presetSubtype="10" fill="hold" nodeType="withEffect">
                                  <p:stCondLst>
                                    <p:cond delay="0"/>
                                  </p:stCondLst>
                                  <p:childTnLst>
                                    <p:set>
                                      <p:cBhvr>
                                        <p:cTn id="71" dur="1" fill="hold">
                                          <p:stCondLst>
                                            <p:cond delay="0"/>
                                          </p:stCondLst>
                                        </p:cTn>
                                        <p:tgtEl>
                                          <p:spTgt spid="38976"/>
                                        </p:tgtEl>
                                        <p:attrNameLst>
                                          <p:attrName>style.visibility</p:attrName>
                                        </p:attrNameLst>
                                      </p:cBhvr>
                                      <p:to>
                                        <p:strVal val="visible"/>
                                      </p:to>
                                    </p:set>
                                    <p:anim calcmode="lin" valueType="num">
                                      <p:cBhvr>
                                        <p:cTn id="72" dur="1000" fill="hold"/>
                                        <p:tgtEl>
                                          <p:spTgt spid="38976"/>
                                        </p:tgtEl>
                                        <p:attrNameLst>
                                          <p:attrName>ppt_w</p:attrName>
                                        </p:attrNameLst>
                                      </p:cBhvr>
                                      <p:tavLst>
                                        <p:tav tm="0">
                                          <p:val>
                                            <p:fltVal val="0"/>
                                          </p:val>
                                        </p:tav>
                                        <p:tav tm="100000">
                                          <p:val>
                                            <p:strVal val="#ppt_w"/>
                                          </p:val>
                                        </p:tav>
                                      </p:tavLst>
                                    </p:anim>
                                    <p:anim calcmode="lin" valueType="num">
                                      <p:cBhvr>
                                        <p:cTn id="73" dur="1000" fill="hold"/>
                                        <p:tgtEl>
                                          <p:spTgt spid="389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45" grpId="0"/>
      <p:bldP spid="38968" grpId="0" autoUpdateAnimBg="0"/>
      <p:bldP spid="38969" grpId="0" autoUpdateAnimBg="0"/>
      <p:bldP spid="38971" grpId="0" autoUpdateAnimBg="0"/>
      <p:bldP spid="38972" grpId="0" autoUpdateAnimBg="0"/>
      <p:bldP spid="38975" grpId="0" autoUpdateAnimBg="0"/>
      <p:bldP spid="38963" grpId="0" animBg="1"/>
      <p:bldP spid="38966" grpId="0" animBg="1"/>
      <p:bldP spid="38992" grpId="0" animBg="1"/>
      <p:bldP spid="38993" grpId="0" animBg="1"/>
      <p:bldP spid="3892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40000">
              <a:srgbClr val="B3C5FF"/>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694276" name="Rectangle 4"/>
          <p:cNvSpPr>
            <a:spLocks noChangeArrowheads="1"/>
          </p:cNvSpPr>
          <p:nvPr/>
        </p:nvSpPr>
        <p:spPr bwMode="auto">
          <a:xfrm>
            <a:off x="0" y="5638800"/>
            <a:ext cx="9144000" cy="1219200"/>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694277" name="Text Box 5"/>
          <p:cNvSpPr txBox="1">
            <a:spLocks noChangeArrowheads="1"/>
          </p:cNvSpPr>
          <p:nvPr/>
        </p:nvSpPr>
        <p:spPr bwMode="auto">
          <a:xfrm>
            <a:off x="-76200" y="76200"/>
            <a:ext cx="4724400" cy="492443"/>
          </a:xfrm>
          <a:prstGeom prst="rect">
            <a:avLst/>
          </a:prstGeom>
          <a:noFill/>
          <a:ln w="9525">
            <a:noFill/>
            <a:miter lim="800000"/>
            <a:headEnd/>
            <a:tailEnd/>
          </a:ln>
          <a:effectLst>
            <a:outerShdw dist="12700" dir="2700000" algn="ctr" rotWithShape="0">
              <a:schemeClr val="bg1"/>
            </a:outerShdw>
          </a:effectLst>
        </p:spPr>
        <p:txBody>
          <a:bodyPr wrap="square">
            <a:spAutoFit/>
          </a:bodyPr>
          <a:lstStyle/>
          <a:p>
            <a:pPr algn="ctr"/>
            <a:r>
              <a:rPr lang="en-US" sz="2600" b="0" u="sng">
                <a:solidFill>
                  <a:srgbClr val="000099"/>
                </a:solidFill>
                <a:effectLst/>
                <a:latin typeface="Arial Black" pitchFamily="34" charset="0"/>
              </a:rPr>
              <a:t>Three object </a:t>
            </a:r>
            <a:r>
              <a:rPr lang="en-US" sz="2600" b="0" u="sng" dirty="0">
                <a:solidFill>
                  <a:srgbClr val="000099"/>
                </a:solidFill>
                <a:effectLst/>
                <a:latin typeface="Arial Black" pitchFamily="34" charset="0"/>
              </a:rPr>
              <a:t>p</a:t>
            </a:r>
            <a:r>
              <a:rPr lang="en-US" sz="2600" b="0" u="sng">
                <a:solidFill>
                  <a:srgbClr val="000099"/>
                </a:solidFill>
                <a:effectLst/>
                <a:latin typeface="Arial Black" pitchFamily="34" charset="0"/>
              </a:rPr>
              <a:t>urpose</a:t>
            </a:r>
            <a:endParaRPr lang="en-US" sz="2600" b="0" u="sng" dirty="0">
              <a:solidFill>
                <a:srgbClr val="000099"/>
              </a:solidFill>
              <a:effectLst/>
              <a:latin typeface="Arial Black" pitchFamily="34" charset="0"/>
            </a:endParaRPr>
          </a:p>
        </p:txBody>
      </p:sp>
      <p:sp>
        <p:nvSpPr>
          <p:cNvPr id="694287" name="Text Box 15"/>
          <p:cNvSpPr txBox="1">
            <a:spLocks noChangeArrowheads="1"/>
          </p:cNvSpPr>
          <p:nvPr/>
        </p:nvSpPr>
        <p:spPr bwMode="auto">
          <a:xfrm>
            <a:off x="1600200" y="1028700"/>
            <a:ext cx="1295400" cy="641350"/>
          </a:xfrm>
          <a:prstGeom prst="rect">
            <a:avLst/>
          </a:prstGeom>
          <a:noFill/>
          <a:ln w="9525">
            <a:noFill/>
            <a:miter lim="800000"/>
            <a:headEnd/>
            <a:tailEnd/>
          </a:ln>
          <a:effectLst>
            <a:outerShdw dist="12700" dir="2700000" algn="ctr" rotWithShape="0">
              <a:schemeClr val="bg1"/>
            </a:outerShdw>
          </a:effectLst>
        </p:spPr>
        <p:txBody>
          <a:bodyPr>
            <a:spAutoFit/>
          </a:bodyPr>
          <a:lstStyle/>
          <a:p>
            <a:pPr>
              <a:spcBef>
                <a:spcPct val="50000"/>
              </a:spcBef>
            </a:pPr>
            <a:r>
              <a:rPr lang="en-US" sz="3600" b="0" dirty="0">
                <a:solidFill>
                  <a:srgbClr val="0000FF"/>
                </a:solidFill>
                <a:effectLst>
                  <a:outerShdw dist="12700" dir="12600000" algn="tl">
                    <a:srgbClr val="FFFFFF"/>
                  </a:outerShdw>
                </a:effectLst>
                <a:latin typeface="Fette Engschrift" pitchFamily="2" charset="0"/>
              </a:rPr>
              <a:t>(Origin)</a:t>
            </a:r>
          </a:p>
        </p:txBody>
      </p:sp>
      <p:grpSp>
        <p:nvGrpSpPr>
          <p:cNvPr id="2" name="Group 102"/>
          <p:cNvGrpSpPr>
            <a:grpSpLocks/>
          </p:cNvGrpSpPr>
          <p:nvPr/>
        </p:nvGrpSpPr>
        <p:grpSpPr bwMode="auto">
          <a:xfrm>
            <a:off x="758825" y="1622425"/>
            <a:ext cx="966788" cy="750887"/>
            <a:chOff x="430" y="878"/>
            <a:chExt cx="609" cy="473"/>
          </a:xfrm>
        </p:grpSpPr>
        <p:sp>
          <p:nvSpPr>
            <p:cNvPr id="694292" name="AutoShape 20"/>
            <p:cNvSpPr>
              <a:spLocks noChangeArrowheads="1"/>
            </p:cNvSpPr>
            <p:nvPr/>
          </p:nvSpPr>
          <p:spPr bwMode="auto">
            <a:xfrm rot="1225768" flipH="1">
              <a:off x="430" y="878"/>
              <a:ext cx="94" cy="473"/>
            </a:xfrm>
            <a:prstGeom prst="downArrow">
              <a:avLst>
                <a:gd name="adj1" fmla="val 50000"/>
                <a:gd name="adj2" fmla="val 125798"/>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sp>
          <p:nvSpPr>
            <p:cNvPr id="694294" name="AutoShape 22"/>
            <p:cNvSpPr>
              <a:spLocks noChangeArrowheads="1"/>
            </p:cNvSpPr>
            <p:nvPr/>
          </p:nvSpPr>
          <p:spPr bwMode="auto">
            <a:xfrm rot="-1225768">
              <a:off x="945" y="878"/>
              <a:ext cx="94" cy="473"/>
            </a:xfrm>
            <a:prstGeom prst="downArrow">
              <a:avLst>
                <a:gd name="adj1" fmla="val 50000"/>
                <a:gd name="adj2" fmla="val 125798"/>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grpSp>
      <p:grpSp>
        <p:nvGrpSpPr>
          <p:cNvPr id="3" name="Group 103"/>
          <p:cNvGrpSpPr>
            <a:grpSpLocks/>
          </p:cNvGrpSpPr>
          <p:nvPr/>
        </p:nvGrpSpPr>
        <p:grpSpPr bwMode="auto">
          <a:xfrm>
            <a:off x="739775" y="3057525"/>
            <a:ext cx="965200" cy="754062"/>
            <a:chOff x="418" y="1782"/>
            <a:chExt cx="608" cy="475"/>
          </a:xfrm>
        </p:grpSpPr>
        <p:sp>
          <p:nvSpPr>
            <p:cNvPr id="694291" name="AutoShape 19"/>
            <p:cNvSpPr>
              <a:spLocks noChangeArrowheads="1"/>
            </p:cNvSpPr>
            <p:nvPr/>
          </p:nvSpPr>
          <p:spPr bwMode="auto">
            <a:xfrm rot="1225768" flipH="1">
              <a:off x="932" y="1782"/>
              <a:ext cx="94" cy="475"/>
            </a:xfrm>
            <a:prstGeom prst="downArrow">
              <a:avLst>
                <a:gd name="adj1" fmla="val 50000"/>
                <a:gd name="adj2" fmla="val 126330"/>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sp>
          <p:nvSpPr>
            <p:cNvPr id="694295" name="AutoShape 23"/>
            <p:cNvSpPr>
              <a:spLocks noChangeArrowheads="1"/>
            </p:cNvSpPr>
            <p:nvPr/>
          </p:nvSpPr>
          <p:spPr bwMode="auto">
            <a:xfrm rot="-1225768">
              <a:off x="418" y="1782"/>
              <a:ext cx="94" cy="475"/>
            </a:xfrm>
            <a:prstGeom prst="downArrow">
              <a:avLst>
                <a:gd name="adj1" fmla="val 50000"/>
                <a:gd name="adj2" fmla="val 126330"/>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grpSp>
      <p:grpSp>
        <p:nvGrpSpPr>
          <p:cNvPr id="4" name="Group 189"/>
          <p:cNvGrpSpPr>
            <a:grpSpLocks/>
          </p:cNvGrpSpPr>
          <p:nvPr/>
        </p:nvGrpSpPr>
        <p:grpSpPr bwMode="auto">
          <a:xfrm>
            <a:off x="838200" y="3657600"/>
            <a:ext cx="820738" cy="812800"/>
            <a:chOff x="480" y="2160"/>
            <a:chExt cx="517" cy="512"/>
          </a:xfrm>
        </p:grpSpPr>
        <p:sp>
          <p:nvSpPr>
            <p:cNvPr id="694300" name="Oval 28"/>
            <p:cNvSpPr>
              <a:spLocks noChangeArrowheads="1"/>
            </p:cNvSpPr>
            <p:nvPr/>
          </p:nvSpPr>
          <p:spPr bwMode="auto">
            <a:xfrm>
              <a:off x="508" y="2160"/>
              <a:ext cx="460" cy="512"/>
            </a:xfrm>
            <a:prstGeom prst="ellipse">
              <a:avLst/>
            </a:prstGeom>
            <a:gradFill rotWithShape="0">
              <a:gsLst>
                <a:gs pos="0">
                  <a:schemeClr val="bg1"/>
                </a:gs>
                <a:gs pos="100000">
                  <a:srgbClr val="FFCCCC"/>
                </a:gs>
              </a:gsLst>
              <a:path path="shape">
                <a:fillToRect l="50000" t="50000" r="50000" b="50000"/>
              </a:path>
            </a:gradFill>
            <a:ln w="9525">
              <a:round/>
              <a:headEnd/>
              <a:tailEnd/>
            </a:ln>
            <a:effectLst/>
            <a:scene3d>
              <a:camera prst="legacyPerspectiveBottomLeft"/>
              <a:lightRig rig="legacyFlat3" dir="t"/>
            </a:scene3d>
            <a:sp3d extrusionH="887400" prstMaterial="legacyMatte">
              <a:bevelT w="13500" h="13500" prst="angle"/>
              <a:bevelB w="13500" h="13500" prst="angle"/>
              <a:extrusionClr>
                <a:srgbClr val="FFCCCC"/>
              </a:extrusionClr>
            </a:sp3d>
          </p:spPr>
          <p:txBody>
            <a:bodyPr wrap="none" anchor="ctr">
              <a:flatTx/>
            </a:bodyPr>
            <a:lstStyle/>
            <a:p>
              <a:pPr algn="ctr"/>
              <a:endParaRPr lang="en-US" sz="2600">
                <a:solidFill>
                  <a:srgbClr val="6600CC"/>
                </a:solidFill>
                <a:effectLst/>
                <a:latin typeface="Fette Engschrift" pitchFamily="2" charset="0"/>
              </a:endParaRPr>
            </a:p>
          </p:txBody>
        </p:sp>
        <p:sp>
          <p:nvSpPr>
            <p:cNvPr id="694301" name="Text Box 29"/>
            <p:cNvSpPr txBox="1">
              <a:spLocks noChangeArrowheads="1"/>
            </p:cNvSpPr>
            <p:nvPr/>
          </p:nvSpPr>
          <p:spPr bwMode="auto">
            <a:xfrm>
              <a:off x="480" y="2352"/>
              <a:ext cx="517" cy="244"/>
            </a:xfrm>
            <a:prstGeom prst="rect">
              <a:avLst/>
            </a:prstGeom>
            <a:noFill/>
            <a:ln w="9525">
              <a:noFill/>
              <a:miter lim="800000"/>
              <a:headEnd/>
              <a:tailEnd/>
            </a:ln>
            <a:effectLst/>
          </p:spPr>
          <p:txBody>
            <a:bodyPr>
              <a:spAutoFit/>
            </a:bodyPr>
            <a:lstStyle/>
            <a:p>
              <a:pPr algn="ctr">
                <a:lnSpc>
                  <a:spcPct val="65000"/>
                </a:lnSpc>
              </a:pPr>
              <a:r>
                <a:rPr lang="en-US" sz="2800" b="0">
                  <a:solidFill>
                    <a:srgbClr val="800000"/>
                  </a:solidFill>
                  <a:effectLst/>
                  <a:latin typeface="Fette Engschrift" pitchFamily="2" charset="0"/>
                </a:rPr>
                <a:t>Union</a:t>
              </a:r>
            </a:p>
          </p:txBody>
        </p:sp>
      </p:grpSp>
      <p:grpSp>
        <p:nvGrpSpPr>
          <p:cNvPr id="5" name="Group 65"/>
          <p:cNvGrpSpPr>
            <a:grpSpLocks/>
          </p:cNvGrpSpPr>
          <p:nvPr/>
        </p:nvGrpSpPr>
        <p:grpSpPr bwMode="auto">
          <a:xfrm>
            <a:off x="228600" y="2330450"/>
            <a:ext cx="758825" cy="815975"/>
            <a:chOff x="149" y="1383"/>
            <a:chExt cx="478" cy="524"/>
          </a:xfrm>
        </p:grpSpPr>
        <p:sp>
          <p:nvSpPr>
            <p:cNvPr id="694338" name="Oval 66"/>
            <p:cNvSpPr>
              <a:spLocks noChangeArrowheads="1"/>
            </p:cNvSpPr>
            <p:nvPr/>
          </p:nvSpPr>
          <p:spPr bwMode="auto">
            <a:xfrm>
              <a:off x="157" y="1383"/>
              <a:ext cx="462" cy="524"/>
            </a:xfrm>
            <a:prstGeom prst="ellipse">
              <a:avLst/>
            </a:prstGeom>
            <a:gradFill rotWithShape="0">
              <a:gsLst>
                <a:gs pos="0">
                  <a:schemeClr val="bg1"/>
                </a:gs>
                <a:gs pos="100000">
                  <a:srgbClr val="FFCCFF"/>
                </a:gs>
              </a:gsLst>
              <a:path path="shape">
                <a:fillToRect l="50000" t="50000" r="50000" b="50000"/>
              </a:path>
            </a:gradFill>
            <a:ln w="9525">
              <a:round/>
              <a:headEnd/>
              <a:tailEnd/>
            </a:ln>
            <a:effectLst/>
            <a:scene3d>
              <a:camera prst="legacyPerspectiveBottomLeft"/>
              <a:lightRig rig="legacyFlat3" dir="t"/>
            </a:scene3d>
            <a:sp3d extrusionH="887400" prstMaterial="legacyMatte">
              <a:bevelT w="13500" h="13500" prst="angle"/>
              <a:bevelB w="13500" h="13500" prst="angle"/>
              <a:extrusionClr>
                <a:srgbClr val="FFCCFF"/>
              </a:extrusionClr>
            </a:sp3d>
          </p:spPr>
          <p:txBody>
            <a:bodyPr wrap="none" anchor="ctr">
              <a:flatTx/>
            </a:bodyPr>
            <a:lstStyle/>
            <a:p>
              <a:pPr algn="ctr">
                <a:lnSpc>
                  <a:spcPct val="65000"/>
                </a:lnSpc>
              </a:pPr>
              <a:endParaRPr lang="en-US" sz="2000" b="0">
                <a:solidFill>
                  <a:srgbClr val="660066"/>
                </a:solidFill>
                <a:effectLst/>
                <a:latin typeface="Fette Engschrift" pitchFamily="2" charset="0"/>
              </a:endParaRPr>
            </a:p>
          </p:txBody>
        </p:sp>
        <p:sp>
          <p:nvSpPr>
            <p:cNvPr id="694339" name="Text Box 67"/>
            <p:cNvSpPr txBox="1">
              <a:spLocks noChangeArrowheads="1"/>
            </p:cNvSpPr>
            <p:nvPr/>
          </p:nvSpPr>
          <p:spPr bwMode="auto">
            <a:xfrm>
              <a:off x="149" y="1491"/>
              <a:ext cx="478" cy="333"/>
            </a:xfrm>
            <a:prstGeom prst="rect">
              <a:avLst/>
            </a:prstGeom>
            <a:noFill/>
            <a:ln w="9525">
              <a:noFill/>
              <a:miter lim="800000"/>
              <a:headEnd/>
              <a:tailEnd/>
            </a:ln>
            <a:effectLst/>
          </p:spPr>
          <p:txBody>
            <a:bodyPr>
              <a:spAutoFit/>
            </a:bodyPr>
            <a:lstStyle/>
            <a:p>
              <a:pPr algn="ctr">
                <a:lnSpc>
                  <a:spcPct val="70000"/>
                </a:lnSpc>
              </a:pPr>
              <a:r>
                <a:rPr lang="en-US" sz="2000" b="0">
                  <a:solidFill>
                    <a:srgbClr val="660066"/>
                  </a:solidFill>
                  <a:effectLst/>
                  <a:latin typeface="Fette Engschrift" pitchFamily="2" charset="0"/>
                </a:rPr>
                <a:t>Subject</a:t>
              </a:r>
            </a:p>
            <a:p>
              <a:pPr algn="ctr">
                <a:lnSpc>
                  <a:spcPct val="70000"/>
                </a:lnSpc>
              </a:pPr>
              <a:r>
                <a:rPr lang="en-US" sz="2000" b="0">
                  <a:solidFill>
                    <a:srgbClr val="660066"/>
                  </a:solidFill>
                  <a:effectLst/>
                  <a:latin typeface="Fette Engschrift" pitchFamily="2" charset="0"/>
                </a:rPr>
                <a:t>Partner</a:t>
              </a:r>
            </a:p>
          </p:txBody>
        </p:sp>
      </p:grpSp>
      <p:grpSp>
        <p:nvGrpSpPr>
          <p:cNvPr id="6" name="Group 68"/>
          <p:cNvGrpSpPr>
            <a:grpSpLocks/>
          </p:cNvGrpSpPr>
          <p:nvPr/>
        </p:nvGrpSpPr>
        <p:grpSpPr bwMode="auto">
          <a:xfrm>
            <a:off x="1524000" y="2325687"/>
            <a:ext cx="787400" cy="815975"/>
            <a:chOff x="979" y="1341"/>
            <a:chExt cx="496" cy="524"/>
          </a:xfrm>
        </p:grpSpPr>
        <p:sp>
          <p:nvSpPr>
            <p:cNvPr id="694341" name="Oval 69"/>
            <p:cNvSpPr>
              <a:spLocks noChangeArrowheads="1"/>
            </p:cNvSpPr>
            <p:nvPr/>
          </p:nvSpPr>
          <p:spPr bwMode="auto">
            <a:xfrm>
              <a:off x="996" y="1341"/>
              <a:ext cx="462" cy="524"/>
            </a:xfrm>
            <a:prstGeom prst="ellipse">
              <a:avLst/>
            </a:prstGeom>
            <a:gradFill rotWithShape="0">
              <a:gsLst>
                <a:gs pos="0">
                  <a:srgbClr val="FFFFFF"/>
                </a:gs>
                <a:gs pos="100000">
                  <a:srgbClr val="CCFF99"/>
                </a:gs>
              </a:gsLst>
              <a:path path="shape">
                <a:fillToRect l="50000" t="50000" r="50000" b="50000"/>
              </a:path>
            </a:gradFill>
            <a:ln w="9525">
              <a:round/>
              <a:headEnd/>
              <a:tailEnd/>
            </a:ln>
            <a:effectLst/>
            <a:scene3d>
              <a:camera prst="legacyPerspectiveBottomLeft"/>
              <a:lightRig rig="legacyFlat3" dir="t"/>
            </a:scene3d>
            <a:sp3d extrusionH="887400" prstMaterial="legacyMatte">
              <a:bevelT w="13500" h="13500" prst="angle"/>
              <a:bevelB w="13500" h="13500" prst="angle"/>
              <a:extrusionClr>
                <a:srgbClr val="CCFF99"/>
              </a:extrusionClr>
            </a:sp3d>
          </p:spPr>
          <p:txBody>
            <a:bodyPr wrap="none" anchor="ctr">
              <a:flatTx/>
            </a:bodyPr>
            <a:lstStyle/>
            <a:p>
              <a:pPr algn="ctr"/>
              <a:endParaRPr lang="en-US" sz="3200">
                <a:solidFill>
                  <a:srgbClr val="660066"/>
                </a:solidFill>
                <a:effectLst/>
                <a:latin typeface="Fette Engschrift" pitchFamily="2" charset="0"/>
              </a:endParaRPr>
            </a:p>
          </p:txBody>
        </p:sp>
        <p:sp>
          <p:nvSpPr>
            <p:cNvPr id="694342" name="Text Box 70"/>
            <p:cNvSpPr txBox="1">
              <a:spLocks noChangeArrowheads="1"/>
            </p:cNvSpPr>
            <p:nvPr/>
          </p:nvSpPr>
          <p:spPr bwMode="auto">
            <a:xfrm>
              <a:off x="979" y="1449"/>
              <a:ext cx="496" cy="333"/>
            </a:xfrm>
            <a:prstGeom prst="rect">
              <a:avLst/>
            </a:prstGeom>
            <a:noFill/>
            <a:ln w="9525">
              <a:noFill/>
              <a:miter lim="800000"/>
              <a:headEnd/>
              <a:tailEnd/>
            </a:ln>
            <a:effectLst/>
          </p:spPr>
          <p:txBody>
            <a:bodyPr>
              <a:spAutoFit/>
            </a:bodyPr>
            <a:lstStyle/>
            <a:p>
              <a:pPr algn="ctr">
                <a:lnSpc>
                  <a:spcPct val="70000"/>
                </a:lnSpc>
              </a:pPr>
              <a:r>
                <a:rPr lang="en-US" sz="2000" b="0">
                  <a:solidFill>
                    <a:srgbClr val="003300"/>
                  </a:solidFill>
                  <a:effectLst/>
                  <a:latin typeface="Fette Engschrift" pitchFamily="2" charset="0"/>
                </a:rPr>
                <a:t>Object</a:t>
              </a:r>
            </a:p>
            <a:p>
              <a:pPr algn="ctr">
                <a:lnSpc>
                  <a:spcPct val="70000"/>
                </a:lnSpc>
              </a:pPr>
              <a:r>
                <a:rPr lang="en-US" sz="2000" b="0">
                  <a:solidFill>
                    <a:srgbClr val="003300"/>
                  </a:solidFill>
                  <a:effectLst/>
                  <a:latin typeface="Fette Engschrift" pitchFamily="2" charset="0"/>
                </a:rPr>
                <a:t>Partner</a:t>
              </a:r>
            </a:p>
          </p:txBody>
        </p:sp>
      </p:grpSp>
      <p:grpSp>
        <p:nvGrpSpPr>
          <p:cNvPr id="7" name="Group 182"/>
          <p:cNvGrpSpPr>
            <a:grpSpLocks/>
          </p:cNvGrpSpPr>
          <p:nvPr/>
        </p:nvGrpSpPr>
        <p:grpSpPr bwMode="auto">
          <a:xfrm>
            <a:off x="957263" y="2628900"/>
            <a:ext cx="560387" cy="225425"/>
            <a:chOff x="555" y="1512"/>
            <a:chExt cx="353" cy="142"/>
          </a:xfrm>
        </p:grpSpPr>
        <p:sp>
          <p:nvSpPr>
            <p:cNvPr id="694344" name="Line 72"/>
            <p:cNvSpPr>
              <a:spLocks noChangeShapeType="1"/>
            </p:cNvSpPr>
            <p:nvPr/>
          </p:nvSpPr>
          <p:spPr bwMode="auto">
            <a:xfrm rot="16200000" flipV="1">
              <a:off x="713" y="1496"/>
              <a:ext cx="0" cy="315"/>
            </a:xfrm>
            <a:prstGeom prst="line">
              <a:avLst/>
            </a:prstGeom>
            <a:noFill/>
            <a:ln w="57150">
              <a:solidFill>
                <a:srgbClr val="800080"/>
              </a:solidFill>
              <a:round/>
              <a:headEnd/>
              <a:tailEnd type="triangle" w="med" len="med"/>
            </a:ln>
            <a:effectLst/>
          </p:spPr>
          <p:txBody>
            <a:bodyPr/>
            <a:lstStyle/>
            <a:p>
              <a:pPr>
                <a:lnSpc>
                  <a:spcPct val="75000"/>
                </a:lnSpc>
              </a:pPr>
              <a:endParaRPr lang="en-US" sz="2700" b="0">
                <a:solidFill>
                  <a:srgbClr val="000099"/>
                </a:solidFill>
                <a:effectLst/>
                <a:latin typeface="Impact" pitchFamily="34" charset="0"/>
              </a:endParaRPr>
            </a:p>
          </p:txBody>
        </p:sp>
        <p:sp>
          <p:nvSpPr>
            <p:cNvPr id="694345" name="Line 73"/>
            <p:cNvSpPr>
              <a:spLocks noChangeShapeType="1"/>
            </p:cNvSpPr>
            <p:nvPr/>
          </p:nvSpPr>
          <p:spPr bwMode="auto">
            <a:xfrm rot="5400000" flipH="1" flipV="1">
              <a:off x="751" y="1355"/>
              <a:ext cx="0" cy="314"/>
            </a:xfrm>
            <a:prstGeom prst="line">
              <a:avLst/>
            </a:prstGeom>
            <a:noFill/>
            <a:ln w="57150">
              <a:solidFill>
                <a:srgbClr val="800080"/>
              </a:solidFill>
              <a:round/>
              <a:headEnd/>
              <a:tailEnd type="triangle" w="med" len="med"/>
            </a:ln>
            <a:effectLst/>
          </p:spPr>
          <p:txBody>
            <a:bodyPr/>
            <a:lstStyle/>
            <a:p>
              <a:pPr>
                <a:lnSpc>
                  <a:spcPct val="75000"/>
                </a:lnSpc>
              </a:pPr>
              <a:endParaRPr lang="en-US" sz="2700" b="0">
                <a:solidFill>
                  <a:srgbClr val="000099"/>
                </a:solidFill>
                <a:effectLst/>
                <a:latin typeface="Impact" pitchFamily="34" charset="0"/>
              </a:endParaRPr>
            </a:p>
          </p:txBody>
        </p:sp>
      </p:grpSp>
      <p:grpSp>
        <p:nvGrpSpPr>
          <p:cNvPr id="8" name="Group 202"/>
          <p:cNvGrpSpPr>
            <a:grpSpLocks/>
          </p:cNvGrpSpPr>
          <p:nvPr/>
        </p:nvGrpSpPr>
        <p:grpSpPr bwMode="auto">
          <a:xfrm>
            <a:off x="762000" y="5815012"/>
            <a:ext cx="7620000" cy="890588"/>
            <a:chOff x="-144" y="3218"/>
            <a:chExt cx="4800" cy="561"/>
          </a:xfrm>
        </p:grpSpPr>
        <p:sp>
          <p:nvSpPr>
            <p:cNvPr id="694278" name="Text Box 6"/>
            <p:cNvSpPr txBox="1">
              <a:spLocks noChangeArrowheads="1"/>
            </p:cNvSpPr>
            <p:nvPr/>
          </p:nvSpPr>
          <p:spPr bwMode="auto">
            <a:xfrm>
              <a:off x="48" y="3226"/>
              <a:ext cx="4608" cy="553"/>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As a result of origin-division-union action, four positions are formed: </a:t>
              </a:r>
              <a:r>
                <a:rPr lang="en-US" sz="2000" u="sng" dirty="0">
                  <a:solidFill>
                    <a:srgbClr val="FFFFFF"/>
                  </a:solidFill>
                  <a:effectLst/>
                  <a:latin typeface="Arial Narrow" pitchFamily="34" charset="0"/>
                </a:rPr>
                <a:t>the origin (God)</a:t>
              </a:r>
              <a:r>
                <a:rPr lang="en-US" sz="2000" dirty="0">
                  <a:solidFill>
                    <a:srgbClr val="FFFFFF"/>
                  </a:solidFill>
                  <a:effectLst/>
                  <a:latin typeface="Arial Narrow" pitchFamily="34" charset="0"/>
                </a:rPr>
                <a:t> at the center, the </a:t>
              </a:r>
              <a:r>
                <a:rPr lang="en-US" sz="2000" u="sng" dirty="0">
                  <a:solidFill>
                    <a:srgbClr val="FFFFFF"/>
                  </a:solidFill>
                  <a:effectLst/>
                  <a:latin typeface="Arial Narrow" pitchFamily="34" charset="0"/>
                </a:rPr>
                <a:t>subject partner</a:t>
              </a:r>
              <a:r>
                <a:rPr lang="en-US" sz="2000" dirty="0">
                  <a:solidFill>
                    <a:srgbClr val="FFFFFF"/>
                  </a:solidFill>
                  <a:effectLst/>
                  <a:latin typeface="Arial Narrow" pitchFamily="34" charset="0"/>
                </a:rPr>
                <a:t> and the </a:t>
              </a:r>
              <a:r>
                <a:rPr lang="en-US" sz="2000" u="sng" dirty="0">
                  <a:solidFill>
                    <a:srgbClr val="FFFFFF"/>
                  </a:solidFill>
                  <a:effectLst/>
                  <a:latin typeface="Arial Narrow" pitchFamily="34" charset="0"/>
                </a:rPr>
                <a:t>object partner</a:t>
              </a:r>
              <a:r>
                <a:rPr lang="en-US" sz="2000" dirty="0">
                  <a:solidFill>
                    <a:srgbClr val="FFFFFF"/>
                  </a:solidFill>
                  <a:effectLst/>
                  <a:latin typeface="Arial Narrow" pitchFamily="34" charset="0"/>
                </a:rPr>
                <a:t>, and their </a:t>
              </a:r>
              <a:r>
                <a:rPr lang="en-US" sz="2000" u="sng" dirty="0">
                  <a:solidFill>
                    <a:srgbClr val="FFFFFF"/>
                  </a:solidFill>
                  <a:effectLst/>
                  <a:latin typeface="Arial Narrow" pitchFamily="34" charset="0"/>
                </a:rPr>
                <a:t>union</a:t>
              </a:r>
              <a:r>
                <a:rPr lang="en-US" sz="2000" dirty="0">
                  <a:solidFill>
                    <a:srgbClr val="FFFFFF"/>
                  </a:solidFill>
                  <a:effectLst/>
                  <a:latin typeface="Arial Narrow" pitchFamily="34" charset="0"/>
                </a:rPr>
                <a:t>. </a:t>
              </a:r>
              <a:endParaRPr lang="en-US" sz="1600" b="0" dirty="0">
                <a:solidFill>
                  <a:srgbClr val="FFFFFF"/>
                </a:solidFill>
                <a:effectLst/>
                <a:latin typeface="Arial Narrow" pitchFamily="34" charset="0"/>
              </a:endParaRPr>
            </a:p>
          </p:txBody>
        </p:sp>
        <p:sp>
          <p:nvSpPr>
            <p:cNvPr id="694279" name="Text Box 7"/>
            <p:cNvSpPr txBox="1">
              <a:spLocks noChangeArrowheads="1"/>
            </p:cNvSpPr>
            <p:nvPr/>
          </p:nvSpPr>
          <p:spPr bwMode="auto">
            <a:xfrm>
              <a:off x="-144" y="3218"/>
              <a:ext cx="272" cy="369"/>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6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694293" name="AutoShape 21"/>
          <p:cNvSpPr>
            <a:spLocks noChangeArrowheads="1"/>
          </p:cNvSpPr>
          <p:nvPr/>
        </p:nvSpPr>
        <p:spPr bwMode="auto">
          <a:xfrm>
            <a:off x="1163638" y="1600200"/>
            <a:ext cx="146050" cy="2052637"/>
          </a:xfrm>
          <a:prstGeom prst="downArrow">
            <a:avLst>
              <a:gd name="adj1" fmla="val 50000"/>
              <a:gd name="adj2" fmla="val 351359"/>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grpSp>
        <p:nvGrpSpPr>
          <p:cNvPr id="9" name="Group 24"/>
          <p:cNvGrpSpPr>
            <a:grpSpLocks/>
          </p:cNvGrpSpPr>
          <p:nvPr/>
        </p:nvGrpSpPr>
        <p:grpSpPr bwMode="auto">
          <a:xfrm>
            <a:off x="838200" y="908050"/>
            <a:ext cx="796925" cy="920750"/>
            <a:chOff x="505" y="480"/>
            <a:chExt cx="428" cy="556"/>
          </a:xfrm>
        </p:grpSpPr>
        <p:sp>
          <p:nvSpPr>
            <p:cNvPr id="694297" name="Oval 25"/>
            <p:cNvSpPr>
              <a:spLocks noChangeArrowheads="1"/>
            </p:cNvSpPr>
            <p:nvPr/>
          </p:nvSpPr>
          <p:spPr bwMode="auto">
            <a:xfrm>
              <a:off x="505" y="480"/>
              <a:ext cx="428" cy="556"/>
            </a:xfrm>
            <a:prstGeom prst="ellipse">
              <a:avLst/>
            </a:prstGeom>
            <a:gradFill rotWithShape="0">
              <a:gsLst>
                <a:gs pos="0">
                  <a:schemeClr val="bg1"/>
                </a:gs>
                <a:gs pos="100000">
                  <a:srgbClr val="FFFFFF"/>
                </a:gs>
              </a:gsLst>
              <a:lin ang="5400000" scaled="1"/>
            </a:gradFill>
            <a:ln w="12700">
              <a:round/>
              <a:headEnd/>
              <a:tailEnd/>
            </a:ln>
            <a:effectLst/>
            <a:scene3d>
              <a:camera prst="legacyObliqueTopLeft"/>
              <a:lightRig rig="legacyFlat3" dir="t"/>
            </a:scene3d>
            <a:sp3d extrusionH="227000" prstMaterial="legacyMatte">
              <a:bevelT w="13500" h="13500" prst="angle"/>
              <a:bevelB w="13500" h="13500" prst="angle"/>
              <a:extrusionClr>
                <a:srgbClr val="FFFFFF"/>
              </a:extrusionClr>
            </a:sp3d>
          </p:spPr>
          <p:txBody>
            <a:bodyPr wrap="none" anchor="ctr">
              <a:flatTx/>
            </a:bodyPr>
            <a:lstStyle/>
            <a:p>
              <a:pPr algn="ctr"/>
              <a:endParaRPr lang="en-US" sz="4800">
                <a:solidFill>
                  <a:srgbClr val="6600CC"/>
                </a:solidFill>
                <a:effectLst/>
                <a:latin typeface="Impact" pitchFamily="34" charset="0"/>
              </a:endParaRPr>
            </a:p>
          </p:txBody>
        </p:sp>
        <p:sp>
          <p:nvSpPr>
            <p:cNvPr id="694298" name="WordArt 26"/>
            <p:cNvSpPr>
              <a:spLocks noChangeArrowheads="1" noChangeShapeType="1" noTextEdit="1"/>
            </p:cNvSpPr>
            <p:nvPr/>
          </p:nvSpPr>
          <p:spPr bwMode="auto">
            <a:xfrm>
              <a:off x="558" y="643"/>
              <a:ext cx="331" cy="212"/>
            </a:xfrm>
            <a:prstGeom prst="rect">
              <a:avLst/>
            </a:prstGeom>
          </p:spPr>
          <p:txBody>
            <a:bodyPr wrap="none" fromWordArt="1">
              <a:prstTxWarp prst="textPlain">
                <a:avLst>
                  <a:gd name="adj" fmla="val 50000"/>
                </a:avLst>
              </a:prstTxWarp>
            </a:bodyPr>
            <a:lstStyle/>
            <a:p>
              <a:pPr algn="ctr">
                <a:lnSpc>
                  <a:spcPct val="75000"/>
                </a:lnSpc>
              </a:pPr>
              <a:r>
                <a:rPr lang="en-US" sz="3600" b="0" kern="10">
                  <a:ln w="19050">
                    <a:solidFill>
                      <a:srgbClr val="5A00B4"/>
                    </a:solidFill>
                    <a:round/>
                    <a:headEnd/>
                    <a:tailEnd/>
                  </a:ln>
                  <a:gradFill rotWithShape="0">
                    <a:gsLst>
                      <a:gs pos="0">
                        <a:srgbClr val="E8D1FF"/>
                      </a:gs>
                      <a:gs pos="50000">
                        <a:srgbClr val="FFFFFF"/>
                      </a:gs>
                      <a:gs pos="100000">
                        <a:srgbClr val="EED1FF"/>
                      </a:gs>
                    </a:gsLst>
                    <a:lin ang="2700000" scaled="1"/>
                  </a:gradFill>
                  <a:effectLst/>
                  <a:latin typeface="Impact"/>
                </a:rPr>
                <a:t>God</a:t>
              </a:r>
            </a:p>
          </p:txBody>
        </p:sp>
      </p:gr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94277"/>
                                        </p:tgtEl>
                                        <p:attrNameLst>
                                          <p:attrName>style.visibility</p:attrName>
                                        </p:attrNameLst>
                                      </p:cBhvr>
                                      <p:to>
                                        <p:strVal val="visible"/>
                                      </p:to>
                                    </p:set>
                                    <p:anim calcmode="lin" valueType="num">
                                      <p:cBhvr>
                                        <p:cTn id="7" dur="1000" fill="hold"/>
                                        <p:tgtEl>
                                          <p:spTgt spid="694277"/>
                                        </p:tgtEl>
                                        <p:attrNameLst>
                                          <p:attrName>ppt_w</p:attrName>
                                        </p:attrNameLst>
                                      </p:cBhvr>
                                      <p:tavLst>
                                        <p:tav tm="0">
                                          <p:val>
                                            <p:strVal val="#ppt_w*0.70"/>
                                          </p:val>
                                        </p:tav>
                                        <p:tav tm="100000">
                                          <p:val>
                                            <p:strVal val="#ppt_w"/>
                                          </p:val>
                                        </p:tav>
                                      </p:tavLst>
                                    </p:anim>
                                    <p:anim calcmode="lin" valueType="num">
                                      <p:cBhvr>
                                        <p:cTn id="8" dur="1000" fill="hold"/>
                                        <p:tgtEl>
                                          <p:spTgt spid="694277"/>
                                        </p:tgtEl>
                                        <p:attrNameLst>
                                          <p:attrName>ppt_h</p:attrName>
                                        </p:attrNameLst>
                                      </p:cBhvr>
                                      <p:tavLst>
                                        <p:tav tm="0">
                                          <p:val>
                                            <p:strVal val="#ppt_h"/>
                                          </p:val>
                                        </p:tav>
                                        <p:tav tm="100000">
                                          <p:val>
                                            <p:strVal val="#ppt_h"/>
                                          </p:val>
                                        </p:tav>
                                      </p:tavLst>
                                    </p:anim>
                                    <p:animEffect transition="in" filter="fade">
                                      <p:cBhvr>
                                        <p:cTn id="9" dur="1000"/>
                                        <p:tgtEl>
                                          <p:spTgt spid="69427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out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94287"/>
                                        </p:tgtEl>
                                        <p:attrNameLst>
                                          <p:attrName>style.visibility</p:attrName>
                                        </p:attrNameLst>
                                      </p:cBhvr>
                                      <p:to>
                                        <p:strVal val="visible"/>
                                      </p:to>
                                    </p:set>
                                    <p:animEffect transition="in" filter="fade">
                                      <p:cBhvr>
                                        <p:cTn id="19" dur="2000"/>
                                        <p:tgtEl>
                                          <p:spTgt spid="694287"/>
                                        </p:tgtEl>
                                      </p:cBhvr>
                                    </p:animEffect>
                                  </p:childTnLst>
                                </p:cTn>
                              </p:par>
                              <p:par>
                                <p:cTn id="20" presetID="2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ox(ou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ox(out)">
                                      <p:cBhvr>
                                        <p:cTn id="33" dur="500"/>
                                        <p:tgtEl>
                                          <p:spTgt spid="6"/>
                                        </p:tgtEl>
                                      </p:cBhvr>
                                    </p:animEffect>
                                  </p:childTnLst>
                                </p:cTn>
                              </p:par>
                            </p:childTnLst>
                          </p:cTn>
                        </p:par>
                        <p:par>
                          <p:cTn id="34" fill="hold">
                            <p:stCondLst>
                              <p:cond delay="500"/>
                            </p:stCondLst>
                            <p:childTnLst>
                              <p:par>
                                <p:cTn id="35" presetID="17" presetClass="entr" presetSubtype="1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strVal val="#ppt_h"/>
                                          </p:val>
                                        </p:tav>
                                        <p:tav tm="100000">
                                          <p:val>
                                            <p:strVal val="#ppt_h"/>
                                          </p:val>
                                        </p:tav>
                                      </p:tavLst>
                                    </p:anim>
                                  </p:childTnLst>
                                </p:cTn>
                              </p:par>
                            </p:childTnLst>
                          </p:cTn>
                        </p:par>
                        <p:par>
                          <p:cTn id="39" fill="hold">
                            <p:stCondLst>
                              <p:cond delay="1000"/>
                            </p:stCondLst>
                            <p:childTnLst>
                              <p:par>
                                <p:cTn id="40" presetID="22" presetClass="entr" presetSubtype="1" fill="hold" nodeType="after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up)">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32"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ox(out)">
                                      <p:cBhvr>
                                        <p:cTn id="47" dur="500"/>
                                        <p:tgtEl>
                                          <p:spTgt spid="4"/>
                                        </p:tgtEl>
                                      </p:cBhvr>
                                    </p:animEffect>
                                  </p:childTnLst>
                                </p:cTn>
                              </p:par>
                            </p:childTnLst>
                          </p:cTn>
                        </p:par>
                        <p:par>
                          <p:cTn id="48" fill="hold">
                            <p:stCondLst>
                              <p:cond delay="500"/>
                            </p:stCondLst>
                            <p:childTnLst>
                              <p:par>
                                <p:cTn id="49" presetID="22" presetClass="entr" presetSubtype="1" fill="hold" nodeType="after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wipe(up)">
                                      <p:cBhvr>
                                        <p:cTn id="51" dur="500"/>
                                        <p:tgtEl>
                                          <p:spTgt spid="3"/>
                                        </p:tgtEl>
                                      </p:cBhvr>
                                    </p:animEffect>
                                  </p:childTnLst>
                                </p:cTn>
                              </p:par>
                            </p:childTnLst>
                          </p:cTn>
                        </p:par>
                        <p:par>
                          <p:cTn id="52" fill="hold">
                            <p:stCondLst>
                              <p:cond delay="1000"/>
                            </p:stCondLst>
                            <p:childTnLst>
                              <p:par>
                                <p:cTn id="53" presetID="17" presetClass="entr" presetSubtype="1" fill="hold" grpId="0" nodeType="afterEffect">
                                  <p:stCondLst>
                                    <p:cond delay="0"/>
                                  </p:stCondLst>
                                  <p:childTnLst>
                                    <p:set>
                                      <p:cBhvr>
                                        <p:cTn id="54" dur="1" fill="hold">
                                          <p:stCondLst>
                                            <p:cond delay="0"/>
                                          </p:stCondLst>
                                        </p:cTn>
                                        <p:tgtEl>
                                          <p:spTgt spid="694293"/>
                                        </p:tgtEl>
                                        <p:attrNameLst>
                                          <p:attrName>style.visibility</p:attrName>
                                        </p:attrNameLst>
                                      </p:cBhvr>
                                      <p:to>
                                        <p:strVal val="visible"/>
                                      </p:to>
                                    </p:set>
                                    <p:anim calcmode="lin" valueType="num">
                                      <p:cBhvr>
                                        <p:cTn id="55" dur="500" fill="hold"/>
                                        <p:tgtEl>
                                          <p:spTgt spid="694293"/>
                                        </p:tgtEl>
                                        <p:attrNameLst>
                                          <p:attrName>ppt_x</p:attrName>
                                        </p:attrNameLst>
                                      </p:cBhvr>
                                      <p:tavLst>
                                        <p:tav tm="0">
                                          <p:val>
                                            <p:strVal val="#ppt_x"/>
                                          </p:val>
                                        </p:tav>
                                        <p:tav tm="100000">
                                          <p:val>
                                            <p:strVal val="#ppt_x"/>
                                          </p:val>
                                        </p:tav>
                                      </p:tavLst>
                                    </p:anim>
                                    <p:anim calcmode="lin" valueType="num">
                                      <p:cBhvr>
                                        <p:cTn id="56" dur="500" fill="hold"/>
                                        <p:tgtEl>
                                          <p:spTgt spid="694293"/>
                                        </p:tgtEl>
                                        <p:attrNameLst>
                                          <p:attrName>ppt_y</p:attrName>
                                        </p:attrNameLst>
                                      </p:cBhvr>
                                      <p:tavLst>
                                        <p:tav tm="0">
                                          <p:val>
                                            <p:strVal val="#ppt_y-#ppt_h/2"/>
                                          </p:val>
                                        </p:tav>
                                        <p:tav tm="100000">
                                          <p:val>
                                            <p:strVal val="#ppt_y"/>
                                          </p:val>
                                        </p:tav>
                                      </p:tavLst>
                                    </p:anim>
                                    <p:anim calcmode="lin" valueType="num">
                                      <p:cBhvr>
                                        <p:cTn id="57" dur="500" fill="hold"/>
                                        <p:tgtEl>
                                          <p:spTgt spid="694293"/>
                                        </p:tgtEl>
                                        <p:attrNameLst>
                                          <p:attrName>ppt_w</p:attrName>
                                        </p:attrNameLst>
                                      </p:cBhvr>
                                      <p:tavLst>
                                        <p:tav tm="0">
                                          <p:val>
                                            <p:strVal val="#ppt_w"/>
                                          </p:val>
                                        </p:tav>
                                        <p:tav tm="100000">
                                          <p:val>
                                            <p:strVal val="#ppt_w"/>
                                          </p:val>
                                        </p:tav>
                                      </p:tavLst>
                                    </p:anim>
                                    <p:anim calcmode="lin" valueType="num">
                                      <p:cBhvr>
                                        <p:cTn id="58" dur="500" fill="hold"/>
                                        <p:tgtEl>
                                          <p:spTgt spid="69429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4277" grpId="0"/>
      <p:bldP spid="694287" grpId="0" autoUpdateAnimBg="0"/>
      <p:bldP spid="694293"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838200"/>
          </a:xfrm>
          <a:prstGeom prst="rect">
            <a:avLst/>
          </a:prstGeom>
          <a:solidFill>
            <a:schemeClr val="accent6">
              <a:lumMod val="40000"/>
              <a:lumOff val="60000"/>
            </a:schemeClr>
          </a:solidFill>
          <a:ln w="9525" cap="flat" cmpd="sng" algn="ctr">
            <a:solidFill>
              <a:srgbClr val="280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3" name="TextBox 2"/>
          <p:cNvSpPr txBox="1"/>
          <p:nvPr/>
        </p:nvSpPr>
        <p:spPr>
          <a:xfrm>
            <a:off x="0" y="115669"/>
            <a:ext cx="9144000" cy="646331"/>
          </a:xfrm>
          <a:prstGeom prst="rect">
            <a:avLst/>
          </a:prstGeom>
          <a:noFill/>
        </p:spPr>
        <p:txBody>
          <a:bodyPr wrap="square" rtlCol="0">
            <a:spAutoFit/>
          </a:bodyPr>
          <a:lstStyle/>
          <a:p>
            <a:pPr algn="ctr"/>
            <a:r>
              <a:rPr lang="en-US" sz="3600">
                <a:ln>
                  <a:solidFill>
                    <a:schemeClr val="bg1"/>
                  </a:solidFill>
                </a:ln>
                <a:solidFill>
                  <a:srgbClr val="000066"/>
                </a:solidFill>
                <a:effectLst>
                  <a:outerShdw blurRad="38100" dist="38100" dir="2700000" algn="tl">
                    <a:schemeClr val="bg1">
                      <a:alpha val="43000"/>
                    </a:schemeClr>
                  </a:outerShdw>
                </a:effectLst>
                <a:latin typeface="Arial Black" pitchFamily="34" charset="0"/>
              </a:rPr>
              <a:t>From True Parents’ Life Course</a:t>
            </a:r>
            <a:endParaRPr lang="en-US" sz="3600" dirty="0">
              <a:ln>
                <a:solidFill>
                  <a:schemeClr val="bg1"/>
                </a:solidFill>
              </a:ln>
              <a:solidFill>
                <a:srgbClr val="000066"/>
              </a:solidFill>
              <a:effectLst>
                <a:outerShdw blurRad="38100" dist="38100" dir="2700000" algn="tl">
                  <a:schemeClr val="bg1">
                    <a:alpha val="43000"/>
                  </a:schemeClr>
                </a:outerShdw>
              </a:effectLst>
              <a:latin typeface="Arial Black" pitchFamily="34" charset="0"/>
            </a:endParaRPr>
          </a:p>
        </p:txBody>
      </p:sp>
      <p:sp>
        <p:nvSpPr>
          <p:cNvPr id="4" name="TextBox 3"/>
          <p:cNvSpPr txBox="1"/>
          <p:nvPr/>
        </p:nvSpPr>
        <p:spPr>
          <a:xfrm>
            <a:off x="609600" y="1153448"/>
            <a:ext cx="7924800" cy="2015936"/>
          </a:xfrm>
          <a:prstGeom prst="rect">
            <a:avLst/>
          </a:prstGeom>
          <a:noFill/>
        </p:spPr>
        <p:txBody>
          <a:bodyPr wrap="square" rtlCol="0">
            <a:spAutoFit/>
          </a:bodyPr>
          <a:lstStyle/>
          <a:p>
            <a:pPr algn="just">
              <a:lnSpc>
                <a:spcPts val="2900"/>
              </a:lnSpc>
            </a:pPr>
            <a:r>
              <a:rPr lang="en-US" sz="2700" spc="-150">
                <a:solidFill>
                  <a:srgbClr val="000066"/>
                </a:solidFill>
                <a:effectLst/>
                <a:latin typeface="Calibri" pitchFamily="34" charset="0"/>
                <a:cs typeface="Calibri" pitchFamily="34" charset="0"/>
              </a:rPr>
              <a:t>     At sixteen, I had a mysterious experience. In the morning of Easter, after I made a long tearful prayer, Jesus Christ appeared to me and gave me many revelations and teachings. He told me much about deep and amazing things. He said that God is grieved because of the suffering humanity.</a:t>
            </a:r>
          </a:p>
        </p:txBody>
      </p:sp>
      <p:sp>
        <p:nvSpPr>
          <p:cNvPr id="5" name="TextBox 4"/>
          <p:cNvSpPr txBox="1"/>
          <p:nvPr/>
        </p:nvSpPr>
        <p:spPr>
          <a:xfrm>
            <a:off x="609600" y="3093184"/>
            <a:ext cx="7924800" cy="1631216"/>
          </a:xfrm>
          <a:prstGeom prst="rect">
            <a:avLst/>
          </a:prstGeom>
          <a:noFill/>
        </p:spPr>
        <p:txBody>
          <a:bodyPr wrap="square" rtlCol="0">
            <a:spAutoFit/>
          </a:bodyPr>
          <a:lstStyle/>
          <a:p>
            <a:pPr algn="just">
              <a:lnSpc>
                <a:spcPts val="2900"/>
              </a:lnSpc>
            </a:pPr>
            <a:r>
              <a:rPr lang="en-US" sz="2700" spc="-150">
                <a:solidFill>
                  <a:srgbClr val="000066"/>
                </a:solidFill>
                <a:effectLst/>
                <a:latin typeface="Calibri" pitchFamily="34" charset="0"/>
                <a:cs typeface="Calibri" pitchFamily="34" charset="0"/>
              </a:rPr>
              <a:t>     And he asked me to undertake a special role on earth for the sake of God’s work. In short, the spiritual world suddenly opened up before me and I could freely communicate with the saints there.</a:t>
            </a:r>
          </a:p>
        </p:txBody>
      </p:sp>
      <p:sp>
        <p:nvSpPr>
          <p:cNvPr id="7" name="TextBox 6"/>
          <p:cNvSpPr txBox="1"/>
          <p:nvPr/>
        </p:nvSpPr>
        <p:spPr>
          <a:xfrm>
            <a:off x="609600" y="4693384"/>
            <a:ext cx="7924800" cy="1631216"/>
          </a:xfrm>
          <a:prstGeom prst="rect">
            <a:avLst/>
          </a:prstGeom>
          <a:noFill/>
        </p:spPr>
        <p:txBody>
          <a:bodyPr wrap="square" rtlCol="0">
            <a:spAutoFit/>
          </a:bodyPr>
          <a:lstStyle/>
          <a:p>
            <a:pPr algn="just">
              <a:lnSpc>
                <a:spcPts val="2900"/>
              </a:lnSpc>
            </a:pPr>
            <a:r>
              <a:rPr lang="en-US" sz="2700" spc="-150">
                <a:solidFill>
                  <a:srgbClr val="000066"/>
                </a:solidFill>
                <a:effectLst/>
                <a:latin typeface="Calibri" pitchFamily="34" charset="0"/>
                <a:cs typeface="Calibri" pitchFamily="34" charset="0"/>
              </a:rPr>
              <a:t>     In the quietude of a deep North Korean mountain, I talked with Jesus Christ several times.  The truth revealed at that time forms the core of the Unification Principle. That was the beginning of the revelation.   </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out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40000">
              <a:srgbClr val="B3C5FF"/>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694276" name="Rectangle 4"/>
          <p:cNvSpPr>
            <a:spLocks noChangeArrowheads="1"/>
          </p:cNvSpPr>
          <p:nvPr/>
        </p:nvSpPr>
        <p:spPr bwMode="auto">
          <a:xfrm>
            <a:off x="0" y="5638800"/>
            <a:ext cx="9144000" cy="1219200"/>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694287" name="Text Box 15"/>
          <p:cNvSpPr txBox="1">
            <a:spLocks noChangeArrowheads="1"/>
          </p:cNvSpPr>
          <p:nvPr/>
        </p:nvSpPr>
        <p:spPr bwMode="auto">
          <a:xfrm>
            <a:off x="1600200" y="1028700"/>
            <a:ext cx="1295400" cy="641350"/>
          </a:xfrm>
          <a:prstGeom prst="rect">
            <a:avLst/>
          </a:prstGeom>
          <a:noFill/>
          <a:ln w="9525">
            <a:noFill/>
            <a:miter lim="800000"/>
            <a:headEnd/>
            <a:tailEnd/>
          </a:ln>
          <a:effectLst>
            <a:outerShdw dist="12700" dir="2700000" algn="ctr" rotWithShape="0">
              <a:schemeClr val="bg1"/>
            </a:outerShdw>
          </a:effectLst>
        </p:spPr>
        <p:txBody>
          <a:bodyPr>
            <a:spAutoFit/>
          </a:bodyPr>
          <a:lstStyle/>
          <a:p>
            <a:pPr>
              <a:spcBef>
                <a:spcPct val="50000"/>
              </a:spcBef>
            </a:pPr>
            <a:r>
              <a:rPr lang="en-US" sz="3600" b="0" dirty="0">
                <a:solidFill>
                  <a:srgbClr val="0000FF"/>
                </a:solidFill>
                <a:effectLst>
                  <a:outerShdw dist="12700" dir="12600000" algn="tl">
                    <a:srgbClr val="FFFFFF"/>
                  </a:outerShdw>
                </a:effectLst>
                <a:latin typeface="Fette Engschrift" pitchFamily="2" charset="0"/>
              </a:rPr>
              <a:t>(Origin)</a:t>
            </a:r>
          </a:p>
        </p:txBody>
      </p:sp>
      <p:grpSp>
        <p:nvGrpSpPr>
          <p:cNvPr id="2" name="Group 102"/>
          <p:cNvGrpSpPr>
            <a:grpSpLocks/>
          </p:cNvGrpSpPr>
          <p:nvPr/>
        </p:nvGrpSpPr>
        <p:grpSpPr bwMode="auto">
          <a:xfrm>
            <a:off x="758825" y="1622425"/>
            <a:ext cx="966788" cy="750887"/>
            <a:chOff x="430" y="878"/>
            <a:chExt cx="609" cy="473"/>
          </a:xfrm>
        </p:grpSpPr>
        <p:sp>
          <p:nvSpPr>
            <p:cNvPr id="694292" name="AutoShape 20"/>
            <p:cNvSpPr>
              <a:spLocks noChangeArrowheads="1"/>
            </p:cNvSpPr>
            <p:nvPr/>
          </p:nvSpPr>
          <p:spPr bwMode="auto">
            <a:xfrm rot="1225768" flipH="1">
              <a:off x="430" y="878"/>
              <a:ext cx="94" cy="473"/>
            </a:xfrm>
            <a:prstGeom prst="downArrow">
              <a:avLst>
                <a:gd name="adj1" fmla="val 50000"/>
                <a:gd name="adj2" fmla="val 125798"/>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sp>
          <p:nvSpPr>
            <p:cNvPr id="694294" name="AutoShape 22"/>
            <p:cNvSpPr>
              <a:spLocks noChangeArrowheads="1"/>
            </p:cNvSpPr>
            <p:nvPr/>
          </p:nvSpPr>
          <p:spPr bwMode="auto">
            <a:xfrm rot="-1225768">
              <a:off x="945" y="878"/>
              <a:ext cx="94" cy="473"/>
            </a:xfrm>
            <a:prstGeom prst="downArrow">
              <a:avLst>
                <a:gd name="adj1" fmla="val 50000"/>
                <a:gd name="adj2" fmla="val 125798"/>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grpSp>
      <p:grpSp>
        <p:nvGrpSpPr>
          <p:cNvPr id="3" name="Group 103"/>
          <p:cNvGrpSpPr>
            <a:grpSpLocks/>
          </p:cNvGrpSpPr>
          <p:nvPr/>
        </p:nvGrpSpPr>
        <p:grpSpPr bwMode="auto">
          <a:xfrm>
            <a:off x="739775" y="3057525"/>
            <a:ext cx="965200" cy="754062"/>
            <a:chOff x="418" y="1782"/>
            <a:chExt cx="608" cy="475"/>
          </a:xfrm>
        </p:grpSpPr>
        <p:sp>
          <p:nvSpPr>
            <p:cNvPr id="694291" name="AutoShape 19"/>
            <p:cNvSpPr>
              <a:spLocks noChangeArrowheads="1"/>
            </p:cNvSpPr>
            <p:nvPr/>
          </p:nvSpPr>
          <p:spPr bwMode="auto">
            <a:xfrm rot="1225768" flipH="1">
              <a:off x="932" y="1782"/>
              <a:ext cx="94" cy="475"/>
            </a:xfrm>
            <a:prstGeom prst="downArrow">
              <a:avLst>
                <a:gd name="adj1" fmla="val 50000"/>
                <a:gd name="adj2" fmla="val 126330"/>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sp>
          <p:nvSpPr>
            <p:cNvPr id="694295" name="AutoShape 23"/>
            <p:cNvSpPr>
              <a:spLocks noChangeArrowheads="1"/>
            </p:cNvSpPr>
            <p:nvPr/>
          </p:nvSpPr>
          <p:spPr bwMode="auto">
            <a:xfrm rot="-1225768">
              <a:off x="418" y="1782"/>
              <a:ext cx="94" cy="475"/>
            </a:xfrm>
            <a:prstGeom prst="downArrow">
              <a:avLst>
                <a:gd name="adj1" fmla="val 50000"/>
                <a:gd name="adj2" fmla="val 126330"/>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grpSp>
      <p:grpSp>
        <p:nvGrpSpPr>
          <p:cNvPr id="4" name="Group 189"/>
          <p:cNvGrpSpPr>
            <a:grpSpLocks/>
          </p:cNvGrpSpPr>
          <p:nvPr/>
        </p:nvGrpSpPr>
        <p:grpSpPr bwMode="auto">
          <a:xfrm>
            <a:off x="838200" y="3657600"/>
            <a:ext cx="820738" cy="812800"/>
            <a:chOff x="480" y="2160"/>
            <a:chExt cx="517" cy="512"/>
          </a:xfrm>
        </p:grpSpPr>
        <p:sp>
          <p:nvSpPr>
            <p:cNvPr id="694300" name="Oval 28"/>
            <p:cNvSpPr>
              <a:spLocks noChangeArrowheads="1"/>
            </p:cNvSpPr>
            <p:nvPr/>
          </p:nvSpPr>
          <p:spPr bwMode="auto">
            <a:xfrm>
              <a:off x="508" y="2160"/>
              <a:ext cx="460" cy="512"/>
            </a:xfrm>
            <a:prstGeom prst="ellipse">
              <a:avLst/>
            </a:prstGeom>
            <a:gradFill rotWithShape="0">
              <a:gsLst>
                <a:gs pos="0">
                  <a:schemeClr val="bg1"/>
                </a:gs>
                <a:gs pos="100000">
                  <a:srgbClr val="FFCCCC"/>
                </a:gs>
              </a:gsLst>
              <a:path path="shape">
                <a:fillToRect l="50000" t="50000" r="50000" b="50000"/>
              </a:path>
            </a:gradFill>
            <a:ln w="9525">
              <a:round/>
              <a:headEnd/>
              <a:tailEnd/>
            </a:ln>
            <a:effectLst/>
            <a:scene3d>
              <a:camera prst="legacyPerspectiveBottomLeft"/>
              <a:lightRig rig="legacyFlat3" dir="t"/>
            </a:scene3d>
            <a:sp3d extrusionH="887400" prstMaterial="legacyMatte">
              <a:bevelT w="13500" h="13500" prst="angle"/>
              <a:bevelB w="13500" h="13500" prst="angle"/>
              <a:extrusionClr>
                <a:srgbClr val="FFCCCC"/>
              </a:extrusionClr>
            </a:sp3d>
          </p:spPr>
          <p:txBody>
            <a:bodyPr wrap="none" anchor="ctr">
              <a:flatTx/>
            </a:bodyPr>
            <a:lstStyle/>
            <a:p>
              <a:pPr algn="ctr"/>
              <a:endParaRPr lang="en-US" sz="2600">
                <a:solidFill>
                  <a:srgbClr val="6600CC"/>
                </a:solidFill>
                <a:effectLst/>
                <a:latin typeface="Fette Engschrift" pitchFamily="2" charset="0"/>
              </a:endParaRPr>
            </a:p>
          </p:txBody>
        </p:sp>
        <p:sp>
          <p:nvSpPr>
            <p:cNvPr id="694301" name="Text Box 29"/>
            <p:cNvSpPr txBox="1">
              <a:spLocks noChangeArrowheads="1"/>
            </p:cNvSpPr>
            <p:nvPr/>
          </p:nvSpPr>
          <p:spPr bwMode="auto">
            <a:xfrm>
              <a:off x="480" y="2352"/>
              <a:ext cx="517" cy="233"/>
            </a:xfrm>
            <a:prstGeom prst="rect">
              <a:avLst/>
            </a:prstGeom>
            <a:noFill/>
            <a:ln w="9525">
              <a:noFill/>
              <a:miter lim="800000"/>
              <a:headEnd/>
              <a:tailEnd/>
            </a:ln>
            <a:effectLst/>
          </p:spPr>
          <p:txBody>
            <a:bodyPr>
              <a:spAutoFit/>
            </a:bodyPr>
            <a:lstStyle/>
            <a:p>
              <a:pPr algn="ctr">
                <a:lnSpc>
                  <a:spcPct val="65000"/>
                </a:lnSpc>
              </a:pPr>
              <a:r>
                <a:rPr lang="en-US" sz="2800" b="0">
                  <a:solidFill>
                    <a:srgbClr val="800000"/>
                  </a:solidFill>
                  <a:effectLst/>
                  <a:latin typeface="Fette Engschrift" pitchFamily="2" charset="0"/>
                </a:rPr>
                <a:t>Union</a:t>
              </a:r>
            </a:p>
          </p:txBody>
        </p:sp>
      </p:grpSp>
      <p:grpSp>
        <p:nvGrpSpPr>
          <p:cNvPr id="5" name="Group 65"/>
          <p:cNvGrpSpPr>
            <a:grpSpLocks/>
          </p:cNvGrpSpPr>
          <p:nvPr/>
        </p:nvGrpSpPr>
        <p:grpSpPr bwMode="auto">
          <a:xfrm>
            <a:off x="228600" y="2330450"/>
            <a:ext cx="758825" cy="815975"/>
            <a:chOff x="149" y="1383"/>
            <a:chExt cx="478" cy="524"/>
          </a:xfrm>
        </p:grpSpPr>
        <p:sp>
          <p:nvSpPr>
            <p:cNvPr id="694338" name="Oval 66"/>
            <p:cNvSpPr>
              <a:spLocks noChangeArrowheads="1"/>
            </p:cNvSpPr>
            <p:nvPr/>
          </p:nvSpPr>
          <p:spPr bwMode="auto">
            <a:xfrm>
              <a:off x="157" y="1383"/>
              <a:ext cx="462" cy="524"/>
            </a:xfrm>
            <a:prstGeom prst="ellipse">
              <a:avLst/>
            </a:prstGeom>
            <a:gradFill rotWithShape="0">
              <a:gsLst>
                <a:gs pos="0">
                  <a:schemeClr val="bg1"/>
                </a:gs>
                <a:gs pos="100000">
                  <a:srgbClr val="FFCCFF"/>
                </a:gs>
              </a:gsLst>
              <a:path path="shape">
                <a:fillToRect l="50000" t="50000" r="50000" b="50000"/>
              </a:path>
            </a:gradFill>
            <a:ln w="9525">
              <a:round/>
              <a:headEnd/>
              <a:tailEnd/>
            </a:ln>
            <a:effectLst/>
            <a:scene3d>
              <a:camera prst="legacyPerspectiveBottomLeft"/>
              <a:lightRig rig="legacyFlat3" dir="t"/>
            </a:scene3d>
            <a:sp3d extrusionH="887400" prstMaterial="legacyMatte">
              <a:bevelT w="13500" h="13500" prst="angle"/>
              <a:bevelB w="13500" h="13500" prst="angle"/>
              <a:extrusionClr>
                <a:srgbClr val="FFCCFF"/>
              </a:extrusionClr>
            </a:sp3d>
          </p:spPr>
          <p:txBody>
            <a:bodyPr wrap="none" anchor="ctr">
              <a:flatTx/>
            </a:bodyPr>
            <a:lstStyle/>
            <a:p>
              <a:pPr algn="ctr">
                <a:lnSpc>
                  <a:spcPct val="65000"/>
                </a:lnSpc>
              </a:pPr>
              <a:endParaRPr lang="en-US" sz="2000" b="0">
                <a:solidFill>
                  <a:srgbClr val="660066"/>
                </a:solidFill>
                <a:effectLst/>
                <a:latin typeface="Fette Engschrift" pitchFamily="2" charset="0"/>
              </a:endParaRPr>
            </a:p>
          </p:txBody>
        </p:sp>
        <p:sp>
          <p:nvSpPr>
            <p:cNvPr id="694339" name="Text Box 67"/>
            <p:cNvSpPr txBox="1">
              <a:spLocks noChangeArrowheads="1"/>
            </p:cNvSpPr>
            <p:nvPr/>
          </p:nvSpPr>
          <p:spPr bwMode="auto">
            <a:xfrm>
              <a:off x="149" y="1491"/>
              <a:ext cx="478" cy="333"/>
            </a:xfrm>
            <a:prstGeom prst="rect">
              <a:avLst/>
            </a:prstGeom>
            <a:noFill/>
            <a:ln w="9525">
              <a:noFill/>
              <a:miter lim="800000"/>
              <a:headEnd/>
              <a:tailEnd/>
            </a:ln>
            <a:effectLst/>
          </p:spPr>
          <p:txBody>
            <a:bodyPr>
              <a:spAutoFit/>
            </a:bodyPr>
            <a:lstStyle/>
            <a:p>
              <a:pPr algn="ctr">
                <a:lnSpc>
                  <a:spcPct val="70000"/>
                </a:lnSpc>
              </a:pPr>
              <a:r>
                <a:rPr lang="en-US" sz="2000" b="0">
                  <a:solidFill>
                    <a:srgbClr val="660066"/>
                  </a:solidFill>
                  <a:effectLst/>
                  <a:latin typeface="Fette Engschrift" pitchFamily="2" charset="0"/>
                </a:rPr>
                <a:t>Subject</a:t>
              </a:r>
            </a:p>
            <a:p>
              <a:pPr algn="ctr">
                <a:lnSpc>
                  <a:spcPct val="70000"/>
                </a:lnSpc>
              </a:pPr>
              <a:r>
                <a:rPr lang="en-US" sz="2000" b="0">
                  <a:solidFill>
                    <a:srgbClr val="660066"/>
                  </a:solidFill>
                  <a:effectLst/>
                  <a:latin typeface="Fette Engschrift" pitchFamily="2" charset="0"/>
                </a:rPr>
                <a:t>Partner</a:t>
              </a:r>
            </a:p>
          </p:txBody>
        </p:sp>
      </p:grpSp>
      <p:grpSp>
        <p:nvGrpSpPr>
          <p:cNvPr id="6" name="Group 68"/>
          <p:cNvGrpSpPr>
            <a:grpSpLocks/>
          </p:cNvGrpSpPr>
          <p:nvPr/>
        </p:nvGrpSpPr>
        <p:grpSpPr bwMode="auto">
          <a:xfrm>
            <a:off x="1524000" y="2325687"/>
            <a:ext cx="787400" cy="815975"/>
            <a:chOff x="979" y="1341"/>
            <a:chExt cx="496" cy="524"/>
          </a:xfrm>
        </p:grpSpPr>
        <p:sp>
          <p:nvSpPr>
            <p:cNvPr id="694341" name="Oval 69"/>
            <p:cNvSpPr>
              <a:spLocks noChangeArrowheads="1"/>
            </p:cNvSpPr>
            <p:nvPr/>
          </p:nvSpPr>
          <p:spPr bwMode="auto">
            <a:xfrm>
              <a:off x="996" y="1341"/>
              <a:ext cx="462" cy="524"/>
            </a:xfrm>
            <a:prstGeom prst="ellipse">
              <a:avLst/>
            </a:prstGeom>
            <a:gradFill rotWithShape="0">
              <a:gsLst>
                <a:gs pos="0">
                  <a:srgbClr val="FFFFFF"/>
                </a:gs>
                <a:gs pos="100000">
                  <a:srgbClr val="CCFF99"/>
                </a:gs>
              </a:gsLst>
              <a:path path="shape">
                <a:fillToRect l="50000" t="50000" r="50000" b="50000"/>
              </a:path>
            </a:gradFill>
            <a:ln w="9525">
              <a:round/>
              <a:headEnd/>
              <a:tailEnd/>
            </a:ln>
            <a:effectLst/>
            <a:scene3d>
              <a:camera prst="legacyPerspectiveBottomLeft"/>
              <a:lightRig rig="legacyFlat3" dir="t"/>
            </a:scene3d>
            <a:sp3d extrusionH="887400" prstMaterial="legacyMatte">
              <a:bevelT w="13500" h="13500" prst="angle"/>
              <a:bevelB w="13500" h="13500" prst="angle"/>
              <a:extrusionClr>
                <a:srgbClr val="CCFF99"/>
              </a:extrusionClr>
            </a:sp3d>
          </p:spPr>
          <p:txBody>
            <a:bodyPr wrap="none" anchor="ctr">
              <a:flatTx/>
            </a:bodyPr>
            <a:lstStyle/>
            <a:p>
              <a:pPr algn="ctr"/>
              <a:endParaRPr lang="en-US" sz="3200">
                <a:solidFill>
                  <a:srgbClr val="660066"/>
                </a:solidFill>
                <a:effectLst/>
                <a:latin typeface="Fette Engschrift" pitchFamily="2" charset="0"/>
              </a:endParaRPr>
            </a:p>
          </p:txBody>
        </p:sp>
        <p:sp>
          <p:nvSpPr>
            <p:cNvPr id="694342" name="Text Box 70"/>
            <p:cNvSpPr txBox="1">
              <a:spLocks noChangeArrowheads="1"/>
            </p:cNvSpPr>
            <p:nvPr/>
          </p:nvSpPr>
          <p:spPr bwMode="auto">
            <a:xfrm>
              <a:off x="979" y="1449"/>
              <a:ext cx="496" cy="333"/>
            </a:xfrm>
            <a:prstGeom prst="rect">
              <a:avLst/>
            </a:prstGeom>
            <a:noFill/>
            <a:ln w="9525">
              <a:noFill/>
              <a:miter lim="800000"/>
              <a:headEnd/>
              <a:tailEnd/>
            </a:ln>
            <a:effectLst/>
          </p:spPr>
          <p:txBody>
            <a:bodyPr>
              <a:spAutoFit/>
            </a:bodyPr>
            <a:lstStyle/>
            <a:p>
              <a:pPr algn="ctr">
                <a:lnSpc>
                  <a:spcPct val="70000"/>
                </a:lnSpc>
              </a:pPr>
              <a:r>
                <a:rPr lang="en-US" sz="2000" b="0">
                  <a:solidFill>
                    <a:srgbClr val="003300"/>
                  </a:solidFill>
                  <a:effectLst/>
                  <a:latin typeface="Fette Engschrift" pitchFamily="2" charset="0"/>
                </a:rPr>
                <a:t>Object</a:t>
              </a:r>
            </a:p>
            <a:p>
              <a:pPr algn="ctr">
                <a:lnSpc>
                  <a:spcPct val="70000"/>
                </a:lnSpc>
              </a:pPr>
              <a:r>
                <a:rPr lang="en-US" sz="2000" b="0">
                  <a:solidFill>
                    <a:srgbClr val="003300"/>
                  </a:solidFill>
                  <a:effectLst/>
                  <a:latin typeface="Fette Engschrift" pitchFamily="2" charset="0"/>
                </a:rPr>
                <a:t>Partner</a:t>
              </a:r>
            </a:p>
          </p:txBody>
        </p:sp>
      </p:grpSp>
      <p:grpSp>
        <p:nvGrpSpPr>
          <p:cNvPr id="7" name="Group 182"/>
          <p:cNvGrpSpPr>
            <a:grpSpLocks/>
          </p:cNvGrpSpPr>
          <p:nvPr/>
        </p:nvGrpSpPr>
        <p:grpSpPr bwMode="auto">
          <a:xfrm>
            <a:off x="957263" y="2628900"/>
            <a:ext cx="560387" cy="225425"/>
            <a:chOff x="555" y="1512"/>
            <a:chExt cx="353" cy="142"/>
          </a:xfrm>
        </p:grpSpPr>
        <p:sp>
          <p:nvSpPr>
            <p:cNvPr id="694344" name="Line 72"/>
            <p:cNvSpPr>
              <a:spLocks noChangeShapeType="1"/>
            </p:cNvSpPr>
            <p:nvPr/>
          </p:nvSpPr>
          <p:spPr bwMode="auto">
            <a:xfrm rot="16200000" flipV="1">
              <a:off x="713" y="1496"/>
              <a:ext cx="0" cy="315"/>
            </a:xfrm>
            <a:prstGeom prst="line">
              <a:avLst/>
            </a:prstGeom>
            <a:noFill/>
            <a:ln w="57150">
              <a:solidFill>
                <a:srgbClr val="800080"/>
              </a:solidFill>
              <a:round/>
              <a:headEnd/>
              <a:tailEnd type="triangle" w="med" len="med"/>
            </a:ln>
            <a:effectLst/>
          </p:spPr>
          <p:txBody>
            <a:bodyPr/>
            <a:lstStyle/>
            <a:p>
              <a:pPr>
                <a:lnSpc>
                  <a:spcPct val="75000"/>
                </a:lnSpc>
              </a:pPr>
              <a:endParaRPr lang="en-US" sz="2700" b="0">
                <a:solidFill>
                  <a:srgbClr val="000099"/>
                </a:solidFill>
                <a:effectLst/>
                <a:latin typeface="Impact" pitchFamily="34" charset="0"/>
              </a:endParaRPr>
            </a:p>
          </p:txBody>
        </p:sp>
        <p:sp>
          <p:nvSpPr>
            <p:cNvPr id="694345" name="Line 73"/>
            <p:cNvSpPr>
              <a:spLocks noChangeShapeType="1"/>
            </p:cNvSpPr>
            <p:nvPr/>
          </p:nvSpPr>
          <p:spPr bwMode="auto">
            <a:xfrm rot="5400000" flipH="1" flipV="1">
              <a:off x="751" y="1355"/>
              <a:ext cx="0" cy="314"/>
            </a:xfrm>
            <a:prstGeom prst="line">
              <a:avLst/>
            </a:prstGeom>
            <a:noFill/>
            <a:ln w="57150">
              <a:solidFill>
                <a:srgbClr val="800080"/>
              </a:solidFill>
              <a:round/>
              <a:headEnd/>
              <a:tailEnd type="triangle" w="med" len="med"/>
            </a:ln>
            <a:effectLst/>
          </p:spPr>
          <p:txBody>
            <a:bodyPr/>
            <a:lstStyle/>
            <a:p>
              <a:pPr>
                <a:lnSpc>
                  <a:spcPct val="75000"/>
                </a:lnSpc>
              </a:pPr>
              <a:endParaRPr lang="en-US" sz="2700" b="0">
                <a:solidFill>
                  <a:srgbClr val="000099"/>
                </a:solidFill>
                <a:effectLst/>
                <a:latin typeface="Impact" pitchFamily="34" charset="0"/>
              </a:endParaRPr>
            </a:p>
          </p:txBody>
        </p:sp>
      </p:grpSp>
      <p:sp>
        <p:nvSpPr>
          <p:cNvPr id="694278" name="Text Box 6"/>
          <p:cNvSpPr txBox="1">
            <a:spLocks noChangeArrowheads="1"/>
          </p:cNvSpPr>
          <p:nvPr/>
        </p:nvSpPr>
        <p:spPr bwMode="auto">
          <a:xfrm>
            <a:off x="1219200" y="5791200"/>
            <a:ext cx="6705600" cy="877163"/>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Any one of the four positions may </a:t>
            </a:r>
            <a:r>
              <a:rPr lang="en-US" sz="2000" u="sng" dirty="0">
                <a:solidFill>
                  <a:srgbClr val="FFFFFF"/>
                </a:solidFill>
                <a:effectLst/>
                <a:latin typeface="Arial Narrow" pitchFamily="34" charset="0"/>
              </a:rPr>
              <a:t>assume the position of subject partner</a:t>
            </a:r>
            <a:r>
              <a:rPr lang="en-US" sz="2000" dirty="0">
                <a:solidFill>
                  <a:srgbClr val="FFFFFF"/>
                </a:solidFill>
                <a:effectLst/>
                <a:latin typeface="Arial Narrow" pitchFamily="34" charset="0"/>
              </a:rPr>
              <a:t> and engage the other three as its object partners, forming a </a:t>
            </a:r>
            <a:r>
              <a:rPr lang="en-US" sz="2000" u="sng" dirty="0">
                <a:solidFill>
                  <a:srgbClr val="FFFFFF"/>
                </a:solidFill>
                <a:effectLst/>
                <a:latin typeface="Arial Narrow" pitchFamily="34" charset="0"/>
              </a:rPr>
              <a:t>communion of three object partners</a:t>
            </a:r>
            <a:r>
              <a:rPr lang="en-US" sz="1600" b="0" dirty="0">
                <a:solidFill>
                  <a:srgbClr val="FFFFFF"/>
                </a:solidFill>
                <a:effectLst/>
                <a:latin typeface="Arial Narrow" pitchFamily="34" charset="0"/>
              </a:rPr>
              <a:t>.</a:t>
            </a:r>
          </a:p>
        </p:txBody>
      </p:sp>
      <p:sp>
        <p:nvSpPr>
          <p:cNvPr id="694450" name="Text Box 178"/>
          <p:cNvSpPr txBox="1">
            <a:spLocks noChangeArrowheads="1"/>
          </p:cNvSpPr>
          <p:nvPr/>
        </p:nvSpPr>
        <p:spPr bwMode="auto">
          <a:xfrm>
            <a:off x="152400" y="4764086"/>
            <a:ext cx="2750343" cy="722314"/>
          </a:xfrm>
          <a:prstGeom prst="rect">
            <a:avLst/>
          </a:prstGeom>
          <a:noFill/>
          <a:ln w="9525">
            <a:noFill/>
            <a:miter lim="800000"/>
            <a:headEnd/>
            <a:tailEnd/>
          </a:ln>
          <a:effectLst/>
        </p:spPr>
        <p:txBody>
          <a:bodyPr wrap="square">
            <a:spAutoFit/>
          </a:bodyPr>
          <a:lstStyle/>
          <a:p>
            <a:pPr>
              <a:lnSpc>
                <a:spcPts val="2400"/>
              </a:lnSpc>
              <a:spcBef>
                <a:spcPts val="0"/>
              </a:spcBef>
            </a:pPr>
            <a:r>
              <a:rPr lang="en-US" sz="3000">
                <a:ln w="635">
                  <a:solidFill>
                    <a:srgbClr val="FFFFFF"/>
                  </a:solidFill>
                </a:ln>
                <a:solidFill>
                  <a:srgbClr val="000099"/>
                </a:solidFill>
                <a:effectLst/>
                <a:latin typeface="Fette Engschrift"/>
                <a:cs typeface="Arial" pitchFamily="34" charset="0"/>
              </a:rPr>
              <a:t>Communion of</a:t>
            </a:r>
          </a:p>
          <a:p>
            <a:pPr>
              <a:lnSpc>
                <a:spcPts val="2400"/>
              </a:lnSpc>
              <a:spcBef>
                <a:spcPts val="0"/>
              </a:spcBef>
            </a:pPr>
            <a:r>
              <a:rPr lang="en-US" sz="3000">
                <a:ln w="635">
                  <a:solidFill>
                    <a:srgbClr val="FFFFFF"/>
                  </a:solidFill>
                </a:ln>
                <a:solidFill>
                  <a:srgbClr val="000099"/>
                </a:solidFill>
                <a:effectLst/>
                <a:latin typeface="Fette Engschrift"/>
                <a:cs typeface="Arial" pitchFamily="34" charset="0"/>
              </a:rPr>
              <a:t>three Object Partners</a:t>
            </a:r>
            <a:endParaRPr lang="en-US" sz="3000" dirty="0">
              <a:ln w="635">
                <a:solidFill>
                  <a:srgbClr val="FFFFFF"/>
                </a:solidFill>
              </a:ln>
              <a:solidFill>
                <a:srgbClr val="000099"/>
              </a:solidFill>
              <a:effectLst/>
              <a:latin typeface="Fette Engschrift"/>
              <a:cs typeface="Arial" pitchFamily="34" charset="0"/>
            </a:endParaRPr>
          </a:p>
        </p:txBody>
      </p:sp>
      <p:sp>
        <p:nvSpPr>
          <p:cNvPr id="694293" name="AutoShape 21"/>
          <p:cNvSpPr>
            <a:spLocks noChangeArrowheads="1"/>
          </p:cNvSpPr>
          <p:nvPr/>
        </p:nvSpPr>
        <p:spPr bwMode="auto">
          <a:xfrm>
            <a:off x="1163638" y="1600200"/>
            <a:ext cx="146050" cy="2052637"/>
          </a:xfrm>
          <a:prstGeom prst="downArrow">
            <a:avLst>
              <a:gd name="adj1" fmla="val 50000"/>
              <a:gd name="adj2" fmla="val 351359"/>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grpSp>
        <p:nvGrpSpPr>
          <p:cNvPr id="8" name="Group 24"/>
          <p:cNvGrpSpPr>
            <a:grpSpLocks/>
          </p:cNvGrpSpPr>
          <p:nvPr/>
        </p:nvGrpSpPr>
        <p:grpSpPr bwMode="auto">
          <a:xfrm>
            <a:off x="838200" y="908050"/>
            <a:ext cx="796925" cy="920750"/>
            <a:chOff x="505" y="480"/>
            <a:chExt cx="428" cy="556"/>
          </a:xfrm>
        </p:grpSpPr>
        <p:sp>
          <p:nvSpPr>
            <p:cNvPr id="694297" name="Oval 25"/>
            <p:cNvSpPr>
              <a:spLocks noChangeArrowheads="1"/>
            </p:cNvSpPr>
            <p:nvPr/>
          </p:nvSpPr>
          <p:spPr bwMode="auto">
            <a:xfrm>
              <a:off x="505" y="480"/>
              <a:ext cx="428" cy="556"/>
            </a:xfrm>
            <a:prstGeom prst="ellipse">
              <a:avLst/>
            </a:prstGeom>
            <a:gradFill rotWithShape="0">
              <a:gsLst>
                <a:gs pos="0">
                  <a:schemeClr val="bg1"/>
                </a:gs>
                <a:gs pos="100000">
                  <a:srgbClr val="FFFFFF"/>
                </a:gs>
              </a:gsLst>
              <a:lin ang="5400000" scaled="1"/>
            </a:gradFill>
            <a:ln w="12700">
              <a:round/>
              <a:headEnd/>
              <a:tailEnd/>
            </a:ln>
            <a:effectLst/>
            <a:scene3d>
              <a:camera prst="legacyObliqueTopLeft"/>
              <a:lightRig rig="legacyFlat3" dir="t"/>
            </a:scene3d>
            <a:sp3d extrusionH="227000" prstMaterial="legacyMatte">
              <a:bevelT w="13500" h="13500" prst="angle"/>
              <a:bevelB w="13500" h="13500" prst="angle"/>
              <a:extrusionClr>
                <a:srgbClr val="FFFFFF"/>
              </a:extrusionClr>
            </a:sp3d>
          </p:spPr>
          <p:txBody>
            <a:bodyPr wrap="none" anchor="ctr">
              <a:flatTx/>
            </a:bodyPr>
            <a:lstStyle/>
            <a:p>
              <a:pPr algn="ctr"/>
              <a:endParaRPr lang="en-US" sz="4800">
                <a:solidFill>
                  <a:srgbClr val="6600CC"/>
                </a:solidFill>
                <a:effectLst/>
                <a:latin typeface="Impact" pitchFamily="34" charset="0"/>
              </a:endParaRPr>
            </a:p>
          </p:txBody>
        </p:sp>
        <p:sp>
          <p:nvSpPr>
            <p:cNvPr id="694298" name="WordArt 26"/>
            <p:cNvSpPr>
              <a:spLocks noChangeArrowheads="1" noChangeShapeType="1" noTextEdit="1"/>
            </p:cNvSpPr>
            <p:nvPr/>
          </p:nvSpPr>
          <p:spPr bwMode="auto">
            <a:xfrm>
              <a:off x="558" y="643"/>
              <a:ext cx="331" cy="212"/>
            </a:xfrm>
            <a:prstGeom prst="rect">
              <a:avLst/>
            </a:prstGeom>
          </p:spPr>
          <p:txBody>
            <a:bodyPr wrap="none" fromWordArt="1">
              <a:prstTxWarp prst="textPlain">
                <a:avLst>
                  <a:gd name="adj" fmla="val 50000"/>
                </a:avLst>
              </a:prstTxWarp>
            </a:bodyPr>
            <a:lstStyle/>
            <a:p>
              <a:pPr algn="ctr">
                <a:lnSpc>
                  <a:spcPct val="75000"/>
                </a:lnSpc>
              </a:pPr>
              <a:r>
                <a:rPr lang="en-US" sz="3600" b="0" kern="10">
                  <a:ln w="19050">
                    <a:solidFill>
                      <a:srgbClr val="5A00B4"/>
                    </a:solidFill>
                    <a:round/>
                    <a:headEnd/>
                    <a:tailEnd/>
                  </a:ln>
                  <a:gradFill rotWithShape="0">
                    <a:gsLst>
                      <a:gs pos="0">
                        <a:srgbClr val="E8D1FF"/>
                      </a:gs>
                      <a:gs pos="50000">
                        <a:srgbClr val="FFFFFF"/>
                      </a:gs>
                      <a:gs pos="100000">
                        <a:srgbClr val="E8D1FF"/>
                      </a:gs>
                    </a:gsLst>
                    <a:lin ang="2700000" scaled="1"/>
                  </a:gradFill>
                  <a:effectLst/>
                  <a:latin typeface="Impact"/>
                </a:rPr>
                <a:t>God</a:t>
              </a:r>
            </a:p>
          </p:txBody>
        </p:sp>
      </p:grpSp>
      <p:sp>
        <p:nvSpPr>
          <p:cNvPr id="105" name="Text Box 5"/>
          <p:cNvSpPr txBox="1">
            <a:spLocks noChangeArrowheads="1"/>
          </p:cNvSpPr>
          <p:nvPr/>
        </p:nvSpPr>
        <p:spPr bwMode="auto">
          <a:xfrm>
            <a:off x="-76200" y="76200"/>
            <a:ext cx="4724400" cy="492443"/>
          </a:xfrm>
          <a:prstGeom prst="rect">
            <a:avLst/>
          </a:prstGeom>
          <a:noFill/>
          <a:ln w="9525">
            <a:noFill/>
            <a:miter lim="800000"/>
            <a:headEnd/>
            <a:tailEnd/>
          </a:ln>
          <a:effectLst>
            <a:outerShdw dist="12700" dir="2700000" algn="ctr" rotWithShape="0">
              <a:schemeClr val="bg1"/>
            </a:outerShdw>
          </a:effectLst>
        </p:spPr>
        <p:txBody>
          <a:bodyPr wrap="square">
            <a:spAutoFit/>
          </a:bodyPr>
          <a:lstStyle/>
          <a:p>
            <a:pPr algn="ctr"/>
            <a:r>
              <a:rPr lang="en-US" sz="2600" b="0" u="sng">
                <a:solidFill>
                  <a:srgbClr val="000099"/>
                </a:solidFill>
                <a:effectLst/>
                <a:latin typeface="Arial Black" pitchFamily="34" charset="0"/>
              </a:rPr>
              <a:t>Three object </a:t>
            </a:r>
            <a:r>
              <a:rPr lang="en-US" sz="2600" b="0" u="sng" dirty="0">
                <a:solidFill>
                  <a:srgbClr val="000099"/>
                </a:solidFill>
                <a:effectLst/>
                <a:latin typeface="Arial Black" pitchFamily="34" charset="0"/>
              </a:rPr>
              <a:t>p</a:t>
            </a:r>
            <a:r>
              <a:rPr lang="en-US" sz="2600" b="0" u="sng">
                <a:solidFill>
                  <a:srgbClr val="000099"/>
                </a:solidFill>
                <a:effectLst/>
                <a:latin typeface="Arial Black" pitchFamily="34" charset="0"/>
              </a:rPr>
              <a:t>urpose</a:t>
            </a:r>
            <a:endParaRPr lang="en-US" sz="2600" b="0" u="sng" dirty="0">
              <a:solidFill>
                <a:srgbClr val="000099"/>
              </a:solidFill>
              <a:effectLst/>
              <a:latin typeface="Arial Black" pitchFamily="34" charset="0"/>
            </a:endParaRPr>
          </a:p>
        </p:txBody>
      </p:sp>
      <p:grpSp>
        <p:nvGrpSpPr>
          <p:cNvPr id="9" name="Group 183"/>
          <p:cNvGrpSpPr>
            <a:grpSpLocks/>
          </p:cNvGrpSpPr>
          <p:nvPr/>
        </p:nvGrpSpPr>
        <p:grpSpPr bwMode="auto">
          <a:xfrm>
            <a:off x="2362200" y="1609725"/>
            <a:ext cx="2139950" cy="2886075"/>
            <a:chOff x="1488" y="870"/>
            <a:chExt cx="1348" cy="1818"/>
          </a:xfrm>
        </p:grpSpPr>
        <p:grpSp>
          <p:nvGrpSpPr>
            <p:cNvPr id="10" name="Group 137"/>
            <p:cNvGrpSpPr>
              <a:grpSpLocks/>
            </p:cNvGrpSpPr>
            <p:nvPr/>
          </p:nvGrpSpPr>
          <p:grpSpPr bwMode="auto">
            <a:xfrm>
              <a:off x="1916" y="2176"/>
              <a:ext cx="496" cy="512"/>
              <a:chOff x="1961" y="2213"/>
              <a:chExt cx="496" cy="523"/>
            </a:xfrm>
          </p:grpSpPr>
          <p:sp>
            <p:nvSpPr>
              <p:cNvPr id="122" name="Oval 138"/>
              <p:cNvSpPr>
                <a:spLocks noChangeArrowheads="1"/>
              </p:cNvSpPr>
              <p:nvPr/>
            </p:nvSpPr>
            <p:spPr bwMode="auto">
              <a:xfrm>
                <a:off x="1978" y="2213"/>
                <a:ext cx="462" cy="523"/>
              </a:xfrm>
              <a:prstGeom prst="ellipse">
                <a:avLst/>
              </a:prstGeom>
              <a:gradFill rotWithShape="0">
                <a:gsLst>
                  <a:gs pos="0">
                    <a:srgbClr val="FFFFFF"/>
                  </a:gs>
                  <a:gs pos="100000">
                    <a:srgbClr val="CCFF99"/>
                  </a:gs>
                </a:gsLst>
                <a:path path="shape">
                  <a:fillToRect l="50000" t="50000" r="50000" b="50000"/>
                </a:path>
              </a:gradFill>
              <a:ln w="9525">
                <a:round/>
                <a:headEnd/>
                <a:tailEnd/>
              </a:ln>
              <a:effectLst/>
              <a:scene3d>
                <a:camera prst="legacyPerspectiveBottomLeft"/>
                <a:lightRig rig="legacyFlat3" dir="t"/>
              </a:scene3d>
              <a:sp3d extrusionH="887400" prstMaterial="legacyMatte">
                <a:bevelT w="13500" h="13500" prst="angle"/>
                <a:bevelB w="13500" h="13500" prst="angle"/>
                <a:extrusionClr>
                  <a:srgbClr val="CCFF99"/>
                </a:extrusionClr>
              </a:sp3d>
            </p:spPr>
            <p:txBody>
              <a:bodyPr wrap="none" anchor="ctr">
                <a:flatTx/>
              </a:bodyPr>
              <a:lstStyle/>
              <a:p>
                <a:pPr algn="ctr"/>
                <a:endParaRPr lang="en-US" sz="3200">
                  <a:solidFill>
                    <a:srgbClr val="660066"/>
                  </a:solidFill>
                  <a:effectLst>
                    <a:outerShdw blurRad="38100" dist="38100" dir="2700000" algn="tl">
                      <a:srgbClr val="000000"/>
                    </a:outerShdw>
                  </a:effectLst>
                  <a:latin typeface="Fette Engschrift" pitchFamily="2" charset="0"/>
                </a:endParaRPr>
              </a:p>
            </p:txBody>
          </p:sp>
          <p:sp>
            <p:nvSpPr>
              <p:cNvPr id="123" name="Text Box 139"/>
              <p:cNvSpPr txBox="1">
                <a:spLocks noChangeArrowheads="1"/>
              </p:cNvSpPr>
              <p:nvPr/>
            </p:nvSpPr>
            <p:spPr bwMode="auto">
              <a:xfrm>
                <a:off x="1961" y="2322"/>
                <a:ext cx="496" cy="332"/>
              </a:xfrm>
              <a:prstGeom prst="rect">
                <a:avLst/>
              </a:prstGeom>
              <a:noFill/>
              <a:ln w="9525">
                <a:noFill/>
                <a:miter lim="800000"/>
                <a:headEnd/>
                <a:tailEnd/>
              </a:ln>
              <a:effectLst/>
            </p:spPr>
            <p:txBody>
              <a:bodyPr>
                <a:spAutoFit/>
              </a:bodyPr>
              <a:lstStyle/>
              <a:p>
                <a:pPr algn="ctr">
                  <a:lnSpc>
                    <a:spcPct val="70000"/>
                  </a:lnSpc>
                </a:pPr>
                <a:r>
                  <a:rPr lang="en-US" sz="2000" b="0">
                    <a:solidFill>
                      <a:srgbClr val="003300"/>
                    </a:solidFill>
                    <a:effectLst/>
                    <a:latin typeface="Fette Engschrift" pitchFamily="2" charset="0"/>
                  </a:rPr>
                  <a:t>Object</a:t>
                </a:r>
              </a:p>
              <a:p>
                <a:pPr algn="ctr">
                  <a:lnSpc>
                    <a:spcPct val="70000"/>
                  </a:lnSpc>
                </a:pPr>
                <a:r>
                  <a:rPr lang="en-US" sz="2000" b="0">
                    <a:solidFill>
                      <a:srgbClr val="003300"/>
                    </a:solidFill>
                    <a:effectLst/>
                    <a:latin typeface="Fette Engschrift" pitchFamily="2" charset="0"/>
                  </a:rPr>
                  <a:t>Partner</a:t>
                </a:r>
              </a:p>
            </p:txBody>
          </p:sp>
        </p:grpSp>
        <p:grpSp>
          <p:nvGrpSpPr>
            <p:cNvPr id="11" name="Group 134"/>
            <p:cNvGrpSpPr>
              <a:grpSpLocks/>
            </p:cNvGrpSpPr>
            <p:nvPr/>
          </p:nvGrpSpPr>
          <p:grpSpPr bwMode="auto">
            <a:xfrm>
              <a:off x="1870" y="1790"/>
              <a:ext cx="607" cy="475"/>
              <a:chOff x="1870" y="1790"/>
              <a:chExt cx="607" cy="475"/>
            </a:xfrm>
          </p:grpSpPr>
          <p:sp>
            <p:nvSpPr>
              <p:cNvPr id="120" name="AutoShape 135"/>
              <p:cNvSpPr>
                <a:spLocks noChangeArrowheads="1"/>
              </p:cNvSpPr>
              <p:nvPr/>
            </p:nvSpPr>
            <p:spPr bwMode="auto">
              <a:xfrm rot="1225768" flipH="1">
                <a:off x="2383" y="1790"/>
                <a:ext cx="94" cy="475"/>
              </a:xfrm>
              <a:prstGeom prst="downArrow">
                <a:avLst>
                  <a:gd name="adj1" fmla="val 50000"/>
                  <a:gd name="adj2" fmla="val 126330"/>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sp>
            <p:nvSpPr>
              <p:cNvPr id="121" name="AutoShape 136"/>
              <p:cNvSpPr>
                <a:spLocks noChangeArrowheads="1"/>
              </p:cNvSpPr>
              <p:nvPr/>
            </p:nvSpPr>
            <p:spPr bwMode="auto">
              <a:xfrm rot="-1225768">
                <a:off x="1870" y="1790"/>
                <a:ext cx="94" cy="475"/>
              </a:xfrm>
              <a:prstGeom prst="downArrow">
                <a:avLst>
                  <a:gd name="adj1" fmla="val 50000"/>
                  <a:gd name="adj2" fmla="val 126330"/>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grpSp>
        <p:sp>
          <p:nvSpPr>
            <p:cNvPr id="109" name="AutoShape 143"/>
            <p:cNvSpPr>
              <a:spLocks noChangeArrowheads="1"/>
            </p:cNvSpPr>
            <p:nvPr/>
          </p:nvSpPr>
          <p:spPr bwMode="auto">
            <a:xfrm rot="1225768" flipH="1">
              <a:off x="1872" y="885"/>
              <a:ext cx="94" cy="474"/>
            </a:xfrm>
            <a:prstGeom prst="downArrow">
              <a:avLst>
                <a:gd name="adj1" fmla="val 50000"/>
                <a:gd name="adj2" fmla="val 126064"/>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sp>
          <p:nvSpPr>
            <p:cNvPr id="110" name="AutoShape 144"/>
            <p:cNvSpPr>
              <a:spLocks noChangeArrowheads="1"/>
            </p:cNvSpPr>
            <p:nvPr/>
          </p:nvSpPr>
          <p:spPr bwMode="auto">
            <a:xfrm rot="-1225768">
              <a:off x="2354" y="870"/>
              <a:ext cx="94" cy="474"/>
            </a:xfrm>
            <a:prstGeom prst="downArrow">
              <a:avLst>
                <a:gd name="adj1" fmla="val 50000"/>
                <a:gd name="adj2" fmla="val 126064"/>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grpSp>
          <p:nvGrpSpPr>
            <p:cNvPr id="12" name="Group 145"/>
            <p:cNvGrpSpPr>
              <a:grpSpLocks/>
            </p:cNvGrpSpPr>
            <p:nvPr/>
          </p:nvGrpSpPr>
          <p:grpSpPr bwMode="auto">
            <a:xfrm>
              <a:off x="2374" y="1321"/>
              <a:ext cx="462" cy="514"/>
              <a:chOff x="2418" y="1341"/>
              <a:chExt cx="462" cy="524"/>
            </a:xfrm>
          </p:grpSpPr>
          <p:sp>
            <p:nvSpPr>
              <p:cNvPr id="118" name="Oval 146"/>
              <p:cNvSpPr>
                <a:spLocks noChangeArrowheads="1"/>
              </p:cNvSpPr>
              <p:nvPr/>
            </p:nvSpPr>
            <p:spPr bwMode="auto">
              <a:xfrm>
                <a:off x="2418" y="1341"/>
                <a:ext cx="462" cy="524"/>
              </a:xfrm>
              <a:prstGeom prst="ellipse">
                <a:avLst/>
              </a:prstGeom>
              <a:gradFill rotWithShape="0">
                <a:gsLst>
                  <a:gs pos="0">
                    <a:schemeClr val="bg1"/>
                  </a:gs>
                  <a:gs pos="100000">
                    <a:srgbClr val="FFFFFF"/>
                  </a:gs>
                </a:gsLst>
                <a:lin ang="5400000" scaled="1"/>
              </a:gradFill>
              <a:ln w="9525">
                <a:round/>
                <a:headEnd/>
                <a:tailEnd/>
              </a:ln>
              <a:effectLst/>
              <a:scene3d>
                <a:camera prst="legacyPerspectiveBottomLeft"/>
                <a:lightRig rig="legacyFlat3" dir="t"/>
              </a:scene3d>
              <a:sp3d extrusionH="887400" prstMaterial="legacyMatte">
                <a:bevelT w="13500" h="13500" prst="angle"/>
                <a:bevelB w="13500" h="13500" prst="angle"/>
                <a:extrusionClr>
                  <a:schemeClr val="bg1"/>
                </a:extrusionClr>
              </a:sp3d>
            </p:spPr>
            <p:txBody>
              <a:bodyPr wrap="none" anchor="ctr">
                <a:flatTx/>
              </a:bodyPr>
              <a:lstStyle/>
              <a:p>
                <a:pPr algn="ctr"/>
                <a:endParaRPr lang="en-US" sz="3200">
                  <a:solidFill>
                    <a:srgbClr val="660066"/>
                  </a:solidFill>
                  <a:effectLst>
                    <a:outerShdw blurRad="38100" dist="38100" dir="2700000" algn="tl">
                      <a:srgbClr val="C0C0C0"/>
                    </a:outerShdw>
                  </a:effectLst>
                  <a:latin typeface="Fette Engschrift" pitchFamily="2" charset="0"/>
                </a:endParaRPr>
              </a:p>
            </p:txBody>
          </p:sp>
          <p:sp>
            <p:nvSpPr>
              <p:cNvPr id="119" name="WordArt 147"/>
              <p:cNvSpPr>
                <a:spLocks noChangeArrowheads="1" noChangeShapeType="1" noTextEdit="1"/>
              </p:cNvSpPr>
              <p:nvPr/>
            </p:nvSpPr>
            <p:spPr bwMode="auto">
              <a:xfrm>
                <a:off x="2454" y="1490"/>
                <a:ext cx="388" cy="226"/>
              </a:xfrm>
              <a:prstGeom prst="rect">
                <a:avLst/>
              </a:prstGeom>
            </p:spPr>
            <p:txBody>
              <a:bodyPr wrap="none" fromWordArt="1">
                <a:prstTxWarp prst="textPlain">
                  <a:avLst>
                    <a:gd name="adj" fmla="val 50000"/>
                  </a:avLst>
                </a:prstTxWarp>
              </a:bodyPr>
              <a:lstStyle/>
              <a:p>
                <a:pPr algn="ctr">
                  <a:lnSpc>
                    <a:spcPct val="75000"/>
                  </a:lnSpc>
                </a:pPr>
                <a:r>
                  <a:rPr lang="en-US" sz="3600" b="0" kern="10">
                    <a:ln w="19050">
                      <a:solidFill>
                        <a:srgbClr val="5A00B4"/>
                      </a:solidFill>
                      <a:round/>
                      <a:headEnd/>
                      <a:tailEnd/>
                    </a:ln>
                    <a:gradFill>
                      <a:gsLst>
                        <a:gs pos="0">
                          <a:srgbClr val="E8D1FF"/>
                        </a:gs>
                        <a:gs pos="50000">
                          <a:srgbClr val="FFFFFF"/>
                        </a:gs>
                        <a:gs pos="100000">
                          <a:srgbClr val="E8D1FF"/>
                        </a:gs>
                      </a:gsLst>
                      <a:lin ang="2700000" scaled="1"/>
                    </a:gradFill>
                    <a:effectLst/>
                    <a:latin typeface="Impact"/>
                  </a:rPr>
                  <a:t>God</a:t>
                </a:r>
              </a:p>
            </p:txBody>
          </p:sp>
        </p:grpSp>
        <p:grpSp>
          <p:nvGrpSpPr>
            <p:cNvPr id="13" name="Group 148"/>
            <p:cNvGrpSpPr>
              <a:grpSpLocks/>
            </p:cNvGrpSpPr>
            <p:nvPr/>
          </p:nvGrpSpPr>
          <p:grpSpPr bwMode="auto">
            <a:xfrm>
              <a:off x="1488" y="1321"/>
              <a:ext cx="532" cy="514"/>
              <a:chOff x="1532" y="1341"/>
              <a:chExt cx="532" cy="524"/>
            </a:xfrm>
          </p:grpSpPr>
          <p:sp>
            <p:nvSpPr>
              <p:cNvPr id="116" name="Oval 149"/>
              <p:cNvSpPr>
                <a:spLocks noChangeArrowheads="1"/>
              </p:cNvSpPr>
              <p:nvPr/>
            </p:nvSpPr>
            <p:spPr bwMode="auto">
              <a:xfrm>
                <a:off x="1567" y="1341"/>
                <a:ext cx="463" cy="524"/>
              </a:xfrm>
              <a:prstGeom prst="ellipse">
                <a:avLst/>
              </a:prstGeom>
              <a:gradFill rotWithShape="0">
                <a:gsLst>
                  <a:gs pos="0">
                    <a:schemeClr val="bg1"/>
                  </a:gs>
                  <a:gs pos="100000">
                    <a:srgbClr val="FFCCCC"/>
                  </a:gs>
                </a:gsLst>
                <a:path path="shape">
                  <a:fillToRect l="50000" t="50000" r="50000" b="50000"/>
                </a:path>
              </a:gradFill>
              <a:ln w="9525">
                <a:round/>
                <a:headEnd/>
                <a:tailEnd/>
              </a:ln>
              <a:effectLst/>
              <a:scene3d>
                <a:camera prst="legacyPerspectiveBottomLeft"/>
                <a:lightRig rig="legacyFlat3" dir="t"/>
              </a:scene3d>
              <a:sp3d extrusionH="887400" prstMaterial="legacyMatte">
                <a:bevelT w="13500" h="13500" prst="angle"/>
                <a:bevelB w="13500" h="13500" prst="angle"/>
                <a:extrusionClr>
                  <a:srgbClr val="FFCCCC"/>
                </a:extrusionClr>
              </a:sp3d>
            </p:spPr>
            <p:txBody>
              <a:bodyPr wrap="none" anchor="ctr">
                <a:flatTx/>
              </a:bodyPr>
              <a:lstStyle/>
              <a:p>
                <a:pPr algn="ctr"/>
                <a:endParaRPr lang="en-US" sz="3200">
                  <a:solidFill>
                    <a:srgbClr val="660066"/>
                  </a:solidFill>
                  <a:effectLst>
                    <a:outerShdw blurRad="38100" dist="38100" dir="2700000" algn="tl">
                      <a:srgbClr val="000000"/>
                    </a:outerShdw>
                  </a:effectLst>
                  <a:latin typeface="Fette Engschrift" pitchFamily="2" charset="0"/>
                </a:endParaRPr>
              </a:p>
            </p:txBody>
          </p:sp>
          <p:sp>
            <p:nvSpPr>
              <p:cNvPr id="117" name="Text Box 150"/>
              <p:cNvSpPr txBox="1">
                <a:spLocks noChangeArrowheads="1"/>
              </p:cNvSpPr>
              <p:nvPr/>
            </p:nvSpPr>
            <p:spPr bwMode="auto">
              <a:xfrm>
                <a:off x="1532" y="1439"/>
                <a:ext cx="532" cy="333"/>
              </a:xfrm>
              <a:prstGeom prst="rect">
                <a:avLst/>
              </a:prstGeom>
              <a:noFill/>
              <a:ln w="9525">
                <a:noFill/>
                <a:miter lim="800000"/>
                <a:headEnd/>
                <a:tailEnd/>
              </a:ln>
              <a:effectLst/>
            </p:spPr>
            <p:txBody>
              <a:bodyPr>
                <a:spAutoFit/>
              </a:bodyPr>
              <a:lstStyle/>
              <a:p>
                <a:pPr algn="ctr">
                  <a:spcBef>
                    <a:spcPct val="50000"/>
                  </a:spcBef>
                </a:pPr>
                <a:r>
                  <a:rPr lang="en-US" sz="2800" b="0">
                    <a:solidFill>
                      <a:srgbClr val="800000"/>
                    </a:solidFill>
                    <a:effectLst/>
                    <a:latin typeface="Fette Engschrift" pitchFamily="2" charset="0"/>
                  </a:rPr>
                  <a:t>Union</a:t>
                </a:r>
              </a:p>
            </p:txBody>
          </p:sp>
        </p:grpSp>
        <p:sp>
          <p:nvSpPr>
            <p:cNvPr id="113" name="Line 152"/>
            <p:cNvSpPr>
              <a:spLocks noChangeShapeType="1"/>
            </p:cNvSpPr>
            <p:nvPr/>
          </p:nvSpPr>
          <p:spPr bwMode="auto">
            <a:xfrm rot="16200000" flipV="1">
              <a:off x="2145" y="1504"/>
              <a:ext cx="0" cy="314"/>
            </a:xfrm>
            <a:prstGeom prst="line">
              <a:avLst/>
            </a:prstGeom>
            <a:noFill/>
            <a:ln w="57150">
              <a:solidFill>
                <a:srgbClr val="800080"/>
              </a:solidFill>
              <a:round/>
              <a:headEnd/>
              <a:tailEnd type="triangle" w="med" len="med"/>
            </a:ln>
            <a:effectLst/>
          </p:spPr>
          <p:txBody>
            <a:bodyPr/>
            <a:lstStyle/>
            <a:p>
              <a:pPr>
                <a:lnSpc>
                  <a:spcPct val="75000"/>
                </a:lnSpc>
              </a:pPr>
              <a:endParaRPr lang="en-US" sz="2700" b="0">
                <a:solidFill>
                  <a:srgbClr val="000099"/>
                </a:solidFill>
                <a:effectLst/>
                <a:latin typeface="Impact" pitchFamily="34" charset="0"/>
              </a:endParaRPr>
            </a:p>
          </p:txBody>
        </p:sp>
        <p:sp>
          <p:nvSpPr>
            <p:cNvPr id="114" name="Line 153"/>
            <p:cNvSpPr>
              <a:spLocks noChangeShapeType="1"/>
            </p:cNvSpPr>
            <p:nvPr/>
          </p:nvSpPr>
          <p:spPr bwMode="auto">
            <a:xfrm rot="5400000" flipH="1" flipV="1">
              <a:off x="2184" y="1363"/>
              <a:ext cx="0" cy="313"/>
            </a:xfrm>
            <a:prstGeom prst="line">
              <a:avLst/>
            </a:prstGeom>
            <a:noFill/>
            <a:ln w="57150">
              <a:solidFill>
                <a:srgbClr val="800080"/>
              </a:solidFill>
              <a:round/>
              <a:headEnd/>
              <a:tailEnd type="triangle" w="med" len="med"/>
            </a:ln>
            <a:effectLst/>
          </p:spPr>
          <p:txBody>
            <a:bodyPr/>
            <a:lstStyle/>
            <a:p>
              <a:pPr>
                <a:lnSpc>
                  <a:spcPct val="75000"/>
                </a:lnSpc>
              </a:pPr>
              <a:endParaRPr lang="en-US" sz="2700" b="0">
                <a:solidFill>
                  <a:srgbClr val="000099"/>
                </a:solidFill>
                <a:effectLst/>
                <a:latin typeface="Impact" pitchFamily="34" charset="0"/>
              </a:endParaRPr>
            </a:p>
          </p:txBody>
        </p:sp>
        <p:sp>
          <p:nvSpPr>
            <p:cNvPr id="115" name="AutoShape 140"/>
            <p:cNvSpPr>
              <a:spLocks noChangeArrowheads="1"/>
            </p:cNvSpPr>
            <p:nvPr/>
          </p:nvSpPr>
          <p:spPr bwMode="auto">
            <a:xfrm>
              <a:off x="2118" y="871"/>
              <a:ext cx="92" cy="1294"/>
            </a:xfrm>
            <a:prstGeom prst="downArrow">
              <a:avLst>
                <a:gd name="adj1" fmla="val 50000"/>
                <a:gd name="adj2" fmla="val 351630"/>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grpSp>
      <p:grpSp>
        <p:nvGrpSpPr>
          <p:cNvPr id="14" name="Group 196"/>
          <p:cNvGrpSpPr>
            <a:grpSpLocks/>
          </p:cNvGrpSpPr>
          <p:nvPr/>
        </p:nvGrpSpPr>
        <p:grpSpPr bwMode="auto">
          <a:xfrm>
            <a:off x="4654550" y="1600200"/>
            <a:ext cx="2133600" cy="2895600"/>
            <a:chOff x="2976" y="864"/>
            <a:chExt cx="1344" cy="1824"/>
          </a:xfrm>
        </p:grpSpPr>
        <p:grpSp>
          <p:nvGrpSpPr>
            <p:cNvPr id="15" name="Group 156"/>
            <p:cNvGrpSpPr>
              <a:grpSpLocks/>
            </p:cNvGrpSpPr>
            <p:nvPr/>
          </p:nvGrpSpPr>
          <p:grpSpPr bwMode="auto">
            <a:xfrm>
              <a:off x="3338" y="1782"/>
              <a:ext cx="607" cy="475"/>
              <a:chOff x="3338" y="1782"/>
              <a:chExt cx="607" cy="475"/>
            </a:xfrm>
          </p:grpSpPr>
          <p:sp>
            <p:nvSpPr>
              <p:cNvPr id="142" name="AutoShape 157"/>
              <p:cNvSpPr>
                <a:spLocks noChangeArrowheads="1"/>
              </p:cNvSpPr>
              <p:nvPr/>
            </p:nvSpPr>
            <p:spPr bwMode="auto">
              <a:xfrm rot="1225768" flipH="1">
                <a:off x="3851" y="1782"/>
                <a:ext cx="94" cy="475"/>
              </a:xfrm>
              <a:prstGeom prst="downArrow">
                <a:avLst>
                  <a:gd name="adj1" fmla="val 50000"/>
                  <a:gd name="adj2" fmla="val 126330"/>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sp>
            <p:nvSpPr>
              <p:cNvPr id="143" name="AutoShape 158"/>
              <p:cNvSpPr>
                <a:spLocks noChangeArrowheads="1"/>
              </p:cNvSpPr>
              <p:nvPr/>
            </p:nvSpPr>
            <p:spPr bwMode="auto">
              <a:xfrm rot="-1225768">
                <a:off x="3338" y="1782"/>
                <a:ext cx="94" cy="475"/>
              </a:xfrm>
              <a:prstGeom prst="downArrow">
                <a:avLst>
                  <a:gd name="adj1" fmla="val 50000"/>
                  <a:gd name="adj2" fmla="val 126330"/>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grpSp>
        <p:grpSp>
          <p:nvGrpSpPr>
            <p:cNvPr id="16" name="Group 193"/>
            <p:cNvGrpSpPr>
              <a:grpSpLocks/>
            </p:cNvGrpSpPr>
            <p:nvPr/>
          </p:nvGrpSpPr>
          <p:grpSpPr bwMode="auto">
            <a:xfrm>
              <a:off x="3408" y="2176"/>
              <a:ext cx="528" cy="512"/>
              <a:chOff x="3408" y="2176"/>
              <a:chExt cx="528" cy="512"/>
            </a:xfrm>
          </p:grpSpPr>
          <p:sp>
            <p:nvSpPr>
              <p:cNvPr id="140" name="Oval 160"/>
              <p:cNvSpPr>
                <a:spLocks noChangeArrowheads="1"/>
              </p:cNvSpPr>
              <p:nvPr/>
            </p:nvSpPr>
            <p:spPr bwMode="auto">
              <a:xfrm>
                <a:off x="3420" y="2176"/>
                <a:ext cx="460" cy="512"/>
              </a:xfrm>
              <a:prstGeom prst="ellipse">
                <a:avLst/>
              </a:prstGeom>
              <a:gradFill rotWithShape="0">
                <a:gsLst>
                  <a:gs pos="0">
                    <a:schemeClr val="bg1"/>
                  </a:gs>
                  <a:gs pos="100000">
                    <a:srgbClr val="FFCCFF"/>
                  </a:gs>
                </a:gsLst>
                <a:path path="shape">
                  <a:fillToRect l="50000" t="50000" r="50000" b="50000"/>
                </a:path>
              </a:gradFill>
              <a:ln w="9525">
                <a:round/>
                <a:headEnd/>
                <a:tailEnd/>
              </a:ln>
              <a:effectLst/>
              <a:scene3d>
                <a:camera prst="legacyPerspectiveBottomLeft"/>
                <a:lightRig rig="legacyFlat3" dir="t"/>
              </a:scene3d>
              <a:sp3d extrusionH="887400" prstMaterial="legacyMatte">
                <a:bevelT w="13500" h="13500" prst="angle"/>
                <a:bevelB w="13500" h="13500" prst="angle"/>
                <a:extrusionClr>
                  <a:srgbClr val="FFCCFF"/>
                </a:extrusionClr>
              </a:sp3d>
            </p:spPr>
            <p:txBody>
              <a:bodyPr wrap="none" anchor="ctr">
                <a:flatTx/>
              </a:bodyPr>
              <a:lstStyle/>
              <a:p>
                <a:pPr algn="ctr"/>
                <a:endParaRPr lang="en-US" sz="3200">
                  <a:solidFill>
                    <a:srgbClr val="660066"/>
                  </a:solidFill>
                  <a:effectLst>
                    <a:outerShdw blurRad="38100" dist="38100" dir="2700000" algn="tl">
                      <a:srgbClr val="000000"/>
                    </a:outerShdw>
                  </a:effectLst>
                  <a:latin typeface="Fette Engschrift" pitchFamily="2" charset="0"/>
                </a:endParaRPr>
              </a:p>
            </p:txBody>
          </p:sp>
          <p:sp>
            <p:nvSpPr>
              <p:cNvPr id="141" name="Text Box 161"/>
              <p:cNvSpPr txBox="1">
                <a:spLocks noChangeArrowheads="1"/>
              </p:cNvSpPr>
              <p:nvPr/>
            </p:nvSpPr>
            <p:spPr bwMode="auto">
              <a:xfrm>
                <a:off x="3408" y="2283"/>
                <a:ext cx="528" cy="326"/>
              </a:xfrm>
              <a:prstGeom prst="rect">
                <a:avLst/>
              </a:prstGeom>
              <a:noFill/>
              <a:ln w="9525">
                <a:noFill/>
                <a:miter lim="800000"/>
                <a:headEnd/>
                <a:tailEnd/>
              </a:ln>
              <a:effectLst/>
            </p:spPr>
            <p:txBody>
              <a:bodyPr>
                <a:spAutoFit/>
              </a:bodyPr>
              <a:lstStyle/>
              <a:p>
                <a:pPr algn="ctr">
                  <a:lnSpc>
                    <a:spcPct val="70000"/>
                  </a:lnSpc>
                </a:pPr>
                <a:r>
                  <a:rPr lang="en-US" sz="2000" b="0">
                    <a:solidFill>
                      <a:srgbClr val="660066"/>
                    </a:solidFill>
                    <a:effectLst/>
                    <a:latin typeface="Fette Engschrift" pitchFamily="2" charset="0"/>
                  </a:rPr>
                  <a:t>Subject</a:t>
                </a:r>
              </a:p>
              <a:p>
                <a:pPr algn="ctr">
                  <a:lnSpc>
                    <a:spcPct val="70000"/>
                  </a:lnSpc>
                </a:pPr>
                <a:r>
                  <a:rPr lang="en-US" sz="2000" b="0">
                    <a:solidFill>
                      <a:srgbClr val="660066"/>
                    </a:solidFill>
                    <a:effectLst/>
                    <a:latin typeface="Fette Engschrift" pitchFamily="2" charset="0"/>
                  </a:rPr>
                  <a:t>Partner</a:t>
                </a:r>
              </a:p>
            </p:txBody>
          </p:sp>
        </p:grpSp>
        <p:grpSp>
          <p:nvGrpSpPr>
            <p:cNvPr id="17" name="Group 164"/>
            <p:cNvGrpSpPr>
              <a:grpSpLocks/>
            </p:cNvGrpSpPr>
            <p:nvPr/>
          </p:nvGrpSpPr>
          <p:grpSpPr bwMode="auto">
            <a:xfrm>
              <a:off x="3350" y="878"/>
              <a:ext cx="606" cy="473"/>
              <a:chOff x="3350" y="878"/>
              <a:chExt cx="606" cy="473"/>
            </a:xfrm>
          </p:grpSpPr>
          <p:sp>
            <p:nvSpPr>
              <p:cNvPr id="138" name="AutoShape 165"/>
              <p:cNvSpPr>
                <a:spLocks noChangeArrowheads="1"/>
              </p:cNvSpPr>
              <p:nvPr/>
            </p:nvSpPr>
            <p:spPr bwMode="auto">
              <a:xfrm rot="-1225768">
                <a:off x="3862" y="878"/>
                <a:ext cx="94" cy="473"/>
              </a:xfrm>
              <a:prstGeom prst="downArrow">
                <a:avLst>
                  <a:gd name="adj1" fmla="val 50000"/>
                  <a:gd name="adj2" fmla="val 125798"/>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sp>
            <p:nvSpPr>
              <p:cNvPr id="139" name="AutoShape 166"/>
              <p:cNvSpPr>
                <a:spLocks noChangeArrowheads="1"/>
              </p:cNvSpPr>
              <p:nvPr/>
            </p:nvSpPr>
            <p:spPr bwMode="auto">
              <a:xfrm rot="1225768" flipH="1">
                <a:off x="3350" y="878"/>
                <a:ext cx="94" cy="473"/>
              </a:xfrm>
              <a:prstGeom prst="downArrow">
                <a:avLst>
                  <a:gd name="adj1" fmla="val 50000"/>
                  <a:gd name="adj2" fmla="val 125798"/>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grpSp>
        <p:grpSp>
          <p:nvGrpSpPr>
            <p:cNvPr id="18" name="Group 195"/>
            <p:cNvGrpSpPr>
              <a:grpSpLocks/>
            </p:cNvGrpSpPr>
            <p:nvPr/>
          </p:nvGrpSpPr>
          <p:grpSpPr bwMode="auto">
            <a:xfrm>
              <a:off x="3805" y="1321"/>
              <a:ext cx="515" cy="514"/>
              <a:chOff x="3805" y="1321"/>
              <a:chExt cx="515" cy="514"/>
            </a:xfrm>
          </p:grpSpPr>
          <p:sp>
            <p:nvSpPr>
              <p:cNvPr id="136" name="Oval 168"/>
              <p:cNvSpPr>
                <a:spLocks noChangeArrowheads="1"/>
              </p:cNvSpPr>
              <p:nvPr/>
            </p:nvSpPr>
            <p:spPr bwMode="auto">
              <a:xfrm>
                <a:off x="3832" y="1321"/>
                <a:ext cx="462" cy="514"/>
              </a:xfrm>
              <a:prstGeom prst="ellipse">
                <a:avLst/>
              </a:prstGeom>
              <a:gradFill rotWithShape="0">
                <a:gsLst>
                  <a:gs pos="0">
                    <a:schemeClr val="bg1"/>
                  </a:gs>
                  <a:gs pos="100000">
                    <a:srgbClr val="FFCCCC"/>
                  </a:gs>
                </a:gsLst>
                <a:path path="shape">
                  <a:fillToRect l="50000" t="50000" r="50000" b="50000"/>
                </a:path>
              </a:gradFill>
              <a:ln w="9525">
                <a:round/>
                <a:headEnd/>
                <a:tailEnd/>
              </a:ln>
              <a:effectLst/>
              <a:scene3d>
                <a:camera prst="legacyPerspectiveBottomLeft"/>
                <a:lightRig rig="legacyFlat3" dir="t"/>
              </a:scene3d>
              <a:sp3d extrusionH="887400" prstMaterial="legacyMatte">
                <a:bevelT w="13500" h="13500" prst="angle"/>
                <a:bevelB w="13500" h="13500" prst="angle"/>
                <a:extrusionClr>
                  <a:srgbClr val="FFCCCC"/>
                </a:extrusionClr>
              </a:sp3d>
            </p:spPr>
            <p:txBody>
              <a:bodyPr wrap="none" anchor="ctr">
                <a:flatTx/>
              </a:bodyPr>
              <a:lstStyle/>
              <a:p>
                <a:pPr algn="ctr"/>
                <a:endParaRPr lang="en-US" sz="2600">
                  <a:solidFill>
                    <a:srgbClr val="6600CC"/>
                  </a:solidFill>
                  <a:effectLst/>
                  <a:latin typeface="Fette Engschrift" pitchFamily="2" charset="0"/>
                </a:endParaRPr>
              </a:p>
            </p:txBody>
          </p:sp>
          <p:sp>
            <p:nvSpPr>
              <p:cNvPr id="137" name="Text Box 169"/>
              <p:cNvSpPr txBox="1">
                <a:spLocks noChangeArrowheads="1"/>
              </p:cNvSpPr>
              <p:nvPr/>
            </p:nvSpPr>
            <p:spPr bwMode="auto">
              <a:xfrm>
                <a:off x="3805" y="1494"/>
                <a:ext cx="515" cy="234"/>
              </a:xfrm>
              <a:prstGeom prst="rect">
                <a:avLst/>
              </a:prstGeom>
              <a:noFill/>
              <a:ln w="9525">
                <a:noFill/>
                <a:miter lim="800000"/>
                <a:headEnd/>
                <a:tailEnd/>
              </a:ln>
              <a:effectLst/>
            </p:spPr>
            <p:txBody>
              <a:bodyPr>
                <a:spAutoFit/>
              </a:bodyPr>
              <a:lstStyle/>
              <a:p>
                <a:pPr algn="ctr">
                  <a:lnSpc>
                    <a:spcPct val="65000"/>
                  </a:lnSpc>
                </a:pPr>
                <a:r>
                  <a:rPr lang="en-US" sz="2800" b="0">
                    <a:solidFill>
                      <a:srgbClr val="800000"/>
                    </a:solidFill>
                    <a:effectLst/>
                    <a:latin typeface="Fette Engschrift" pitchFamily="2" charset="0"/>
                  </a:rPr>
                  <a:t>Union</a:t>
                </a:r>
              </a:p>
            </p:txBody>
          </p:sp>
        </p:grpSp>
        <p:grpSp>
          <p:nvGrpSpPr>
            <p:cNvPr id="19" name="Group 170"/>
            <p:cNvGrpSpPr>
              <a:grpSpLocks/>
            </p:cNvGrpSpPr>
            <p:nvPr/>
          </p:nvGrpSpPr>
          <p:grpSpPr bwMode="auto">
            <a:xfrm>
              <a:off x="2976" y="1321"/>
              <a:ext cx="462" cy="514"/>
              <a:chOff x="3040" y="1341"/>
              <a:chExt cx="462" cy="524"/>
            </a:xfrm>
          </p:grpSpPr>
          <p:sp>
            <p:nvSpPr>
              <p:cNvPr id="134" name="Oval 171"/>
              <p:cNvSpPr>
                <a:spLocks noChangeArrowheads="1"/>
              </p:cNvSpPr>
              <p:nvPr/>
            </p:nvSpPr>
            <p:spPr bwMode="auto">
              <a:xfrm>
                <a:off x="3040" y="1341"/>
                <a:ext cx="462" cy="524"/>
              </a:xfrm>
              <a:prstGeom prst="ellipse">
                <a:avLst/>
              </a:prstGeom>
              <a:gradFill rotWithShape="0">
                <a:gsLst>
                  <a:gs pos="0">
                    <a:schemeClr val="bg1"/>
                  </a:gs>
                  <a:gs pos="100000">
                    <a:srgbClr val="FFFFFF"/>
                  </a:gs>
                </a:gsLst>
                <a:lin ang="5400000" scaled="1"/>
              </a:gradFill>
              <a:ln w="12700">
                <a:round/>
                <a:headEnd/>
                <a:tailEnd/>
              </a:ln>
              <a:effectLst/>
              <a:scene3d>
                <a:camera prst="legacyPerspectiveBottomLeft"/>
                <a:lightRig rig="legacyFlat3" dir="t"/>
              </a:scene3d>
              <a:sp3d extrusionH="887400" prstMaterial="legacyMatte">
                <a:bevelT w="13500" h="13500" prst="angle"/>
                <a:bevelB w="13500" h="13500" prst="angle"/>
                <a:extrusionClr>
                  <a:srgbClr val="FFFFFF"/>
                </a:extrusionClr>
              </a:sp3d>
            </p:spPr>
            <p:txBody>
              <a:bodyPr wrap="none" anchor="ctr">
                <a:flatTx/>
              </a:bodyPr>
              <a:lstStyle/>
              <a:p>
                <a:pPr algn="ctr"/>
                <a:endParaRPr lang="en-US" sz="4800">
                  <a:solidFill>
                    <a:srgbClr val="6600CC"/>
                  </a:solidFill>
                  <a:effectLst/>
                  <a:latin typeface="Impact" pitchFamily="34" charset="0"/>
                </a:endParaRPr>
              </a:p>
            </p:txBody>
          </p:sp>
          <p:sp>
            <p:nvSpPr>
              <p:cNvPr id="135" name="WordArt 172"/>
              <p:cNvSpPr>
                <a:spLocks noChangeArrowheads="1" noChangeShapeType="1" noTextEdit="1"/>
              </p:cNvSpPr>
              <p:nvPr/>
            </p:nvSpPr>
            <p:spPr bwMode="auto">
              <a:xfrm>
                <a:off x="3076" y="1490"/>
                <a:ext cx="388" cy="226"/>
              </a:xfrm>
              <a:prstGeom prst="rect">
                <a:avLst/>
              </a:prstGeom>
            </p:spPr>
            <p:txBody>
              <a:bodyPr wrap="none" fromWordArt="1">
                <a:prstTxWarp prst="textPlain">
                  <a:avLst>
                    <a:gd name="adj" fmla="val 50000"/>
                  </a:avLst>
                </a:prstTxWarp>
              </a:bodyPr>
              <a:lstStyle/>
              <a:p>
                <a:pPr algn="ctr">
                  <a:lnSpc>
                    <a:spcPct val="75000"/>
                  </a:lnSpc>
                </a:pPr>
                <a:r>
                  <a:rPr lang="en-US" sz="3600" b="0" kern="10">
                    <a:ln w="19050">
                      <a:solidFill>
                        <a:srgbClr val="5A00B4"/>
                      </a:solidFill>
                      <a:round/>
                      <a:headEnd/>
                      <a:tailEnd/>
                    </a:ln>
                    <a:gradFill flip="none" rotWithShape="1">
                      <a:gsLst>
                        <a:gs pos="0">
                          <a:srgbClr val="E8D1FF"/>
                        </a:gs>
                        <a:gs pos="50000">
                          <a:srgbClr val="FFFFFF"/>
                        </a:gs>
                        <a:gs pos="100000">
                          <a:srgbClr val="E8D1FF"/>
                        </a:gs>
                      </a:gsLst>
                      <a:lin ang="2700000" scaled="0"/>
                      <a:tileRect/>
                    </a:gradFill>
                    <a:effectLst/>
                    <a:latin typeface="Impact"/>
                  </a:rPr>
                  <a:t>God</a:t>
                </a:r>
              </a:p>
            </p:txBody>
          </p:sp>
        </p:grpSp>
        <p:grpSp>
          <p:nvGrpSpPr>
            <p:cNvPr id="20" name="Group 173"/>
            <p:cNvGrpSpPr>
              <a:grpSpLocks/>
            </p:cNvGrpSpPr>
            <p:nvPr/>
          </p:nvGrpSpPr>
          <p:grpSpPr bwMode="auto">
            <a:xfrm>
              <a:off x="3456" y="1497"/>
              <a:ext cx="352" cy="141"/>
              <a:chOff x="3329" y="1573"/>
              <a:chExt cx="358" cy="124"/>
            </a:xfrm>
          </p:grpSpPr>
          <p:sp>
            <p:nvSpPr>
              <p:cNvPr id="132" name="Line 174"/>
              <p:cNvSpPr>
                <a:spLocks noChangeShapeType="1"/>
              </p:cNvSpPr>
              <p:nvPr/>
            </p:nvSpPr>
            <p:spPr bwMode="auto">
              <a:xfrm rot="16200000" flipV="1">
                <a:off x="3489" y="1537"/>
                <a:ext cx="0" cy="319"/>
              </a:xfrm>
              <a:prstGeom prst="line">
                <a:avLst/>
              </a:prstGeom>
              <a:noFill/>
              <a:ln w="57150">
                <a:solidFill>
                  <a:srgbClr val="800080"/>
                </a:solidFill>
                <a:round/>
                <a:headEnd/>
                <a:tailEnd type="triangle" w="med" len="med"/>
              </a:ln>
              <a:effectLst/>
            </p:spPr>
            <p:txBody>
              <a:bodyPr/>
              <a:lstStyle/>
              <a:p>
                <a:pPr>
                  <a:lnSpc>
                    <a:spcPct val="75000"/>
                  </a:lnSpc>
                </a:pPr>
                <a:endParaRPr lang="en-US" sz="2700" b="0">
                  <a:solidFill>
                    <a:srgbClr val="000099"/>
                  </a:solidFill>
                  <a:effectLst/>
                  <a:latin typeface="Impact" pitchFamily="34" charset="0"/>
                </a:endParaRPr>
              </a:p>
            </p:txBody>
          </p:sp>
          <p:sp>
            <p:nvSpPr>
              <p:cNvPr id="133" name="Line 175"/>
              <p:cNvSpPr>
                <a:spLocks noChangeShapeType="1"/>
              </p:cNvSpPr>
              <p:nvPr/>
            </p:nvSpPr>
            <p:spPr bwMode="auto">
              <a:xfrm rot="5400000" flipH="1" flipV="1">
                <a:off x="3528" y="1414"/>
                <a:ext cx="0" cy="318"/>
              </a:xfrm>
              <a:prstGeom prst="line">
                <a:avLst/>
              </a:prstGeom>
              <a:noFill/>
              <a:ln w="57150">
                <a:solidFill>
                  <a:srgbClr val="800080"/>
                </a:solidFill>
                <a:round/>
                <a:headEnd/>
                <a:tailEnd type="triangle" w="med" len="med"/>
              </a:ln>
              <a:effectLst/>
            </p:spPr>
            <p:txBody>
              <a:bodyPr/>
              <a:lstStyle/>
              <a:p>
                <a:pPr>
                  <a:lnSpc>
                    <a:spcPct val="75000"/>
                  </a:lnSpc>
                </a:pPr>
                <a:endParaRPr lang="en-US" sz="2700" b="0">
                  <a:solidFill>
                    <a:srgbClr val="000099"/>
                  </a:solidFill>
                  <a:effectLst/>
                  <a:latin typeface="Impact" pitchFamily="34" charset="0"/>
                </a:endParaRPr>
              </a:p>
            </p:txBody>
          </p:sp>
        </p:grpSp>
        <p:sp>
          <p:nvSpPr>
            <p:cNvPr id="131" name="AutoShape 162"/>
            <p:cNvSpPr>
              <a:spLocks noChangeArrowheads="1"/>
            </p:cNvSpPr>
            <p:nvPr/>
          </p:nvSpPr>
          <p:spPr bwMode="auto">
            <a:xfrm>
              <a:off x="3586" y="864"/>
              <a:ext cx="93" cy="1293"/>
            </a:xfrm>
            <a:prstGeom prst="downArrow">
              <a:avLst>
                <a:gd name="adj1" fmla="val 50000"/>
                <a:gd name="adj2" fmla="val 347581"/>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grpSp>
      <p:grpSp>
        <p:nvGrpSpPr>
          <p:cNvPr id="21" name="Group 185"/>
          <p:cNvGrpSpPr>
            <a:grpSpLocks/>
          </p:cNvGrpSpPr>
          <p:nvPr/>
        </p:nvGrpSpPr>
        <p:grpSpPr bwMode="auto">
          <a:xfrm>
            <a:off x="6864350" y="1600200"/>
            <a:ext cx="2133600" cy="2895600"/>
            <a:chOff x="4416" y="864"/>
            <a:chExt cx="1344" cy="1824"/>
          </a:xfrm>
        </p:grpSpPr>
        <p:grpSp>
          <p:nvGrpSpPr>
            <p:cNvPr id="22" name="Group 112"/>
            <p:cNvGrpSpPr>
              <a:grpSpLocks/>
            </p:cNvGrpSpPr>
            <p:nvPr/>
          </p:nvGrpSpPr>
          <p:grpSpPr bwMode="auto">
            <a:xfrm>
              <a:off x="4759" y="1782"/>
              <a:ext cx="607" cy="475"/>
              <a:chOff x="4759" y="1782"/>
              <a:chExt cx="607" cy="475"/>
            </a:xfrm>
          </p:grpSpPr>
          <p:sp>
            <p:nvSpPr>
              <p:cNvPr id="162" name="AutoShape 113"/>
              <p:cNvSpPr>
                <a:spLocks noChangeArrowheads="1"/>
              </p:cNvSpPr>
              <p:nvPr/>
            </p:nvSpPr>
            <p:spPr bwMode="auto">
              <a:xfrm rot="1225768" flipH="1">
                <a:off x="5272" y="1782"/>
                <a:ext cx="94" cy="475"/>
              </a:xfrm>
              <a:prstGeom prst="downArrow">
                <a:avLst>
                  <a:gd name="adj1" fmla="val 50000"/>
                  <a:gd name="adj2" fmla="val 126330"/>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sp>
            <p:nvSpPr>
              <p:cNvPr id="163" name="AutoShape 114"/>
              <p:cNvSpPr>
                <a:spLocks noChangeArrowheads="1"/>
              </p:cNvSpPr>
              <p:nvPr/>
            </p:nvSpPr>
            <p:spPr bwMode="auto">
              <a:xfrm rot="-1225768">
                <a:off x="4759" y="1782"/>
                <a:ext cx="94" cy="475"/>
              </a:xfrm>
              <a:prstGeom prst="downArrow">
                <a:avLst>
                  <a:gd name="adj1" fmla="val 50000"/>
                  <a:gd name="adj2" fmla="val 126330"/>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grpSp>
        <p:grpSp>
          <p:nvGrpSpPr>
            <p:cNvPr id="23" name="Group 115"/>
            <p:cNvGrpSpPr>
              <a:grpSpLocks/>
            </p:cNvGrpSpPr>
            <p:nvPr/>
          </p:nvGrpSpPr>
          <p:grpSpPr bwMode="auto">
            <a:xfrm>
              <a:off x="4845" y="2176"/>
              <a:ext cx="460" cy="512"/>
              <a:chOff x="4834" y="2213"/>
              <a:chExt cx="460" cy="523"/>
            </a:xfrm>
          </p:grpSpPr>
          <p:sp>
            <p:nvSpPr>
              <p:cNvPr id="160" name="Oval 116"/>
              <p:cNvSpPr>
                <a:spLocks noChangeArrowheads="1"/>
              </p:cNvSpPr>
              <p:nvPr/>
            </p:nvSpPr>
            <p:spPr bwMode="auto">
              <a:xfrm>
                <a:off x="4834" y="2213"/>
                <a:ext cx="460" cy="523"/>
              </a:xfrm>
              <a:prstGeom prst="ellipse">
                <a:avLst/>
              </a:prstGeom>
              <a:gradFill rotWithShape="0">
                <a:gsLst>
                  <a:gs pos="0">
                    <a:schemeClr val="bg1"/>
                  </a:gs>
                  <a:gs pos="100000">
                    <a:srgbClr val="FFFFFF"/>
                  </a:gs>
                </a:gsLst>
                <a:lin ang="5400000" scaled="1"/>
              </a:gradFill>
              <a:ln w="12700">
                <a:round/>
                <a:headEnd/>
                <a:tailEnd/>
              </a:ln>
              <a:effectLst/>
              <a:scene3d>
                <a:camera prst="legacyPerspectiveBottomLeft"/>
                <a:lightRig rig="legacyFlat3" dir="t"/>
              </a:scene3d>
              <a:sp3d extrusionH="887400" prstMaterial="legacyMatte">
                <a:bevelT w="13500" h="13500" prst="angle"/>
                <a:bevelB w="13500" h="13500" prst="angle"/>
                <a:extrusionClr>
                  <a:srgbClr val="FFFFFF"/>
                </a:extrusionClr>
              </a:sp3d>
            </p:spPr>
            <p:txBody>
              <a:bodyPr wrap="none" anchor="ctr">
                <a:flatTx/>
              </a:bodyPr>
              <a:lstStyle/>
              <a:p>
                <a:pPr algn="ctr"/>
                <a:endParaRPr lang="en-US" sz="4800">
                  <a:solidFill>
                    <a:srgbClr val="6600CC"/>
                  </a:solidFill>
                  <a:effectLst/>
                  <a:latin typeface="Impact" pitchFamily="34" charset="0"/>
                </a:endParaRPr>
              </a:p>
            </p:txBody>
          </p:sp>
          <p:sp>
            <p:nvSpPr>
              <p:cNvPr id="161" name="WordArt 117"/>
              <p:cNvSpPr>
                <a:spLocks noChangeArrowheads="1" noChangeShapeType="1" noTextEdit="1"/>
              </p:cNvSpPr>
              <p:nvPr/>
            </p:nvSpPr>
            <p:spPr bwMode="auto">
              <a:xfrm>
                <a:off x="4870" y="2362"/>
                <a:ext cx="388" cy="226"/>
              </a:xfrm>
              <a:prstGeom prst="rect">
                <a:avLst/>
              </a:prstGeom>
            </p:spPr>
            <p:txBody>
              <a:bodyPr wrap="none" fromWordArt="1">
                <a:prstTxWarp prst="textPlain">
                  <a:avLst>
                    <a:gd name="adj" fmla="val 50000"/>
                  </a:avLst>
                </a:prstTxWarp>
              </a:bodyPr>
              <a:lstStyle/>
              <a:p>
                <a:pPr algn="ctr">
                  <a:lnSpc>
                    <a:spcPct val="75000"/>
                  </a:lnSpc>
                </a:pPr>
                <a:r>
                  <a:rPr lang="en-US" sz="3600" b="0" kern="10">
                    <a:ln w="19050">
                      <a:solidFill>
                        <a:srgbClr val="5A00B4"/>
                      </a:solidFill>
                      <a:round/>
                      <a:headEnd/>
                      <a:tailEnd/>
                    </a:ln>
                    <a:gradFill>
                      <a:gsLst>
                        <a:gs pos="0">
                          <a:srgbClr val="E8D1FF"/>
                        </a:gs>
                        <a:gs pos="50000">
                          <a:srgbClr val="FFFFFF"/>
                        </a:gs>
                        <a:gs pos="100000">
                          <a:srgbClr val="E8D1FF"/>
                        </a:gs>
                      </a:gsLst>
                      <a:lin ang="2700000" scaled="0"/>
                    </a:gradFill>
                    <a:effectLst/>
                    <a:latin typeface="Impact"/>
                  </a:rPr>
                  <a:t>God</a:t>
                </a:r>
              </a:p>
            </p:txBody>
          </p:sp>
        </p:grpSp>
        <p:grpSp>
          <p:nvGrpSpPr>
            <p:cNvPr id="24" name="Group 120"/>
            <p:cNvGrpSpPr>
              <a:grpSpLocks/>
            </p:cNvGrpSpPr>
            <p:nvPr/>
          </p:nvGrpSpPr>
          <p:grpSpPr bwMode="auto">
            <a:xfrm>
              <a:off x="4771" y="878"/>
              <a:ext cx="607" cy="473"/>
              <a:chOff x="4771" y="878"/>
              <a:chExt cx="607" cy="473"/>
            </a:xfrm>
          </p:grpSpPr>
          <p:sp>
            <p:nvSpPr>
              <p:cNvPr id="158" name="AutoShape 121"/>
              <p:cNvSpPr>
                <a:spLocks noChangeArrowheads="1"/>
              </p:cNvSpPr>
              <p:nvPr/>
            </p:nvSpPr>
            <p:spPr bwMode="auto">
              <a:xfrm rot="1225768" flipH="1">
                <a:off x="4771" y="878"/>
                <a:ext cx="93" cy="473"/>
              </a:xfrm>
              <a:prstGeom prst="downArrow">
                <a:avLst>
                  <a:gd name="adj1" fmla="val 50000"/>
                  <a:gd name="adj2" fmla="val 127151"/>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sp>
            <p:nvSpPr>
              <p:cNvPr id="159" name="AutoShape 122"/>
              <p:cNvSpPr>
                <a:spLocks noChangeArrowheads="1"/>
              </p:cNvSpPr>
              <p:nvPr/>
            </p:nvSpPr>
            <p:spPr bwMode="auto">
              <a:xfrm rot="-1225768">
                <a:off x="5284" y="878"/>
                <a:ext cx="94" cy="473"/>
              </a:xfrm>
              <a:prstGeom prst="downArrow">
                <a:avLst>
                  <a:gd name="adj1" fmla="val 50000"/>
                  <a:gd name="adj2" fmla="val 125798"/>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grpSp>
        <p:grpSp>
          <p:nvGrpSpPr>
            <p:cNvPr id="25" name="Group 123"/>
            <p:cNvGrpSpPr>
              <a:grpSpLocks/>
            </p:cNvGrpSpPr>
            <p:nvPr/>
          </p:nvGrpSpPr>
          <p:grpSpPr bwMode="auto">
            <a:xfrm>
              <a:off x="5264" y="1321"/>
              <a:ext cx="496" cy="514"/>
              <a:chOff x="5289" y="1341"/>
              <a:chExt cx="496" cy="524"/>
            </a:xfrm>
          </p:grpSpPr>
          <p:sp>
            <p:nvSpPr>
              <p:cNvPr id="156" name="Oval 124"/>
              <p:cNvSpPr>
                <a:spLocks noChangeArrowheads="1"/>
              </p:cNvSpPr>
              <p:nvPr/>
            </p:nvSpPr>
            <p:spPr bwMode="auto">
              <a:xfrm>
                <a:off x="5305" y="1341"/>
                <a:ext cx="462" cy="524"/>
              </a:xfrm>
              <a:prstGeom prst="ellipse">
                <a:avLst/>
              </a:prstGeom>
              <a:gradFill rotWithShape="0">
                <a:gsLst>
                  <a:gs pos="0">
                    <a:schemeClr val="bg1"/>
                  </a:gs>
                  <a:gs pos="100000">
                    <a:srgbClr val="FFCCFF"/>
                  </a:gs>
                </a:gsLst>
                <a:path path="shape">
                  <a:fillToRect l="50000" t="50000" r="50000" b="50000"/>
                </a:path>
              </a:gradFill>
              <a:ln w="9525">
                <a:round/>
                <a:headEnd/>
                <a:tailEnd/>
              </a:ln>
              <a:effectLst/>
              <a:scene3d>
                <a:camera prst="legacyPerspectiveBottomLeft"/>
                <a:lightRig rig="legacyFlat3" dir="t"/>
              </a:scene3d>
              <a:sp3d extrusionH="887400" prstMaterial="legacyMatte">
                <a:bevelT w="13500" h="13500" prst="angle"/>
                <a:bevelB w="13500" h="13500" prst="angle"/>
                <a:extrusionClr>
                  <a:srgbClr val="FFCCFF"/>
                </a:extrusionClr>
              </a:sp3d>
            </p:spPr>
            <p:txBody>
              <a:bodyPr wrap="none" anchor="ctr">
                <a:flatTx/>
              </a:bodyPr>
              <a:lstStyle/>
              <a:p>
                <a:pPr algn="ctr"/>
                <a:endParaRPr lang="en-US" sz="3200">
                  <a:solidFill>
                    <a:srgbClr val="660066"/>
                  </a:solidFill>
                  <a:effectLst>
                    <a:outerShdw blurRad="38100" dist="38100" dir="2700000" algn="tl">
                      <a:srgbClr val="000000"/>
                    </a:outerShdw>
                  </a:effectLst>
                  <a:latin typeface="Fette Engschrift" pitchFamily="2" charset="0"/>
                </a:endParaRPr>
              </a:p>
            </p:txBody>
          </p:sp>
          <p:sp>
            <p:nvSpPr>
              <p:cNvPr id="157" name="Text Box 125"/>
              <p:cNvSpPr txBox="1">
                <a:spLocks noChangeArrowheads="1"/>
              </p:cNvSpPr>
              <p:nvPr/>
            </p:nvSpPr>
            <p:spPr bwMode="auto">
              <a:xfrm>
                <a:off x="5289" y="1449"/>
                <a:ext cx="496" cy="333"/>
              </a:xfrm>
              <a:prstGeom prst="rect">
                <a:avLst/>
              </a:prstGeom>
              <a:noFill/>
              <a:ln w="9525">
                <a:noFill/>
                <a:miter lim="800000"/>
                <a:headEnd/>
                <a:tailEnd/>
              </a:ln>
              <a:effectLst/>
            </p:spPr>
            <p:txBody>
              <a:bodyPr>
                <a:spAutoFit/>
              </a:bodyPr>
              <a:lstStyle/>
              <a:p>
                <a:pPr algn="ctr">
                  <a:lnSpc>
                    <a:spcPct val="70000"/>
                  </a:lnSpc>
                </a:pPr>
                <a:r>
                  <a:rPr lang="en-US" sz="2000" b="0">
                    <a:solidFill>
                      <a:srgbClr val="660066"/>
                    </a:solidFill>
                    <a:effectLst/>
                    <a:latin typeface="Fette Engschrift" pitchFamily="2" charset="0"/>
                  </a:rPr>
                  <a:t>Subject</a:t>
                </a:r>
              </a:p>
              <a:p>
                <a:pPr algn="ctr">
                  <a:lnSpc>
                    <a:spcPct val="70000"/>
                  </a:lnSpc>
                </a:pPr>
                <a:r>
                  <a:rPr lang="en-US" sz="2000" b="0">
                    <a:solidFill>
                      <a:srgbClr val="660066"/>
                    </a:solidFill>
                    <a:effectLst/>
                    <a:latin typeface="Fette Engschrift" pitchFamily="2" charset="0"/>
                  </a:rPr>
                  <a:t>Partner</a:t>
                </a:r>
              </a:p>
            </p:txBody>
          </p:sp>
        </p:grpSp>
        <p:grpSp>
          <p:nvGrpSpPr>
            <p:cNvPr id="26" name="Group 126"/>
            <p:cNvGrpSpPr>
              <a:grpSpLocks/>
            </p:cNvGrpSpPr>
            <p:nvPr/>
          </p:nvGrpSpPr>
          <p:grpSpPr bwMode="auto">
            <a:xfrm>
              <a:off x="4416" y="1321"/>
              <a:ext cx="496" cy="514"/>
              <a:chOff x="4475" y="1341"/>
              <a:chExt cx="496" cy="524"/>
            </a:xfrm>
          </p:grpSpPr>
          <p:sp>
            <p:nvSpPr>
              <p:cNvPr id="154" name="Oval 127"/>
              <p:cNvSpPr>
                <a:spLocks noChangeArrowheads="1"/>
              </p:cNvSpPr>
              <p:nvPr/>
            </p:nvSpPr>
            <p:spPr bwMode="auto">
              <a:xfrm>
                <a:off x="4492" y="1341"/>
                <a:ext cx="462" cy="524"/>
              </a:xfrm>
              <a:prstGeom prst="ellipse">
                <a:avLst/>
              </a:prstGeom>
              <a:gradFill rotWithShape="0">
                <a:gsLst>
                  <a:gs pos="0">
                    <a:srgbClr val="FFFFFF"/>
                  </a:gs>
                  <a:gs pos="100000">
                    <a:srgbClr val="CCFF99"/>
                  </a:gs>
                </a:gsLst>
                <a:path path="shape">
                  <a:fillToRect l="50000" t="50000" r="50000" b="50000"/>
                </a:path>
              </a:gradFill>
              <a:ln w="9525">
                <a:round/>
                <a:headEnd/>
                <a:tailEnd/>
              </a:ln>
              <a:effectLst/>
              <a:scene3d>
                <a:camera prst="legacyPerspectiveBottomLeft"/>
                <a:lightRig rig="legacyFlat3" dir="t"/>
              </a:scene3d>
              <a:sp3d extrusionH="887400" prstMaterial="legacyMatte">
                <a:bevelT w="13500" h="13500" prst="angle"/>
                <a:bevelB w="13500" h="13500" prst="angle"/>
                <a:extrusionClr>
                  <a:srgbClr val="CCFF99"/>
                </a:extrusionClr>
              </a:sp3d>
            </p:spPr>
            <p:txBody>
              <a:bodyPr wrap="none" anchor="ctr">
                <a:flatTx/>
              </a:bodyPr>
              <a:lstStyle/>
              <a:p>
                <a:pPr algn="ctr"/>
                <a:endParaRPr lang="en-US" sz="3200">
                  <a:solidFill>
                    <a:srgbClr val="660066"/>
                  </a:solidFill>
                  <a:effectLst>
                    <a:outerShdw blurRad="38100" dist="38100" dir="2700000" algn="tl">
                      <a:srgbClr val="000000"/>
                    </a:outerShdw>
                  </a:effectLst>
                  <a:latin typeface="Fette Engschrift" pitchFamily="2" charset="0"/>
                </a:endParaRPr>
              </a:p>
            </p:txBody>
          </p:sp>
          <p:sp>
            <p:nvSpPr>
              <p:cNvPr id="155" name="Text Box 128"/>
              <p:cNvSpPr txBox="1">
                <a:spLocks noChangeArrowheads="1"/>
              </p:cNvSpPr>
              <p:nvPr/>
            </p:nvSpPr>
            <p:spPr bwMode="auto">
              <a:xfrm>
                <a:off x="4475" y="1449"/>
                <a:ext cx="496" cy="333"/>
              </a:xfrm>
              <a:prstGeom prst="rect">
                <a:avLst/>
              </a:prstGeom>
              <a:noFill/>
              <a:ln w="9525">
                <a:noFill/>
                <a:miter lim="800000"/>
                <a:headEnd/>
                <a:tailEnd/>
              </a:ln>
              <a:effectLst/>
            </p:spPr>
            <p:txBody>
              <a:bodyPr>
                <a:spAutoFit/>
              </a:bodyPr>
              <a:lstStyle/>
              <a:p>
                <a:pPr algn="ctr">
                  <a:lnSpc>
                    <a:spcPct val="70000"/>
                  </a:lnSpc>
                </a:pPr>
                <a:r>
                  <a:rPr lang="en-US" sz="2000" b="0">
                    <a:solidFill>
                      <a:srgbClr val="003300"/>
                    </a:solidFill>
                    <a:effectLst/>
                    <a:latin typeface="Fette Engschrift" pitchFamily="2" charset="0"/>
                  </a:rPr>
                  <a:t>Object</a:t>
                </a:r>
              </a:p>
              <a:p>
                <a:pPr algn="ctr">
                  <a:lnSpc>
                    <a:spcPct val="70000"/>
                  </a:lnSpc>
                </a:pPr>
                <a:r>
                  <a:rPr lang="en-US" sz="2000" b="0">
                    <a:solidFill>
                      <a:srgbClr val="003300"/>
                    </a:solidFill>
                    <a:effectLst/>
                    <a:latin typeface="Fette Engschrift" pitchFamily="2" charset="0"/>
                  </a:rPr>
                  <a:t>Partner</a:t>
                </a:r>
              </a:p>
            </p:txBody>
          </p:sp>
        </p:grpSp>
        <p:grpSp>
          <p:nvGrpSpPr>
            <p:cNvPr id="27" name="Group 129"/>
            <p:cNvGrpSpPr>
              <a:grpSpLocks/>
            </p:cNvGrpSpPr>
            <p:nvPr/>
          </p:nvGrpSpPr>
          <p:grpSpPr bwMode="auto">
            <a:xfrm>
              <a:off x="4896" y="1512"/>
              <a:ext cx="352" cy="142"/>
              <a:chOff x="539" y="1573"/>
              <a:chExt cx="358" cy="124"/>
            </a:xfrm>
          </p:grpSpPr>
          <p:sp>
            <p:nvSpPr>
              <p:cNvPr id="152" name="Line 130"/>
              <p:cNvSpPr>
                <a:spLocks noChangeShapeType="1"/>
              </p:cNvSpPr>
              <p:nvPr/>
            </p:nvSpPr>
            <p:spPr bwMode="auto">
              <a:xfrm rot="16200000" flipV="1">
                <a:off x="699" y="1537"/>
                <a:ext cx="0" cy="319"/>
              </a:xfrm>
              <a:prstGeom prst="line">
                <a:avLst/>
              </a:prstGeom>
              <a:noFill/>
              <a:ln w="57150">
                <a:solidFill>
                  <a:srgbClr val="800080"/>
                </a:solidFill>
                <a:round/>
                <a:headEnd/>
                <a:tailEnd type="triangle" w="med" len="med"/>
              </a:ln>
              <a:effectLst/>
            </p:spPr>
            <p:txBody>
              <a:bodyPr/>
              <a:lstStyle/>
              <a:p>
                <a:pPr>
                  <a:lnSpc>
                    <a:spcPct val="75000"/>
                  </a:lnSpc>
                </a:pPr>
                <a:endParaRPr lang="en-US" sz="2700" b="0">
                  <a:solidFill>
                    <a:srgbClr val="000099"/>
                  </a:solidFill>
                  <a:effectLst/>
                  <a:latin typeface="Impact" pitchFamily="34" charset="0"/>
                </a:endParaRPr>
              </a:p>
            </p:txBody>
          </p:sp>
          <p:sp>
            <p:nvSpPr>
              <p:cNvPr id="153" name="Line 131"/>
              <p:cNvSpPr>
                <a:spLocks noChangeShapeType="1"/>
              </p:cNvSpPr>
              <p:nvPr/>
            </p:nvSpPr>
            <p:spPr bwMode="auto">
              <a:xfrm rot="5400000" flipH="1" flipV="1">
                <a:off x="738" y="1414"/>
                <a:ext cx="0" cy="318"/>
              </a:xfrm>
              <a:prstGeom prst="line">
                <a:avLst/>
              </a:prstGeom>
              <a:noFill/>
              <a:ln w="57150">
                <a:solidFill>
                  <a:srgbClr val="800080"/>
                </a:solidFill>
                <a:round/>
                <a:headEnd/>
                <a:tailEnd type="triangle" w="med" len="med"/>
              </a:ln>
              <a:effectLst/>
            </p:spPr>
            <p:txBody>
              <a:bodyPr/>
              <a:lstStyle/>
              <a:p>
                <a:pPr>
                  <a:lnSpc>
                    <a:spcPct val="75000"/>
                  </a:lnSpc>
                </a:pPr>
                <a:endParaRPr lang="en-US" sz="2700" b="0">
                  <a:solidFill>
                    <a:srgbClr val="000099"/>
                  </a:solidFill>
                  <a:effectLst/>
                  <a:latin typeface="Impact" pitchFamily="34" charset="0"/>
                </a:endParaRPr>
              </a:p>
            </p:txBody>
          </p:sp>
        </p:grpSp>
        <p:sp>
          <p:nvSpPr>
            <p:cNvPr id="151" name="AutoShape 118"/>
            <p:cNvSpPr>
              <a:spLocks noChangeArrowheads="1"/>
            </p:cNvSpPr>
            <p:nvPr/>
          </p:nvSpPr>
          <p:spPr bwMode="auto">
            <a:xfrm>
              <a:off x="5029" y="864"/>
              <a:ext cx="92" cy="1293"/>
            </a:xfrm>
            <a:prstGeom prst="downArrow">
              <a:avLst>
                <a:gd name="adj1" fmla="val 50000"/>
                <a:gd name="adj2" fmla="val 351359"/>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grpSp>
      <p:grpSp>
        <p:nvGrpSpPr>
          <p:cNvPr id="28" name="Group 40"/>
          <p:cNvGrpSpPr>
            <a:grpSpLocks/>
          </p:cNvGrpSpPr>
          <p:nvPr/>
        </p:nvGrpSpPr>
        <p:grpSpPr bwMode="auto">
          <a:xfrm>
            <a:off x="5268913" y="908050"/>
            <a:ext cx="909637" cy="920750"/>
            <a:chOff x="3363" y="384"/>
            <a:chExt cx="573" cy="592"/>
          </a:xfrm>
        </p:grpSpPr>
        <p:sp>
          <p:nvSpPr>
            <p:cNvPr id="165" name="Oval 41"/>
            <p:cNvSpPr>
              <a:spLocks noChangeArrowheads="1"/>
            </p:cNvSpPr>
            <p:nvPr/>
          </p:nvSpPr>
          <p:spPr bwMode="auto">
            <a:xfrm>
              <a:off x="3398" y="384"/>
              <a:ext cx="502" cy="592"/>
            </a:xfrm>
            <a:prstGeom prst="ellipse">
              <a:avLst/>
            </a:prstGeom>
            <a:gradFill rotWithShape="0">
              <a:gsLst>
                <a:gs pos="0">
                  <a:srgbClr val="FFFFFF"/>
                </a:gs>
                <a:gs pos="100000">
                  <a:srgbClr val="CCFF99"/>
                </a:gs>
              </a:gsLst>
              <a:path path="shape">
                <a:fillToRect l="50000" t="50000" r="50000" b="50000"/>
              </a:path>
            </a:gradFill>
            <a:ln w="9525">
              <a:round/>
              <a:headEnd/>
              <a:tailEnd/>
            </a:ln>
            <a:effectLst/>
            <a:scene3d>
              <a:camera prst="legacyObliqueTopLeft"/>
              <a:lightRig rig="legacyFlat3" dir="t"/>
            </a:scene3d>
            <a:sp3d extrusionH="227000" prstMaterial="legacyMatte">
              <a:bevelT w="13500" h="13500" prst="angle"/>
              <a:bevelB w="13500" h="13500" prst="angle"/>
              <a:extrusionClr>
                <a:srgbClr val="CCFF99"/>
              </a:extrusionClr>
            </a:sp3d>
          </p:spPr>
          <p:txBody>
            <a:bodyPr wrap="none" anchor="ctr">
              <a:flatTx/>
            </a:bodyPr>
            <a:lstStyle/>
            <a:p>
              <a:pPr algn="ctr"/>
              <a:endParaRPr lang="en-US" sz="3200">
                <a:solidFill>
                  <a:srgbClr val="660066"/>
                </a:solidFill>
                <a:effectLst>
                  <a:outerShdw blurRad="38100" dist="38100" dir="2700000" algn="tl">
                    <a:srgbClr val="000000"/>
                  </a:outerShdw>
                </a:effectLst>
                <a:latin typeface="Fette Engschrift" pitchFamily="2" charset="0"/>
              </a:endParaRPr>
            </a:p>
          </p:txBody>
        </p:sp>
        <p:sp>
          <p:nvSpPr>
            <p:cNvPr id="166" name="Text Box 42"/>
            <p:cNvSpPr txBox="1">
              <a:spLocks noChangeArrowheads="1"/>
            </p:cNvSpPr>
            <p:nvPr/>
          </p:nvSpPr>
          <p:spPr bwMode="auto">
            <a:xfrm>
              <a:off x="3363" y="490"/>
              <a:ext cx="573" cy="388"/>
            </a:xfrm>
            <a:prstGeom prst="rect">
              <a:avLst/>
            </a:prstGeom>
            <a:noFill/>
            <a:ln w="9525">
              <a:noFill/>
              <a:miter lim="800000"/>
              <a:headEnd/>
              <a:tailEnd/>
            </a:ln>
            <a:effectLst/>
          </p:spPr>
          <p:txBody>
            <a:bodyPr>
              <a:spAutoFit/>
            </a:bodyPr>
            <a:lstStyle/>
            <a:p>
              <a:pPr algn="ctr">
                <a:lnSpc>
                  <a:spcPct val="70000"/>
                </a:lnSpc>
              </a:pPr>
              <a:r>
                <a:rPr lang="en-US" b="0">
                  <a:solidFill>
                    <a:srgbClr val="008000"/>
                  </a:solidFill>
                  <a:effectLst>
                    <a:outerShdw blurRad="38100" dist="38100" dir="2700000" algn="tl">
                      <a:srgbClr val="000000"/>
                    </a:outerShdw>
                  </a:effectLst>
                  <a:latin typeface="Fette Engschrift" pitchFamily="2" charset="0"/>
                </a:rPr>
                <a:t> </a:t>
              </a:r>
              <a:r>
                <a:rPr lang="en-US" b="0">
                  <a:solidFill>
                    <a:srgbClr val="003300"/>
                  </a:solidFill>
                  <a:effectLst/>
                  <a:latin typeface="Fette Engschrift" pitchFamily="2" charset="0"/>
                </a:rPr>
                <a:t>Object</a:t>
              </a:r>
            </a:p>
            <a:p>
              <a:pPr algn="ctr">
                <a:lnSpc>
                  <a:spcPct val="70000"/>
                </a:lnSpc>
              </a:pPr>
              <a:r>
                <a:rPr lang="en-US" b="0">
                  <a:solidFill>
                    <a:srgbClr val="003300"/>
                  </a:solidFill>
                  <a:effectLst/>
                  <a:latin typeface="Fette Engschrift" pitchFamily="2" charset="0"/>
                </a:rPr>
                <a:t>Partner</a:t>
              </a:r>
            </a:p>
          </p:txBody>
        </p:sp>
      </p:grpSp>
      <p:grpSp>
        <p:nvGrpSpPr>
          <p:cNvPr id="29" name="Group 51"/>
          <p:cNvGrpSpPr>
            <a:grpSpLocks/>
          </p:cNvGrpSpPr>
          <p:nvPr/>
        </p:nvGrpSpPr>
        <p:grpSpPr bwMode="auto">
          <a:xfrm>
            <a:off x="2971800" y="908050"/>
            <a:ext cx="914400" cy="920750"/>
            <a:chOff x="1872" y="384"/>
            <a:chExt cx="576" cy="592"/>
          </a:xfrm>
        </p:grpSpPr>
        <p:sp>
          <p:nvSpPr>
            <p:cNvPr id="168" name="Oval 52"/>
            <p:cNvSpPr>
              <a:spLocks noChangeArrowheads="1"/>
            </p:cNvSpPr>
            <p:nvPr/>
          </p:nvSpPr>
          <p:spPr bwMode="auto">
            <a:xfrm>
              <a:off x="1909" y="384"/>
              <a:ext cx="502" cy="592"/>
            </a:xfrm>
            <a:prstGeom prst="ellipse">
              <a:avLst/>
            </a:prstGeom>
            <a:gradFill rotWithShape="0">
              <a:gsLst>
                <a:gs pos="0">
                  <a:schemeClr val="bg1"/>
                </a:gs>
                <a:gs pos="100000">
                  <a:srgbClr val="FFCCFF"/>
                </a:gs>
              </a:gsLst>
              <a:path path="shape">
                <a:fillToRect l="50000" t="50000" r="50000" b="50000"/>
              </a:path>
            </a:gradFill>
            <a:ln w="9525">
              <a:round/>
              <a:headEnd/>
              <a:tailEnd/>
            </a:ln>
            <a:effectLst/>
            <a:scene3d>
              <a:camera prst="legacyObliqueTopLeft"/>
              <a:lightRig rig="legacyFlat3" dir="t"/>
            </a:scene3d>
            <a:sp3d extrusionH="227000" prstMaterial="legacyMatte">
              <a:bevelT w="13500" h="13500" prst="angle"/>
              <a:bevelB w="13500" h="13500" prst="angle"/>
              <a:extrusionClr>
                <a:srgbClr val="FFCCFF"/>
              </a:extrusionClr>
            </a:sp3d>
          </p:spPr>
          <p:txBody>
            <a:bodyPr wrap="none" anchor="ctr">
              <a:flatTx/>
            </a:bodyPr>
            <a:lstStyle/>
            <a:p>
              <a:pPr algn="ctr"/>
              <a:endParaRPr lang="en-US" sz="3200">
                <a:solidFill>
                  <a:srgbClr val="660066"/>
                </a:solidFill>
                <a:effectLst>
                  <a:outerShdw blurRad="38100" dist="38100" dir="2700000" algn="tl">
                    <a:srgbClr val="000000"/>
                  </a:outerShdw>
                </a:effectLst>
                <a:latin typeface="Fette Engschrift" pitchFamily="2" charset="0"/>
              </a:endParaRPr>
            </a:p>
          </p:txBody>
        </p:sp>
        <p:sp>
          <p:nvSpPr>
            <p:cNvPr id="169" name="Text Box 53"/>
            <p:cNvSpPr txBox="1">
              <a:spLocks noChangeArrowheads="1"/>
            </p:cNvSpPr>
            <p:nvPr/>
          </p:nvSpPr>
          <p:spPr bwMode="auto">
            <a:xfrm>
              <a:off x="1872" y="490"/>
              <a:ext cx="576" cy="388"/>
            </a:xfrm>
            <a:prstGeom prst="rect">
              <a:avLst/>
            </a:prstGeom>
            <a:noFill/>
            <a:ln w="9525">
              <a:noFill/>
              <a:miter lim="800000"/>
              <a:headEnd/>
              <a:tailEnd/>
            </a:ln>
            <a:effectLst/>
          </p:spPr>
          <p:txBody>
            <a:bodyPr>
              <a:spAutoFit/>
            </a:bodyPr>
            <a:lstStyle/>
            <a:p>
              <a:pPr algn="ctr">
                <a:lnSpc>
                  <a:spcPct val="70000"/>
                </a:lnSpc>
              </a:pPr>
              <a:r>
                <a:rPr lang="en-US" b="0">
                  <a:solidFill>
                    <a:srgbClr val="660066"/>
                  </a:solidFill>
                  <a:effectLst/>
                  <a:latin typeface="Fette Engschrift" pitchFamily="2" charset="0"/>
                </a:rPr>
                <a:t>Subject</a:t>
              </a:r>
            </a:p>
            <a:p>
              <a:pPr algn="ctr">
                <a:lnSpc>
                  <a:spcPct val="70000"/>
                </a:lnSpc>
              </a:pPr>
              <a:r>
                <a:rPr lang="en-US" b="0">
                  <a:solidFill>
                    <a:srgbClr val="660066"/>
                  </a:solidFill>
                  <a:effectLst/>
                  <a:latin typeface="Fette Engschrift" pitchFamily="2" charset="0"/>
                </a:rPr>
                <a:t>Partner</a:t>
              </a:r>
            </a:p>
          </p:txBody>
        </p:sp>
      </p:grpSp>
      <p:grpSp>
        <p:nvGrpSpPr>
          <p:cNvPr id="30" name="Group 62"/>
          <p:cNvGrpSpPr>
            <a:grpSpLocks/>
          </p:cNvGrpSpPr>
          <p:nvPr/>
        </p:nvGrpSpPr>
        <p:grpSpPr bwMode="auto">
          <a:xfrm>
            <a:off x="7473950" y="908050"/>
            <a:ext cx="874713" cy="920750"/>
            <a:chOff x="4777" y="384"/>
            <a:chExt cx="551" cy="592"/>
          </a:xfrm>
        </p:grpSpPr>
        <p:sp>
          <p:nvSpPr>
            <p:cNvPr id="171" name="Oval 63"/>
            <p:cNvSpPr>
              <a:spLocks noChangeArrowheads="1"/>
            </p:cNvSpPr>
            <p:nvPr/>
          </p:nvSpPr>
          <p:spPr bwMode="auto">
            <a:xfrm>
              <a:off x="4801" y="384"/>
              <a:ext cx="503" cy="592"/>
            </a:xfrm>
            <a:prstGeom prst="ellipse">
              <a:avLst/>
            </a:prstGeom>
            <a:gradFill rotWithShape="0">
              <a:gsLst>
                <a:gs pos="0">
                  <a:schemeClr val="bg1"/>
                </a:gs>
                <a:gs pos="100000">
                  <a:srgbClr val="FFCCCC"/>
                </a:gs>
              </a:gsLst>
              <a:path path="shape">
                <a:fillToRect l="50000" t="50000" r="50000" b="50000"/>
              </a:path>
            </a:gradFill>
            <a:ln w="9525">
              <a:round/>
              <a:headEnd/>
              <a:tailEnd/>
            </a:ln>
            <a:effectLst/>
            <a:scene3d>
              <a:camera prst="legacyObliqueTopLeft"/>
              <a:lightRig rig="legacyFlat3" dir="t"/>
            </a:scene3d>
            <a:sp3d extrusionH="227000" prstMaterial="legacyMatte">
              <a:bevelT w="13500" h="13500" prst="angle"/>
              <a:bevelB w="13500" h="13500" prst="angle"/>
              <a:extrusionClr>
                <a:srgbClr val="FFCCCC"/>
              </a:extrusionClr>
            </a:sp3d>
          </p:spPr>
          <p:txBody>
            <a:bodyPr wrap="none" anchor="ctr">
              <a:flatTx/>
            </a:bodyPr>
            <a:lstStyle/>
            <a:p>
              <a:pPr algn="ctr"/>
              <a:endParaRPr lang="en-US" sz="2600">
                <a:solidFill>
                  <a:srgbClr val="6600CC"/>
                </a:solidFill>
                <a:effectLst/>
                <a:latin typeface="Fette Engschrift" pitchFamily="2" charset="0"/>
              </a:endParaRPr>
            </a:p>
          </p:txBody>
        </p:sp>
        <p:sp>
          <p:nvSpPr>
            <p:cNvPr id="172" name="Text Box 64"/>
            <p:cNvSpPr txBox="1">
              <a:spLocks noChangeArrowheads="1"/>
            </p:cNvSpPr>
            <p:nvPr/>
          </p:nvSpPr>
          <p:spPr bwMode="auto">
            <a:xfrm>
              <a:off x="4777" y="563"/>
              <a:ext cx="551" cy="263"/>
            </a:xfrm>
            <a:prstGeom prst="rect">
              <a:avLst/>
            </a:prstGeom>
            <a:noFill/>
            <a:ln w="9525">
              <a:noFill/>
              <a:miter lim="800000"/>
              <a:headEnd/>
              <a:tailEnd/>
            </a:ln>
            <a:effectLst/>
          </p:spPr>
          <p:txBody>
            <a:bodyPr>
              <a:spAutoFit/>
            </a:bodyPr>
            <a:lstStyle/>
            <a:p>
              <a:pPr algn="ctr">
                <a:lnSpc>
                  <a:spcPct val="65000"/>
                </a:lnSpc>
              </a:pPr>
              <a:r>
                <a:rPr lang="en-US" sz="3200" b="0">
                  <a:solidFill>
                    <a:srgbClr val="800000"/>
                  </a:solidFill>
                  <a:effectLst/>
                  <a:latin typeface="Fette Engschrift" pitchFamily="2" charset="0"/>
                </a:rPr>
                <a:t>Union</a:t>
              </a:r>
            </a:p>
          </p:txBody>
        </p:sp>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94278"/>
                                        </p:tgtEl>
                                        <p:attrNameLst>
                                          <p:attrName>style.visibility</p:attrName>
                                        </p:attrNameLst>
                                      </p:cBhvr>
                                      <p:to>
                                        <p:strVal val="visible"/>
                                      </p:to>
                                    </p:set>
                                    <p:animEffect transition="in" filter="barn(outVertical)">
                                      <p:cBhvr>
                                        <p:cTn id="7" dur="500"/>
                                        <p:tgtEl>
                                          <p:spTgt spid="694278"/>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1000" fill="hold"/>
                                        <p:tgtEl>
                                          <p:spTgt spid="29"/>
                                        </p:tgtEl>
                                        <p:attrNameLst>
                                          <p:attrName>ppt_w</p:attrName>
                                        </p:attrNameLst>
                                      </p:cBhvr>
                                      <p:tavLst>
                                        <p:tav tm="0">
                                          <p:val>
                                            <p:fltVal val="0"/>
                                          </p:val>
                                        </p:tav>
                                        <p:tav tm="100000">
                                          <p:val>
                                            <p:strVal val="#ppt_w"/>
                                          </p:val>
                                        </p:tav>
                                      </p:tavLst>
                                    </p:anim>
                                    <p:anim calcmode="lin" valueType="num">
                                      <p:cBhvr>
                                        <p:cTn id="13" dur="1000" fill="hold"/>
                                        <p:tgtEl>
                                          <p:spTgt spid="29"/>
                                        </p:tgtEl>
                                        <p:attrNameLst>
                                          <p:attrName>ppt_h</p:attrName>
                                        </p:attrNameLst>
                                      </p:cBhvr>
                                      <p:tavLst>
                                        <p:tav tm="0">
                                          <p:val>
                                            <p:fltVal val="0"/>
                                          </p:val>
                                        </p:tav>
                                        <p:tav tm="100000">
                                          <p:val>
                                            <p:strVal val="#ppt_h"/>
                                          </p:val>
                                        </p:tav>
                                      </p:tavLst>
                                    </p:anim>
                                    <p:anim calcmode="lin" valueType="num">
                                      <p:cBhvr>
                                        <p:cTn id="14"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9"/>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000"/>
                            </p:stCondLst>
                            <p:childTnLst>
                              <p:par>
                                <p:cTn id="17" presetID="15"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1000" fill="hold"/>
                                        <p:tgtEl>
                                          <p:spTgt spid="28"/>
                                        </p:tgtEl>
                                        <p:attrNameLst>
                                          <p:attrName>ppt_w</p:attrName>
                                        </p:attrNameLst>
                                      </p:cBhvr>
                                      <p:tavLst>
                                        <p:tav tm="0">
                                          <p:val>
                                            <p:fltVal val="0"/>
                                          </p:val>
                                        </p:tav>
                                        <p:tav tm="100000">
                                          <p:val>
                                            <p:strVal val="#ppt_w"/>
                                          </p:val>
                                        </p:tav>
                                      </p:tavLst>
                                    </p:anim>
                                    <p:anim calcmode="lin" valueType="num">
                                      <p:cBhvr>
                                        <p:cTn id="20" dur="1000" fill="hold"/>
                                        <p:tgtEl>
                                          <p:spTgt spid="28"/>
                                        </p:tgtEl>
                                        <p:attrNameLst>
                                          <p:attrName>ppt_h</p:attrName>
                                        </p:attrNameLst>
                                      </p:cBhvr>
                                      <p:tavLst>
                                        <p:tav tm="0">
                                          <p:val>
                                            <p:fltVal val="0"/>
                                          </p:val>
                                        </p:tav>
                                        <p:tav tm="100000">
                                          <p:val>
                                            <p:strVal val="#ppt_h"/>
                                          </p:val>
                                        </p:tav>
                                      </p:tavLst>
                                    </p:anim>
                                    <p:anim calcmode="lin" valueType="num">
                                      <p:cBhvr>
                                        <p:cTn id="21" dur="1000" fill="hold"/>
                                        <p:tgtEl>
                                          <p:spTgt spid="28"/>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8"/>
                                        </p:tgtEl>
                                        <p:attrNameLst>
                                          <p:attrName>ppt_y</p:attrName>
                                        </p:attrNameLst>
                                      </p:cBhvr>
                                      <p:tavLst>
                                        <p:tav tm="0" fmla="#ppt_y+(sin(-2*pi*(1-$))*-#ppt_x+cos(-2*pi*(1-$))*(1-#ppt_y))*(1-$)">
                                          <p:val>
                                            <p:fltVal val="0"/>
                                          </p:val>
                                        </p:tav>
                                        <p:tav tm="100000">
                                          <p:val>
                                            <p:fltVal val="1"/>
                                          </p:val>
                                        </p:tav>
                                      </p:tavLst>
                                    </p:anim>
                                  </p:childTnLst>
                                </p:cTn>
                              </p:par>
                            </p:childTnLst>
                          </p:cTn>
                        </p:par>
                        <p:par>
                          <p:cTn id="23" fill="hold">
                            <p:stCondLst>
                              <p:cond delay="2000"/>
                            </p:stCondLst>
                            <p:childTnLst>
                              <p:par>
                                <p:cTn id="24" presetID="15" presetClass="entr" presetSubtype="0"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1000" fill="hold"/>
                                        <p:tgtEl>
                                          <p:spTgt spid="30"/>
                                        </p:tgtEl>
                                        <p:attrNameLst>
                                          <p:attrName>ppt_w</p:attrName>
                                        </p:attrNameLst>
                                      </p:cBhvr>
                                      <p:tavLst>
                                        <p:tav tm="0">
                                          <p:val>
                                            <p:fltVal val="0"/>
                                          </p:val>
                                        </p:tav>
                                        <p:tav tm="100000">
                                          <p:val>
                                            <p:strVal val="#ppt_w"/>
                                          </p:val>
                                        </p:tav>
                                      </p:tavLst>
                                    </p:anim>
                                    <p:anim calcmode="lin" valueType="num">
                                      <p:cBhvr>
                                        <p:cTn id="27" dur="1000" fill="hold"/>
                                        <p:tgtEl>
                                          <p:spTgt spid="30"/>
                                        </p:tgtEl>
                                        <p:attrNameLst>
                                          <p:attrName>ppt_h</p:attrName>
                                        </p:attrNameLst>
                                      </p:cBhvr>
                                      <p:tavLst>
                                        <p:tav tm="0">
                                          <p:val>
                                            <p:fltVal val="0"/>
                                          </p:val>
                                        </p:tav>
                                        <p:tav tm="100000">
                                          <p:val>
                                            <p:strVal val="#ppt_h"/>
                                          </p:val>
                                        </p:tav>
                                      </p:tavLst>
                                    </p:anim>
                                    <p:anim calcmode="lin" valueType="num">
                                      <p:cBhvr>
                                        <p:cTn id="28" dur="1000" fill="hold"/>
                                        <p:tgtEl>
                                          <p:spTgt spid="30"/>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30"/>
                                        </p:tgtEl>
                                        <p:attrNameLst>
                                          <p:attrName>ppt_y</p:attrName>
                                        </p:attrNameLst>
                                      </p:cBhvr>
                                      <p:tavLst>
                                        <p:tav tm="0" fmla="#ppt_y+(sin(-2*pi*(1-$))*-#ppt_x+cos(-2*pi*(1-$))*(1-#ppt_y))*(1-$)">
                                          <p:val>
                                            <p:fltVal val="0"/>
                                          </p:val>
                                        </p:tav>
                                        <p:tav tm="100000">
                                          <p:val>
                                            <p:fltVal val="1"/>
                                          </p:val>
                                        </p:tav>
                                      </p:tavLst>
                                    </p:anim>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childTnLst>
                                </p:cTn>
                              </p:par>
                            </p:childTnLst>
                          </p:cTn>
                        </p:par>
                        <p:par>
                          <p:cTn id="34" fill="hold">
                            <p:stCondLst>
                              <p:cond delay="4000"/>
                            </p:stCondLst>
                            <p:childTnLst>
                              <p:par>
                                <p:cTn id="35" presetID="10"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childTnLst>
                                </p:cTn>
                              </p:par>
                            </p:childTnLst>
                          </p:cTn>
                        </p:par>
                        <p:par>
                          <p:cTn id="38" fill="hold">
                            <p:stCondLst>
                              <p:cond delay="5000"/>
                            </p:stCondLst>
                            <p:childTnLst>
                              <p:par>
                                <p:cTn id="39" presetID="10" presetClass="entr" presetSubtype="0"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7" presetClass="entr" presetSubtype="10" fill="hold" grpId="0" nodeType="clickEffect">
                                  <p:stCondLst>
                                    <p:cond delay="0"/>
                                  </p:stCondLst>
                                  <p:childTnLst>
                                    <p:set>
                                      <p:cBhvr>
                                        <p:cTn id="45" dur="1" fill="hold">
                                          <p:stCondLst>
                                            <p:cond delay="0"/>
                                          </p:stCondLst>
                                        </p:cTn>
                                        <p:tgtEl>
                                          <p:spTgt spid="694450"/>
                                        </p:tgtEl>
                                        <p:attrNameLst>
                                          <p:attrName>style.visibility</p:attrName>
                                        </p:attrNameLst>
                                      </p:cBhvr>
                                      <p:to>
                                        <p:strVal val="visible"/>
                                      </p:to>
                                    </p:set>
                                    <p:anim calcmode="lin" valueType="num">
                                      <p:cBhvr>
                                        <p:cTn id="46" dur="1000" fill="hold"/>
                                        <p:tgtEl>
                                          <p:spTgt spid="694450"/>
                                        </p:tgtEl>
                                        <p:attrNameLst>
                                          <p:attrName>ppt_w</p:attrName>
                                        </p:attrNameLst>
                                      </p:cBhvr>
                                      <p:tavLst>
                                        <p:tav tm="0">
                                          <p:val>
                                            <p:fltVal val="0"/>
                                          </p:val>
                                        </p:tav>
                                        <p:tav tm="100000">
                                          <p:val>
                                            <p:strVal val="#ppt_w"/>
                                          </p:val>
                                        </p:tav>
                                      </p:tavLst>
                                    </p:anim>
                                    <p:anim calcmode="lin" valueType="num">
                                      <p:cBhvr>
                                        <p:cTn id="47" dur="1000" fill="hold"/>
                                        <p:tgtEl>
                                          <p:spTgt spid="69445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4278" grpId="0"/>
      <p:bldP spid="694450"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40000">
              <a:srgbClr val="B3C5FF"/>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694276" name="Rectangle 4"/>
          <p:cNvSpPr>
            <a:spLocks noChangeArrowheads="1"/>
          </p:cNvSpPr>
          <p:nvPr/>
        </p:nvSpPr>
        <p:spPr bwMode="auto">
          <a:xfrm>
            <a:off x="0" y="5638800"/>
            <a:ext cx="9144000" cy="1219200"/>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105" name="Text Box 5"/>
          <p:cNvSpPr txBox="1">
            <a:spLocks noChangeArrowheads="1"/>
          </p:cNvSpPr>
          <p:nvPr/>
        </p:nvSpPr>
        <p:spPr bwMode="auto">
          <a:xfrm>
            <a:off x="-76200" y="76200"/>
            <a:ext cx="4724400" cy="492443"/>
          </a:xfrm>
          <a:prstGeom prst="rect">
            <a:avLst/>
          </a:prstGeom>
          <a:noFill/>
          <a:ln w="9525">
            <a:noFill/>
            <a:miter lim="800000"/>
            <a:headEnd/>
            <a:tailEnd/>
          </a:ln>
          <a:effectLst>
            <a:outerShdw dist="12700" dir="2700000" algn="ctr" rotWithShape="0">
              <a:schemeClr val="bg1"/>
            </a:outerShdw>
          </a:effectLst>
        </p:spPr>
        <p:txBody>
          <a:bodyPr wrap="square">
            <a:spAutoFit/>
          </a:bodyPr>
          <a:lstStyle/>
          <a:p>
            <a:pPr algn="ctr"/>
            <a:r>
              <a:rPr lang="en-US" sz="2600" b="0" u="sng">
                <a:solidFill>
                  <a:srgbClr val="000099"/>
                </a:solidFill>
                <a:effectLst/>
                <a:latin typeface="Arial Black" pitchFamily="34" charset="0"/>
              </a:rPr>
              <a:t>Three object </a:t>
            </a:r>
            <a:r>
              <a:rPr lang="en-US" sz="2600" b="0" u="sng" dirty="0">
                <a:solidFill>
                  <a:srgbClr val="000099"/>
                </a:solidFill>
                <a:effectLst/>
                <a:latin typeface="Arial Black" pitchFamily="34" charset="0"/>
              </a:rPr>
              <a:t>p</a:t>
            </a:r>
            <a:r>
              <a:rPr lang="en-US" sz="2600" b="0" u="sng">
                <a:solidFill>
                  <a:srgbClr val="000099"/>
                </a:solidFill>
                <a:effectLst/>
                <a:latin typeface="Arial Black" pitchFamily="34" charset="0"/>
              </a:rPr>
              <a:t>urpose</a:t>
            </a:r>
            <a:endParaRPr lang="en-US" sz="2600" b="0" u="sng" dirty="0">
              <a:solidFill>
                <a:srgbClr val="000099"/>
              </a:solidFill>
              <a:effectLst/>
              <a:latin typeface="Arial Black" pitchFamily="34" charset="0"/>
            </a:endParaRPr>
          </a:p>
        </p:txBody>
      </p:sp>
      <p:grpSp>
        <p:nvGrpSpPr>
          <p:cNvPr id="31" name="Group 110"/>
          <p:cNvGrpSpPr/>
          <p:nvPr/>
        </p:nvGrpSpPr>
        <p:grpSpPr>
          <a:xfrm>
            <a:off x="1371600" y="5791200"/>
            <a:ext cx="6400800" cy="914400"/>
            <a:chOff x="762000" y="5525364"/>
            <a:chExt cx="6473536" cy="914400"/>
          </a:xfrm>
        </p:grpSpPr>
        <p:sp>
          <p:nvSpPr>
            <p:cNvPr id="106" name="Text Box 48"/>
            <p:cNvSpPr txBox="1">
              <a:spLocks noChangeArrowheads="1"/>
            </p:cNvSpPr>
            <p:nvPr/>
          </p:nvSpPr>
          <p:spPr bwMode="auto">
            <a:xfrm>
              <a:off x="1070264" y="5562601"/>
              <a:ext cx="6165272" cy="877163"/>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When each of the four then acts as the subject partner and enters into </a:t>
              </a:r>
              <a:r>
                <a:rPr lang="en-US" sz="2000" u="sng" dirty="0">
                  <a:solidFill>
                    <a:srgbClr val="FFFFFF"/>
                  </a:solidFill>
                  <a:effectLst/>
                  <a:latin typeface="Arial Narrow" pitchFamily="34" charset="0"/>
                </a:rPr>
                <a:t>give and take</a:t>
              </a:r>
              <a:r>
                <a:rPr lang="en-US" sz="2000" dirty="0">
                  <a:solidFill>
                    <a:srgbClr val="FFFFFF"/>
                  </a:solidFill>
                  <a:effectLst/>
                  <a:latin typeface="Arial Narrow" pitchFamily="34" charset="0"/>
                </a:rPr>
                <a:t> with the other three revolving around it, they fulfill the </a:t>
              </a:r>
              <a:r>
                <a:rPr lang="en-US" sz="2000" i="1" u="sng" dirty="0">
                  <a:solidFill>
                    <a:srgbClr val="FFFFFF"/>
                  </a:solidFill>
                  <a:effectLst/>
                  <a:latin typeface="Arial Narrow" pitchFamily="34" charset="0"/>
                </a:rPr>
                <a:t>three object purpose</a:t>
              </a:r>
              <a:r>
                <a:rPr lang="en-US" sz="2000" dirty="0">
                  <a:solidFill>
                    <a:srgbClr val="FFFFFF"/>
                  </a:solidFill>
                  <a:effectLst/>
                  <a:latin typeface="Arial Narrow" pitchFamily="34" charset="0"/>
                </a:rPr>
                <a:t>. </a:t>
              </a:r>
            </a:p>
          </p:txBody>
        </p:sp>
        <p:sp>
          <p:nvSpPr>
            <p:cNvPr id="107" name="Text Box 49"/>
            <p:cNvSpPr txBox="1">
              <a:spLocks noChangeArrowheads="1"/>
            </p:cNvSpPr>
            <p:nvPr/>
          </p:nvSpPr>
          <p:spPr bwMode="auto">
            <a:xfrm>
              <a:off x="762000" y="5525364"/>
              <a:ext cx="392113" cy="596702"/>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65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112" name="Text Box 15"/>
          <p:cNvSpPr txBox="1">
            <a:spLocks noChangeArrowheads="1"/>
          </p:cNvSpPr>
          <p:nvPr/>
        </p:nvSpPr>
        <p:spPr bwMode="auto">
          <a:xfrm>
            <a:off x="1600200" y="1028700"/>
            <a:ext cx="1295400" cy="641350"/>
          </a:xfrm>
          <a:prstGeom prst="rect">
            <a:avLst/>
          </a:prstGeom>
          <a:noFill/>
          <a:ln w="9525">
            <a:noFill/>
            <a:miter lim="800000"/>
            <a:headEnd/>
            <a:tailEnd/>
          </a:ln>
          <a:effectLst>
            <a:outerShdw dist="12700" dir="2700000" algn="ctr" rotWithShape="0">
              <a:schemeClr val="bg1"/>
            </a:outerShdw>
          </a:effectLst>
        </p:spPr>
        <p:txBody>
          <a:bodyPr>
            <a:spAutoFit/>
          </a:bodyPr>
          <a:lstStyle/>
          <a:p>
            <a:pPr>
              <a:spcBef>
                <a:spcPct val="50000"/>
              </a:spcBef>
            </a:pPr>
            <a:r>
              <a:rPr lang="en-US" sz="3600" b="0" dirty="0">
                <a:solidFill>
                  <a:srgbClr val="0000FF"/>
                </a:solidFill>
                <a:effectLst>
                  <a:outerShdw dist="12700" dir="12600000" algn="tl">
                    <a:srgbClr val="FFFFFF"/>
                  </a:outerShdw>
                </a:effectLst>
                <a:latin typeface="Fette Engschrift" pitchFamily="2" charset="0"/>
              </a:rPr>
              <a:t>(Origin)</a:t>
            </a:r>
          </a:p>
        </p:txBody>
      </p:sp>
      <p:sp>
        <p:nvSpPr>
          <p:cNvPr id="108" name="Text Box 178"/>
          <p:cNvSpPr txBox="1">
            <a:spLocks noChangeArrowheads="1"/>
          </p:cNvSpPr>
          <p:nvPr/>
        </p:nvSpPr>
        <p:spPr bwMode="auto">
          <a:xfrm>
            <a:off x="152400" y="4764086"/>
            <a:ext cx="2750343" cy="722314"/>
          </a:xfrm>
          <a:prstGeom prst="rect">
            <a:avLst/>
          </a:prstGeom>
          <a:noFill/>
          <a:ln w="9525">
            <a:noFill/>
            <a:miter lim="800000"/>
            <a:headEnd/>
            <a:tailEnd/>
          </a:ln>
          <a:effectLst/>
        </p:spPr>
        <p:txBody>
          <a:bodyPr wrap="square">
            <a:spAutoFit/>
          </a:bodyPr>
          <a:lstStyle/>
          <a:p>
            <a:pPr>
              <a:lnSpc>
                <a:spcPts val="2400"/>
              </a:lnSpc>
              <a:spcBef>
                <a:spcPts val="0"/>
              </a:spcBef>
            </a:pPr>
            <a:r>
              <a:rPr lang="en-US" sz="3000">
                <a:ln w="635">
                  <a:solidFill>
                    <a:srgbClr val="FFFFFF"/>
                  </a:solidFill>
                </a:ln>
                <a:solidFill>
                  <a:srgbClr val="000099"/>
                </a:solidFill>
                <a:effectLst/>
                <a:latin typeface="Fette Engschrift"/>
                <a:cs typeface="Arial" pitchFamily="34" charset="0"/>
              </a:rPr>
              <a:t>Communion of</a:t>
            </a:r>
          </a:p>
          <a:p>
            <a:pPr>
              <a:lnSpc>
                <a:spcPts val="2400"/>
              </a:lnSpc>
              <a:spcBef>
                <a:spcPts val="0"/>
              </a:spcBef>
            </a:pPr>
            <a:r>
              <a:rPr lang="en-US" sz="3000">
                <a:ln w="635">
                  <a:solidFill>
                    <a:srgbClr val="FFFFFF"/>
                  </a:solidFill>
                </a:ln>
                <a:solidFill>
                  <a:srgbClr val="000099"/>
                </a:solidFill>
                <a:effectLst/>
                <a:latin typeface="Fette Engschrift"/>
                <a:cs typeface="Arial" pitchFamily="34" charset="0"/>
              </a:rPr>
              <a:t>three Object Partners</a:t>
            </a:r>
            <a:endParaRPr lang="en-US" sz="3000" dirty="0">
              <a:ln w="635">
                <a:solidFill>
                  <a:srgbClr val="FFFFFF"/>
                </a:solidFill>
              </a:ln>
              <a:solidFill>
                <a:srgbClr val="000099"/>
              </a:solidFill>
              <a:effectLst/>
              <a:latin typeface="Fette Engschrift"/>
              <a:cs typeface="Arial" pitchFamily="34" charset="0"/>
            </a:endParaRPr>
          </a:p>
        </p:txBody>
      </p:sp>
      <p:sp>
        <p:nvSpPr>
          <p:cNvPr id="111" name="Text Box 178"/>
          <p:cNvSpPr txBox="1">
            <a:spLocks noChangeArrowheads="1"/>
          </p:cNvSpPr>
          <p:nvPr/>
        </p:nvSpPr>
        <p:spPr bwMode="auto">
          <a:xfrm>
            <a:off x="3276600" y="4840286"/>
            <a:ext cx="2583657" cy="553998"/>
          </a:xfrm>
          <a:prstGeom prst="rect">
            <a:avLst/>
          </a:prstGeom>
          <a:noFill/>
          <a:ln w="9525">
            <a:noFill/>
            <a:miter lim="800000"/>
            <a:headEnd/>
            <a:tailEnd/>
          </a:ln>
          <a:effectLst/>
        </p:spPr>
        <p:txBody>
          <a:bodyPr wrap="square">
            <a:spAutoFit/>
          </a:bodyPr>
          <a:lstStyle/>
          <a:p>
            <a:pPr algn="ctr">
              <a:spcBef>
                <a:spcPct val="50000"/>
              </a:spcBef>
            </a:pPr>
            <a:r>
              <a:rPr lang="en-US" sz="3000">
                <a:ln w="635">
                  <a:solidFill>
                    <a:srgbClr val="FFFFFF"/>
                  </a:solidFill>
                </a:ln>
                <a:solidFill>
                  <a:srgbClr val="000099"/>
                </a:solidFill>
                <a:effectLst/>
                <a:latin typeface="Fette Engschrift"/>
              </a:rPr>
              <a:t>Give and take action</a:t>
            </a:r>
            <a:endParaRPr lang="en-US" sz="3000" dirty="0">
              <a:ln w="635">
                <a:solidFill>
                  <a:srgbClr val="FFFFFF"/>
                </a:solidFill>
              </a:ln>
              <a:solidFill>
                <a:srgbClr val="000099"/>
              </a:solidFill>
              <a:effectLst/>
              <a:latin typeface="Fette Engschrift"/>
            </a:endParaRPr>
          </a:p>
        </p:txBody>
      </p:sp>
      <p:sp>
        <p:nvSpPr>
          <p:cNvPr id="124" name="Text Box 178"/>
          <p:cNvSpPr txBox="1">
            <a:spLocks noChangeArrowheads="1"/>
          </p:cNvSpPr>
          <p:nvPr/>
        </p:nvSpPr>
        <p:spPr bwMode="auto">
          <a:xfrm>
            <a:off x="6324600" y="4840286"/>
            <a:ext cx="2667000" cy="553998"/>
          </a:xfrm>
          <a:prstGeom prst="rect">
            <a:avLst/>
          </a:prstGeom>
          <a:noFill/>
          <a:ln w="9525">
            <a:noFill/>
            <a:miter lim="800000"/>
            <a:headEnd/>
            <a:tailEnd/>
          </a:ln>
          <a:effectLst/>
        </p:spPr>
        <p:txBody>
          <a:bodyPr wrap="square">
            <a:spAutoFit/>
          </a:bodyPr>
          <a:lstStyle/>
          <a:p>
            <a:pPr algn="ctr">
              <a:spcBef>
                <a:spcPct val="50000"/>
              </a:spcBef>
            </a:pPr>
            <a:r>
              <a:rPr lang="en-US" sz="3000">
                <a:ln w="635">
                  <a:solidFill>
                    <a:srgbClr val="FFFFFF"/>
                  </a:solidFill>
                </a:ln>
                <a:solidFill>
                  <a:srgbClr val="000099"/>
                </a:solidFill>
                <a:effectLst/>
                <a:latin typeface="Fette Engschrift"/>
              </a:rPr>
              <a:t>Three object purpose</a:t>
            </a:r>
            <a:endParaRPr lang="en-US" sz="3000" dirty="0">
              <a:ln w="635">
                <a:solidFill>
                  <a:srgbClr val="FFFFFF"/>
                </a:solidFill>
              </a:ln>
              <a:solidFill>
                <a:srgbClr val="000099"/>
              </a:solidFill>
              <a:effectLst/>
              <a:latin typeface="Fette Engschrift"/>
            </a:endParaRPr>
          </a:p>
        </p:txBody>
      </p:sp>
      <p:sp>
        <p:nvSpPr>
          <p:cNvPr id="125" name="Line 153"/>
          <p:cNvSpPr>
            <a:spLocks noChangeShapeType="1"/>
          </p:cNvSpPr>
          <p:nvPr/>
        </p:nvSpPr>
        <p:spPr bwMode="auto">
          <a:xfrm rot="5400000" flipH="1" flipV="1">
            <a:off x="3067844" y="4868841"/>
            <a:ext cx="0" cy="496888"/>
          </a:xfrm>
          <a:prstGeom prst="line">
            <a:avLst/>
          </a:prstGeom>
          <a:noFill/>
          <a:ln w="57150">
            <a:solidFill>
              <a:srgbClr val="5353FF"/>
            </a:solidFill>
            <a:round/>
            <a:headEnd/>
            <a:tailEnd type="triangle" w="med" len="med"/>
          </a:ln>
          <a:effectLst/>
        </p:spPr>
        <p:txBody>
          <a:bodyPr/>
          <a:lstStyle/>
          <a:p>
            <a:pPr>
              <a:lnSpc>
                <a:spcPct val="75000"/>
              </a:lnSpc>
            </a:pPr>
            <a:endParaRPr lang="en-US" sz="2700" b="0">
              <a:solidFill>
                <a:srgbClr val="000099"/>
              </a:solidFill>
              <a:effectLst/>
              <a:latin typeface="Impact" pitchFamily="34" charset="0"/>
            </a:endParaRPr>
          </a:p>
        </p:txBody>
      </p:sp>
      <p:sp>
        <p:nvSpPr>
          <p:cNvPr id="126" name="Line 153"/>
          <p:cNvSpPr>
            <a:spLocks noChangeShapeType="1"/>
          </p:cNvSpPr>
          <p:nvPr/>
        </p:nvSpPr>
        <p:spPr bwMode="auto">
          <a:xfrm rot="5400000" flipH="1" flipV="1">
            <a:off x="6115844" y="4868841"/>
            <a:ext cx="0" cy="496888"/>
          </a:xfrm>
          <a:prstGeom prst="line">
            <a:avLst/>
          </a:prstGeom>
          <a:noFill/>
          <a:ln w="57150">
            <a:solidFill>
              <a:srgbClr val="5353FF"/>
            </a:solidFill>
            <a:round/>
            <a:headEnd/>
            <a:tailEnd type="triangle" w="med" len="med"/>
          </a:ln>
          <a:effectLst/>
        </p:spPr>
        <p:txBody>
          <a:bodyPr/>
          <a:lstStyle/>
          <a:p>
            <a:pPr>
              <a:lnSpc>
                <a:spcPct val="75000"/>
              </a:lnSpc>
            </a:pPr>
            <a:endParaRPr lang="en-US" sz="2700" b="0">
              <a:solidFill>
                <a:srgbClr val="000099"/>
              </a:solidFill>
              <a:effectLst/>
              <a:latin typeface="Impact" pitchFamily="34" charset="0"/>
            </a:endParaRPr>
          </a:p>
        </p:txBody>
      </p:sp>
      <p:grpSp>
        <p:nvGrpSpPr>
          <p:cNvPr id="102" name="Group 102"/>
          <p:cNvGrpSpPr>
            <a:grpSpLocks/>
          </p:cNvGrpSpPr>
          <p:nvPr/>
        </p:nvGrpSpPr>
        <p:grpSpPr bwMode="auto">
          <a:xfrm>
            <a:off x="758825" y="1622425"/>
            <a:ext cx="966788" cy="750887"/>
            <a:chOff x="430" y="878"/>
            <a:chExt cx="609" cy="473"/>
          </a:xfrm>
        </p:grpSpPr>
        <p:sp>
          <p:nvSpPr>
            <p:cNvPr id="103" name="AutoShape 20"/>
            <p:cNvSpPr>
              <a:spLocks noChangeArrowheads="1"/>
            </p:cNvSpPr>
            <p:nvPr/>
          </p:nvSpPr>
          <p:spPr bwMode="auto">
            <a:xfrm rot="1225768" flipH="1">
              <a:off x="430" y="878"/>
              <a:ext cx="94" cy="473"/>
            </a:xfrm>
            <a:prstGeom prst="downArrow">
              <a:avLst>
                <a:gd name="adj1" fmla="val 50000"/>
                <a:gd name="adj2" fmla="val 125798"/>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sp>
          <p:nvSpPr>
            <p:cNvPr id="104" name="AutoShape 22"/>
            <p:cNvSpPr>
              <a:spLocks noChangeArrowheads="1"/>
            </p:cNvSpPr>
            <p:nvPr/>
          </p:nvSpPr>
          <p:spPr bwMode="auto">
            <a:xfrm rot="-1225768">
              <a:off x="945" y="878"/>
              <a:ext cx="94" cy="473"/>
            </a:xfrm>
            <a:prstGeom prst="downArrow">
              <a:avLst>
                <a:gd name="adj1" fmla="val 50000"/>
                <a:gd name="adj2" fmla="val 125798"/>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grpSp>
      <p:grpSp>
        <p:nvGrpSpPr>
          <p:cNvPr id="127" name="Group 103"/>
          <p:cNvGrpSpPr>
            <a:grpSpLocks/>
          </p:cNvGrpSpPr>
          <p:nvPr/>
        </p:nvGrpSpPr>
        <p:grpSpPr bwMode="auto">
          <a:xfrm>
            <a:off x="739775" y="3057525"/>
            <a:ext cx="965200" cy="754062"/>
            <a:chOff x="418" y="1782"/>
            <a:chExt cx="608" cy="475"/>
          </a:xfrm>
        </p:grpSpPr>
        <p:sp>
          <p:nvSpPr>
            <p:cNvPr id="128" name="AutoShape 19"/>
            <p:cNvSpPr>
              <a:spLocks noChangeArrowheads="1"/>
            </p:cNvSpPr>
            <p:nvPr/>
          </p:nvSpPr>
          <p:spPr bwMode="auto">
            <a:xfrm rot="1225768" flipH="1">
              <a:off x="932" y="1782"/>
              <a:ext cx="94" cy="475"/>
            </a:xfrm>
            <a:prstGeom prst="downArrow">
              <a:avLst>
                <a:gd name="adj1" fmla="val 50000"/>
                <a:gd name="adj2" fmla="val 126330"/>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sp>
          <p:nvSpPr>
            <p:cNvPr id="129" name="AutoShape 23"/>
            <p:cNvSpPr>
              <a:spLocks noChangeArrowheads="1"/>
            </p:cNvSpPr>
            <p:nvPr/>
          </p:nvSpPr>
          <p:spPr bwMode="auto">
            <a:xfrm rot="-1225768">
              <a:off x="418" y="1782"/>
              <a:ext cx="94" cy="475"/>
            </a:xfrm>
            <a:prstGeom prst="downArrow">
              <a:avLst>
                <a:gd name="adj1" fmla="val 50000"/>
                <a:gd name="adj2" fmla="val 126330"/>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grpSp>
      <p:grpSp>
        <p:nvGrpSpPr>
          <p:cNvPr id="130" name="Group 189"/>
          <p:cNvGrpSpPr>
            <a:grpSpLocks/>
          </p:cNvGrpSpPr>
          <p:nvPr/>
        </p:nvGrpSpPr>
        <p:grpSpPr bwMode="auto">
          <a:xfrm>
            <a:off x="838200" y="3657600"/>
            <a:ext cx="820738" cy="812800"/>
            <a:chOff x="480" y="2160"/>
            <a:chExt cx="517" cy="512"/>
          </a:xfrm>
        </p:grpSpPr>
        <p:sp>
          <p:nvSpPr>
            <p:cNvPr id="144" name="Oval 28"/>
            <p:cNvSpPr>
              <a:spLocks noChangeArrowheads="1"/>
            </p:cNvSpPr>
            <p:nvPr/>
          </p:nvSpPr>
          <p:spPr bwMode="auto">
            <a:xfrm>
              <a:off x="508" y="2160"/>
              <a:ext cx="460" cy="512"/>
            </a:xfrm>
            <a:prstGeom prst="ellipse">
              <a:avLst/>
            </a:prstGeom>
            <a:gradFill rotWithShape="0">
              <a:gsLst>
                <a:gs pos="0">
                  <a:schemeClr val="bg1"/>
                </a:gs>
                <a:gs pos="100000">
                  <a:srgbClr val="FFCCCC"/>
                </a:gs>
              </a:gsLst>
              <a:path path="shape">
                <a:fillToRect l="50000" t="50000" r="50000" b="50000"/>
              </a:path>
            </a:gradFill>
            <a:ln w="9525">
              <a:round/>
              <a:headEnd/>
              <a:tailEnd/>
            </a:ln>
            <a:effectLst/>
            <a:scene3d>
              <a:camera prst="legacyPerspectiveBottomLeft"/>
              <a:lightRig rig="legacyFlat3" dir="t"/>
            </a:scene3d>
            <a:sp3d extrusionH="887400" prstMaterial="legacyMatte">
              <a:bevelT w="13500" h="13500" prst="angle"/>
              <a:bevelB w="13500" h="13500" prst="angle"/>
              <a:extrusionClr>
                <a:srgbClr val="FFCCCC"/>
              </a:extrusionClr>
            </a:sp3d>
          </p:spPr>
          <p:txBody>
            <a:bodyPr wrap="none" anchor="ctr">
              <a:flatTx/>
            </a:bodyPr>
            <a:lstStyle/>
            <a:p>
              <a:pPr algn="ctr"/>
              <a:endParaRPr lang="en-US" sz="2600">
                <a:solidFill>
                  <a:srgbClr val="6600CC"/>
                </a:solidFill>
                <a:effectLst/>
                <a:latin typeface="Fette Engschrift" pitchFamily="2" charset="0"/>
              </a:endParaRPr>
            </a:p>
          </p:txBody>
        </p:sp>
        <p:sp>
          <p:nvSpPr>
            <p:cNvPr id="145" name="Text Box 29"/>
            <p:cNvSpPr txBox="1">
              <a:spLocks noChangeArrowheads="1"/>
            </p:cNvSpPr>
            <p:nvPr/>
          </p:nvSpPr>
          <p:spPr bwMode="auto">
            <a:xfrm>
              <a:off x="480" y="2352"/>
              <a:ext cx="517" cy="233"/>
            </a:xfrm>
            <a:prstGeom prst="rect">
              <a:avLst/>
            </a:prstGeom>
            <a:noFill/>
            <a:ln w="9525">
              <a:noFill/>
              <a:miter lim="800000"/>
              <a:headEnd/>
              <a:tailEnd/>
            </a:ln>
            <a:effectLst/>
          </p:spPr>
          <p:txBody>
            <a:bodyPr>
              <a:spAutoFit/>
            </a:bodyPr>
            <a:lstStyle/>
            <a:p>
              <a:pPr algn="ctr">
                <a:lnSpc>
                  <a:spcPct val="65000"/>
                </a:lnSpc>
              </a:pPr>
              <a:r>
                <a:rPr lang="en-US" sz="2800" b="0">
                  <a:solidFill>
                    <a:srgbClr val="800000"/>
                  </a:solidFill>
                  <a:effectLst/>
                  <a:latin typeface="Fette Engschrift" pitchFamily="2" charset="0"/>
                </a:rPr>
                <a:t>Union</a:t>
              </a:r>
            </a:p>
          </p:txBody>
        </p:sp>
      </p:grpSp>
      <p:grpSp>
        <p:nvGrpSpPr>
          <p:cNvPr id="146" name="Group 65"/>
          <p:cNvGrpSpPr>
            <a:grpSpLocks/>
          </p:cNvGrpSpPr>
          <p:nvPr/>
        </p:nvGrpSpPr>
        <p:grpSpPr bwMode="auto">
          <a:xfrm>
            <a:off x="228600" y="2330450"/>
            <a:ext cx="758825" cy="815975"/>
            <a:chOff x="149" y="1383"/>
            <a:chExt cx="478" cy="524"/>
          </a:xfrm>
        </p:grpSpPr>
        <p:sp>
          <p:nvSpPr>
            <p:cNvPr id="147" name="Oval 66"/>
            <p:cNvSpPr>
              <a:spLocks noChangeArrowheads="1"/>
            </p:cNvSpPr>
            <p:nvPr/>
          </p:nvSpPr>
          <p:spPr bwMode="auto">
            <a:xfrm>
              <a:off x="157" y="1383"/>
              <a:ext cx="462" cy="524"/>
            </a:xfrm>
            <a:prstGeom prst="ellipse">
              <a:avLst/>
            </a:prstGeom>
            <a:gradFill rotWithShape="0">
              <a:gsLst>
                <a:gs pos="0">
                  <a:schemeClr val="bg1"/>
                </a:gs>
                <a:gs pos="100000">
                  <a:srgbClr val="FFCCFF"/>
                </a:gs>
              </a:gsLst>
              <a:path path="shape">
                <a:fillToRect l="50000" t="50000" r="50000" b="50000"/>
              </a:path>
            </a:gradFill>
            <a:ln w="9525">
              <a:round/>
              <a:headEnd/>
              <a:tailEnd/>
            </a:ln>
            <a:effectLst/>
            <a:scene3d>
              <a:camera prst="legacyPerspectiveBottomLeft"/>
              <a:lightRig rig="legacyFlat3" dir="t"/>
            </a:scene3d>
            <a:sp3d extrusionH="887400" prstMaterial="legacyMatte">
              <a:bevelT w="13500" h="13500" prst="angle"/>
              <a:bevelB w="13500" h="13500" prst="angle"/>
              <a:extrusionClr>
                <a:srgbClr val="FFCCFF"/>
              </a:extrusionClr>
            </a:sp3d>
          </p:spPr>
          <p:txBody>
            <a:bodyPr wrap="none" anchor="ctr">
              <a:flatTx/>
            </a:bodyPr>
            <a:lstStyle/>
            <a:p>
              <a:pPr algn="ctr">
                <a:lnSpc>
                  <a:spcPct val="65000"/>
                </a:lnSpc>
              </a:pPr>
              <a:endParaRPr lang="en-US" sz="2000" b="0">
                <a:solidFill>
                  <a:srgbClr val="660066"/>
                </a:solidFill>
                <a:effectLst/>
                <a:latin typeface="Fette Engschrift" pitchFamily="2" charset="0"/>
              </a:endParaRPr>
            </a:p>
          </p:txBody>
        </p:sp>
        <p:sp>
          <p:nvSpPr>
            <p:cNvPr id="148" name="Text Box 67"/>
            <p:cNvSpPr txBox="1">
              <a:spLocks noChangeArrowheads="1"/>
            </p:cNvSpPr>
            <p:nvPr/>
          </p:nvSpPr>
          <p:spPr bwMode="auto">
            <a:xfrm>
              <a:off x="149" y="1491"/>
              <a:ext cx="478" cy="333"/>
            </a:xfrm>
            <a:prstGeom prst="rect">
              <a:avLst/>
            </a:prstGeom>
            <a:noFill/>
            <a:ln w="9525">
              <a:noFill/>
              <a:miter lim="800000"/>
              <a:headEnd/>
              <a:tailEnd/>
            </a:ln>
            <a:effectLst/>
          </p:spPr>
          <p:txBody>
            <a:bodyPr>
              <a:spAutoFit/>
            </a:bodyPr>
            <a:lstStyle/>
            <a:p>
              <a:pPr algn="ctr">
                <a:lnSpc>
                  <a:spcPct val="70000"/>
                </a:lnSpc>
              </a:pPr>
              <a:r>
                <a:rPr lang="en-US" sz="2000" b="0">
                  <a:solidFill>
                    <a:srgbClr val="660066"/>
                  </a:solidFill>
                  <a:effectLst/>
                  <a:latin typeface="Fette Engschrift" pitchFamily="2" charset="0"/>
                </a:rPr>
                <a:t>Subject</a:t>
              </a:r>
            </a:p>
            <a:p>
              <a:pPr algn="ctr">
                <a:lnSpc>
                  <a:spcPct val="70000"/>
                </a:lnSpc>
              </a:pPr>
              <a:r>
                <a:rPr lang="en-US" sz="2000" b="0">
                  <a:solidFill>
                    <a:srgbClr val="660066"/>
                  </a:solidFill>
                  <a:effectLst/>
                  <a:latin typeface="Fette Engschrift" pitchFamily="2" charset="0"/>
                </a:rPr>
                <a:t>Partner</a:t>
              </a:r>
            </a:p>
          </p:txBody>
        </p:sp>
      </p:grpSp>
      <p:grpSp>
        <p:nvGrpSpPr>
          <p:cNvPr id="149" name="Group 68"/>
          <p:cNvGrpSpPr>
            <a:grpSpLocks/>
          </p:cNvGrpSpPr>
          <p:nvPr/>
        </p:nvGrpSpPr>
        <p:grpSpPr bwMode="auto">
          <a:xfrm>
            <a:off x="1524000" y="2325687"/>
            <a:ext cx="787400" cy="815975"/>
            <a:chOff x="979" y="1341"/>
            <a:chExt cx="496" cy="524"/>
          </a:xfrm>
        </p:grpSpPr>
        <p:sp>
          <p:nvSpPr>
            <p:cNvPr id="150" name="Oval 69"/>
            <p:cNvSpPr>
              <a:spLocks noChangeArrowheads="1"/>
            </p:cNvSpPr>
            <p:nvPr/>
          </p:nvSpPr>
          <p:spPr bwMode="auto">
            <a:xfrm>
              <a:off x="996" y="1341"/>
              <a:ext cx="462" cy="524"/>
            </a:xfrm>
            <a:prstGeom prst="ellipse">
              <a:avLst/>
            </a:prstGeom>
            <a:gradFill rotWithShape="0">
              <a:gsLst>
                <a:gs pos="0">
                  <a:srgbClr val="FFFFFF"/>
                </a:gs>
                <a:gs pos="100000">
                  <a:srgbClr val="CCFF99"/>
                </a:gs>
              </a:gsLst>
              <a:path path="shape">
                <a:fillToRect l="50000" t="50000" r="50000" b="50000"/>
              </a:path>
            </a:gradFill>
            <a:ln w="9525">
              <a:round/>
              <a:headEnd/>
              <a:tailEnd/>
            </a:ln>
            <a:effectLst/>
            <a:scene3d>
              <a:camera prst="legacyPerspectiveBottomLeft"/>
              <a:lightRig rig="legacyFlat3" dir="t"/>
            </a:scene3d>
            <a:sp3d extrusionH="887400" prstMaterial="legacyMatte">
              <a:bevelT w="13500" h="13500" prst="angle"/>
              <a:bevelB w="13500" h="13500" prst="angle"/>
              <a:extrusionClr>
                <a:srgbClr val="CCFF99"/>
              </a:extrusionClr>
            </a:sp3d>
          </p:spPr>
          <p:txBody>
            <a:bodyPr wrap="none" anchor="ctr">
              <a:flatTx/>
            </a:bodyPr>
            <a:lstStyle/>
            <a:p>
              <a:pPr algn="ctr"/>
              <a:endParaRPr lang="en-US" sz="3200">
                <a:solidFill>
                  <a:srgbClr val="660066"/>
                </a:solidFill>
                <a:effectLst/>
                <a:latin typeface="Fette Engschrift" pitchFamily="2" charset="0"/>
              </a:endParaRPr>
            </a:p>
          </p:txBody>
        </p:sp>
        <p:sp>
          <p:nvSpPr>
            <p:cNvPr id="164" name="Text Box 70"/>
            <p:cNvSpPr txBox="1">
              <a:spLocks noChangeArrowheads="1"/>
            </p:cNvSpPr>
            <p:nvPr/>
          </p:nvSpPr>
          <p:spPr bwMode="auto">
            <a:xfrm>
              <a:off x="979" y="1449"/>
              <a:ext cx="496" cy="333"/>
            </a:xfrm>
            <a:prstGeom prst="rect">
              <a:avLst/>
            </a:prstGeom>
            <a:noFill/>
            <a:ln w="9525">
              <a:noFill/>
              <a:miter lim="800000"/>
              <a:headEnd/>
              <a:tailEnd/>
            </a:ln>
            <a:effectLst/>
          </p:spPr>
          <p:txBody>
            <a:bodyPr>
              <a:spAutoFit/>
            </a:bodyPr>
            <a:lstStyle/>
            <a:p>
              <a:pPr algn="ctr">
                <a:lnSpc>
                  <a:spcPct val="70000"/>
                </a:lnSpc>
              </a:pPr>
              <a:r>
                <a:rPr lang="en-US" sz="2000" b="0">
                  <a:solidFill>
                    <a:srgbClr val="003300"/>
                  </a:solidFill>
                  <a:effectLst/>
                  <a:latin typeface="Fette Engschrift" pitchFamily="2" charset="0"/>
                </a:rPr>
                <a:t>Object</a:t>
              </a:r>
            </a:p>
            <a:p>
              <a:pPr algn="ctr">
                <a:lnSpc>
                  <a:spcPct val="70000"/>
                </a:lnSpc>
              </a:pPr>
              <a:r>
                <a:rPr lang="en-US" sz="2000" b="0">
                  <a:solidFill>
                    <a:srgbClr val="003300"/>
                  </a:solidFill>
                  <a:effectLst/>
                  <a:latin typeface="Fette Engschrift" pitchFamily="2" charset="0"/>
                </a:rPr>
                <a:t>Partner</a:t>
              </a:r>
            </a:p>
          </p:txBody>
        </p:sp>
      </p:grpSp>
      <p:grpSp>
        <p:nvGrpSpPr>
          <p:cNvPr id="167" name="Group 182"/>
          <p:cNvGrpSpPr>
            <a:grpSpLocks/>
          </p:cNvGrpSpPr>
          <p:nvPr/>
        </p:nvGrpSpPr>
        <p:grpSpPr bwMode="auto">
          <a:xfrm>
            <a:off x="957263" y="2628900"/>
            <a:ext cx="560387" cy="225425"/>
            <a:chOff x="555" y="1512"/>
            <a:chExt cx="353" cy="142"/>
          </a:xfrm>
        </p:grpSpPr>
        <p:sp>
          <p:nvSpPr>
            <p:cNvPr id="170" name="Line 72"/>
            <p:cNvSpPr>
              <a:spLocks noChangeShapeType="1"/>
            </p:cNvSpPr>
            <p:nvPr/>
          </p:nvSpPr>
          <p:spPr bwMode="auto">
            <a:xfrm rot="16200000" flipV="1">
              <a:off x="713" y="1496"/>
              <a:ext cx="0" cy="315"/>
            </a:xfrm>
            <a:prstGeom prst="line">
              <a:avLst/>
            </a:prstGeom>
            <a:noFill/>
            <a:ln w="57150">
              <a:solidFill>
                <a:srgbClr val="800080"/>
              </a:solidFill>
              <a:round/>
              <a:headEnd/>
              <a:tailEnd type="triangle" w="med" len="med"/>
            </a:ln>
            <a:effectLst/>
          </p:spPr>
          <p:txBody>
            <a:bodyPr/>
            <a:lstStyle/>
            <a:p>
              <a:pPr>
                <a:lnSpc>
                  <a:spcPct val="75000"/>
                </a:lnSpc>
              </a:pPr>
              <a:endParaRPr lang="en-US" sz="2700" b="0">
                <a:solidFill>
                  <a:srgbClr val="000099"/>
                </a:solidFill>
                <a:effectLst/>
                <a:latin typeface="Impact" pitchFamily="34" charset="0"/>
              </a:endParaRPr>
            </a:p>
          </p:txBody>
        </p:sp>
        <p:sp>
          <p:nvSpPr>
            <p:cNvPr id="173" name="Line 73"/>
            <p:cNvSpPr>
              <a:spLocks noChangeShapeType="1"/>
            </p:cNvSpPr>
            <p:nvPr/>
          </p:nvSpPr>
          <p:spPr bwMode="auto">
            <a:xfrm rot="5400000" flipH="1" flipV="1">
              <a:off x="751" y="1355"/>
              <a:ext cx="0" cy="314"/>
            </a:xfrm>
            <a:prstGeom prst="line">
              <a:avLst/>
            </a:prstGeom>
            <a:noFill/>
            <a:ln w="57150">
              <a:solidFill>
                <a:srgbClr val="800080"/>
              </a:solidFill>
              <a:round/>
              <a:headEnd/>
              <a:tailEnd type="triangle" w="med" len="med"/>
            </a:ln>
            <a:effectLst/>
          </p:spPr>
          <p:txBody>
            <a:bodyPr/>
            <a:lstStyle/>
            <a:p>
              <a:pPr>
                <a:lnSpc>
                  <a:spcPct val="75000"/>
                </a:lnSpc>
              </a:pPr>
              <a:endParaRPr lang="en-US" sz="2700" b="0">
                <a:solidFill>
                  <a:srgbClr val="000099"/>
                </a:solidFill>
                <a:effectLst/>
                <a:latin typeface="Impact" pitchFamily="34" charset="0"/>
              </a:endParaRPr>
            </a:p>
          </p:txBody>
        </p:sp>
      </p:grpSp>
      <p:sp>
        <p:nvSpPr>
          <p:cNvPr id="174" name="AutoShape 21"/>
          <p:cNvSpPr>
            <a:spLocks noChangeArrowheads="1"/>
          </p:cNvSpPr>
          <p:nvPr/>
        </p:nvSpPr>
        <p:spPr bwMode="auto">
          <a:xfrm>
            <a:off x="1163638" y="1600200"/>
            <a:ext cx="146050" cy="2052637"/>
          </a:xfrm>
          <a:prstGeom prst="downArrow">
            <a:avLst>
              <a:gd name="adj1" fmla="val 50000"/>
              <a:gd name="adj2" fmla="val 351359"/>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grpSp>
        <p:nvGrpSpPr>
          <p:cNvPr id="175" name="Group 24"/>
          <p:cNvGrpSpPr>
            <a:grpSpLocks/>
          </p:cNvGrpSpPr>
          <p:nvPr/>
        </p:nvGrpSpPr>
        <p:grpSpPr bwMode="auto">
          <a:xfrm>
            <a:off x="838200" y="908050"/>
            <a:ext cx="796925" cy="920750"/>
            <a:chOff x="505" y="480"/>
            <a:chExt cx="428" cy="556"/>
          </a:xfrm>
        </p:grpSpPr>
        <p:sp>
          <p:nvSpPr>
            <p:cNvPr id="176" name="Oval 25"/>
            <p:cNvSpPr>
              <a:spLocks noChangeArrowheads="1"/>
            </p:cNvSpPr>
            <p:nvPr/>
          </p:nvSpPr>
          <p:spPr bwMode="auto">
            <a:xfrm>
              <a:off x="505" y="480"/>
              <a:ext cx="428" cy="556"/>
            </a:xfrm>
            <a:prstGeom prst="ellipse">
              <a:avLst/>
            </a:prstGeom>
            <a:gradFill rotWithShape="0">
              <a:gsLst>
                <a:gs pos="0">
                  <a:schemeClr val="bg1"/>
                </a:gs>
                <a:gs pos="100000">
                  <a:srgbClr val="FFFFFF"/>
                </a:gs>
              </a:gsLst>
              <a:lin ang="5400000" scaled="1"/>
            </a:gradFill>
            <a:ln w="12700">
              <a:round/>
              <a:headEnd/>
              <a:tailEnd/>
            </a:ln>
            <a:effectLst/>
            <a:scene3d>
              <a:camera prst="legacyObliqueTopLeft"/>
              <a:lightRig rig="legacyFlat3" dir="t"/>
            </a:scene3d>
            <a:sp3d extrusionH="227000" prstMaterial="legacyMatte">
              <a:bevelT w="13500" h="13500" prst="angle"/>
              <a:bevelB w="13500" h="13500" prst="angle"/>
              <a:extrusionClr>
                <a:srgbClr val="FFFFFF"/>
              </a:extrusionClr>
            </a:sp3d>
          </p:spPr>
          <p:txBody>
            <a:bodyPr wrap="none" anchor="ctr">
              <a:flatTx/>
            </a:bodyPr>
            <a:lstStyle/>
            <a:p>
              <a:pPr algn="ctr"/>
              <a:endParaRPr lang="en-US" sz="4800">
                <a:solidFill>
                  <a:srgbClr val="6600CC"/>
                </a:solidFill>
                <a:effectLst/>
                <a:latin typeface="Impact" pitchFamily="34" charset="0"/>
              </a:endParaRPr>
            </a:p>
          </p:txBody>
        </p:sp>
        <p:sp>
          <p:nvSpPr>
            <p:cNvPr id="177" name="WordArt 26"/>
            <p:cNvSpPr>
              <a:spLocks noChangeArrowheads="1" noChangeShapeType="1" noTextEdit="1"/>
            </p:cNvSpPr>
            <p:nvPr/>
          </p:nvSpPr>
          <p:spPr bwMode="auto">
            <a:xfrm>
              <a:off x="558" y="643"/>
              <a:ext cx="331" cy="212"/>
            </a:xfrm>
            <a:prstGeom prst="rect">
              <a:avLst/>
            </a:prstGeom>
          </p:spPr>
          <p:txBody>
            <a:bodyPr wrap="none" fromWordArt="1">
              <a:prstTxWarp prst="textPlain">
                <a:avLst>
                  <a:gd name="adj" fmla="val 50000"/>
                </a:avLst>
              </a:prstTxWarp>
            </a:bodyPr>
            <a:lstStyle/>
            <a:p>
              <a:pPr algn="ctr">
                <a:lnSpc>
                  <a:spcPct val="75000"/>
                </a:lnSpc>
              </a:pPr>
              <a:r>
                <a:rPr lang="en-US" sz="3600" b="0" kern="10">
                  <a:ln w="19050">
                    <a:solidFill>
                      <a:srgbClr val="5A00B4"/>
                    </a:solidFill>
                    <a:round/>
                    <a:headEnd/>
                    <a:tailEnd/>
                  </a:ln>
                  <a:gradFill rotWithShape="0">
                    <a:gsLst>
                      <a:gs pos="0">
                        <a:srgbClr val="E8D1FF"/>
                      </a:gs>
                      <a:gs pos="50000">
                        <a:srgbClr val="FFFFFF"/>
                      </a:gs>
                      <a:gs pos="100000">
                        <a:srgbClr val="E8D1FF"/>
                      </a:gs>
                    </a:gsLst>
                    <a:lin ang="2700000" scaled="1"/>
                  </a:gradFill>
                  <a:effectLst/>
                  <a:latin typeface="Impact"/>
                </a:rPr>
                <a:t>God</a:t>
              </a:r>
            </a:p>
          </p:txBody>
        </p:sp>
      </p:grpSp>
      <p:grpSp>
        <p:nvGrpSpPr>
          <p:cNvPr id="178" name="Group 183"/>
          <p:cNvGrpSpPr>
            <a:grpSpLocks/>
          </p:cNvGrpSpPr>
          <p:nvPr/>
        </p:nvGrpSpPr>
        <p:grpSpPr bwMode="auto">
          <a:xfrm>
            <a:off x="2362200" y="1609725"/>
            <a:ext cx="2139950" cy="2886075"/>
            <a:chOff x="1488" y="870"/>
            <a:chExt cx="1348" cy="1818"/>
          </a:xfrm>
        </p:grpSpPr>
        <p:grpSp>
          <p:nvGrpSpPr>
            <p:cNvPr id="179" name="Group 137"/>
            <p:cNvGrpSpPr>
              <a:grpSpLocks/>
            </p:cNvGrpSpPr>
            <p:nvPr/>
          </p:nvGrpSpPr>
          <p:grpSpPr bwMode="auto">
            <a:xfrm>
              <a:off x="1916" y="2176"/>
              <a:ext cx="496" cy="512"/>
              <a:chOff x="1961" y="2213"/>
              <a:chExt cx="496" cy="523"/>
            </a:xfrm>
          </p:grpSpPr>
          <p:sp>
            <p:nvSpPr>
              <p:cNvPr id="194" name="Oval 138"/>
              <p:cNvSpPr>
                <a:spLocks noChangeArrowheads="1"/>
              </p:cNvSpPr>
              <p:nvPr/>
            </p:nvSpPr>
            <p:spPr bwMode="auto">
              <a:xfrm>
                <a:off x="1978" y="2213"/>
                <a:ext cx="462" cy="523"/>
              </a:xfrm>
              <a:prstGeom prst="ellipse">
                <a:avLst/>
              </a:prstGeom>
              <a:gradFill rotWithShape="0">
                <a:gsLst>
                  <a:gs pos="0">
                    <a:srgbClr val="FFFFFF"/>
                  </a:gs>
                  <a:gs pos="100000">
                    <a:srgbClr val="CCFF99"/>
                  </a:gs>
                </a:gsLst>
                <a:path path="shape">
                  <a:fillToRect l="50000" t="50000" r="50000" b="50000"/>
                </a:path>
              </a:gradFill>
              <a:ln w="9525">
                <a:round/>
                <a:headEnd/>
                <a:tailEnd/>
              </a:ln>
              <a:effectLst/>
              <a:scene3d>
                <a:camera prst="legacyPerspectiveBottomLeft"/>
                <a:lightRig rig="legacyFlat3" dir="t"/>
              </a:scene3d>
              <a:sp3d extrusionH="887400" prstMaterial="legacyMatte">
                <a:bevelT w="13500" h="13500" prst="angle"/>
                <a:bevelB w="13500" h="13500" prst="angle"/>
                <a:extrusionClr>
                  <a:srgbClr val="CCFF99"/>
                </a:extrusionClr>
              </a:sp3d>
            </p:spPr>
            <p:txBody>
              <a:bodyPr wrap="none" anchor="ctr">
                <a:flatTx/>
              </a:bodyPr>
              <a:lstStyle/>
              <a:p>
                <a:pPr algn="ctr"/>
                <a:endParaRPr lang="en-US" sz="3200">
                  <a:solidFill>
                    <a:srgbClr val="660066"/>
                  </a:solidFill>
                  <a:effectLst>
                    <a:outerShdw blurRad="38100" dist="38100" dir="2700000" algn="tl">
                      <a:srgbClr val="000000"/>
                    </a:outerShdw>
                  </a:effectLst>
                  <a:latin typeface="Fette Engschrift" pitchFamily="2" charset="0"/>
                </a:endParaRPr>
              </a:p>
            </p:txBody>
          </p:sp>
          <p:sp>
            <p:nvSpPr>
              <p:cNvPr id="195" name="Text Box 139"/>
              <p:cNvSpPr txBox="1">
                <a:spLocks noChangeArrowheads="1"/>
              </p:cNvSpPr>
              <p:nvPr/>
            </p:nvSpPr>
            <p:spPr bwMode="auto">
              <a:xfrm>
                <a:off x="1961" y="2322"/>
                <a:ext cx="496" cy="332"/>
              </a:xfrm>
              <a:prstGeom prst="rect">
                <a:avLst/>
              </a:prstGeom>
              <a:noFill/>
              <a:ln w="9525">
                <a:noFill/>
                <a:miter lim="800000"/>
                <a:headEnd/>
                <a:tailEnd/>
              </a:ln>
              <a:effectLst/>
            </p:spPr>
            <p:txBody>
              <a:bodyPr>
                <a:spAutoFit/>
              </a:bodyPr>
              <a:lstStyle/>
              <a:p>
                <a:pPr algn="ctr">
                  <a:lnSpc>
                    <a:spcPct val="70000"/>
                  </a:lnSpc>
                </a:pPr>
                <a:r>
                  <a:rPr lang="en-US" sz="2000" b="0">
                    <a:solidFill>
                      <a:srgbClr val="003300"/>
                    </a:solidFill>
                    <a:effectLst/>
                    <a:latin typeface="Fette Engschrift" pitchFamily="2" charset="0"/>
                  </a:rPr>
                  <a:t>Object</a:t>
                </a:r>
              </a:p>
              <a:p>
                <a:pPr algn="ctr">
                  <a:lnSpc>
                    <a:spcPct val="70000"/>
                  </a:lnSpc>
                </a:pPr>
                <a:r>
                  <a:rPr lang="en-US" sz="2000" b="0">
                    <a:solidFill>
                      <a:srgbClr val="003300"/>
                    </a:solidFill>
                    <a:effectLst/>
                    <a:latin typeface="Fette Engschrift" pitchFamily="2" charset="0"/>
                  </a:rPr>
                  <a:t>Partner</a:t>
                </a:r>
              </a:p>
            </p:txBody>
          </p:sp>
        </p:grpSp>
        <p:grpSp>
          <p:nvGrpSpPr>
            <p:cNvPr id="180" name="Group 134"/>
            <p:cNvGrpSpPr>
              <a:grpSpLocks/>
            </p:cNvGrpSpPr>
            <p:nvPr/>
          </p:nvGrpSpPr>
          <p:grpSpPr bwMode="auto">
            <a:xfrm>
              <a:off x="1870" y="1790"/>
              <a:ext cx="607" cy="475"/>
              <a:chOff x="1870" y="1790"/>
              <a:chExt cx="607" cy="475"/>
            </a:xfrm>
          </p:grpSpPr>
          <p:sp>
            <p:nvSpPr>
              <p:cNvPr id="192" name="AutoShape 135"/>
              <p:cNvSpPr>
                <a:spLocks noChangeArrowheads="1"/>
              </p:cNvSpPr>
              <p:nvPr/>
            </p:nvSpPr>
            <p:spPr bwMode="auto">
              <a:xfrm rot="1225768" flipH="1">
                <a:off x="2383" y="1790"/>
                <a:ext cx="94" cy="475"/>
              </a:xfrm>
              <a:prstGeom prst="downArrow">
                <a:avLst>
                  <a:gd name="adj1" fmla="val 50000"/>
                  <a:gd name="adj2" fmla="val 126330"/>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sp>
            <p:nvSpPr>
              <p:cNvPr id="193" name="AutoShape 136"/>
              <p:cNvSpPr>
                <a:spLocks noChangeArrowheads="1"/>
              </p:cNvSpPr>
              <p:nvPr/>
            </p:nvSpPr>
            <p:spPr bwMode="auto">
              <a:xfrm rot="-1225768">
                <a:off x="1870" y="1790"/>
                <a:ext cx="94" cy="475"/>
              </a:xfrm>
              <a:prstGeom prst="downArrow">
                <a:avLst>
                  <a:gd name="adj1" fmla="val 50000"/>
                  <a:gd name="adj2" fmla="val 126330"/>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grpSp>
        <p:sp>
          <p:nvSpPr>
            <p:cNvPr id="181" name="AutoShape 143"/>
            <p:cNvSpPr>
              <a:spLocks noChangeArrowheads="1"/>
            </p:cNvSpPr>
            <p:nvPr/>
          </p:nvSpPr>
          <p:spPr bwMode="auto">
            <a:xfrm rot="1225768" flipH="1">
              <a:off x="1872" y="885"/>
              <a:ext cx="94" cy="474"/>
            </a:xfrm>
            <a:prstGeom prst="downArrow">
              <a:avLst>
                <a:gd name="adj1" fmla="val 50000"/>
                <a:gd name="adj2" fmla="val 126064"/>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sp>
          <p:nvSpPr>
            <p:cNvPr id="182" name="AutoShape 144"/>
            <p:cNvSpPr>
              <a:spLocks noChangeArrowheads="1"/>
            </p:cNvSpPr>
            <p:nvPr/>
          </p:nvSpPr>
          <p:spPr bwMode="auto">
            <a:xfrm rot="-1225768">
              <a:off x="2354" y="870"/>
              <a:ext cx="94" cy="474"/>
            </a:xfrm>
            <a:prstGeom prst="downArrow">
              <a:avLst>
                <a:gd name="adj1" fmla="val 50000"/>
                <a:gd name="adj2" fmla="val 126064"/>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grpSp>
          <p:nvGrpSpPr>
            <p:cNvPr id="183" name="Group 145"/>
            <p:cNvGrpSpPr>
              <a:grpSpLocks/>
            </p:cNvGrpSpPr>
            <p:nvPr/>
          </p:nvGrpSpPr>
          <p:grpSpPr bwMode="auto">
            <a:xfrm>
              <a:off x="2374" y="1321"/>
              <a:ext cx="462" cy="514"/>
              <a:chOff x="2418" y="1341"/>
              <a:chExt cx="462" cy="524"/>
            </a:xfrm>
          </p:grpSpPr>
          <p:sp>
            <p:nvSpPr>
              <p:cNvPr id="190" name="Oval 146"/>
              <p:cNvSpPr>
                <a:spLocks noChangeArrowheads="1"/>
              </p:cNvSpPr>
              <p:nvPr/>
            </p:nvSpPr>
            <p:spPr bwMode="auto">
              <a:xfrm>
                <a:off x="2418" y="1341"/>
                <a:ext cx="462" cy="524"/>
              </a:xfrm>
              <a:prstGeom prst="ellipse">
                <a:avLst/>
              </a:prstGeom>
              <a:gradFill rotWithShape="0">
                <a:gsLst>
                  <a:gs pos="0">
                    <a:schemeClr val="bg1"/>
                  </a:gs>
                  <a:gs pos="100000">
                    <a:srgbClr val="FFFFFF"/>
                  </a:gs>
                </a:gsLst>
                <a:lin ang="5400000" scaled="1"/>
              </a:gradFill>
              <a:ln w="9525">
                <a:round/>
                <a:headEnd/>
                <a:tailEnd/>
              </a:ln>
              <a:effectLst/>
              <a:scene3d>
                <a:camera prst="legacyPerspectiveBottomLeft"/>
                <a:lightRig rig="legacyFlat3" dir="t"/>
              </a:scene3d>
              <a:sp3d extrusionH="887400" prstMaterial="legacyMatte">
                <a:bevelT w="13500" h="13500" prst="angle"/>
                <a:bevelB w="13500" h="13500" prst="angle"/>
                <a:extrusionClr>
                  <a:schemeClr val="bg1"/>
                </a:extrusionClr>
              </a:sp3d>
            </p:spPr>
            <p:txBody>
              <a:bodyPr wrap="none" anchor="ctr">
                <a:flatTx/>
              </a:bodyPr>
              <a:lstStyle/>
              <a:p>
                <a:pPr algn="ctr"/>
                <a:endParaRPr lang="en-US" sz="3200">
                  <a:solidFill>
                    <a:srgbClr val="660066"/>
                  </a:solidFill>
                  <a:effectLst>
                    <a:outerShdw blurRad="38100" dist="38100" dir="2700000" algn="tl">
                      <a:srgbClr val="C0C0C0"/>
                    </a:outerShdw>
                  </a:effectLst>
                  <a:latin typeface="Fette Engschrift" pitchFamily="2" charset="0"/>
                </a:endParaRPr>
              </a:p>
            </p:txBody>
          </p:sp>
          <p:sp>
            <p:nvSpPr>
              <p:cNvPr id="191" name="WordArt 147"/>
              <p:cNvSpPr>
                <a:spLocks noChangeArrowheads="1" noChangeShapeType="1" noTextEdit="1"/>
              </p:cNvSpPr>
              <p:nvPr/>
            </p:nvSpPr>
            <p:spPr bwMode="auto">
              <a:xfrm>
                <a:off x="2454" y="1490"/>
                <a:ext cx="388" cy="226"/>
              </a:xfrm>
              <a:prstGeom prst="rect">
                <a:avLst/>
              </a:prstGeom>
            </p:spPr>
            <p:txBody>
              <a:bodyPr wrap="none" fromWordArt="1">
                <a:prstTxWarp prst="textPlain">
                  <a:avLst>
                    <a:gd name="adj" fmla="val 50000"/>
                  </a:avLst>
                </a:prstTxWarp>
              </a:bodyPr>
              <a:lstStyle/>
              <a:p>
                <a:pPr algn="ctr">
                  <a:lnSpc>
                    <a:spcPct val="75000"/>
                  </a:lnSpc>
                </a:pPr>
                <a:r>
                  <a:rPr lang="en-US" sz="3600" b="0" kern="10">
                    <a:ln w="19050">
                      <a:solidFill>
                        <a:srgbClr val="5A00B4"/>
                      </a:solidFill>
                      <a:round/>
                      <a:headEnd/>
                      <a:tailEnd/>
                    </a:ln>
                    <a:gradFill>
                      <a:gsLst>
                        <a:gs pos="0">
                          <a:srgbClr val="E8D1FF"/>
                        </a:gs>
                        <a:gs pos="50000">
                          <a:srgbClr val="FFFFFF"/>
                        </a:gs>
                        <a:gs pos="100000">
                          <a:srgbClr val="E8D1FF"/>
                        </a:gs>
                      </a:gsLst>
                      <a:lin ang="2700000" scaled="1"/>
                    </a:gradFill>
                    <a:effectLst/>
                    <a:latin typeface="Impact"/>
                  </a:rPr>
                  <a:t>God</a:t>
                </a:r>
              </a:p>
            </p:txBody>
          </p:sp>
        </p:grpSp>
        <p:grpSp>
          <p:nvGrpSpPr>
            <p:cNvPr id="184" name="Group 148"/>
            <p:cNvGrpSpPr>
              <a:grpSpLocks/>
            </p:cNvGrpSpPr>
            <p:nvPr/>
          </p:nvGrpSpPr>
          <p:grpSpPr bwMode="auto">
            <a:xfrm>
              <a:off x="1488" y="1321"/>
              <a:ext cx="532" cy="514"/>
              <a:chOff x="1532" y="1341"/>
              <a:chExt cx="532" cy="524"/>
            </a:xfrm>
          </p:grpSpPr>
          <p:sp>
            <p:nvSpPr>
              <p:cNvPr id="188" name="Oval 149"/>
              <p:cNvSpPr>
                <a:spLocks noChangeArrowheads="1"/>
              </p:cNvSpPr>
              <p:nvPr/>
            </p:nvSpPr>
            <p:spPr bwMode="auto">
              <a:xfrm>
                <a:off x="1567" y="1341"/>
                <a:ext cx="463" cy="524"/>
              </a:xfrm>
              <a:prstGeom prst="ellipse">
                <a:avLst/>
              </a:prstGeom>
              <a:gradFill rotWithShape="0">
                <a:gsLst>
                  <a:gs pos="0">
                    <a:schemeClr val="bg1"/>
                  </a:gs>
                  <a:gs pos="100000">
                    <a:srgbClr val="FFCCCC"/>
                  </a:gs>
                </a:gsLst>
                <a:path path="shape">
                  <a:fillToRect l="50000" t="50000" r="50000" b="50000"/>
                </a:path>
              </a:gradFill>
              <a:ln w="9525">
                <a:round/>
                <a:headEnd/>
                <a:tailEnd/>
              </a:ln>
              <a:effectLst/>
              <a:scene3d>
                <a:camera prst="legacyPerspectiveBottomLeft"/>
                <a:lightRig rig="legacyFlat3" dir="t"/>
              </a:scene3d>
              <a:sp3d extrusionH="887400" prstMaterial="legacyMatte">
                <a:bevelT w="13500" h="13500" prst="angle"/>
                <a:bevelB w="13500" h="13500" prst="angle"/>
                <a:extrusionClr>
                  <a:srgbClr val="FFCCCC"/>
                </a:extrusionClr>
              </a:sp3d>
            </p:spPr>
            <p:txBody>
              <a:bodyPr wrap="none" anchor="ctr">
                <a:flatTx/>
              </a:bodyPr>
              <a:lstStyle/>
              <a:p>
                <a:pPr algn="ctr"/>
                <a:endParaRPr lang="en-US" sz="3200">
                  <a:solidFill>
                    <a:srgbClr val="660066"/>
                  </a:solidFill>
                  <a:effectLst>
                    <a:outerShdw blurRad="38100" dist="38100" dir="2700000" algn="tl">
                      <a:srgbClr val="000000"/>
                    </a:outerShdw>
                  </a:effectLst>
                  <a:latin typeface="Fette Engschrift" pitchFamily="2" charset="0"/>
                </a:endParaRPr>
              </a:p>
            </p:txBody>
          </p:sp>
          <p:sp>
            <p:nvSpPr>
              <p:cNvPr id="189" name="Text Box 150"/>
              <p:cNvSpPr txBox="1">
                <a:spLocks noChangeArrowheads="1"/>
              </p:cNvSpPr>
              <p:nvPr/>
            </p:nvSpPr>
            <p:spPr bwMode="auto">
              <a:xfrm>
                <a:off x="1532" y="1439"/>
                <a:ext cx="532" cy="333"/>
              </a:xfrm>
              <a:prstGeom prst="rect">
                <a:avLst/>
              </a:prstGeom>
              <a:noFill/>
              <a:ln w="9525">
                <a:noFill/>
                <a:miter lim="800000"/>
                <a:headEnd/>
                <a:tailEnd/>
              </a:ln>
              <a:effectLst/>
            </p:spPr>
            <p:txBody>
              <a:bodyPr>
                <a:spAutoFit/>
              </a:bodyPr>
              <a:lstStyle/>
              <a:p>
                <a:pPr algn="ctr">
                  <a:spcBef>
                    <a:spcPct val="50000"/>
                  </a:spcBef>
                </a:pPr>
                <a:r>
                  <a:rPr lang="en-US" sz="2800" b="0">
                    <a:solidFill>
                      <a:srgbClr val="800000"/>
                    </a:solidFill>
                    <a:effectLst/>
                    <a:latin typeface="Fette Engschrift" pitchFamily="2" charset="0"/>
                  </a:rPr>
                  <a:t>Union</a:t>
                </a:r>
              </a:p>
            </p:txBody>
          </p:sp>
        </p:grpSp>
        <p:sp>
          <p:nvSpPr>
            <p:cNvPr id="185" name="Line 152"/>
            <p:cNvSpPr>
              <a:spLocks noChangeShapeType="1"/>
            </p:cNvSpPr>
            <p:nvPr/>
          </p:nvSpPr>
          <p:spPr bwMode="auto">
            <a:xfrm rot="16200000" flipV="1">
              <a:off x="2145" y="1504"/>
              <a:ext cx="0" cy="314"/>
            </a:xfrm>
            <a:prstGeom prst="line">
              <a:avLst/>
            </a:prstGeom>
            <a:noFill/>
            <a:ln w="57150">
              <a:solidFill>
                <a:srgbClr val="800080"/>
              </a:solidFill>
              <a:round/>
              <a:headEnd/>
              <a:tailEnd type="triangle" w="med" len="med"/>
            </a:ln>
            <a:effectLst/>
          </p:spPr>
          <p:txBody>
            <a:bodyPr/>
            <a:lstStyle/>
            <a:p>
              <a:pPr>
                <a:lnSpc>
                  <a:spcPct val="75000"/>
                </a:lnSpc>
              </a:pPr>
              <a:endParaRPr lang="en-US" sz="2700" b="0">
                <a:solidFill>
                  <a:srgbClr val="000099"/>
                </a:solidFill>
                <a:effectLst/>
                <a:latin typeface="Impact" pitchFamily="34" charset="0"/>
              </a:endParaRPr>
            </a:p>
          </p:txBody>
        </p:sp>
        <p:sp>
          <p:nvSpPr>
            <p:cNvPr id="186" name="Line 153"/>
            <p:cNvSpPr>
              <a:spLocks noChangeShapeType="1"/>
            </p:cNvSpPr>
            <p:nvPr/>
          </p:nvSpPr>
          <p:spPr bwMode="auto">
            <a:xfrm rot="5400000" flipH="1" flipV="1">
              <a:off x="2184" y="1363"/>
              <a:ext cx="0" cy="313"/>
            </a:xfrm>
            <a:prstGeom prst="line">
              <a:avLst/>
            </a:prstGeom>
            <a:noFill/>
            <a:ln w="57150">
              <a:solidFill>
                <a:srgbClr val="800080"/>
              </a:solidFill>
              <a:round/>
              <a:headEnd/>
              <a:tailEnd type="triangle" w="med" len="med"/>
            </a:ln>
            <a:effectLst/>
          </p:spPr>
          <p:txBody>
            <a:bodyPr/>
            <a:lstStyle/>
            <a:p>
              <a:pPr>
                <a:lnSpc>
                  <a:spcPct val="75000"/>
                </a:lnSpc>
              </a:pPr>
              <a:endParaRPr lang="en-US" sz="2700" b="0">
                <a:solidFill>
                  <a:srgbClr val="000099"/>
                </a:solidFill>
                <a:effectLst/>
                <a:latin typeface="Impact" pitchFamily="34" charset="0"/>
              </a:endParaRPr>
            </a:p>
          </p:txBody>
        </p:sp>
        <p:sp>
          <p:nvSpPr>
            <p:cNvPr id="187" name="AutoShape 140"/>
            <p:cNvSpPr>
              <a:spLocks noChangeArrowheads="1"/>
            </p:cNvSpPr>
            <p:nvPr/>
          </p:nvSpPr>
          <p:spPr bwMode="auto">
            <a:xfrm>
              <a:off x="2118" y="871"/>
              <a:ext cx="92" cy="1294"/>
            </a:xfrm>
            <a:prstGeom prst="downArrow">
              <a:avLst>
                <a:gd name="adj1" fmla="val 50000"/>
                <a:gd name="adj2" fmla="val 351630"/>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grpSp>
      <p:grpSp>
        <p:nvGrpSpPr>
          <p:cNvPr id="196" name="Group 196"/>
          <p:cNvGrpSpPr>
            <a:grpSpLocks/>
          </p:cNvGrpSpPr>
          <p:nvPr/>
        </p:nvGrpSpPr>
        <p:grpSpPr bwMode="auto">
          <a:xfrm>
            <a:off x="4654550" y="1600200"/>
            <a:ext cx="2133600" cy="2895600"/>
            <a:chOff x="2976" y="864"/>
            <a:chExt cx="1344" cy="1824"/>
          </a:xfrm>
        </p:grpSpPr>
        <p:grpSp>
          <p:nvGrpSpPr>
            <p:cNvPr id="197" name="Group 156"/>
            <p:cNvGrpSpPr>
              <a:grpSpLocks/>
            </p:cNvGrpSpPr>
            <p:nvPr/>
          </p:nvGrpSpPr>
          <p:grpSpPr bwMode="auto">
            <a:xfrm>
              <a:off x="3338" y="1782"/>
              <a:ext cx="607" cy="475"/>
              <a:chOff x="3338" y="1782"/>
              <a:chExt cx="607" cy="475"/>
            </a:xfrm>
          </p:grpSpPr>
          <p:sp>
            <p:nvSpPr>
              <p:cNvPr id="214" name="AutoShape 157"/>
              <p:cNvSpPr>
                <a:spLocks noChangeArrowheads="1"/>
              </p:cNvSpPr>
              <p:nvPr/>
            </p:nvSpPr>
            <p:spPr bwMode="auto">
              <a:xfrm rot="1225768" flipH="1">
                <a:off x="3851" y="1782"/>
                <a:ext cx="94" cy="475"/>
              </a:xfrm>
              <a:prstGeom prst="downArrow">
                <a:avLst>
                  <a:gd name="adj1" fmla="val 50000"/>
                  <a:gd name="adj2" fmla="val 126330"/>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sp>
            <p:nvSpPr>
              <p:cNvPr id="215" name="AutoShape 158"/>
              <p:cNvSpPr>
                <a:spLocks noChangeArrowheads="1"/>
              </p:cNvSpPr>
              <p:nvPr/>
            </p:nvSpPr>
            <p:spPr bwMode="auto">
              <a:xfrm rot="-1225768">
                <a:off x="3338" y="1782"/>
                <a:ext cx="94" cy="475"/>
              </a:xfrm>
              <a:prstGeom prst="downArrow">
                <a:avLst>
                  <a:gd name="adj1" fmla="val 50000"/>
                  <a:gd name="adj2" fmla="val 126330"/>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grpSp>
        <p:grpSp>
          <p:nvGrpSpPr>
            <p:cNvPr id="198" name="Group 193"/>
            <p:cNvGrpSpPr>
              <a:grpSpLocks/>
            </p:cNvGrpSpPr>
            <p:nvPr/>
          </p:nvGrpSpPr>
          <p:grpSpPr bwMode="auto">
            <a:xfrm>
              <a:off x="3408" y="2176"/>
              <a:ext cx="528" cy="512"/>
              <a:chOff x="3408" y="2176"/>
              <a:chExt cx="528" cy="512"/>
            </a:xfrm>
          </p:grpSpPr>
          <p:sp>
            <p:nvSpPr>
              <p:cNvPr id="212" name="Oval 160"/>
              <p:cNvSpPr>
                <a:spLocks noChangeArrowheads="1"/>
              </p:cNvSpPr>
              <p:nvPr/>
            </p:nvSpPr>
            <p:spPr bwMode="auto">
              <a:xfrm>
                <a:off x="3420" y="2176"/>
                <a:ext cx="460" cy="512"/>
              </a:xfrm>
              <a:prstGeom prst="ellipse">
                <a:avLst/>
              </a:prstGeom>
              <a:gradFill rotWithShape="0">
                <a:gsLst>
                  <a:gs pos="0">
                    <a:schemeClr val="bg1"/>
                  </a:gs>
                  <a:gs pos="100000">
                    <a:srgbClr val="FFCCFF"/>
                  </a:gs>
                </a:gsLst>
                <a:path path="shape">
                  <a:fillToRect l="50000" t="50000" r="50000" b="50000"/>
                </a:path>
              </a:gradFill>
              <a:ln w="9525">
                <a:round/>
                <a:headEnd/>
                <a:tailEnd/>
              </a:ln>
              <a:effectLst/>
              <a:scene3d>
                <a:camera prst="legacyPerspectiveBottomLeft"/>
                <a:lightRig rig="legacyFlat3" dir="t"/>
              </a:scene3d>
              <a:sp3d extrusionH="887400" prstMaterial="legacyMatte">
                <a:bevelT w="13500" h="13500" prst="angle"/>
                <a:bevelB w="13500" h="13500" prst="angle"/>
                <a:extrusionClr>
                  <a:srgbClr val="FFCCFF"/>
                </a:extrusionClr>
              </a:sp3d>
            </p:spPr>
            <p:txBody>
              <a:bodyPr wrap="none" anchor="ctr">
                <a:flatTx/>
              </a:bodyPr>
              <a:lstStyle/>
              <a:p>
                <a:pPr algn="ctr"/>
                <a:endParaRPr lang="en-US" sz="3200">
                  <a:solidFill>
                    <a:srgbClr val="660066"/>
                  </a:solidFill>
                  <a:effectLst>
                    <a:outerShdw blurRad="38100" dist="38100" dir="2700000" algn="tl">
                      <a:srgbClr val="000000"/>
                    </a:outerShdw>
                  </a:effectLst>
                  <a:latin typeface="Fette Engschrift" pitchFamily="2" charset="0"/>
                </a:endParaRPr>
              </a:p>
            </p:txBody>
          </p:sp>
          <p:sp>
            <p:nvSpPr>
              <p:cNvPr id="213" name="Text Box 161"/>
              <p:cNvSpPr txBox="1">
                <a:spLocks noChangeArrowheads="1"/>
              </p:cNvSpPr>
              <p:nvPr/>
            </p:nvSpPr>
            <p:spPr bwMode="auto">
              <a:xfrm>
                <a:off x="3408" y="2283"/>
                <a:ext cx="528" cy="326"/>
              </a:xfrm>
              <a:prstGeom prst="rect">
                <a:avLst/>
              </a:prstGeom>
              <a:noFill/>
              <a:ln w="9525">
                <a:noFill/>
                <a:miter lim="800000"/>
                <a:headEnd/>
                <a:tailEnd/>
              </a:ln>
              <a:effectLst/>
            </p:spPr>
            <p:txBody>
              <a:bodyPr>
                <a:spAutoFit/>
              </a:bodyPr>
              <a:lstStyle/>
              <a:p>
                <a:pPr algn="ctr">
                  <a:lnSpc>
                    <a:spcPct val="70000"/>
                  </a:lnSpc>
                </a:pPr>
                <a:r>
                  <a:rPr lang="en-US" sz="2000" b="0">
                    <a:solidFill>
                      <a:srgbClr val="660066"/>
                    </a:solidFill>
                    <a:effectLst/>
                    <a:latin typeface="Fette Engschrift" pitchFamily="2" charset="0"/>
                  </a:rPr>
                  <a:t>Subject</a:t>
                </a:r>
              </a:p>
              <a:p>
                <a:pPr algn="ctr">
                  <a:lnSpc>
                    <a:spcPct val="70000"/>
                  </a:lnSpc>
                </a:pPr>
                <a:r>
                  <a:rPr lang="en-US" sz="2000" b="0">
                    <a:solidFill>
                      <a:srgbClr val="660066"/>
                    </a:solidFill>
                    <a:effectLst/>
                    <a:latin typeface="Fette Engschrift" pitchFamily="2" charset="0"/>
                  </a:rPr>
                  <a:t>Partner</a:t>
                </a:r>
              </a:p>
            </p:txBody>
          </p:sp>
        </p:grpSp>
        <p:grpSp>
          <p:nvGrpSpPr>
            <p:cNvPr id="199" name="Group 164"/>
            <p:cNvGrpSpPr>
              <a:grpSpLocks/>
            </p:cNvGrpSpPr>
            <p:nvPr/>
          </p:nvGrpSpPr>
          <p:grpSpPr bwMode="auto">
            <a:xfrm>
              <a:off x="3350" y="878"/>
              <a:ext cx="606" cy="473"/>
              <a:chOff x="3350" y="878"/>
              <a:chExt cx="606" cy="473"/>
            </a:xfrm>
          </p:grpSpPr>
          <p:sp>
            <p:nvSpPr>
              <p:cNvPr id="210" name="AutoShape 165"/>
              <p:cNvSpPr>
                <a:spLocks noChangeArrowheads="1"/>
              </p:cNvSpPr>
              <p:nvPr/>
            </p:nvSpPr>
            <p:spPr bwMode="auto">
              <a:xfrm rot="-1225768">
                <a:off x="3862" y="878"/>
                <a:ext cx="94" cy="473"/>
              </a:xfrm>
              <a:prstGeom prst="downArrow">
                <a:avLst>
                  <a:gd name="adj1" fmla="val 50000"/>
                  <a:gd name="adj2" fmla="val 125798"/>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sp>
            <p:nvSpPr>
              <p:cNvPr id="211" name="AutoShape 166"/>
              <p:cNvSpPr>
                <a:spLocks noChangeArrowheads="1"/>
              </p:cNvSpPr>
              <p:nvPr/>
            </p:nvSpPr>
            <p:spPr bwMode="auto">
              <a:xfrm rot="1225768" flipH="1">
                <a:off x="3350" y="878"/>
                <a:ext cx="94" cy="473"/>
              </a:xfrm>
              <a:prstGeom prst="downArrow">
                <a:avLst>
                  <a:gd name="adj1" fmla="val 50000"/>
                  <a:gd name="adj2" fmla="val 125798"/>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grpSp>
        <p:grpSp>
          <p:nvGrpSpPr>
            <p:cNvPr id="200" name="Group 195"/>
            <p:cNvGrpSpPr>
              <a:grpSpLocks/>
            </p:cNvGrpSpPr>
            <p:nvPr/>
          </p:nvGrpSpPr>
          <p:grpSpPr bwMode="auto">
            <a:xfrm>
              <a:off x="3805" y="1321"/>
              <a:ext cx="515" cy="514"/>
              <a:chOff x="3805" y="1321"/>
              <a:chExt cx="515" cy="514"/>
            </a:xfrm>
          </p:grpSpPr>
          <p:sp>
            <p:nvSpPr>
              <p:cNvPr id="208" name="Oval 168"/>
              <p:cNvSpPr>
                <a:spLocks noChangeArrowheads="1"/>
              </p:cNvSpPr>
              <p:nvPr/>
            </p:nvSpPr>
            <p:spPr bwMode="auto">
              <a:xfrm>
                <a:off x="3832" y="1321"/>
                <a:ext cx="462" cy="514"/>
              </a:xfrm>
              <a:prstGeom prst="ellipse">
                <a:avLst/>
              </a:prstGeom>
              <a:gradFill rotWithShape="0">
                <a:gsLst>
                  <a:gs pos="0">
                    <a:schemeClr val="bg1"/>
                  </a:gs>
                  <a:gs pos="100000">
                    <a:srgbClr val="FFCCCC"/>
                  </a:gs>
                </a:gsLst>
                <a:path path="shape">
                  <a:fillToRect l="50000" t="50000" r="50000" b="50000"/>
                </a:path>
              </a:gradFill>
              <a:ln w="9525">
                <a:round/>
                <a:headEnd/>
                <a:tailEnd/>
              </a:ln>
              <a:effectLst/>
              <a:scene3d>
                <a:camera prst="legacyPerspectiveBottomLeft"/>
                <a:lightRig rig="legacyFlat3" dir="t"/>
              </a:scene3d>
              <a:sp3d extrusionH="887400" prstMaterial="legacyMatte">
                <a:bevelT w="13500" h="13500" prst="angle"/>
                <a:bevelB w="13500" h="13500" prst="angle"/>
                <a:extrusionClr>
                  <a:srgbClr val="FFCCCC"/>
                </a:extrusionClr>
              </a:sp3d>
            </p:spPr>
            <p:txBody>
              <a:bodyPr wrap="none" anchor="ctr">
                <a:flatTx/>
              </a:bodyPr>
              <a:lstStyle/>
              <a:p>
                <a:pPr algn="ctr"/>
                <a:endParaRPr lang="en-US" sz="2600">
                  <a:solidFill>
                    <a:srgbClr val="6600CC"/>
                  </a:solidFill>
                  <a:effectLst/>
                  <a:latin typeface="Fette Engschrift" pitchFamily="2" charset="0"/>
                </a:endParaRPr>
              </a:p>
            </p:txBody>
          </p:sp>
          <p:sp>
            <p:nvSpPr>
              <p:cNvPr id="209" name="Text Box 169"/>
              <p:cNvSpPr txBox="1">
                <a:spLocks noChangeArrowheads="1"/>
              </p:cNvSpPr>
              <p:nvPr/>
            </p:nvSpPr>
            <p:spPr bwMode="auto">
              <a:xfrm>
                <a:off x="3805" y="1494"/>
                <a:ext cx="515" cy="234"/>
              </a:xfrm>
              <a:prstGeom prst="rect">
                <a:avLst/>
              </a:prstGeom>
              <a:noFill/>
              <a:ln w="9525">
                <a:noFill/>
                <a:miter lim="800000"/>
                <a:headEnd/>
                <a:tailEnd/>
              </a:ln>
              <a:effectLst/>
            </p:spPr>
            <p:txBody>
              <a:bodyPr>
                <a:spAutoFit/>
              </a:bodyPr>
              <a:lstStyle/>
              <a:p>
                <a:pPr algn="ctr">
                  <a:lnSpc>
                    <a:spcPct val="65000"/>
                  </a:lnSpc>
                </a:pPr>
                <a:r>
                  <a:rPr lang="en-US" sz="2800" b="0">
                    <a:solidFill>
                      <a:srgbClr val="800000"/>
                    </a:solidFill>
                    <a:effectLst/>
                    <a:latin typeface="Fette Engschrift" pitchFamily="2" charset="0"/>
                  </a:rPr>
                  <a:t>Union</a:t>
                </a:r>
              </a:p>
            </p:txBody>
          </p:sp>
        </p:grpSp>
        <p:grpSp>
          <p:nvGrpSpPr>
            <p:cNvPr id="201" name="Group 170"/>
            <p:cNvGrpSpPr>
              <a:grpSpLocks/>
            </p:cNvGrpSpPr>
            <p:nvPr/>
          </p:nvGrpSpPr>
          <p:grpSpPr bwMode="auto">
            <a:xfrm>
              <a:off x="2976" y="1321"/>
              <a:ext cx="462" cy="514"/>
              <a:chOff x="3040" y="1341"/>
              <a:chExt cx="462" cy="524"/>
            </a:xfrm>
          </p:grpSpPr>
          <p:sp>
            <p:nvSpPr>
              <p:cNvPr id="206" name="Oval 171"/>
              <p:cNvSpPr>
                <a:spLocks noChangeArrowheads="1"/>
              </p:cNvSpPr>
              <p:nvPr/>
            </p:nvSpPr>
            <p:spPr bwMode="auto">
              <a:xfrm>
                <a:off x="3040" y="1341"/>
                <a:ext cx="462" cy="524"/>
              </a:xfrm>
              <a:prstGeom prst="ellipse">
                <a:avLst/>
              </a:prstGeom>
              <a:gradFill rotWithShape="0">
                <a:gsLst>
                  <a:gs pos="0">
                    <a:schemeClr val="bg1"/>
                  </a:gs>
                  <a:gs pos="100000">
                    <a:srgbClr val="FFFFFF"/>
                  </a:gs>
                </a:gsLst>
                <a:lin ang="5400000" scaled="1"/>
              </a:gradFill>
              <a:ln w="12700">
                <a:round/>
                <a:headEnd/>
                <a:tailEnd/>
              </a:ln>
              <a:effectLst/>
              <a:scene3d>
                <a:camera prst="legacyPerspectiveBottomLeft"/>
                <a:lightRig rig="legacyFlat3" dir="t"/>
              </a:scene3d>
              <a:sp3d extrusionH="887400" prstMaterial="legacyMatte">
                <a:bevelT w="13500" h="13500" prst="angle"/>
                <a:bevelB w="13500" h="13500" prst="angle"/>
                <a:extrusionClr>
                  <a:srgbClr val="FFFFFF"/>
                </a:extrusionClr>
              </a:sp3d>
            </p:spPr>
            <p:txBody>
              <a:bodyPr wrap="none" anchor="ctr">
                <a:flatTx/>
              </a:bodyPr>
              <a:lstStyle/>
              <a:p>
                <a:pPr algn="ctr"/>
                <a:endParaRPr lang="en-US" sz="4800">
                  <a:solidFill>
                    <a:srgbClr val="6600CC"/>
                  </a:solidFill>
                  <a:effectLst/>
                  <a:latin typeface="Impact" pitchFamily="34" charset="0"/>
                </a:endParaRPr>
              </a:p>
            </p:txBody>
          </p:sp>
          <p:sp>
            <p:nvSpPr>
              <p:cNvPr id="207" name="WordArt 172"/>
              <p:cNvSpPr>
                <a:spLocks noChangeArrowheads="1" noChangeShapeType="1" noTextEdit="1"/>
              </p:cNvSpPr>
              <p:nvPr/>
            </p:nvSpPr>
            <p:spPr bwMode="auto">
              <a:xfrm>
                <a:off x="3076" y="1490"/>
                <a:ext cx="388" cy="226"/>
              </a:xfrm>
              <a:prstGeom prst="rect">
                <a:avLst/>
              </a:prstGeom>
            </p:spPr>
            <p:txBody>
              <a:bodyPr wrap="none" fromWordArt="1">
                <a:prstTxWarp prst="textPlain">
                  <a:avLst>
                    <a:gd name="adj" fmla="val 50000"/>
                  </a:avLst>
                </a:prstTxWarp>
              </a:bodyPr>
              <a:lstStyle/>
              <a:p>
                <a:pPr algn="ctr">
                  <a:lnSpc>
                    <a:spcPct val="75000"/>
                  </a:lnSpc>
                </a:pPr>
                <a:r>
                  <a:rPr lang="en-US" sz="3600" b="0" kern="10">
                    <a:ln w="19050">
                      <a:solidFill>
                        <a:srgbClr val="5A00B4"/>
                      </a:solidFill>
                      <a:round/>
                      <a:headEnd/>
                      <a:tailEnd/>
                    </a:ln>
                    <a:gradFill flip="none" rotWithShape="1">
                      <a:gsLst>
                        <a:gs pos="0">
                          <a:srgbClr val="E8D1FF"/>
                        </a:gs>
                        <a:gs pos="50000">
                          <a:srgbClr val="FFFFFF"/>
                        </a:gs>
                        <a:gs pos="100000">
                          <a:srgbClr val="E8D1FF"/>
                        </a:gs>
                      </a:gsLst>
                      <a:lin ang="2700000" scaled="0"/>
                      <a:tileRect/>
                    </a:gradFill>
                    <a:effectLst/>
                    <a:latin typeface="Impact"/>
                  </a:rPr>
                  <a:t>God</a:t>
                </a:r>
              </a:p>
            </p:txBody>
          </p:sp>
        </p:grpSp>
        <p:grpSp>
          <p:nvGrpSpPr>
            <p:cNvPr id="202" name="Group 173"/>
            <p:cNvGrpSpPr>
              <a:grpSpLocks/>
            </p:cNvGrpSpPr>
            <p:nvPr/>
          </p:nvGrpSpPr>
          <p:grpSpPr bwMode="auto">
            <a:xfrm>
              <a:off x="3456" y="1497"/>
              <a:ext cx="352" cy="141"/>
              <a:chOff x="3329" y="1573"/>
              <a:chExt cx="358" cy="124"/>
            </a:xfrm>
          </p:grpSpPr>
          <p:sp>
            <p:nvSpPr>
              <p:cNvPr id="204" name="Line 174"/>
              <p:cNvSpPr>
                <a:spLocks noChangeShapeType="1"/>
              </p:cNvSpPr>
              <p:nvPr/>
            </p:nvSpPr>
            <p:spPr bwMode="auto">
              <a:xfrm rot="16200000" flipV="1">
                <a:off x="3489" y="1537"/>
                <a:ext cx="0" cy="319"/>
              </a:xfrm>
              <a:prstGeom prst="line">
                <a:avLst/>
              </a:prstGeom>
              <a:noFill/>
              <a:ln w="57150">
                <a:solidFill>
                  <a:srgbClr val="800080"/>
                </a:solidFill>
                <a:round/>
                <a:headEnd/>
                <a:tailEnd type="triangle" w="med" len="med"/>
              </a:ln>
              <a:effectLst/>
            </p:spPr>
            <p:txBody>
              <a:bodyPr/>
              <a:lstStyle/>
              <a:p>
                <a:pPr>
                  <a:lnSpc>
                    <a:spcPct val="75000"/>
                  </a:lnSpc>
                </a:pPr>
                <a:endParaRPr lang="en-US" sz="2700" b="0">
                  <a:solidFill>
                    <a:srgbClr val="000099"/>
                  </a:solidFill>
                  <a:effectLst/>
                  <a:latin typeface="Impact" pitchFamily="34" charset="0"/>
                </a:endParaRPr>
              </a:p>
            </p:txBody>
          </p:sp>
          <p:sp>
            <p:nvSpPr>
              <p:cNvPr id="205" name="Line 175"/>
              <p:cNvSpPr>
                <a:spLocks noChangeShapeType="1"/>
              </p:cNvSpPr>
              <p:nvPr/>
            </p:nvSpPr>
            <p:spPr bwMode="auto">
              <a:xfrm rot="5400000" flipH="1" flipV="1">
                <a:off x="3528" y="1414"/>
                <a:ext cx="0" cy="318"/>
              </a:xfrm>
              <a:prstGeom prst="line">
                <a:avLst/>
              </a:prstGeom>
              <a:noFill/>
              <a:ln w="57150">
                <a:solidFill>
                  <a:srgbClr val="800080"/>
                </a:solidFill>
                <a:round/>
                <a:headEnd/>
                <a:tailEnd type="triangle" w="med" len="med"/>
              </a:ln>
              <a:effectLst/>
            </p:spPr>
            <p:txBody>
              <a:bodyPr/>
              <a:lstStyle/>
              <a:p>
                <a:pPr>
                  <a:lnSpc>
                    <a:spcPct val="75000"/>
                  </a:lnSpc>
                </a:pPr>
                <a:endParaRPr lang="en-US" sz="2700" b="0">
                  <a:solidFill>
                    <a:srgbClr val="000099"/>
                  </a:solidFill>
                  <a:effectLst/>
                  <a:latin typeface="Impact" pitchFamily="34" charset="0"/>
                </a:endParaRPr>
              </a:p>
            </p:txBody>
          </p:sp>
        </p:grpSp>
        <p:sp>
          <p:nvSpPr>
            <p:cNvPr id="203" name="AutoShape 162"/>
            <p:cNvSpPr>
              <a:spLocks noChangeArrowheads="1"/>
            </p:cNvSpPr>
            <p:nvPr/>
          </p:nvSpPr>
          <p:spPr bwMode="auto">
            <a:xfrm>
              <a:off x="3586" y="864"/>
              <a:ext cx="93" cy="1293"/>
            </a:xfrm>
            <a:prstGeom prst="downArrow">
              <a:avLst>
                <a:gd name="adj1" fmla="val 50000"/>
                <a:gd name="adj2" fmla="val 347581"/>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grpSp>
      <p:grpSp>
        <p:nvGrpSpPr>
          <p:cNvPr id="216" name="Group 185"/>
          <p:cNvGrpSpPr>
            <a:grpSpLocks/>
          </p:cNvGrpSpPr>
          <p:nvPr/>
        </p:nvGrpSpPr>
        <p:grpSpPr bwMode="auto">
          <a:xfrm>
            <a:off x="6864350" y="1600200"/>
            <a:ext cx="2133600" cy="2895600"/>
            <a:chOff x="4416" y="864"/>
            <a:chExt cx="1344" cy="1824"/>
          </a:xfrm>
        </p:grpSpPr>
        <p:grpSp>
          <p:nvGrpSpPr>
            <p:cNvPr id="217" name="Group 112"/>
            <p:cNvGrpSpPr>
              <a:grpSpLocks/>
            </p:cNvGrpSpPr>
            <p:nvPr/>
          </p:nvGrpSpPr>
          <p:grpSpPr bwMode="auto">
            <a:xfrm>
              <a:off x="4759" y="1782"/>
              <a:ext cx="607" cy="475"/>
              <a:chOff x="4759" y="1782"/>
              <a:chExt cx="607" cy="475"/>
            </a:xfrm>
          </p:grpSpPr>
          <p:sp>
            <p:nvSpPr>
              <p:cNvPr id="234" name="AutoShape 113"/>
              <p:cNvSpPr>
                <a:spLocks noChangeArrowheads="1"/>
              </p:cNvSpPr>
              <p:nvPr/>
            </p:nvSpPr>
            <p:spPr bwMode="auto">
              <a:xfrm rot="1225768" flipH="1">
                <a:off x="5272" y="1782"/>
                <a:ext cx="94" cy="475"/>
              </a:xfrm>
              <a:prstGeom prst="downArrow">
                <a:avLst>
                  <a:gd name="adj1" fmla="val 50000"/>
                  <a:gd name="adj2" fmla="val 126330"/>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sp>
            <p:nvSpPr>
              <p:cNvPr id="235" name="AutoShape 114"/>
              <p:cNvSpPr>
                <a:spLocks noChangeArrowheads="1"/>
              </p:cNvSpPr>
              <p:nvPr/>
            </p:nvSpPr>
            <p:spPr bwMode="auto">
              <a:xfrm rot="-1225768">
                <a:off x="4759" y="1782"/>
                <a:ext cx="94" cy="475"/>
              </a:xfrm>
              <a:prstGeom prst="downArrow">
                <a:avLst>
                  <a:gd name="adj1" fmla="val 50000"/>
                  <a:gd name="adj2" fmla="val 126330"/>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grpSp>
        <p:grpSp>
          <p:nvGrpSpPr>
            <p:cNvPr id="218" name="Group 115"/>
            <p:cNvGrpSpPr>
              <a:grpSpLocks/>
            </p:cNvGrpSpPr>
            <p:nvPr/>
          </p:nvGrpSpPr>
          <p:grpSpPr bwMode="auto">
            <a:xfrm>
              <a:off x="4845" y="2176"/>
              <a:ext cx="460" cy="512"/>
              <a:chOff x="4834" y="2213"/>
              <a:chExt cx="460" cy="523"/>
            </a:xfrm>
          </p:grpSpPr>
          <p:sp>
            <p:nvSpPr>
              <p:cNvPr id="232" name="Oval 116"/>
              <p:cNvSpPr>
                <a:spLocks noChangeArrowheads="1"/>
              </p:cNvSpPr>
              <p:nvPr/>
            </p:nvSpPr>
            <p:spPr bwMode="auto">
              <a:xfrm>
                <a:off x="4834" y="2213"/>
                <a:ext cx="460" cy="523"/>
              </a:xfrm>
              <a:prstGeom prst="ellipse">
                <a:avLst/>
              </a:prstGeom>
              <a:gradFill rotWithShape="0">
                <a:gsLst>
                  <a:gs pos="0">
                    <a:schemeClr val="bg1"/>
                  </a:gs>
                  <a:gs pos="100000">
                    <a:srgbClr val="FFFFFF"/>
                  </a:gs>
                </a:gsLst>
                <a:lin ang="5400000" scaled="1"/>
              </a:gradFill>
              <a:ln w="12700">
                <a:round/>
                <a:headEnd/>
                <a:tailEnd/>
              </a:ln>
              <a:effectLst/>
              <a:scene3d>
                <a:camera prst="legacyPerspectiveBottomLeft"/>
                <a:lightRig rig="legacyFlat3" dir="t"/>
              </a:scene3d>
              <a:sp3d extrusionH="887400" prstMaterial="legacyMatte">
                <a:bevelT w="13500" h="13500" prst="angle"/>
                <a:bevelB w="13500" h="13500" prst="angle"/>
                <a:extrusionClr>
                  <a:srgbClr val="FFFFFF"/>
                </a:extrusionClr>
              </a:sp3d>
            </p:spPr>
            <p:txBody>
              <a:bodyPr wrap="none" anchor="ctr">
                <a:flatTx/>
              </a:bodyPr>
              <a:lstStyle/>
              <a:p>
                <a:pPr algn="ctr"/>
                <a:endParaRPr lang="en-US" sz="4800">
                  <a:solidFill>
                    <a:srgbClr val="6600CC"/>
                  </a:solidFill>
                  <a:effectLst/>
                  <a:latin typeface="Impact" pitchFamily="34" charset="0"/>
                </a:endParaRPr>
              </a:p>
            </p:txBody>
          </p:sp>
          <p:sp>
            <p:nvSpPr>
              <p:cNvPr id="233" name="WordArt 117"/>
              <p:cNvSpPr>
                <a:spLocks noChangeArrowheads="1" noChangeShapeType="1" noTextEdit="1"/>
              </p:cNvSpPr>
              <p:nvPr/>
            </p:nvSpPr>
            <p:spPr bwMode="auto">
              <a:xfrm>
                <a:off x="4870" y="2362"/>
                <a:ext cx="388" cy="226"/>
              </a:xfrm>
              <a:prstGeom prst="rect">
                <a:avLst/>
              </a:prstGeom>
            </p:spPr>
            <p:txBody>
              <a:bodyPr wrap="none" fromWordArt="1">
                <a:prstTxWarp prst="textPlain">
                  <a:avLst>
                    <a:gd name="adj" fmla="val 50000"/>
                  </a:avLst>
                </a:prstTxWarp>
              </a:bodyPr>
              <a:lstStyle/>
              <a:p>
                <a:pPr algn="ctr">
                  <a:lnSpc>
                    <a:spcPct val="75000"/>
                  </a:lnSpc>
                </a:pPr>
                <a:r>
                  <a:rPr lang="en-US" sz="3600" b="0" kern="10">
                    <a:ln w="19050">
                      <a:solidFill>
                        <a:srgbClr val="5A00B4"/>
                      </a:solidFill>
                      <a:round/>
                      <a:headEnd/>
                      <a:tailEnd/>
                    </a:ln>
                    <a:gradFill>
                      <a:gsLst>
                        <a:gs pos="0">
                          <a:srgbClr val="E8D1FF"/>
                        </a:gs>
                        <a:gs pos="50000">
                          <a:srgbClr val="FFFFFF"/>
                        </a:gs>
                        <a:gs pos="100000">
                          <a:srgbClr val="E8D1FF"/>
                        </a:gs>
                      </a:gsLst>
                      <a:lin ang="2700000" scaled="0"/>
                    </a:gradFill>
                    <a:effectLst/>
                    <a:latin typeface="Impact"/>
                  </a:rPr>
                  <a:t>God</a:t>
                </a:r>
              </a:p>
            </p:txBody>
          </p:sp>
        </p:grpSp>
        <p:grpSp>
          <p:nvGrpSpPr>
            <p:cNvPr id="219" name="Group 120"/>
            <p:cNvGrpSpPr>
              <a:grpSpLocks/>
            </p:cNvGrpSpPr>
            <p:nvPr/>
          </p:nvGrpSpPr>
          <p:grpSpPr bwMode="auto">
            <a:xfrm>
              <a:off x="4771" y="878"/>
              <a:ext cx="607" cy="473"/>
              <a:chOff x="4771" y="878"/>
              <a:chExt cx="607" cy="473"/>
            </a:xfrm>
          </p:grpSpPr>
          <p:sp>
            <p:nvSpPr>
              <p:cNvPr id="230" name="AutoShape 121"/>
              <p:cNvSpPr>
                <a:spLocks noChangeArrowheads="1"/>
              </p:cNvSpPr>
              <p:nvPr/>
            </p:nvSpPr>
            <p:spPr bwMode="auto">
              <a:xfrm rot="1225768" flipH="1">
                <a:off x="4771" y="878"/>
                <a:ext cx="93" cy="473"/>
              </a:xfrm>
              <a:prstGeom prst="downArrow">
                <a:avLst>
                  <a:gd name="adj1" fmla="val 50000"/>
                  <a:gd name="adj2" fmla="val 127151"/>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sp>
            <p:nvSpPr>
              <p:cNvPr id="231" name="AutoShape 122"/>
              <p:cNvSpPr>
                <a:spLocks noChangeArrowheads="1"/>
              </p:cNvSpPr>
              <p:nvPr/>
            </p:nvSpPr>
            <p:spPr bwMode="auto">
              <a:xfrm rot="-1225768">
                <a:off x="5284" y="878"/>
                <a:ext cx="94" cy="473"/>
              </a:xfrm>
              <a:prstGeom prst="downArrow">
                <a:avLst>
                  <a:gd name="adj1" fmla="val 50000"/>
                  <a:gd name="adj2" fmla="val 125798"/>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grpSp>
        <p:grpSp>
          <p:nvGrpSpPr>
            <p:cNvPr id="220" name="Group 123"/>
            <p:cNvGrpSpPr>
              <a:grpSpLocks/>
            </p:cNvGrpSpPr>
            <p:nvPr/>
          </p:nvGrpSpPr>
          <p:grpSpPr bwMode="auto">
            <a:xfrm>
              <a:off x="5264" y="1321"/>
              <a:ext cx="496" cy="514"/>
              <a:chOff x="5289" y="1341"/>
              <a:chExt cx="496" cy="524"/>
            </a:xfrm>
          </p:grpSpPr>
          <p:sp>
            <p:nvSpPr>
              <p:cNvPr id="228" name="Oval 124"/>
              <p:cNvSpPr>
                <a:spLocks noChangeArrowheads="1"/>
              </p:cNvSpPr>
              <p:nvPr/>
            </p:nvSpPr>
            <p:spPr bwMode="auto">
              <a:xfrm>
                <a:off x="5305" y="1341"/>
                <a:ext cx="462" cy="524"/>
              </a:xfrm>
              <a:prstGeom prst="ellipse">
                <a:avLst/>
              </a:prstGeom>
              <a:gradFill rotWithShape="0">
                <a:gsLst>
                  <a:gs pos="0">
                    <a:schemeClr val="bg1"/>
                  </a:gs>
                  <a:gs pos="100000">
                    <a:srgbClr val="FFCCFF"/>
                  </a:gs>
                </a:gsLst>
                <a:path path="shape">
                  <a:fillToRect l="50000" t="50000" r="50000" b="50000"/>
                </a:path>
              </a:gradFill>
              <a:ln w="9525">
                <a:round/>
                <a:headEnd/>
                <a:tailEnd/>
              </a:ln>
              <a:effectLst/>
              <a:scene3d>
                <a:camera prst="legacyPerspectiveBottomLeft"/>
                <a:lightRig rig="legacyFlat3" dir="t"/>
              </a:scene3d>
              <a:sp3d extrusionH="887400" prstMaterial="legacyMatte">
                <a:bevelT w="13500" h="13500" prst="angle"/>
                <a:bevelB w="13500" h="13500" prst="angle"/>
                <a:extrusionClr>
                  <a:srgbClr val="FFCCFF"/>
                </a:extrusionClr>
              </a:sp3d>
            </p:spPr>
            <p:txBody>
              <a:bodyPr wrap="none" anchor="ctr">
                <a:flatTx/>
              </a:bodyPr>
              <a:lstStyle/>
              <a:p>
                <a:pPr algn="ctr"/>
                <a:endParaRPr lang="en-US" sz="3200">
                  <a:solidFill>
                    <a:srgbClr val="660066"/>
                  </a:solidFill>
                  <a:effectLst>
                    <a:outerShdw blurRad="38100" dist="38100" dir="2700000" algn="tl">
                      <a:srgbClr val="000000"/>
                    </a:outerShdw>
                  </a:effectLst>
                  <a:latin typeface="Fette Engschrift" pitchFamily="2" charset="0"/>
                </a:endParaRPr>
              </a:p>
            </p:txBody>
          </p:sp>
          <p:sp>
            <p:nvSpPr>
              <p:cNvPr id="229" name="Text Box 125"/>
              <p:cNvSpPr txBox="1">
                <a:spLocks noChangeArrowheads="1"/>
              </p:cNvSpPr>
              <p:nvPr/>
            </p:nvSpPr>
            <p:spPr bwMode="auto">
              <a:xfrm>
                <a:off x="5289" y="1449"/>
                <a:ext cx="496" cy="333"/>
              </a:xfrm>
              <a:prstGeom prst="rect">
                <a:avLst/>
              </a:prstGeom>
              <a:noFill/>
              <a:ln w="9525">
                <a:noFill/>
                <a:miter lim="800000"/>
                <a:headEnd/>
                <a:tailEnd/>
              </a:ln>
              <a:effectLst/>
            </p:spPr>
            <p:txBody>
              <a:bodyPr>
                <a:spAutoFit/>
              </a:bodyPr>
              <a:lstStyle/>
              <a:p>
                <a:pPr algn="ctr">
                  <a:lnSpc>
                    <a:spcPct val="70000"/>
                  </a:lnSpc>
                </a:pPr>
                <a:r>
                  <a:rPr lang="en-US" sz="2000" b="0">
                    <a:solidFill>
                      <a:srgbClr val="660066"/>
                    </a:solidFill>
                    <a:effectLst/>
                    <a:latin typeface="Fette Engschrift" pitchFamily="2" charset="0"/>
                  </a:rPr>
                  <a:t>Subject</a:t>
                </a:r>
              </a:p>
              <a:p>
                <a:pPr algn="ctr">
                  <a:lnSpc>
                    <a:spcPct val="70000"/>
                  </a:lnSpc>
                </a:pPr>
                <a:r>
                  <a:rPr lang="en-US" sz="2000" b="0">
                    <a:solidFill>
                      <a:srgbClr val="660066"/>
                    </a:solidFill>
                    <a:effectLst/>
                    <a:latin typeface="Fette Engschrift" pitchFamily="2" charset="0"/>
                  </a:rPr>
                  <a:t>Partner</a:t>
                </a:r>
              </a:p>
            </p:txBody>
          </p:sp>
        </p:grpSp>
        <p:grpSp>
          <p:nvGrpSpPr>
            <p:cNvPr id="221" name="Group 126"/>
            <p:cNvGrpSpPr>
              <a:grpSpLocks/>
            </p:cNvGrpSpPr>
            <p:nvPr/>
          </p:nvGrpSpPr>
          <p:grpSpPr bwMode="auto">
            <a:xfrm>
              <a:off x="4416" y="1321"/>
              <a:ext cx="496" cy="514"/>
              <a:chOff x="4475" y="1341"/>
              <a:chExt cx="496" cy="524"/>
            </a:xfrm>
          </p:grpSpPr>
          <p:sp>
            <p:nvSpPr>
              <p:cNvPr id="226" name="Oval 127"/>
              <p:cNvSpPr>
                <a:spLocks noChangeArrowheads="1"/>
              </p:cNvSpPr>
              <p:nvPr/>
            </p:nvSpPr>
            <p:spPr bwMode="auto">
              <a:xfrm>
                <a:off x="4492" y="1341"/>
                <a:ext cx="462" cy="524"/>
              </a:xfrm>
              <a:prstGeom prst="ellipse">
                <a:avLst/>
              </a:prstGeom>
              <a:gradFill rotWithShape="0">
                <a:gsLst>
                  <a:gs pos="0">
                    <a:srgbClr val="FFFFFF"/>
                  </a:gs>
                  <a:gs pos="100000">
                    <a:srgbClr val="CCFF99"/>
                  </a:gs>
                </a:gsLst>
                <a:path path="shape">
                  <a:fillToRect l="50000" t="50000" r="50000" b="50000"/>
                </a:path>
              </a:gradFill>
              <a:ln w="9525">
                <a:round/>
                <a:headEnd/>
                <a:tailEnd/>
              </a:ln>
              <a:effectLst/>
              <a:scene3d>
                <a:camera prst="legacyPerspectiveBottomLeft"/>
                <a:lightRig rig="legacyFlat3" dir="t"/>
              </a:scene3d>
              <a:sp3d extrusionH="887400" prstMaterial="legacyMatte">
                <a:bevelT w="13500" h="13500" prst="angle"/>
                <a:bevelB w="13500" h="13500" prst="angle"/>
                <a:extrusionClr>
                  <a:srgbClr val="CCFF99"/>
                </a:extrusionClr>
              </a:sp3d>
            </p:spPr>
            <p:txBody>
              <a:bodyPr wrap="none" anchor="ctr">
                <a:flatTx/>
              </a:bodyPr>
              <a:lstStyle/>
              <a:p>
                <a:pPr algn="ctr"/>
                <a:endParaRPr lang="en-US" sz="3200">
                  <a:solidFill>
                    <a:srgbClr val="660066"/>
                  </a:solidFill>
                  <a:effectLst>
                    <a:outerShdw blurRad="38100" dist="38100" dir="2700000" algn="tl">
                      <a:srgbClr val="000000"/>
                    </a:outerShdw>
                  </a:effectLst>
                  <a:latin typeface="Fette Engschrift" pitchFamily="2" charset="0"/>
                </a:endParaRPr>
              </a:p>
            </p:txBody>
          </p:sp>
          <p:sp>
            <p:nvSpPr>
              <p:cNvPr id="227" name="Text Box 128"/>
              <p:cNvSpPr txBox="1">
                <a:spLocks noChangeArrowheads="1"/>
              </p:cNvSpPr>
              <p:nvPr/>
            </p:nvSpPr>
            <p:spPr bwMode="auto">
              <a:xfrm>
                <a:off x="4475" y="1449"/>
                <a:ext cx="496" cy="333"/>
              </a:xfrm>
              <a:prstGeom prst="rect">
                <a:avLst/>
              </a:prstGeom>
              <a:noFill/>
              <a:ln w="9525">
                <a:noFill/>
                <a:miter lim="800000"/>
                <a:headEnd/>
                <a:tailEnd/>
              </a:ln>
              <a:effectLst/>
            </p:spPr>
            <p:txBody>
              <a:bodyPr>
                <a:spAutoFit/>
              </a:bodyPr>
              <a:lstStyle/>
              <a:p>
                <a:pPr algn="ctr">
                  <a:lnSpc>
                    <a:spcPct val="70000"/>
                  </a:lnSpc>
                </a:pPr>
                <a:r>
                  <a:rPr lang="en-US" sz="2000" b="0">
                    <a:solidFill>
                      <a:srgbClr val="003300"/>
                    </a:solidFill>
                    <a:effectLst/>
                    <a:latin typeface="Fette Engschrift" pitchFamily="2" charset="0"/>
                  </a:rPr>
                  <a:t>Object</a:t>
                </a:r>
              </a:p>
              <a:p>
                <a:pPr algn="ctr">
                  <a:lnSpc>
                    <a:spcPct val="70000"/>
                  </a:lnSpc>
                </a:pPr>
                <a:r>
                  <a:rPr lang="en-US" sz="2000" b="0">
                    <a:solidFill>
                      <a:srgbClr val="003300"/>
                    </a:solidFill>
                    <a:effectLst/>
                    <a:latin typeface="Fette Engschrift" pitchFamily="2" charset="0"/>
                  </a:rPr>
                  <a:t>Partner</a:t>
                </a:r>
              </a:p>
            </p:txBody>
          </p:sp>
        </p:grpSp>
        <p:grpSp>
          <p:nvGrpSpPr>
            <p:cNvPr id="222" name="Group 129"/>
            <p:cNvGrpSpPr>
              <a:grpSpLocks/>
            </p:cNvGrpSpPr>
            <p:nvPr/>
          </p:nvGrpSpPr>
          <p:grpSpPr bwMode="auto">
            <a:xfrm>
              <a:off x="4896" y="1512"/>
              <a:ext cx="352" cy="142"/>
              <a:chOff x="539" y="1573"/>
              <a:chExt cx="358" cy="124"/>
            </a:xfrm>
          </p:grpSpPr>
          <p:sp>
            <p:nvSpPr>
              <p:cNvPr id="224" name="Line 130"/>
              <p:cNvSpPr>
                <a:spLocks noChangeShapeType="1"/>
              </p:cNvSpPr>
              <p:nvPr/>
            </p:nvSpPr>
            <p:spPr bwMode="auto">
              <a:xfrm rot="16200000" flipV="1">
                <a:off x="699" y="1537"/>
                <a:ext cx="0" cy="319"/>
              </a:xfrm>
              <a:prstGeom prst="line">
                <a:avLst/>
              </a:prstGeom>
              <a:noFill/>
              <a:ln w="57150">
                <a:solidFill>
                  <a:srgbClr val="800080"/>
                </a:solidFill>
                <a:round/>
                <a:headEnd/>
                <a:tailEnd type="triangle" w="med" len="med"/>
              </a:ln>
              <a:effectLst/>
            </p:spPr>
            <p:txBody>
              <a:bodyPr/>
              <a:lstStyle/>
              <a:p>
                <a:pPr>
                  <a:lnSpc>
                    <a:spcPct val="75000"/>
                  </a:lnSpc>
                </a:pPr>
                <a:endParaRPr lang="en-US" sz="2700" b="0">
                  <a:solidFill>
                    <a:srgbClr val="000099"/>
                  </a:solidFill>
                  <a:effectLst/>
                  <a:latin typeface="Impact" pitchFamily="34" charset="0"/>
                </a:endParaRPr>
              </a:p>
            </p:txBody>
          </p:sp>
          <p:sp>
            <p:nvSpPr>
              <p:cNvPr id="225" name="Line 131"/>
              <p:cNvSpPr>
                <a:spLocks noChangeShapeType="1"/>
              </p:cNvSpPr>
              <p:nvPr/>
            </p:nvSpPr>
            <p:spPr bwMode="auto">
              <a:xfrm rot="5400000" flipH="1" flipV="1">
                <a:off x="738" y="1414"/>
                <a:ext cx="0" cy="318"/>
              </a:xfrm>
              <a:prstGeom prst="line">
                <a:avLst/>
              </a:prstGeom>
              <a:noFill/>
              <a:ln w="57150">
                <a:solidFill>
                  <a:srgbClr val="800080"/>
                </a:solidFill>
                <a:round/>
                <a:headEnd/>
                <a:tailEnd type="triangle" w="med" len="med"/>
              </a:ln>
              <a:effectLst/>
            </p:spPr>
            <p:txBody>
              <a:bodyPr/>
              <a:lstStyle/>
              <a:p>
                <a:pPr>
                  <a:lnSpc>
                    <a:spcPct val="75000"/>
                  </a:lnSpc>
                </a:pPr>
                <a:endParaRPr lang="en-US" sz="2700" b="0">
                  <a:solidFill>
                    <a:srgbClr val="000099"/>
                  </a:solidFill>
                  <a:effectLst/>
                  <a:latin typeface="Impact" pitchFamily="34" charset="0"/>
                </a:endParaRPr>
              </a:p>
            </p:txBody>
          </p:sp>
        </p:grpSp>
        <p:sp>
          <p:nvSpPr>
            <p:cNvPr id="223" name="AutoShape 118"/>
            <p:cNvSpPr>
              <a:spLocks noChangeArrowheads="1"/>
            </p:cNvSpPr>
            <p:nvPr/>
          </p:nvSpPr>
          <p:spPr bwMode="auto">
            <a:xfrm>
              <a:off x="5029" y="864"/>
              <a:ext cx="92" cy="1293"/>
            </a:xfrm>
            <a:prstGeom prst="downArrow">
              <a:avLst>
                <a:gd name="adj1" fmla="val 50000"/>
                <a:gd name="adj2" fmla="val 351359"/>
              </a:avLst>
            </a:prstGeom>
            <a:solidFill>
              <a:srgbClr val="6600CC"/>
            </a:solidFill>
            <a:ln w="9525">
              <a:solidFill>
                <a:srgbClr val="9900FF"/>
              </a:solidFill>
              <a:miter lim="800000"/>
              <a:headEnd/>
              <a:tailEnd/>
            </a:ln>
            <a:effectLst/>
          </p:spPr>
          <p:txBody>
            <a:bodyPr wrap="none" anchor="ctr"/>
            <a:lstStyle/>
            <a:p>
              <a:pPr algn="ctr"/>
              <a:endParaRPr lang="en-US" b="0">
                <a:solidFill>
                  <a:srgbClr val="000000"/>
                </a:solidFill>
                <a:effectLst/>
              </a:endParaRPr>
            </a:p>
          </p:txBody>
        </p:sp>
      </p:grpSp>
      <p:grpSp>
        <p:nvGrpSpPr>
          <p:cNvPr id="236" name="Group 40"/>
          <p:cNvGrpSpPr>
            <a:grpSpLocks/>
          </p:cNvGrpSpPr>
          <p:nvPr/>
        </p:nvGrpSpPr>
        <p:grpSpPr bwMode="auto">
          <a:xfrm>
            <a:off x="5268913" y="908050"/>
            <a:ext cx="909637" cy="920750"/>
            <a:chOff x="3363" y="384"/>
            <a:chExt cx="573" cy="592"/>
          </a:xfrm>
        </p:grpSpPr>
        <p:sp>
          <p:nvSpPr>
            <p:cNvPr id="237" name="Oval 41"/>
            <p:cNvSpPr>
              <a:spLocks noChangeArrowheads="1"/>
            </p:cNvSpPr>
            <p:nvPr/>
          </p:nvSpPr>
          <p:spPr bwMode="auto">
            <a:xfrm>
              <a:off x="3398" y="384"/>
              <a:ext cx="502" cy="592"/>
            </a:xfrm>
            <a:prstGeom prst="ellipse">
              <a:avLst/>
            </a:prstGeom>
            <a:gradFill rotWithShape="0">
              <a:gsLst>
                <a:gs pos="0">
                  <a:srgbClr val="FFFFFF"/>
                </a:gs>
                <a:gs pos="100000">
                  <a:srgbClr val="CCFF99"/>
                </a:gs>
              </a:gsLst>
              <a:path path="shape">
                <a:fillToRect l="50000" t="50000" r="50000" b="50000"/>
              </a:path>
            </a:gradFill>
            <a:ln w="9525">
              <a:round/>
              <a:headEnd/>
              <a:tailEnd/>
            </a:ln>
            <a:effectLst/>
            <a:scene3d>
              <a:camera prst="legacyObliqueTopLeft"/>
              <a:lightRig rig="legacyFlat3" dir="t"/>
            </a:scene3d>
            <a:sp3d extrusionH="227000" prstMaterial="legacyMatte">
              <a:bevelT w="13500" h="13500" prst="angle"/>
              <a:bevelB w="13500" h="13500" prst="angle"/>
              <a:extrusionClr>
                <a:srgbClr val="CCFF99"/>
              </a:extrusionClr>
            </a:sp3d>
          </p:spPr>
          <p:txBody>
            <a:bodyPr wrap="none" anchor="ctr">
              <a:flatTx/>
            </a:bodyPr>
            <a:lstStyle/>
            <a:p>
              <a:pPr algn="ctr"/>
              <a:endParaRPr lang="en-US" sz="3200">
                <a:solidFill>
                  <a:srgbClr val="660066"/>
                </a:solidFill>
                <a:effectLst>
                  <a:outerShdw blurRad="38100" dist="38100" dir="2700000" algn="tl">
                    <a:srgbClr val="000000"/>
                  </a:outerShdw>
                </a:effectLst>
                <a:latin typeface="Fette Engschrift" pitchFamily="2" charset="0"/>
              </a:endParaRPr>
            </a:p>
          </p:txBody>
        </p:sp>
        <p:sp>
          <p:nvSpPr>
            <p:cNvPr id="238" name="Text Box 42"/>
            <p:cNvSpPr txBox="1">
              <a:spLocks noChangeArrowheads="1"/>
            </p:cNvSpPr>
            <p:nvPr/>
          </p:nvSpPr>
          <p:spPr bwMode="auto">
            <a:xfrm>
              <a:off x="3363" y="490"/>
              <a:ext cx="573" cy="388"/>
            </a:xfrm>
            <a:prstGeom prst="rect">
              <a:avLst/>
            </a:prstGeom>
            <a:noFill/>
            <a:ln w="9525">
              <a:noFill/>
              <a:miter lim="800000"/>
              <a:headEnd/>
              <a:tailEnd/>
            </a:ln>
            <a:effectLst/>
          </p:spPr>
          <p:txBody>
            <a:bodyPr>
              <a:spAutoFit/>
            </a:bodyPr>
            <a:lstStyle/>
            <a:p>
              <a:pPr algn="ctr">
                <a:lnSpc>
                  <a:spcPct val="70000"/>
                </a:lnSpc>
              </a:pPr>
              <a:r>
                <a:rPr lang="en-US" b="0">
                  <a:solidFill>
                    <a:srgbClr val="008000"/>
                  </a:solidFill>
                  <a:effectLst>
                    <a:outerShdw blurRad="38100" dist="38100" dir="2700000" algn="tl">
                      <a:srgbClr val="000000"/>
                    </a:outerShdw>
                  </a:effectLst>
                  <a:latin typeface="Fette Engschrift" pitchFamily="2" charset="0"/>
                </a:rPr>
                <a:t> </a:t>
              </a:r>
              <a:r>
                <a:rPr lang="en-US" b="0">
                  <a:solidFill>
                    <a:srgbClr val="003300"/>
                  </a:solidFill>
                  <a:effectLst/>
                  <a:latin typeface="Fette Engschrift" pitchFamily="2" charset="0"/>
                </a:rPr>
                <a:t>Object</a:t>
              </a:r>
            </a:p>
            <a:p>
              <a:pPr algn="ctr">
                <a:lnSpc>
                  <a:spcPct val="70000"/>
                </a:lnSpc>
              </a:pPr>
              <a:r>
                <a:rPr lang="en-US" b="0">
                  <a:solidFill>
                    <a:srgbClr val="003300"/>
                  </a:solidFill>
                  <a:effectLst/>
                  <a:latin typeface="Fette Engschrift" pitchFamily="2" charset="0"/>
                </a:rPr>
                <a:t>Partner</a:t>
              </a:r>
            </a:p>
          </p:txBody>
        </p:sp>
      </p:grpSp>
      <p:grpSp>
        <p:nvGrpSpPr>
          <p:cNvPr id="239" name="Group 51"/>
          <p:cNvGrpSpPr>
            <a:grpSpLocks/>
          </p:cNvGrpSpPr>
          <p:nvPr/>
        </p:nvGrpSpPr>
        <p:grpSpPr bwMode="auto">
          <a:xfrm>
            <a:off x="2971800" y="908050"/>
            <a:ext cx="914400" cy="920750"/>
            <a:chOff x="1872" y="384"/>
            <a:chExt cx="576" cy="592"/>
          </a:xfrm>
        </p:grpSpPr>
        <p:sp>
          <p:nvSpPr>
            <p:cNvPr id="240" name="Oval 52"/>
            <p:cNvSpPr>
              <a:spLocks noChangeArrowheads="1"/>
            </p:cNvSpPr>
            <p:nvPr/>
          </p:nvSpPr>
          <p:spPr bwMode="auto">
            <a:xfrm>
              <a:off x="1909" y="384"/>
              <a:ext cx="502" cy="592"/>
            </a:xfrm>
            <a:prstGeom prst="ellipse">
              <a:avLst/>
            </a:prstGeom>
            <a:gradFill rotWithShape="0">
              <a:gsLst>
                <a:gs pos="0">
                  <a:schemeClr val="bg1"/>
                </a:gs>
                <a:gs pos="100000">
                  <a:srgbClr val="FFCCFF"/>
                </a:gs>
              </a:gsLst>
              <a:path path="shape">
                <a:fillToRect l="50000" t="50000" r="50000" b="50000"/>
              </a:path>
            </a:gradFill>
            <a:ln w="9525">
              <a:round/>
              <a:headEnd/>
              <a:tailEnd/>
            </a:ln>
            <a:effectLst/>
            <a:scene3d>
              <a:camera prst="legacyObliqueTopLeft"/>
              <a:lightRig rig="legacyFlat3" dir="t"/>
            </a:scene3d>
            <a:sp3d extrusionH="227000" prstMaterial="legacyMatte">
              <a:bevelT w="13500" h="13500" prst="angle"/>
              <a:bevelB w="13500" h="13500" prst="angle"/>
              <a:extrusionClr>
                <a:srgbClr val="FFCCFF"/>
              </a:extrusionClr>
            </a:sp3d>
          </p:spPr>
          <p:txBody>
            <a:bodyPr wrap="none" anchor="ctr">
              <a:flatTx/>
            </a:bodyPr>
            <a:lstStyle/>
            <a:p>
              <a:pPr algn="ctr"/>
              <a:endParaRPr lang="en-US" sz="3200">
                <a:solidFill>
                  <a:srgbClr val="660066"/>
                </a:solidFill>
                <a:effectLst>
                  <a:outerShdw blurRad="38100" dist="38100" dir="2700000" algn="tl">
                    <a:srgbClr val="000000"/>
                  </a:outerShdw>
                </a:effectLst>
                <a:latin typeface="Fette Engschrift" pitchFamily="2" charset="0"/>
              </a:endParaRPr>
            </a:p>
          </p:txBody>
        </p:sp>
        <p:sp>
          <p:nvSpPr>
            <p:cNvPr id="241" name="Text Box 53"/>
            <p:cNvSpPr txBox="1">
              <a:spLocks noChangeArrowheads="1"/>
            </p:cNvSpPr>
            <p:nvPr/>
          </p:nvSpPr>
          <p:spPr bwMode="auto">
            <a:xfrm>
              <a:off x="1872" y="490"/>
              <a:ext cx="576" cy="388"/>
            </a:xfrm>
            <a:prstGeom prst="rect">
              <a:avLst/>
            </a:prstGeom>
            <a:noFill/>
            <a:ln w="9525">
              <a:noFill/>
              <a:miter lim="800000"/>
              <a:headEnd/>
              <a:tailEnd/>
            </a:ln>
            <a:effectLst/>
          </p:spPr>
          <p:txBody>
            <a:bodyPr>
              <a:spAutoFit/>
            </a:bodyPr>
            <a:lstStyle/>
            <a:p>
              <a:pPr algn="ctr">
                <a:lnSpc>
                  <a:spcPct val="70000"/>
                </a:lnSpc>
              </a:pPr>
              <a:r>
                <a:rPr lang="en-US" b="0">
                  <a:solidFill>
                    <a:srgbClr val="660066"/>
                  </a:solidFill>
                  <a:effectLst/>
                  <a:latin typeface="Fette Engschrift" pitchFamily="2" charset="0"/>
                </a:rPr>
                <a:t>Subject</a:t>
              </a:r>
            </a:p>
            <a:p>
              <a:pPr algn="ctr">
                <a:lnSpc>
                  <a:spcPct val="70000"/>
                </a:lnSpc>
              </a:pPr>
              <a:r>
                <a:rPr lang="en-US" b="0">
                  <a:solidFill>
                    <a:srgbClr val="660066"/>
                  </a:solidFill>
                  <a:effectLst/>
                  <a:latin typeface="Fette Engschrift" pitchFamily="2" charset="0"/>
                </a:rPr>
                <a:t>Partner</a:t>
              </a:r>
            </a:p>
          </p:txBody>
        </p:sp>
      </p:grpSp>
      <p:grpSp>
        <p:nvGrpSpPr>
          <p:cNvPr id="242" name="Group 62"/>
          <p:cNvGrpSpPr>
            <a:grpSpLocks/>
          </p:cNvGrpSpPr>
          <p:nvPr/>
        </p:nvGrpSpPr>
        <p:grpSpPr bwMode="auto">
          <a:xfrm>
            <a:off x="7473950" y="908050"/>
            <a:ext cx="874713" cy="920750"/>
            <a:chOff x="4777" y="384"/>
            <a:chExt cx="551" cy="592"/>
          </a:xfrm>
        </p:grpSpPr>
        <p:sp>
          <p:nvSpPr>
            <p:cNvPr id="243" name="Oval 63"/>
            <p:cNvSpPr>
              <a:spLocks noChangeArrowheads="1"/>
            </p:cNvSpPr>
            <p:nvPr/>
          </p:nvSpPr>
          <p:spPr bwMode="auto">
            <a:xfrm>
              <a:off x="4801" y="384"/>
              <a:ext cx="503" cy="592"/>
            </a:xfrm>
            <a:prstGeom prst="ellipse">
              <a:avLst/>
            </a:prstGeom>
            <a:gradFill rotWithShape="0">
              <a:gsLst>
                <a:gs pos="0">
                  <a:schemeClr val="bg1"/>
                </a:gs>
                <a:gs pos="100000">
                  <a:srgbClr val="FFCCCC"/>
                </a:gs>
              </a:gsLst>
              <a:path path="shape">
                <a:fillToRect l="50000" t="50000" r="50000" b="50000"/>
              </a:path>
            </a:gradFill>
            <a:ln w="9525">
              <a:round/>
              <a:headEnd/>
              <a:tailEnd/>
            </a:ln>
            <a:effectLst/>
            <a:scene3d>
              <a:camera prst="legacyObliqueTopLeft"/>
              <a:lightRig rig="legacyFlat3" dir="t"/>
            </a:scene3d>
            <a:sp3d extrusionH="227000" prstMaterial="legacyMatte">
              <a:bevelT w="13500" h="13500" prst="angle"/>
              <a:bevelB w="13500" h="13500" prst="angle"/>
              <a:extrusionClr>
                <a:srgbClr val="FFCCCC"/>
              </a:extrusionClr>
            </a:sp3d>
          </p:spPr>
          <p:txBody>
            <a:bodyPr wrap="none" anchor="ctr">
              <a:flatTx/>
            </a:bodyPr>
            <a:lstStyle/>
            <a:p>
              <a:pPr algn="ctr"/>
              <a:endParaRPr lang="en-US" sz="2600">
                <a:solidFill>
                  <a:srgbClr val="6600CC"/>
                </a:solidFill>
                <a:effectLst/>
                <a:latin typeface="Fette Engschrift" pitchFamily="2" charset="0"/>
              </a:endParaRPr>
            </a:p>
          </p:txBody>
        </p:sp>
        <p:sp>
          <p:nvSpPr>
            <p:cNvPr id="244" name="Text Box 64"/>
            <p:cNvSpPr txBox="1">
              <a:spLocks noChangeArrowheads="1"/>
            </p:cNvSpPr>
            <p:nvPr/>
          </p:nvSpPr>
          <p:spPr bwMode="auto">
            <a:xfrm>
              <a:off x="4777" y="563"/>
              <a:ext cx="551" cy="263"/>
            </a:xfrm>
            <a:prstGeom prst="rect">
              <a:avLst/>
            </a:prstGeom>
            <a:noFill/>
            <a:ln w="9525">
              <a:noFill/>
              <a:miter lim="800000"/>
              <a:headEnd/>
              <a:tailEnd/>
            </a:ln>
            <a:effectLst/>
          </p:spPr>
          <p:txBody>
            <a:bodyPr>
              <a:spAutoFit/>
            </a:bodyPr>
            <a:lstStyle/>
            <a:p>
              <a:pPr algn="ctr">
                <a:lnSpc>
                  <a:spcPct val="65000"/>
                </a:lnSpc>
              </a:pPr>
              <a:r>
                <a:rPr lang="en-US" sz="3200" b="0">
                  <a:solidFill>
                    <a:srgbClr val="800000"/>
                  </a:solidFill>
                  <a:effectLst/>
                  <a:latin typeface="Fette Engschrift" pitchFamily="2" charset="0"/>
                </a:rPr>
                <a:t>Union</a:t>
              </a:r>
            </a:p>
          </p:txBody>
        </p:sp>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11"/>
                                        </p:tgtEl>
                                        <p:attrNameLst>
                                          <p:attrName>style.visibility</p:attrName>
                                        </p:attrNameLst>
                                      </p:cBhvr>
                                      <p:to>
                                        <p:strVal val="visible"/>
                                      </p:to>
                                    </p:set>
                                    <p:anim calcmode="lin" valueType="num">
                                      <p:cBhvr>
                                        <p:cTn id="12" dur="1000" fill="hold"/>
                                        <p:tgtEl>
                                          <p:spTgt spid="111"/>
                                        </p:tgtEl>
                                        <p:attrNameLst>
                                          <p:attrName>ppt_w</p:attrName>
                                        </p:attrNameLst>
                                      </p:cBhvr>
                                      <p:tavLst>
                                        <p:tav tm="0">
                                          <p:val>
                                            <p:strVal val="#ppt_w*0.70"/>
                                          </p:val>
                                        </p:tav>
                                        <p:tav tm="100000">
                                          <p:val>
                                            <p:strVal val="#ppt_w"/>
                                          </p:val>
                                        </p:tav>
                                      </p:tavLst>
                                    </p:anim>
                                    <p:anim calcmode="lin" valueType="num">
                                      <p:cBhvr>
                                        <p:cTn id="13" dur="1000" fill="hold"/>
                                        <p:tgtEl>
                                          <p:spTgt spid="111"/>
                                        </p:tgtEl>
                                        <p:attrNameLst>
                                          <p:attrName>ppt_h</p:attrName>
                                        </p:attrNameLst>
                                      </p:cBhvr>
                                      <p:tavLst>
                                        <p:tav tm="0">
                                          <p:val>
                                            <p:strVal val="#ppt_h"/>
                                          </p:val>
                                        </p:tav>
                                        <p:tav tm="100000">
                                          <p:val>
                                            <p:strVal val="#ppt_h"/>
                                          </p:val>
                                        </p:tav>
                                      </p:tavLst>
                                    </p:anim>
                                    <p:animEffect transition="in" filter="fade">
                                      <p:cBhvr>
                                        <p:cTn id="14" dur="1000"/>
                                        <p:tgtEl>
                                          <p:spTgt spid="1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5"/>
                                        </p:tgtEl>
                                        <p:attrNameLst>
                                          <p:attrName>style.visibility</p:attrName>
                                        </p:attrNameLst>
                                      </p:cBhvr>
                                      <p:to>
                                        <p:strVal val="visible"/>
                                      </p:to>
                                    </p:set>
                                    <p:animEffect transition="in" filter="fade">
                                      <p:cBhvr>
                                        <p:cTn id="17" dur="1000"/>
                                        <p:tgtEl>
                                          <p:spTgt spid="125"/>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24"/>
                                        </p:tgtEl>
                                        <p:attrNameLst>
                                          <p:attrName>style.visibility</p:attrName>
                                        </p:attrNameLst>
                                      </p:cBhvr>
                                      <p:to>
                                        <p:strVal val="visible"/>
                                      </p:to>
                                    </p:set>
                                    <p:anim calcmode="lin" valueType="num">
                                      <p:cBhvr>
                                        <p:cTn id="22" dur="1000" fill="hold"/>
                                        <p:tgtEl>
                                          <p:spTgt spid="124"/>
                                        </p:tgtEl>
                                        <p:attrNameLst>
                                          <p:attrName>ppt_w</p:attrName>
                                        </p:attrNameLst>
                                      </p:cBhvr>
                                      <p:tavLst>
                                        <p:tav tm="0">
                                          <p:val>
                                            <p:strVal val="#ppt_w*0.70"/>
                                          </p:val>
                                        </p:tav>
                                        <p:tav tm="100000">
                                          <p:val>
                                            <p:strVal val="#ppt_w"/>
                                          </p:val>
                                        </p:tav>
                                      </p:tavLst>
                                    </p:anim>
                                    <p:anim calcmode="lin" valueType="num">
                                      <p:cBhvr>
                                        <p:cTn id="23" dur="1000" fill="hold"/>
                                        <p:tgtEl>
                                          <p:spTgt spid="124"/>
                                        </p:tgtEl>
                                        <p:attrNameLst>
                                          <p:attrName>ppt_h</p:attrName>
                                        </p:attrNameLst>
                                      </p:cBhvr>
                                      <p:tavLst>
                                        <p:tav tm="0">
                                          <p:val>
                                            <p:strVal val="#ppt_h"/>
                                          </p:val>
                                        </p:tav>
                                        <p:tav tm="100000">
                                          <p:val>
                                            <p:strVal val="#ppt_h"/>
                                          </p:val>
                                        </p:tav>
                                      </p:tavLst>
                                    </p:anim>
                                    <p:animEffect transition="in" filter="fade">
                                      <p:cBhvr>
                                        <p:cTn id="24" dur="1000"/>
                                        <p:tgtEl>
                                          <p:spTgt spid="1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6"/>
                                        </p:tgtEl>
                                        <p:attrNameLst>
                                          <p:attrName>style.visibility</p:attrName>
                                        </p:attrNameLst>
                                      </p:cBhvr>
                                      <p:to>
                                        <p:strVal val="visible"/>
                                      </p:to>
                                    </p:set>
                                    <p:animEffect transition="in" filter="fade">
                                      <p:cBhvr>
                                        <p:cTn id="27" dur="10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utoUpdateAnimBg="0"/>
      <p:bldP spid="124" grpId="0" autoUpdateAnimBg="0"/>
      <p:bldP spid="125" grpId="0" animBg="1"/>
      <p:bldP spid="12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29000">
              <a:srgbClr val="B3C5FF"/>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2" name="Group 71"/>
          <p:cNvGrpSpPr>
            <a:grpSpLocks/>
          </p:cNvGrpSpPr>
          <p:nvPr/>
        </p:nvGrpSpPr>
        <p:grpSpPr bwMode="auto">
          <a:xfrm>
            <a:off x="4422775" y="1319213"/>
            <a:ext cx="1314450" cy="1865312"/>
            <a:chOff x="1380" y="831"/>
            <a:chExt cx="828" cy="1175"/>
          </a:xfrm>
        </p:grpSpPr>
        <p:sp>
          <p:nvSpPr>
            <p:cNvPr id="794627" name="Line 3"/>
            <p:cNvSpPr>
              <a:spLocks noChangeShapeType="1"/>
            </p:cNvSpPr>
            <p:nvPr/>
          </p:nvSpPr>
          <p:spPr bwMode="auto">
            <a:xfrm rot="2478685">
              <a:off x="1380" y="880"/>
              <a:ext cx="4" cy="1126"/>
            </a:xfrm>
            <a:prstGeom prst="line">
              <a:avLst/>
            </a:prstGeom>
            <a:noFill/>
            <a:ln w="57150">
              <a:solidFill>
                <a:srgbClr val="99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794628" name="Line 4"/>
            <p:cNvSpPr>
              <a:spLocks noChangeShapeType="1"/>
            </p:cNvSpPr>
            <p:nvPr/>
          </p:nvSpPr>
          <p:spPr bwMode="auto">
            <a:xfrm rot="19038451" flipH="1">
              <a:off x="2204" y="831"/>
              <a:ext cx="4" cy="1126"/>
            </a:xfrm>
            <a:prstGeom prst="line">
              <a:avLst/>
            </a:prstGeom>
            <a:noFill/>
            <a:ln w="57150">
              <a:solidFill>
                <a:srgbClr val="99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grpSp>
        <p:nvGrpSpPr>
          <p:cNvPr id="3" name="Group 72"/>
          <p:cNvGrpSpPr>
            <a:grpSpLocks/>
          </p:cNvGrpSpPr>
          <p:nvPr/>
        </p:nvGrpSpPr>
        <p:grpSpPr bwMode="auto">
          <a:xfrm>
            <a:off x="4418013" y="2671763"/>
            <a:ext cx="1341437" cy="1836737"/>
            <a:chOff x="1377" y="1683"/>
            <a:chExt cx="845" cy="1157"/>
          </a:xfrm>
        </p:grpSpPr>
        <p:sp>
          <p:nvSpPr>
            <p:cNvPr id="794630" name="Line 6"/>
            <p:cNvSpPr>
              <a:spLocks noChangeShapeType="1"/>
            </p:cNvSpPr>
            <p:nvPr/>
          </p:nvSpPr>
          <p:spPr bwMode="auto">
            <a:xfrm rot="19176174" flipH="1">
              <a:off x="1377" y="1683"/>
              <a:ext cx="4" cy="1126"/>
            </a:xfrm>
            <a:prstGeom prst="line">
              <a:avLst/>
            </a:prstGeom>
            <a:noFill/>
            <a:ln w="57150">
              <a:solidFill>
                <a:srgbClr val="99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794631" name="Line 7"/>
            <p:cNvSpPr>
              <a:spLocks noChangeShapeType="1"/>
            </p:cNvSpPr>
            <p:nvPr/>
          </p:nvSpPr>
          <p:spPr bwMode="auto">
            <a:xfrm rot="2478685">
              <a:off x="2218" y="1714"/>
              <a:ext cx="4" cy="1126"/>
            </a:xfrm>
            <a:prstGeom prst="line">
              <a:avLst/>
            </a:prstGeom>
            <a:noFill/>
            <a:ln w="57150">
              <a:solidFill>
                <a:srgbClr val="99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sp>
        <p:nvSpPr>
          <p:cNvPr id="794632" name="Rectangle 8"/>
          <p:cNvSpPr>
            <a:spLocks noChangeArrowheads="1"/>
          </p:cNvSpPr>
          <p:nvPr/>
        </p:nvSpPr>
        <p:spPr bwMode="auto">
          <a:xfrm>
            <a:off x="0" y="5638800"/>
            <a:ext cx="9144000" cy="1219200"/>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794637" name="AutoShape 13"/>
          <p:cNvSpPr>
            <a:spLocks noChangeArrowheads="1"/>
          </p:cNvSpPr>
          <p:nvPr/>
        </p:nvSpPr>
        <p:spPr bwMode="auto">
          <a:xfrm rot="-5400000">
            <a:off x="4984751" y="2255837"/>
            <a:ext cx="342900" cy="841375"/>
          </a:xfrm>
          <a:prstGeom prst="curvedLeftArrow">
            <a:avLst>
              <a:gd name="adj1" fmla="val 49074"/>
              <a:gd name="adj2" fmla="val 98148"/>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794638" name="AutoShape 14"/>
          <p:cNvSpPr>
            <a:spLocks noChangeArrowheads="1"/>
          </p:cNvSpPr>
          <p:nvPr/>
        </p:nvSpPr>
        <p:spPr bwMode="auto">
          <a:xfrm rot="-5400000">
            <a:off x="4984751" y="2255837"/>
            <a:ext cx="342900" cy="841375"/>
          </a:xfrm>
          <a:prstGeom prst="curvedLeftArrow">
            <a:avLst>
              <a:gd name="adj1" fmla="val 49074"/>
              <a:gd name="adj2" fmla="val 98148"/>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794640" name="AutoShape 16"/>
          <p:cNvSpPr>
            <a:spLocks noChangeArrowheads="1"/>
          </p:cNvSpPr>
          <p:nvPr/>
        </p:nvSpPr>
        <p:spPr bwMode="auto">
          <a:xfrm rot="-16200000">
            <a:off x="4905376" y="2825750"/>
            <a:ext cx="342900" cy="841375"/>
          </a:xfrm>
          <a:prstGeom prst="curvedLeftArrow">
            <a:avLst>
              <a:gd name="adj1" fmla="val 49074"/>
              <a:gd name="adj2" fmla="val 98148"/>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794641" name="AutoShape 17"/>
          <p:cNvSpPr>
            <a:spLocks noChangeArrowheads="1"/>
          </p:cNvSpPr>
          <p:nvPr/>
        </p:nvSpPr>
        <p:spPr bwMode="auto">
          <a:xfrm rot="-16200000">
            <a:off x="4905376" y="2825750"/>
            <a:ext cx="342900" cy="841375"/>
          </a:xfrm>
          <a:prstGeom prst="curvedLeftArrow">
            <a:avLst>
              <a:gd name="adj1" fmla="val 49074"/>
              <a:gd name="adj2" fmla="val 98148"/>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794643" name="AutoShape 19"/>
          <p:cNvSpPr>
            <a:spLocks noChangeArrowheads="1"/>
          </p:cNvSpPr>
          <p:nvPr/>
        </p:nvSpPr>
        <p:spPr bwMode="auto">
          <a:xfrm rot="-10800000">
            <a:off x="4810125" y="2163763"/>
            <a:ext cx="230188" cy="1368425"/>
          </a:xfrm>
          <a:prstGeom prst="curvedLeftArrow">
            <a:avLst>
              <a:gd name="adj1" fmla="val 118896"/>
              <a:gd name="adj2" fmla="val 237793"/>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794644" name="AutoShape 20"/>
          <p:cNvSpPr>
            <a:spLocks noChangeArrowheads="1"/>
          </p:cNvSpPr>
          <p:nvPr/>
        </p:nvSpPr>
        <p:spPr bwMode="auto">
          <a:xfrm rot="-10800000">
            <a:off x="4810125" y="2163763"/>
            <a:ext cx="230188" cy="1368425"/>
          </a:xfrm>
          <a:prstGeom prst="curvedLeftArrow">
            <a:avLst>
              <a:gd name="adj1" fmla="val 118896"/>
              <a:gd name="adj2" fmla="val 237793"/>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794646" name="AutoShape 22"/>
          <p:cNvSpPr>
            <a:spLocks noChangeArrowheads="1"/>
          </p:cNvSpPr>
          <p:nvPr/>
        </p:nvSpPr>
        <p:spPr bwMode="auto">
          <a:xfrm>
            <a:off x="5192713" y="2278063"/>
            <a:ext cx="230187" cy="1368425"/>
          </a:xfrm>
          <a:prstGeom prst="curvedLeftArrow">
            <a:avLst>
              <a:gd name="adj1" fmla="val 118897"/>
              <a:gd name="adj2" fmla="val 237794"/>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794647" name="AutoShape 23"/>
          <p:cNvSpPr>
            <a:spLocks noChangeArrowheads="1"/>
          </p:cNvSpPr>
          <p:nvPr/>
        </p:nvSpPr>
        <p:spPr bwMode="auto">
          <a:xfrm>
            <a:off x="5192713" y="2278063"/>
            <a:ext cx="230187" cy="1368425"/>
          </a:xfrm>
          <a:prstGeom prst="curvedLeftArrow">
            <a:avLst>
              <a:gd name="adj1" fmla="val 118897"/>
              <a:gd name="adj2" fmla="val 237794"/>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794650" name="Text Box 26"/>
          <p:cNvSpPr txBox="1">
            <a:spLocks noChangeArrowheads="1"/>
          </p:cNvSpPr>
          <p:nvPr/>
        </p:nvSpPr>
        <p:spPr bwMode="auto">
          <a:xfrm>
            <a:off x="433388" y="162580"/>
            <a:ext cx="6577012" cy="523220"/>
          </a:xfrm>
          <a:prstGeom prst="rect">
            <a:avLst/>
          </a:prstGeom>
          <a:noFill/>
          <a:ln w="9525">
            <a:noFill/>
            <a:miter lim="800000"/>
            <a:headEnd/>
            <a:tailEnd/>
          </a:ln>
          <a:effectLst>
            <a:outerShdw dist="12700" dir="2700000" algn="ctr" rotWithShape="0">
              <a:schemeClr val="bg1"/>
            </a:outerShdw>
          </a:effectLst>
        </p:spPr>
        <p:txBody>
          <a:bodyPr wrap="square">
            <a:spAutoFit/>
          </a:bodyPr>
          <a:lstStyle/>
          <a:p>
            <a:r>
              <a:rPr lang="en-US" sz="2800" b="0" u="sng" dirty="0">
                <a:solidFill>
                  <a:srgbClr val="000099"/>
                </a:solidFill>
                <a:effectLst/>
                <a:latin typeface="Arial Black" pitchFamily="34" charset="0"/>
              </a:rPr>
              <a:t>The Four Position Foundation</a:t>
            </a:r>
          </a:p>
        </p:txBody>
      </p:sp>
      <p:grpSp>
        <p:nvGrpSpPr>
          <p:cNvPr id="4" name="Group 64"/>
          <p:cNvGrpSpPr>
            <a:grpSpLocks/>
          </p:cNvGrpSpPr>
          <p:nvPr/>
        </p:nvGrpSpPr>
        <p:grpSpPr bwMode="auto">
          <a:xfrm>
            <a:off x="3646488" y="2519363"/>
            <a:ext cx="1022350" cy="833437"/>
            <a:chOff x="891" y="1539"/>
            <a:chExt cx="644" cy="525"/>
          </a:xfrm>
        </p:grpSpPr>
        <p:sp>
          <p:nvSpPr>
            <p:cNvPr id="794652" name="Oval 28"/>
            <p:cNvSpPr>
              <a:spLocks noChangeArrowheads="1"/>
            </p:cNvSpPr>
            <p:nvPr/>
          </p:nvSpPr>
          <p:spPr bwMode="auto">
            <a:xfrm>
              <a:off x="891" y="1539"/>
              <a:ext cx="644" cy="525"/>
            </a:xfrm>
            <a:prstGeom prst="ellipse">
              <a:avLst/>
            </a:prstGeom>
            <a:gradFill rotWithShape="0">
              <a:gsLst>
                <a:gs pos="0">
                  <a:schemeClr val="bg1"/>
                </a:gs>
                <a:gs pos="100000">
                  <a:srgbClr val="FFCCFF"/>
                </a:gs>
              </a:gsLst>
              <a:path path="shape">
                <a:fillToRect l="50000" t="50000" r="50000" b="50000"/>
              </a:path>
            </a:gradFill>
            <a:ln w="9525">
              <a:round/>
              <a:headEnd/>
              <a:tailEnd/>
            </a:ln>
            <a:effectLst/>
            <a:scene3d>
              <a:camera prst="legacyPerspectiveBottomLeft"/>
              <a:lightRig rig="legacyNormal3" dir="t"/>
            </a:scene3d>
            <a:sp3d extrusionH="430200" prstMaterial="legacyMatte">
              <a:bevelT w="13500" h="13500" prst="angle"/>
              <a:bevelB w="13500" h="13500" prst="angle"/>
              <a:extrusionClr>
                <a:srgbClr val="FFCCFF"/>
              </a:extrusionClr>
            </a:sp3d>
          </p:spPr>
          <p:txBody>
            <a:bodyPr wrap="none" anchor="ctr">
              <a:flatTx/>
            </a:bodyPr>
            <a:lstStyle/>
            <a:p>
              <a:pPr algn="ctr">
                <a:lnSpc>
                  <a:spcPct val="75000"/>
                </a:lnSpc>
              </a:pPr>
              <a:endParaRPr lang="en-US" sz="2000" b="0">
                <a:solidFill>
                  <a:srgbClr val="660066"/>
                </a:solidFill>
                <a:effectLst/>
                <a:latin typeface="Impact" pitchFamily="34" charset="0"/>
              </a:endParaRPr>
            </a:p>
          </p:txBody>
        </p:sp>
        <p:sp>
          <p:nvSpPr>
            <p:cNvPr id="794653" name="Text Box 29"/>
            <p:cNvSpPr txBox="1">
              <a:spLocks noChangeArrowheads="1"/>
            </p:cNvSpPr>
            <p:nvPr/>
          </p:nvSpPr>
          <p:spPr bwMode="auto">
            <a:xfrm>
              <a:off x="901" y="1629"/>
              <a:ext cx="624" cy="360"/>
            </a:xfrm>
            <a:prstGeom prst="rect">
              <a:avLst/>
            </a:prstGeom>
            <a:noFill/>
            <a:ln w="9525">
              <a:noFill/>
              <a:miter lim="800000"/>
              <a:headEnd/>
              <a:tailEnd/>
            </a:ln>
            <a:effectLst/>
          </p:spPr>
          <p:txBody>
            <a:bodyPr>
              <a:spAutoFit/>
            </a:bodyPr>
            <a:lstStyle/>
            <a:p>
              <a:pPr algn="ctr">
                <a:lnSpc>
                  <a:spcPct val="75000"/>
                </a:lnSpc>
              </a:pPr>
              <a:endParaRPr lang="en-US" sz="200" b="0">
                <a:solidFill>
                  <a:srgbClr val="9900CC"/>
                </a:solidFill>
                <a:effectLst/>
                <a:latin typeface="Impact" pitchFamily="34" charset="0"/>
              </a:endParaRPr>
            </a:p>
            <a:p>
              <a:pPr algn="ctr">
                <a:lnSpc>
                  <a:spcPct val="75000"/>
                </a:lnSpc>
              </a:pPr>
              <a:r>
                <a:rPr lang="en-US" sz="2000" b="0">
                  <a:solidFill>
                    <a:srgbClr val="6600CC"/>
                  </a:solidFill>
                  <a:effectLst/>
                  <a:latin typeface="Impact" pitchFamily="34" charset="0"/>
                </a:rPr>
                <a:t>Subject</a:t>
              </a:r>
            </a:p>
            <a:p>
              <a:pPr algn="ctr">
                <a:lnSpc>
                  <a:spcPct val="75000"/>
                </a:lnSpc>
              </a:pPr>
              <a:r>
                <a:rPr lang="en-US" sz="2000" b="0">
                  <a:solidFill>
                    <a:srgbClr val="6600CC"/>
                  </a:solidFill>
                  <a:effectLst/>
                  <a:latin typeface="Impact" pitchFamily="34" charset="0"/>
                </a:rPr>
                <a:t>partner</a:t>
              </a:r>
              <a:endParaRPr lang="en-US" b="0">
                <a:solidFill>
                  <a:srgbClr val="6600CC"/>
                </a:solidFill>
                <a:effectLst/>
              </a:endParaRPr>
            </a:p>
          </p:txBody>
        </p:sp>
      </p:grpSp>
      <p:grpSp>
        <p:nvGrpSpPr>
          <p:cNvPr id="5" name="Group 69"/>
          <p:cNvGrpSpPr>
            <a:grpSpLocks/>
          </p:cNvGrpSpPr>
          <p:nvPr/>
        </p:nvGrpSpPr>
        <p:grpSpPr bwMode="auto">
          <a:xfrm>
            <a:off x="5584825" y="2519363"/>
            <a:ext cx="1044575" cy="833437"/>
            <a:chOff x="2126" y="1587"/>
            <a:chExt cx="658" cy="525"/>
          </a:xfrm>
        </p:grpSpPr>
        <p:sp>
          <p:nvSpPr>
            <p:cNvPr id="794655" name="Oval 31"/>
            <p:cNvSpPr>
              <a:spLocks noChangeArrowheads="1"/>
            </p:cNvSpPr>
            <p:nvPr/>
          </p:nvSpPr>
          <p:spPr bwMode="auto">
            <a:xfrm>
              <a:off x="2126" y="1587"/>
              <a:ext cx="644" cy="525"/>
            </a:xfrm>
            <a:prstGeom prst="ellipse">
              <a:avLst/>
            </a:prstGeom>
            <a:gradFill rotWithShape="0">
              <a:gsLst>
                <a:gs pos="0">
                  <a:srgbClr val="FFFFFF"/>
                </a:gs>
                <a:gs pos="100000">
                  <a:srgbClr val="CCFF99"/>
                </a:gs>
              </a:gsLst>
              <a:path path="shape">
                <a:fillToRect l="50000" t="50000" r="50000" b="50000"/>
              </a:path>
            </a:gradFill>
            <a:ln w="9525">
              <a:round/>
              <a:headEnd/>
              <a:tailEnd/>
            </a:ln>
            <a:effectLst/>
            <a:scene3d>
              <a:camera prst="legacyPerspectiveBottomRight"/>
              <a:lightRig rig="legacyNormal3" dir="t"/>
            </a:scene3d>
            <a:sp3d extrusionH="430200" prstMaterial="legacyMatte">
              <a:bevelT w="13500" h="13500" prst="angle"/>
              <a:bevelB w="13500" h="13500" prst="angle"/>
              <a:extrusionClr>
                <a:srgbClr val="CCFF99"/>
              </a:extrusionClr>
            </a:sp3d>
          </p:spPr>
          <p:txBody>
            <a:bodyPr wrap="none" anchor="ctr">
              <a:flatTx/>
            </a:bodyPr>
            <a:lstStyle/>
            <a:p>
              <a:pPr algn="ctr">
                <a:lnSpc>
                  <a:spcPct val="75000"/>
                </a:lnSpc>
              </a:pPr>
              <a:endParaRPr lang="en-US" sz="2000" b="0">
                <a:solidFill>
                  <a:srgbClr val="660066"/>
                </a:solidFill>
                <a:effectLst/>
                <a:latin typeface="Impact" pitchFamily="34" charset="0"/>
              </a:endParaRPr>
            </a:p>
          </p:txBody>
        </p:sp>
        <p:sp>
          <p:nvSpPr>
            <p:cNvPr id="794656" name="Text Box 32"/>
            <p:cNvSpPr txBox="1">
              <a:spLocks noChangeArrowheads="1"/>
            </p:cNvSpPr>
            <p:nvPr/>
          </p:nvSpPr>
          <p:spPr bwMode="auto">
            <a:xfrm>
              <a:off x="2160" y="1677"/>
              <a:ext cx="624" cy="360"/>
            </a:xfrm>
            <a:prstGeom prst="rect">
              <a:avLst/>
            </a:prstGeom>
            <a:noFill/>
            <a:ln w="9525">
              <a:noFill/>
              <a:miter lim="800000"/>
              <a:headEnd/>
              <a:tailEnd/>
            </a:ln>
            <a:effectLst/>
          </p:spPr>
          <p:txBody>
            <a:bodyPr>
              <a:spAutoFit/>
            </a:bodyPr>
            <a:lstStyle/>
            <a:p>
              <a:pPr algn="ctr">
                <a:lnSpc>
                  <a:spcPct val="75000"/>
                </a:lnSpc>
              </a:pPr>
              <a:endParaRPr lang="en-US" sz="200" b="0">
                <a:solidFill>
                  <a:srgbClr val="008000"/>
                </a:solidFill>
                <a:effectLst/>
                <a:latin typeface="Impact" pitchFamily="34" charset="0"/>
              </a:endParaRPr>
            </a:p>
            <a:p>
              <a:pPr algn="ctr">
                <a:lnSpc>
                  <a:spcPct val="75000"/>
                </a:lnSpc>
              </a:pPr>
              <a:r>
                <a:rPr lang="en-US" sz="2000" b="0">
                  <a:solidFill>
                    <a:srgbClr val="003300"/>
                  </a:solidFill>
                  <a:effectLst/>
                  <a:latin typeface="Impact" pitchFamily="34" charset="0"/>
                </a:rPr>
                <a:t>Object</a:t>
              </a:r>
            </a:p>
            <a:p>
              <a:pPr algn="ctr">
                <a:lnSpc>
                  <a:spcPct val="75000"/>
                </a:lnSpc>
              </a:pPr>
              <a:r>
                <a:rPr lang="en-US" sz="2000" b="0">
                  <a:solidFill>
                    <a:srgbClr val="003300"/>
                  </a:solidFill>
                  <a:effectLst/>
                  <a:latin typeface="Impact" pitchFamily="34" charset="0"/>
                </a:rPr>
                <a:t>partner</a:t>
              </a:r>
              <a:endParaRPr lang="en-US" b="0">
                <a:solidFill>
                  <a:srgbClr val="003300"/>
                </a:solidFill>
                <a:effectLst/>
              </a:endParaRPr>
            </a:p>
          </p:txBody>
        </p:sp>
      </p:grpSp>
      <p:grpSp>
        <p:nvGrpSpPr>
          <p:cNvPr id="6" name="Group 70"/>
          <p:cNvGrpSpPr>
            <a:grpSpLocks/>
          </p:cNvGrpSpPr>
          <p:nvPr/>
        </p:nvGrpSpPr>
        <p:grpSpPr bwMode="auto">
          <a:xfrm>
            <a:off x="4594225" y="3740150"/>
            <a:ext cx="1066800" cy="831850"/>
            <a:chOff x="1488" y="2356"/>
            <a:chExt cx="672" cy="524"/>
          </a:xfrm>
        </p:grpSpPr>
        <p:sp>
          <p:nvSpPr>
            <p:cNvPr id="794658" name="Oval 34"/>
            <p:cNvSpPr>
              <a:spLocks noChangeArrowheads="1"/>
            </p:cNvSpPr>
            <p:nvPr/>
          </p:nvSpPr>
          <p:spPr bwMode="auto">
            <a:xfrm>
              <a:off x="1503" y="2356"/>
              <a:ext cx="642" cy="524"/>
            </a:xfrm>
            <a:prstGeom prst="ellipse">
              <a:avLst/>
            </a:prstGeom>
            <a:gradFill rotWithShape="0">
              <a:gsLst>
                <a:gs pos="0">
                  <a:schemeClr val="bg1"/>
                </a:gs>
                <a:gs pos="100000">
                  <a:srgbClr val="FFCCCC"/>
                </a:gs>
              </a:gsLst>
              <a:path path="shape">
                <a:fillToRect l="50000" t="50000" r="50000" b="50000"/>
              </a:path>
            </a:gradFill>
            <a:ln w="9525">
              <a:round/>
              <a:headEnd/>
              <a:tailEnd/>
            </a:ln>
            <a:effectLst/>
            <a:scene3d>
              <a:camera prst="legacyPerspectiveBottom"/>
              <a:lightRig rig="legacyNormal3" dir="t"/>
            </a:scene3d>
            <a:sp3d extrusionH="887400" prstMaterial="legacyMatte">
              <a:bevelT w="13500" h="13500" prst="angle"/>
              <a:bevelB w="13500" h="13500" prst="angle"/>
              <a:extrusionClr>
                <a:srgbClr val="FFCCCC"/>
              </a:extrusionClr>
            </a:sp3d>
          </p:spPr>
          <p:txBody>
            <a:bodyPr wrap="none" anchor="ctr">
              <a:flatTx/>
            </a:bodyPr>
            <a:lstStyle/>
            <a:p>
              <a:pPr algn="ctr"/>
              <a:endParaRPr lang="en-US" sz="2800">
                <a:solidFill>
                  <a:srgbClr val="6600CC"/>
                </a:solidFill>
                <a:effectLst/>
                <a:latin typeface="Impact" pitchFamily="34" charset="0"/>
              </a:endParaRPr>
            </a:p>
          </p:txBody>
        </p:sp>
        <p:sp>
          <p:nvSpPr>
            <p:cNvPr id="794659" name="Text Box 35"/>
            <p:cNvSpPr txBox="1">
              <a:spLocks noChangeArrowheads="1"/>
            </p:cNvSpPr>
            <p:nvPr/>
          </p:nvSpPr>
          <p:spPr bwMode="auto">
            <a:xfrm>
              <a:off x="1488" y="2438"/>
              <a:ext cx="672" cy="346"/>
            </a:xfrm>
            <a:prstGeom prst="rect">
              <a:avLst/>
            </a:prstGeom>
            <a:noFill/>
            <a:ln w="9525">
              <a:noFill/>
              <a:miter lim="800000"/>
              <a:headEnd/>
              <a:tailEnd/>
            </a:ln>
            <a:effectLst/>
          </p:spPr>
          <p:txBody>
            <a:bodyPr>
              <a:spAutoFit/>
            </a:bodyPr>
            <a:lstStyle/>
            <a:p>
              <a:pPr algn="ctr"/>
              <a:endParaRPr lang="en-US" sz="200">
                <a:solidFill>
                  <a:srgbClr val="6600CC"/>
                </a:solidFill>
                <a:effectLst/>
                <a:latin typeface="Impact" pitchFamily="34" charset="0"/>
              </a:endParaRPr>
            </a:p>
            <a:p>
              <a:pPr algn="ctr"/>
              <a:r>
                <a:rPr lang="en-US" sz="2800" b="0">
                  <a:solidFill>
                    <a:srgbClr val="800000"/>
                  </a:solidFill>
                  <a:effectLst/>
                  <a:latin typeface="Impact" pitchFamily="34" charset="0"/>
                </a:rPr>
                <a:t>Union</a:t>
              </a:r>
            </a:p>
          </p:txBody>
        </p:sp>
      </p:grpSp>
      <p:grpSp>
        <p:nvGrpSpPr>
          <p:cNvPr id="7" name="Group 74"/>
          <p:cNvGrpSpPr>
            <a:grpSpLocks/>
          </p:cNvGrpSpPr>
          <p:nvPr/>
        </p:nvGrpSpPr>
        <p:grpSpPr bwMode="auto">
          <a:xfrm>
            <a:off x="685800" y="5791200"/>
            <a:ext cx="7925515" cy="862012"/>
            <a:chOff x="489" y="3416"/>
            <a:chExt cx="4431" cy="543"/>
          </a:xfrm>
        </p:grpSpPr>
        <p:sp>
          <p:nvSpPr>
            <p:cNvPr id="794661" name="Text Box 37"/>
            <p:cNvSpPr txBox="1">
              <a:spLocks noChangeArrowheads="1"/>
            </p:cNvSpPr>
            <p:nvPr/>
          </p:nvSpPr>
          <p:spPr bwMode="auto">
            <a:xfrm>
              <a:off x="665" y="3431"/>
              <a:ext cx="4255" cy="528"/>
            </a:xfrm>
            <a:prstGeom prst="rect">
              <a:avLst/>
            </a:prstGeom>
            <a:noFill/>
            <a:ln w="9525">
              <a:noFill/>
              <a:miter lim="800000"/>
              <a:headEnd/>
              <a:tailEnd/>
            </a:ln>
            <a:effectLst/>
          </p:spPr>
          <p:txBody>
            <a:bodyPr wrap="square">
              <a:spAutoFit/>
            </a:bodyPr>
            <a:lstStyle/>
            <a:p>
              <a:pPr>
                <a:lnSpc>
                  <a:spcPct val="85000"/>
                </a:lnSpc>
              </a:pPr>
              <a:r>
                <a:rPr lang="en-US" sz="1900" dirty="0">
                  <a:solidFill>
                    <a:srgbClr val="FFFFFF"/>
                  </a:solidFill>
                  <a:effectLst/>
                  <a:latin typeface="Arial Narrow" pitchFamily="34" charset="0"/>
                </a:rPr>
                <a:t>When the </a:t>
              </a:r>
              <a:r>
                <a:rPr lang="en-US" sz="1900" u="sng" dirty="0">
                  <a:solidFill>
                    <a:srgbClr val="FFFFFF"/>
                  </a:solidFill>
                  <a:effectLst/>
                  <a:latin typeface="Arial Narrow" pitchFamily="34" charset="0"/>
                </a:rPr>
                <a:t>origin(God)</a:t>
              </a:r>
              <a:r>
                <a:rPr lang="en-US" sz="1900" dirty="0">
                  <a:solidFill>
                    <a:srgbClr val="FFFFFF"/>
                  </a:solidFill>
                  <a:effectLst/>
                  <a:latin typeface="Arial Narrow" pitchFamily="34" charset="0"/>
                </a:rPr>
                <a:t>, the </a:t>
              </a:r>
              <a:r>
                <a:rPr lang="en-US" sz="1900" u="sng" dirty="0">
                  <a:solidFill>
                    <a:srgbClr val="FFFFFF"/>
                  </a:solidFill>
                  <a:effectLst/>
                  <a:latin typeface="Arial Narrow" pitchFamily="34" charset="0"/>
                </a:rPr>
                <a:t>subject partner</a:t>
              </a:r>
              <a:r>
                <a:rPr lang="en-US" sz="1900" dirty="0">
                  <a:solidFill>
                    <a:srgbClr val="FFFFFF"/>
                  </a:solidFill>
                  <a:effectLst/>
                  <a:latin typeface="Arial Narrow" pitchFamily="34" charset="0"/>
                </a:rPr>
                <a:t> and </a:t>
              </a:r>
              <a:r>
                <a:rPr lang="en-US" sz="1900" u="sng" dirty="0">
                  <a:solidFill>
                    <a:srgbClr val="FFFFFF"/>
                  </a:solidFill>
                  <a:effectLst/>
                  <a:latin typeface="Arial Narrow" pitchFamily="34" charset="0"/>
                </a:rPr>
                <a:t>object partner</a:t>
              </a:r>
              <a:r>
                <a:rPr lang="en-US" sz="1900" dirty="0">
                  <a:solidFill>
                    <a:srgbClr val="FFFFFF"/>
                  </a:solidFill>
                  <a:effectLst/>
                  <a:latin typeface="Arial Narrow" pitchFamily="34" charset="0"/>
                </a:rPr>
                <a:t> projected from the origin, and their </a:t>
              </a:r>
              <a:r>
                <a:rPr lang="en-US" sz="1900" u="sng" dirty="0">
                  <a:solidFill>
                    <a:srgbClr val="FFFFFF"/>
                  </a:solidFill>
                  <a:effectLst/>
                  <a:latin typeface="Arial Narrow" pitchFamily="34" charset="0"/>
                </a:rPr>
                <a:t>union</a:t>
              </a:r>
              <a:r>
                <a:rPr lang="en-US" sz="1900" dirty="0">
                  <a:solidFill>
                    <a:srgbClr val="FFFFFF"/>
                  </a:solidFill>
                  <a:effectLst/>
                  <a:latin typeface="Arial Narrow" pitchFamily="34" charset="0"/>
                </a:rPr>
                <a:t> all engage in a harmonious give and take action and fulfill the three object purpose,</a:t>
              </a:r>
              <a:r>
                <a:rPr lang="en-US" sz="1900" b="0" dirty="0">
                  <a:solidFill>
                    <a:srgbClr val="000099"/>
                  </a:solidFill>
                  <a:effectLst/>
                  <a:latin typeface="Arial Narrow" pitchFamily="34" charset="0"/>
                </a:rPr>
                <a:t> </a:t>
              </a:r>
              <a:r>
                <a:rPr lang="en-US" sz="1900" dirty="0">
                  <a:solidFill>
                    <a:srgbClr val="FFFFFF"/>
                  </a:solidFill>
                  <a:effectLst/>
                  <a:latin typeface="Arial Narrow" pitchFamily="34" charset="0"/>
                </a:rPr>
                <a:t>the four</a:t>
              </a:r>
              <a:r>
                <a:rPr lang="en-US" sz="1900" dirty="0">
                  <a:solidFill>
                    <a:srgbClr val="FFFF99"/>
                  </a:solidFill>
                  <a:effectLst/>
                  <a:latin typeface="Arial Narrow" pitchFamily="34" charset="0"/>
                </a:rPr>
                <a:t> </a:t>
              </a:r>
              <a:r>
                <a:rPr lang="en-US" sz="1900" dirty="0">
                  <a:solidFill>
                    <a:srgbClr val="FFFFFF"/>
                  </a:solidFill>
                  <a:effectLst/>
                  <a:latin typeface="Arial Narrow" pitchFamily="34" charset="0"/>
                </a:rPr>
                <a:t>position foundation is</a:t>
              </a:r>
              <a:r>
                <a:rPr lang="en-US" sz="1900" b="0" dirty="0">
                  <a:solidFill>
                    <a:srgbClr val="000099"/>
                  </a:solidFill>
                  <a:effectLst/>
                  <a:latin typeface="Arial Narrow" pitchFamily="34" charset="0"/>
                </a:rPr>
                <a:t> </a:t>
              </a:r>
              <a:r>
                <a:rPr lang="en-US" sz="1900" dirty="0">
                  <a:solidFill>
                    <a:srgbClr val="FFFFFF"/>
                  </a:solidFill>
                  <a:effectLst/>
                  <a:latin typeface="Arial Narrow" pitchFamily="34" charset="0"/>
                </a:rPr>
                <a:t>established.</a:t>
              </a:r>
            </a:p>
          </p:txBody>
        </p:sp>
        <p:sp>
          <p:nvSpPr>
            <p:cNvPr id="794662" name="Text Box 38"/>
            <p:cNvSpPr txBox="1">
              <a:spLocks noChangeArrowheads="1"/>
            </p:cNvSpPr>
            <p:nvPr/>
          </p:nvSpPr>
          <p:spPr bwMode="auto">
            <a:xfrm>
              <a:off x="489" y="3416"/>
              <a:ext cx="231" cy="358"/>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6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grpSp>
        <p:nvGrpSpPr>
          <p:cNvPr id="8" name="Group 47"/>
          <p:cNvGrpSpPr>
            <a:grpSpLocks/>
          </p:cNvGrpSpPr>
          <p:nvPr/>
        </p:nvGrpSpPr>
        <p:grpSpPr bwMode="auto">
          <a:xfrm>
            <a:off x="2384425" y="3810000"/>
            <a:ext cx="2362200" cy="609600"/>
            <a:chOff x="96" y="2400"/>
            <a:chExt cx="1488" cy="384"/>
          </a:xfrm>
        </p:grpSpPr>
        <p:sp>
          <p:nvSpPr>
            <p:cNvPr id="794672" name="Text Box 48"/>
            <p:cNvSpPr txBox="1">
              <a:spLocks noChangeArrowheads="1"/>
            </p:cNvSpPr>
            <p:nvPr/>
          </p:nvSpPr>
          <p:spPr bwMode="auto">
            <a:xfrm>
              <a:off x="683" y="2400"/>
              <a:ext cx="901" cy="288"/>
            </a:xfrm>
            <a:prstGeom prst="rect">
              <a:avLst/>
            </a:prstGeom>
            <a:noFill/>
            <a:ln w="9525">
              <a:noFill/>
              <a:miter lim="800000"/>
              <a:headEnd/>
              <a:tailEnd/>
            </a:ln>
            <a:effectLst/>
          </p:spPr>
          <p:txBody>
            <a:bodyPr>
              <a:spAutoFit/>
            </a:bodyPr>
            <a:lstStyle/>
            <a:p>
              <a:r>
                <a:rPr lang="en-US">
                  <a:solidFill>
                    <a:srgbClr val="0000FF"/>
                  </a:solidFill>
                  <a:effectLst/>
                  <a:latin typeface="Eurostile" pitchFamily="34" charset="0"/>
                </a:rPr>
                <a:t>_ _ _ _ _</a:t>
              </a:r>
            </a:p>
          </p:txBody>
        </p:sp>
        <p:sp>
          <p:nvSpPr>
            <p:cNvPr id="794673" name="Text Box 49"/>
            <p:cNvSpPr txBox="1">
              <a:spLocks noChangeArrowheads="1"/>
            </p:cNvSpPr>
            <p:nvPr/>
          </p:nvSpPr>
          <p:spPr bwMode="auto">
            <a:xfrm>
              <a:off x="96" y="2457"/>
              <a:ext cx="657" cy="327"/>
            </a:xfrm>
            <a:prstGeom prst="rect">
              <a:avLst/>
            </a:prstGeom>
            <a:noFill/>
            <a:ln w="9525">
              <a:noFill/>
              <a:miter lim="800000"/>
              <a:headEnd/>
              <a:tailEnd/>
            </a:ln>
            <a:effectLst>
              <a:outerShdw dir="2700000" algn="ctr" rotWithShape="0">
                <a:schemeClr val="bg1"/>
              </a:outerShdw>
            </a:effectLst>
          </p:spPr>
          <p:txBody>
            <a:bodyPr>
              <a:spAutoFit/>
            </a:bodyPr>
            <a:lstStyle/>
            <a:p>
              <a:pPr>
                <a:spcBef>
                  <a:spcPct val="50000"/>
                </a:spcBef>
              </a:pPr>
              <a:r>
                <a:rPr lang="en-US" sz="2800" b="0">
                  <a:ln>
                    <a:solidFill>
                      <a:schemeClr val="bg1"/>
                    </a:solidFill>
                  </a:ln>
                  <a:solidFill>
                    <a:srgbClr val="0000CC"/>
                  </a:solidFill>
                  <a:effectLst/>
                  <a:latin typeface="Impact" pitchFamily="34" charset="0"/>
                </a:rPr>
                <a:t>Union</a:t>
              </a:r>
            </a:p>
          </p:txBody>
        </p:sp>
      </p:grpSp>
      <p:grpSp>
        <p:nvGrpSpPr>
          <p:cNvPr id="9" name="Group 50"/>
          <p:cNvGrpSpPr>
            <a:grpSpLocks/>
          </p:cNvGrpSpPr>
          <p:nvPr/>
        </p:nvGrpSpPr>
        <p:grpSpPr bwMode="auto">
          <a:xfrm>
            <a:off x="2439988" y="2493963"/>
            <a:ext cx="1316037" cy="782637"/>
            <a:chOff x="131" y="1571"/>
            <a:chExt cx="829" cy="493"/>
          </a:xfrm>
        </p:grpSpPr>
        <p:sp>
          <p:nvSpPr>
            <p:cNvPr id="794675" name="Text Box 51"/>
            <p:cNvSpPr txBox="1">
              <a:spLocks noChangeArrowheads="1"/>
            </p:cNvSpPr>
            <p:nvPr/>
          </p:nvSpPr>
          <p:spPr bwMode="auto">
            <a:xfrm>
              <a:off x="131" y="1602"/>
              <a:ext cx="541" cy="462"/>
            </a:xfrm>
            <a:prstGeom prst="rect">
              <a:avLst/>
            </a:prstGeom>
            <a:noFill/>
            <a:ln w="9525">
              <a:noFill/>
              <a:miter lim="800000"/>
              <a:headEnd/>
              <a:tailEnd/>
            </a:ln>
            <a:effectLst>
              <a:outerShdw dir="2700000" algn="ctr" rotWithShape="0">
                <a:schemeClr val="bg1"/>
              </a:outerShdw>
            </a:effectLst>
          </p:spPr>
          <p:txBody>
            <a:bodyPr>
              <a:spAutoFit/>
            </a:bodyPr>
            <a:lstStyle/>
            <a:p>
              <a:pPr algn="ctr">
                <a:lnSpc>
                  <a:spcPct val="75000"/>
                </a:lnSpc>
              </a:pPr>
              <a:r>
                <a:rPr lang="en-US" sz="2800" b="0">
                  <a:ln>
                    <a:solidFill>
                      <a:schemeClr val="bg1"/>
                    </a:solidFill>
                  </a:ln>
                  <a:solidFill>
                    <a:srgbClr val="0000CC"/>
                  </a:solidFill>
                  <a:effectLst/>
                  <a:latin typeface="Impact" pitchFamily="34" charset="0"/>
                </a:rPr>
                <a:t>Divi-</a:t>
              </a:r>
            </a:p>
            <a:p>
              <a:pPr algn="ctr">
                <a:lnSpc>
                  <a:spcPct val="75000"/>
                </a:lnSpc>
              </a:pPr>
              <a:r>
                <a:rPr lang="en-US" sz="2800" b="0">
                  <a:ln>
                    <a:solidFill>
                      <a:schemeClr val="bg1"/>
                    </a:solidFill>
                  </a:ln>
                  <a:solidFill>
                    <a:srgbClr val="0000CC"/>
                  </a:solidFill>
                  <a:effectLst/>
                  <a:latin typeface="Impact" pitchFamily="34" charset="0"/>
                </a:rPr>
                <a:t>sion</a:t>
              </a:r>
            </a:p>
          </p:txBody>
        </p:sp>
        <p:sp>
          <p:nvSpPr>
            <p:cNvPr id="794676" name="Text Box 52"/>
            <p:cNvSpPr txBox="1">
              <a:spLocks noChangeArrowheads="1"/>
            </p:cNvSpPr>
            <p:nvPr/>
          </p:nvSpPr>
          <p:spPr bwMode="auto">
            <a:xfrm>
              <a:off x="560" y="1571"/>
              <a:ext cx="400" cy="288"/>
            </a:xfrm>
            <a:prstGeom prst="rect">
              <a:avLst/>
            </a:prstGeom>
            <a:noFill/>
            <a:ln w="9525">
              <a:noFill/>
              <a:miter lim="800000"/>
              <a:headEnd/>
              <a:tailEnd/>
            </a:ln>
            <a:effectLst/>
          </p:spPr>
          <p:txBody>
            <a:bodyPr>
              <a:spAutoFit/>
            </a:bodyPr>
            <a:lstStyle/>
            <a:p>
              <a:r>
                <a:rPr lang="en-US">
                  <a:solidFill>
                    <a:srgbClr val="0000FF"/>
                  </a:solidFill>
                  <a:effectLst/>
                  <a:latin typeface="Eurostile" pitchFamily="34" charset="0"/>
                </a:rPr>
                <a:t>_ _</a:t>
              </a:r>
            </a:p>
          </p:txBody>
        </p:sp>
      </p:grpSp>
      <p:sp>
        <p:nvSpPr>
          <p:cNvPr id="794677" name="Line 53"/>
          <p:cNvSpPr>
            <a:spLocks noChangeShapeType="1"/>
          </p:cNvSpPr>
          <p:nvPr/>
        </p:nvSpPr>
        <p:spPr bwMode="auto">
          <a:xfrm>
            <a:off x="2879725" y="1828800"/>
            <a:ext cx="0" cy="609600"/>
          </a:xfrm>
          <a:prstGeom prst="line">
            <a:avLst/>
          </a:prstGeom>
          <a:noFill/>
          <a:ln w="38100">
            <a:solidFill>
              <a:srgbClr val="00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794678" name="Line 54"/>
          <p:cNvSpPr>
            <a:spLocks noChangeShapeType="1"/>
          </p:cNvSpPr>
          <p:nvPr/>
        </p:nvSpPr>
        <p:spPr bwMode="auto">
          <a:xfrm>
            <a:off x="2879725" y="3276600"/>
            <a:ext cx="0" cy="609600"/>
          </a:xfrm>
          <a:prstGeom prst="line">
            <a:avLst/>
          </a:prstGeom>
          <a:noFill/>
          <a:ln w="38100">
            <a:solidFill>
              <a:srgbClr val="00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nvGrpSpPr>
          <p:cNvPr id="10" name="Group 55"/>
          <p:cNvGrpSpPr>
            <a:grpSpLocks/>
          </p:cNvGrpSpPr>
          <p:nvPr/>
        </p:nvGrpSpPr>
        <p:grpSpPr bwMode="auto">
          <a:xfrm>
            <a:off x="2384425" y="1219200"/>
            <a:ext cx="2249488" cy="609600"/>
            <a:chOff x="96" y="768"/>
            <a:chExt cx="1417" cy="384"/>
          </a:xfrm>
        </p:grpSpPr>
        <p:sp>
          <p:nvSpPr>
            <p:cNvPr id="794680" name="Text Box 56"/>
            <p:cNvSpPr txBox="1">
              <a:spLocks noChangeArrowheads="1"/>
            </p:cNvSpPr>
            <p:nvPr/>
          </p:nvSpPr>
          <p:spPr bwMode="auto">
            <a:xfrm>
              <a:off x="96" y="825"/>
              <a:ext cx="720" cy="327"/>
            </a:xfrm>
            <a:prstGeom prst="rect">
              <a:avLst/>
            </a:prstGeom>
            <a:noFill/>
            <a:ln w="9525">
              <a:noFill/>
              <a:miter lim="800000"/>
              <a:headEnd/>
              <a:tailEnd/>
            </a:ln>
            <a:effectLst>
              <a:outerShdw dir="2700000" algn="ctr" rotWithShape="0">
                <a:schemeClr val="bg1"/>
              </a:outerShdw>
            </a:effectLst>
          </p:spPr>
          <p:txBody>
            <a:bodyPr>
              <a:spAutoFit/>
            </a:bodyPr>
            <a:lstStyle/>
            <a:p>
              <a:pPr>
                <a:spcBef>
                  <a:spcPct val="50000"/>
                </a:spcBef>
              </a:pPr>
              <a:r>
                <a:rPr lang="en-US" sz="2800" b="0">
                  <a:ln>
                    <a:solidFill>
                      <a:schemeClr val="bg1"/>
                    </a:solidFill>
                  </a:ln>
                  <a:solidFill>
                    <a:srgbClr val="0000CC"/>
                  </a:solidFill>
                  <a:effectLst/>
                  <a:latin typeface="Impact" pitchFamily="34" charset="0"/>
                </a:rPr>
                <a:t>Origin</a:t>
              </a:r>
            </a:p>
          </p:txBody>
        </p:sp>
        <p:sp>
          <p:nvSpPr>
            <p:cNvPr id="794681" name="Text Box 57"/>
            <p:cNvSpPr txBox="1">
              <a:spLocks noChangeArrowheads="1"/>
            </p:cNvSpPr>
            <p:nvPr/>
          </p:nvSpPr>
          <p:spPr bwMode="auto">
            <a:xfrm>
              <a:off x="672" y="768"/>
              <a:ext cx="841" cy="288"/>
            </a:xfrm>
            <a:prstGeom prst="rect">
              <a:avLst/>
            </a:prstGeom>
            <a:noFill/>
            <a:ln w="9525">
              <a:noFill/>
              <a:miter lim="800000"/>
              <a:headEnd/>
              <a:tailEnd/>
            </a:ln>
            <a:effectLst/>
          </p:spPr>
          <p:txBody>
            <a:bodyPr>
              <a:spAutoFit/>
            </a:bodyPr>
            <a:lstStyle/>
            <a:p>
              <a:r>
                <a:rPr lang="en-US">
                  <a:solidFill>
                    <a:srgbClr val="0000FF"/>
                  </a:solidFill>
                  <a:effectLst/>
                  <a:latin typeface="Eurostile" pitchFamily="34" charset="0"/>
                </a:rPr>
                <a:t>_ _ _ _ _ </a:t>
              </a:r>
            </a:p>
          </p:txBody>
        </p:sp>
      </p:grpSp>
      <p:grpSp>
        <p:nvGrpSpPr>
          <p:cNvPr id="11" name="Group 58"/>
          <p:cNvGrpSpPr>
            <a:grpSpLocks/>
          </p:cNvGrpSpPr>
          <p:nvPr/>
        </p:nvGrpSpPr>
        <p:grpSpPr bwMode="auto">
          <a:xfrm>
            <a:off x="4560888" y="1066800"/>
            <a:ext cx="1111250" cy="969963"/>
            <a:chOff x="1467" y="672"/>
            <a:chExt cx="700" cy="611"/>
          </a:xfrm>
        </p:grpSpPr>
        <p:sp>
          <p:nvSpPr>
            <p:cNvPr id="794634" name="Oval 10"/>
            <p:cNvSpPr>
              <a:spLocks noChangeArrowheads="1"/>
            </p:cNvSpPr>
            <p:nvPr/>
          </p:nvSpPr>
          <p:spPr bwMode="auto">
            <a:xfrm>
              <a:off x="1467" y="672"/>
              <a:ext cx="700" cy="611"/>
            </a:xfrm>
            <a:prstGeom prst="ellipse">
              <a:avLst/>
            </a:prstGeom>
            <a:gradFill rotWithShape="0">
              <a:gsLst>
                <a:gs pos="0">
                  <a:schemeClr val="bg1"/>
                </a:gs>
                <a:gs pos="100000">
                  <a:srgbClr val="FFFFFF"/>
                </a:gs>
              </a:gsLst>
              <a:lin ang="5400000" scaled="1"/>
            </a:gradFill>
            <a:ln w="12700">
              <a:round/>
              <a:headEnd/>
              <a:tailEnd/>
            </a:ln>
            <a:effectLst/>
            <a:scene3d>
              <a:camera prst="legacyPerspectiveTop"/>
              <a:lightRig rig="legacyNormal3" dir="t"/>
            </a:scene3d>
            <a:sp3d extrusionH="887400" prstMaterial="legacyMatte">
              <a:bevelT w="13500" h="13500" prst="angle"/>
              <a:bevelB w="13500" h="13500" prst="angle"/>
              <a:extrusionClr>
                <a:srgbClr val="FFFFFF"/>
              </a:extrusionClr>
            </a:sp3d>
          </p:spPr>
          <p:txBody>
            <a:bodyPr wrap="none" anchor="ctr">
              <a:flatTx/>
            </a:bodyPr>
            <a:lstStyle/>
            <a:p>
              <a:pPr algn="ctr"/>
              <a:endParaRPr lang="en-US" sz="4800">
                <a:solidFill>
                  <a:srgbClr val="6600CC"/>
                </a:solidFill>
                <a:effectLst/>
                <a:latin typeface="Impact" pitchFamily="34" charset="0"/>
              </a:endParaRPr>
            </a:p>
          </p:txBody>
        </p:sp>
        <p:sp>
          <p:nvSpPr>
            <p:cNvPr id="794635" name="WordArt 11"/>
            <p:cNvSpPr>
              <a:spLocks noChangeArrowheads="1" noChangeShapeType="1" noTextEdit="1"/>
            </p:cNvSpPr>
            <p:nvPr/>
          </p:nvSpPr>
          <p:spPr bwMode="auto">
            <a:xfrm>
              <a:off x="1536" y="851"/>
              <a:ext cx="541" cy="253"/>
            </a:xfrm>
            <a:prstGeom prst="rect">
              <a:avLst/>
            </a:prstGeom>
          </p:spPr>
          <p:txBody>
            <a:bodyPr wrap="none" fromWordArt="1">
              <a:prstTxWarp prst="textPlain">
                <a:avLst>
                  <a:gd name="adj" fmla="val 50000"/>
                </a:avLst>
              </a:prstTxWarp>
            </a:bodyPr>
            <a:lstStyle/>
            <a:p>
              <a:pPr algn="ctr">
                <a:lnSpc>
                  <a:spcPct val="75000"/>
                </a:lnSpc>
              </a:pPr>
              <a:r>
                <a:rPr lang="en-US" sz="3600" b="0" kern="10">
                  <a:ln w="19050">
                    <a:solidFill>
                      <a:srgbClr val="5A00B4"/>
                    </a:solidFill>
                    <a:round/>
                    <a:headEnd/>
                    <a:tailEnd/>
                  </a:ln>
                  <a:gradFill rotWithShape="0">
                    <a:gsLst>
                      <a:gs pos="0">
                        <a:srgbClr val="E8D1FF"/>
                      </a:gs>
                      <a:gs pos="50000">
                        <a:srgbClr val="FFFFFF"/>
                      </a:gs>
                      <a:gs pos="100000">
                        <a:srgbClr val="E8D1FF"/>
                      </a:gs>
                    </a:gsLst>
                    <a:lin ang="2700000" scaled="1"/>
                  </a:gradFill>
                  <a:effectLst>
                    <a:outerShdw dist="35921" dir="2700000" algn="ctr" rotWithShape="0">
                      <a:srgbClr val="FFFFFF"/>
                    </a:outerShdw>
                  </a:effectLst>
                  <a:latin typeface="Impact"/>
                </a:rPr>
                <a:t>God</a:t>
              </a:r>
            </a:p>
          </p:txBody>
        </p:sp>
      </p:gr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94650"/>
                                        </p:tgtEl>
                                        <p:attrNameLst>
                                          <p:attrName>style.visibility</p:attrName>
                                        </p:attrNameLst>
                                      </p:cBhvr>
                                      <p:to>
                                        <p:strVal val="visible"/>
                                      </p:to>
                                    </p:set>
                                    <p:anim calcmode="lin" valueType="num">
                                      <p:cBhvr>
                                        <p:cTn id="7" dur="1000" fill="hold"/>
                                        <p:tgtEl>
                                          <p:spTgt spid="794650"/>
                                        </p:tgtEl>
                                        <p:attrNameLst>
                                          <p:attrName>ppt_w</p:attrName>
                                        </p:attrNameLst>
                                      </p:cBhvr>
                                      <p:tavLst>
                                        <p:tav tm="0">
                                          <p:val>
                                            <p:strVal val="#ppt_w*0.70"/>
                                          </p:val>
                                        </p:tav>
                                        <p:tav tm="100000">
                                          <p:val>
                                            <p:strVal val="#ppt_w"/>
                                          </p:val>
                                        </p:tav>
                                      </p:tavLst>
                                    </p:anim>
                                    <p:anim calcmode="lin" valueType="num">
                                      <p:cBhvr>
                                        <p:cTn id="8" dur="1000" fill="hold"/>
                                        <p:tgtEl>
                                          <p:spTgt spid="794650"/>
                                        </p:tgtEl>
                                        <p:attrNameLst>
                                          <p:attrName>ppt_h</p:attrName>
                                        </p:attrNameLst>
                                      </p:cBhvr>
                                      <p:tavLst>
                                        <p:tav tm="0">
                                          <p:val>
                                            <p:strVal val="#ppt_h"/>
                                          </p:val>
                                        </p:tav>
                                        <p:tav tm="100000">
                                          <p:val>
                                            <p:strVal val="#ppt_h"/>
                                          </p:val>
                                        </p:tav>
                                      </p:tavLst>
                                    </p:anim>
                                    <p:animEffect transition="in" filter="fade">
                                      <p:cBhvr>
                                        <p:cTn id="9" dur="1000"/>
                                        <p:tgtEl>
                                          <p:spTgt spid="79465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righ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32"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ox(out)">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32"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ox(out)">
                                      <p:cBhvr>
                                        <p:cTn id="34" dur="500"/>
                                        <p:tgtEl>
                                          <p:spTgt spid="5"/>
                                        </p:tgtEl>
                                      </p:cBhvr>
                                    </p:animEffect>
                                  </p:childTnLst>
                                </p:cTn>
                              </p:par>
                            </p:childTnLst>
                          </p:cTn>
                        </p:par>
                        <p:par>
                          <p:cTn id="35" fill="hold">
                            <p:stCondLst>
                              <p:cond delay="500"/>
                            </p:stCondLst>
                            <p:childTnLst>
                              <p:par>
                                <p:cTn id="36" presetID="22" presetClass="entr" presetSubtype="1"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up)">
                                      <p:cBhvr>
                                        <p:cTn id="38" dur="500"/>
                                        <p:tgtEl>
                                          <p:spTgt spid="2"/>
                                        </p:tgtEl>
                                      </p:cBhvr>
                                    </p:animEffect>
                                  </p:childTnLst>
                                </p:cTn>
                              </p:par>
                              <p:par>
                                <p:cTn id="39" presetID="10"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94677"/>
                                        </p:tgtEl>
                                        <p:attrNameLst>
                                          <p:attrName>style.visibility</p:attrName>
                                        </p:attrNameLst>
                                      </p:cBhvr>
                                      <p:to>
                                        <p:strVal val="visible"/>
                                      </p:to>
                                    </p:set>
                                    <p:animEffect transition="in" filter="fade">
                                      <p:cBhvr>
                                        <p:cTn id="44" dur="1000"/>
                                        <p:tgtEl>
                                          <p:spTgt spid="794677"/>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32"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box(out)">
                                      <p:cBhvr>
                                        <p:cTn id="49" dur="500"/>
                                        <p:tgtEl>
                                          <p:spTgt spid="6"/>
                                        </p:tgtEl>
                                      </p:cBhvr>
                                    </p:animEffect>
                                  </p:childTnLst>
                                </p:cTn>
                              </p:par>
                            </p:childTnLst>
                          </p:cTn>
                        </p:par>
                        <p:par>
                          <p:cTn id="50" fill="hold">
                            <p:stCondLst>
                              <p:cond delay="500"/>
                            </p:stCondLst>
                            <p:childTnLst>
                              <p:par>
                                <p:cTn id="51" presetID="22" presetClass="entr" presetSubtype="1" fill="hold" nodeType="after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up)">
                                      <p:cBhvr>
                                        <p:cTn id="53" dur="500"/>
                                        <p:tgtEl>
                                          <p:spTgt spid="3"/>
                                        </p:tgtEl>
                                      </p:cBhvr>
                                    </p:animEffect>
                                  </p:childTnLst>
                                </p:cTn>
                              </p:par>
                              <p:par>
                                <p:cTn id="54" presetID="10" presetClass="entr" presetSubtype="0"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1000"/>
                                        <p:tgtEl>
                                          <p:spTgt spid="8"/>
                                        </p:tgtEl>
                                      </p:cBhvr>
                                    </p:animEffect>
                                  </p:childTnLst>
                                </p:cTn>
                              </p:par>
                              <p:par>
                                <p:cTn id="57" presetID="10" presetClass="entr" presetSubtype="0" fill="hold" grpId="0" nodeType="withEffect">
                                  <p:stCondLst>
                                    <p:cond delay="1000"/>
                                  </p:stCondLst>
                                  <p:childTnLst>
                                    <p:set>
                                      <p:cBhvr>
                                        <p:cTn id="58" dur="1" fill="hold">
                                          <p:stCondLst>
                                            <p:cond delay="0"/>
                                          </p:stCondLst>
                                        </p:cTn>
                                        <p:tgtEl>
                                          <p:spTgt spid="794678"/>
                                        </p:tgtEl>
                                        <p:attrNameLst>
                                          <p:attrName>style.visibility</p:attrName>
                                        </p:attrNameLst>
                                      </p:cBhvr>
                                      <p:to>
                                        <p:strVal val="visible"/>
                                      </p:to>
                                    </p:set>
                                    <p:animEffect transition="in" filter="fade">
                                      <p:cBhvr>
                                        <p:cTn id="59" dur="1000"/>
                                        <p:tgtEl>
                                          <p:spTgt spid="794678"/>
                                        </p:tgtEl>
                                      </p:cBhvr>
                                    </p:animEffect>
                                  </p:childTnLst>
                                </p:cTn>
                              </p:par>
                            </p:childTnLst>
                          </p:cTn>
                        </p:par>
                        <p:par>
                          <p:cTn id="60" fill="hold">
                            <p:stCondLst>
                              <p:cond delay="2500"/>
                            </p:stCondLst>
                            <p:childTnLst>
                              <p:par>
                                <p:cTn id="61" presetID="22" presetClass="entr" presetSubtype="2" fill="hold" grpId="0" nodeType="afterEffect">
                                  <p:stCondLst>
                                    <p:cond delay="0"/>
                                  </p:stCondLst>
                                  <p:childTnLst>
                                    <p:set>
                                      <p:cBhvr>
                                        <p:cTn id="62" dur="1" fill="hold">
                                          <p:stCondLst>
                                            <p:cond delay="0"/>
                                          </p:stCondLst>
                                        </p:cTn>
                                        <p:tgtEl>
                                          <p:spTgt spid="794641"/>
                                        </p:tgtEl>
                                        <p:attrNameLst>
                                          <p:attrName>style.visibility</p:attrName>
                                        </p:attrNameLst>
                                      </p:cBhvr>
                                      <p:to>
                                        <p:strVal val="visible"/>
                                      </p:to>
                                    </p:set>
                                    <p:animEffect transition="in" filter="wipe(right)">
                                      <p:cBhvr>
                                        <p:cTn id="63" dur="500"/>
                                        <p:tgtEl>
                                          <p:spTgt spid="794641"/>
                                        </p:tgtEl>
                                      </p:cBhvr>
                                    </p:animEffect>
                                  </p:childTnLst>
                                  <p:subTnLst>
                                    <p:set>
                                      <p:cBhvr override="childStyle">
                                        <p:cTn dur="1" fill="hold" display="0" masterRel="sameClick" afterEffect="1">
                                          <p:stCondLst>
                                            <p:cond evt="end" delay="0">
                                              <p:tn val="61"/>
                                            </p:cond>
                                          </p:stCondLst>
                                        </p:cTn>
                                        <p:tgtEl>
                                          <p:spTgt spid="794641"/>
                                        </p:tgtEl>
                                        <p:attrNameLst>
                                          <p:attrName>style.visibility</p:attrName>
                                        </p:attrNameLst>
                                      </p:cBhvr>
                                      <p:to>
                                        <p:strVal val="hidden"/>
                                      </p:to>
                                    </p:set>
                                  </p:subTnLst>
                                </p:cTn>
                              </p:par>
                            </p:childTnLst>
                          </p:cTn>
                        </p:par>
                        <p:par>
                          <p:cTn id="64" fill="hold">
                            <p:stCondLst>
                              <p:cond delay="3000"/>
                            </p:stCondLst>
                            <p:childTnLst>
                              <p:par>
                                <p:cTn id="65" presetID="22" presetClass="entr" presetSubtype="8" fill="hold" grpId="0" nodeType="afterEffect">
                                  <p:stCondLst>
                                    <p:cond delay="0"/>
                                  </p:stCondLst>
                                  <p:childTnLst>
                                    <p:set>
                                      <p:cBhvr>
                                        <p:cTn id="66" dur="1" fill="hold">
                                          <p:stCondLst>
                                            <p:cond delay="0"/>
                                          </p:stCondLst>
                                        </p:cTn>
                                        <p:tgtEl>
                                          <p:spTgt spid="794637"/>
                                        </p:tgtEl>
                                        <p:attrNameLst>
                                          <p:attrName>style.visibility</p:attrName>
                                        </p:attrNameLst>
                                      </p:cBhvr>
                                      <p:to>
                                        <p:strVal val="visible"/>
                                      </p:to>
                                    </p:set>
                                    <p:animEffect transition="in" filter="wipe(left)">
                                      <p:cBhvr>
                                        <p:cTn id="67" dur="500"/>
                                        <p:tgtEl>
                                          <p:spTgt spid="794637"/>
                                        </p:tgtEl>
                                      </p:cBhvr>
                                    </p:animEffect>
                                  </p:childTnLst>
                                  <p:subTnLst>
                                    <p:set>
                                      <p:cBhvr override="childStyle">
                                        <p:cTn dur="1" fill="hold" display="0" masterRel="sameClick" afterEffect="1">
                                          <p:stCondLst>
                                            <p:cond evt="end" delay="0">
                                              <p:tn val="65"/>
                                            </p:cond>
                                          </p:stCondLst>
                                        </p:cTn>
                                        <p:tgtEl>
                                          <p:spTgt spid="794637"/>
                                        </p:tgtEl>
                                        <p:attrNameLst>
                                          <p:attrName>style.visibility</p:attrName>
                                        </p:attrNameLst>
                                      </p:cBhvr>
                                      <p:to>
                                        <p:strVal val="hidden"/>
                                      </p:to>
                                    </p:set>
                                  </p:subTnLst>
                                </p:cTn>
                              </p:par>
                            </p:childTnLst>
                          </p:cTn>
                        </p:par>
                        <p:par>
                          <p:cTn id="68" fill="hold">
                            <p:stCondLst>
                              <p:cond delay="3500"/>
                            </p:stCondLst>
                            <p:childTnLst>
                              <p:par>
                                <p:cTn id="69" presetID="22" presetClass="entr" presetSubtype="1" fill="hold" grpId="0" nodeType="afterEffect">
                                  <p:stCondLst>
                                    <p:cond delay="0"/>
                                  </p:stCondLst>
                                  <p:childTnLst>
                                    <p:set>
                                      <p:cBhvr>
                                        <p:cTn id="70" dur="1" fill="hold">
                                          <p:stCondLst>
                                            <p:cond delay="0"/>
                                          </p:stCondLst>
                                        </p:cTn>
                                        <p:tgtEl>
                                          <p:spTgt spid="794646"/>
                                        </p:tgtEl>
                                        <p:attrNameLst>
                                          <p:attrName>style.visibility</p:attrName>
                                        </p:attrNameLst>
                                      </p:cBhvr>
                                      <p:to>
                                        <p:strVal val="visible"/>
                                      </p:to>
                                    </p:set>
                                    <p:animEffect transition="in" filter="wipe(up)">
                                      <p:cBhvr>
                                        <p:cTn id="71" dur="500"/>
                                        <p:tgtEl>
                                          <p:spTgt spid="794646"/>
                                        </p:tgtEl>
                                      </p:cBhvr>
                                    </p:animEffect>
                                  </p:childTnLst>
                                  <p:subTnLst>
                                    <p:set>
                                      <p:cBhvr override="childStyle">
                                        <p:cTn dur="1" fill="hold" display="0" masterRel="sameClick" afterEffect="1">
                                          <p:stCondLst>
                                            <p:cond evt="end" delay="0">
                                              <p:tn val="69"/>
                                            </p:cond>
                                          </p:stCondLst>
                                        </p:cTn>
                                        <p:tgtEl>
                                          <p:spTgt spid="794646"/>
                                        </p:tgtEl>
                                        <p:attrNameLst>
                                          <p:attrName>style.visibility</p:attrName>
                                        </p:attrNameLst>
                                      </p:cBhvr>
                                      <p:to>
                                        <p:strVal val="hidden"/>
                                      </p:to>
                                    </p:set>
                                  </p:subTnLst>
                                </p:cTn>
                              </p:par>
                            </p:childTnLst>
                          </p:cTn>
                        </p:par>
                        <p:par>
                          <p:cTn id="72" fill="hold">
                            <p:stCondLst>
                              <p:cond delay="4000"/>
                            </p:stCondLst>
                            <p:childTnLst>
                              <p:par>
                                <p:cTn id="73" presetID="22" presetClass="entr" presetSubtype="4" fill="hold" grpId="0" nodeType="afterEffect">
                                  <p:stCondLst>
                                    <p:cond delay="0"/>
                                  </p:stCondLst>
                                  <p:childTnLst>
                                    <p:set>
                                      <p:cBhvr>
                                        <p:cTn id="74" dur="1" fill="hold">
                                          <p:stCondLst>
                                            <p:cond delay="0"/>
                                          </p:stCondLst>
                                        </p:cTn>
                                        <p:tgtEl>
                                          <p:spTgt spid="794643"/>
                                        </p:tgtEl>
                                        <p:attrNameLst>
                                          <p:attrName>style.visibility</p:attrName>
                                        </p:attrNameLst>
                                      </p:cBhvr>
                                      <p:to>
                                        <p:strVal val="visible"/>
                                      </p:to>
                                    </p:set>
                                    <p:animEffect transition="in" filter="wipe(down)">
                                      <p:cBhvr>
                                        <p:cTn id="75" dur="500"/>
                                        <p:tgtEl>
                                          <p:spTgt spid="794643"/>
                                        </p:tgtEl>
                                      </p:cBhvr>
                                    </p:animEffect>
                                  </p:childTnLst>
                                  <p:subTnLst>
                                    <p:set>
                                      <p:cBhvr override="childStyle">
                                        <p:cTn dur="1" fill="hold" display="0" masterRel="sameClick" afterEffect="1">
                                          <p:stCondLst>
                                            <p:cond evt="end" delay="0">
                                              <p:tn val="73"/>
                                            </p:cond>
                                          </p:stCondLst>
                                        </p:cTn>
                                        <p:tgtEl>
                                          <p:spTgt spid="794643"/>
                                        </p:tgtEl>
                                        <p:attrNameLst>
                                          <p:attrName>style.visibility</p:attrName>
                                        </p:attrNameLst>
                                      </p:cBhvr>
                                      <p:to>
                                        <p:strVal val="hidden"/>
                                      </p:to>
                                    </p:set>
                                  </p:subTnLst>
                                </p:cTn>
                              </p:par>
                            </p:childTnLst>
                          </p:cTn>
                        </p:par>
                        <p:par>
                          <p:cTn id="76" fill="hold">
                            <p:stCondLst>
                              <p:cond delay="4500"/>
                            </p:stCondLst>
                            <p:childTnLst>
                              <p:par>
                                <p:cTn id="77" presetID="22" presetClass="entr" presetSubtype="2" fill="hold" grpId="0" nodeType="afterEffect">
                                  <p:stCondLst>
                                    <p:cond delay="0"/>
                                  </p:stCondLst>
                                  <p:childTnLst>
                                    <p:set>
                                      <p:cBhvr>
                                        <p:cTn id="78" dur="1" fill="hold">
                                          <p:stCondLst>
                                            <p:cond delay="0"/>
                                          </p:stCondLst>
                                        </p:cTn>
                                        <p:tgtEl>
                                          <p:spTgt spid="794640"/>
                                        </p:tgtEl>
                                        <p:attrNameLst>
                                          <p:attrName>style.visibility</p:attrName>
                                        </p:attrNameLst>
                                      </p:cBhvr>
                                      <p:to>
                                        <p:strVal val="visible"/>
                                      </p:to>
                                    </p:set>
                                    <p:animEffect transition="in" filter="wipe(right)">
                                      <p:cBhvr>
                                        <p:cTn id="79" dur="500"/>
                                        <p:tgtEl>
                                          <p:spTgt spid="794640"/>
                                        </p:tgtEl>
                                      </p:cBhvr>
                                    </p:animEffect>
                                  </p:childTnLst>
                                </p:cTn>
                              </p:par>
                            </p:childTnLst>
                          </p:cTn>
                        </p:par>
                        <p:par>
                          <p:cTn id="80" fill="hold">
                            <p:stCondLst>
                              <p:cond delay="5000"/>
                            </p:stCondLst>
                            <p:childTnLst>
                              <p:par>
                                <p:cTn id="81" presetID="22" presetClass="entr" presetSubtype="8" fill="hold" grpId="0" nodeType="afterEffect">
                                  <p:stCondLst>
                                    <p:cond delay="0"/>
                                  </p:stCondLst>
                                  <p:childTnLst>
                                    <p:set>
                                      <p:cBhvr>
                                        <p:cTn id="82" dur="1" fill="hold">
                                          <p:stCondLst>
                                            <p:cond delay="0"/>
                                          </p:stCondLst>
                                        </p:cTn>
                                        <p:tgtEl>
                                          <p:spTgt spid="794638"/>
                                        </p:tgtEl>
                                        <p:attrNameLst>
                                          <p:attrName>style.visibility</p:attrName>
                                        </p:attrNameLst>
                                      </p:cBhvr>
                                      <p:to>
                                        <p:strVal val="visible"/>
                                      </p:to>
                                    </p:set>
                                    <p:animEffect transition="in" filter="wipe(left)">
                                      <p:cBhvr>
                                        <p:cTn id="83" dur="500"/>
                                        <p:tgtEl>
                                          <p:spTgt spid="794638"/>
                                        </p:tgtEl>
                                      </p:cBhvr>
                                    </p:animEffect>
                                  </p:childTnLst>
                                </p:cTn>
                              </p:par>
                            </p:childTnLst>
                          </p:cTn>
                        </p:par>
                        <p:par>
                          <p:cTn id="84" fill="hold">
                            <p:stCondLst>
                              <p:cond delay="5500"/>
                            </p:stCondLst>
                            <p:childTnLst>
                              <p:par>
                                <p:cTn id="85" presetID="22" presetClass="entr" presetSubtype="1" fill="hold" grpId="0" nodeType="afterEffect">
                                  <p:stCondLst>
                                    <p:cond delay="0"/>
                                  </p:stCondLst>
                                  <p:childTnLst>
                                    <p:set>
                                      <p:cBhvr>
                                        <p:cTn id="86" dur="1" fill="hold">
                                          <p:stCondLst>
                                            <p:cond delay="0"/>
                                          </p:stCondLst>
                                        </p:cTn>
                                        <p:tgtEl>
                                          <p:spTgt spid="794647"/>
                                        </p:tgtEl>
                                        <p:attrNameLst>
                                          <p:attrName>style.visibility</p:attrName>
                                        </p:attrNameLst>
                                      </p:cBhvr>
                                      <p:to>
                                        <p:strVal val="visible"/>
                                      </p:to>
                                    </p:set>
                                    <p:animEffect transition="in" filter="wipe(up)">
                                      <p:cBhvr>
                                        <p:cTn id="87" dur="500"/>
                                        <p:tgtEl>
                                          <p:spTgt spid="794647"/>
                                        </p:tgtEl>
                                      </p:cBhvr>
                                    </p:animEffect>
                                  </p:childTnLst>
                                </p:cTn>
                              </p:par>
                            </p:childTnLst>
                          </p:cTn>
                        </p:par>
                        <p:par>
                          <p:cTn id="88" fill="hold">
                            <p:stCondLst>
                              <p:cond delay="6000"/>
                            </p:stCondLst>
                            <p:childTnLst>
                              <p:par>
                                <p:cTn id="89" presetID="22" presetClass="entr" presetSubtype="4" fill="hold" grpId="0" nodeType="afterEffect">
                                  <p:stCondLst>
                                    <p:cond delay="0"/>
                                  </p:stCondLst>
                                  <p:childTnLst>
                                    <p:set>
                                      <p:cBhvr>
                                        <p:cTn id="90" dur="1" fill="hold">
                                          <p:stCondLst>
                                            <p:cond delay="0"/>
                                          </p:stCondLst>
                                        </p:cTn>
                                        <p:tgtEl>
                                          <p:spTgt spid="794644"/>
                                        </p:tgtEl>
                                        <p:attrNameLst>
                                          <p:attrName>style.visibility</p:attrName>
                                        </p:attrNameLst>
                                      </p:cBhvr>
                                      <p:to>
                                        <p:strVal val="visible"/>
                                      </p:to>
                                    </p:set>
                                    <p:animEffect transition="in" filter="wipe(down)">
                                      <p:cBhvr>
                                        <p:cTn id="91" dur="500"/>
                                        <p:tgtEl>
                                          <p:spTgt spid="794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4637" grpId="0" animBg="1"/>
      <p:bldP spid="794638" grpId="0" animBg="1"/>
      <p:bldP spid="794640" grpId="0" animBg="1"/>
      <p:bldP spid="794641" grpId="0" animBg="1"/>
      <p:bldP spid="794643" grpId="0" animBg="1"/>
      <p:bldP spid="794644" grpId="0" animBg="1"/>
      <p:bldP spid="794646" grpId="0" animBg="1"/>
      <p:bldP spid="794647" grpId="0" animBg="1"/>
      <p:bldP spid="794650" grpId="0"/>
      <p:bldP spid="794677" grpId="0" animBg="1"/>
      <p:bldP spid="79467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29000">
              <a:srgbClr val="B3C5FF"/>
            </a:gs>
            <a:gs pos="100000">
              <a:schemeClr val="bg1"/>
            </a:gs>
          </a:gsLst>
          <a:lin ang="5400000" scaled="1"/>
        </a:gradFill>
        <a:effectLst/>
      </p:bgPr>
    </p:bg>
    <p:spTree>
      <p:nvGrpSpPr>
        <p:cNvPr id="1" name=""/>
        <p:cNvGrpSpPr/>
        <p:nvPr/>
      </p:nvGrpSpPr>
      <p:grpSpPr>
        <a:xfrm>
          <a:off x="0" y="0"/>
          <a:ext cx="0" cy="0"/>
          <a:chOff x="0" y="0"/>
          <a:chExt cx="0" cy="0"/>
        </a:xfrm>
      </p:grpSpPr>
      <p:sp>
        <p:nvSpPr>
          <p:cNvPr id="235522" name="Rectangle 2"/>
          <p:cNvSpPr>
            <a:spLocks noChangeArrowheads="1"/>
          </p:cNvSpPr>
          <p:nvPr/>
        </p:nvSpPr>
        <p:spPr bwMode="auto">
          <a:xfrm>
            <a:off x="0" y="5638800"/>
            <a:ext cx="9144000" cy="1219200"/>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grpSp>
        <p:nvGrpSpPr>
          <p:cNvPr id="2" name="Group 249"/>
          <p:cNvGrpSpPr>
            <a:grpSpLocks/>
          </p:cNvGrpSpPr>
          <p:nvPr/>
        </p:nvGrpSpPr>
        <p:grpSpPr bwMode="auto">
          <a:xfrm>
            <a:off x="1153221" y="5897562"/>
            <a:ext cx="7152579" cy="655638"/>
            <a:chOff x="1011" y="3513"/>
            <a:chExt cx="4221" cy="413"/>
          </a:xfrm>
        </p:grpSpPr>
        <p:sp>
          <p:nvSpPr>
            <p:cNvPr id="235551" name="Text Box 31"/>
            <p:cNvSpPr txBox="1">
              <a:spLocks noChangeArrowheads="1"/>
            </p:cNvSpPr>
            <p:nvPr/>
          </p:nvSpPr>
          <p:spPr bwMode="auto">
            <a:xfrm>
              <a:off x="1200" y="3538"/>
              <a:ext cx="4032" cy="388"/>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The four position foundation is the fundamental foundation of goodness and the realization of God’s </a:t>
              </a:r>
              <a:r>
                <a:rPr lang="en-US" sz="2000" u="sng" dirty="0">
                  <a:solidFill>
                    <a:srgbClr val="FFFFFF"/>
                  </a:solidFill>
                  <a:effectLst/>
                  <a:latin typeface="Arial Narrow" pitchFamily="34" charset="0"/>
                </a:rPr>
                <a:t>eternal purpose of creation</a:t>
              </a:r>
              <a:r>
                <a:rPr lang="en-US" sz="2000" dirty="0">
                  <a:solidFill>
                    <a:srgbClr val="FFFFFF"/>
                  </a:solidFill>
                  <a:effectLst/>
                  <a:latin typeface="Arial Narrow" pitchFamily="34" charset="0"/>
                </a:rPr>
                <a:t>.</a:t>
              </a:r>
            </a:p>
          </p:txBody>
        </p:sp>
        <p:sp>
          <p:nvSpPr>
            <p:cNvPr id="235552" name="Text Box 32"/>
            <p:cNvSpPr txBox="1">
              <a:spLocks noChangeArrowheads="1"/>
            </p:cNvSpPr>
            <p:nvPr/>
          </p:nvSpPr>
          <p:spPr bwMode="auto">
            <a:xfrm>
              <a:off x="1011" y="3513"/>
              <a:ext cx="174" cy="369"/>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63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235571" name="Text Box 51"/>
          <p:cNvSpPr txBox="1">
            <a:spLocks noChangeArrowheads="1"/>
          </p:cNvSpPr>
          <p:nvPr/>
        </p:nvSpPr>
        <p:spPr bwMode="auto">
          <a:xfrm>
            <a:off x="2743200" y="4648200"/>
            <a:ext cx="4800600" cy="646331"/>
          </a:xfrm>
          <a:prstGeom prst="rect">
            <a:avLst/>
          </a:prstGeom>
          <a:noFill/>
          <a:ln w="9525">
            <a:noFill/>
            <a:miter lim="800000"/>
            <a:headEnd/>
            <a:tailEnd/>
          </a:ln>
          <a:effectLst/>
        </p:spPr>
        <p:txBody>
          <a:bodyPr wrap="square">
            <a:spAutoFit/>
          </a:bodyPr>
          <a:lstStyle/>
          <a:p>
            <a:pPr algn="ctr">
              <a:spcBef>
                <a:spcPct val="50000"/>
              </a:spcBef>
            </a:pPr>
            <a:r>
              <a:rPr lang="en-US" sz="3600" b="0">
                <a:solidFill>
                  <a:srgbClr val="0000FF"/>
                </a:solidFill>
                <a:effectLst/>
                <a:latin typeface="Fette Engschrift"/>
              </a:rPr>
              <a:t>Eternal purpose of creation </a:t>
            </a:r>
          </a:p>
        </p:txBody>
      </p:sp>
      <p:sp>
        <p:nvSpPr>
          <p:cNvPr id="68" name="Text Box 26"/>
          <p:cNvSpPr txBox="1">
            <a:spLocks noChangeArrowheads="1"/>
          </p:cNvSpPr>
          <p:nvPr/>
        </p:nvSpPr>
        <p:spPr bwMode="auto">
          <a:xfrm>
            <a:off x="433388" y="162580"/>
            <a:ext cx="6577012" cy="523220"/>
          </a:xfrm>
          <a:prstGeom prst="rect">
            <a:avLst/>
          </a:prstGeom>
          <a:noFill/>
          <a:ln w="9525">
            <a:noFill/>
            <a:miter lim="800000"/>
            <a:headEnd/>
            <a:tailEnd/>
          </a:ln>
          <a:effectLst>
            <a:outerShdw dist="12700" dir="2700000" algn="ctr" rotWithShape="0">
              <a:schemeClr val="bg1"/>
            </a:outerShdw>
          </a:effectLst>
        </p:spPr>
        <p:txBody>
          <a:bodyPr wrap="square">
            <a:spAutoFit/>
          </a:bodyPr>
          <a:lstStyle/>
          <a:p>
            <a:r>
              <a:rPr lang="en-US" sz="2800" b="0" u="sng" dirty="0">
                <a:solidFill>
                  <a:srgbClr val="000099"/>
                </a:solidFill>
                <a:effectLst/>
                <a:latin typeface="Arial Black" pitchFamily="34" charset="0"/>
              </a:rPr>
              <a:t>The Four Position Foundation</a:t>
            </a:r>
          </a:p>
        </p:txBody>
      </p:sp>
      <p:grpSp>
        <p:nvGrpSpPr>
          <p:cNvPr id="88" name="Group 87"/>
          <p:cNvGrpSpPr/>
          <p:nvPr/>
        </p:nvGrpSpPr>
        <p:grpSpPr>
          <a:xfrm>
            <a:off x="2384425" y="1066800"/>
            <a:ext cx="4244975" cy="3505200"/>
            <a:chOff x="2384425" y="1066800"/>
            <a:chExt cx="4244975" cy="3505200"/>
          </a:xfrm>
        </p:grpSpPr>
        <p:grpSp>
          <p:nvGrpSpPr>
            <p:cNvPr id="50" name="Group 71"/>
            <p:cNvGrpSpPr>
              <a:grpSpLocks/>
            </p:cNvGrpSpPr>
            <p:nvPr/>
          </p:nvGrpSpPr>
          <p:grpSpPr bwMode="auto">
            <a:xfrm>
              <a:off x="4422775" y="1319213"/>
              <a:ext cx="1314450" cy="1865312"/>
              <a:chOff x="1380" y="831"/>
              <a:chExt cx="828" cy="1175"/>
            </a:xfrm>
          </p:grpSpPr>
          <p:sp>
            <p:nvSpPr>
              <p:cNvPr id="51" name="Line 3"/>
              <p:cNvSpPr>
                <a:spLocks noChangeShapeType="1"/>
              </p:cNvSpPr>
              <p:nvPr/>
            </p:nvSpPr>
            <p:spPr bwMode="auto">
              <a:xfrm rot="2478685">
                <a:off x="1380" y="880"/>
                <a:ext cx="4" cy="1126"/>
              </a:xfrm>
              <a:prstGeom prst="line">
                <a:avLst/>
              </a:prstGeom>
              <a:noFill/>
              <a:ln w="57150">
                <a:solidFill>
                  <a:srgbClr val="99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52" name="Line 4"/>
              <p:cNvSpPr>
                <a:spLocks noChangeShapeType="1"/>
              </p:cNvSpPr>
              <p:nvPr/>
            </p:nvSpPr>
            <p:spPr bwMode="auto">
              <a:xfrm rot="19038451" flipH="1">
                <a:off x="2204" y="831"/>
                <a:ext cx="4" cy="1126"/>
              </a:xfrm>
              <a:prstGeom prst="line">
                <a:avLst/>
              </a:prstGeom>
              <a:noFill/>
              <a:ln w="57150">
                <a:solidFill>
                  <a:srgbClr val="99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grpSp>
          <p:nvGrpSpPr>
            <p:cNvPr id="53" name="Group 72"/>
            <p:cNvGrpSpPr>
              <a:grpSpLocks/>
            </p:cNvGrpSpPr>
            <p:nvPr/>
          </p:nvGrpSpPr>
          <p:grpSpPr bwMode="auto">
            <a:xfrm>
              <a:off x="4418013" y="2671763"/>
              <a:ext cx="1341437" cy="1836737"/>
              <a:chOff x="1377" y="1683"/>
              <a:chExt cx="845" cy="1157"/>
            </a:xfrm>
          </p:grpSpPr>
          <p:sp>
            <p:nvSpPr>
              <p:cNvPr id="54" name="Line 6"/>
              <p:cNvSpPr>
                <a:spLocks noChangeShapeType="1"/>
              </p:cNvSpPr>
              <p:nvPr/>
            </p:nvSpPr>
            <p:spPr bwMode="auto">
              <a:xfrm rot="19176174" flipH="1">
                <a:off x="1377" y="1683"/>
                <a:ext cx="4" cy="1126"/>
              </a:xfrm>
              <a:prstGeom prst="line">
                <a:avLst/>
              </a:prstGeom>
              <a:noFill/>
              <a:ln w="57150">
                <a:solidFill>
                  <a:srgbClr val="99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55" name="Line 7"/>
              <p:cNvSpPr>
                <a:spLocks noChangeShapeType="1"/>
              </p:cNvSpPr>
              <p:nvPr/>
            </p:nvSpPr>
            <p:spPr bwMode="auto">
              <a:xfrm rot="2478685">
                <a:off x="2218" y="1714"/>
                <a:ext cx="4" cy="1126"/>
              </a:xfrm>
              <a:prstGeom prst="line">
                <a:avLst/>
              </a:prstGeom>
              <a:noFill/>
              <a:ln w="57150">
                <a:solidFill>
                  <a:srgbClr val="99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sp>
          <p:nvSpPr>
            <p:cNvPr id="56" name="AutoShape 13"/>
            <p:cNvSpPr>
              <a:spLocks noChangeArrowheads="1"/>
            </p:cNvSpPr>
            <p:nvPr/>
          </p:nvSpPr>
          <p:spPr bwMode="auto">
            <a:xfrm rot="-5400000">
              <a:off x="4984751" y="2255837"/>
              <a:ext cx="342900" cy="841375"/>
            </a:xfrm>
            <a:prstGeom prst="curvedLeftArrow">
              <a:avLst>
                <a:gd name="adj1" fmla="val 49074"/>
                <a:gd name="adj2" fmla="val 98148"/>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57" name="AutoShape 14"/>
            <p:cNvSpPr>
              <a:spLocks noChangeArrowheads="1"/>
            </p:cNvSpPr>
            <p:nvPr/>
          </p:nvSpPr>
          <p:spPr bwMode="auto">
            <a:xfrm rot="-5400000">
              <a:off x="4984751" y="2255837"/>
              <a:ext cx="342900" cy="841375"/>
            </a:xfrm>
            <a:prstGeom prst="curvedLeftArrow">
              <a:avLst>
                <a:gd name="adj1" fmla="val 49074"/>
                <a:gd name="adj2" fmla="val 98148"/>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58" name="AutoShape 16"/>
            <p:cNvSpPr>
              <a:spLocks noChangeArrowheads="1"/>
            </p:cNvSpPr>
            <p:nvPr/>
          </p:nvSpPr>
          <p:spPr bwMode="auto">
            <a:xfrm rot="-16200000">
              <a:off x="4905376" y="2825750"/>
              <a:ext cx="342900" cy="841375"/>
            </a:xfrm>
            <a:prstGeom prst="curvedLeftArrow">
              <a:avLst>
                <a:gd name="adj1" fmla="val 49074"/>
                <a:gd name="adj2" fmla="val 98148"/>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59" name="AutoShape 17"/>
            <p:cNvSpPr>
              <a:spLocks noChangeArrowheads="1"/>
            </p:cNvSpPr>
            <p:nvPr/>
          </p:nvSpPr>
          <p:spPr bwMode="auto">
            <a:xfrm rot="-16200000">
              <a:off x="4905376" y="2825750"/>
              <a:ext cx="342900" cy="841375"/>
            </a:xfrm>
            <a:prstGeom prst="curvedLeftArrow">
              <a:avLst>
                <a:gd name="adj1" fmla="val 49074"/>
                <a:gd name="adj2" fmla="val 98148"/>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60" name="AutoShape 19"/>
            <p:cNvSpPr>
              <a:spLocks noChangeArrowheads="1"/>
            </p:cNvSpPr>
            <p:nvPr/>
          </p:nvSpPr>
          <p:spPr bwMode="auto">
            <a:xfrm rot="-10800000">
              <a:off x="4810125" y="2163763"/>
              <a:ext cx="230188" cy="1368425"/>
            </a:xfrm>
            <a:prstGeom prst="curvedLeftArrow">
              <a:avLst>
                <a:gd name="adj1" fmla="val 118896"/>
                <a:gd name="adj2" fmla="val 237793"/>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61" name="AutoShape 20"/>
            <p:cNvSpPr>
              <a:spLocks noChangeArrowheads="1"/>
            </p:cNvSpPr>
            <p:nvPr/>
          </p:nvSpPr>
          <p:spPr bwMode="auto">
            <a:xfrm rot="-10800000">
              <a:off x="4810125" y="2163763"/>
              <a:ext cx="230188" cy="1368425"/>
            </a:xfrm>
            <a:prstGeom prst="curvedLeftArrow">
              <a:avLst>
                <a:gd name="adj1" fmla="val 118896"/>
                <a:gd name="adj2" fmla="val 237793"/>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62" name="AutoShape 22"/>
            <p:cNvSpPr>
              <a:spLocks noChangeArrowheads="1"/>
            </p:cNvSpPr>
            <p:nvPr/>
          </p:nvSpPr>
          <p:spPr bwMode="auto">
            <a:xfrm>
              <a:off x="5192713" y="2278063"/>
              <a:ext cx="230187" cy="1368425"/>
            </a:xfrm>
            <a:prstGeom prst="curvedLeftArrow">
              <a:avLst>
                <a:gd name="adj1" fmla="val 118897"/>
                <a:gd name="adj2" fmla="val 237794"/>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63" name="AutoShape 23"/>
            <p:cNvSpPr>
              <a:spLocks noChangeArrowheads="1"/>
            </p:cNvSpPr>
            <p:nvPr/>
          </p:nvSpPr>
          <p:spPr bwMode="auto">
            <a:xfrm>
              <a:off x="5192713" y="2278063"/>
              <a:ext cx="230187" cy="1368425"/>
            </a:xfrm>
            <a:prstGeom prst="curvedLeftArrow">
              <a:avLst>
                <a:gd name="adj1" fmla="val 118897"/>
                <a:gd name="adj2" fmla="val 237794"/>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grpSp>
          <p:nvGrpSpPr>
            <p:cNvPr id="64" name="Group 64"/>
            <p:cNvGrpSpPr>
              <a:grpSpLocks/>
            </p:cNvGrpSpPr>
            <p:nvPr/>
          </p:nvGrpSpPr>
          <p:grpSpPr bwMode="auto">
            <a:xfrm>
              <a:off x="3646488" y="2519363"/>
              <a:ext cx="1022350" cy="833437"/>
              <a:chOff x="891" y="1539"/>
              <a:chExt cx="644" cy="525"/>
            </a:xfrm>
          </p:grpSpPr>
          <p:sp>
            <p:nvSpPr>
              <p:cNvPr id="65" name="Oval 28"/>
              <p:cNvSpPr>
                <a:spLocks noChangeArrowheads="1"/>
              </p:cNvSpPr>
              <p:nvPr/>
            </p:nvSpPr>
            <p:spPr bwMode="auto">
              <a:xfrm>
                <a:off x="891" y="1539"/>
                <a:ext cx="644" cy="525"/>
              </a:xfrm>
              <a:prstGeom prst="ellipse">
                <a:avLst/>
              </a:prstGeom>
              <a:gradFill rotWithShape="0">
                <a:gsLst>
                  <a:gs pos="0">
                    <a:schemeClr val="bg1"/>
                  </a:gs>
                  <a:gs pos="100000">
                    <a:srgbClr val="FFCCFF"/>
                  </a:gs>
                </a:gsLst>
                <a:path path="shape">
                  <a:fillToRect l="50000" t="50000" r="50000" b="50000"/>
                </a:path>
              </a:gradFill>
              <a:ln w="9525">
                <a:round/>
                <a:headEnd/>
                <a:tailEnd/>
              </a:ln>
              <a:effectLst/>
              <a:scene3d>
                <a:camera prst="legacyPerspectiveBottomLeft"/>
                <a:lightRig rig="legacyNormal3" dir="t"/>
              </a:scene3d>
              <a:sp3d extrusionH="430200" prstMaterial="legacyMatte">
                <a:bevelT w="13500" h="13500" prst="angle"/>
                <a:bevelB w="13500" h="13500" prst="angle"/>
                <a:extrusionClr>
                  <a:srgbClr val="FFCCFF"/>
                </a:extrusionClr>
              </a:sp3d>
            </p:spPr>
            <p:txBody>
              <a:bodyPr wrap="none" anchor="ctr">
                <a:flatTx/>
              </a:bodyPr>
              <a:lstStyle/>
              <a:p>
                <a:pPr algn="ctr">
                  <a:lnSpc>
                    <a:spcPct val="75000"/>
                  </a:lnSpc>
                </a:pPr>
                <a:endParaRPr lang="en-US" sz="2000" b="0">
                  <a:solidFill>
                    <a:srgbClr val="660066"/>
                  </a:solidFill>
                  <a:effectLst/>
                  <a:latin typeface="Impact" pitchFamily="34" charset="0"/>
                </a:endParaRPr>
              </a:p>
            </p:txBody>
          </p:sp>
          <p:sp>
            <p:nvSpPr>
              <p:cNvPr id="66" name="Text Box 29"/>
              <p:cNvSpPr txBox="1">
                <a:spLocks noChangeArrowheads="1"/>
              </p:cNvSpPr>
              <p:nvPr/>
            </p:nvSpPr>
            <p:spPr bwMode="auto">
              <a:xfrm>
                <a:off x="901" y="1629"/>
                <a:ext cx="624" cy="360"/>
              </a:xfrm>
              <a:prstGeom prst="rect">
                <a:avLst/>
              </a:prstGeom>
              <a:noFill/>
              <a:ln w="9525">
                <a:noFill/>
                <a:miter lim="800000"/>
                <a:headEnd/>
                <a:tailEnd/>
              </a:ln>
              <a:effectLst/>
            </p:spPr>
            <p:txBody>
              <a:bodyPr>
                <a:spAutoFit/>
              </a:bodyPr>
              <a:lstStyle/>
              <a:p>
                <a:pPr algn="ctr">
                  <a:lnSpc>
                    <a:spcPct val="75000"/>
                  </a:lnSpc>
                </a:pPr>
                <a:endParaRPr lang="en-US" sz="200" b="0">
                  <a:solidFill>
                    <a:srgbClr val="9900CC"/>
                  </a:solidFill>
                  <a:effectLst/>
                  <a:latin typeface="Impact" pitchFamily="34" charset="0"/>
                </a:endParaRPr>
              </a:p>
              <a:p>
                <a:pPr algn="ctr">
                  <a:lnSpc>
                    <a:spcPct val="75000"/>
                  </a:lnSpc>
                </a:pPr>
                <a:r>
                  <a:rPr lang="en-US" sz="2000" b="0">
                    <a:solidFill>
                      <a:srgbClr val="6600CC"/>
                    </a:solidFill>
                    <a:effectLst/>
                    <a:latin typeface="Impact" pitchFamily="34" charset="0"/>
                  </a:rPr>
                  <a:t>Subject</a:t>
                </a:r>
              </a:p>
              <a:p>
                <a:pPr algn="ctr">
                  <a:lnSpc>
                    <a:spcPct val="75000"/>
                  </a:lnSpc>
                </a:pPr>
                <a:r>
                  <a:rPr lang="en-US" sz="2000" b="0">
                    <a:solidFill>
                      <a:srgbClr val="6600CC"/>
                    </a:solidFill>
                    <a:effectLst/>
                    <a:latin typeface="Impact" pitchFamily="34" charset="0"/>
                  </a:rPr>
                  <a:t>partner</a:t>
                </a:r>
                <a:endParaRPr lang="en-US" b="0">
                  <a:solidFill>
                    <a:srgbClr val="6600CC"/>
                  </a:solidFill>
                  <a:effectLst/>
                </a:endParaRPr>
              </a:p>
            </p:txBody>
          </p:sp>
        </p:grpSp>
        <p:grpSp>
          <p:nvGrpSpPr>
            <p:cNvPr id="67" name="Group 69"/>
            <p:cNvGrpSpPr>
              <a:grpSpLocks/>
            </p:cNvGrpSpPr>
            <p:nvPr/>
          </p:nvGrpSpPr>
          <p:grpSpPr bwMode="auto">
            <a:xfrm>
              <a:off x="5584825" y="2519363"/>
              <a:ext cx="1044575" cy="833437"/>
              <a:chOff x="2126" y="1587"/>
              <a:chExt cx="658" cy="525"/>
            </a:xfrm>
          </p:grpSpPr>
          <p:sp>
            <p:nvSpPr>
              <p:cNvPr id="69" name="Oval 31"/>
              <p:cNvSpPr>
                <a:spLocks noChangeArrowheads="1"/>
              </p:cNvSpPr>
              <p:nvPr/>
            </p:nvSpPr>
            <p:spPr bwMode="auto">
              <a:xfrm>
                <a:off x="2126" y="1587"/>
                <a:ext cx="644" cy="525"/>
              </a:xfrm>
              <a:prstGeom prst="ellipse">
                <a:avLst/>
              </a:prstGeom>
              <a:gradFill rotWithShape="0">
                <a:gsLst>
                  <a:gs pos="0">
                    <a:srgbClr val="FFFFFF"/>
                  </a:gs>
                  <a:gs pos="100000">
                    <a:srgbClr val="CCFF99"/>
                  </a:gs>
                </a:gsLst>
                <a:path path="shape">
                  <a:fillToRect l="50000" t="50000" r="50000" b="50000"/>
                </a:path>
              </a:gradFill>
              <a:ln w="9525">
                <a:round/>
                <a:headEnd/>
                <a:tailEnd/>
              </a:ln>
              <a:effectLst/>
              <a:scene3d>
                <a:camera prst="legacyPerspectiveBottomRight"/>
                <a:lightRig rig="legacyNormal3" dir="t"/>
              </a:scene3d>
              <a:sp3d extrusionH="430200" prstMaterial="legacyMatte">
                <a:bevelT w="13500" h="13500" prst="angle"/>
                <a:bevelB w="13500" h="13500" prst="angle"/>
                <a:extrusionClr>
                  <a:srgbClr val="CCFF99"/>
                </a:extrusionClr>
              </a:sp3d>
            </p:spPr>
            <p:txBody>
              <a:bodyPr wrap="none" anchor="ctr">
                <a:flatTx/>
              </a:bodyPr>
              <a:lstStyle/>
              <a:p>
                <a:pPr algn="ctr">
                  <a:lnSpc>
                    <a:spcPct val="75000"/>
                  </a:lnSpc>
                </a:pPr>
                <a:endParaRPr lang="en-US" sz="2000" b="0">
                  <a:solidFill>
                    <a:srgbClr val="660066"/>
                  </a:solidFill>
                  <a:effectLst/>
                  <a:latin typeface="Impact" pitchFamily="34" charset="0"/>
                </a:endParaRPr>
              </a:p>
            </p:txBody>
          </p:sp>
          <p:sp>
            <p:nvSpPr>
              <p:cNvPr id="70" name="Text Box 32"/>
              <p:cNvSpPr txBox="1">
                <a:spLocks noChangeArrowheads="1"/>
              </p:cNvSpPr>
              <p:nvPr/>
            </p:nvSpPr>
            <p:spPr bwMode="auto">
              <a:xfrm>
                <a:off x="2160" y="1677"/>
                <a:ext cx="624" cy="360"/>
              </a:xfrm>
              <a:prstGeom prst="rect">
                <a:avLst/>
              </a:prstGeom>
              <a:noFill/>
              <a:ln w="9525">
                <a:noFill/>
                <a:miter lim="800000"/>
                <a:headEnd/>
                <a:tailEnd/>
              </a:ln>
              <a:effectLst/>
            </p:spPr>
            <p:txBody>
              <a:bodyPr>
                <a:spAutoFit/>
              </a:bodyPr>
              <a:lstStyle/>
              <a:p>
                <a:pPr algn="ctr">
                  <a:lnSpc>
                    <a:spcPct val="75000"/>
                  </a:lnSpc>
                </a:pPr>
                <a:endParaRPr lang="en-US" sz="200" b="0">
                  <a:solidFill>
                    <a:srgbClr val="008000"/>
                  </a:solidFill>
                  <a:effectLst/>
                  <a:latin typeface="Impact" pitchFamily="34" charset="0"/>
                </a:endParaRPr>
              </a:p>
              <a:p>
                <a:pPr algn="ctr">
                  <a:lnSpc>
                    <a:spcPct val="75000"/>
                  </a:lnSpc>
                </a:pPr>
                <a:r>
                  <a:rPr lang="en-US" sz="2000" b="0">
                    <a:solidFill>
                      <a:srgbClr val="003300"/>
                    </a:solidFill>
                    <a:effectLst/>
                    <a:latin typeface="Impact" pitchFamily="34" charset="0"/>
                  </a:rPr>
                  <a:t>Object</a:t>
                </a:r>
              </a:p>
              <a:p>
                <a:pPr algn="ctr">
                  <a:lnSpc>
                    <a:spcPct val="75000"/>
                  </a:lnSpc>
                </a:pPr>
                <a:r>
                  <a:rPr lang="en-US" sz="2000" b="0">
                    <a:solidFill>
                      <a:srgbClr val="003300"/>
                    </a:solidFill>
                    <a:effectLst/>
                    <a:latin typeface="Impact" pitchFamily="34" charset="0"/>
                  </a:rPr>
                  <a:t>partner</a:t>
                </a:r>
                <a:endParaRPr lang="en-US" b="0">
                  <a:solidFill>
                    <a:srgbClr val="003300"/>
                  </a:solidFill>
                  <a:effectLst/>
                </a:endParaRPr>
              </a:p>
            </p:txBody>
          </p:sp>
        </p:grpSp>
        <p:grpSp>
          <p:nvGrpSpPr>
            <p:cNvPr id="71" name="Group 70"/>
            <p:cNvGrpSpPr>
              <a:grpSpLocks/>
            </p:cNvGrpSpPr>
            <p:nvPr/>
          </p:nvGrpSpPr>
          <p:grpSpPr bwMode="auto">
            <a:xfrm>
              <a:off x="4594225" y="3740150"/>
              <a:ext cx="1066800" cy="831850"/>
              <a:chOff x="1488" y="2356"/>
              <a:chExt cx="672" cy="524"/>
            </a:xfrm>
          </p:grpSpPr>
          <p:sp>
            <p:nvSpPr>
              <p:cNvPr id="72" name="Oval 34"/>
              <p:cNvSpPr>
                <a:spLocks noChangeArrowheads="1"/>
              </p:cNvSpPr>
              <p:nvPr/>
            </p:nvSpPr>
            <p:spPr bwMode="auto">
              <a:xfrm>
                <a:off x="1503" y="2356"/>
                <a:ext cx="642" cy="524"/>
              </a:xfrm>
              <a:prstGeom prst="ellipse">
                <a:avLst/>
              </a:prstGeom>
              <a:gradFill rotWithShape="0">
                <a:gsLst>
                  <a:gs pos="0">
                    <a:schemeClr val="bg1"/>
                  </a:gs>
                  <a:gs pos="100000">
                    <a:srgbClr val="FFCCCC"/>
                  </a:gs>
                </a:gsLst>
                <a:path path="shape">
                  <a:fillToRect l="50000" t="50000" r="50000" b="50000"/>
                </a:path>
              </a:gradFill>
              <a:ln w="9525">
                <a:round/>
                <a:headEnd/>
                <a:tailEnd/>
              </a:ln>
              <a:effectLst/>
              <a:scene3d>
                <a:camera prst="legacyPerspectiveBottom"/>
                <a:lightRig rig="legacyNormal3" dir="t"/>
              </a:scene3d>
              <a:sp3d extrusionH="887400" prstMaterial="legacyMatte">
                <a:bevelT w="13500" h="13500" prst="angle"/>
                <a:bevelB w="13500" h="13500" prst="angle"/>
                <a:extrusionClr>
                  <a:srgbClr val="FFCCCC"/>
                </a:extrusionClr>
              </a:sp3d>
            </p:spPr>
            <p:txBody>
              <a:bodyPr wrap="none" anchor="ctr">
                <a:flatTx/>
              </a:bodyPr>
              <a:lstStyle/>
              <a:p>
                <a:pPr algn="ctr"/>
                <a:endParaRPr lang="en-US" sz="2800">
                  <a:solidFill>
                    <a:srgbClr val="6600CC"/>
                  </a:solidFill>
                  <a:effectLst/>
                  <a:latin typeface="Impact" pitchFamily="34" charset="0"/>
                </a:endParaRPr>
              </a:p>
            </p:txBody>
          </p:sp>
          <p:sp>
            <p:nvSpPr>
              <p:cNvPr id="73" name="Text Box 35"/>
              <p:cNvSpPr txBox="1">
                <a:spLocks noChangeArrowheads="1"/>
              </p:cNvSpPr>
              <p:nvPr/>
            </p:nvSpPr>
            <p:spPr bwMode="auto">
              <a:xfrm>
                <a:off x="1488" y="2438"/>
                <a:ext cx="672" cy="346"/>
              </a:xfrm>
              <a:prstGeom prst="rect">
                <a:avLst/>
              </a:prstGeom>
              <a:noFill/>
              <a:ln w="9525">
                <a:noFill/>
                <a:miter lim="800000"/>
                <a:headEnd/>
                <a:tailEnd/>
              </a:ln>
              <a:effectLst/>
            </p:spPr>
            <p:txBody>
              <a:bodyPr>
                <a:spAutoFit/>
              </a:bodyPr>
              <a:lstStyle/>
              <a:p>
                <a:pPr algn="ctr"/>
                <a:endParaRPr lang="en-US" sz="200">
                  <a:solidFill>
                    <a:srgbClr val="6600CC"/>
                  </a:solidFill>
                  <a:effectLst/>
                  <a:latin typeface="Impact" pitchFamily="34" charset="0"/>
                </a:endParaRPr>
              </a:p>
              <a:p>
                <a:pPr algn="ctr"/>
                <a:r>
                  <a:rPr lang="en-US" sz="2800" b="0">
                    <a:solidFill>
                      <a:srgbClr val="800000"/>
                    </a:solidFill>
                    <a:effectLst/>
                    <a:latin typeface="Impact" pitchFamily="34" charset="0"/>
                  </a:rPr>
                  <a:t>Union</a:t>
                </a:r>
              </a:p>
            </p:txBody>
          </p:sp>
        </p:grpSp>
        <p:grpSp>
          <p:nvGrpSpPr>
            <p:cNvPr id="74" name="Group 47"/>
            <p:cNvGrpSpPr>
              <a:grpSpLocks/>
            </p:cNvGrpSpPr>
            <p:nvPr/>
          </p:nvGrpSpPr>
          <p:grpSpPr bwMode="auto">
            <a:xfrm>
              <a:off x="2384425" y="3810000"/>
              <a:ext cx="2362200" cy="609600"/>
              <a:chOff x="96" y="2400"/>
              <a:chExt cx="1488" cy="384"/>
            </a:xfrm>
          </p:grpSpPr>
          <p:sp>
            <p:nvSpPr>
              <p:cNvPr id="75" name="Text Box 48"/>
              <p:cNvSpPr txBox="1">
                <a:spLocks noChangeArrowheads="1"/>
              </p:cNvSpPr>
              <p:nvPr/>
            </p:nvSpPr>
            <p:spPr bwMode="auto">
              <a:xfrm>
                <a:off x="683" y="2400"/>
                <a:ext cx="901" cy="288"/>
              </a:xfrm>
              <a:prstGeom prst="rect">
                <a:avLst/>
              </a:prstGeom>
              <a:noFill/>
              <a:ln w="9525">
                <a:noFill/>
                <a:miter lim="800000"/>
                <a:headEnd/>
                <a:tailEnd/>
              </a:ln>
              <a:effectLst/>
            </p:spPr>
            <p:txBody>
              <a:bodyPr>
                <a:spAutoFit/>
              </a:bodyPr>
              <a:lstStyle/>
              <a:p>
                <a:r>
                  <a:rPr lang="en-US">
                    <a:solidFill>
                      <a:srgbClr val="0000FF"/>
                    </a:solidFill>
                    <a:effectLst/>
                    <a:latin typeface="Eurostile" pitchFamily="34" charset="0"/>
                  </a:rPr>
                  <a:t>_ _ _ _ _</a:t>
                </a:r>
              </a:p>
            </p:txBody>
          </p:sp>
          <p:sp>
            <p:nvSpPr>
              <p:cNvPr id="76" name="Text Box 49"/>
              <p:cNvSpPr txBox="1">
                <a:spLocks noChangeArrowheads="1"/>
              </p:cNvSpPr>
              <p:nvPr/>
            </p:nvSpPr>
            <p:spPr bwMode="auto">
              <a:xfrm>
                <a:off x="96" y="2457"/>
                <a:ext cx="657" cy="327"/>
              </a:xfrm>
              <a:prstGeom prst="rect">
                <a:avLst/>
              </a:prstGeom>
              <a:noFill/>
              <a:ln w="9525">
                <a:noFill/>
                <a:miter lim="800000"/>
                <a:headEnd/>
                <a:tailEnd/>
              </a:ln>
              <a:effectLst>
                <a:outerShdw dir="2700000" algn="ctr" rotWithShape="0">
                  <a:schemeClr val="bg1"/>
                </a:outerShdw>
              </a:effectLst>
            </p:spPr>
            <p:txBody>
              <a:bodyPr>
                <a:spAutoFit/>
              </a:bodyPr>
              <a:lstStyle/>
              <a:p>
                <a:pPr>
                  <a:spcBef>
                    <a:spcPct val="50000"/>
                  </a:spcBef>
                </a:pPr>
                <a:r>
                  <a:rPr lang="en-US" sz="2800" b="0">
                    <a:ln>
                      <a:solidFill>
                        <a:schemeClr val="bg1"/>
                      </a:solidFill>
                    </a:ln>
                    <a:solidFill>
                      <a:srgbClr val="0000CC"/>
                    </a:solidFill>
                    <a:effectLst/>
                    <a:latin typeface="Impact" pitchFamily="34" charset="0"/>
                  </a:rPr>
                  <a:t>Union</a:t>
                </a:r>
              </a:p>
            </p:txBody>
          </p:sp>
        </p:grpSp>
        <p:grpSp>
          <p:nvGrpSpPr>
            <p:cNvPr id="77" name="Group 50"/>
            <p:cNvGrpSpPr>
              <a:grpSpLocks/>
            </p:cNvGrpSpPr>
            <p:nvPr/>
          </p:nvGrpSpPr>
          <p:grpSpPr bwMode="auto">
            <a:xfrm>
              <a:off x="2439988" y="2493963"/>
              <a:ext cx="1316037" cy="782637"/>
              <a:chOff x="131" y="1571"/>
              <a:chExt cx="829" cy="493"/>
            </a:xfrm>
          </p:grpSpPr>
          <p:sp>
            <p:nvSpPr>
              <p:cNvPr id="78" name="Text Box 51"/>
              <p:cNvSpPr txBox="1">
                <a:spLocks noChangeArrowheads="1"/>
              </p:cNvSpPr>
              <p:nvPr/>
            </p:nvSpPr>
            <p:spPr bwMode="auto">
              <a:xfrm>
                <a:off x="131" y="1602"/>
                <a:ext cx="541" cy="462"/>
              </a:xfrm>
              <a:prstGeom prst="rect">
                <a:avLst/>
              </a:prstGeom>
              <a:noFill/>
              <a:ln w="9525">
                <a:noFill/>
                <a:miter lim="800000"/>
                <a:headEnd/>
                <a:tailEnd/>
              </a:ln>
              <a:effectLst>
                <a:outerShdw dir="2700000" algn="ctr" rotWithShape="0">
                  <a:schemeClr val="bg1"/>
                </a:outerShdw>
              </a:effectLst>
            </p:spPr>
            <p:txBody>
              <a:bodyPr>
                <a:spAutoFit/>
              </a:bodyPr>
              <a:lstStyle/>
              <a:p>
                <a:pPr algn="ctr">
                  <a:lnSpc>
                    <a:spcPct val="75000"/>
                  </a:lnSpc>
                </a:pPr>
                <a:r>
                  <a:rPr lang="en-US" sz="2800" b="0">
                    <a:ln>
                      <a:solidFill>
                        <a:schemeClr val="bg1"/>
                      </a:solidFill>
                    </a:ln>
                    <a:solidFill>
                      <a:srgbClr val="0000CC"/>
                    </a:solidFill>
                    <a:effectLst/>
                    <a:latin typeface="Impact" pitchFamily="34" charset="0"/>
                  </a:rPr>
                  <a:t>Divi-</a:t>
                </a:r>
              </a:p>
              <a:p>
                <a:pPr algn="ctr">
                  <a:lnSpc>
                    <a:spcPct val="75000"/>
                  </a:lnSpc>
                </a:pPr>
                <a:r>
                  <a:rPr lang="en-US" sz="2800" b="0">
                    <a:ln>
                      <a:solidFill>
                        <a:schemeClr val="bg1"/>
                      </a:solidFill>
                    </a:ln>
                    <a:solidFill>
                      <a:srgbClr val="0000CC"/>
                    </a:solidFill>
                    <a:effectLst/>
                    <a:latin typeface="Impact" pitchFamily="34" charset="0"/>
                  </a:rPr>
                  <a:t>sion</a:t>
                </a:r>
              </a:p>
            </p:txBody>
          </p:sp>
          <p:sp>
            <p:nvSpPr>
              <p:cNvPr id="79" name="Text Box 52"/>
              <p:cNvSpPr txBox="1">
                <a:spLocks noChangeArrowheads="1"/>
              </p:cNvSpPr>
              <p:nvPr/>
            </p:nvSpPr>
            <p:spPr bwMode="auto">
              <a:xfrm>
                <a:off x="560" y="1571"/>
                <a:ext cx="400" cy="288"/>
              </a:xfrm>
              <a:prstGeom prst="rect">
                <a:avLst/>
              </a:prstGeom>
              <a:noFill/>
              <a:ln w="9525">
                <a:noFill/>
                <a:miter lim="800000"/>
                <a:headEnd/>
                <a:tailEnd/>
              </a:ln>
              <a:effectLst/>
            </p:spPr>
            <p:txBody>
              <a:bodyPr>
                <a:spAutoFit/>
              </a:bodyPr>
              <a:lstStyle/>
              <a:p>
                <a:r>
                  <a:rPr lang="en-US">
                    <a:solidFill>
                      <a:srgbClr val="0000FF"/>
                    </a:solidFill>
                    <a:effectLst/>
                    <a:latin typeface="Eurostile" pitchFamily="34" charset="0"/>
                  </a:rPr>
                  <a:t>_ _</a:t>
                </a:r>
              </a:p>
            </p:txBody>
          </p:sp>
        </p:grpSp>
        <p:sp>
          <p:nvSpPr>
            <p:cNvPr id="80" name="Line 53"/>
            <p:cNvSpPr>
              <a:spLocks noChangeShapeType="1"/>
            </p:cNvSpPr>
            <p:nvPr/>
          </p:nvSpPr>
          <p:spPr bwMode="auto">
            <a:xfrm>
              <a:off x="2879725" y="1828800"/>
              <a:ext cx="0" cy="609600"/>
            </a:xfrm>
            <a:prstGeom prst="line">
              <a:avLst/>
            </a:prstGeom>
            <a:noFill/>
            <a:ln w="38100">
              <a:solidFill>
                <a:srgbClr val="00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81" name="Line 54"/>
            <p:cNvSpPr>
              <a:spLocks noChangeShapeType="1"/>
            </p:cNvSpPr>
            <p:nvPr/>
          </p:nvSpPr>
          <p:spPr bwMode="auto">
            <a:xfrm>
              <a:off x="2879725" y="3276600"/>
              <a:ext cx="0" cy="609600"/>
            </a:xfrm>
            <a:prstGeom prst="line">
              <a:avLst/>
            </a:prstGeom>
            <a:noFill/>
            <a:ln w="38100">
              <a:solidFill>
                <a:srgbClr val="00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nvGrpSpPr>
            <p:cNvPr id="82" name="Group 55"/>
            <p:cNvGrpSpPr>
              <a:grpSpLocks/>
            </p:cNvGrpSpPr>
            <p:nvPr/>
          </p:nvGrpSpPr>
          <p:grpSpPr bwMode="auto">
            <a:xfrm>
              <a:off x="2384425" y="1219200"/>
              <a:ext cx="2249488" cy="609600"/>
              <a:chOff x="96" y="768"/>
              <a:chExt cx="1417" cy="384"/>
            </a:xfrm>
          </p:grpSpPr>
          <p:sp>
            <p:nvSpPr>
              <p:cNvPr id="83" name="Text Box 56"/>
              <p:cNvSpPr txBox="1">
                <a:spLocks noChangeArrowheads="1"/>
              </p:cNvSpPr>
              <p:nvPr/>
            </p:nvSpPr>
            <p:spPr bwMode="auto">
              <a:xfrm>
                <a:off x="96" y="825"/>
                <a:ext cx="720" cy="327"/>
              </a:xfrm>
              <a:prstGeom prst="rect">
                <a:avLst/>
              </a:prstGeom>
              <a:noFill/>
              <a:ln w="9525">
                <a:noFill/>
                <a:miter lim="800000"/>
                <a:headEnd/>
                <a:tailEnd/>
              </a:ln>
              <a:effectLst>
                <a:outerShdw dir="2700000" algn="ctr" rotWithShape="0">
                  <a:schemeClr val="bg1"/>
                </a:outerShdw>
              </a:effectLst>
            </p:spPr>
            <p:txBody>
              <a:bodyPr>
                <a:spAutoFit/>
              </a:bodyPr>
              <a:lstStyle/>
              <a:p>
                <a:pPr>
                  <a:spcBef>
                    <a:spcPct val="50000"/>
                  </a:spcBef>
                </a:pPr>
                <a:r>
                  <a:rPr lang="en-US" sz="2800" b="0">
                    <a:ln>
                      <a:solidFill>
                        <a:schemeClr val="bg1"/>
                      </a:solidFill>
                    </a:ln>
                    <a:solidFill>
                      <a:srgbClr val="0000CC"/>
                    </a:solidFill>
                    <a:effectLst/>
                    <a:latin typeface="Impact" pitchFamily="34" charset="0"/>
                  </a:rPr>
                  <a:t>Origin</a:t>
                </a:r>
              </a:p>
            </p:txBody>
          </p:sp>
          <p:sp>
            <p:nvSpPr>
              <p:cNvPr id="84" name="Text Box 57"/>
              <p:cNvSpPr txBox="1">
                <a:spLocks noChangeArrowheads="1"/>
              </p:cNvSpPr>
              <p:nvPr/>
            </p:nvSpPr>
            <p:spPr bwMode="auto">
              <a:xfrm>
                <a:off x="672" y="768"/>
                <a:ext cx="841" cy="288"/>
              </a:xfrm>
              <a:prstGeom prst="rect">
                <a:avLst/>
              </a:prstGeom>
              <a:noFill/>
              <a:ln w="9525">
                <a:noFill/>
                <a:miter lim="800000"/>
                <a:headEnd/>
                <a:tailEnd/>
              </a:ln>
              <a:effectLst/>
            </p:spPr>
            <p:txBody>
              <a:bodyPr>
                <a:spAutoFit/>
              </a:bodyPr>
              <a:lstStyle/>
              <a:p>
                <a:r>
                  <a:rPr lang="en-US">
                    <a:solidFill>
                      <a:srgbClr val="0000FF"/>
                    </a:solidFill>
                    <a:effectLst/>
                    <a:latin typeface="Eurostile" pitchFamily="34" charset="0"/>
                  </a:rPr>
                  <a:t>_ _ _ _ _ </a:t>
                </a:r>
              </a:p>
            </p:txBody>
          </p:sp>
        </p:grpSp>
        <p:grpSp>
          <p:nvGrpSpPr>
            <p:cNvPr id="85" name="Group 58"/>
            <p:cNvGrpSpPr>
              <a:grpSpLocks/>
            </p:cNvGrpSpPr>
            <p:nvPr/>
          </p:nvGrpSpPr>
          <p:grpSpPr bwMode="auto">
            <a:xfrm>
              <a:off x="4560888" y="1066800"/>
              <a:ext cx="1111250" cy="969963"/>
              <a:chOff x="1467" y="672"/>
              <a:chExt cx="700" cy="611"/>
            </a:xfrm>
          </p:grpSpPr>
          <p:sp>
            <p:nvSpPr>
              <p:cNvPr id="86" name="Oval 10"/>
              <p:cNvSpPr>
                <a:spLocks noChangeArrowheads="1"/>
              </p:cNvSpPr>
              <p:nvPr/>
            </p:nvSpPr>
            <p:spPr bwMode="auto">
              <a:xfrm>
                <a:off x="1467" y="672"/>
                <a:ext cx="700" cy="611"/>
              </a:xfrm>
              <a:prstGeom prst="ellipse">
                <a:avLst/>
              </a:prstGeom>
              <a:gradFill rotWithShape="0">
                <a:gsLst>
                  <a:gs pos="0">
                    <a:schemeClr val="bg1"/>
                  </a:gs>
                  <a:gs pos="100000">
                    <a:srgbClr val="FFFFFF"/>
                  </a:gs>
                </a:gsLst>
                <a:lin ang="5400000" scaled="1"/>
              </a:gradFill>
              <a:ln w="12700">
                <a:round/>
                <a:headEnd/>
                <a:tailEnd/>
              </a:ln>
              <a:effectLst/>
              <a:scene3d>
                <a:camera prst="legacyPerspectiveTop"/>
                <a:lightRig rig="legacyNormal3" dir="t"/>
              </a:scene3d>
              <a:sp3d extrusionH="887400" prstMaterial="legacyMatte">
                <a:bevelT w="13500" h="13500" prst="angle"/>
                <a:bevelB w="13500" h="13500" prst="angle"/>
                <a:extrusionClr>
                  <a:srgbClr val="FFFFFF"/>
                </a:extrusionClr>
              </a:sp3d>
            </p:spPr>
            <p:txBody>
              <a:bodyPr wrap="none" anchor="ctr">
                <a:flatTx/>
              </a:bodyPr>
              <a:lstStyle/>
              <a:p>
                <a:pPr algn="ctr"/>
                <a:endParaRPr lang="en-US" sz="4800">
                  <a:solidFill>
                    <a:srgbClr val="6600CC"/>
                  </a:solidFill>
                  <a:effectLst/>
                  <a:latin typeface="Impact" pitchFamily="34" charset="0"/>
                </a:endParaRPr>
              </a:p>
            </p:txBody>
          </p:sp>
          <p:sp>
            <p:nvSpPr>
              <p:cNvPr id="87" name="WordArt 11"/>
              <p:cNvSpPr>
                <a:spLocks noChangeArrowheads="1" noChangeShapeType="1" noTextEdit="1"/>
              </p:cNvSpPr>
              <p:nvPr/>
            </p:nvSpPr>
            <p:spPr bwMode="auto">
              <a:xfrm>
                <a:off x="1536" y="851"/>
                <a:ext cx="541" cy="253"/>
              </a:xfrm>
              <a:prstGeom prst="rect">
                <a:avLst/>
              </a:prstGeom>
            </p:spPr>
            <p:txBody>
              <a:bodyPr wrap="none" fromWordArt="1">
                <a:prstTxWarp prst="textPlain">
                  <a:avLst>
                    <a:gd name="adj" fmla="val 50000"/>
                  </a:avLst>
                </a:prstTxWarp>
              </a:bodyPr>
              <a:lstStyle/>
              <a:p>
                <a:pPr algn="ctr">
                  <a:lnSpc>
                    <a:spcPct val="75000"/>
                  </a:lnSpc>
                </a:pPr>
                <a:r>
                  <a:rPr lang="en-US" sz="3600" b="0" kern="10">
                    <a:ln w="19050">
                      <a:solidFill>
                        <a:srgbClr val="5A00B4"/>
                      </a:solidFill>
                      <a:round/>
                      <a:headEnd/>
                      <a:tailEnd/>
                    </a:ln>
                    <a:gradFill rotWithShape="0">
                      <a:gsLst>
                        <a:gs pos="0">
                          <a:srgbClr val="E8D1FF"/>
                        </a:gs>
                        <a:gs pos="50000">
                          <a:srgbClr val="FFFFFF"/>
                        </a:gs>
                        <a:gs pos="100000">
                          <a:srgbClr val="E8D1FF"/>
                        </a:gs>
                      </a:gsLst>
                      <a:lin ang="2700000" scaled="1"/>
                    </a:gradFill>
                    <a:effectLst>
                      <a:outerShdw dist="35921" dir="2700000" algn="ctr" rotWithShape="0">
                        <a:srgbClr val="FFFFFF"/>
                      </a:outerShdw>
                    </a:effectLst>
                    <a:latin typeface="Impact"/>
                  </a:rPr>
                  <a:t>God</a:t>
                </a:r>
              </a:p>
            </p:txBody>
          </p:sp>
        </p:grpSp>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35571"/>
                                        </p:tgtEl>
                                        <p:attrNameLst>
                                          <p:attrName>style.visibility</p:attrName>
                                        </p:attrNameLst>
                                      </p:cBhvr>
                                      <p:to>
                                        <p:strVal val="visible"/>
                                      </p:to>
                                    </p:set>
                                    <p:anim calcmode="lin" valueType="num">
                                      <p:cBhvr>
                                        <p:cTn id="12" dur="1000" fill="hold"/>
                                        <p:tgtEl>
                                          <p:spTgt spid="235571"/>
                                        </p:tgtEl>
                                        <p:attrNameLst>
                                          <p:attrName>ppt_w</p:attrName>
                                        </p:attrNameLst>
                                      </p:cBhvr>
                                      <p:tavLst>
                                        <p:tav tm="0">
                                          <p:val>
                                            <p:strVal val="#ppt_w*0.70"/>
                                          </p:val>
                                        </p:tav>
                                        <p:tav tm="100000">
                                          <p:val>
                                            <p:strVal val="#ppt_w"/>
                                          </p:val>
                                        </p:tav>
                                      </p:tavLst>
                                    </p:anim>
                                    <p:anim calcmode="lin" valueType="num">
                                      <p:cBhvr>
                                        <p:cTn id="13" dur="1000" fill="hold"/>
                                        <p:tgtEl>
                                          <p:spTgt spid="235571"/>
                                        </p:tgtEl>
                                        <p:attrNameLst>
                                          <p:attrName>ppt_h</p:attrName>
                                        </p:attrNameLst>
                                      </p:cBhvr>
                                      <p:tavLst>
                                        <p:tav tm="0">
                                          <p:val>
                                            <p:strVal val="#ppt_h"/>
                                          </p:val>
                                        </p:tav>
                                        <p:tav tm="100000">
                                          <p:val>
                                            <p:strVal val="#ppt_h"/>
                                          </p:val>
                                        </p:tav>
                                      </p:tavLst>
                                    </p:anim>
                                    <p:animEffect transition="in" filter="fade">
                                      <p:cBhvr>
                                        <p:cTn id="14" dur="1000"/>
                                        <p:tgtEl>
                                          <p:spTgt spid="235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1"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16200000" scaled="1"/>
          <a:tileRect/>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E90DC8F-F41E-8C97-F138-A0845B70764D}"/>
              </a:ext>
            </a:extLst>
          </p:cNvPr>
          <p:cNvGrpSpPr/>
          <p:nvPr/>
        </p:nvGrpSpPr>
        <p:grpSpPr>
          <a:xfrm>
            <a:off x="0" y="0"/>
            <a:ext cx="9144000" cy="6858000"/>
            <a:chOff x="0" y="0"/>
            <a:chExt cx="9144000" cy="6858000"/>
          </a:xfrm>
        </p:grpSpPr>
        <p:pic>
          <p:nvPicPr>
            <p:cNvPr id="239733" name="Picture 117" descr="603072"/>
            <p:cNvPicPr>
              <a:picLocks noChangeAspect="1" noChangeArrowheads="1"/>
            </p:cNvPicPr>
            <p:nvPr/>
          </p:nvPicPr>
          <p:blipFill>
            <a:blip r:embed="rId3" cstate="print">
              <a:lum bright="-12000"/>
            </a:blip>
            <a:srcRect/>
            <a:stretch>
              <a:fillRect/>
            </a:stretch>
          </p:blipFill>
          <p:spPr bwMode="auto">
            <a:xfrm>
              <a:off x="0" y="0"/>
              <a:ext cx="9144000" cy="6858000"/>
            </a:xfrm>
            <a:prstGeom prst="rect">
              <a:avLst/>
            </a:prstGeom>
            <a:noFill/>
          </p:spPr>
        </p:pic>
        <p:pic>
          <p:nvPicPr>
            <p:cNvPr id="28" name="Picture 157" descr="rendeer"/>
            <p:cNvPicPr>
              <a:picLocks noChangeAspect="1" noChangeArrowheads="1"/>
            </p:cNvPicPr>
            <p:nvPr/>
          </p:nvPicPr>
          <p:blipFill>
            <a:blip r:embed="rId4" cstate="print">
              <a:clrChange>
                <a:clrFrom>
                  <a:srgbClr val="FFFFFF"/>
                </a:clrFrom>
                <a:clrTo>
                  <a:srgbClr val="FFFFFF">
                    <a:alpha val="0"/>
                  </a:srgbClr>
                </a:clrTo>
              </a:clrChange>
              <a:lum bright="6000" contrast="-6000"/>
            </a:blip>
            <a:srcRect l="38637" t="30556" r="39394" b="31482"/>
            <a:stretch>
              <a:fillRect/>
            </a:stretch>
          </p:blipFill>
          <p:spPr bwMode="auto">
            <a:xfrm>
              <a:off x="0" y="1828800"/>
              <a:ext cx="2209800" cy="3124200"/>
            </a:xfrm>
            <a:prstGeom prst="rect">
              <a:avLst/>
            </a:prstGeom>
            <a:noFill/>
          </p:spPr>
        </p:pic>
        <p:pic>
          <p:nvPicPr>
            <p:cNvPr id="10" name="Picture 9" descr="A skeleton holding a leaf&#10;&#10;Description automatically generated with low confidence">
              <a:extLst>
                <a:ext uri="{FF2B5EF4-FFF2-40B4-BE49-F238E27FC236}">
                  <a16:creationId xmlns:a16="http://schemas.microsoft.com/office/drawing/2014/main" id="{86BAE00A-360C-6A5B-EAAB-0D85BE952B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85975" y="3200400"/>
              <a:ext cx="1724025" cy="1979437"/>
            </a:xfrm>
            <a:prstGeom prst="rect">
              <a:avLst/>
            </a:prstGeom>
          </p:spPr>
        </p:pic>
        <p:graphicFrame>
          <p:nvGraphicFramePr>
            <p:cNvPr id="239735" name="Object 119"/>
            <p:cNvGraphicFramePr>
              <a:graphicFrameLocks noChangeAspect="1"/>
            </p:cNvGraphicFramePr>
            <p:nvPr>
              <p:extLst>
                <p:ext uri="{D42A27DB-BD31-4B8C-83A1-F6EECF244321}">
                  <p14:modId xmlns:p14="http://schemas.microsoft.com/office/powerpoint/2010/main" val="3959404620"/>
                </p:ext>
              </p:extLst>
            </p:nvPr>
          </p:nvGraphicFramePr>
          <p:xfrm>
            <a:off x="3348038" y="1397001"/>
            <a:ext cx="914400" cy="423863"/>
          </p:xfrm>
          <a:graphic>
            <a:graphicData uri="http://schemas.openxmlformats.org/presentationml/2006/ole">
              <mc:AlternateContent xmlns:mc="http://schemas.openxmlformats.org/markup-compatibility/2006">
                <mc:Choice xmlns:v="urn:schemas-microsoft-com:vml" Requires="v">
                  <p:oleObj name="Clip" r:id="rId6" imgW="1584655" imgH="734263" progId="">
                    <p:embed/>
                  </p:oleObj>
                </mc:Choice>
                <mc:Fallback>
                  <p:oleObj name="Clip" r:id="rId6" imgW="1584655" imgH="734263" progId="">
                    <p:embed/>
                    <p:pic>
                      <p:nvPicPr>
                        <p:cNvPr id="239735" name="Object 1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8038" y="1397001"/>
                          <a:ext cx="914400" cy="423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9736" name="Object 120"/>
            <p:cNvGraphicFramePr>
              <a:graphicFrameLocks noChangeAspect="1"/>
            </p:cNvGraphicFramePr>
            <p:nvPr>
              <p:extLst>
                <p:ext uri="{D42A27DB-BD31-4B8C-83A1-F6EECF244321}">
                  <p14:modId xmlns:p14="http://schemas.microsoft.com/office/powerpoint/2010/main" val="4252586190"/>
                </p:ext>
              </p:extLst>
            </p:nvPr>
          </p:nvGraphicFramePr>
          <p:xfrm>
            <a:off x="8712200" y="3759203"/>
            <a:ext cx="427038" cy="838201"/>
          </p:xfrm>
          <a:graphic>
            <a:graphicData uri="http://schemas.openxmlformats.org/presentationml/2006/ole">
              <mc:AlternateContent xmlns:mc="http://schemas.openxmlformats.org/markup-compatibility/2006">
                <mc:Choice xmlns:v="urn:schemas-microsoft-com:vml" Requires="v">
                  <p:oleObj name="Clip" r:id="rId8" imgW="497434" imgH="977494" progId="">
                    <p:embed/>
                  </p:oleObj>
                </mc:Choice>
                <mc:Fallback>
                  <p:oleObj name="Clip" r:id="rId8" imgW="497434" imgH="977494" progId="">
                    <p:embed/>
                    <p:pic>
                      <p:nvPicPr>
                        <p:cNvPr id="239736" name="Object 1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12200" y="3759203"/>
                          <a:ext cx="427038" cy="83820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9737" name="Object 121"/>
            <p:cNvGraphicFramePr>
              <a:graphicFrameLocks noChangeAspect="1"/>
            </p:cNvGraphicFramePr>
            <p:nvPr>
              <p:extLst>
                <p:ext uri="{D42A27DB-BD31-4B8C-83A1-F6EECF244321}">
                  <p14:modId xmlns:p14="http://schemas.microsoft.com/office/powerpoint/2010/main" val="2468811106"/>
                </p:ext>
              </p:extLst>
            </p:nvPr>
          </p:nvGraphicFramePr>
          <p:xfrm>
            <a:off x="4572000" y="1905000"/>
            <a:ext cx="1497012" cy="1501776"/>
          </p:xfrm>
          <a:graphic>
            <a:graphicData uri="http://schemas.openxmlformats.org/presentationml/2006/ole">
              <mc:AlternateContent xmlns:mc="http://schemas.openxmlformats.org/markup-compatibility/2006">
                <mc:Choice xmlns:v="urn:schemas-microsoft-com:vml" Requires="v">
                  <p:oleObj name="Clip" r:id="rId10" imgW="1018642" imgH="1021385" progId="">
                    <p:embed/>
                  </p:oleObj>
                </mc:Choice>
                <mc:Fallback>
                  <p:oleObj name="Clip" r:id="rId10" imgW="1018642" imgH="1021385" progId="">
                    <p:embed/>
                    <p:pic>
                      <p:nvPicPr>
                        <p:cNvPr id="239737" name="Object 1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0" y="1905000"/>
                          <a:ext cx="1497012" cy="15017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9738" name="Object 122"/>
            <p:cNvGraphicFramePr>
              <a:graphicFrameLocks noChangeAspect="1"/>
            </p:cNvGraphicFramePr>
            <p:nvPr>
              <p:extLst>
                <p:ext uri="{D42A27DB-BD31-4B8C-83A1-F6EECF244321}">
                  <p14:modId xmlns:p14="http://schemas.microsoft.com/office/powerpoint/2010/main" val="3904696660"/>
                </p:ext>
              </p:extLst>
            </p:nvPr>
          </p:nvGraphicFramePr>
          <p:xfrm>
            <a:off x="7834313" y="4368803"/>
            <a:ext cx="1304925" cy="1119189"/>
          </p:xfrm>
          <a:graphic>
            <a:graphicData uri="http://schemas.openxmlformats.org/presentationml/2006/ole">
              <mc:AlternateContent xmlns:mc="http://schemas.openxmlformats.org/markup-compatibility/2006">
                <mc:Choice xmlns:v="urn:schemas-microsoft-com:vml" Requires="v">
                  <p:oleObj name="Clip" r:id="rId12" imgW="4286250" imgH="3676650" progId="">
                    <p:embed/>
                  </p:oleObj>
                </mc:Choice>
                <mc:Fallback>
                  <p:oleObj name="Clip" r:id="rId12" imgW="4286250" imgH="3676650" progId="">
                    <p:embed/>
                    <p:pic>
                      <p:nvPicPr>
                        <p:cNvPr id="239738" name="Object 12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34313" y="4368803"/>
                          <a:ext cx="1304925" cy="11191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9739" name="Object 123"/>
            <p:cNvGraphicFramePr>
              <a:graphicFrameLocks noChangeAspect="1"/>
            </p:cNvGraphicFramePr>
            <p:nvPr>
              <p:extLst>
                <p:ext uri="{D42A27DB-BD31-4B8C-83A1-F6EECF244321}">
                  <p14:modId xmlns:p14="http://schemas.microsoft.com/office/powerpoint/2010/main" val="592757299"/>
                </p:ext>
              </p:extLst>
            </p:nvPr>
          </p:nvGraphicFramePr>
          <p:xfrm>
            <a:off x="8305800" y="5157787"/>
            <a:ext cx="762000" cy="404813"/>
          </p:xfrm>
          <a:graphic>
            <a:graphicData uri="http://schemas.openxmlformats.org/presentationml/2006/ole">
              <mc:AlternateContent xmlns:mc="http://schemas.openxmlformats.org/markup-compatibility/2006">
                <mc:Choice xmlns:v="urn:schemas-microsoft-com:vml" Requires="v">
                  <p:oleObj name="Clip" r:id="rId14" imgW="4090988" imgH="2178050" progId="">
                    <p:embed/>
                  </p:oleObj>
                </mc:Choice>
                <mc:Fallback>
                  <p:oleObj name="Clip" r:id="rId14" imgW="4090988" imgH="2178050" progId="">
                    <p:embed/>
                    <p:pic>
                      <p:nvPicPr>
                        <p:cNvPr id="239739" name="Object 12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05800" y="5157787"/>
                          <a:ext cx="762000" cy="404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9740" name="Object 124"/>
            <p:cNvGraphicFramePr>
              <a:graphicFrameLocks noChangeAspect="1"/>
            </p:cNvGraphicFramePr>
            <p:nvPr>
              <p:extLst>
                <p:ext uri="{D42A27DB-BD31-4B8C-83A1-F6EECF244321}">
                  <p14:modId xmlns:p14="http://schemas.microsoft.com/office/powerpoint/2010/main" val="2278900983"/>
                </p:ext>
              </p:extLst>
            </p:nvPr>
          </p:nvGraphicFramePr>
          <p:xfrm>
            <a:off x="7234238" y="2209800"/>
            <a:ext cx="609600" cy="406400"/>
          </p:xfrm>
          <a:graphic>
            <a:graphicData uri="http://schemas.openxmlformats.org/presentationml/2006/ole">
              <mc:AlternateContent xmlns:mc="http://schemas.openxmlformats.org/markup-compatibility/2006">
                <mc:Choice xmlns:v="urn:schemas-microsoft-com:vml" Requires="v">
                  <p:oleObj name="Clip" r:id="rId16" imgW="1011230" imgH="592853" progId="">
                    <p:embed/>
                  </p:oleObj>
                </mc:Choice>
                <mc:Fallback>
                  <p:oleObj name="Clip" r:id="rId16" imgW="1011230" imgH="592853" progId="">
                    <p:embed/>
                    <p:pic>
                      <p:nvPicPr>
                        <p:cNvPr id="239740" name="Object 12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34238" y="2209800"/>
                          <a:ext cx="6096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9742" name="Object 126"/>
            <p:cNvGraphicFramePr>
              <a:graphicFrameLocks noChangeAspect="1"/>
            </p:cNvGraphicFramePr>
            <p:nvPr>
              <p:extLst>
                <p:ext uri="{D42A27DB-BD31-4B8C-83A1-F6EECF244321}">
                  <p14:modId xmlns:p14="http://schemas.microsoft.com/office/powerpoint/2010/main" val="3707313031"/>
                </p:ext>
              </p:extLst>
            </p:nvPr>
          </p:nvGraphicFramePr>
          <p:xfrm>
            <a:off x="4495800" y="4946650"/>
            <a:ext cx="685800" cy="463550"/>
          </p:xfrm>
          <a:graphic>
            <a:graphicData uri="http://schemas.openxmlformats.org/presentationml/2006/ole">
              <mc:AlternateContent xmlns:mc="http://schemas.openxmlformats.org/markup-compatibility/2006">
                <mc:Choice xmlns:v="urn:schemas-microsoft-com:vml" Requires="v">
                  <p:oleObj name="Clip" r:id="rId18" imgW="901611" imgH="609296" progId="">
                    <p:embed/>
                  </p:oleObj>
                </mc:Choice>
                <mc:Fallback>
                  <p:oleObj name="Clip" r:id="rId18" imgW="901611" imgH="609296" progId="">
                    <p:embed/>
                    <p:pic>
                      <p:nvPicPr>
                        <p:cNvPr id="239742" name="Object 12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495800" y="4946650"/>
                          <a:ext cx="685800" cy="463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9779" name="Object 163"/>
            <p:cNvGraphicFramePr>
              <a:graphicFrameLocks noChangeAspect="1"/>
            </p:cNvGraphicFramePr>
            <p:nvPr>
              <p:extLst>
                <p:ext uri="{D42A27DB-BD31-4B8C-83A1-F6EECF244321}">
                  <p14:modId xmlns:p14="http://schemas.microsoft.com/office/powerpoint/2010/main" val="2836451369"/>
                </p:ext>
              </p:extLst>
            </p:nvPr>
          </p:nvGraphicFramePr>
          <p:xfrm>
            <a:off x="6319838" y="128585"/>
            <a:ext cx="2590800" cy="2309815"/>
          </p:xfrm>
          <a:graphic>
            <a:graphicData uri="http://schemas.openxmlformats.org/presentationml/2006/ole">
              <mc:AlternateContent xmlns:mc="http://schemas.openxmlformats.org/markup-compatibility/2006">
                <mc:Choice xmlns:v="urn:schemas-microsoft-com:vml" Requires="v">
                  <p:oleObj name="Clip" r:id="rId20" imgW="3924300" imgH="3497263" progId="">
                    <p:embed/>
                  </p:oleObj>
                </mc:Choice>
                <mc:Fallback>
                  <p:oleObj name="Clip" r:id="rId20" imgW="3924300" imgH="3497263" progId="">
                    <p:embed/>
                    <p:pic>
                      <p:nvPicPr>
                        <p:cNvPr id="239779" name="Object 16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319838" y="128585"/>
                          <a:ext cx="2590800" cy="23098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9780" name="Object 164"/>
            <p:cNvGraphicFramePr>
              <a:graphicFrameLocks noChangeAspect="1"/>
            </p:cNvGraphicFramePr>
            <p:nvPr>
              <p:extLst>
                <p:ext uri="{D42A27DB-BD31-4B8C-83A1-F6EECF244321}">
                  <p14:modId xmlns:p14="http://schemas.microsoft.com/office/powerpoint/2010/main" val="2975781781"/>
                </p:ext>
              </p:extLst>
            </p:nvPr>
          </p:nvGraphicFramePr>
          <p:xfrm>
            <a:off x="2209800" y="2616202"/>
            <a:ext cx="685800" cy="663575"/>
          </p:xfrm>
          <a:graphic>
            <a:graphicData uri="http://schemas.openxmlformats.org/presentationml/2006/ole">
              <mc:AlternateContent xmlns:mc="http://schemas.openxmlformats.org/markup-compatibility/2006">
                <mc:Choice xmlns:v="urn:schemas-microsoft-com:vml" Requires="v">
                  <p:oleObj name="Clip" r:id="rId22" imgW="1415491" imgH="1370686" progId="">
                    <p:embed/>
                  </p:oleObj>
                </mc:Choice>
                <mc:Fallback>
                  <p:oleObj name="Clip" r:id="rId22" imgW="1415491" imgH="1370686" progId="">
                    <p:embed/>
                    <p:pic>
                      <p:nvPicPr>
                        <p:cNvPr id="239780" name="Object 16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209800" y="2616202"/>
                          <a:ext cx="685800" cy="663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72"/>
            <p:cNvGrpSpPr>
              <a:grpSpLocks/>
            </p:cNvGrpSpPr>
            <p:nvPr/>
          </p:nvGrpSpPr>
          <p:grpSpPr bwMode="auto">
            <a:xfrm>
              <a:off x="4763" y="4343400"/>
              <a:ext cx="2509837" cy="1328737"/>
              <a:chOff x="-48" y="2533"/>
              <a:chExt cx="1773" cy="939"/>
            </a:xfrm>
          </p:grpSpPr>
          <p:graphicFrame>
            <p:nvGraphicFramePr>
              <p:cNvPr id="239776" name="Object 160"/>
              <p:cNvGraphicFramePr>
                <a:graphicFrameLocks noChangeAspect="1"/>
              </p:cNvGraphicFramePr>
              <p:nvPr/>
            </p:nvGraphicFramePr>
            <p:xfrm>
              <a:off x="-48" y="2533"/>
              <a:ext cx="1773" cy="939"/>
            </p:xfrm>
            <a:graphic>
              <a:graphicData uri="http://schemas.openxmlformats.org/presentationml/2006/ole">
                <mc:AlternateContent xmlns:mc="http://schemas.openxmlformats.org/markup-compatibility/2006">
                  <mc:Choice xmlns:v="urn:schemas-microsoft-com:vml" Requires="v">
                    <p:oleObj name="Clip" r:id="rId24" imgW="904342" imgH="695858" progId="">
                      <p:embed/>
                    </p:oleObj>
                  </mc:Choice>
                  <mc:Fallback>
                    <p:oleObj name="Clip" r:id="rId24" imgW="904342" imgH="695858" progId="">
                      <p:embed/>
                      <p:pic>
                        <p:nvPicPr>
                          <p:cNvPr id="239776" name="Object 160"/>
                          <p:cNvPicPr>
                            <a:picLocks noChangeAspect="1" noChangeArrowheads="1"/>
                          </p:cNvPicPr>
                          <p:nvPr/>
                        </p:nvPicPr>
                        <p:blipFill>
                          <a:blip r:embed="rId25">
                            <a:extLst>
                              <a:ext uri="{28A0092B-C50C-407E-A947-70E740481C1C}">
                                <a14:useLocalDpi xmlns:a14="http://schemas.microsoft.com/office/drawing/2010/main" val="0"/>
                              </a:ext>
                            </a:extLst>
                          </a:blip>
                          <a:srcRect b="31209"/>
                          <a:stretch>
                            <a:fillRect/>
                          </a:stretch>
                        </p:blipFill>
                        <p:spPr bwMode="auto">
                          <a:xfrm>
                            <a:off x="-48" y="2533"/>
                            <a:ext cx="1773" cy="93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9777" name="Object 161"/>
              <p:cNvGraphicFramePr>
                <a:graphicFrameLocks noChangeAspect="1"/>
              </p:cNvGraphicFramePr>
              <p:nvPr/>
            </p:nvGraphicFramePr>
            <p:xfrm>
              <a:off x="189" y="2752"/>
              <a:ext cx="338" cy="355"/>
            </p:xfrm>
            <a:graphic>
              <a:graphicData uri="http://schemas.openxmlformats.org/presentationml/2006/ole">
                <mc:AlternateContent xmlns:mc="http://schemas.openxmlformats.org/markup-compatibility/2006">
                  <mc:Choice xmlns:v="urn:schemas-microsoft-com:vml" Requires="v">
                    <p:oleObj name="Clip" r:id="rId26" imgW="898855" imgH="944575" progId="">
                      <p:embed/>
                    </p:oleObj>
                  </mc:Choice>
                  <mc:Fallback>
                    <p:oleObj name="Clip" r:id="rId26" imgW="898855" imgH="944575" progId="">
                      <p:embed/>
                      <p:pic>
                        <p:nvPicPr>
                          <p:cNvPr id="239777" name="Object 16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89" y="2752"/>
                            <a:ext cx="338" cy="3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9778" name="Object 162"/>
              <p:cNvGraphicFramePr>
                <a:graphicFrameLocks noChangeAspect="1"/>
              </p:cNvGraphicFramePr>
              <p:nvPr/>
            </p:nvGraphicFramePr>
            <p:xfrm>
              <a:off x="672" y="2832"/>
              <a:ext cx="405" cy="341"/>
            </p:xfrm>
            <a:graphic>
              <a:graphicData uri="http://schemas.openxmlformats.org/presentationml/2006/ole">
                <mc:AlternateContent xmlns:mc="http://schemas.openxmlformats.org/markup-compatibility/2006">
                  <mc:Choice xmlns:v="urn:schemas-microsoft-com:vml" Requires="v">
                    <p:oleObj name="Clip" r:id="rId28" imgW="643095" imgH="541698" progId="">
                      <p:embed/>
                    </p:oleObj>
                  </mc:Choice>
                  <mc:Fallback>
                    <p:oleObj name="Clip" r:id="rId28" imgW="643095" imgH="541698" progId="">
                      <p:embed/>
                      <p:pic>
                        <p:nvPicPr>
                          <p:cNvPr id="239778" name="Object 16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72" y="2832"/>
                            <a:ext cx="405" cy="3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239741" name="Object 125"/>
            <p:cNvGraphicFramePr>
              <a:graphicFrameLocks noChangeAspect="1"/>
            </p:cNvGraphicFramePr>
            <p:nvPr>
              <p:extLst>
                <p:ext uri="{D42A27DB-BD31-4B8C-83A1-F6EECF244321}">
                  <p14:modId xmlns:p14="http://schemas.microsoft.com/office/powerpoint/2010/main" val="1031690068"/>
                </p:ext>
              </p:extLst>
            </p:nvPr>
          </p:nvGraphicFramePr>
          <p:xfrm>
            <a:off x="7834313" y="4519611"/>
            <a:ext cx="1304925" cy="1119189"/>
          </p:xfrm>
          <a:graphic>
            <a:graphicData uri="http://schemas.openxmlformats.org/presentationml/2006/ole">
              <mc:AlternateContent xmlns:mc="http://schemas.openxmlformats.org/markup-compatibility/2006">
                <mc:Choice xmlns:v="urn:schemas-microsoft-com:vml" Requires="v">
                  <p:oleObj name="Clip" r:id="rId30" imgW="4286250" imgH="3676650" progId="">
                    <p:embed/>
                  </p:oleObj>
                </mc:Choice>
                <mc:Fallback>
                  <p:oleObj name="Clip" r:id="rId30" imgW="4286250" imgH="3676650" progId="">
                    <p:embed/>
                    <p:pic>
                      <p:nvPicPr>
                        <p:cNvPr id="239741" name="Object 125"/>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834313" y="4519611"/>
                          <a:ext cx="1304925" cy="11191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0" name="WordArt 87"/>
          <p:cNvSpPr>
            <a:spLocks noChangeArrowheads="1" noChangeShapeType="1"/>
          </p:cNvSpPr>
          <p:nvPr/>
        </p:nvSpPr>
        <p:spPr bwMode="auto">
          <a:xfrm>
            <a:off x="381000" y="228600"/>
            <a:ext cx="5638800" cy="457200"/>
          </a:xfrm>
          <a:prstGeom prst="rect">
            <a:avLst/>
          </a:prstGeom>
        </p:spPr>
        <p:txBody>
          <a:bodyPr wrap="none" fromWordArt="1">
            <a:prstTxWarp prst="textPlain">
              <a:avLst>
                <a:gd name="adj" fmla="val 50000"/>
              </a:avLst>
            </a:prstTxWarp>
          </a:bodyPr>
          <a:lstStyle/>
          <a:p>
            <a:pPr algn="ctr">
              <a:lnSpc>
                <a:spcPct val="75000"/>
              </a:lnSpc>
            </a:pPr>
            <a:r>
              <a:rPr lang="en-US" sz="3600" u="sng" kern="10">
                <a:ln w="12700">
                  <a:solidFill>
                    <a:srgbClr val="000099"/>
                  </a:solid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000099"/>
                  </a:outerShdw>
                </a:effectLst>
                <a:latin typeface="Arial Black"/>
              </a:rPr>
              <a:t>The Purpose of Creation</a:t>
            </a:r>
          </a:p>
        </p:txBody>
      </p:sp>
      <p:sp>
        <p:nvSpPr>
          <p:cNvPr id="46" name="AutoShape 21"/>
          <p:cNvSpPr>
            <a:spLocks noChangeArrowheads="1"/>
          </p:cNvSpPr>
          <p:nvPr/>
        </p:nvSpPr>
        <p:spPr bwMode="auto">
          <a:xfrm rot="16200000">
            <a:off x="2920206" y="2378078"/>
            <a:ext cx="668338" cy="806449"/>
          </a:xfrm>
          <a:prstGeom prst="downArrow">
            <a:avLst>
              <a:gd name="adj1" fmla="val 50000"/>
              <a:gd name="adj2" fmla="val 72743"/>
            </a:avLst>
          </a:prstGeom>
          <a:gradFill rotWithShape="0">
            <a:gsLst>
              <a:gs pos="0">
                <a:srgbClr val="9900FF">
                  <a:alpha val="70000"/>
                </a:srgbClr>
              </a:gs>
              <a:gs pos="100000">
                <a:srgbClr val="FFFFFF">
                  <a:alpha val="70000"/>
                </a:srgbClr>
              </a:gs>
            </a:gsLst>
            <a:lin ang="0" scaled="1"/>
          </a:gradFill>
          <a:ln w="12700" algn="ctr">
            <a:solidFill>
              <a:srgbClr val="271137"/>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grpSp>
        <p:nvGrpSpPr>
          <p:cNvPr id="4" name="Group 53"/>
          <p:cNvGrpSpPr/>
          <p:nvPr/>
        </p:nvGrpSpPr>
        <p:grpSpPr>
          <a:xfrm>
            <a:off x="381000" y="4419601"/>
            <a:ext cx="2971800" cy="795336"/>
            <a:chOff x="381000" y="4419601"/>
            <a:chExt cx="2971800" cy="795336"/>
          </a:xfrm>
        </p:grpSpPr>
        <p:sp>
          <p:nvSpPr>
            <p:cNvPr id="51" name="Rectangle 50"/>
            <p:cNvSpPr/>
            <p:nvPr/>
          </p:nvSpPr>
          <p:spPr>
            <a:xfrm>
              <a:off x="533400" y="4419601"/>
              <a:ext cx="2667000" cy="715581"/>
            </a:xfrm>
            <a:prstGeom prst="rect">
              <a:avLst/>
            </a:prstGeom>
            <a:solidFill>
              <a:srgbClr val="000000">
                <a:alpha val="69804"/>
              </a:srgbClr>
            </a:solidFill>
          </p:spPr>
          <p:txBody>
            <a:bodyPr wrap="square" lIns="91440" tIns="45720" rIns="91440" bIns="45720">
              <a:spAutoFit/>
            </a:bodyPr>
            <a:lstStyle/>
            <a:p>
              <a:pPr algn="ctr">
                <a:lnSpc>
                  <a:spcPct val="75000"/>
                </a:lnSpc>
              </a:pPr>
              <a:endParaRPr lang="en-US" sz="5400">
                <a:ln w="18000">
                  <a:solidFill>
                    <a:srgbClr val="3333CC">
                      <a:satMod val="140000"/>
                    </a:srgbClr>
                  </a:solidFill>
                  <a:prstDash val="solid"/>
                  <a:miter lim="800000"/>
                </a:ln>
                <a:noFill/>
                <a:effectLst>
                  <a:outerShdw blurRad="25500" dist="23000" dir="7020000" algn="tl">
                    <a:srgbClr val="000000">
                      <a:alpha val="50000"/>
                    </a:srgbClr>
                  </a:outerShdw>
                </a:effectLst>
                <a:latin typeface="Impact" pitchFamily="34" charset="0"/>
              </a:endParaRPr>
            </a:p>
          </p:txBody>
        </p:sp>
        <p:sp>
          <p:nvSpPr>
            <p:cNvPr id="29" name="Text Box 20"/>
            <p:cNvSpPr txBox="1">
              <a:spLocks noChangeArrowheads="1"/>
            </p:cNvSpPr>
            <p:nvPr/>
          </p:nvSpPr>
          <p:spPr bwMode="auto">
            <a:xfrm>
              <a:off x="381000" y="4440237"/>
              <a:ext cx="2971800" cy="774700"/>
            </a:xfrm>
            <a:prstGeom prst="rect">
              <a:avLst/>
            </a:prstGeom>
            <a:noFill/>
            <a:ln w="9525" algn="ctr">
              <a:noFill/>
              <a:miter lim="800000"/>
              <a:headEnd/>
              <a:tailEnd/>
            </a:ln>
            <a:effectLst/>
          </p:spPr>
          <p:txBody>
            <a:bodyPr wrap="square">
              <a:spAutoFit/>
            </a:bodyPr>
            <a:lstStyle/>
            <a:p>
              <a:pPr algn="ctr">
                <a:lnSpc>
                  <a:spcPct val="80000"/>
                </a:lnSpc>
              </a:pPr>
              <a:r>
                <a:rPr lang="en-US" sz="2800" b="0" dirty="0">
                  <a:ln w="3175">
                    <a:noFill/>
                  </a:ln>
                  <a:solidFill>
                    <a:srgbClr val="FFFFFF"/>
                  </a:solidFill>
                  <a:effectLst/>
                  <a:latin typeface="Arial Black" pitchFamily="34" charset="0"/>
                </a:rPr>
                <a:t>Four position</a:t>
              </a:r>
            </a:p>
            <a:p>
              <a:pPr algn="ctr">
                <a:lnSpc>
                  <a:spcPct val="80000"/>
                </a:lnSpc>
              </a:pPr>
              <a:r>
                <a:rPr lang="en-US" sz="2800" b="0" dirty="0">
                  <a:ln w="3175">
                    <a:noFill/>
                  </a:ln>
                  <a:solidFill>
                    <a:srgbClr val="FFFFFF"/>
                  </a:solidFill>
                  <a:effectLst/>
                  <a:latin typeface="Arial Black" pitchFamily="34" charset="0"/>
                </a:rPr>
                <a:t>foundation</a:t>
              </a:r>
            </a:p>
          </p:txBody>
        </p:sp>
      </p:grpSp>
      <p:grpSp>
        <p:nvGrpSpPr>
          <p:cNvPr id="5" name="Group 54"/>
          <p:cNvGrpSpPr/>
          <p:nvPr/>
        </p:nvGrpSpPr>
        <p:grpSpPr>
          <a:xfrm>
            <a:off x="3911996" y="3505200"/>
            <a:ext cx="1600200" cy="457200"/>
            <a:chOff x="3983434" y="3505200"/>
            <a:chExt cx="1600200" cy="457200"/>
          </a:xfrm>
        </p:grpSpPr>
        <p:sp>
          <p:nvSpPr>
            <p:cNvPr id="53" name="Rectangle 52"/>
            <p:cNvSpPr/>
            <p:nvPr/>
          </p:nvSpPr>
          <p:spPr>
            <a:xfrm>
              <a:off x="4038600" y="3505200"/>
              <a:ext cx="1524000" cy="415498"/>
            </a:xfrm>
            <a:prstGeom prst="rect">
              <a:avLst/>
            </a:prstGeom>
            <a:solidFill>
              <a:srgbClr val="000000">
                <a:alpha val="60000"/>
              </a:srgbClr>
            </a:solidFill>
          </p:spPr>
          <p:txBody>
            <a:bodyPr wrap="square" lIns="91440" tIns="45720" rIns="91440" bIns="45720">
              <a:spAutoFit/>
            </a:bodyPr>
            <a:lstStyle/>
            <a:p>
              <a:pPr algn="ctr">
                <a:lnSpc>
                  <a:spcPct val="75000"/>
                </a:lnSpc>
              </a:pPr>
              <a:endParaRPr lang="en-US" sz="2800">
                <a:ln w="18000">
                  <a:solidFill>
                    <a:srgbClr val="3333CC">
                      <a:satMod val="140000"/>
                    </a:srgbClr>
                  </a:solidFill>
                  <a:prstDash val="solid"/>
                  <a:miter lim="800000"/>
                </a:ln>
                <a:noFill/>
                <a:effectLst>
                  <a:outerShdw blurRad="25500" dist="23000" dir="7020000" algn="tl">
                    <a:srgbClr val="000000">
                      <a:alpha val="50000"/>
                    </a:srgbClr>
                  </a:outerShdw>
                </a:effectLst>
                <a:latin typeface="Impact" pitchFamily="34" charset="0"/>
              </a:endParaRPr>
            </a:p>
          </p:txBody>
        </p:sp>
        <p:sp>
          <p:nvSpPr>
            <p:cNvPr id="45" name="Text Box 169"/>
            <p:cNvSpPr txBox="1">
              <a:spLocks noChangeArrowheads="1"/>
            </p:cNvSpPr>
            <p:nvPr/>
          </p:nvSpPr>
          <p:spPr bwMode="auto">
            <a:xfrm>
              <a:off x="3983434" y="3525357"/>
              <a:ext cx="1600200" cy="437043"/>
            </a:xfrm>
            <a:prstGeom prst="rect">
              <a:avLst/>
            </a:prstGeom>
            <a:noFill/>
            <a:ln w="9525">
              <a:noFill/>
              <a:miter lim="800000"/>
              <a:headEnd/>
              <a:tailEnd/>
            </a:ln>
            <a:effectLst/>
          </p:spPr>
          <p:txBody>
            <a:bodyPr wrap="square">
              <a:spAutoFit/>
            </a:bodyPr>
            <a:lstStyle/>
            <a:p>
              <a:pPr algn="ctr">
                <a:lnSpc>
                  <a:spcPct val="80000"/>
                </a:lnSpc>
              </a:pPr>
              <a:r>
                <a:rPr lang="en-US" sz="2800" dirty="0">
                  <a:solidFill>
                    <a:srgbClr val="FFFFFF"/>
                  </a:solidFill>
                  <a:effectLst/>
                  <a:latin typeface="Arial Narrow" pitchFamily="34" charset="0"/>
                  <a:cs typeface="Arial" pitchFamily="34" charset="0"/>
                </a:rPr>
                <a:t>Gen. 1:28</a:t>
              </a:r>
            </a:p>
          </p:txBody>
        </p:sp>
      </p:grpSp>
      <p:grpSp>
        <p:nvGrpSpPr>
          <p:cNvPr id="6" name="Group 83"/>
          <p:cNvGrpSpPr>
            <a:grpSpLocks/>
          </p:cNvGrpSpPr>
          <p:nvPr/>
        </p:nvGrpSpPr>
        <p:grpSpPr bwMode="auto">
          <a:xfrm>
            <a:off x="1047750" y="1295400"/>
            <a:ext cx="1638300" cy="927100"/>
            <a:chOff x="1050" y="947"/>
            <a:chExt cx="1032" cy="584"/>
          </a:xfrm>
        </p:grpSpPr>
        <p:sp>
          <p:nvSpPr>
            <p:cNvPr id="32" name="Oval 24"/>
            <p:cNvSpPr>
              <a:spLocks noChangeArrowheads="1"/>
            </p:cNvSpPr>
            <p:nvPr/>
          </p:nvSpPr>
          <p:spPr bwMode="auto">
            <a:xfrm>
              <a:off x="1050" y="947"/>
              <a:ext cx="1032" cy="584"/>
            </a:xfrm>
            <a:prstGeom prst="ellipse">
              <a:avLst/>
            </a:prstGeom>
            <a:gradFill rotWithShape="0">
              <a:gsLst>
                <a:gs pos="0">
                  <a:srgbClr val="FFFFFF">
                    <a:alpha val="70000"/>
                  </a:srgbClr>
                </a:gs>
                <a:gs pos="100000">
                  <a:schemeClr val="bg1">
                    <a:alpha val="70000"/>
                  </a:schemeClr>
                </a:gs>
              </a:gsLst>
              <a:path path="shape">
                <a:fillToRect l="50000" t="50000" r="50000" b="50000"/>
              </a:path>
            </a:gradFill>
            <a:ln w="38100">
              <a:solidFill>
                <a:srgbClr val="9900FF">
                  <a:alpha val="30000"/>
                </a:srgbClr>
              </a:solidFill>
              <a:round/>
              <a:headEnd/>
              <a:tailEnd/>
            </a:ln>
            <a:effectLst/>
          </p:spPr>
          <p:txBody>
            <a:bodyPr wrap="none" anchor="ctr"/>
            <a:lstStyle/>
            <a:p>
              <a:pPr algn="ctr">
                <a:lnSpc>
                  <a:spcPct val="80000"/>
                </a:lnSpc>
              </a:pPr>
              <a:endParaRPr lang="en-US" b="0">
                <a:solidFill>
                  <a:srgbClr val="660066"/>
                </a:solidFill>
                <a:effectLst/>
                <a:latin typeface="Impact" pitchFamily="34" charset="0"/>
              </a:endParaRPr>
            </a:p>
          </p:txBody>
        </p:sp>
        <p:sp>
          <p:nvSpPr>
            <p:cNvPr id="33" name="WordArt 25"/>
            <p:cNvSpPr>
              <a:spLocks noChangeArrowheads="1" noChangeShapeType="1" noTextEdit="1"/>
            </p:cNvSpPr>
            <p:nvPr/>
          </p:nvSpPr>
          <p:spPr bwMode="auto">
            <a:xfrm>
              <a:off x="1194" y="1102"/>
              <a:ext cx="745" cy="275"/>
            </a:xfrm>
            <a:prstGeom prst="rect">
              <a:avLst/>
            </a:prstGeom>
          </p:spPr>
          <p:txBody>
            <a:bodyPr wrap="none" fromWordArt="1">
              <a:prstTxWarp prst="textPlain">
                <a:avLst>
                  <a:gd name="adj" fmla="val 50000"/>
                </a:avLst>
              </a:prstTxWarp>
            </a:bodyPr>
            <a:lstStyle/>
            <a:p>
              <a:pPr algn="ctr">
                <a:lnSpc>
                  <a:spcPct val="75000"/>
                </a:lnSpc>
              </a:pPr>
              <a:r>
                <a:rPr lang="en-US" sz="3600" b="0" kern="10">
                  <a:ln w="19050">
                    <a:solidFill>
                      <a:srgbClr val="6600CC"/>
                    </a:solidFill>
                    <a:round/>
                    <a:headEnd/>
                    <a:tailEnd/>
                  </a:ln>
                  <a:gradFill rotWithShape="0">
                    <a:gsLst>
                      <a:gs pos="0">
                        <a:srgbClr val="DFAFFF"/>
                      </a:gs>
                      <a:gs pos="50000">
                        <a:srgbClr val="FFFFFF"/>
                      </a:gs>
                      <a:gs pos="100000">
                        <a:srgbClr val="CB97FF"/>
                      </a:gs>
                    </a:gsLst>
                    <a:lin ang="2700000" scaled="1"/>
                  </a:gradFill>
                  <a:effectLst/>
                  <a:latin typeface="Impact"/>
                </a:rPr>
                <a:t>God</a:t>
              </a:r>
            </a:p>
          </p:txBody>
        </p:sp>
      </p:grpSp>
      <p:grpSp>
        <p:nvGrpSpPr>
          <p:cNvPr id="7" name="Group 34"/>
          <p:cNvGrpSpPr>
            <a:grpSpLocks/>
          </p:cNvGrpSpPr>
          <p:nvPr/>
        </p:nvGrpSpPr>
        <p:grpSpPr bwMode="auto">
          <a:xfrm>
            <a:off x="1743869" y="2222500"/>
            <a:ext cx="246062" cy="1042987"/>
            <a:chOff x="1489" y="1617"/>
            <a:chExt cx="155" cy="657"/>
          </a:xfrm>
        </p:grpSpPr>
        <p:sp>
          <p:nvSpPr>
            <p:cNvPr id="35" name="Line 35"/>
            <p:cNvSpPr>
              <a:spLocks noChangeShapeType="1"/>
            </p:cNvSpPr>
            <p:nvPr/>
          </p:nvSpPr>
          <p:spPr bwMode="auto">
            <a:xfrm flipV="1">
              <a:off x="1489" y="1617"/>
              <a:ext cx="0" cy="657"/>
            </a:xfrm>
            <a:prstGeom prst="line">
              <a:avLst/>
            </a:prstGeom>
            <a:noFill/>
            <a:ln w="57150">
              <a:solidFill>
                <a:srgbClr val="FFFFFF">
                  <a:alpha val="85098"/>
                </a:srgbClr>
              </a:solidFill>
              <a:round/>
              <a:headEnd/>
              <a:tailEnd type="triangle" w="med" len="med"/>
            </a:ln>
            <a:effectLst/>
          </p:spPr>
          <p:txBody>
            <a:bodyPr/>
            <a:lstStyle/>
            <a:p>
              <a:pPr>
                <a:lnSpc>
                  <a:spcPct val="75000"/>
                </a:lnSpc>
              </a:pPr>
              <a:endParaRPr lang="en-US" sz="2700" b="0">
                <a:solidFill>
                  <a:srgbClr val="000099"/>
                </a:solidFill>
                <a:effectLst/>
                <a:latin typeface="Impact" pitchFamily="34" charset="0"/>
              </a:endParaRPr>
            </a:p>
          </p:txBody>
        </p:sp>
        <p:sp>
          <p:nvSpPr>
            <p:cNvPr id="36" name="Line 36"/>
            <p:cNvSpPr>
              <a:spLocks noChangeShapeType="1"/>
            </p:cNvSpPr>
            <p:nvPr/>
          </p:nvSpPr>
          <p:spPr bwMode="auto">
            <a:xfrm rot="10800000" flipV="1">
              <a:off x="1644" y="1630"/>
              <a:ext cx="0" cy="630"/>
            </a:xfrm>
            <a:prstGeom prst="line">
              <a:avLst/>
            </a:prstGeom>
            <a:noFill/>
            <a:ln w="57150">
              <a:solidFill>
                <a:srgbClr val="FFFFFF">
                  <a:alpha val="85098"/>
                </a:srgbClr>
              </a:solidFill>
              <a:round/>
              <a:headEnd/>
              <a:tailEnd type="triangle" w="med" len="med"/>
            </a:ln>
            <a:effectLst/>
          </p:spPr>
          <p:txBody>
            <a:bodyPr/>
            <a:lstStyle/>
            <a:p>
              <a:pPr>
                <a:lnSpc>
                  <a:spcPct val="75000"/>
                </a:lnSpc>
              </a:pPr>
              <a:endParaRPr lang="en-US" sz="2700" b="0">
                <a:solidFill>
                  <a:srgbClr val="000099"/>
                </a:solidFill>
                <a:effectLst/>
                <a:latin typeface="Impact" pitchFamily="34" charset="0"/>
              </a:endParaRPr>
            </a:p>
          </p:txBody>
        </p:sp>
      </p:grpSp>
      <p:sp>
        <p:nvSpPr>
          <p:cNvPr id="30" name="Oval 22"/>
          <p:cNvSpPr>
            <a:spLocks noChangeArrowheads="1"/>
          </p:cNvSpPr>
          <p:nvPr/>
        </p:nvSpPr>
        <p:spPr bwMode="auto">
          <a:xfrm>
            <a:off x="1048544" y="3289300"/>
            <a:ext cx="1636712" cy="928687"/>
          </a:xfrm>
          <a:prstGeom prst="ellipse">
            <a:avLst/>
          </a:prstGeom>
          <a:gradFill rotWithShape="0">
            <a:gsLst>
              <a:gs pos="0">
                <a:schemeClr val="bg1">
                  <a:alpha val="80000"/>
                </a:schemeClr>
              </a:gs>
              <a:gs pos="100000">
                <a:srgbClr val="FFCCCC">
                  <a:alpha val="80000"/>
                </a:srgbClr>
              </a:gs>
            </a:gsLst>
            <a:path path="shape">
              <a:fillToRect l="50000" t="50000" r="50000" b="50000"/>
            </a:path>
          </a:gradFill>
          <a:ln w="38100">
            <a:solidFill>
              <a:srgbClr val="9900FF">
                <a:alpha val="30000"/>
              </a:srgbClr>
            </a:solidFill>
            <a:round/>
            <a:headEnd/>
            <a:tailEnd/>
          </a:ln>
          <a:effectLst/>
        </p:spPr>
        <p:txBody>
          <a:bodyPr wrap="none" anchor="ctr"/>
          <a:lstStyle/>
          <a:p>
            <a:pPr algn="ctr"/>
            <a:r>
              <a:rPr lang="en-US" sz="2800" b="0" dirty="0">
                <a:solidFill>
                  <a:srgbClr val="6600CC"/>
                </a:solidFill>
                <a:effectLst>
                  <a:outerShdw blurRad="38100" dist="38100" dir="2700000" algn="tl">
                    <a:srgbClr val="FFFFFF"/>
                  </a:outerShdw>
                </a:effectLst>
                <a:latin typeface="Impact" pitchFamily="34" charset="0"/>
              </a:rPr>
              <a:t>Creations</a:t>
            </a:r>
          </a:p>
        </p:txBody>
      </p:sp>
      <p:grpSp>
        <p:nvGrpSpPr>
          <p:cNvPr id="8" name="Group 40"/>
          <p:cNvGrpSpPr/>
          <p:nvPr/>
        </p:nvGrpSpPr>
        <p:grpSpPr>
          <a:xfrm>
            <a:off x="3911996" y="2209801"/>
            <a:ext cx="1600200" cy="1143000"/>
            <a:chOff x="5181600" y="1905001"/>
            <a:chExt cx="1600200" cy="1562100"/>
          </a:xfrm>
        </p:grpSpPr>
        <p:sp>
          <p:nvSpPr>
            <p:cNvPr id="42" name="AutoShape 3"/>
            <p:cNvSpPr>
              <a:spLocks noChangeArrowheads="1"/>
            </p:cNvSpPr>
            <p:nvPr/>
          </p:nvSpPr>
          <p:spPr bwMode="auto">
            <a:xfrm>
              <a:off x="5181600" y="1905001"/>
              <a:ext cx="1600200" cy="1562100"/>
            </a:xfrm>
            <a:prstGeom prst="roundRect">
              <a:avLst>
                <a:gd name="adj" fmla="val 16667"/>
              </a:avLst>
            </a:prstGeom>
            <a:gradFill rotWithShape="0">
              <a:gsLst>
                <a:gs pos="0">
                  <a:srgbClr val="9900FF">
                    <a:alpha val="50000"/>
                  </a:srgbClr>
                </a:gs>
                <a:gs pos="100000">
                  <a:srgbClr val="430086">
                    <a:alpha val="50000"/>
                  </a:srgbClr>
                </a:gs>
              </a:gsLst>
              <a:path path="shape">
                <a:fillToRect l="50000" t="50000" r="50000" b="50000"/>
              </a:path>
            </a:gradFill>
            <a:ln w="57150">
              <a:solidFill>
                <a:srgbClr val="FFFFFF">
                  <a:alpha val="80000"/>
                </a:srgbClr>
              </a:solidFill>
              <a:round/>
              <a:headEnd/>
              <a:tailEnd/>
            </a:ln>
            <a:effectLst/>
          </p:spPr>
          <p:txBody>
            <a:bodyPr wrap="none" anchor="ctr"/>
            <a:lstStyle/>
            <a:p>
              <a:endParaRPr lang="en-US" sz="2800">
                <a:solidFill>
                  <a:srgbClr val="000000"/>
                </a:solidFill>
                <a:effectLst/>
                <a:latin typeface="Impact" pitchFamily="34" charset="0"/>
              </a:endParaRPr>
            </a:p>
          </p:txBody>
        </p:sp>
        <p:sp>
          <p:nvSpPr>
            <p:cNvPr id="43" name="Text Box 4"/>
            <p:cNvSpPr txBox="1">
              <a:spLocks noChangeArrowheads="1"/>
            </p:cNvSpPr>
            <p:nvPr/>
          </p:nvSpPr>
          <p:spPr bwMode="auto">
            <a:xfrm>
              <a:off x="5181600" y="2060138"/>
              <a:ext cx="1587500" cy="887422"/>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a:lnSpc>
                  <a:spcPts val="3120"/>
                </a:lnSpc>
              </a:pPr>
              <a:r>
                <a:rPr lang="en-US" sz="2600" b="0">
                  <a:ln>
                    <a:solidFill>
                      <a:srgbClr val="000000"/>
                    </a:solidFill>
                  </a:ln>
                  <a:solidFill>
                    <a:srgbClr val="FFFFFF"/>
                  </a:solidFill>
                  <a:effectLst/>
                  <a:latin typeface="Impact" pitchFamily="34" charset="0"/>
                </a:rPr>
                <a:t>Three</a:t>
              </a:r>
            </a:p>
            <a:p>
              <a:pPr algn="ctr">
                <a:lnSpc>
                  <a:spcPts val="3120"/>
                </a:lnSpc>
              </a:pPr>
              <a:r>
                <a:rPr lang="en-US" sz="2600" b="0">
                  <a:ln>
                    <a:solidFill>
                      <a:srgbClr val="000000"/>
                    </a:solidFill>
                  </a:ln>
                  <a:solidFill>
                    <a:srgbClr val="FFFFFF"/>
                  </a:solidFill>
                  <a:effectLst/>
                  <a:latin typeface="Impact" pitchFamily="34" charset="0"/>
                </a:rPr>
                <a:t>blessings</a:t>
              </a:r>
            </a:p>
          </p:txBody>
        </p:sp>
      </p:grpSp>
      <p:pic>
        <p:nvPicPr>
          <p:cNvPr id="61" name="Picture 248" descr="Couple 2">
            <a:extLst>
              <a:ext uri="{FF2B5EF4-FFF2-40B4-BE49-F238E27FC236}">
                <a16:creationId xmlns:a16="http://schemas.microsoft.com/office/drawing/2014/main" id="{F8D5F6ED-FA41-83A3-0924-587BA50EFFC1}"/>
              </a:ext>
            </a:extLst>
          </p:cNvPr>
          <p:cNvPicPr>
            <a:picLocks noChangeAspect="1" noChangeArrowheads="1"/>
          </p:cNvPicPr>
          <p:nvPr/>
        </p:nvPicPr>
        <p:blipFill>
          <a:blip r:embed="rId32" cstate="print">
            <a:clrChange>
              <a:clrFrom>
                <a:srgbClr val="FFFFFF"/>
              </a:clrFrom>
              <a:clrTo>
                <a:srgbClr val="FFFFFF">
                  <a:alpha val="0"/>
                </a:srgbClr>
              </a:clrTo>
            </a:clrChange>
          </a:blip>
          <a:srcRect/>
          <a:stretch>
            <a:fillRect/>
          </a:stretch>
        </p:blipFill>
        <p:spPr bwMode="auto">
          <a:xfrm>
            <a:off x="5626101" y="3285328"/>
            <a:ext cx="1384299" cy="2584624"/>
          </a:xfrm>
          <a:prstGeom prst="rect">
            <a:avLst/>
          </a:prstGeom>
          <a:noFill/>
        </p:spPr>
      </p:pic>
      <p:sp>
        <p:nvSpPr>
          <p:cNvPr id="239630" name="Rectangle 14"/>
          <p:cNvSpPr>
            <a:spLocks noChangeArrowheads="1"/>
          </p:cNvSpPr>
          <p:nvPr/>
        </p:nvSpPr>
        <p:spPr bwMode="auto">
          <a:xfrm>
            <a:off x="0" y="5638800"/>
            <a:ext cx="9144000" cy="1219200"/>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grpSp>
        <p:nvGrpSpPr>
          <p:cNvPr id="3" name="Group 178"/>
          <p:cNvGrpSpPr>
            <a:grpSpLocks/>
          </p:cNvGrpSpPr>
          <p:nvPr/>
        </p:nvGrpSpPr>
        <p:grpSpPr bwMode="auto">
          <a:xfrm>
            <a:off x="1220219" y="5735639"/>
            <a:ext cx="7009381" cy="969961"/>
            <a:chOff x="997" y="3619"/>
            <a:chExt cx="3374" cy="611"/>
          </a:xfrm>
        </p:grpSpPr>
        <p:sp>
          <p:nvSpPr>
            <p:cNvPr id="239781" name="Text Box 165"/>
            <p:cNvSpPr txBox="1">
              <a:spLocks noChangeArrowheads="1"/>
            </p:cNvSpPr>
            <p:nvPr/>
          </p:nvSpPr>
          <p:spPr bwMode="auto">
            <a:xfrm>
              <a:off x="1152" y="3648"/>
              <a:ext cx="3219" cy="582"/>
            </a:xfrm>
            <a:prstGeom prst="rect">
              <a:avLst/>
            </a:prstGeom>
            <a:noFill/>
            <a:ln w="9525">
              <a:noFill/>
              <a:miter lim="800000"/>
              <a:headEnd/>
              <a:tailEnd/>
            </a:ln>
            <a:effectLst/>
          </p:spPr>
          <p:txBody>
            <a:bodyPr wrap="square">
              <a:spAutoFit/>
            </a:bodyPr>
            <a:lstStyle/>
            <a:p>
              <a:pPr>
                <a:lnSpc>
                  <a:spcPct val="90000"/>
                </a:lnSpc>
              </a:pPr>
              <a:r>
                <a:rPr lang="en-US" sz="2000" dirty="0">
                  <a:solidFill>
                    <a:srgbClr val="FFFFFF"/>
                  </a:solidFill>
                  <a:effectLst/>
                  <a:latin typeface="Arial Narrow" pitchFamily="34" charset="0"/>
                </a:rPr>
                <a:t>The </a:t>
              </a:r>
              <a:r>
                <a:rPr lang="en-US" sz="2000" u="sng" dirty="0">
                  <a:solidFill>
                    <a:srgbClr val="FFFFFF"/>
                  </a:solidFill>
                  <a:effectLst/>
                  <a:latin typeface="Arial Narrow" pitchFamily="34" charset="0"/>
                </a:rPr>
                <a:t>three great blessings (Gen. 1:28)</a:t>
              </a:r>
              <a:r>
                <a:rPr lang="en-US" sz="2000" dirty="0">
                  <a:solidFill>
                    <a:srgbClr val="FFFFFF"/>
                  </a:solidFill>
                  <a:effectLst/>
                  <a:latin typeface="Arial Narrow" pitchFamily="34" charset="0"/>
                </a:rPr>
                <a:t> are fulfilled when the whole </a:t>
              </a:r>
              <a:r>
                <a:rPr lang="en-US" sz="2000" u="sng" dirty="0">
                  <a:solidFill>
                    <a:srgbClr val="FFFFFF"/>
                  </a:solidFill>
                  <a:effectLst/>
                  <a:latin typeface="Arial Narrow" pitchFamily="34" charset="0"/>
                </a:rPr>
                <a:t>creation</a:t>
              </a:r>
              <a:r>
                <a:rPr lang="en-US" sz="2000" dirty="0">
                  <a:solidFill>
                    <a:srgbClr val="FFFFFF"/>
                  </a:solidFill>
                  <a:effectLst/>
                  <a:latin typeface="Arial Narrow" pitchFamily="34" charset="0"/>
                </a:rPr>
                <a:t>, including human beings, completes the </a:t>
              </a:r>
              <a:r>
                <a:rPr lang="en-US" sz="2000" dirty="0">
                  <a:solidFill>
                    <a:srgbClr val="FFFF00"/>
                  </a:solidFill>
                  <a:effectLst/>
                  <a:latin typeface="Arial Narrow" pitchFamily="34" charset="0"/>
                </a:rPr>
                <a:t>four</a:t>
              </a:r>
              <a:r>
                <a:rPr lang="en-US" sz="2000" dirty="0">
                  <a:solidFill>
                    <a:srgbClr val="FFFFFF"/>
                  </a:solidFill>
                  <a:effectLst/>
                  <a:latin typeface="Arial Narrow" pitchFamily="34" charset="0"/>
                </a:rPr>
                <a:t> position foundation with </a:t>
              </a:r>
              <a:r>
                <a:rPr lang="en-US" sz="2000" u="sng" dirty="0">
                  <a:solidFill>
                    <a:srgbClr val="FFFFFF"/>
                  </a:solidFill>
                  <a:effectLst/>
                  <a:latin typeface="Arial Narrow" pitchFamily="34" charset="0"/>
                </a:rPr>
                <a:t>God</a:t>
              </a:r>
              <a:r>
                <a:rPr lang="en-US" sz="2000" dirty="0">
                  <a:solidFill>
                    <a:srgbClr val="FFFFFF"/>
                  </a:solidFill>
                  <a:effectLst/>
                  <a:latin typeface="Arial Narrow" pitchFamily="34" charset="0"/>
                </a:rPr>
                <a:t> as the center. </a:t>
              </a:r>
              <a:endParaRPr lang="en-US" sz="1600" u="sng" dirty="0">
                <a:solidFill>
                  <a:srgbClr val="FFFFFF"/>
                </a:solidFill>
                <a:effectLst/>
                <a:latin typeface="Arial Narrow" pitchFamily="34" charset="0"/>
              </a:endParaRPr>
            </a:p>
          </p:txBody>
        </p:sp>
        <p:sp>
          <p:nvSpPr>
            <p:cNvPr id="239782" name="Text Box 166"/>
            <p:cNvSpPr txBox="1">
              <a:spLocks noChangeArrowheads="1"/>
            </p:cNvSpPr>
            <p:nvPr/>
          </p:nvSpPr>
          <p:spPr bwMode="auto">
            <a:xfrm>
              <a:off x="997" y="3619"/>
              <a:ext cx="183" cy="376"/>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65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grpSp>
        <p:nvGrpSpPr>
          <p:cNvPr id="9" name="Group 1069">
            <a:extLst>
              <a:ext uri="{FF2B5EF4-FFF2-40B4-BE49-F238E27FC236}">
                <a16:creationId xmlns:a16="http://schemas.microsoft.com/office/drawing/2014/main" id="{ACE944FC-7248-2D3F-36A3-5360DA7500D6}"/>
              </a:ext>
            </a:extLst>
          </p:cNvPr>
          <p:cNvGrpSpPr>
            <a:grpSpLocks/>
          </p:cNvGrpSpPr>
          <p:nvPr/>
        </p:nvGrpSpPr>
        <p:grpSpPr bwMode="auto">
          <a:xfrm>
            <a:off x="457200" y="226633"/>
            <a:ext cx="8229600" cy="5793167"/>
            <a:chOff x="192" y="327"/>
            <a:chExt cx="5232" cy="2603"/>
          </a:xfrm>
        </p:grpSpPr>
        <p:sp>
          <p:nvSpPr>
            <p:cNvPr id="11" name="AutoShape 1070">
              <a:extLst>
                <a:ext uri="{FF2B5EF4-FFF2-40B4-BE49-F238E27FC236}">
                  <a16:creationId xmlns:a16="http://schemas.microsoft.com/office/drawing/2014/main" id="{1067A407-EDEC-DB4F-35A8-9105CC6F9D7F}"/>
                </a:ext>
              </a:extLst>
            </p:cNvPr>
            <p:cNvSpPr>
              <a:spLocks noChangeArrowheads="1"/>
            </p:cNvSpPr>
            <p:nvPr/>
          </p:nvSpPr>
          <p:spPr bwMode="auto">
            <a:xfrm>
              <a:off x="192" y="327"/>
              <a:ext cx="5232" cy="2603"/>
            </a:xfrm>
            <a:prstGeom prst="horizontalScroll">
              <a:avLst>
                <a:gd name="adj" fmla="val 13993"/>
              </a:avLst>
            </a:prstGeom>
            <a:gradFill rotWithShape="0">
              <a:gsLst>
                <a:gs pos="0">
                  <a:srgbClr val="FFCCCC"/>
                </a:gs>
                <a:gs pos="50000">
                  <a:srgbClr val="CCCCFF"/>
                </a:gs>
                <a:gs pos="100000">
                  <a:srgbClr val="FFCCCC"/>
                </a:gs>
              </a:gsLst>
              <a:lin ang="2700000" scaled="1"/>
            </a:gradFill>
            <a:ln w="38100">
              <a:solidFill>
                <a:schemeClr val="accent2">
                  <a:lumMod val="75000"/>
                </a:schemeClr>
              </a:solidFill>
              <a:round/>
              <a:headEnd/>
              <a:tailEnd/>
            </a:ln>
            <a:effectLst/>
          </p:spPr>
          <p:txBody>
            <a:bodyPr wrap="none" anchor="ctr"/>
            <a:lstStyle/>
            <a:p>
              <a:pPr algn="ctr"/>
              <a:endParaRPr lang="en-US" sz="800">
                <a:solidFill>
                  <a:srgbClr val="0000FF"/>
                </a:solidFill>
                <a:effectLst>
                  <a:outerShdw blurRad="38100" dist="38100" dir="2700000" algn="tl">
                    <a:srgbClr val="000000"/>
                  </a:outerShdw>
                </a:effectLst>
                <a:latin typeface="Arial Black" pitchFamily="34" charset="0"/>
              </a:endParaRPr>
            </a:p>
            <a:p>
              <a:pPr algn="ctr"/>
              <a:endParaRPr lang="en-US" sz="1200">
                <a:solidFill>
                  <a:srgbClr val="CC0099"/>
                </a:solidFill>
                <a:effectLst>
                  <a:outerShdw blurRad="38100" dist="38100" dir="2700000" algn="tl">
                    <a:srgbClr val="000000"/>
                  </a:outerShdw>
                </a:effectLst>
              </a:endParaRPr>
            </a:p>
            <a:p>
              <a:pPr algn="ctr"/>
              <a:endParaRPr lang="en-US" sz="2800" b="0">
                <a:solidFill>
                  <a:srgbClr val="0000FF"/>
                </a:solidFill>
                <a:effectLst/>
              </a:endParaRPr>
            </a:p>
            <a:p>
              <a:pPr algn="ctr"/>
              <a:endParaRPr lang="en-US" sz="1400">
                <a:solidFill>
                  <a:srgbClr val="CC0099"/>
                </a:solidFill>
                <a:effectLst>
                  <a:outerShdw blurRad="38100" dist="38100" dir="2700000" algn="tl">
                    <a:srgbClr val="000000"/>
                  </a:outerShdw>
                </a:effectLst>
              </a:endParaRPr>
            </a:p>
          </p:txBody>
        </p:sp>
        <p:sp>
          <p:nvSpPr>
            <p:cNvPr id="13" name="Text Box 1071">
              <a:extLst>
                <a:ext uri="{FF2B5EF4-FFF2-40B4-BE49-F238E27FC236}">
                  <a16:creationId xmlns:a16="http://schemas.microsoft.com/office/drawing/2014/main" id="{803A8E2D-3FD6-9E67-9832-D2170A61E5FC}"/>
                </a:ext>
              </a:extLst>
            </p:cNvPr>
            <p:cNvSpPr txBox="1">
              <a:spLocks noChangeArrowheads="1"/>
            </p:cNvSpPr>
            <p:nvPr/>
          </p:nvSpPr>
          <p:spPr bwMode="auto">
            <a:xfrm>
              <a:off x="864" y="903"/>
              <a:ext cx="4416" cy="1355"/>
            </a:xfrm>
            <a:prstGeom prst="rect">
              <a:avLst/>
            </a:prstGeom>
            <a:noFill/>
            <a:ln w="9525">
              <a:noFill/>
              <a:miter lim="800000"/>
              <a:headEnd/>
              <a:tailEnd/>
            </a:ln>
            <a:effectLst/>
          </p:spPr>
          <p:txBody>
            <a:bodyPr wrap="square">
              <a:spAutoFit/>
            </a:bodyPr>
            <a:lstStyle/>
            <a:p>
              <a:pPr>
                <a:lnSpc>
                  <a:spcPts val="3840"/>
                </a:lnSpc>
              </a:pPr>
              <a:r>
                <a:rPr lang="en-US" sz="3200" dirty="0">
                  <a:solidFill>
                    <a:srgbClr val="000099"/>
                  </a:solidFill>
                  <a:effectLst/>
                  <a:latin typeface="Papyrus" pitchFamily="66" charset="0"/>
                </a:rPr>
                <a:t>And God blessed them, and God said to them, "Be fruitful and multiply, and fill the earth and subdue it; and have dominion over the fish of the sea and over the birds of the air and over every living thing that moves upon the earth." </a:t>
              </a:r>
            </a:p>
          </p:txBody>
        </p:sp>
        <p:sp>
          <p:nvSpPr>
            <p:cNvPr id="14" name="Text Box 1072">
              <a:extLst>
                <a:ext uri="{FF2B5EF4-FFF2-40B4-BE49-F238E27FC236}">
                  <a16:creationId xmlns:a16="http://schemas.microsoft.com/office/drawing/2014/main" id="{A40D8B38-57EE-8CAF-4550-622E0647A02B}"/>
                </a:ext>
              </a:extLst>
            </p:cNvPr>
            <p:cNvSpPr txBox="1">
              <a:spLocks noChangeArrowheads="1"/>
            </p:cNvSpPr>
            <p:nvPr/>
          </p:nvSpPr>
          <p:spPr bwMode="auto">
            <a:xfrm>
              <a:off x="3936" y="2279"/>
              <a:ext cx="1008" cy="213"/>
            </a:xfrm>
            <a:prstGeom prst="rect">
              <a:avLst/>
            </a:prstGeom>
            <a:noFill/>
            <a:ln w="9525">
              <a:noFill/>
              <a:miter lim="800000"/>
              <a:headEnd/>
              <a:tailEnd/>
            </a:ln>
            <a:effectLst/>
          </p:spPr>
          <p:txBody>
            <a:bodyPr wrap="square">
              <a:spAutoFit/>
            </a:bodyPr>
            <a:lstStyle/>
            <a:p>
              <a:r>
                <a:rPr lang="en-US">
                  <a:solidFill>
                    <a:srgbClr val="000099"/>
                  </a:solidFill>
                  <a:effectLst/>
                  <a:latin typeface="Palatino Linotype" pitchFamily="18" charset="0"/>
                </a:rPr>
                <a:t>Gen. 1:28</a:t>
              </a:r>
              <a:endParaRPr lang="en-US" dirty="0">
                <a:solidFill>
                  <a:srgbClr val="000099"/>
                </a:solidFill>
                <a:effectLst/>
                <a:latin typeface="Palatino Linotype" pitchFamily="18" charset="0"/>
              </a:endParaRPr>
            </a:p>
          </p:txBody>
        </p:sp>
      </p:grpSp>
    </p:spTree>
    <p:extLst>
      <p:ext uri="{BB962C8B-B14F-4D97-AF65-F5344CB8AC3E}">
        <p14:creationId xmlns:p14="http://schemas.microsoft.com/office/powerpoint/2010/main" val="2961132250"/>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strVal val="#ppt_w*0.70"/>
                                          </p:val>
                                        </p:tav>
                                        <p:tav tm="100000">
                                          <p:val>
                                            <p:strVal val="#ppt_w"/>
                                          </p:val>
                                        </p:tav>
                                      </p:tavLst>
                                    </p:anim>
                                    <p:anim calcmode="lin" valueType="num">
                                      <p:cBhvr>
                                        <p:cTn id="8" dur="1000" fill="hold"/>
                                        <p:tgtEl>
                                          <p:spTgt spid="40"/>
                                        </p:tgtEl>
                                        <p:attrNameLst>
                                          <p:attrName>ppt_h</p:attrName>
                                        </p:attrNameLst>
                                      </p:cBhvr>
                                      <p:tavLst>
                                        <p:tav tm="0">
                                          <p:val>
                                            <p:strVal val="#ppt_h"/>
                                          </p:val>
                                        </p:tav>
                                        <p:tav tm="100000">
                                          <p:val>
                                            <p:strVal val="#ppt_h"/>
                                          </p:val>
                                        </p:tav>
                                      </p:tavLst>
                                    </p:anim>
                                    <p:animEffect transition="in" filter="fade">
                                      <p:cBhvr>
                                        <p:cTn id="9" dur="1000"/>
                                        <p:tgtEl>
                                          <p:spTgt spid="4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out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2/3*#ppt_w"/>
                                          </p:val>
                                        </p:tav>
                                        <p:tav tm="100000">
                                          <p:val>
                                            <p:strVal val="#ppt_w"/>
                                          </p:val>
                                        </p:tav>
                                      </p:tavLst>
                                    </p:anim>
                                    <p:anim calcmode="lin" valueType="num">
                                      <p:cBhvr>
                                        <p:cTn id="20" dur="1000" fill="hold"/>
                                        <p:tgtEl>
                                          <p:spTgt spid="8"/>
                                        </p:tgtEl>
                                        <p:attrNameLst>
                                          <p:attrName>ppt_h</p:attrName>
                                        </p:attrNameLst>
                                      </p:cBhvr>
                                      <p:tavLst>
                                        <p:tav tm="0">
                                          <p:val>
                                            <p:strVal val="2/3*#ppt_h"/>
                                          </p:val>
                                        </p:tav>
                                        <p:tav tm="100000">
                                          <p:val>
                                            <p:strVal val="#ppt_h"/>
                                          </p:val>
                                        </p:tav>
                                      </p:tavLst>
                                    </p:anim>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1000" fill="hold"/>
                                        <p:tgtEl>
                                          <p:spTgt spid="30"/>
                                        </p:tgtEl>
                                        <p:attrNameLst>
                                          <p:attrName>ppt_w</p:attrName>
                                        </p:attrNameLst>
                                      </p:cBhvr>
                                      <p:tavLst>
                                        <p:tav tm="0">
                                          <p:val>
                                            <p:strVal val="#ppt_w*0.70"/>
                                          </p:val>
                                        </p:tav>
                                        <p:tav tm="100000">
                                          <p:val>
                                            <p:strVal val="#ppt_w"/>
                                          </p:val>
                                        </p:tav>
                                      </p:tavLst>
                                    </p:anim>
                                    <p:anim calcmode="lin" valueType="num">
                                      <p:cBhvr>
                                        <p:cTn id="29" dur="1000" fill="hold"/>
                                        <p:tgtEl>
                                          <p:spTgt spid="30"/>
                                        </p:tgtEl>
                                        <p:attrNameLst>
                                          <p:attrName>ppt_h</p:attrName>
                                        </p:attrNameLst>
                                      </p:cBhvr>
                                      <p:tavLst>
                                        <p:tav tm="0">
                                          <p:val>
                                            <p:strVal val="#ppt_h"/>
                                          </p:val>
                                        </p:tav>
                                        <p:tav tm="100000">
                                          <p:val>
                                            <p:strVal val="#ppt_h"/>
                                          </p:val>
                                        </p:tav>
                                      </p:tavLst>
                                    </p:anim>
                                    <p:animEffect transition="in" filter="fade">
                                      <p:cBhvr>
                                        <p:cTn id="30" dur="1000"/>
                                        <p:tgtEl>
                                          <p:spTgt spid="30"/>
                                        </p:tgtEl>
                                      </p:cBhvr>
                                    </p:animEffect>
                                  </p:childTnLst>
                                </p:cTn>
                              </p:par>
                              <p:par>
                                <p:cTn id="31" presetID="10"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1500"/>
                                        <p:tgtEl>
                                          <p:spTgt spid="6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outVertical)">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272"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1000" fill="hold"/>
                                        <p:tgtEl>
                                          <p:spTgt spid="6"/>
                                        </p:tgtEl>
                                        <p:attrNameLst>
                                          <p:attrName>ppt_w</p:attrName>
                                        </p:attrNameLst>
                                      </p:cBhvr>
                                      <p:tavLst>
                                        <p:tav tm="0">
                                          <p:val>
                                            <p:strVal val="2/3*#ppt_w"/>
                                          </p:val>
                                        </p:tav>
                                        <p:tav tm="100000">
                                          <p:val>
                                            <p:strVal val="#ppt_w"/>
                                          </p:val>
                                        </p:tav>
                                      </p:tavLst>
                                    </p:anim>
                                    <p:anim calcmode="lin" valueType="num">
                                      <p:cBhvr>
                                        <p:cTn id="48" dur="1000" fill="hold"/>
                                        <p:tgtEl>
                                          <p:spTgt spid="6"/>
                                        </p:tgtEl>
                                        <p:attrNameLst>
                                          <p:attrName>ppt_h</p:attrName>
                                        </p:attrNameLst>
                                      </p:cBhvr>
                                      <p:tavLst>
                                        <p:tav tm="0">
                                          <p:val>
                                            <p:strVal val="2/3*#ppt_h"/>
                                          </p:val>
                                        </p:tav>
                                        <p:tav tm="100000">
                                          <p:val>
                                            <p:strVal val="#ppt_h"/>
                                          </p:val>
                                        </p:tav>
                                      </p:tavLst>
                                    </p:anim>
                                  </p:childTnLst>
                                </p:cTn>
                              </p:par>
                              <p:par>
                                <p:cTn id="49" presetID="10" presetClass="entr" presetSubtype="0"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fade">
                                      <p:cBhvr>
                                        <p:cTn id="54" dur="1000"/>
                                        <p:tgtEl>
                                          <p:spTgt spid="46"/>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barn(outVertical)">
                                      <p:cBhvr>
                                        <p:cTn id="5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6" grpId="0" animBg="1"/>
      <p:bldP spid="30"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16200000" scaled="1"/>
          <a:tileRect/>
        </a:gradFill>
        <a:effectLst/>
      </p:bgPr>
    </p:bg>
    <p:spTree>
      <p:nvGrpSpPr>
        <p:cNvPr id="1" name=""/>
        <p:cNvGrpSpPr/>
        <p:nvPr/>
      </p:nvGrpSpPr>
      <p:grpSpPr>
        <a:xfrm>
          <a:off x="0" y="0"/>
          <a:ext cx="0" cy="0"/>
          <a:chOff x="0" y="0"/>
          <a:chExt cx="0" cy="0"/>
        </a:xfrm>
      </p:grpSpPr>
      <p:pic>
        <p:nvPicPr>
          <p:cNvPr id="239733" name="Picture 117" descr="603072"/>
          <p:cNvPicPr>
            <a:picLocks noChangeAspect="1" noChangeArrowheads="1"/>
          </p:cNvPicPr>
          <p:nvPr/>
        </p:nvPicPr>
        <p:blipFill>
          <a:blip r:embed="rId3" cstate="print">
            <a:lum bright="-12000"/>
          </a:blip>
          <a:srcRect/>
          <a:stretch>
            <a:fillRect/>
          </a:stretch>
        </p:blipFill>
        <p:spPr bwMode="auto">
          <a:xfrm>
            <a:off x="0" y="0"/>
            <a:ext cx="9144000" cy="6858000"/>
          </a:xfrm>
          <a:prstGeom prst="rect">
            <a:avLst/>
          </a:prstGeom>
          <a:noFill/>
        </p:spPr>
      </p:pic>
      <p:sp>
        <p:nvSpPr>
          <p:cNvPr id="40" name="WordArt 87"/>
          <p:cNvSpPr>
            <a:spLocks noChangeArrowheads="1" noChangeShapeType="1"/>
          </p:cNvSpPr>
          <p:nvPr/>
        </p:nvSpPr>
        <p:spPr bwMode="auto">
          <a:xfrm>
            <a:off x="381000" y="228600"/>
            <a:ext cx="5638800" cy="457200"/>
          </a:xfrm>
          <a:prstGeom prst="rect">
            <a:avLst/>
          </a:prstGeom>
        </p:spPr>
        <p:txBody>
          <a:bodyPr wrap="none" fromWordArt="1">
            <a:prstTxWarp prst="textPlain">
              <a:avLst>
                <a:gd name="adj" fmla="val 50000"/>
              </a:avLst>
            </a:prstTxWarp>
          </a:bodyPr>
          <a:lstStyle/>
          <a:p>
            <a:pPr algn="ctr">
              <a:lnSpc>
                <a:spcPct val="75000"/>
              </a:lnSpc>
            </a:pPr>
            <a:r>
              <a:rPr lang="en-US" sz="3600" u="sng" kern="10">
                <a:ln w="12700">
                  <a:solidFill>
                    <a:srgbClr val="000099"/>
                  </a:solid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000099"/>
                  </a:outerShdw>
                </a:effectLst>
                <a:latin typeface="Arial Black"/>
              </a:rPr>
              <a:t>The Purpose of Creation</a:t>
            </a:r>
          </a:p>
        </p:txBody>
      </p:sp>
      <p:pic>
        <p:nvPicPr>
          <p:cNvPr id="28" name="Picture 157" descr="rendeer"/>
          <p:cNvPicPr>
            <a:picLocks noChangeAspect="1" noChangeArrowheads="1"/>
          </p:cNvPicPr>
          <p:nvPr/>
        </p:nvPicPr>
        <p:blipFill>
          <a:blip r:embed="rId4" cstate="print">
            <a:clrChange>
              <a:clrFrom>
                <a:srgbClr val="FFFFFF"/>
              </a:clrFrom>
              <a:clrTo>
                <a:srgbClr val="FFFFFF">
                  <a:alpha val="0"/>
                </a:srgbClr>
              </a:clrTo>
            </a:clrChange>
            <a:lum bright="6000" contrast="-6000"/>
          </a:blip>
          <a:srcRect l="38637" t="30556" r="39394" b="31482"/>
          <a:stretch>
            <a:fillRect/>
          </a:stretch>
        </p:blipFill>
        <p:spPr bwMode="auto">
          <a:xfrm>
            <a:off x="0" y="1828800"/>
            <a:ext cx="2209800" cy="3124200"/>
          </a:xfrm>
          <a:prstGeom prst="rect">
            <a:avLst/>
          </a:prstGeom>
          <a:noFill/>
        </p:spPr>
      </p:pic>
      <p:pic>
        <p:nvPicPr>
          <p:cNvPr id="10" name="Picture 9" descr="A skeleton holding a leaf&#10;&#10;Description automatically generated with low confidence">
            <a:extLst>
              <a:ext uri="{FF2B5EF4-FFF2-40B4-BE49-F238E27FC236}">
                <a16:creationId xmlns:a16="http://schemas.microsoft.com/office/drawing/2014/main" id="{86BAE00A-360C-6A5B-EAAB-0D85BE952B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85975" y="3200400"/>
            <a:ext cx="1724025" cy="1979437"/>
          </a:xfrm>
          <a:prstGeom prst="rect">
            <a:avLst/>
          </a:prstGeom>
        </p:spPr>
      </p:pic>
      <p:graphicFrame>
        <p:nvGraphicFramePr>
          <p:cNvPr id="239735" name="Object 119"/>
          <p:cNvGraphicFramePr>
            <a:graphicFrameLocks noChangeAspect="1"/>
          </p:cNvGraphicFramePr>
          <p:nvPr/>
        </p:nvGraphicFramePr>
        <p:xfrm>
          <a:off x="3348038" y="1397001"/>
          <a:ext cx="914400" cy="423863"/>
        </p:xfrm>
        <a:graphic>
          <a:graphicData uri="http://schemas.openxmlformats.org/presentationml/2006/ole">
            <mc:AlternateContent xmlns:mc="http://schemas.openxmlformats.org/markup-compatibility/2006">
              <mc:Choice xmlns:v="urn:schemas-microsoft-com:vml" Requires="v">
                <p:oleObj name="Clip" r:id="rId6" imgW="1584655" imgH="734263" progId="">
                  <p:embed/>
                </p:oleObj>
              </mc:Choice>
              <mc:Fallback>
                <p:oleObj name="Clip" r:id="rId6" imgW="1584655" imgH="734263" progId="">
                  <p:embed/>
                  <p:pic>
                    <p:nvPicPr>
                      <p:cNvPr id="239735" name="Object 1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8038" y="1397001"/>
                        <a:ext cx="914400" cy="423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9736" name="Object 120"/>
          <p:cNvGraphicFramePr>
            <a:graphicFrameLocks noChangeAspect="1"/>
          </p:cNvGraphicFramePr>
          <p:nvPr/>
        </p:nvGraphicFramePr>
        <p:xfrm>
          <a:off x="8712200" y="3759203"/>
          <a:ext cx="427038" cy="838201"/>
        </p:xfrm>
        <a:graphic>
          <a:graphicData uri="http://schemas.openxmlformats.org/presentationml/2006/ole">
            <mc:AlternateContent xmlns:mc="http://schemas.openxmlformats.org/markup-compatibility/2006">
              <mc:Choice xmlns:v="urn:schemas-microsoft-com:vml" Requires="v">
                <p:oleObj name="Clip" r:id="rId8" imgW="497434" imgH="977494" progId="">
                  <p:embed/>
                </p:oleObj>
              </mc:Choice>
              <mc:Fallback>
                <p:oleObj name="Clip" r:id="rId8" imgW="497434" imgH="977494" progId="">
                  <p:embed/>
                  <p:pic>
                    <p:nvPicPr>
                      <p:cNvPr id="239736" name="Object 1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12200" y="3759203"/>
                        <a:ext cx="427038" cy="83820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9737" name="Object 121"/>
          <p:cNvGraphicFramePr>
            <a:graphicFrameLocks noChangeAspect="1"/>
          </p:cNvGraphicFramePr>
          <p:nvPr/>
        </p:nvGraphicFramePr>
        <p:xfrm>
          <a:off x="4572000" y="1905000"/>
          <a:ext cx="1497012" cy="1501776"/>
        </p:xfrm>
        <a:graphic>
          <a:graphicData uri="http://schemas.openxmlformats.org/presentationml/2006/ole">
            <mc:AlternateContent xmlns:mc="http://schemas.openxmlformats.org/markup-compatibility/2006">
              <mc:Choice xmlns:v="urn:schemas-microsoft-com:vml" Requires="v">
                <p:oleObj name="Clip" r:id="rId10" imgW="1018642" imgH="1021385" progId="">
                  <p:embed/>
                </p:oleObj>
              </mc:Choice>
              <mc:Fallback>
                <p:oleObj name="Clip" r:id="rId10" imgW="1018642" imgH="1021385" progId="">
                  <p:embed/>
                  <p:pic>
                    <p:nvPicPr>
                      <p:cNvPr id="239737" name="Object 1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0" y="1905000"/>
                        <a:ext cx="1497012" cy="15017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9738" name="Object 122"/>
          <p:cNvGraphicFramePr>
            <a:graphicFrameLocks noChangeAspect="1"/>
          </p:cNvGraphicFramePr>
          <p:nvPr/>
        </p:nvGraphicFramePr>
        <p:xfrm>
          <a:off x="7834313" y="4368803"/>
          <a:ext cx="1304925" cy="1119189"/>
        </p:xfrm>
        <a:graphic>
          <a:graphicData uri="http://schemas.openxmlformats.org/presentationml/2006/ole">
            <mc:AlternateContent xmlns:mc="http://schemas.openxmlformats.org/markup-compatibility/2006">
              <mc:Choice xmlns:v="urn:schemas-microsoft-com:vml" Requires="v">
                <p:oleObj name="Clip" r:id="rId12" imgW="4286250" imgH="3676650" progId="">
                  <p:embed/>
                </p:oleObj>
              </mc:Choice>
              <mc:Fallback>
                <p:oleObj name="Clip" r:id="rId12" imgW="4286250" imgH="3676650" progId="">
                  <p:embed/>
                  <p:pic>
                    <p:nvPicPr>
                      <p:cNvPr id="239738" name="Object 12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34313" y="4368803"/>
                        <a:ext cx="1304925" cy="11191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9739" name="Object 123"/>
          <p:cNvGraphicFramePr>
            <a:graphicFrameLocks noChangeAspect="1"/>
          </p:cNvGraphicFramePr>
          <p:nvPr/>
        </p:nvGraphicFramePr>
        <p:xfrm>
          <a:off x="8305800" y="5157787"/>
          <a:ext cx="762000" cy="404813"/>
        </p:xfrm>
        <a:graphic>
          <a:graphicData uri="http://schemas.openxmlformats.org/presentationml/2006/ole">
            <mc:AlternateContent xmlns:mc="http://schemas.openxmlformats.org/markup-compatibility/2006">
              <mc:Choice xmlns:v="urn:schemas-microsoft-com:vml" Requires="v">
                <p:oleObj name="Clip" r:id="rId14" imgW="4090988" imgH="2178050" progId="">
                  <p:embed/>
                </p:oleObj>
              </mc:Choice>
              <mc:Fallback>
                <p:oleObj name="Clip" r:id="rId14" imgW="4090988" imgH="2178050" progId="">
                  <p:embed/>
                  <p:pic>
                    <p:nvPicPr>
                      <p:cNvPr id="239739" name="Object 12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05800" y="5157787"/>
                        <a:ext cx="762000" cy="404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9740" name="Object 124"/>
          <p:cNvGraphicFramePr>
            <a:graphicFrameLocks noChangeAspect="1"/>
          </p:cNvGraphicFramePr>
          <p:nvPr/>
        </p:nvGraphicFramePr>
        <p:xfrm>
          <a:off x="7234238" y="2209800"/>
          <a:ext cx="609600" cy="406400"/>
        </p:xfrm>
        <a:graphic>
          <a:graphicData uri="http://schemas.openxmlformats.org/presentationml/2006/ole">
            <mc:AlternateContent xmlns:mc="http://schemas.openxmlformats.org/markup-compatibility/2006">
              <mc:Choice xmlns:v="urn:schemas-microsoft-com:vml" Requires="v">
                <p:oleObj name="Clip" r:id="rId16" imgW="1011230" imgH="592853" progId="">
                  <p:embed/>
                </p:oleObj>
              </mc:Choice>
              <mc:Fallback>
                <p:oleObj name="Clip" r:id="rId16" imgW="1011230" imgH="592853" progId="">
                  <p:embed/>
                  <p:pic>
                    <p:nvPicPr>
                      <p:cNvPr id="239740" name="Object 12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34238" y="2209800"/>
                        <a:ext cx="6096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9742" name="Object 126"/>
          <p:cNvGraphicFramePr>
            <a:graphicFrameLocks noChangeAspect="1"/>
          </p:cNvGraphicFramePr>
          <p:nvPr/>
        </p:nvGraphicFramePr>
        <p:xfrm>
          <a:off x="4495800" y="4946650"/>
          <a:ext cx="685800" cy="463550"/>
        </p:xfrm>
        <a:graphic>
          <a:graphicData uri="http://schemas.openxmlformats.org/presentationml/2006/ole">
            <mc:AlternateContent xmlns:mc="http://schemas.openxmlformats.org/markup-compatibility/2006">
              <mc:Choice xmlns:v="urn:schemas-microsoft-com:vml" Requires="v">
                <p:oleObj name="Clip" r:id="rId18" imgW="901611" imgH="609296" progId="">
                  <p:embed/>
                </p:oleObj>
              </mc:Choice>
              <mc:Fallback>
                <p:oleObj name="Clip" r:id="rId18" imgW="901611" imgH="609296" progId="">
                  <p:embed/>
                  <p:pic>
                    <p:nvPicPr>
                      <p:cNvPr id="239742" name="Object 12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495800" y="4946650"/>
                        <a:ext cx="685800" cy="463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9779" name="Object 163"/>
          <p:cNvGraphicFramePr>
            <a:graphicFrameLocks noChangeAspect="1"/>
          </p:cNvGraphicFramePr>
          <p:nvPr>
            <p:extLst>
              <p:ext uri="{D42A27DB-BD31-4B8C-83A1-F6EECF244321}">
                <p14:modId xmlns:p14="http://schemas.microsoft.com/office/powerpoint/2010/main" val="3322310723"/>
              </p:ext>
            </p:extLst>
          </p:nvPr>
        </p:nvGraphicFramePr>
        <p:xfrm>
          <a:off x="6319838" y="128585"/>
          <a:ext cx="2590800" cy="2309815"/>
        </p:xfrm>
        <a:graphic>
          <a:graphicData uri="http://schemas.openxmlformats.org/presentationml/2006/ole">
            <mc:AlternateContent xmlns:mc="http://schemas.openxmlformats.org/markup-compatibility/2006">
              <mc:Choice xmlns:v="urn:schemas-microsoft-com:vml" Requires="v">
                <p:oleObj name="Clip" r:id="rId20" imgW="3924300" imgH="3497263" progId="">
                  <p:embed/>
                </p:oleObj>
              </mc:Choice>
              <mc:Fallback>
                <p:oleObj name="Clip" r:id="rId20" imgW="3924300" imgH="3497263" progId="">
                  <p:embed/>
                  <p:pic>
                    <p:nvPicPr>
                      <p:cNvPr id="239779" name="Object 16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319838" y="128585"/>
                        <a:ext cx="2590800" cy="23098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9780" name="Object 164"/>
          <p:cNvGraphicFramePr>
            <a:graphicFrameLocks noChangeAspect="1"/>
          </p:cNvGraphicFramePr>
          <p:nvPr/>
        </p:nvGraphicFramePr>
        <p:xfrm>
          <a:off x="2209800" y="2616202"/>
          <a:ext cx="685800" cy="663575"/>
        </p:xfrm>
        <a:graphic>
          <a:graphicData uri="http://schemas.openxmlformats.org/presentationml/2006/ole">
            <mc:AlternateContent xmlns:mc="http://schemas.openxmlformats.org/markup-compatibility/2006">
              <mc:Choice xmlns:v="urn:schemas-microsoft-com:vml" Requires="v">
                <p:oleObj name="Clip" r:id="rId22" imgW="1415491" imgH="1370686" progId="">
                  <p:embed/>
                </p:oleObj>
              </mc:Choice>
              <mc:Fallback>
                <p:oleObj name="Clip" r:id="rId22" imgW="1415491" imgH="1370686" progId="">
                  <p:embed/>
                  <p:pic>
                    <p:nvPicPr>
                      <p:cNvPr id="239780" name="Object 16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209800" y="2616202"/>
                        <a:ext cx="685800" cy="663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72"/>
          <p:cNvGrpSpPr>
            <a:grpSpLocks/>
          </p:cNvGrpSpPr>
          <p:nvPr/>
        </p:nvGrpSpPr>
        <p:grpSpPr bwMode="auto">
          <a:xfrm>
            <a:off x="4763" y="4343400"/>
            <a:ext cx="2509837" cy="1328737"/>
            <a:chOff x="-48" y="2533"/>
            <a:chExt cx="1773" cy="939"/>
          </a:xfrm>
        </p:grpSpPr>
        <p:graphicFrame>
          <p:nvGraphicFramePr>
            <p:cNvPr id="239776" name="Object 160"/>
            <p:cNvGraphicFramePr>
              <a:graphicFrameLocks noChangeAspect="1"/>
            </p:cNvGraphicFramePr>
            <p:nvPr/>
          </p:nvGraphicFramePr>
          <p:xfrm>
            <a:off x="-48" y="2533"/>
            <a:ext cx="1773" cy="939"/>
          </p:xfrm>
          <a:graphic>
            <a:graphicData uri="http://schemas.openxmlformats.org/presentationml/2006/ole">
              <mc:AlternateContent xmlns:mc="http://schemas.openxmlformats.org/markup-compatibility/2006">
                <mc:Choice xmlns:v="urn:schemas-microsoft-com:vml" Requires="v">
                  <p:oleObj name="Clip" r:id="rId24" imgW="904342" imgH="695858" progId="">
                    <p:embed/>
                  </p:oleObj>
                </mc:Choice>
                <mc:Fallback>
                  <p:oleObj name="Clip" r:id="rId24" imgW="904342" imgH="695858" progId="">
                    <p:embed/>
                    <p:pic>
                      <p:nvPicPr>
                        <p:cNvPr id="239776" name="Object 160"/>
                        <p:cNvPicPr>
                          <a:picLocks noChangeAspect="1" noChangeArrowheads="1"/>
                        </p:cNvPicPr>
                        <p:nvPr/>
                      </p:nvPicPr>
                      <p:blipFill>
                        <a:blip r:embed="rId25">
                          <a:extLst>
                            <a:ext uri="{28A0092B-C50C-407E-A947-70E740481C1C}">
                              <a14:useLocalDpi xmlns:a14="http://schemas.microsoft.com/office/drawing/2010/main" val="0"/>
                            </a:ext>
                          </a:extLst>
                        </a:blip>
                        <a:srcRect b="31209"/>
                        <a:stretch>
                          <a:fillRect/>
                        </a:stretch>
                      </p:blipFill>
                      <p:spPr bwMode="auto">
                        <a:xfrm>
                          <a:off x="-48" y="2533"/>
                          <a:ext cx="1773" cy="93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9777" name="Object 161"/>
            <p:cNvGraphicFramePr>
              <a:graphicFrameLocks noChangeAspect="1"/>
            </p:cNvGraphicFramePr>
            <p:nvPr/>
          </p:nvGraphicFramePr>
          <p:xfrm>
            <a:off x="189" y="2752"/>
            <a:ext cx="338" cy="355"/>
          </p:xfrm>
          <a:graphic>
            <a:graphicData uri="http://schemas.openxmlformats.org/presentationml/2006/ole">
              <mc:AlternateContent xmlns:mc="http://schemas.openxmlformats.org/markup-compatibility/2006">
                <mc:Choice xmlns:v="urn:schemas-microsoft-com:vml" Requires="v">
                  <p:oleObj name="Clip" r:id="rId26" imgW="898855" imgH="944575" progId="">
                    <p:embed/>
                  </p:oleObj>
                </mc:Choice>
                <mc:Fallback>
                  <p:oleObj name="Clip" r:id="rId26" imgW="898855" imgH="944575" progId="">
                    <p:embed/>
                    <p:pic>
                      <p:nvPicPr>
                        <p:cNvPr id="239777" name="Object 16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89" y="2752"/>
                          <a:ext cx="338" cy="3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9778" name="Object 162"/>
            <p:cNvGraphicFramePr>
              <a:graphicFrameLocks noChangeAspect="1"/>
            </p:cNvGraphicFramePr>
            <p:nvPr/>
          </p:nvGraphicFramePr>
          <p:xfrm>
            <a:off x="672" y="2832"/>
            <a:ext cx="405" cy="341"/>
          </p:xfrm>
          <a:graphic>
            <a:graphicData uri="http://schemas.openxmlformats.org/presentationml/2006/ole">
              <mc:AlternateContent xmlns:mc="http://schemas.openxmlformats.org/markup-compatibility/2006">
                <mc:Choice xmlns:v="urn:schemas-microsoft-com:vml" Requires="v">
                  <p:oleObj name="Clip" r:id="rId28" imgW="643095" imgH="541698" progId="">
                    <p:embed/>
                  </p:oleObj>
                </mc:Choice>
                <mc:Fallback>
                  <p:oleObj name="Clip" r:id="rId28" imgW="643095" imgH="541698" progId="">
                    <p:embed/>
                    <p:pic>
                      <p:nvPicPr>
                        <p:cNvPr id="239778" name="Object 16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72" y="2832"/>
                          <a:ext cx="405" cy="3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6" name="AutoShape 21"/>
          <p:cNvSpPr>
            <a:spLocks noChangeArrowheads="1"/>
          </p:cNvSpPr>
          <p:nvPr/>
        </p:nvSpPr>
        <p:spPr bwMode="auto">
          <a:xfrm rot="16200000">
            <a:off x="2920206" y="2378078"/>
            <a:ext cx="668338" cy="806449"/>
          </a:xfrm>
          <a:prstGeom prst="downArrow">
            <a:avLst>
              <a:gd name="adj1" fmla="val 50000"/>
              <a:gd name="adj2" fmla="val 72743"/>
            </a:avLst>
          </a:prstGeom>
          <a:gradFill rotWithShape="0">
            <a:gsLst>
              <a:gs pos="0">
                <a:srgbClr val="9900FF">
                  <a:alpha val="70000"/>
                </a:srgbClr>
              </a:gs>
              <a:gs pos="100000">
                <a:srgbClr val="FFFFFF">
                  <a:alpha val="70000"/>
                </a:srgbClr>
              </a:gs>
            </a:gsLst>
            <a:lin ang="0" scaled="1"/>
          </a:gradFill>
          <a:ln w="12700" algn="ctr">
            <a:solidFill>
              <a:srgbClr val="271137"/>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grpSp>
        <p:nvGrpSpPr>
          <p:cNvPr id="4" name="Group 53"/>
          <p:cNvGrpSpPr/>
          <p:nvPr/>
        </p:nvGrpSpPr>
        <p:grpSpPr>
          <a:xfrm>
            <a:off x="381000" y="4419601"/>
            <a:ext cx="2971800" cy="795336"/>
            <a:chOff x="381000" y="4419601"/>
            <a:chExt cx="2971800" cy="795336"/>
          </a:xfrm>
        </p:grpSpPr>
        <p:sp>
          <p:nvSpPr>
            <p:cNvPr id="51" name="Rectangle 50"/>
            <p:cNvSpPr/>
            <p:nvPr/>
          </p:nvSpPr>
          <p:spPr>
            <a:xfrm>
              <a:off x="533400" y="4419601"/>
              <a:ext cx="2667000" cy="715581"/>
            </a:xfrm>
            <a:prstGeom prst="rect">
              <a:avLst/>
            </a:prstGeom>
            <a:solidFill>
              <a:srgbClr val="000000">
                <a:alpha val="69804"/>
              </a:srgbClr>
            </a:solidFill>
          </p:spPr>
          <p:txBody>
            <a:bodyPr wrap="square" lIns="91440" tIns="45720" rIns="91440" bIns="45720">
              <a:spAutoFit/>
            </a:bodyPr>
            <a:lstStyle/>
            <a:p>
              <a:pPr algn="ctr">
                <a:lnSpc>
                  <a:spcPct val="75000"/>
                </a:lnSpc>
              </a:pPr>
              <a:endParaRPr lang="en-US" sz="5400">
                <a:ln w="18000">
                  <a:solidFill>
                    <a:srgbClr val="3333CC">
                      <a:satMod val="140000"/>
                    </a:srgbClr>
                  </a:solidFill>
                  <a:prstDash val="solid"/>
                  <a:miter lim="800000"/>
                </a:ln>
                <a:noFill/>
                <a:effectLst>
                  <a:outerShdw blurRad="25500" dist="23000" dir="7020000" algn="tl">
                    <a:srgbClr val="000000">
                      <a:alpha val="50000"/>
                    </a:srgbClr>
                  </a:outerShdw>
                </a:effectLst>
                <a:latin typeface="Impact" pitchFamily="34" charset="0"/>
              </a:endParaRPr>
            </a:p>
          </p:txBody>
        </p:sp>
        <p:sp>
          <p:nvSpPr>
            <p:cNvPr id="29" name="Text Box 20"/>
            <p:cNvSpPr txBox="1">
              <a:spLocks noChangeArrowheads="1"/>
            </p:cNvSpPr>
            <p:nvPr/>
          </p:nvSpPr>
          <p:spPr bwMode="auto">
            <a:xfrm>
              <a:off x="381000" y="4440237"/>
              <a:ext cx="2971800" cy="774700"/>
            </a:xfrm>
            <a:prstGeom prst="rect">
              <a:avLst/>
            </a:prstGeom>
            <a:noFill/>
            <a:ln w="9525" algn="ctr">
              <a:noFill/>
              <a:miter lim="800000"/>
              <a:headEnd/>
              <a:tailEnd/>
            </a:ln>
            <a:effectLst/>
          </p:spPr>
          <p:txBody>
            <a:bodyPr wrap="square">
              <a:spAutoFit/>
            </a:bodyPr>
            <a:lstStyle/>
            <a:p>
              <a:pPr algn="ctr">
                <a:lnSpc>
                  <a:spcPct val="80000"/>
                </a:lnSpc>
              </a:pPr>
              <a:r>
                <a:rPr lang="en-US" sz="2800" b="0">
                  <a:ln w="3175">
                    <a:noFill/>
                  </a:ln>
                  <a:solidFill>
                    <a:srgbClr val="FFFFFF"/>
                  </a:solidFill>
                  <a:effectLst/>
                  <a:latin typeface="Arial Black" pitchFamily="34" charset="0"/>
                </a:rPr>
                <a:t>Four position</a:t>
              </a:r>
            </a:p>
            <a:p>
              <a:pPr algn="ctr">
                <a:lnSpc>
                  <a:spcPct val="80000"/>
                </a:lnSpc>
              </a:pPr>
              <a:r>
                <a:rPr lang="en-US" sz="2800" b="0">
                  <a:ln w="3175">
                    <a:noFill/>
                  </a:ln>
                  <a:solidFill>
                    <a:srgbClr val="FFFFFF"/>
                  </a:solidFill>
                  <a:effectLst/>
                  <a:latin typeface="Arial Black" pitchFamily="34" charset="0"/>
                </a:rPr>
                <a:t>foundation</a:t>
              </a:r>
            </a:p>
          </p:txBody>
        </p:sp>
      </p:grpSp>
      <p:grpSp>
        <p:nvGrpSpPr>
          <p:cNvPr id="5" name="Group 54"/>
          <p:cNvGrpSpPr/>
          <p:nvPr/>
        </p:nvGrpSpPr>
        <p:grpSpPr>
          <a:xfrm>
            <a:off x="3911996" y="3505200"/>
            <a:ext cx="1600200" cy="457200"/>
            <a:chOff x="3983434" y="3505200"/>
            <a:chExt cx="1600200" cy="457200"/>
          </a:xfrm>
        </p:grpSpPr>
        <p:sp>
          <p:nvSpPr>
            <p:cNvPr id="53" name="Rectangle 52"/>
            <p:cNvSpPr/>
            <p:nvPr/>
          </p:nvSpPr>
          <p:spPr>
            <a:xfrm>
              <a:off x="4038600" y="3505200"/>
              <a:ext cx="1524000" cy="415498"/>
            </a:xfrm>
            <a:prstGeom prst="rect">
              <a:avLst/>
            </a:prstGeom>
            <a:solidFill>
              <a:srgbClr val="000000">
                <a:alpha val="60000"/>
              </a:srgbClr>
            </a:solidFill>
          </p:spPr>
          <p:txBody>
            <a:bodyPr wrap="square" lIns="91440" tIns="45720" rIns="91440" bIns="45720">
              <a:spAutoFit/>
            </a:bodyPr>
            <a:lstStyle/>
            <a:p>
              <a:pPr algn="ctr">
                <a:lnSpc>
                  <a:spcPct val="75000"/>
                </a:lnSpc>
              </a:pPr>
              <a:endParaRPr lang="en-US" sz="2800">
                <a:ln w="18000">
                  <a:solidFill>
                    <a:srgbClr val="3333CC">
                      <a:satMod val="140000"/>
                    </a:srgbClr>
                  </a:solidFill>
                  <a:prstDash val="solid"/>
                  <a:miter lim="800000"/>
                </a:ln>
                <a:noFill/>
                <a:effectLst>
                  <a:outerShdw blurRad="25500" dist="23000" dir="7020000" algn="tl">
                    <a:srgbClr val="000000">
                      <a:alpha val="50000"/>
                    </a:srgbClr>
                  </a:outerShdw>
                </a:effectLst>
                <a:latin typeface="Impact" pitchFamily="34" charset="0"/>
              </a:endParaRPr>
            </a:p>
          </p:txBody>
        </p:sp>
        <p:sp>
          <p:nvSpPr>
            <p:cNvPr id="45" name="Text Box 169"/>
            <p:cNvSpPr txBox="1">
              <a:spLocks noChangeArrowheads="1"/>
            </p:cNvSpPr>
            <p:nvPr/>
          </p:nvSpPr>
          <p:spPr bwMode="auto">
            <a:xfrm>
              <a:off x="3983434" y="3525357"/>
              <a:ext cx="1600200" cy="437043"/>
            </a:xfrm>
            <a:prstGeom prst="rect">
              <a:avLst/>
            </a:prstGeom>
            <a:noFill/>
            <a:ln w="9525">
              <a:noFill/>
              <a:miter lim="800000"/>
              <a:headEnd/>
              <a:tailEnd/>
            </a:ln>
            <a:effectLst/>
          </p:spPr>
          <p:txBody>
            <a:bodyPr wrap="square">
              <a:spAutoFit/>
            </a:bodyPr>
            <a:lstStyle/>
            <a:p>
              <a:pPr algn="ctr">
                <a:lnSpc>
                  <a:spcPct val="80000"/>
                </a:lnSpc>
              </a:pPr>
              <a:r>
                <a:rPr lang="en-US" sz="2800">
                  <a:solidFill>
                    <a:srgbClr val="FFFFFF"/>
                  </a:solidFill>
                  <a:effectLst/>
                  <a:latin typeface="Arial Narrow" pitchFamily="34" charset="0"/>
                  <a:cs typeface="Arial" pitchFamily="34" charset="0"/>
                </a:rPr>
                <a:t>Gen. 1:28</a:t>
              </a:r>
              <a:endParaRPr lang="en-US" sz="2800" dirty="0">
                <a:solidFill>
                  <a:srgbClr val="FFFFFF"/>
                </a:solidFill>
                <a:effectLst/>
                <a:latin typeface="Arial Narrow" pitchFamily="34" charset="0"/>
                <a:cs typeface="Arial" pitchFamily="34" charset="0"/>
              </a:endParaRPr>
            </a:p>
          </p:txBody>
        </p:sp>
      </p:grpSp>
      <p:grpSp>
        <p:nvGrpSpPr>
          <p:cNvPr id="6" name="Group 83"/>
          <p:cNvGrpSpPr>
            <a:grpSpLocks/>
          </p:cNvGrpSpPr>
          <p:nvPr/>
        </p:nvGrpSpPr>
        <p:grpSpPr bwMode="auto">
          <a:xfrm>
            <a:off x="1047750" y="1295400"/>
            <a:ext cx="1638300" cy="927100"/>
            <a:chOff x="1050" y="947"/>
            <a:chExt cx="1032" cy="584"/>
          </a:xfrm>
        </p:grpSpPr>
        <p:sp>
          <p:nvSpPr>
            <p:cNvPr id="32" name="Oval 24"/>
            <p:cNvSpPr>
              <a:spLocks noChangeArrowheads="1"/>
            </p:cNvSpPr>
            <p:nvPr/>
          </p:nvSpPr>
          <p:spPr bwMode="auto">
            <a:xfrm>
              <a:off x="1050" y="947"/>
              <a:ext cx="1032" cy="584"/>
            </a:xfrm>
            <a:prstGeom prst="ellipse">
              <a:avLst/>
            </a:prstGeom>
            <a:gradFill rotWithShape="0">
              <a:gsLst>
                <a:gs pos="0">
                  <a:srgbClr val="FFFFFF">
                    <a:alpha val="70000"/>
                  </a:srgbClr>
                </a:gs>
                <a:gs pos="100000">
                  <a:schemeClr val="bg1">
                    <a:alpha val="70000"/>
                  </a:schemeClr>
                </a:gs>
              </a:gsLst>
              <a:path path="shape">
                <a:fillToRect l="50000" t="50000" r="50000" b="50000"/>
              </a:path>
            </a:gradFill>
            <a:ln w="38100">
              <a:solidFill>
                <a:srgbClr val="9900FF">
                  <a:alpha val="30000"/>
                </a:srgbClr>
              </a:solidFill>
              <a:round/>
              <a:headEnd/>
              <a:tailEnd/>
            </a:ln>
            <a:effectLst/>
          </p:spPr>
          <p:txBody>
            <a:bodyPr wrap="none" anchor="ctr"/>
            <a:lstStyle/>
            <a:p>
              <a:pPr algn="ctr">
                <a:lnSpc>
                  <a:spcPct val="80000"/>
                </a:lnSpc>
              </a:pPr>
              <a:endParaRPr lang="en-US" b="0">
                <a:solidFill>
                  <a:srgbClr val="660066"/>
                </a:solidFill>
                <a:effectLst/>
                <a:latin typeface="Impact" pitchFamily="34" charset="0"/>
              </a:endParaRPr>
            </a:p>
          </p:txBody>
        </p:sp>
        <p:sp>
          <p:nvSpPr>
            <p:cNvPr id="33" name="WordArt 25"/>
            <p:cNvSpPr>
              <a:spLocks noChangeArrowheads="1" noChangeShapeType="1" noTextEdit="1"/>
            </p:cNvSpPr>
            <p:nvPr/>
          </p:nvSpPr>
          <p:spPr bwMode="auto">
            <a:xfrm>
              <a:off x="1194" y="1102"/>
              <a:ext cx="745" cy="275"/>
            </a:xfrm>
            <a:prstGeom prst="rect">
              <a:avLst/>
            </a:prstGeom>
          </p:spPr>
          <p:txBody>
            <a:bodyPr wrap="none" fromWordArt="1">
              <a:prstTxWarp prst="textPlain">
                <a:avLst>
                  <a:gd name="adj" fmla="val 50000"/>
                </a:avLst>
              </a:prstTxWarp>
            </a:bodyPr>
            <a:lstStyle/>
            <a:p>
              <a:pPr algn="ctr">
                <a:lnSpc>
                  <a:spcPct val="75000"/>
                </a:lnSpc>
              </a:pPr>
              <a:r>
                <a:rPr lang="en-US" sz="3600" b="0" kern="10">
                  <a:ln w="19050">
                    <a:solidFill>
                      <a:srgbClr val="6600CC"/>
                    </a:solidFill>
                    <a:round/>
                    <a:headEnd/>
                    <a:tailEnd/>
                  </a:ln>
                  <a:gradFill rotWithShape="0">
                    <a:gsLst>
                      <a:gs pos="0">
                        <a:srgbClr val="DFAFFF"/>
                      </a:gs>
                      <a:gs pos="50000">
                        <a:srgbClr val="FFFFFF"/>
                      </a:gs>
                      <a:gs pos="100000">
                        <a:srgbClr val="CB97FF"/>
                      </a:gs>
                    </a:gsLst>
                    <a:lin ang="2700000" scaled="1"/>
                  </a:gradFill>
                  <a:effectLst/>
                  <a:latin typeface="Impact"/>
                </a:rPr>
                <a:t>God</a:t>
              </a:r>
            </a:p>
          </p:txBody>
        </p:sp>
      </p:grpSp>
      <p:grpSp>
        <p:nvGrpSpPr>
          <p:cNvPr id="7" name="Group 34"/>
          <p:cNvGrpSpPr>
            <a:grpSpLocks/>
          </p:cNvGrpSpPr>
          <p:nvPr/>
        </p:nvGrpSpPr>
        <p:grpSpPr bwMode="auto">
          <a:xfrm>
            <a:off x="1743869" y="2222500"/>
            <a:ext cx="246062" cy="1042987"/>
            <a:chOff x="1489" y="1617"/>
            <a:chExt cx="155" cy="657"/>
          </a:xfrm>
        </p:grpSpPr>
        <p:sp>
          <p:nvSpPr>
            <p:cNvPr id="35" name="Line 35"/>
            <p:cNvSpPr>
              <a:spLocks noChangeShapeType="1"/>
            </p:cNvSpPr>
            <p:nvPr/>
          </p:nvSpPr>
          <p:spPr bwMode="auto">
            <a:xfrm flipV="1">
              <a:off x="1489" y="1617"/>
              <a:ext cx="0" cy="657"/>
            </a:xfrm>
            <a:prstGeom prst="line">
              <a:avLst/>
            </a:prstGeom>
            <a:noFill/>
            <a:ln w="57150">
              <a:solidFill>
                <a:srgbClr val="FFFFFF">
                  <a:alpha val="85098"/>
                </a:srgbClr>
              </a:solidFill>
              <a:round/>
              <a:headEnd/>
              <a:tailEnd type="triangle" w="med" len="med"/>
            </a:ln>
            <a:effectLst/>
          </p:spPr>
          <p:txBody>
            <a:bodyPr/>
            <a:lstStyle/>
            <a:p>
              <a:pPr>
                <a:lnSpc>
                  <a:spcPct val="75000"/>
                </a:lnSpc>
              </a:pPr>
              <a:endParaRPr lang="en-US" sz="2700" b="0">
                <a:solidFill>
                  <a:srgbClr val="000099"/>
                </a:solidFill>
                <a:effectLst/>
                <a:latin typeface="Impact" pitchFamily="34" charset="0"/>
              </a:endParaRPr>
            </a:p>
          </p:txBody>
        </p:sp>
        <p:sp>
          <p:nvSpPr>
            <p:cNvPr id="36" name="Line 36"/>
            <p:cNvSpPr>
              <a:spLocks noChangeShapeType="1"/>
            </p:cNvSpPr>
            <p:nvPr/>
          </p:nvSpPr>
          <p:spPr bwMode="auto">
            <a:xfrm rot="10800000" flipV="1">
              <a:off x="1644" y="1630"/>
              <a:ext cx="0" cy="630"/>
            </a:xfrm>
            <a:prstGeom prst="line">
              <a:avLst/>
            </a:prstGeom>
            <a:noFill/>
            <a:ln w="57150">
              <a:solidFill>
                <a:srgbClr val="FFFFFF">
                  <a:alpha val="85098"/>
                </a:srgbClr>
              </a:solidFill>
              <a:round/>
              <a:headEnd/>
              <a:tailEnd type="triangle" w="med" len="med"/>
            </a:ln>
            <a:effectLst/>
          </p:spPr>
          <p:txBody>
            <a:bodyPr/>
            <a:lstStyle/>
            <a:p>
              <a:pPr>
                <a:lnSpc>
                  <a:spcPct val="75000"/>
                </a:lnSpc>
              </a:pPr>
              <a:endParaRPr lang="en-US" sz="2700" b="0">
                <a:solidFill>
                  <a:srgbClr val="000099"/>
                </a:solidFill>
                <a:effectLst/>
                <a:latin typeface="Impact" pitchFamily="34" charset="0"/>
              </a:endParaRPr>
            </a:p>
          </p:txBody>
        </p:sp>
      </p:grpSp>
      <p:sp>
        <p:nvSpPr>
          <p:cNvPr id="30" name="Oval 22"/>
          <p:cNvSpPr>
            <a:spLocks noChangeArrowheads="1"/>
          </p:cNvSpPr>
          <p:nvPr/>
        </p:nvSpPr>
        <p:spPr bwMode="auto">
          <a:xfrm>
            <a:off x="1048544" y="3289300"/>
            <a:ext cx="1636712" cy="928687"/>
          </a:xfrm>
          <a:prstGeom prst="ellipse">
            <a:avLst/>
          </a:prstGeom>
          <a:gradFill rotWithShape="0">
            <a:gsLst>
              <a:gs pos="0">
                <a:schemeClr val="bg1">
                  <a:alpha val="80000"/>
                </a:schemeClr>
              </a:gs>
              <a:gs pos="100000">
                <a:srgbClr val="FFCCCC">
                  <a:alpha val="80000"/>
                </a:srgbClr>
              </a:gs>
            </a:gsLst>
            <a:path path="shape">
              <a:fillToRect l="50000" t="50000" r="50000" b="50000"/>
            </a:path>
          </a:gradFill>
          <a:ln w="38100">
            <a:solidFill>
              <a:srgbClr val="9900FF">
                <a:alpha val="30000"/>
              </a:srgbClr>
            </a:solidFill>
            <a:round/>
            <a:headEnd/>
            <a:tailEnd/>
          </a:ln>
          <a:effectLst/>
        </p:spPr>
        <p:txBody>
          <a:bodyPr wrap="none" anchor="ctr"/>
          <a:lstStyle/>
          <a:p>
            <a:pPr algn="ctr"/>
            <a:r>
              <a:rPr lang="en-US" sz="2800" b="0" dirty="0">
                <a:solidFill>
                  <a:srgbClr val="6600CC"/>
                </a:solidFill>
                <a:effectLst>
                  <a:outerShdw blurRad="38100" dist="38100" dir="2700000" algn="tl">
                    <a:srgbClr val="FFFFFF"/>
                  </a:outerShdw>
                </a:effectLst>
                <a:latin typeface="Impact" pitchFamily="34" charset="0"/>
              </a:rPr>
              <a:t>Creations</a:t>
            </a:r>
          </a:p>
        </p:txBody>
      </p:sp>
      <p:grpSp>
        <p:nvGrpSpPr>
          <p:cNvPr id="8" name="Group 40"/>
          <p:cNvGrpSpPr/>
          <p:nvPr/>
        </p:nvGrpSpPr>
        <p:grpSpPr>
          <a:xfrm>
            <a:off x="3911996" y="2209801"/>
            <a:ext cx="1600200" cy="1143000"/>
            <a:chOff x="5181600" y="1905001"/>
            <a:chExt cx="1600200" cy="1562100"/>
          </a:xfrm>
        </p:grpSpPr>
        <p:sp>
          <p:nvSpPr>
            <p:cNvPr id="42" name="AutoShape 3"/>
            <p:cNvSpPr>
              <a:spLocks noChangeArrowheads="1"/>
            </p:cNvSpPr>
            <p:nvPr/>
          </p:nvSpPr>
          <p:spPr bwMode="auto">
            <a:xfrm>
              <a:off x="5181600" y="1905001"/>
              <a:ext cx="1600200" cy="1562100"/>
            </a:xfrm>
            <a:prstGeom prst="roundRect">
              <a:avLst>
                <a:gd name="adj" fmla="val 16667"/>
              </a:avLst>
            </a:prstGeom>
            <a:gradFill rotWithShape="0">
              <a:gsLst>
                <a:gs pos="0">
                  <a:srgbClr val="9900FF">
                    <a:alpha val="50000"/>
                  </a:srgbClr>
                </a:gs>
                <a:gs pos="100000">
                  <a:srgbClr val="430086">
                    <a:alpha val="50000"/>
                  </a:srgbClr>
                </a:gs>
              </a:gsLst>
              <a:path path="shape">
                <a:fillToRect l="50000" t="50000" r="50000" b="50000"/>
              </a:path>
            </a:gradFill>
            <a:ln w="57150">
              <a:solidFill>
                <a:srgbClr val="FFFFFF">
                  <a:alpha val="80000"/>
                </a:srgbClr>
              </a:solidFill>
              <a:round/>
              <a:headEnd/>
              <a:tailEnd/>
            </a:ln>
            <a:effectLst/>
          </p:spPr>
          <p:txBody>
            <a:bodyPr wrap="none" anchor="ctr"/>
            <a:lstStyle/>
            <a:p>
              <a:endParaRPr lang="en-US" sz="2800">
                <a:solidFill>
                  <a:srgbClr val="000000"/>
                </a:solidFill>
                <a:effectLst/>
                <a:latin typeface="Impact" pitchFamily="34" charset="0"/>
              </a:endParaRPr>
            </a:p>
          </p:txBody>
        </p:sp>
        <p:sp>
          <p:nvSpPr>
            <p:cNvPr id="43" name="Text Box 4"/>
            <p:cNvSpPr txBox="1">
              <a:spLocks noChangeArrowheads="1"/>
            </p:cNvSpPr>
            <p:nvPr/>
          </p:nvSpPr>
          <p:spPr bwMode="auto">
            <a:xfrm>
              <a:off x="5181600" y="2060138"/>
              <a:ext cx="1587500" cy="887422"/>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a:lnSpc>
                  <a:spcPts val="3120"/>
                </a:lnSpc>
              </a:pPr>
              <a:r>
                <a:rPr lang="en-US" sz="2600" b="0">
                  <a:ln>
                    <a:solidFill>
                      <a:srgbClr val="000000"/>
                    </a:solidFill>
                  </a:ln>
                  <a:solidFill>
                    <a:srgbClr val="FFFFFF"/>
                  </a:solidFill>
                  <a:effectLst/>
                  <a:latin typeface="Impact" pitchFamily="34" charset="0"/>
                </a:rPr>
                <a:t>Three</a:t>
              </a:r>
            </a:p>
            <a:p>
              <a:pPr algn="ctr">
                <a:lnSpc>
                  <a:spcPts val="3120"/>
                </a:lnSpc>
              </a:pPr>
              <a:r>
                <a:rPr lang="en-US" sz="2600" b="0">
                  <a:ln>
                    <a:solidFill>
                      <a:srgbClr val="000000"/>
                    </a:solidFill>
                  </a:ln>
                  <a:solidFill>
                    <a:srgbClr val="FFFFFF"/>
                  </a:solidFill>
                  <a:effectLst/>
                  <a:latin typeface="Impact" pitchFamily="34" charset="0"/>
                </a:rPr>
                <a:t>blessings</a:t>
              </a:r>
            </a:p>
          </p:txBody>
        </p:sp>
      </p:grpSp>
      <p:graphicFrame>
        <p:nvGraphicFramePr>
          <p:cNvPr id="239741" name="Object 125"/>
          <p:cNvGraphicFramePr>
            <a:graphicFrameLocks noChangeAspect="1"/>
          </p:cNvGraphicFramePr>
          <p:nvPr/>
        </p:nvGraphicFramePr>
        <p:xfrm>
          <a:off x="7834313" y="4519611"/>
          <a:ext cx="1304925" cy="1119189"/>
        </p:xfrm>
        <a:graphic>
          <a:graphicData uri="http://schemas.openxmlformats.org/presentationml/2006/ole">
            <mc:AlternateContent xmlns:mc="http://schemas.openxmlformats.org/markup-compatibility/2006">
              <mc:Choice xmlns:v="urn:schemas-microsoft-com:vml" Requires="v">
                <p:oleObj name="Clip" r:id="rId30" imgW="4286250" imgH="3676650" progId="">
                  <p:embed/>
                </p:oleObj>
              </mc:Choice>
              <mc:Fallback>
                <p:oleObj name="Clip" r:id="rId30" imgW="4286250" imgH="3676650" progId="">
                  <p:embed/>
                  <p:pic>
                    <p:nvPicPr>
                      <p:cNvPr id="239741" name="Object 125"/>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834313" y="4519611"/>
                        <a:ext cx="1304925" cy="11191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7" name="Group 43">
            <a:extLst>
              <a:ext uri="{FF2B5EF4-FFF2-40B4-BE49-F238E27FC236}">
                <a16:creationId xmlns:a16="http://schemas.microsoft.com/office/drawing/2014/main" id="{504D49ED-59B8-7EE9-5B2A-91D37F726188}"/>
              </a:ext>
            </a:extLst>
          </p:cNvPr>
          <p:cNvGrpSpPr/>
          <p:nvPr/>
        </p:nvGrpSpPr>
        <p:grpSpPr>
          <a:xfrm>
            <a:off x="7086600" y="1524000"/>
            <a:ext cx="1524000" cy="2209800"/>
            <a:chOff x="7162800" y="1828800"/>
            <a:chExt cx="1524000" cy="2209800"/>
          </a:xfrm>
        </p:grpSpPr>
        <p:sp>
          <p:nvSpPr>
            <p:cNvPr id="48" name="Oval 81">
              <a:extLst>
                <a:ext uri="{FF2B5EF4-FFF2-40B4-BE49-F238E27FC236}">
                  <a16:creationId xmlns:a16="http://schemas.microsoft.com/office/drawing/2014/main" id="{ED21D876-87DA-E048-39D7-EE2F5BBFD858}"/>
                </a:ext>
              </a:extLst>
            </p:cNvPr>
            <p:cNvSpPr>
              <a:spLocks noChangeArrowheads="1"/>
            </p:cNvSpPr>
            <p:nvPr/>
          </p:nvSpPr>
          <p:spPr bwMode="auto">
            <a:xfrm rot="5400000">
              <a:off x="6819900" y="2171700"/>
              <a:ext cx="2209800" cy="1524000"/>
            </a:xfrm>
            <a:prstGeom prst="ellipse">
              <a:avLst/>
            </a:prstGeom>
            <a:noFill/>
            <a:ln w="38100">
              <a:solidFill>
                <a:srgbClr val="99FF66"/>
              </a:solidFill>
              <a:round/>
              <a:headEnd/>
              <a:tailEnd/>
            </a:ln>
            <a:effectLst/>
            <a:scene3d>
              <a:camera prst="legacyPerspectiveBottomLeft"/>
              <a:lightRig rig="legacyFlat3" dir="t"/>
            </a:scene3d>
            <a:sp3d extrusionH="887400" prstMaterial="legacyMatte">
              <a:bevelT w="13500" h="13500" prst="angle"/>
              <a:bevelB w="13500" h="13500" prst="angle"/>
              <a:extrusionClr>
                <a:srgbClr val="FFBDFF"/>
              </a:extrusionClr>
            </a:sp3d>
          </p:spPr>
          <p:txBody>
            <a:bodyPr rot="10800000" vert="eaVert" wrap="none" anchor="ctr">
              <a:flatTx/>
            </a:bodyPr>
            <a:lstStyle/>
            <a:p>
              <a:pPr algn="ctr"/>
              <a:endParaRPr lang="en-US" sz="2800">
                <a:solidFill>
                  <a:srgbClr val="99FF66"/>
                </a:solidFill>
                <a:effectLst/>
                <a:latin typeface="Impact" pitchFamily="34" charset="0"/>
              </a:endParaRPr>
            </a:p>
          </p:txBody>
        </p:sp>
        <p:sp>
          <p:nvSpPr>
            <p:cNvPr id="49" name="Text Box 82">
              <a:extLst>
                <a:ext uri="{FF2B5EF4-FFF2-40B4-BE49-F238E27FC236}">
                  <a16:creationId xmlns:a16="http://schemas.microsoft.com/office/drawing/2014/main" id="{FBE2A5E1-6548-456B-E998-C81195246C70}"/>
                </a:ext>
              </a:extLst>
            </p:cNvPr>
            <p:cNvSpPr txBox="1">
              <a:spLocks noChangeArrowheads="1"/>
            </p:cNvSpPr>
            <p:nvPr/>
          </p:nvSpPr>
          <p:spPr bwMode="auto">
            <a:xfrm>
              <a:off x="7239000" y="2590800"/>
              <a:ext cx="1143000" cy="923330"/>
            </a:xfrm>
            <a:prstGeom prst="rect">
              <a:avLst/>
            </a:prstGeom>
            <a:noFill/>
            <a:ln w="9525">
              <a:noFill/>
              <a:miter lim="800000"/>
              <a:headEnd/>
              <a:tailEnd/>
            </a:ln>
            <a:effectLst>
              <a:outerShdw dist="40161" dir="1106097" algn="ctr" rotWithShape="0">
                <a:srgbClr val="5600AC"/>
              </a:outerShdw>
            </a:effectLst>
          </p:spPr>
          <p:txBody>
            <a:bodyPr wrap="square">
              <a:spAutoFit/>
            </a:bodyPr>
            <a:lstStyle/>
            <a:p>
              <a:pPr algn="ctr"/>
              <a:r>
                <a:rPr lang="en-US" sz="5400" b="0" dirty="0">
                  <a:ln>
                    <a:solidFill>
                      <a:srgbClr val="FFFF00"/>
                    </a:solidFill>
                  </a:ln>
                  <a:solidFill>
                    <a:srgbClr val="FFFFFF"/>
                  </a:solidFill>
                  <a:effectLst/>
                  <a:latin typeface="Impact" pitchFamily="34" charset="0"/>
                </a:rPr>
                <a:t>Joy</a:t>
              </a:r>
            </a:p>
          </p:txBody>
        </p:sp>
      </p:grpSp>
      <p:sp>
        <p:nvSpPr>
          <p:cNvPr id="50" name="AutoShape 21">
            <a:extLst>
              <a:ext uri="{FF2B5EF4-FFF2-40B4-BE49-F238E27FC236}">
                <a16:creationId xmlns:a16="http://schemas.microsoft.com/office/drawing/2014/main" id="{F507857D-D872-C083-A6DB-3A9E0D3696BE}"/>
              </a:ext>
            </a:extLst>
          </p:cNvPr>
          <p:cNvSpPr>
            <a:spLocks noChangeArrowheads="1"/>
          </p:cNvSpPr>
          <p:nvPr/>
        </p:nvSpPr>
        <p:spPr bwMode="auto">
          <a:xfrm rot="-5400000">
            <a:off x="5936455" y="2378076"/>
            <a:ext cx="668338" cy="806448"/>
          </a:xfrm>
          <a:prstGeom prst="downArrow">
            <a:avLst>
              <a:gd name="adj1" fmla="val 50000"/>
              <a:gd name="adj2" fmla="val 72743"/>
            </a:avLst>
          </a:prstGeom>
          <a:gradFill rotWithShape="0">
            <a:gsLst>
              <a:gs pos="0">
                <a:srgbClr val="9900FF">
                  <a:alpha val="50000"/>
                </a:srgbClr>
              </a:gs>
              <a:gs pos="100000">
                <a:srgbClr val="FFFFFF">
                  <a:alpha val="70000"/>
                </a:srgbClr>
              </a:gs>
            </a:gsLst>
            <a:lin ang="0" scaled="1"/>
          </a:gradFill>
          <a:ln w="12700" algn="ctr">
            <a:solidFill>
              <a:srgbClr val="271137"/>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pic>
        <p:nvPicPr>
          <p:cNvPr id="54" name="Picture 248" descr="Couple 2">
            <a:extLst>
              <a:ext uri="{FF2B5EF4-FFF2-40B4-BE49-F238E27FC236}">
                <a16:creationId xmlns:a16="http://schemas.microsoft.com/office/drawing/2014/main" id="{BD4333D8-24F9-BD28-DB67-52D91FA46C68}"/>
              </a:ext>
            </a:extLst>
          </p:cNvPr>
          <p:cNvPicPr>
            <a:picLocks noChangeAspect="1" noChangeArrowheads="1"/>
          </p:cNvPicPr>
          <p:nvPr/>
        </p:nvPicPr>
        <p:blipFill>
          <a:blip r:embed="rId32" cstate="print">
            <a:clrChange>
              <a:clrFrom>
                <a:srgbClr val="FFFFFF"/>
              </a:clrFrom>
              <a:clrTo>
                <a:srgbClr val="FFFFFF">
                  <a:alpha val="0"/>
                </a:srgbClr>
              </a:clrTo>
            </a:clrChange>
          </a:blip>
          <a:srcRect/>
          <a:stretch>
            <a:fillRect/>
          </a:stretch>
        </p:blipFill>
        <p:spPr bwMode="auto">
          <a:xfrm>
            <a:off x="5626101" y="3285328"/>
            <a:ext cx="1384299" cy="2584624"/>
          </a:xfrm>
          <a:prstGeom prst="rect">
            <a:avLst/>
          </a:prstGeom>
          <a:noFill/>
        </p:spPr>
      </p:pic>
      <p:sp>
        <p:nvSpPr>
          <p:cNvPr id="239630" name="Rectangle 14"/>
          <p:cNvSpPr>
            <a:spLocks noChangeArrowheads="1"/>
          </p:cNvSpPr>
          <p:nvPr/>
        </p:nvSpPr>
        <p:spPr bwMode="auto">
          <a:xfrm>
            <a:off x="0" y="5638800"/>
            <a:ext cx="9144000" cy="1219200"/>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52" name="Text Box 55">
            <a:extLst>
              <a:ext uri="{FF2B5EF4-FFF2-40B4-BE49-F238E27FC236}">
                <a16:creationId xmlns:a16="http://schemas.microsoft.com/office/drawing/2014/main" id="{612FA47A-A640-70DA-CAE9-D1027D8D84AF}"/>
              </a:ext>
            </a:extLst>
          </p:cNvPr>
          <p:cNvSpPr txBox="1">
            <a:spLocks noChangeArrowheads="1"/>
          </p:cNvSpPr>
          <p:nvPr/>
        </p:nvSpPr>
        <p:spPr bwMode="auto">
          <a:xfrm>
            <a:off x="1219200" y="5735637"/>
            <a:ext cx="6934200" cy="969963"/>
          </a:xfrm>
          <a:prstGeom prst="rect">
            <a:avLst/>
          </a:prstGeom>
          <a:noFill/>
          <a:ln w="9525">
            <a:noFill/>
            <a:miter lim="800000"/>
            <a:headEnd/>
            <a:tailEnd/>
          </a:ln>
          <a:effectLst/>
        </p:spPr>
        <p:txBody>
          <a:bodyPr wrap="square">
            <a:spAutoFit/>
          </a:bodyPr>
          <a:lstStyle/>
          <a:p>
            <a:pPr>
              <a:lnSpc>
                <a:spcPct val="95000"/>
              </a:lnSpc>
            </a:pPr>
            <a:r>
              <a:rPr lang="en-US" sz="2000" dirty="0">
                <a:solidFill>
                  <a:srgbClr val="FFFFFF"/>
                </a:solidFill>
                <a:effectLst/>
                <a:latin typeface="Arial Narrow" pitchFamily="34" charset="0"/>
              </a:rPr>
              <a:t>This is the Kingdom of Heaven, where ultimate goodness is realized and God feels the greatest </a:t>
            </a:r>
            <a:r>
              <a:rPr lang="en-US" sz="2000" u="sng" dirty="0">
                <a:solidFill>
                  <a:srgbClr val="FFFFFF"/>
                </a:solidFill>
                <a:effectLst/>
                <a:latin typeface="Arial Narrow" pitchFamily="34" charset="0"/>
              </a:rPr>
              <a:t>joy</a:t>
            </a:r>
            <a:r>
              <a:rPr lang="en-US" sz="2000" dirty="0">
                <a:solidFill>
                  <a:srgbClr val="FFFFFF"/>
                </a:solidFill>
                <a:effectLst/>
                <a:latin typeface="Arial Narrow" pitchFamily="34" charset="0"/>
              </a:rPr>
              <a:t>. This is, in fact, the very purpose for which God created the universe. </a:t>
            </a:r>
          </a:p>
        </p:txBody>
      </p:sp>
    </p:spTree>
    <p:extLst>
      <p:ext uri="{BB962C8B-B14F-4D97-AF65-F5344CB8AC3E}">
        <p14:creationId xmlns:p14="http://schemas.microsoft.com/office/powerpoint/2010/main" val="2772415158"/>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outVertic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p:cTn id="12" dur="500" fill="hold"/>
                                        <p:tgtEl>
                                          <p:spTgt spid="47"/>
                                        </p:tgtEl>
                                        <p:attrNameLst>
                                          <p:attrName>ppt_w</p:attrName>
                                        </p:attrNameLst>
                                      </p:cBhvr>
                                      <p:tavLst>
                                        <p:tav tm="0">
                                          <p:val>
                                            <p:fltVal val="0"/>
                                          </p:val>
                                        </p:tav>
                                        <p:tav tm="100000">
                                          <p:val>
                                            <p:strVal val="#ppt_w"/>
                                          </p:val>
                                        </p:tav>
                                      </p:tavLst>
                                    </p:anim>
                                    <p:anim calcmode="lin" valueType="num">
                                      <p:cBhvr>
                                        <p:cTn id="13" dur="500" fill="hold"/>
                                        <p:tgtEl>
                                          <p:spTgt spid="47"/>
                                        </p:tgtEl>
                                        <p:attrNameLst>
                                          <p:attrName>ppt_h</p:attrName>
                                        </p:attrNameLst>
                                      </p:cBhvr>
                                      <p:tavLst>
                                        <p:tav tm="0">
                                          <p:val>
                                            <p:strVal val="#ppt_h"/>
                                          </p:val>
                                        </p:tav>
                                        <p:tav tm="100000">
                                          <p:val>
                                            <p:strVal val="#ppt_h"/>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2"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16200000" scaled="1"/>
          <a:tileRect/>
        </a:gradFill>
        <a:effectLst/>
      </p:bgPr>
    </p:bg>
    <p:spTree>
      <p:nvGrpSpPr>
        <p:cNvPr id="1" name=""/>
        <p:cNvGrpSpPr/>
        <p:nvPr/>
      </p:nvGrpSpPr>
      <p:grpSpPr>
        <a:xfrm>
          <a:off x="0" y="0"/>
          <a:ext cx="0" cy="0"/>
          <a:chOff x="0" y="0"/>
          <a:chExt cx="0" cy="0"/>
        </a:xfrm>
      </p:grpSpPr>
      <p:grpSp>
        <p:nvGrpSpPr>
          <p:cNvPr id="2" name="Group 58"/>
          <p:cNvGrpSpPr/>
          <p:nvPr/>
        </p:nvGrpSpPr>
        <p:grpSpPr>
          <a:xfrm>
            <a:off x="0" y="304800"/>
            <a:ext cx="9067800" cy="5410200"/>
            <a:chOff x="0" y="123826"/>
            <a:chExt cx="9067800" cy="5410200"/>
          </a:xfrm>
        </p:grpSpPr>
        <p:grpSp>
          <p:nvGrpSpPr>
            <p:cNvPr id="3" name="Group 141"/>
            <p:cNvGrpSpPr>
              <a:grpSpLocks/>
            </p:cNvGrpSpPr>
            <p:nvPr/>
          </p:nvGrpSpPr>
          <p:grpSpPr bwMode="auto">
            <a:xfrm>
              <a:off x="0" y="276225"/>
              <a:ext cx="8991600" cy="5257801"/>
              <a:chOff x="0" y="-18"/>
              <a:chExt cx="5664" cy="3312"/>
            </a:xfrm>
          </p:grpSpPr>
          <p:pic>
            <p:nvPicPr>
              <p:cNvPr id="798722" name="Picture 2" descr="graduation"/>
              <p:cNvPicPr>
                <a:picLocks noChangeAspect="1" noChangeArrowheads="1"/>
              </p:cNvPicPr>
              <p:nvPr/>
            </p:nvPicPr>
            <p:blipFill>
              <a:blip r:embed="rId3" cstate="print">
                <a:clrChange>
                  <a:clrFrom>
                    <a:srgbClr val="FFFFFF"/>
                  </a:clrFrom>
                  <a:clrTo>
                    <a:srgbClr val="FFFFFF">
                      <a:alpha val="0"/>
                    </a:srgbClr>
                  </a:clrTo>
                </a:clrChange>
              </a:blip>
              <a:srcRect l="29546" t="29630" r="29546" b="30556"/>
              <a:stretch>
                <a:fillRect/>
              </a:stretch>
            </p:blipFill>
            <p:spPr bwMode="auto">
              <a:xfrm>
                <a:off x="3168" y="681"/>
                <a:ext cx="2400" cy="1911"/>
              </a:xfrm>
              <a:prstGeom prst="rect">
                <a:avLst/>
              </a:prstGeom>
              <a:noFill/>
            </p:spPr>
          </p:pic>
          <p:grpSp>
            <p:nvGrpSpPr>
              <p:cNvPr id="4" name="Group 3"/>
              <p:cNvGrpSpPr>
                <a:grpSpLocks/>
              </p:cNvGrpSpPr>
              <p:nvPr/>
            </p:nvGrpSpPr>
            <p:grpSpPr bwMode="auto">
              <a:xfrm>
                <a:off x="0" y="216"/>
                <a:ext cx="2976" cy="3078"/>
                <a:chOff x="0" y="216"/>
                <a:chExt cx="2976" cy="3078"/>
              </a:xfrm>
            </p:grpSpPr>
            <p:pic>
              <p:nvPicPr>
                <p:cNvPr id="798724" name="Picture 4" descr="praying girl"/>
                <p:cNvPicPr>
                  <a:picLocks noChangeAspect="1" noChangeArrowheads="1"/>
                </p:cNvPicPr>
                <p:nvPr/>
              </p:nvPicPr>
              <p:blipFill>
                <a:blip r:embed="rId4" cstate="print">
                  <a:clrChange>
                    <a:clrFrom>
                      <a:srgbClr val="FFFFFF"/>
                    </a:clrFrom>
                    <a:clrTo>
                      <a:srgbClr val="FFFFFF">
                        <a:alpha val="0"/>
                      </a:srgbClr>
                    </a:clrTo>
                  </a:clrChange>
                </a:blip>
                <a:srcRect l="31061" t="19444" r="31061" b="21297"/>
                <a:stretch>
                  <a:fillRect/>
                </a:stretch>
              </p:blipFill>
              <p:spPr bwMode="auto">
                <a:xfrm>
                  <a:off x="624" y="283"/>
                  <a:ext cx="2352" cy="3011"/>
                </a:xfrm>
                <a:prstGeom prst="rect">
                  <a:avLst/>
                </a:prstGeom>
                <a:noFill/>
              </p:spPr>
            </p:pic>
            <p:pic>
              <p:nvPicPr>
                <p:cNvPr id="798725" name="Picture 5" descr="praying boy"/>
                <p:cNvPicPr>
                  <a:picLocks noChangeAspect="1" noChangeArrowheads="1"/>
                </p:cNvPicPr>
                <p:nvPr/>
              </p:nvPicPr>
              <p:blipFill>
                <a:blip r:embed="rId5" cstate="print">
                  <a:clrChange>
                    <a:clrFrom>
                      <a:srgbClr val="FFFFFF"/>
                    </a:clrFrom>
                    <a:clrTo>
                      <a:srgbClr val="FFFFFF">
                        <a:alpha val="0"/>
                      </a:srgbClr>
                    </a:clrTo>
                  </a:clrChange>
                </a:blip>
                <a:srcRect l="33567" t="18945" r="33333" b="20370"/>
                <a:stretch>
                  <a:fillRect/>
                </a:stretch>
              </p:blipFill>
              <p:spPr bwMode="auto">
                <a:xfrm>
                  <a:off x="0" y="216"/>
                  <a:ext cx="2052" cy="3078"/>
                </a:xfrm>
                <a:prstGeom prst="rect">
                  <a:avLst/>
                </a:prstGeom>
                <a:noFill/>
                <a:ln>
                  <a:noFill/>
                </a:ln>
              </p:spPr>
            </p:pic>
          </p:grpSp>
          <p:pic>
            <p:nvPicPr>
              <p:cNvPr id="798726" name="Picture 6" descr="KIDS0040"/>
              <p:cNvPicPr>
                <a:picLocks noChangeAspect="1" noChangeArrowheads="1"/>
              </p:cNvPicPr>
              <p:nvPr/>
            </p:nvPicPr>
            <p:blipFill>
              <a:blip r:embed="rId6" cstate="print"/>
              <a:srcRect/>
              <a:stretch>
                <a:fillRect/>
              </a:stretch>
            </p:blipFill>
            <p:spPr bwMode="auto">
              <a:xfrm>
                <a:off x="4368" y="2247"/>
                <a:ext cx="1296" cy="903"/>
              </a:xfrm>
              <a:prstGeom prst="rect">
                <a:avLst/>
              </a:prstGeom>
              <a:noFill/>
            </p:spPr>
          </p:pic>
          <p:pic>
            <p:nvPicPr>
              <p:cNvPr id="798727" name="Picture 7" descr="KIDS0028"/>
              <p:cNvPicPr>
                <a:picLocks noChangeAspect="1" noChangeArrowheads="1"/>
              </p:cNvPicPr>
              <p:nvPr/>
            </p:nvPicPr>
            <p:blipFill>
              <a:blip r:embed="rId7" cstate="print"/>
              <a:srcRect/>
              <a:stretch>
                <a:fillRect/>
              </a:stretch>
            </p:blipFill>
            <p:spPr bwMode="auto">
              <a:xfrm>
                <a:off x="3532" y="-18"/>
                <a:ext cx="548" cy="912"/>
              </a:xfrm>
              <a:prstGeom prst="rect">
                <a:avLst/>
              </a:prstGeom>
              <a:noFill/>
            </p:spPr>
          </p:pic>
          <p:pic>
            <p:nvPicPr>
              <p:cNvPr id="798728" name="Picture 8" descr="KIDS0002"/>
              <p:cNvPicPr>
                <a:picLocks noChangeAspect="1" noChangeArrowheads="1"/>
              </p:cNvPicPr>
              <p:nvPr/>
            </p:nvPicPr>
            <p:blipFill>
              <a:blip r:embed="rId8" cstate="print"/>
              <a:srcRect/>
              <a:stretch>
                <a:fillRect/>
              </a:stretch>
            </p:blipFill>
            <p:spPr bwMode="auto">
              <a:xfrm>
                <a:off x="3456" y="2266"/>
                <a:ext cx="624" cy="518"/>
              </a:xfrm>
              <a:prstGeom prst="rect">
                <a:avLst/>
              </a:prstGeom>
              <a:noFill/>
            </p:spPr>
          </p:pic>
          <p:pic>
            <p:nvPicPr>
              <p:cNvPr id="798729" name="Picture 9" descr="KIDS0001"/>
              <p:cNvPicPr>
                <a:picLocks noChangeAspect="1" noChangeArrowheads="1"/>
              </p:cNvPicPr>
              <p:nvPr/>
            </p:nvPicPr>
            <p:blipFill>
              <a:blip r:embed="rId9" cstate="print"/>
              <a:srcRect/>
              <a:stretch>
                <a:fillRect/>
              </a:stretch>
            </p:blipFill>
            <p:spPr bwMode="auto">
              <a:xfrm>
                <a:off x="4078" y="179"/>
                <a:ext cx="722" cy="1099"/>
              </a:xfrm>
              <a:prstGeom prst="rect">
                <a:avLst/>
              </a:prstGeom>
              <a:noFill/>
            </p:spPr>
          </p:pic>
          <p:pic>
            <p:nvPicPr>
              <p:cNvPr id="798730" name="Picture 10" descr="faith034"/>
              <p:cNvPicPr>
                <a:picLocks noChangeAspect="1" noChangeArrowheads="1"/>
              </p:cNvPicPr>
              <p:nvPr/>
            </p:nvPicPr>
            <p:blipFill>
              <a:blip r:embed="rId10" cstate="print"/>
              <a:srcRect/>
              <a:stretch>
                <a:fillRect/>
              </a:stretch>
            </p:blipFill>
            <p:spPr bwMode="auto">
              <a:xfrm>
                <a:off x="624" y="2354"/>
                <a:ext cx="751" cy="582"/>
              </a:xfrm>
              <a:prstGeom prst="rect">
                <a:avLst/>
              </a:prstGeom>
              <a:noFill/>
            </p:spPr>
          </p:pic>
          <p:pic>
            <p:nvPicPr>
              <p:cNvPr id="798731" name="Picture 11" descr="faith002"/>
              <p:cNvPicPr>
                <a:picLocks noChangeAspect="1" noChangeArrowheads="1"/>
              </p:cNvPicPr>
              <p:nvPr/>
            </p:nvPicPr>
            <p:blipFill>
              <a:blip r:embed="rId11" cstate="print"/>
              <a:srcRect/>
              <a:stretch>
                <a:fillRect/>
              </a:stretch>
            </p:blipFill>
            <p:spPr bwMode="auto">
              <a:xfrm>
                <a:off x="224" y="2721"/>
                <a:ext cx="702" cy="429"/>
              </a:xfrm>
              <a:prstGeom prst="rect">
                <a:avLst/>
              </a:prstGeom>
              <a:noFill/>
            </p:spPr>
          </p:pic>
          <p:pic>
            <p:nvPicPr>
              <p:cNvPr id="798732" name="Picture 12" descr="faith028"/>
              <p:cNvPicPr>
                <a:picLocks noChangeAspect="1" noChangeArrowheads="1"/>
              </p:cNvPicPr>
              <p:nvPr/>
            </p:nvPicPr>
            <p:blipFill>
              <a:blip r:embed="rId12" cstate="print"/>
              <a:srcRect/>
              <a:stretch>
                <a:fillRect/>
              </a:stretch>
            </p:blipFill>
            <p:spPr bwMode="auto">
              <a:xfrm>
                <a:off x="1328" y="2519"/>
                <a:ext cx="448" cy="609"/>
              </a:xfrm>
              <a:prstGeom prst="rect">
                <a:avLst/>
              </a:prstGeom>
              <a:noFill/>
            </p:spPr>
          </p:pic>
          <p:pic>
            <p:nvPicPr>
              <p:cNvPr id="798735" name="Picture 15" descr="KUNGFUT"/>
              <p:cNvPicPr>
                <a:picLocks noChangeAspect="1" noChangeArrowheads="1"/>
              </p:cNvPicPr>
              <p:nvPr/>
            </p:nvPicPr>
            <p:blipFill>
              <a:blip r:embed="rId13" cstate="print"/>
              <a:srcRect/>
              <a:stretch>
                <a:fillRect/>
              </a:stretch>
            </p:blipFill>
            <p:spPr bwMode="auto">
              <a:xfrm>
                <a:off x="144" y="846"/>
                <a:ext cx="811" cy="1344"/>
              </a:xfrm>
              <a:prstGeom prst="rect">
                <a:avLst/>
              </a:prstGeom>
              <a:noFill/>
            </p:spPr>
          </p:pic>
          <p:pic>
            <p:nvPicPr>
              <p:cNvPr id="798736" name="Picture 16" descr="KIDS0048"/>
              <p:cNvPicPr>
                <a:picLocks noChangeAspect="1" noChangeArrowheads="1"/>
              </p:cNvPicPr>
              <p:nvPr/>
            </p:nvPicPr>
            <p:blipFill>
              <a:blip r:embed="rId14" cstate="print"/>
              <a:srcRect/>
              <a:stretch>
                <a:fillRect/>
              </a:stretch>
            </p:blipFill>
            <p:spPr bwMode="auto">
              <a:xfrm>
                <a:off x="4854" y="1018"/>
                <a:ext cx="666" cy="1124"/>
              </a:xfrm>
              <a:prstGeom prst="rect">
                <a:avLst/>
              </a:prstGeom>
              <a:noFill/>
            </p:spPr>
          </p:pic>
          <p:pic>
            <p:nvPicPr>
              <p:cNvPr id="798737" name="Picture 17" descr="KIDS0046"/>
              <p:cNvPicPr>
                <a:picLocks noChangeAspect="1" noChangeArrowheads="1"/>
              </p:cNvPicPr>
              <p:nvPr/>
            </p:nvPicPr>
            <p:blipFill>
              <a:blip r:embed="rId15" cstate="print"/>
              <a:srcRect/>
              <a:stretch>
                <a:fillRect/>
              </a:stretch>
            </p:blipFill>
            <p:spPr bwMode="auto">
              <a:xfrm>
                <a:off x="4132" y="1440"/>
                <a:ext cx="620" cy="912"/>
              </a:xfrm>
              <a:prstGeom prst="rect">
                <a:avLst/>
              </a:prstGeom>
              <a:noFill/>
            </p:spPr>
          </p:pic>
          <p:pic>
            <p:nvPicPr>
              <p:cNvPr id="798734" name="Picture 14" descr="si138"/>
              <p:cNvPicPr>
                <a:picLocks noChangeAspect="1" noChangeArrowheads="1"/>
              </p:cNvPicPr>
              <p:nvPr/>
            </p:nvPicPr>
            <p:blipFill>
              <a:blip r:embed="rId16" cstate="print"/>
              <a:srcRect/>
              <a:stretch>
                <a:fillRect/>
              </a:stretch>
            </p:blipFill>
            <p:spPr bwMode="auto">
              <a:xfrm>
                <a:off x="1692" y="462"/>
                <a:ext cx="612" cy="912"/>
              </a:xfrm>
              <a:prstGeom prst="rect">
                <a:avLst/>
              </a:prstGeom>
              <a:noFill/>
            </p:spPr>
          </p:pic>
          <p:graphicFrame>
            <p:nvGraphicFramePr>
              <p:cNvPr id="798733" name="Object 13"/>
              <p:cNvGraphicFramePr>
                <a:graphicFrameLocks noChangeAspect="1"/>
              </p:cNvGraphicFramePr>
              <p:nvPr/>
            </p:nvGraphicFramePr>
            <p:xfrm>
              <a:off x="528" y="174"/>
              <a:ext cx="857" cy="1381"/>
            </p:xfrm>
            <a:graphic>
              <a:graphicData uri="http://schemas.openxmlformats.org/presentationml/2006/ole">
                <mc:AlternateContent xmlns:mc="http://schemas.openxmlformats.org/markup-compatibility/2006">
                  <mc:Choice xmlns:v="urn:schemas-microsoft-com:vml" Requires="v">
                    <p:oleObj name="Clip" r:id="rId17" imgW="1218895" imgH="1965046" progId="">
                      <p:embed/>
                    </p:oleObj>
                  </mc:Choice>
                  <mc:Fallback>
                    <p:oleObj name="Clip" r:id="rId17" imgW="1218895" imgH="1965046" progId="">
                      <p:embed/>
                      <p:pic>
                        <p:nvPicPr>
                          <p:cNvPr id="798733" name="Object 1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8" y="174"/>
                            <a:ext cx="857" cy="13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58" name="Picture 57" descr="bicyclist dark.gif"/>
            <p:cNvPicPr>
              <a:picLocks noChangeAspect="1"/>
            </p:cNvPicPr>
            <p:nvPr/>
          </p:nvPicPr>
          <p:blipFill>
            <a:blip r:embed="rId19" cstate="print">
              <a:clrChange>
                <a:clrFrom>
                  <a:srgbClr val="FFFFFF"/>
                </a:clrFrom>
                <a:clrTo>
                  <a:srgbClr val="FFFFFF">
                    <a:alpha val="0"/>
                  </a:srgbClr>
                </a:clrTo>
              </a:clrChange>
            </a:blip>
            <a:srcRect l="43636" t="38888" r="43637" b="38889"/>
            <a:stretch>
              <a:fillRect/>
            </a:stretch>
          </p:blipFill>
          <p:spPr>
            <a:xfrm>
              <a:off x="7772400" y="123826"/>
              <a:ext cx="1295400" cy="1850571"/>
            </a:xfrm>
            <a:prstGeom prst="rect">
              <a:avLst/>
            </a:prstGeom>
          </p:spPr>
        </p:pic>
      </p:grpSp>
      <p:sp>
        <p:nvSpPr>
          <p:cNvPr id="798739" name="Rectangle 19"/>
          <p:cNvSpPr>
            <a:spLocks noChangeArrowheads="1"/>
          </p:cNvSpPr>
          <p:nvPr/>
        </p:nvSpPr>
        <p:spPr bwMode="auto">
          <a:xfrm>
            <a:off x="0" y="5638799"/>
            <a:ext cx="9144000" cy="1219201"/>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798761" name="AutoShape 41"/>
          <p:cNvSpPr>
            <a:spLocks noChangeArrowheads="1"/>
          </p:cNvSpPr>
          <p:nvPr/>
        </p:nvSpPr>
        <p:spPr bwMode="auto">
          <a:xfrm rot="-16200000">
            <a:off x="4314825" y="3184525"/>
            <a:ext cx="342900" cy="755650"/>
          </a:xfrm>
          <a:prstGeom prst="curvedLeftArrow">
            <a:avLst>
              <a:gd name="adj1" fmla="val 44074"/>
              <a:gd name="adj2" fmla="val 88148"/>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grpSp>
        <p:nvGrpSpPr>
          <p:cNvPr id="5" name="Group 144"/>
          <p:cNvGrpSpPr>
            <a:grpSpLocks/>
          </p:cNvGrpSpPr>
          <p:nvPr/>
        </p:nvGrpSpPr>
        <p:grpSpPr bwMode="auto">
          <a:xfrm>
            <a:off x="761811" y="5740400"/>
            <a:ext cx="7848789" cy="889000"/>
            <a:chOff x="443" y="3254"/>
            <a:chExt cx="5044" cy="560"/>
          </a:xfrm>
        </p:grpSpPr>
        <p:sp>
          <p:nvSpPr>
            <p:cNvPr id="798773" name="Text Box 53"/>
            <p:cNvSpPr txBox="1">
              <a:spLocks noChangeArrowheads="1"/>
            </p:cNvSpPr>
            <p:nvPr/>
          </p:nvSpPr>
          <p:spPr bwMode="auto">
            <a:xfrm>
              <a:off x="628" y="3286"/>
              <a:ext cx="4859" cy="528"/>
            </a:xfrm>
            <a:prstGeom prst="rect">
              <a:avLst/>
            </a:prstGeom>
            <a:noFill/>
            <a:ln w="9525">
              <a:noFill/>
              <a:miter lim="800000"/>
              <a:headEnd/>
              <a:tailEnd/>
            </a:ln>
            <a:effectLst/>
          </p:spPr>
          <p:txBody>
            <a:bodyPr wrap="square">
              <a:spAutoFit/>
            </a:bodyPr>
            <a:lstStyle/>
            <a:p>
              <a:pPr>
                <a:lnSpc>
                  <a:spcPct val="85000"/>
                </a:lnSpc>
              </a:pPr>
              <a:r>
                <a:rPr lang="en-US" sz="1900">
                  <a:solidFill>
                    <a:srgbClr val="FFFFFF"/>
                  </a:solidFill>
                  <a:effectLst/>
                  <a:latin typeface="Arial Narrow" pitchFamily="34" charset="0"/>
                </a:rPr>
                <a:t>God’s </a:t>
              </a:r>
              <a:r>
                <a:rPr lang="en-US" sz="1900" u="sng">
                  <a:solidFill>
                    <a:srgbClr val="FFFFFF"/>
                  </a:solidFill>
                  <a:effectLst/>
                  <a:latin typeface="Arial Narrow" pitchFamily="34" charset="0"/>
                </a:rPr>
                <a:t>first blessing</a:t>
              </a:r>
              <a:r>
                <a:rPr lang="en-US" sz="1900">
                  <a:solidFill>
                    <a:srgbClr val="FFFFFF"/>
                  </a:solidFill>
                  <a:effectLst/>
                  <a:latin typeface="Arial Narrow" pitchFamily="34" charset="0"/>
                </a:rPr>
                <a:t> is to perfect our </a:t>
              </a:r>
              <a:r>
                <a:rPr lang="en-US" sz="1900" u="sng">
                  <a:solidFill>
                    <a:srgbClr val="FFFFFF"/>
                  </a:solidFill>
                  <a:effectLst/>
                  <a:latin typeface="Arial Narrow" pitchFamily="34" charset="0"/>
                </a:rPr>
                <a:t>individual character</a:t>
              </a:r>
              <a:r>
                <a:rPr lang="en-US" sz="1900">
                  <a:solidFill>
                    <a:srgbClr val="FFFFFF"/>
                  </a:solidFill>
                  <a:effectLst/>
                  <a:latin typeface="Arial Narrow" pitchFamily="34" charset="0"/>
                </a:rPr>
                <a:t>; for this, an individuals </a:t>
              </a:r>
              <a:r>
                <a:rPr lang="en-US" sz="1900" u="sng">
                  <a:solidFill>
                    <a:srgbClr val="FFFFFF"/>
                  </a:solidFill>
                  <a:effectLst/>
                  <a:latin typeface="Arial Narrow" pitchFamily="34" charset="0"/>
                </a:rPr>
                <a:t>mind</a:t>
              </a:r>
              <a:r>
                <a:rPr lang="en-US" sz="1900">
                  <a:solidFill>
                    <a:srgbClr val="FFFFFF"/>
                  </a:solidFill>
                  <a:effectLst/>
                  <a:latin typeface="Arial Narrow" pitchFamily="34" charset="0"/>
                </a:rPr>
                <a:t> and </a:t>
              </a:r>
              <a:r>
                <a:rPr lang="en-US" sz="1900" u="sng">
                  <a:solidFill>
                    <a:srgbClr val="FFFFFF"/>
                  </a:solidFill>
                  <a:effectLst/>
                  <a:latin typeface="Arial Narrow" pitchFamily="34" charset="0"/>
                </a:rPr>
                <a:t>body</a:t>
              </a:r>
              <a:r>
                <a:rPr lang="en-US" sz="1900">
                  <a:solidFill>
                    <a:srgbClr val="FFFFFF"/>
                  </a:solidFill>
                  <a:effectLst/>
                  <a:latin typeface="Arial Narrow" pitchFamily="34" charset="0"/>
                </a:rPr>
                <a:t> should become </a:t>
              </a:r>
              <a:r>
                <a:rPr lang="en-US" sz="1900" u="sng">
                  <a:solidFill>
                    <a:srgbClr val="FFFFFF"/>
                  </a:solidFill>
                  <a:effectLst/>
                  <a:latin typeface="Arial Narrow" pitchFamily="34" charset="0"/>
                </a:rPr>
                <a:t>one (person</a:t>
              </a:r>
              <a:r>
                <a:rPr lang="en-US" sz="1900">
                  <a:solidFill>
                    <a:srgbClr val="FFFFFF"/>
                  </a:solidFill>
                  <a:effectLst/>
                  <a:latin typeface="Arial Narrow" pitchFamily="34" charset="0"/>
                </a:rPr>
                <a:t>) through give and take action, thereby forming a God-centered </a:t>
              </a:r>
              <a:r>
                <a:rPr lang="en-US" sz="1900" u="sng">
                  <a:solidFill>
                    <a:srgbClr val="FFFFFF"/>
                  </a:solidFill>
                  <a:effectLst/>
                  <a:latin typeface="Arial Narrow" pitchFamily="34" charset="0"/>
                </a:rPr>
                <a:t>individual four position foundation</a:t>
              </a:r>
              <a:r>
                <a:rPr lang="en-US" sz="1900">
                  <a:solidFill>
                    <a:srgbClr val="FFFFFF"/>
                  </a:solidFill>
                  <a:effectLst/>
                  <a:latin typeface="Arial Narrow" pitchFamily="34" charset="0"/>
                </a:rPr>
                <a:t>. </a:t>
              </a:r>
            </a:p>
          </p:txBody>
        </p:sp>
        <p:sp>
          <p:nvSpPr>
            <p:cNvPr id="798774" name="Text Box 54"/>
            <p:cNvSpPr txBox="1">
              <a:spLocks noChangeArrowheads="1"/>
            </p:cNvSpPr>
            <p:nvPr/>
          </p:nvSpPr>
          <p:spPr bwMode="auto">
            <a:xfrm>
              <a:off x="443" y="3254"/>
              <a:ext cx="234" cy="376"/>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65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grpSp>
        <p:nvGrpSpPr>
          <p:cNvPr id="6" name="Group 135"/>
          <p:cNvGrpSpPr>
            <a:grpSpLocks/>
          </p:cNvGrpSpPr>
          <p:nvPr/>
        </p:nvGrpSpPr>
        <p:grpSpPr bwMode="auto">
          <a:xfrm>
            <a:off x="3133725" y="1600200"/>
            <a:ext cx="2809875" cy="3352800"/>
            <a:chOff x="1974" y="480"/>
            <a:chExt cx="1770" cy="2112"/>
          </a:xfrm>
        </p:grpSpPr>
        <p:grpSp>
          <p:nvGrpSpPr>
            <p:cNvPr id="7" name="Group 109"/>
            <p:cNvGrpSpPr>
              <a:grpSpLocks/>
            </p:cNvGrpSpPr>
            <p:nvPr/>
          </p:nvGrpSpPr>
          <p:grpSpPr bwMode="auto">
            <a:xfrm>
              <a:off x="2435" y="632"/>
              <a:ext cx="780" cy="1124"/>
              <a:chOff x="1380" y="831"/>
              <a:chExt cx="828" cy="1175"/>
            </a:xfrm>
          </p:grpSpPr>
          <p:sp>
            <p:nvSpPr>
              <p:cNvPr id="798830" name="Line 110"/>
              <p:cNvSpPr>
                <a:spLocks noChangeShapeType="1"/>
              </p:cNvSpPr>
              <p:nvPr/>
            </p:nvSpPr>
            <p:spPr bwMode="auto">
              <a:xfrm rot="2478685">
                <a:off x="1380" y="880"/>
                <a:ext cx="4" cy="1126"/>
              </a:xfrm>
              <a:prstGeom prst="line">
                <a:avLst/>
              </a:prstGeom>
              <a:noFill/>
              <a:ln w="57150">
                <a:solidFill>
                  <a:srgbClr val="99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798831" name="Line 111"/>
              <p:cNvSpPr>
                <a:spLocks noChangeShapeType="1"/>
              </p:cNvSpPr>
              <p:nvPr/>
            </p:nvSpPr>
            <p:spPr bwMode="auto">
              <a:xfrm rot="19038451" flipH="1">
                <a:off x="2204" y="831"/>
                <a:ext cx="4" cy="1126"/>
              </a:xfrm>
              <a:prstGeom prst="line">
                <a:avLst/>
              </a:prstGeom>
              <a:noFill/>
              <a:ln w="57150">
                <a:solidFill>
                  <a:srgbClr val="99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grpSp>
          <p:nvGrpSpPr>
            <p:cNvPr id="8" name="Group 112"/>
            <p:cNvGrpSpPr>
              <a:grpSpLocks/>
            </p:cNvGrpSpPr>
            <p:nvPr/>
          </p:nvGrpSpPr>
          <p:grpSpPr bwMode="auto">
            <a:xfrm>
              <a:off x="2432" y="1447"/>
              <a:ext cx="796" cy="1107"/>
              <a:chOff x="1377" y="1683"/>
              <a:chExt cx="845" cy="1157"/>
            </a:xfrm>
          </p:grpSpPr>
          <p:sp>
            <p:nvSpPr>
              <p:cNvPr id="798833" name="Line 113"/>
              <p:cNvSpPr>
                <a:spLocks noChangeShapeType="1"/>
              </p:cNvSpPr>
              <p:nvPr/>
            </p:nvSpPr>
            <p:spPr bwMode="auto">
              <a:xfrm rot="19176174" flipH="1">
                <a:off x="1377" y="1683"/>
                <a:ext cx="4" cy="1126"/>
              </a:xfrm>
              <a:prstGeom prst="line">
                <a:avLst/>
              </a:prstGeom>
              <a:noFill/>
              <a:ln w="57150">
                <a:solidFill>
                  <a:srgbClr val="99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798834" name="Line 114"/>
              <p:cNvSpPr>
                <a:spLocks noChangeShapeType="1"/>
              </p:cNvSpPr>
              <p:nvPr/>
            </p:nvSpPr>
            <p:spPr bwMode="auto">
              <a:xfrm rot="2478685">
                <a:off x="2218" y="1714"/>
                <a:ext cx="4" cy="1126"/>
              </a:xfrm>
              <a:prstGeom prst="line">
                <a:avLst/>
              </a:prstGeom>
              <a:noFill/>
              <a:ln w="57150">
                <a:solidFill>
                  <a:srgbClr val="99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grpSp>
          <p:nvGrpSpPr>
            <p:cNvPr id="9" name="Group 115"/>
            <p:cNvGrpSpPr>
              <a:grpSpLocks/>
            </p:cNvGrpSpPr>
            <p:nvPr/>
          </p:nvGrpSpPr>
          <p:grpSpPr bwMode="auto">
            <a:xfrm>
              <a:off x="1974" y="1355"/>
              <a:ext cx="607" cy="502"/>
              <a:chOff x="2153" y="1299"/>
              <a:chExt cx="644" cy="525"/>
            </a:xfrm>
          </p:grpSpPr>
          <p:sp>
            <p:nvSpPr>
              <p:cNvPr id="798836" name="Oval 116"/>
              <p:cNvSpPr>
                <a:spLocks noChangeArrowheads="1"/>
              </p:cNvSpPr>
              <p:nvPr/>
            </p:nvSpPr>
            <p:spPr bwMode="auto">
              <a:xfrm>
                <a:off x="2153" y="1299"/>
                <a:ext cx="644" cy="525"/>
              </a:xfrm>
              <a:prstGeom prst="ellipse">
                <a:avLst/>
              </a:prstGeom>
              <a:gradFill rotWithShape="0">
                <a:gsLst>
                  <a:gs pos="0">
                    <a:schemeClr val="bg1"/>
                  </a:gs>
                  <a:gs pos="100000">
                    <a:srgbClr val="FFCCFF"/>
                  </a:gs>
                </a:gsLst>
                <a:path path="shape">
                  <a:fillToRect l="50000" t="50000" r="50000" b="50000"/>
                </a:path>
              </a:gradFill>
              <a:ln w="9525">
                <a:round/>
                <a:headEnd/>
                <a:tailEnd/>
              </a:ln>
              <a:effectLst/>
              <a:scene3d>
                <a:camera prst="legacyPerspectiveBottomLeft"/>
                <a:lightRig rig="legacyNormal3" dir="t"/>
              </a:scene3d>
              <a:sp3d extrusionH="430200" prstMaterial="legacyMatte">
                <a:bevelT w="13500" h="13500" prst="angle"/>
                <a:bevelB w="13500" h="13500" prst="angle"/>
                <a:extrusionClr>
                  <a:srgbClr val="FFCCFF"/>
                </a:extrusionClr>
              </a:sp3d>
            </p:spPr>
            <p:txBody>
              <a:bodyPr wrap="none" anchor="ctr">
                <a:flatTx/>
              </a:bodyPr>
              <a:lstStyle/>
              <a:p>
                <a:pPr algn="ctr">
                  <a:lnSpc>
                    <a:spcPct val="75000"/>
                  </a:lnSpc>
                </a:pPr>
                <a:endParaRPr lang="en-US" sz="2000" b="0">
                  <a:solidFill>
                    <a:srgbClr val="660066"/>
                  </a:solidFill>
                  <a:effectLst/>
                  <a:latin typeface="Impact" pitchFamily="34" charset="0"/>
                </a:endParaRPr>
              </a:p>
            </p:txBody>
          </p:sp>
          <p:sp>
            <p:nvSpPr>
              <p:cNvPr id="798837" name="Text Box 117"/>
              <p:cNvSpPr txBox="1">
                <a:spLocks noChangeArrowheads="1"/>
              </p:cNvSpPr>
              <p:nvPr/>
            </p:nvSpPr>
            <p:spPr bwMode="auto">
              <a:xfrm>
                <a:off x="2163" y="1454"/>
                <a:ext cx="625" cy="286"/>
              </a:xfrm>
              <a:prstGeom prst="rect">
                <a:avLst/>
              </a:prstGeom>
              <a:noFill/>
              <a:ln w="9525">
                <a:noFill/>
                <a:miter lim="800000"/>
                <a:headEnd/>
                <a:tailEnd/>
              </a:ln>
              <a:effectLst/>
            </p:spPr>
            <p:txBody>
              <a:bodyPr>
                <a:spAutoFit/>
              </a:bodyPr>
              <a:lstStyle/>
              <a:p>
                <a:pPr algn="ctr">
                  <a:lnSpc>
                    <a:spcPct val="75000"/>
                  </a:lnSpc>
                </a:pPr>
                <a:endParaRPr lang="en-US" sz="200" b="0">
                  <a:solidFill>
                    <a:srgbClr val="9900CC"/>
                  </a:solidFill>
                  <a:effectLst/>
                  <a:latin typeface="Impact" pitchFamily="34" charset="0"/>
                </a:endParaRPr>
              </a:p>
              <a:p>
                <a:pPr algn="ctr">
                  <a:lnSpc>
                    <a:spcPct val="75000"/>
                  </a:lnSpc>
                </a:pPr>
                <a:r>
                  <a:rPr lang="en-US" sz="2800" b="0">
                    <a:solidFill>
                      <a:srgbClr val="660066"/>
                    </a:solidFill>
                    <a:effectLst/>
                    <a:latin typeface="Impact" pitchFamily="34" charset="0"/>
                  </a:rPr>
                  <a:t>Mind</a:t>
                </a:r>
                <a:endParaRPr lang="en-US" sz="2800" b="0">
                  <a:solidFill>
                    <a:srgbClr val="660066"/>
                  </a:solidFill>
                  <a:effectLst/>
                </a:endParaRPr>
              </a:p>
            </p:txBody>
          </p:sp>
        </p:grpSp>
        <p:grpSp>
          <p:nvGrpSpPr>
            <p:cNvPr id="10" name="Group 118"/>
            <p:cNvGrpSpPr>
              <a:grpSpLocks/>
            </p:cNvGrpSpPr>
            <p:nvPr/>
          </p:nvGrpSpPr>
          <p:grpSpPr bwMode="auto">
            <a:xfrm>
              <a:off x="3124" y="1355"/>
              <a:ext cx="620" cy="502"/>
              <a:chOff x="3374" y="1299"/>
              <a:chExt cx="658" cy="525"/>
            </a:xfrm>
          </p:grpSpPr>
          <p:sp>
            <p:nvSpPr>
              <p:cNvPr id="798839" name="Oval 119"/>
              <p:cNvSpPr>
                <a:spLocks noChangeArrowheads="1"/>
              </p:cNvSpPr>
              <p:nvPr/>
            </p:nvSpPr>
            <p:spPr bwMode="auto">
              <a:xfrm>
                <a:off x="3374" y="1299"/>
                <a:ext cx="644" cy="525"/>
              </a:xfrm>
              <a:prstGeom prst="ellipse">
                <a:avLst/>
              </a:prstGeom>
              <a:gradFill rotWithShape="0">
                <a:gsLst>
                  <a:gs pos="0">
                    <a:srgbClr val="FFFFFF"/>
                  </a:gs>
                  <a:gs pos="100000">
                    <a:srgbClr val="CCFF99"/>
                  </a:gs>
                </a:gsLst>
                <a:path path="shape">
                  <a:fillToRect l="50000" t="50000" r="50000" b="50000"/>
                </a:path>
              </a:gradFill>
              <a:ln w="9525">
                <a:round/>
                <a:headEnd/>
                <a:tailEnd/>
              </a:ln>
              <a:effectLst/>
              <a:scene3d>
                <a:camera prst="legacyPerspectiveBottomRight"/>
                <a:lightRig rig="legacyNormal3" dir="t"/>
              </a:scene3d>
              <a:sp3d extrusionH="430200" prstMaterial="legacyMatte">
                <a:bevelT w="13500" h="13500" prst="angle"/>
                <a:bevelB w="13500" h="13500" prst="angle"/>
                <a:extrusionClr>
                  <a:srgbClr val="CCFF99"/>
                </a:extrusionClr>
              </a:sp3d>
            </p:spPr>
            <p:txBody>
              <a:bodyPr wrap="none" anchor="ctr">
                <a:flatTx/>
              </a:bodyPr>
              <a:lstStyle/>
              <a:p>
                <a:pPr algn="ctr">
                  <a:lnSpc>
                    <a:spcPct val="75000"/>
                  </a:lnSpc>
                </a:pPr>
                <a:endParaRPr lang="en-US" sz="2000" b="0">
                  <a:solidFill>
                    <a:srgbClr val="660066"/>
                  </a:solidFill>
                  <a:effectLst/>
                  <a:latin typeface="Impact" pitchFamily="34" charset="0"/>
                </a:endParaRPr>
              </a:p>
            </p:txBody>
          </p:sp>
          <p:sp>
            <p:nvSpPr>
              <p:cNvPr id="798840" name="Text Box 120"/>
              <p:cNvSpPr txBox="1">
                <a:spLocks noChangeArrowheads="1"/>
              </p:cNvSpPr>
              <p:nvPr/>
            </p:nvSpPr>
            <p:spPr bwMode="auto">
              <a:xfrm>
                <a:off x="3408" y="1454"/>
                <a:ext cx="624" cy="286"/>
              </a:xfrm>
              <a:prstGeom prst="rect">
                <a:avLst/>
              </a:prstGeom>
              <a:noFill/>
              <a:ln w="9525">
                <a:noFill/>
                <a:miter lim="800000"/>
                <a:headEnd/>
                <a:tailEnd/>
              </a:ln>
              <a:effectLst/>
            </p:spPr>
            <p:txBody>
              <a:bodyPr>
                <a:spAutoFit/>
              </a:bodyPr>
              <a:lstStyle/>
              <a:p>
                <a:pPr algn="ctr">
                  <a:lnSpc>
                    <a:spcPct val="75000"/>
                  </a:lnSpc>
                </a:pPr>
                <a:endParaRPr lang="en-US" sz="200" b="0">
                  <a:solidFill>
                    <a:srgbClr val="008000"/>
                  </a:solidFill>
                  <a:effectLst/>
                  <a:latin typeface="Impact" pitchFamily="34" charset="0"/>
                </a:endParaRPr>
              </a:p>
              <a:p>
                <a:pPr algn="ctr">
                  <a:lnSpc>
                    <a:spcPct val="75000"/>
                  </a:lnSpc>
                </a:pPr>
                <a:r>
                  <a:rPr lang="en-US" sz="2800" b="0">
                    <a:solidFill>
                      <a:srgbClr val="003300"/>
                    </a:solidFill>
                    <a:effectLst/>
                    <a:latin typeface="Impact" pitchFamily="34" charset="0"/>
                  </a:rPr>
                  <a:t>Body</a:t>
                </a:r>
                <a:endParaRPr lang="en-US" sz="2800" b="0">
                  <a:solidFill>
                    <a:srgbClr val="003300"/>
                  </a:solidFill>
                  <a:effectLst/>
                </a:endParaRPr>
              </a:p>
            </p:txBody>
          </p:sp>
        </p:grpSp>
        <p:grpSp>
          <p:nvGrpSpPr>
            <p:cNvPr id="11" name="Group 134"/>
            <p:cNvGrpSpPr>
              <a:grpSpLocks/>
            </p:cNvGrpSpPr>
            <p:nvPr/>
          </p:nvGrpSpPr>
          <p:grpSpPr bwMode="auto">
            <a:xfrm>
              <a:off x="2536" y="2091"/>
              <a:ext cx="633" cy="501"/>
              <a:chOff x="2536" y="2091"/>
              <a:chExt cx="633" cy="501"/>
            </a:xfrm>
          </p:grpSpPr>
          <p:sp>
            <p:nvSpPr>
              <p:cNvPr id="798842" name="Oval 122"/>
              <p:cNvSpPr>
                <a:spLocks noChangeArrowheads="1"/>
              </p:cNvSpPr>
              <p:nvPr/>
            </p:nvSpPr>
            <p:spPr bwMode="auto">
              <a:xfrm>
                <a:off x="2550" y="2091"/>
                <a:ext cx="605" cy="501"/>
              </a:xfrm>
              <a:prstGeom prst="ellipse">
                <a:avLst/>
              </a:prstGeom>
              <a:gradFill rotWithShape="0">
                <a:gsLst>
                  <a:gs pos="0">
                    <a:schemeClr val="bg1"/>
                  </a:gs>
                  <a:gs pos="100000">
                    <a:srgbClr val="FFCCCC"/>
                  </a:gs>
                </a:gsLst>
                <a:path path="shape">
                  <a:fillToRect l="50000" t="50000" r="50000" b="50000"/>
                </a:path>
              </a:gradFill>
              <a:ln w="9525">
                <a:round/>
                <a:headEnd/>
                <a:tailEnd/>
              </a:ln>
              <a:effectLst/>
              <a:scene3d>
                <a:camera prst="legacyPerspectiveBottom"/>
                <a:lightRig rig="legacyNormal3" dir="t"/>
              </a:scene3d>
              <a:sp3d extrusionH="887400" prstMaterial="legacyMatte">
                <a:bevelT w="13500" h="13500" prst="angle"/>
                <a:bevelB w="13500" h="13500" prst="angle"/>
                <a:extrusionClr>
                  <a:srgbClr val="FFCCCC"/>
                </a:extrusionClr>
              </a:sp3d>
            </p:spPr>
            <p:txBody>
              <a:bodyPr wrap="none" anchor="ctr">
                <a:flatTx/>
              </a:bodyPr>
              <a:lstStyle/>
              <a:p>
                <a:pPr algn="ctr"/>
                <a:endParaRPr lang="en-US" sz="2800">
                  <a:solidFill>
                    <a:srgbClr val="6600CC"/>
                  </a:solidFill>
                  <a:effectLst/>
                  <a:latin typeface="Impact" pitchFamily="34" charset="0"/>
                </a:endParaRPr>
              </a:p>
            </p:txBody>
          </p:sp>
          <p:sp>
            <p:nvSpPr>
              <p:cNvPr id="798843" name="Text Box 123"/>
              <p:cNvSpPr txBox="1">
                <a:spLocks noChangeArrowheads="1"/>
              </p:cNvSpPr>
              <p:nvPr/>
            </p:nvSpPr>
            <p:spPr bwMode="auto">
              <a:xfrm>
                <a:off x="2536" y="2160"/>
                <a:ext cx="633" cy="399"/>
              </a:xfrm>
              <a:prstGeom prst="rect">
                <a:avLst/>
              </a:prstGeom>
              <a:noFill/>
              <a:ln w="9525">
                <a:noFill/>
                <a:miter lim="800000"/>
                <a:headEnd/>
                <a:tailEnd/>
              </a:ln>
              <a:effectLst/>
            </p:spPr>
            <p:txBody>
              <a:bodyPr>
                <a:spAutoFit/>
              </a:bodyPr>
              <a:lstStyle/>
              <a:p>
                <a:pPr algn="ctr"/>
                <a:endParaRPr lang="en-US" sz="200">
                  <a:solidFill>
                    <a:srgbClr val="6600CC"/>
                  </a:solidFill>
                  <a:effectLst/>
                  <a:latin typeface="Impact" pitchFamily="34" charset="0"/>
                </a:endParaRPr>
              </a:p>
              <a:p>
                <a:pPr algn="ctr">
                  <a:lnSpc>
                    <a:spcPct val="60000"/>
                  </a:lnSpc>
                </a:pPr>
                <a:r>
                  <a:rPr lang="en-US" sz="2800" b="0">
                    <a:solidFill>
                      <a:srgbClr val="800000"/>
                    </a:solidFill>
                    <a:effectLst/>
                    <a:latin typeface="Fette Engschrift" pitchFamily="2" charset="0"/>
                  </a:rPr>
                  <a:t>Indi-</a:t>
                </a:r>
              </a:p>
              <a:p>
                <a:pPr algn="ctr">
                  <a:lnSpc>
                    <a:spcPct val="60000"/>
                  </a:lnSpc>
                </a:pPr>
                <a:r>
                  <a:rPr lang="en-US" sz="2800" b="0">
                    <a:solidFill>
                      <a:srgbClr val="800000"/>
                    </a:solidFill>
                    <a:effectLst/>
                    <a:latin typeface="Fette Engschrift" pitchFamily="2" charset="0"/>
                  </a:rPr>
                  <a:t>vidual</a:t>
                </a:r>
              </a:p>
            </p:txBody>
          </p:sp>
        </p:grpSp>
        <p:grpSp>
          <p:nvGrpSpPr>
            <p:cNvPr id="12" name="Group 124"/>
            <p:cNvGrpSpPr>
              <a:grpSpLocks/>
            </p:cNvGrpSpPr>
            <p:nvPr/>
          </p:nvGrpSpPr>
          <p:grpSpPr bwMode="auto">
            <a:xfrm>
              <a:off x="2517" y="480"/>
              <a:ext cx="659" cy="584"/>
              <a:chOff x="1467" y="672"/>
              <a:chExt cx="700" cy="611"/>
            </a:xfrm>
          </p:grpSpPr>
          <p:sp>
            <p:nvSpPr>
              <p:cNvPr id="798845" name="Oval 125"/>
              <p:cNvSpPr>
                <a:spLocks noChangeArrowheads="1"/>
              </p:cNvSpPr>
              <p:nvPr/>
            </p:nvSpPr>
            <p:spPr bwMode="auto">
              <a:xfrm>
                <a:off x="1467" y="672"/>
                <a:ext cx="700" cy="611"/>
              </a:xfrm>
              <a:prstGeom prst="ellipse">
                <a:avLst/>
              </a:prstGeom>
              <a:gradFill rotWithShape="0">
                <a:gsLst>
                  <a:gs pos="0">
                    <a:schemeClr val="bg1"/>
                  </a:gs>
                  <a:gs pos="100000">
                    <a:srgbClr val="FFFFFF"/>
                  </a:gs>
                </a:gsLst>
                <a:lin ang="5400000" scaled="1"/>
              </a:gradFill>
              <a:ln w="12700">
                <a:round/>
                <a:headEnd/>
                <a:tailEnd/>
              </a:ln>
              <a:effectLst/>
              <a:scene3d>
                <a:camera prst="legacyPerspectiveTop"/>
                <a:lightRig rig="legacyNormal3" dir="t"/>
              </a:scene3d>
              <a:sp3d extrusionH="887400" prstMaterial="legacyMatte">
                <a:bevelT w="13500" h="13500" prst="angle"/>
                <a:bevelB w="13500" h="13500" prst="angle"/>
                <a:extrusionClr>
                  <a:srgbClr val="FFFFFF"/>
                </a:extrusionClr>
              </a:sp3d>
            </p:spPr>
            <p:txBody>
              <a:bodyPr wrap="none" anchor="ctr">
                <a:flatTx/>
              </a:bodyPr>
              <a:lstStyle/>
              <a:p>
                <a:pPr algn="ctr"/>
                <a:endParaRPr lang="en-US" sz="4800">
                  <a:solidFill>
                    <a:srgbClr val="6600CC"/>
                  </a:solidFill>
                  <a:effectLst/>
                  <a:latin typeface="Impact" pitchFamily="34" charset="0"/>
                </a:endParaRPr>
              </a:p>
            </p:txBody>
          </p:sp>
          <p:sp>
            <p:nvSpPr>
              <p:cNvPr id="798846" name="WordArt 126"/>
              <p:cNvSpPr>
                <a:spLocks noChangeArrowheads="1" noChangeShapeType="1" noTextEdit="1"/>
              </p:cNvSpPr>
              <p:nvPr/>
            </p:nvSpPr>
            <p:spPr bwMode="auto">
              <a:xfrm>
                <a:off x="1536" y="851"/>
                <a:ext cx="541" cy="253"/>
              </a:xfrm>
              <a:prstGeom prst="rect">
                <a:avLst/>
              </a:prstGeom>
            </p:spPr>
            <p:txBody>
              <a:bodyPr wrap="none" fromWordArt="1">
                <a:prstTxWarp prst="textPlain">
                  <a:avLst>
                    <a:gd name="adj" fmla="val 50000"/>
                  </a:avLst>
                </a:prstTxWarp>
              </a:bodyPr>
              <a:lstStyle/>
              <a:p>
                <a:pPr algn="ctr">
                  <a:lnSpc>
                    <a:spcPct val="75000"/>
                  </a:lnSpc>
                </a:pPr>
                <a:r>
                  <a:rPr lang="en-US" sz="3600" b="0" kern="10">
                    <a:ln w="19050">
                      <a:solidFill>
                        <a:srgbClr val="6600CC"/>
                      </a:solidFill>
                      <a:round/>
                      <a:headEnd/>
                      <a:tailEnd/>
                    </a:ln>
                    <a:gradFill rotWithShape="0">
                      <a:gsLst>
                        <a:gs pos="0">
                          <a:srgbClr val="CCECFF"/>
                        </a:gs>
                        <a:gs pos="50000">
                          <a:srgbClr val="FFFFFF"/>
                        </a:gs>
                        <a:gs pos="100000">
                          <a:srgbClr val="CCECFF"/>
                        </a:gs>
                      </a:gsLst>
                      <a:lin ang="2700000" scaled="1"/>
                    </a:gradFill>
                    <a:effectLst>
                      <a:outerShdw dist="35921" dir="2700000" algn="ctr" rotWithShape="0">
                        <a:srgbClr val="FFFFFF"/>
                      </a:outerShdw>
                    </a:effectLst>
                    <a:latin typeface="Impact"/>
                  </a:rPr>
                  <a:t>God</a:t>
                </a:r>
              </a:p>
            </p:txBody>
          </p:sp>
        </p:grpSp>
      </p:grpSp>
      <p:sp>
        <p:nvSpPr>
          <p:cNvPr id="798850" name="Oval 130"/>
          <p:cNvSpPr>
            <a:spLocks noChangeArrowheads="1"/>
          </p:cNvSpPr>
          <p:nvPr/>
        </p:nvSpPr>
        <p:spPr bwMode="auto">
          <a:xfrm>
            <a:off x="2667000" y="2572889"/>
            <a:ext cx="1447800" cy="1295400"/>
          </a:xfrm>
          <a:prstGeom prst="ellipse">
            <a:avLst/>
          </a:prstGeom>
          <a:gradFill rotWithShape="0">
            <a:gsLst>
              <a:gs pos="0">
                <a:srgbClr val="FF99FF"/>
              </a:gs>
              <a:gs pos="100000">
                <a:srgbClr val="FF99FF"/>
              </a:gs>
            </a:gsLst>
            <a:lin ang="5400000" scaled="1"/>
          </a:gradFill>
          <a:ln w="9525">
            <a:round/>
            <a:headEnd/>
            <a:tailEnd/>
          </a:ln>
          <a:effectLst/>
          <a:scene3d>
            <a:camera prst="legacyPerspectiveBottomLeft"/>
            <a:lightRig rig="legacyNormal3" dir="t"/>
          </a:scene3d>
          <a:sp3d extrusionH="887400" prstMaterial="legacyMatte">
            <a:bevelT w="13500" h="13500" prst="angle"/>
            <a:bevelB w="13500" h="13500" prst="angle"/>
            <a:extrusionClr>
              <a:srgbClr val="FF99FF"/>
            </a:extrusionClr>
          </a:sp3d>
        </p:spPr>
        <p:txBody>
          <a:bodyPr wrap="none" anchor="ctr">
            <a:flatTx/>
          </a:bodyPr>
          <a:lstStyle/>
          <a:p>
            <a:pPr algn="ctr">
              <a:lnSpc>
                <a:spcPct val="80000"/>
              </a:lnSpc>
            </a:pPr>
            <a:r>
              <a:rPr lang="en-US" sz="4000" b="0">
                <a:solidFill>
                  <a:srgbClr val="FF00FF"/>
                </a:solidFill>
                <a:effectLst/>
                <a:latin typeface="Arial Black" pitchFamily="34" charset="0"/>
              </a:rPr>
              <a:t> </a:t>
            </a:r>
          </a:p>
        </p:txBody>
      </p:sp>
      <p:sp>
        <p:nvSpPr>
          <p:cNvPr id="798851" name="Oval 131"/>
          <p:cNvSpPr>
            <a:spLocks noChangeArrowheads="1"/>
          </p:cNvSpPr>
          <p:nvPr/>
        </p:nvSpPr>
        <p:spPr bwMode="auto">
          <a:xfrm>
            <a:off x="4953000" y="2572889"/>
            <a:ext cx="1447800" cy="1295400"/>
          </a:xfrm>
          <a:prstGeom prst="ellipse">
            <a:avLst/>
          </a:prstGeom>
          <a:gradFill rotWithShape="0">
            <a:gsLst>
              <a:gs pos="0">
                <a:srgbClr val="CCFF33"/>
              </a:gs>
              <a:gs pos="100000">
                <a:srgbClr val="CCFF33"/>
              </a:gs>
            </a:gsLst>
            <a:lin ang="5400000" scaled="1"/>
          </a:gradFill>
          <a:ln w="9525">
            <a:round/>
            <a:headEnd/>
            <a:tailEnd/>
          </a:ln>
          <a:effectLst/>
          <a:scene3d>
            <a:camera prst="legacyPerspectiveBottomRight"/>
            <a:lightRig rig="legacyNormal3" dir="t"/>
          </a:scene3d>
          <a:sp3d extrusionH="887400" prstMaterial="legacyMatte">
            <a:bevelT w="13500" h="13500" prst="angle"/>
            <a:bevelB w="13500" h="13500" prst="angle"/>
            <a:extrusionClr>
              <a:srgbClr val="CCFF33"/>
            </a:extrusionClr>
          </a:sp3d>
        </p:spPr>
        <p:txBody>
          <a:bodyPr wrap="none" anchor="ctr">
            <a:flatTx/>
          </a:bodyPr>
          <a:lstStyle/>
          <a:p>
            <a:pPr algn="ctr">
              <a:lnSpc>
                <a:spcPct val="80000"/>
              </a:lnSpc>
            </a:pPr>
            <a:r>
              <a:rPr lang="en-US" sz="4000" b="0">
                <a:solidFill>
                  <a:srgbClr val="FF00FF"/>
                </a:solidFill>
                <a:effectLst/>
                <a:latin typeface="Arial Black" pitchFamily="34" charset="0"/>
              </a:rPr>
              <a:t>  </a:t>
            </a:r>
          </a:p>
        </p:txBody>
      </p:sp>
      <p:sp>
        <p:nvSpPr>
          <p:cNvPr id="798755" name="Text Box 35"/>
          <p:cNvSpPr txBox="1">
            <a:spLocks noChangeArrowheads="1"/>
          </p:cNvSpPr>
          <p:nvPr/>
        </p:nvSpPr>
        <p:spPr bwMode="auto">
          <a:xfrm>
            <a:off x="2743200" y="2861814"/>
            <a:ext cx="1371600" cy="762000"/>
          </a:xfrm>
          <a:prstGeom prst="rect">
            <a:avLst/>
          </a:prstGeom>
          <a:noFill/>
          <a:ln w="9525">
            <a:noFill/>
            <a:miter lim="800000"/>
            <a:headEnd/>
            <a:tailEnd/>
          </a:ln>
          <a:effectLst>
            <a:outerShdw dist="35921" dir="2700000" algn="ctr" rotWithShape="0">
              <a:schemeClr val="bg1"/>
            </a:outerShdw>
          </a:effectLst>
        </p:spPr>
        <p:txBody>
          <a:bodyPr>
            <a:spAutoFit/>
          </a:bodyPr>
          <a:lstStyle/>
          <a:p>
            <a:r>
              <a:rPr lang="en-US" sz="4400" b="0">
                <a:solidFill>
                  <a:srgbClr val="660066"/>
                </a:solidFill>
                <a:effectLst/>
                <a:latin typeface="Impact" pitchFamily="34" charset="0"/>
              </a:rPr>
              <a:t>Mind</a:t>
            </a:r>
          </a:p>
        </p:txBody>
      </p:sp>
      <p:sp>
        <p:nvSpPr>
          <p:cNvPr id="798756" name="Text Box 36"/>
          <p:cNvSpPr txBox="1">
            <a:spLocks noChangeArrowheads="1"/>
          </p:cNvSpPr>
          <p:nvPr/>
        </p:nvSpPr>
        <p:spPr bwMode="auto">
          <a:xfrm>
            <a:off x="5029200" y="2876102"/>
            <a:ext cx="1371600" cy="762000"/>
          </a:xfrm>
          <a:prstGeom prst="rect">
            <a:avLst/>
          </a:prstGeom>
          <a:noFill/>
          <a:ln w="9525">
            <a:noFill/>
            <a:miter lim="800000"/>
            <a:headEnd/>
            <a:tailEnd/>
          </a:ln>
          <a:effectLst>
            <a:outerShdw dist="35921" dir="2700000" algn="ctr" rotWithShape="0">
              <a:schemeClr val="bg1"/>
            </a:outerShdw>
          </a:effectLst>
        </p:spPr>
        <p:txBody>
          <a:bodyPr>
            <a:spAutoFit/>
          </a:bodyPr>
          <a:lstStyle/>
          <a:p>
            <a:r>
              <a:rPr lang="en-US" sz="4400" b="0">
                <a:solidFill>
                  <a:srgbClr val="003300"/>
                </a:solidFill>
                <a:effectLst/>
                <a:latin typeface="Impact" pitchFamily="34" charset="0"/>
              </a:rPr>
              <a:t>Body</a:t>
            </a:r>
          </a:p>
        </p:txBody>
      </p:sp>
      <p:sp>
        <p:nvSpPr>
          <p:cNvPr id="798757" name="AutoShape 37"/>
          <p:cNvSpPr>
            <a:spLocks noChangeArrowheads="1"/>
          </p:cNvSpPr>
          <p:nvPr/>
        </p:nvSpPr>
        <p:spPr bwMode="auto">
          <a:xfrm rot="-5400000">
            <a:off x="4386263" y="2728913"/>
            <a:ext cx="342900" cy="755650"/>
          </a:xfrm>
          <a:prstGeom prst="curvedLeftArrow">
            <a:avLst>
              <a:gd name="adj1" fmla="val 44074"/>
              <a:gd name="adj2" fmla="val 88148"/>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798763" name="AutoShape 43"/>
          <p:cNvSpPr>
            <a:spLocks noChangeArrowheads="1"/>
          </p:cNvSpPr>
          <p:nvPr/>
        </p:nvSpPr>
        <p:spPr bwMode="auto">
          <a:xfrm rot="-10800000">
            <a:off x="4246563" y="2593975"/>
            <a:ext cx="206375" cy="1368425"/>
          </a:xfrm>
          <a:prstGeom prst="curvedLeftArrow">
            <a:avLst>
              <a:gd name="adj1" fmla="val 132615"/>
              <a:gd name="adj2" fmla="val 265231"/>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798765" name="AutoShape 45"/>
          <p:cNvSpPr>
            <a:spLocks noChangeArrowheads="1"/>
          </p:cNvSpPr>
          <p:nvPr/>
        </p:nvSpPr>
        <p:spPr bwMode="auto">
          <a:xfrm>
            <a:off x="4591050" y="2746375"/>
            <a:ext cx="206375" cy="1368425"/>
          </a:xfrm>
          <a:prstGeom prst="curvedLeftArrow">
            <a:avLst>
              <a:gd name="adj1" fmla="val 132615"/>
              <a:gd name="adj2" fmla="val 265231"/>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798858" name="Oval 138"/>
          <p:cNvSpPr>
            <a:spLocks noChangeArrowheads="1"/>
          </p:cNvSpPr>
          <p:nvPr/>
        </p:nvSpPr>
        <p:spPr bwMode="auto">
          <a:xfrm>
            <a:off x="3581400" y="4043362"/>
            <a:ext cx="1828800" cy="909638"/>
          </a:xfrm>
          <a:prstGeom prst="ellipse">
            <a:avLst/>
          </a:prstGeom>
          <a:gradFill rotWithShape="0">
            <a:gsLst>
              <a:gs pos="0">
                <a:srgbClr val="FFCCCC"/>
              </a:gs>
              <a:gs pos="100000">
                <a:srgbClr val="FFCCCC"/>
              </a:gs>
            </a:gsLst>
            <a:lin ang="5400000" scaled="1"/>
          </a:gradFill>
          <a:ln w="9525">
            <a:round/>
            <a:headEnd/>
            <a:tailEnd/>
          </a:ln>
          <a:effectLst/>
          <a:scene3d>
            <a:camera prst="legacyPerspectiveBottom"/>
            <a:lightRig rig="legacyNormal3" dir="t"/>
          </a:scene3d>
          <a:sp3d extrusionH="887400" prstMaterial="legacyMatte">
            <a:bevelT w="13500" h="13500" prst="angle"/>
            <a:bevelB w="13500" h="13500" prst="angle"/>
            <a:extrusionClr>
              <a:srgbClr val="FFCCCC"/>
            </a:extrusionClr>
          </a:sp3d>
        </p:spPr>
        <p:txBody>
          <a:bodyPr wrap="none" anchor="ctr">
            <a:flatTx/>
          </a:bodyPr>
          <a:lstStyle/>
          <a:p>
            <a:pPr algn="ctr">
              <a:lnSpc>
                <a:spcPct val="80000"/>
              </a:lnSpc>
            </a:pPr>
            <a:endParaRPr lang="en-US" sz="4000" b="0">
              <a:solidFill>
                <a:srgbClr val="FF00FF"/>
              </a:solidFill>
              <a:effectLst/>
              <a:latin typeface="Arial Black" pitchFamily="34" charset="0"/>
            </a:endParaRPr>
          </a:p>
        </p:txBody>
      </p:sp>
      <p:sp>
        <p:nvSpPr>
          <p:cNvPr id="798859" name="Text Box 139"/>
          <p:cNvSpPr txBox="1">
            <a:spLocks noChangeArrowheads="1"/>
          </p:cNvSpPr>
          <p:nvPr/>
        </p:nvSpPr>
        <p:spPr bwMode="auto">
          <a:xfrm>
            <a:off x="3810000" y="4027487"/>
            <a:ext cx="1447800" cy="914400"/>
          </a:xfrm>
          <a:prstGeom prst="rect">
            <a:avLst/>
          </a:prstGeom>
          <a:noFill/>
          <a:ln w="9525">
            <a:noFill/>
            <a:miter lim="800000"/>
            <a:headEnd/>
            <a:tailEnd/>
          </a:ln>
          <a:effectLst>
            <a:outerShdw dist="35921" dir="2700000" algn="ctr" rotWithShape="0">
              <a:schemeClr val="bg1"/>
            </a:outerShdw>
          </a:effectLst>
        </p:spPr>
        <p:txBody>
          <a:bodyPr>
            <a:spAutoFit/>
          </a:bodyPr>
          <a:lstStyle/>
          <a:p>
            <a:pPr algn="ctr"/>
            <a:r>
              <a:rPr lang="en-US" sz="5400">
                <a:solidFill>
                  <a:srgbClr val="5100A2"/>
                </a:solidFill>
                <a:effectLst/>
                <a:latin typeface="Impact" pitchFamily="34" charset="0"/>
              </a:rPr>
              <a:t>One</a:t>
            </a:r>
          </a:p>
        </p:txBody>
      </p:sp>
      <p:sp>
        <p:nvSpPr>
          <p:cNvPr id="798741" name="Text Box 21"/>
          <p:cNvSpPr txBox="1">
            <a:spLocks noChangeArrowheads="1"/>
          </p:cNvSpPr>
          <p:nvPr/>
        </p:nvSpPr>
        <p:spPr bwMode="auto">
          <a:xfrm>
            <a:off x="3243262" y="5105400"/>
            <a:ext cx="2590800" cy="425758"/>
          </a:xfrm>
          <a:prstGeom prst="rect">
            <a:avLst/>
          </a:prstGeom>
          <a:noFill/>
          <a:ln w="9525">
            <a:noFill/>
            <a:miter lim="800000"/>
            <a:headEnd/>
            <a:tailEnd/>
          </a:ln>
          <a:effectLst>
            <a:outerShdw dist="25400" dir="2021404" algn="ctr" rotWithShape="0">
              <a:schemeClr val="bg1"/>
            </a:outerShdw>
          </a:effectLst>
        </p:spPr>
        <p:txBody>
          <a:bodyPr wrap="square">
            <a:spAutoFit/>
          </a:bodyPr>
          <a:lstStyle/>
          <a:p>
            <a:pPr algn="ctr">
              <a:lnSpc>
                <a:spcPts val="2600"/>
              </a:lnSpc>
            </a:pPr>
            <a:r>
              <a:rPr lang="en-US" b="0">
                <a:solidFill>
                  <a:srgbClr val="0000FF"/>
                </a:solidFill>
                <a:effectLst/>
                <a:latin typeface="Arial Black" pitchFamily="34" charset="0"/>
              </a:rPr>
              <a:t>Individual FPF</a:t>
            </a:r>
            <a:endParaRPr lang="en-US" b="0" dirty="0">
              <a:solidFill>
                <a:srgbClr val="0000FF"/>
              </a:solidFill>
              <a:effectLst/>
              <a:latin typeface="Arial Black" pitchFamily="34" charset="0"/>
            </a:endParaRPr>
          </a:p>
        </p:txBody>
      </p:sp>
      <p:sp>
        <p:nvSpPr>
          <p:cNvPr id="55" name="Text Box 20"/>
          <p:cNvSpPr txBox="1">
            <a:spLocks noChangeArrowheads="1"/>
          </p:cNvSpPr>
          <p:nvPr/>
        </p:nvSpPr>
        <p:spPr bwMode="auto">
          <a:xfrm>
            <a:off x="3281362" y="609600"/>
            <a:ext cx="2514600" cy="430887"/>
          </a:xfrm>
          <a:prstGeom prst="rect">
            <a:avLst/>
          </a:prstGeom>
          <a:noFill/>
          <a:ln w="9525">
            <a:noFill/>
            <a:miter lim="800000"/>
            <a:headEnd/>
            <a:tailEnd/>
          </a:ln>
          <a:effectLst>
            <a:outerShdw dist="12700" dir="2700000" algn="ctr" rotWithShape="0">
              <a:schemeClr val="bg1"/>
            </a:outerShdw>
          </a:effectLst>
        </p:spPr>
        <p:txBody>
          <a:bodyPr wrap="square">
            <a:spAutoFit/>
          </a:bodyPr>
          <a:lstStyle/>
          <a:p>
            <a:pPr algn="ctr"/>
            <a:r>
              <a:rPr lang="en-US" sz="2200">
                <a:solidFill>
                  <a:srgbClr val="000099"/>
                </a:solidFill>
                <a:effectLst/>
                <a:latin typeface="Arial Black" pitchFamily="34" charset="0"/>
              </a:rPr>
              <a:t>First blessing</a:t>
            </a:r>
            <a:endParaRPr lang="en-US" sz="2200" dirty="0">
              <a:solidFill>
                <a:srgbClr val="000099"/>
              </a:solidFill>
              <a:effectLst/>
              <a:latin typeface="Arial Black" pitchFamily="34" charset="0"/>
            </a:endParaRPr>
          </a:p>
        </p:txBody>
      </p:sp>
      <p:sp>
        <p:nvSpPr>
          <p:cNvPr id="56" name="Text Box 20"/>
          <p:cNvSpPr txBox="1">
            <a:spLocks noChangeArrowheads="1"/>
          </p:cNvSpPr>
          <p:nvPr/>
        </p:nvSpPr>
        <p:spPr bwMode="auto">
          <a:xfrm>
            <a:off x="3548062" y="990600"/>
            <a:ext cx="1981200" cy="580928"/>
          </a:xfrm>
          <a:prstGeom prst="rect">
            <a:avLst/>
          </a:prstGeom>
          <a:noFill/>
          <a:ln w="9525">
            <a:noFill/>
            <a:miter lim="800000"/>
            <a:headEnd/>
            <a:tailEnd/>
          </a:ln>
          <a:effectLst>
            <a:outerShdw dist="12700" dir="2700000" algn="ctr" rotWithShape="0">
              <a:schemeClr val="bg1"/>
            </a:outerShdw>
          </a:effectLst>
        </p:spPr>
        <p:txBody>
          <a:bodyPr wrap="square">
            <a:spAutoFit/>
          </a:bodyPr>
          <a:lstStyle/>
          <a:p>
            <a:pPr algn="ctr">
              <a:lnSpc>
                <a:spcPts val="1800"/>
              </a:lnSpc>
            </a:pPr>
            <a:r>
              <a:rPr lang="en-US" sz="2200" b="0">
                <a:ln>
                  <a:solidFill>
                    <a:srgbClr val="00CC99">
                      <a:lumMod val="20000"/>
                      <a:lumOff val="80000"/>
                    </a:srgbClr>
                  </a:solidFill>
                </a:ln>
                <a:solidFill>
                  <a:srgbClr val="000099"/>
                </a:solidFill>
                <a:effectLst/>
                <a:latin typeface="Aharoni" pitchFamily="2" charset="-79"/>
                <a:cs typeface="Aharoni" pitchFamily="2" charset="-79"/>
              </a:rPr>
              <a:t>Individual</a:t>
            </a:r>
            <a:r>
              <a:rPr lang="en-US" sz="2200" spc="-150">
                <a:solidFill>
                  <a:srgbClr val="000099"/>
                </a:solidFill>
                <a:effectLst/>
                <a:latin typeface="Arial Narrow" pitchFamily="34" charset="0"/>
              </a:rPr>
              <a:t> </a:t>
            </a:r>
            <a:r>
              <a:rPr lang="en-US" sz="2200" b="0">
                <a:ln>
                  <a:solidFill>
                    <a:srgbClr val="00CC99">
                      <a:lumMod val="20000"/>
                      <a:lumOff val="80000"/>
                    </a:srgbClr>
                  </a:solidFill>
                </a:ln>
                <a:solidFill>
                  <a:srgbClr val="000099"/>
                </a:solidFill>
                <a:effectLst/>
                <a:latin typeface="Aharoni" pitchFamily="2" charset="-79"/>
                <a:cs typeface="Aharoni" pitchFamily="2" charset="-79"/>
              </a:rPr>
              <a:t>perfection</a:t>
            </a:r>
          </a:p>
        </p:txBody>
      </p:sp>
      <p:sp>
        <p:nvSpPr>
          <p:cNvPr id="60" name="Text Box 20"/>
          <p:cNvSpPr txBox="1">
            <a:spLocks noChangeArrowheads="1"/>
          </p:cNvSpPr>
          <p:nvPr/>
        </p:nvSpPr>
        <p:spPr bwMode="auto">
          <a:xfrm>
            <a:off x="228600" y="76200"/>
            <a:ext cx="4419600" cy="523220"/>
          </a:xfrm>
          <a:prstGeom prst="rect">
            <a:avLst/>
          </a:prstGeom>
          <a:noFill/>
          <a:ln w="9525">
            <a:noFill/>
            <a:miter lim="800000"/>
            <a:headEnd/>
            <a:tailEnd/>
          </a:ln>
          <a:effectLst>
            <a:outerShdw dist="12700" algn="ctr" rotWithShape="0">
              <a:schemeClr val="bg1"/>
            </a:outerShdw>
          </a:effectLst>
        </p:spPr>
        <p:txBody>
          <a:bodyPr wrap="square">
            <a:spAutoFit/>
          </a:bodyPr>
          <a:lstStyle/>
          <a:p>
            <a:r>
              <a:rPr lang="en-US" sz="2800" b="0" u="sng" dirty="0">
                <a:ln w="3175">
                  <a:solidFill>
                    <a:schemeClr val="bg1"/>
                  </a:solidFill>
                </a:ln>
                <a:solidFill>
                  <a:srgbClr val="000099"/>
                </a:solidFill>
                <a:effectLst>
                  <a:outerShdw dist="12700" dir="9600000" algn="ctr" rotWithShape="0">
                    <a:srgbClr val="FFFFFF"/>
                  </a:outerShdw>
                </a:effectLst>
                <a:latin typeface="Arial Black" pitchFamily="34" charset="0"/>
              </a:rPr>
              <a:t>God’s three blessings</a:t>
            </a:r>
          </a:p>
        </p:txBody>
      </p:sp>
    </p:spTree>
    <p:extLst>
      <p:ext uri="{BB962C8B-B14F-4D97-AF65-F5344CB8AC3E}">
        <p14:creationId xmlns:p14="http://schemas.microsoft.com/office/powerpoint/2010/main" val="3240704876"/>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1000" fill="hold"/>
                                        <p:tgtEl>
                                          <p:spTgt spid="60"/>
                                        </p:tgtEl>
                                        <p:attrNameLst>
                                          <p:attrName>ppt_w</p:attrName>
                                        </p:attrNameLst>
                                      </p:cBhvr>
                                      <p:tavLst>
                                        <p:tav tm="0">
                                          <p:val>
                                            <p:strVal val="#ppt_w*0.70"/>
                                          </p:val>
                                        </p:tav>
                                        <p:tav tm="100000">
                                          <p:val>
                                            <p:strVal val="#ppt_w"/>
                                          </p:val>
                                        </p:tav>
                                      </p:tavLst>
                                    </p:anim>
                                    <p:anim calcmode="lin" valueType="num">
                                      <p:cBhvr>
                                        <p:cTn id="8" dur="1000" fill="hold"/>
                                        <p:tgtEl>
                                          <p:spTgt spid="60"/>
                                        </p:tgtEl>
                                        <p:attrNameLst>
                                          <p:attrName>ppt_h</p:attrName>
                                        </p:attrNameLst>
                                      </p:cBhvr>
                                      <p:tavLst>
                                        <p:tav tm="0">
                                          <p:val>
                                            <p:strVal val="#ppt_h"/>
                                          </p:val>
                                        </p:tav>
                                        <p:tav tm="100000">
                                          <p:val>
                                            <p:strVal val="#ppt_h"/>
                                          </p:val>
                                        </p:tav>
                                      </p:tavLst>
                                    </p:anim>
                                    <p:animEffect transition="in" filter="fade">
                                      <p:cBhvr>
                                        <p:cTn id="9" dur="1000"/>
                                        <p:tgtEl>
                                          <p:spTgt spid="6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outVertical)">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 calcmode="lin" valueType="num">
                                      <p:cBhvr>
                                        <p:cTn id="22" dur="1000" fill="hold"/>
                                        <p:tgtEl>
                                          <p:spTgt spid="55"/>
                                        </p:tgtEl>
                                        <p:attrNameLst>
                                          <p:attrName>ppt_w</p:attrName>
                                        </p:attrNameLst>
                                      </p:cBhvr>
                                      <p:tavLst>
                                        <p:tav tm="0">
                                          <p:val>
                                            <p:fltVal val="0"/>
                                          </p:val>
                                        </p:tav>
                                        <p:tav tm="100000">
                                          <p:val>
                                            <p:strVal val="#ppt_w"/>
                                          </p:val>
                                        </p:tav>
                                      </p:tavLst>
                                    </p:anim>
                                    <p:anim calcmode="lin" valueType="num">
                                      <p:cBhvr>
                                        <p:cTn id="23" dur="1000" fill="hold"/>
                                        <p:tgtEl>
                                          <p:spTgt spid="55"/>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2000"/>
                                        <p:tgtEl>
                                          <p:spTgt spid="56"/>
                                        </p:tgtEl>
                                      </p:cBhvr>
                                    </p:animEffect>
                                    <p:anim calcmode="lin" valueType="num">
                                      <p:cBhvr>
                                        <p:cTn id="29" dur="2000" fill="hold"/>
                                        <p:tgtEl>
                                          <p:spTgt spid="56"/>
                                        </p:tgtEl>
                                        <p:attrNameLst>
                                          <p:attrName>ppt_x</p:attrName>
                                        </p:attrNameLst>
                                      </p:cBhvr>
                                      <p:tavLst>
                                        <p:tav tm="0">
                                          <p:val>
                                            <p:strVal val="#ppt_x"/>
                                          </p:val>
                                        </p:tav>
                                        <p:tav tm="100000">
                                          <p:val>
                                            <p:strVal val="#ppt_x"/>
                                          </p:val>
                                        </p:tav>
                                      </p:tavLst>
                                    </p:anim>
                                    <p:anim calcmode="lin" valueType="num">
                                      <p:cBhvr>
                                        <p:cTn id="30" dur="2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 presetClass="entr" presetSubtype="32" fill="hold" grpId="0" nodeType="clickEffect">
                                  <p:stCondLst>
                                    <p:cond delay="0"/>
                                  </p:stCondLst>
                                  <p:childTnLst>
                                    <p:set>
                                      <p:cBhvr>
                                        <p:cTn id="34" dur="1" fill="hold">
                                          <p:stCondLst>
                                            <p:cond delay="0"/>
                                          </p:stCondLst>
                                        </p:cTn>
                                        <p:tgtEl>
                                          <p:spTgt spid="798850"/>
                                        </p:tgtEl>
                                        <p:attrNameLst>
                                          <p:attrName>style.visibility</p:attrName>
                                        </p:attrNameLst>
                                      </p:cBhvr>
                                      <p:to>
                                        <p:strVal val="visible"/>
                                      </p:to>
                                    </p:set>
                                    <p:animEffect transition="in" filter="box(out)">
                                      <p:cBhvr>
                                        <p:cTn id="35" dur="500"/>
                                        <p:tgtEl>
                                          <p:spTgt spid="798850"/>
                                        </p:tgtEl>
                                      </p:cBhvr>
                                    </p:animEffect>
                                  </p:childTnLst>
                                </p:cTn>
                              </p:par>
                              <p:par>
                                <p:cTn id="36" presetID="10"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childTnLst>
                                </p:cTn>
                              </p:par>
                              <p:par>
                                <p:cTn id="39" presetID="17" presetClass="entr" presetSubtype="10" fill="hold" nodeType="withEffect">
                                  <p:stCondLst>
                                    <p:cond delay="0"/>
                                  </p:stCondLst>
                                  <p:childTnLst>
                                    <p:set>
                                      <p:cBhvr>
                                        <p:cTn id="40" dur="1" fill="hold">
                                          <p:stCondLst>
                                            <p:cond delay="0"/>
                                          </p:stCondLst>
                                        </p:cTn>
                                        <p:tgtEl>
                                          <p:spTgt spid="798755"/>
                                        </p:tgtEl>
                                        <p:attrNameLst>
                                          <p:attrName>style.visibility</p:attrName>
                                        </p:attrNameLst>
                                      </p:cBhvr>
                                      <p:to>
                                        <p:strVal val="visible"/>
                                      </p:to>
                                    </p:set>
                                    <p:anim calcmode="lin" valueType="num">
                                      <p:cBhvr>
                                        <p:cTn id="41" dur="500" fill="hold"/>
                                        <p:tgtEl>
                                          <p:spTgt spid="798755"/>
                                        </p:tgtEl>
                                        <p:attrNameLst>
                                          <p:attrName>ppt_w</p:attrName>
                                        </p:attrNameLst>
                                      </p:cBhvr>
                                      <p:tavLst>
                                        <p:tav tm="0">
                                          <p:val>
                                            <p:fltVal val="0"/>
                                          </p:val>
                                        </p:tav>
                                        <p:tav tm="100000">
                                          <p:val>
                                            <p:strVal val="#ppt_w"/>
                                          </p:val>
                                        </p:tav>
                                      </p:tavLst>
                                    </p:anim>
                                    <p:anim calcmode="lin" valueType="num">
                                      <p:cBhvr>
                                        <p:cTn id="42" dur="500" fill="hold"/>
                                        <p:tgtEl>
                                          <p:spTgt spid="798755"/>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798851"/>
                                        </p:tgtEl>
                                        <p:attrNameLst>
                                          <p:attrName>style.visibility</p:attrName>
                                        </p:attrNameLst>
                                      </p:cBhvr>
                                      <p:to>
                                        <p:strVal val="visible"/>
                                      </p:to>
                                    </p:set>
                                    <p:animEffect transition="in" filter="box(out)">
                                      <p:cBhvr>
                                        <p:cTn id="47" dur="500"/>
                                        <p:tgtEl>
                                          <p:spTgt spid="798851"/>
                                        </p:tgtEl>
                                      </p:cBhvr>
                                    </p:animEffect>
                                  </p:childTnLst>
                                </p:cTn>
                              </p:par>
                              <p:par>
                                <p:cTn id="48" presetID="17" presetClass="entr" presetSubtype="10" fill="hold" nodeType="withEffect">
                                  <p:stCondLst>
                                    <p:cond delay="0"/>
                                  </p:stCondLst>
                                  <p:childTnLst>
                                    <p:set>
                                      <p:cBhvr>
                                        <p:cTn id="49" dur="1" fill="hold">
                                          <p:stCondLst>
                                            <p:cond delay="0"/>
                                          </p:stCondLst>
                                        </p:cTn>
                                        <p:tgtEl>
                                          <p:spTgt spid="798756"/>
                                        </p:tgtEl>
                                        <p:attrNameLst>
                                          <p:attrName>style.visibility</p:attrName>
                                        </p:attrNameLst>
                                      </p:cBhvr>
                                      <p:to>
                                        <p:strVal val="visible"/>
                                      </p:to>
                                    </p:set>
                                    <p:anim calcmode="lin" valueType="num">
                                      <p:cBhvr>
                                        <p:cTn id="50" dur="500" fill="hold"/>
                                        <p:tgtEl>
                                          <p:spTgt spid="798756"/>
                                        </p:tgtEl>
                                        <p:attrNameLst>
                                          <p:attrName>ppt_w</p:attrName>
                                        </p:attrNameLst>
                                      </p:cBhvr>
                                      <p:tavLst>
                                        <p:tav tm="0">
                                          <p:val>
                                            <p:fltVal val="0"/>
                                          </p:val>
                                        </p:tav>
                                        <p:tav tm="100000">
                                          <p:val>
                                            <p:strVal val="#ppt_w"/>
                                          </p:val>
                                        </p:tav>
                                      </p:tavLst>
                                    </p:anim>
                                    <p:anim calcmode="lin" valueType="num">
                                      <p:cBhvr>
                                        <p:cTn id="51" dur="500" fill="hold"/>
                                        <p:tgtEl>
                                          <p:spTgt spid="798756"/>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4" presetClass="entr" presetSubtype="32" fill="hold" grpId="0" nodeType="clickEffect">
                                  <p:stCondLst>
                                    <p:cond delay="0"/>
                                  </p:stCondLst>
                                  <p:childTnLst>
                                    <p:set>
                                      <p:cBhvr>
                                        <p:cTn id="55" dur="1" fill="hold">
                                          <p:stCondLst>
                                            <p:cond delay="0"/>
                                          </p:stCondLst>
                                        </p:cTn>
                                        <p:tgtEl>
                                          <p:spTgt spid="798858"/>
                                        </p:tgtEl>
                                        <p:attrNameLst>
                                          <p:attrName>style.visibility</p:attrName>
                                        </p:attrNameLst>
                                      </p:cBhvr>
                                      <p:to>
                                        <p:strVal val="visible"/>
                                      </p:to>
                                    </p:set>
                                    <p:animEffect transition="in" filter="box(out)">
                                      <p:cBhvr>
                                        <p:cTn id="56" dur="500"/>
                                        <p:tgtEl>
                                          <p:spTgt spid="798858"/>
                                        </p:tgtEl>
                                      </p:cBhvr>
                                    </p:animEffect>
                                  </p:childTnLst>
                                </p:cTn>
                              </p:par>
                              <p:par>
                                <p:cTn id="57" presetID="17" presetClass="entr" presetSubtype="10" fill="hold" nodeType="withEffect">
                                  <p:stCondLst>
                                    <p:cond delay="0"/>
                                  </p:stCondLst>
                                  <p:childTnLst>
                                    <p:set>
                                      <p:cBhvr>
                                        <p:cTn id="58" dur="1" fill="hold">
                                          <p:stCondLst>
                                            <p:cond delay="0"/>
                                          </p:stCondLst>
                                        </p:cTn>
                                        <p:tgtEl>
                                          <p:spTgt spid="798859"/>
                                        </p:tgtEl>
                                        <p:attrNameLst>
                                          <p:attrName>style.visibility</p:attrName>
                                        </p:attrNameLst>
                                      </p:cBhvr>
                                      <p:to>
                                        <p:strVal val="visible"/>
                                      </p:to>
                                    </p:set>
                                    <p:anim calcmode="lin" valueType="num">
                                      <p:cBhvr>
                                        <p:cTn id="59" dur="500" fill="hold"/>
                                        <p:tgtEl>
                                          <p:spTgt spid="798859"/>
                                        </p:tgtEl>
                                        <p:attrNameLst>
                                          <p:attrName>ppt_w</p:attrName>
                                        </p:attrNameLst>
                                      </p:cBhvr>
                                      <p:tavLst>
                                        <p:tav tm="0">
                                          <p:val>
                                            <p:fltVal val="0"/>
                                          </p:val>
                                        </p:tav>
                                        <p:tav tm="100000">
                                          <p:val>
                                            <p:strVal val="#ppt_w"/>
                                          </p:val>
                                        </p:tav>
                                      </p:tavLst>
                                    </p:anim>
                                    <p:anim calcmode="lin" valueType="num">
                                      <p:cBhvr>
                                        <p:cTn id="60" dur="500" fill="hold"/>
                                        <p:tgtEl>
                                          <p:spTgt spid="798859"/>
                                        </p:tgtEl>
                                        <p:attrNameLst>
                                          <p:attrName>ppt_h</p:attrName>
                                        </p:attrNameLst>
                                      </p:cBhvr>
                                      <p:tavLst>
                                        <p:tav tm="0">
                                          <p:val>
                                            <p:strVal val="#ppt_h"/>
                                          </p:val>
                                        </p:tav>
                                        <p:tav tm="100000">
                                          <p:val>
                                            <p:strVal val="#ppt_h"/>
                                          </p:val>
                                        </p:tav>
                                      </p:tavLst>
                                    </p:anim>
                                  </p:childTnLst>
                                </p:cTn>
                              </p:par>
                            </p:childTnLst>
                          </p:cTn>
                        </p:par>
                        <p:par>
                          <p:cTn id="61" fill="hold">
                            <p:stCondLst>
                              <p:cond delay="1500"/>
                            </p:stCondLst>
                            <p:childTnLst>
                              <p:par>
                                <p:cTn id="62" presetID="22" presetClass="entr" presetSubtype="8" fill="hold" grpId="0" nodeType="afterEffect">
                                  <p:stCondLst>
                                    <p:cond delay="0"/>
                                  </p:stCondLst>
                                  <p:childTnLst>
                                    <p:set>
                                      <p:cBhvr>
                                        <p:cTn id="63" dur="1" fill="hold">
                                          <p:stCondLst>
                                            <p:cond delay="0"/>
                                          </p:stCondLst>
                                        </p:cTn>
                                        <p:tgtEl>
                                          <p:spTgt spid="798757"/>
                                        </p:tgtEl>
                                        <p:attrNameLst>
                                          <p:attrName>style.visibility</p:attrName>
                                        </p:attrNameLst>
                                      </p:cBhvr>
                                      <p:to>
                                        <p:strVal val="visible"/>
                                      </p:to>
                                    </p:set>
                                    <p:animEffect transition="in" filter="wipe(left)">
                                      <p:cBhvr>
                                        <p:cTn id="64" dur="500"/>
                                        <p:tgtEl>
                                          <p:spTgt spid="798757"/>
                                        </p:tgtEl>
                                      </p:cBhvr>
                                    </p:animEffect>
                                  </p:childTnLst>
                                </p:cTn>
                              </p:par>
                            </p:childTnLst>
                          </p:cTn>
                        </p:par>
                        <p:par>
                          <p:cTn id="65" fill="hold">
                            <p:stCondLst>
                              <p:cond delay="2000"/>
                            </p:stCondLst>
                            <p:childTnLst>
                              <p:par>
                                <p:cTn id="66" presetID="22" presetClass="entr" presetSubtype="2" fill="hold" grpId="0" nodeType="afterEffect">
                                  <p:stCondLst>
                                    <p:cond delay="0"/>
                                  </p:stCondLst>
                                  <p:childTnLst>
                                    <p:set>
                                      <p:cBhvr>
                                        <p:cTn id="67" dur="1" fill="hold">
                                          <p:stCondLst>
                                            <p:cond delay="0"/>
                                          </p:stCondLst>
                                        </p:cTn>
                                        <p:tgtEl>
                                          <p:spTgt spid="798761"/>
                                        </p:tgtEl>
                                        <p:attrNameLst>
                                          <p:attrName>style.visibility</p:attrName>
                                        </p:attrNameLst>
                                      </p:cBhvr>
                                      <p:to>
                                        <p:strVal val="visible"/>
                                      </p:to>
                                    </p:set>
                                    <p:animEffect transition="in" filter="wipe(right)">
                                      <p:cBhvr>
                                        <p:cTn id="68" dur="500"/>
                                        <p:tgtEl>
                                          <p:spTgt spid="798761"/>
                                        </p:tgtEl>
                                      </p:cBhvr>
                                    </p:animEffect>
                                  </p:childTnLst>
                                </p:cTn>
                              </p:par>
                            </p:childTnLst>
                          </p:cTn>
                        </p:par>
                        <p:par>
                          <p:cTn id="69" fill="hold">
                            <p:stCondLst>
                              <p:cond delay="2500"/>
                            </p:stCondLst>
                            <p:childTnLst>
                              <p:par>
                                <p:cTn id="70" presetID="22" presetClass="entr" presetSubtype="1" fill="hold" grpId="0" nodeType="afterEffect">
                                  <p:stCondLst>
                                    <p:cond delay="0"/>
                                  </p:stCondLst>
                                  <p:childTnLst>
                                    <p:set>
                                      <p:cBhvr>
                                        <p:cTn id="71" dur="1" fill="hold">
                                          <p:stCondLst>
                                            <p:cond delay="0"/>
                                          </p:stCondLst>
                                        </p:cTn>
                                        <p:tgtEl>
                                          <p:spTgt spid="798765"/>
                                        </p:tgtEl>
                                        <p:attrNameLst>
                                          <p:attrName>style.visibility</p:attrName>
                                        </p:attrNameLst>
                                      </p:cBhvr>
                                      <p:to>
                                        <p:strVal val="visible"/>
                                      </p:to>
                                    </p:set>
                                    <p:animEffect transition="in" filter="wipe(up)">
                                      <p:cBhvr>
                                        <p:cTn id="72" dur="500"/>
                                        <p:tgtEl>
                                          <p:spTgt spid="798765"/>
                                        </p:tgtEl>
                                      </p:cBhvr>
                                    </p:animEffect>
                                  </p:childTnLst>
                                </p:cTn>
                              </p:par>
                            </p:childTnLst>
                          </p:cTn>
                        </p:par>
                        <p:par>
                          <p:cTn id="73" fill="hold">
                            <p:stCondLst>
                              <p:cond delay="3000"/>
                            </p:stCondLst>
                            <p:childTnLst>
                              <p:par>
                                <p:cTn id="74" presetID="22" presetClass="entr" presetSubtype="4" fill="hold" grpId="0" nodeType="afterEffect">
                                  <p:stCondLst>
                                    <p:cond delay="0"/>
                                  </p:stCondLst>
                                  <p:childTnLst>
                                    <p:set>
                                      <p:cBhvr>
                                        <p:cTn id="75" dur="1" fill="hold">
                                          <p:stCondLst>
                                            <p:cond delay="0"/>
                                          </p:stCondLst>
                                        </p:cTn>
                                        <p:tgtEl>
                                          <p:spTgt spid="798763"/>
                                        </p:tgtEl>
                                        <p:attrNameLst>
                                          <p:attrName>style.visibility</p:attrName>
                                        </p:attrNameLst>
                                      </p:cBhvr>
                                      <p:to>
                                        <p:strVal val="visible"/>
                                      </p:to>
                                    </p:set>
                                    <p:animEffect transition="in" filter="wipe(down)">
                                      <p:cBhvr>
                                        <p:cTn id="76" dur="500"/>
                                        <p:tgtEl>
                                          <p:spTgt spid="798763"/>
                                        </p:tgtEl>
                                      </p:cBhvr>
                                    </p:animEffect>
                                  </p:childTnLst>
                                </p:cTn>
                              </p:par>
                            </p:childTnLst>
                          </p:cTn>
                        </p:par>
                      </p:childTnLst>
                    </p:cTn>
                  </p:par>
                  <p:par>
                    <p:cTn id="77" fill="hold">
                      <p:stCondLst>
                        <p:cond delay="indefinite"/>
                      </p:stCondLst>
                      <p:childTnLst>
                        <p:par>
                          <p:cTn id="78" fill="hold">
                            <p:stCondLst>
                              <p:cond delay="0"/>
                            </p:stCondLst>
                            <p:childTnLst>
                              <p:par>
                                <p:cTn id="79" presetID="55" presetClass="entr" presetSubtype="0" fill="hold" nodeType="clickEffect">
                                  <p:stCondLst>
                                    <p:cond delay="0"/>
                                  </p:stCondLst>
                                  <p:childTnLst>
                                    <p:set>
                                      <p:cBhvr>
                                        <p:cTn id="80" dur="1" fill="hold">
                                          <p:stCondLst>
                                            <p:cond delay="0"/>
                                          </p:stCondLst>
                                        </p:cTn>
                                        <p:tgtEl>
                                          <p:spTgt spid="798741"/>
                                        </p:tgtEl>
                                        <p:attrNameLst>
                                          <p:attrName>style.visibility</p:attrName>
                                        </p:attrNameLst>
                                      </p:cBhvr>
                                      <p:to>
                                        <p:strVal val="visible"/>
                                      </p:to>
                                    </p:set>
                                    <p:anim calcmode="lin" valueType="num">
                                      <p:cBhvr>
                                        <p:cTn id="81" dur="1000" fill="hold"/>
                                        <p:tgtEl>
                                          <p:spTgt spid="798741"/>
                                        </p:tgtEl>
                                        <p:attrNameLst>
                                          <p:attrName>ppt_w</p:attrName>
                                        </p:attrNameLst>
                                      </p:cBhvr>
                                      <p:tavLst>
                                        <p:tav tm="0">
                                          <p:val>
                                            <p:strVal val="#ppt_w*0.70"/>
                                          </p:val>
                                        </p:tav>
                                        <p:tav tm="100000">
                                          <p:val>
                                            <p:strVal val="#ppt_w"/>
                                          </p:val>
                                        </p:tav>
                                      </p:tavLst>
                                    </p:anim>
                                    <p:anim calcmode="lin" valueType="num">
                                      <p:cBhvr>
                                        <p:cTn id="82" dur="1000" fill="hold"/>
                                        <p:tgtEl>
                                          <p:spTgt spid="798741"/>
                                        </p:tgtEl>
                                        <p:attrNameLst>
                                          <p:attrName>ppt_h</p:attrName>
                                        </p:attrNameLst>
                                      </p:cBhvr>
                                      <p:tavLst>
                                        <p:tav tm="0">
                                          <p:val>
                                            <p:strVal val="#ppt_h"/>
                                          </p:val>
                                        </p:tav>
                                        <p:tav tm="100000">
                                          <p:val>
                                            <p:strVal val="#ppt_h"/>
                                          </p:val>
                                        </p:tav>
                                      </p:tavLst>
                                    </p:anim>
                                    <p:animEffect transition="in" filter="fade">
                                      <p:cBhvr>
                                        <p:cTn id="83" dur="1000"/>
                                        <p:tgtEl>
                                          <p:spTgt spid="798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61" grpId="0" animBg="1"/>
      <p:bldP spid="798850" grpId="0" animBg="1" autoUpdateAnimBg="0"/>
      <p:bldP spid="798851" grpId="0" animBg="1" autoUpdateAnimBg="0"/>
      <p:bldP spid="798757" grpId="0" animBg="1"/>
      <p:bldP spid="798763" grpId="0" animBg="1"/>
      <p:bldP spid="798765" grpId="0" animBg="1"/>
      <p:bldP spid="798858" grpId="0" animBg="1" autoUpdateAnimBg="0"/>
      <p:bldP spid="55" grpId="0"/>
      <p:bldP spid="60"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94" name="AutoShape 52"/>
          <p:cNvSpPr>
            <a:spLocks noChangeArrowheads="1"/>
          </p:cNvSpPr>
          <p:nvPr/>
        </p:nvSpPr>
        <p:spPr bwMode="auto">
          <a:xfrm rot="5400000">
            <a:off x="4389440" y="3289299"/>
            <a:ext cx="328613" cy="792164"/>
          </a:xfrm>
          <a:prstGeom prst="curvedLeftArrow">
            <a:avLst>
              <a:gd name="adj1" fmla="val 48213"/>
              <a:gd name="adj2" fmla="val 96425"/>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91" name="AutoShape 49"/>
          <p:cNvSpPr>
            <a:spLocks noChangeArrowheads="1"/>
          </p:cNvSpPr>
          <p:nvPr/>
        </p:nvSpPr>
        <p:spPr bwMode="auto">
          <a:xfrm rot="16200000">
            <a:off x="4459291" y="2743199"/>
            <a:ext cx="327025" cy="792164"/>
          </a:xfrm>
          <a:prstGeom prst="curvedLeftArrow">
            <a:avLst>
              <a:gd name="adj1" fmla="val 48447"/>
              <a:gd name="adj2" fmla="val 96893"/>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121" name="AutoShape 60"/>
          <p:cNvSpPr>
            <a:spLocks noChangeArrowheads="1"/>
          </p:cNvSpPr>
          <p:nvPr/>
        </p:nvSpPr>
        <p:spPr bwMode="auto">
          <a:xfrm>
            <a:off x="4656139" y="2759075"/>
            <a:ext cx="217488" cy="1308100"/>
          </a:xfrm>
          <a:prstGeom prst="curvedLeftArrow">
            <a:avLst>
              <a:gd name="adj1" fmla="val 120292"/>
              <a:gd name="adj2" fmla="val 240584"/>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120" name="AutoShape 57"/>
          <p:cNvSpPr>
            <a:spLocks noChangeArrowheads="1"/>
          </p:cNvSpPr>
          <p:nvPr/>
        </p:nvSpPr>
        <p:spPr bwMode="auto">
          <a:xfrm rot="10800000">
            <a:off x="4295776" y="2649538"/>
            <a:ext cx="217488" cy="1308100"/>
          </a:xfrm>
          <a:prstGeom prst="curvedLeftArrow">
            <a:avLst>
              <a:gd name="adj1" fmla="val 120292"/>
              <a:gd name="adj2" fmla="val 240584"/>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grpSp>
        <p:nvGrpSpPr>
          <p:cNvPr id="2" name="Group 118"/>
          <p:cNvGrpSpPr/>
          <p:nvPr/>
        </p:nvGrpSpPr>
        <p:grpSpPr>
          <a:xfrm>
            <a:off x="3200401" y="1600200"/>
            <a:ext cx="2809879" cy="3352801"/>
            <a:chOff x="3200401" y="1600200"/>
            <a:chExt cx="2809879" cy="3352801"/>
          </a:xfrm>
        </p:grpSpPr>
        <p:grpSp>
          <p:nvGrpSpPr>
            <p:cNvPr id="3" name="Group 43"/>
            <p:cNvGrpSpPr>
              <a:grpSpLocks/>
            </p:cNvGrpSpPr>
            <p:nvPr/>
          </p:nvGrpSpPr>
          <p:grpSpPr bwMode="auto">
            <a:xfrm>
              <a:off x="3932240" y="1841500"/>
              <a:ext cx="1238252" cy="1784350"/>
              <a:chOff x="1380" y="831"/>
              <a:chExt cx="828" cy="1175"/>
            </a:xfrm>
          </p:grpSpPr>
          <p:sp>
            <p:nvSpPr>
              <p:cNvPr id="115" name="Line 44"/>
              <p:cNvSpPr>
                <a:spLocks noChangeShapeType="1"/>
              </p:cNvSpPr>
              <p:nvPr/>
            </p:nvSpPr>
            <p:spPr bwMode="auto">
              <a:xfrm rot="2478685">
                <a:off x="1380" y="880"/>
                <a:ext cx="4" cy="1126"/>
              </a:xfrm>
              <a:prstGeom prst="line">
                <a:avLst/>
              </a:prstGeom>
              <a:noFill/>
              <a:ln w="57150">
                <a:solidFill>
                  <a:srgbClr val="99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116" name="Line 45"/>
              <p:cNvSpPr>
                <a:spLocks noChangeShapeType="1"/>
              </p:cNvSpPr>
              <p:nvPr/>
            </p:nvSpPr>
            <p:spPr bwMode="auto">
              <a:xfrm rot="19038451" flipH="1">
                <a:off x="2204" y="831"/>
                <a:ext cx="4" cy="1126"/>
              </a:xfrm>
              <a:prstGeom prst="line">
                <a:avLst/>
              </a:prstGeom>
              <a:noFill/>
              <a:ln w="57150">
                <a:solidFill>
                  <a:srgbClr val="99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grpSp>
          <p:nvGrpSpPr>
            <p:cNvPr id="4" name="Group 46"/>
            <p:cNvGrpSpPr>
              <a:grpSpLocks/>
            </p:cNvGrpSpPr>
            <p:nvPr/>
          </p:nvGrpSpPr>
          <p:grpSpPr bwMode="auto">
            <a:xfrm>
              <a:off x="3927477" y="3135313"/>
              <a:ext cx="1263652" cy="1757363"/>
              <a:chOff x="1377" y="1683"/>
              <a:chExt cx="845" cy="1157"/>
            </a:xfrm>
          </p:grpSpPr>
          <p:sp>
            <p:nvSpPr>
              <p:cNvPr id="113" name="Line 47"/>
              <p:cNvSpPr>
                <a:spLocks noChangeShapeType="1"/>
              </p:cNvSpPr>
              <p:nvPr/>
            </p:nvSpPr>
            <p:spPr bwMode="auto">
              <a:xfrm rot="19176174" flipH="1">
                <a:off x="1377" y="1683"/>
                <a:ext cx="4" cy="1126"/>
              </a:xfrm>
              <a:prstGeom prst="line">
                <a:avLst/>
              </a:prstGeom>
              <a:noFill/>
              <a:ln w="57150">
                <a:solidFill>
                  <a:srgbClr val="99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114" name="Line 48"/>
              <p:cNvSpPr>
                <a:spLocks noChangeShapeType="1"/>
              </p:cNvSpPr>
              <p:nvPr/>
            </p:nvSpPr>
            <p:spPr bwMode="auto">
              <a:xfrm rot="2478685">
                <a:off x="2218" y="1714"/>
                <a:ext cx="4" cy="1126"/>
              </a:xfrm>
              <a:prstGeom prst="line">
                <a:avLst/>
              </a:prstGeom>
              <a:noFill/>
              <a:ln w="57150">
                <a:solidFill>
                  <a:srgbClr val="99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grpSp>
          <p:nvGrpSpPr>
            <p:cNvPr id="5" name="Group 61"/>
            <p:cNvGrpSpPr>
              <a:grpSpLocks/>
            </p:cNvGrpSpPr>
            <p:nvPr/>
          </p:nvGrpSpPr>
          <p:grpSpPr bwMode="auto">
            <a:xfrm>
              <a:off x="3200401" y="2989263"/>
              <a:ext cx="963614" cy="796925"/>
              <a:chOff x="144" y="1307"/>
              <a:chExt cx="607" cy="502"/>
            </a:xfrm>
          </p:grpSpPr>
          <p:sp>
            <p:nvSpPr>
              <p:cNvPr id="111" name="Oval 62"/>
              <p:cNvSpPr>
                <a:spLocks noChangeArrowheads="1"/>
              </p:cNvSpPr>
              <p:nvPr/>
            </p:nvSpPr>
            <p:spPr bwMode="auto">
              <a:xfrm>
                <a:off x="144" y="1307"/>
                <a:ext cx="607" cy="502"/>
              </a:xfrm>
              <a:prstGeom prst="ellipse">
                <a:avLst/>
              </a:prstGeom>
              <a:gradFill rotWithShape="0">
                <a:gsLst>
                  <a:gs pos="0">
                    <a:schemeClr val="bg1"/>
                  </a:gs>
                  <a:gs pos="100000">
                    <a:srgbClr val="FFCCFF"/>
                  </a:gs>
                </a:gsLst>
                <a:path path="shape">
                  <a:fillToRect l="50000" t="50000" r="50000" b="50000"/>
                </a:path>
              </a:gradFill>
              <a:ln w="9525">
                <a:round/>
                <a:headEnd/>
                <a:tailEnd/>
              </a:ln>
              <a:effectLst/>
              <a:scene3d>
                <a:camera prst="legacyPerspectiveBottomLeft"/>
                <a:lightRig rig="legacyNormal3" dir="t"/>
              </a:scene3d>
              <a:sp3d extrusionH="430200" prstMaterial="legacyMatte">
                <a:bevelT w="13500" h="13500" prst="angle"/>
                <a:bevelB w="13500" h="13500" prst="angle"/>
                <a:extrusionClr>
                  <a:srgbClr val="FFCCFF"/>
                </a:extrusionClr>
              </a:sp3d>
            </p:spPr>
            <p:txBody>
              <a:bodyPr wrap="none" anchor="ctr">
                <a:flatTx/>
              </a:bodyPr>
              <a:lstStyle/>
              <a:p>
                <a:pPr algn="ctr">
                  <a:lnSpc>
                    <a:spcPct val="75000"/>
                  </a:lnSpc>
                </a:pPr>
                <a:endParaRPr lang="en-US" sz="2000" b="0">
                  <a:solidFill>
                    <a:srgbClr val="660066"/>
                  </a:solidFill>
                  <a:effectLst/>
                  <a:latin typeface="Impact" pitchFamily="34" charset="0"/>
                </a:endParaRPr>
              </a:p>
            </p:txBody>
          </p:sp>
          <p:sp>
            <p:nvSpPr>
              <p:cNvPr id="112" name="Text Box 63"/>
              <p:cNvSpPr txBox="1">
                <a:spLocks noChangeArrowheads="1"/>
              </p:cNvSpPr>
              <p:nvPr/>
            </p:nvSpPr>
            <p:spPr bwMode="auto">
              <a:xfrm>
                <a:off x="144" y="1358"/>
                <a:ext cx="590" cy="418"/>
              </a:xfrm>
              <a:prstGeom prst="rect">
                <a:avLst/>
              </a:prstGeom>
              <a:noFill/>
              <a:ln w="9525">
                <a:noFill/>
                <a:miter lim="800000"/>
                <a:headEnd/>
                <a:tailEnd/>
              </a:ln>
              <a:effectLst/>
            </p:spPr>
            <p:txBody>
              <a:bodyPr>
                <a:spAutoFit/>
              </a:bodyPr>
              <a:lstStyle/>
              <a:p>
                <a:pPr algn="ctr">
                  <a:lnSpc>
                    <a:spcPct val="75000"/>
                  </a:lnSpc>
                </a:pPr>
                <a:endParaRPr lang="en-US" sz="200" b="0">
                  <a:solidFill>
                    <a:srgbClr val="9900CC"/>
                  </a:solidFill>
                  <a:effectLst/>
                  <a:latin typeface="Impact" pitchFamily="34" charset="0"/>
                </a:endParaRPr>
              </a:p>
              <a:p>
                <a:pPr algn="ctr">
                  <a:lnSpc>
                    <a:spcPct val="75000"/>
                  </a:lnSpc>
                </a:pPr>
                <a:r>
                  <a:rPr lang="en-US" b="0">
                    <a:solidFill>
                      <a:srgbClr val="660066"/>
                    </a:solidFill>
                    <a:effectLst/>
                    <a:latin typeface="Impact" pitchFamily="34" charset="0"/>
                  </a:rPr>
                  <a:t>Hus-</a:t>
                </a:r>
              </a:p>
              <a:p>
                <a:pPr algn="ctr">
                  <a:lnSpc>
                    <a:spcPct val="75000"/>
                  </a:lnSpc>
                </a:pPr>
                <a:r>
                  <a:rPr lang="en-US" b="0">
                    <a:solidFill>
                      <a:srgbClr val="660066"/>
                    </a:solidFill>
                    <a:effectLst/>
                    <a:latin typeface="Impact" pitchFamily="34" charset="0"/>
                  </a:rPr>
                  <a:t>band</a:t>
                </a:r>
                <a:endParaRPr lang="en-US" b="0">
                  <a:solidFill>
                    <a:srgbClr val="660066"/>
                  </a:solidFill>
                  <a:effectLst/>
                </a:endParaRPr>
              </a:p>
            </p:txBody>
          </p:sp>
        </p:grpSp>
        <p:grpSp>
          <p:nvGrpSpPr>
            <p:cNvPr id="6" name="Group 64"/>
            <p:cNvGrpSpPr>
              <a:grpSpLocks/>
            </p:cNvGrpSpPr>
            <p:nvPr/>
          </p:nvGrpSpPr>
          <p:grpSpPr bwMode="auto">
            <a:xfrm>
              <a:off x="5026029" y="2989263"/>
              <a:ext cx="984251" cy="796925"/>
              <a:chOff x="3374" y="1299"/>
              <a:chExt cx="658" cy="525"/>
            </a:xfrm>
          </p:grpSpPr>
          <p:sp>
            <p:nvSpPr>
              <p:cNvPr id="109" name="Oval 65"/>
              <p:cNvSpPr>
                <a:spLocks noChangeArrowheads="1"/>
              </p:cNvSpPr>
              <p:nvPr/>
            </p:nvSpPr>
            <p:spPr bwMode="auto">
              <a:xfrm>
                <a:off x="3374" y="1299"/>
                <a:ext cx="644" cy="525"/>
              </a:xfrm>
              <a:prstGeom prst="ellipse">
                <a:avLst/>
              </a:prstGeom>
              <a:gradFill rotWithShape="0">
                <a:gsLst>
                  <a:gs pos="0">
                    <a:srgbClr val="FFFFFF"/>
                  </a:gs>
                  <a:gs pos="100000">
                    <a:srgbClr val="CCFF99"/>
                  </a:gs>
                </a:gsLst>
                <a:path path="shape">
                  <a:fillToRect l="50000" t="50000" r="50000" b="50000"/>
                </a:path>
              </a:gradFill>
              <a:ln w="9525">
                <a:round/>
                <a:headEnd/>
                <a:tailEnd/>
              </a:ln>
              <a:effectLst/>
              <a:scene3d>
                <a:camera prst="legacyPerspectiveBottomRight"/>
                <a:lightRig rig="legacyNormal3" dir="t"/>
              </a:scene3d>
              <a:sp3d extrusionH="430200" prstMaterial="legacyMatte">
                <a:bevelT w="13500" h="13500" prst="angle"/>
                <a:bevelB w="13500" h="13500" prst="angle"/>
                <a:extrusionClr>
                  <a:srgbClr val="CCFF99"/>
                </a:extrusionClr>
              </a:sp3d>
            </p:spPr>
            <p:txBody>
              <a:bodyPr wrap="none" anchor="ctr">
                <a:flatTx/>
              </a:bodyPr>
              <a:lstStyle/>
              <a:p>
                <a:pPr algn="ctr">
                  <a:lnSpc>
                    <a:spcPct val="75000"/>
                  </a:lnSpc>
                </a:pPr>
                <a:endParaRPr lang="en-US" sz="2000" b="0">
                  <a:solidFill>
                    <a:srgbClr val="660066"/>
                  </a:solidFill>
                  <a:effectLst/>
                  <a:latin typeface="Impact" pitchFamily="34" charset="0"/>
                </a:endParaRPr>
              </a:p>
            </p:txBody>
          </p:sp>
          <p:sp>
            <p:nvSpPr>
              <p:cNvPr id="110" name="Text Box 66"/>
              <p:cNvSpPr txBox="1">
                <a:spLocks noChangeArrowheads="1"/>
              </p:cNvSpPr>
              <p:nvPr/>
            </p:nvSpPr>
            <p:spPr bwMode="auto">
              <a:xfrm>
                <a:off x="3408" y="1454"/>
                <a:ext cx="624" cy="286"/>
              </a:xfrm>
              <a:prstGeom prst="rect">
                <a:avLst/>
              </a:prstGeom>
              <a:noFill/>
              <a:ln w="9525">
                <a:noFill/>
                <a:miter lim="800000"/>
                <a:headEnd/>
                <a:tailEnd/>
              </a:ln>
              <a:effectLst/>
            </p:spPr>
            <p:txBody>
              <a:bodyPr>
                <a:spAutoFit/>
              </a:bodyPr>
              <a:lstStyle/>
              <a:p>
                <a:pPr algn="ctr">
                  <a:lnSpc>
                    <a:spcPct val="75000"/>
                  </a:lnSpc>
                </a:pPr>
                <a:endParaRPr lang="en-US" sz="200" b="0">
                  <a:solidFill>
                    <a:srgbClr val="008000"/>
                  </a:solidFill>
                  <a:effectLst/>
                  <a:latin typeface="Impact" pitchFamily="34" charset="0"/>
                </a:endParaRPr>
              </a:p>
              <a:p>
                <a:pPr algn="ctr">
                  <a:lnSpc>
                    <a:spcPct val="75000"/>
                  </a:lnSpc>
                </a:pPr>
                <a:r>
                  <a:rPr lang="en-US" sz="2800" b="0">
                    <a:solidFill>
                      <a:srgbClr val="003300"/>
                    </a:solidFill>
                    <a:effectLst/>
                    <a:latin typeface="Impact" pitchFamily="34" charset="0"/>
                  </a:rPr>
                  <a:t>Wife</a:t>
                </a:r>
                <a:endParaRPr lang="en-US" sz="2800" b="0">
                  <a:solidFill>
                    <a:srgbClr val="003300"/>
                  </a:solidFill>
                  <a:effectLst/>
                </a:endParaRPr>
              </a:p>
            </p:txBody>
          </p:sp>
        </p:grpSp>
        <p:grpSp>
          <p:nvGrpSpPr>
            <p:cNvPr id="7" name="Group 67"/>
            <p:cNvGrpSpPr>
              <a:grpSpLocks/>
            </p:cNvGrpSpPr>
            <p:nvPr/>
          </p:nvGrpSpPr>
          <p:grpSpPr bwMode="auto">
            <a:xfrm>
              <a:off x="4038602" y="4157663"/>
              <a:ext cx="1165227" cy="795338"/>
              <a:chOff x="672" y="2043"/>
              <a:chExt cx="734" cy="501"/>
            </a:xfrm>
          </p:grpSpPr>
          <p:sp>
            <p:nvSpPr>
              <p:cNvPr id="107" name="Oval 68"/>
              <p:cNvSpPr>
                <a:spLocks noChangeArrowheads="1"/>
              </p:cNvSpPr>
              <p:nvPr/>
            </p:nvSpPr>
            <p:spPr bwMode="auto">
              <a:xfrm>
                <a:off x="720" y="2043"/>
                <a:ext cx="605" cy="501"/>
              </a:xfrm>
              <a:prstGeom prst="ellipse">
                <a:avLst/>
              </a:prstGeom>
              <a:gradFill rotWithShape="0">
                <a:gsLst>
                  <a:gs pos="0">
                    <a:schemeClr val="bg1"/>
                  </a:gs>
                  <a:gs pos="100000">
                    <a:srgbClr val="FFCCCC"/>
                  </a:gs>
                </a:gsLst>
                <a:path path="shape">
                  <a:fillToRect l="50000" t="50000" r="50000" b="50000"/>
                </a:path>
              </a:gradFill>
              <a:ln w="9525">
                <a:round/>
                <a:headEnd/>
                <a:tailEnd/>
              </a:ln>
              <a:effectLst/>
              <a:scene3d>
                <a:camera prst="legacyPerspectiveBottom"/>
                <a:lightRig rig="legacyNormal3" dir="t"/>
              </a:scene3d>
              <a:sp3d extrusionH="887400" prstMaterial="legacyMatte">
                <a:bevelT w="13500" h="13500" prst="angle"/>
                <a:bevelB w="13500" h="13500" prst="angle"/>
                <a:extrusionClr>
                  <a:srgbClr val="FFCCCC"/>
                </a:extrusionClr>
              </a:sp3d>
            </p:spPr>
            <p:txBody>
              <a:bodyPr wrap="none" anchor="ctr">
                <a:flatTx/>
              </a:bodyPr>
              <a:lstStyle/>
              <a:p>
                <a:pPr algn="ctr"/>
                <a:endParaRPr lang="en-US" sz="2800">
                  <a:solidFill>
                    <a:srgbClr val="6600CC"/>
                  </a:solidFill>
                  <a:effectLst/>
                  <a:latin typeface="Impact" pitchFamily="34" charset="0"/>
                </a:endParaRPr>
              </a:p>
            </p:txBody>
          </p:sp>
          <p:sp>
            <p:nvSpPr>
              <p:cNvPr id="108" name="Text Box 69"/>
              <p:cNvSpPr txBox="1">
                <a:spLocks noChangeArrowheads="1"/>
              </p:cNvSpPr>
              <p:nvPr/>
            </p:nvSpPr>
            <p:spPr bwMode="auto">
              <a:xfrm>
                <a:off x="672" y="2208"/>
                <a:ext cx="734" cy="212"/>
              </a:xfrm>
              <a:prstGeom prst="rect">
                <a:avLst/>
              </a:prstGeom>
              <a:noFill/>
              <a:ln w="9525">
                <a:noFill/>
                <a:miter lim="800000"/>
                <a:headEnd/>
                <a:tailEnd/>
              </a:ln>
              <a:effectLst/>
            </p:spPr>
            <p:txBody>
              <a:bodyPr>
                <a:spAutoFit/>
              </a:bodyPr>
              <a:lstStyle/>
              <a:p>
                <a:pPr algn="ctr"/>
                <a:endParaRPr lang="en-US" sz="200">
                  <a:solidFill>
                    <a:srgbClr val="6600CC"/>
                  </a:solidFill>
                  <a:effectLst/>
                  <a:latin typeface="Impact" pitchFamily="34" charset="0"/>
                </a:endParaRPr>
              </a:p>
              <a:p>
                <a:pPr algn="ctr">
                  <a:lnSpc>
                    <a:spcPct val="50000"/>
                  </a:lnSpc>
                </a:pPr>
                <a:r>
                  <a:rPr lang="en-US" sz="2800" b="0">
                    <a:solidFill>
                      <a:srgbClr val="800000"/>
                    </a:solidFill>
                    <a:effectLst/>
                    <a:latin typeface="Fette Engschrift" pitchFamily="2" charset="0"/>
                  </a:rPr>
                  <a:t>Children</a:t>
                </a:r>
              </a:p>
            </p:txBody>
          </p:sp>
        </p:grpSp>
        <p:sp>
          <p:nvSpPr>
            <p:cNvPr id="106" name="Oval 71"/>
            <p:cNvSpPr>
              <a:spLocks noChangeArrowheads="1"/>
            </p:cNvSpPr>
            <p:nvPr/>
          </p:nvSpPr>
          <p:spPr bwMode="auto">
            <a:xfrm>
              <a:off x="4062415" y="1600200"/>
              <a:ext cx="1046164" cy="927100"/>
            </a:xfrm>
            <a:prstGeom prst="ellipse">
              <a:avLst/>
            </a:prstGeom>
            <a:gradFill rotWithShape="0">
              <a:gsLst>
                <a:gs pos="0">
                  <a:schemeClr val="bg1"/>
                </a:gs>
                <a:gs pos="100000">
                  <a:srgbClr val="FFFFFF"/>
                </a:gs>
              </a:gsLst>
              <a:lin ang="5400000" scaled="1"/>
            </a:gradFill>
            <a:ln w="12700">
              <a:round/>
              <a:headEnd/>
              <a:tailEnd/>
            </a:ln>
            <a:effectLst/>
            <a:scene3d>
              <a:camera prst="legacyPerspectiveTop"/>
              <a:lightRig rig="legacyNormal3" dir="t"/>
            </a:scene3d>
            <a:sp3d extrusionH="887400" prstMaterial="legacyMatte">
              <a:bevelT w="13500" h="13500" prst="angle"/>
              <a:bevelB w="13500" h="13500" prst="angle"/>
              <a:extrusionClr>
                <a:srgbClr val="FFFFFF"/>
              </a:extrusionClr>
            </a:sp3d>
          </p:spPr>
          <p:txBody>
            <a:bodyPr wrap="none" anchor="ctr">
              <a:flatTx/>
            </a:bodyPr>
            <a:lstStyle/>
            <a:p>
              <a:pPr algn="ctr"/>
              <a:endParaRPr lang="en-US" sz="4800">
                <a:solidFill>
                  <a:srgbClr val="6600CC"/>
                </a:solidFill>
                <a:effectLst/>
                <a:latin typeface="Impact" pitchFamily="34" charset="0"/>
              </a:endParaRPr>
            </a:p>
          </p:txBody>
        </p:sp>
        <p:sp>
          <p:nvSpPr>
            <p:cNvPr id="117" name="WordArt 143"/>
            <p:cNvSpPr>
              <a:spLocks noChangeArrowheads="1" noChangeShapeType="1" noTextEdit="1"/>
            </p:cNvSpPr>
            <p:nvPr/>
          </p:nvSpPr>
          <p:spPr bwMode="auto">
            <a:xfrm>
              <a:off x="4174036" y="1871805"/>
              <a:ext cx="808535" cy="383889"/>
            </a:xfrm>
            <a:prstGeom prst="rect">
              <a:avLst/>
            </a:prstGeom>
          </p:spPr>
          <p:txBody>
            <a:bodyPr wrap="none" fromWordArt="1">
              <a:prstTxWarp prst="textPlain">
                <a:avLst>
                  <a:gd name="adj" fmla="val 50000"/>
                </a:avLst>
              </a:prstTxWarp>
            </a:bodyPr>
            <a:lstStyle/>
            <a:p>
              <a:pPr algn="ctr">
                <a:lnSpc>
                  <a:spcPct val="75000"/>
                </a:lnSpc>
              </a:pPr>
              <a:r>
                <a:rPr lang="en-US" sz="3600" b="0" kern="10">
                  <a:ln w="19050">
                    <a:solidFill>
                      <a:srgbClr val="6600CC"/>
                    </a:solidFill>
                    <a:round/>
                    <a:headEnd/>
                    <a:tailEnd/>
                  </a:ln>
                  <a:gradFill rotWithShape="0">
                    <a:gsLst>
                      <a:gs pos="0">
                        <a:srgbClr val="CCECFF"/>
                      </a:gs>
                      <a:gs pos="50000">
                        <a:srgbClr val="FFFFFF"/>
                      </a:gs>
                      <a:gs pos="100000">
                        <a:srgbClr val="CCECFF"/>
                      </a:gs>
                    </a:gsLst>
                    <a:lin ang="2700000" scaled="1"/>
                  </a:gradFill>
                  <a:effectLst>
                    <a:outerShdw dist="35921" dir="2700000" algn="ctr" rotWithShape="0">
                      <a:srgbClr val="FFFFFF"/>
                    </a:outerShdw>
                  </a:effectLst>
                  <a:latin typeface="Impact"/>
                </a:rPr>
                <a:t>God</a:t>
              </a:r>
            </a:p>
          </p:txBody>
        </p:sp>
      </p:grpSp>
      <p:sp>
        <p:nvSpPr>
          <p:cNvPr id="710803" name="Oval 147"/>
          <p:cNvSpPr>
            <a:spLocks noChangeArrowheads="1"/>
          </p:cNvSpPr>
          <p:nvPr/>
        </p:nvSpPr>
        <p:spPr bwMode="auto">
          <a:xfrm>
            <a:off x="3495675" y="4114800"/>
            <a:ext cx="2362200" cy="838200"/>
          </a:xfrm>
          <a:prstGeom prst="ellipse">
            <a:avLst/>
          </a:prstGeom>
          <a:gradFill rotWithShape="0">
            <a:gsLst>
              <a:gs pos="0">
                <a:srgbClr val="FFCCCC"/>
              </a:gs>
              <a:gs pos="100000">
                <a:srgbClr val="FFCCCC"/>
              </a:gs>
            </a:gsLst>
            <a:lin ang="5400000" scaled="1"/>
          </a:gradFill>
          <a:ln w="9525">
            <a:round/>
            <a:headEnd/>
            <a:tailEnd/>
          </a:ln>
          <a:effectLst/>
          <a:scene3d>
            <a:camera prst="legacyPerspectiveBottom"/>
            <a:lightRig rig="legacyNormal3" dir="t"/>
          </a:scene3d>
          <a:sp3d extrusionH="887400" prstMaterial="legacyMatte">
            <a:bevelT w="13500" h="13500" prst="angle"/>
            <a:bevelB w="13500" h="13500" prst="angle"/>
            <a:extrusionClr>
              <a:srgbClr val="FFCCCC"/>
            </a:extrusionClr>
          </a:sp3d>
        </p:spPr>
        <p:txBody>
          <a:bodyPr wrap="none" anchor="ctr">
            <a:flatTx/>
          </a:bodyPr>
          <a:lstStyle/>
          <a:p>
            <a:pPr algn="ctr">
              <a:lnSpc>
                <a:spcPct val="80000"/>
              </a:lnSpc>
            </a:pPr>
            <a:endParaRPr lang="en-US" sz="4000" b="0">
              <a:solidFill>
                <a:srgbClr val="FF00FF"/>
              </a:solidFill>
              <a:effectLst/>
              <a:latin typeface="Arial Black" pitchFamily="34" charset="0"/>
            </a:endParaRPr>
          </a:p>
        </p:txBody>
      </p:sp>
      <p:sp>
        <p:nvSpPr>
          <p:cNvPr id="710703" name="Text Box 47"/>
          <p:cNvSpPr txBox="1">
            <a:spLocks noChangeArrowheads="1"/>
          </p:cNvSpPr>
          <p:nvPr/>
        </p:nvSpPr>
        <p:spPr bwMode="auto">
          <a:xfrm rot="-24673">
            <a:off x="3581400" y="4191000"/>
            <a:ext cx="2209800" cy="701675"/>
          </a:xfrm>
          <a:prstGeom prst="rect">
            <a:avLst/>
          </a:prstGeom>
          <a:noFill/>
          <a:ln w="9525">
            <a:noFill/>
            <a:miter lim="800000"/>
            <a:headEnd/>
            <a:tailEnd/>
          </a:ln>
          <a:effectLst/>
        </p:spPr>
        <p:txBody>
          <a:bodyPr>
            <a:spAutoFit/>
          </a:bodyPr>
          <a:lstStyle/>
          <a:p>
            <a:pPr algn="ctr">
              <a:spcBef>
                <a:spcPct val="50000"/>
              </a:spcBef>
            </a:pPr>
            <a:r>
              <a:rPr lang="en-US" sz="4000" b="0">
                <a:solidFill>
                  <a:srgbClr val="4D009A"/>
                </a:solidFill>
                <a:effectLst/>
                <a:latin typeface="Impact" pitchFamily="34" charset="0"/>
              </a:rPr>
              <a:t>Children</a:t>
            </a:r>
          </a:p>
        </p:txBody>
      </p:sp>
      <p:pic>
        <p:nvPicPr>
          <p:cNvPr id="710671" name="Picture 15" descr="FEMME"/>
          <p:cNvPicPr>
            <a:picLocks noChangeAspect="1" noChangeArrowheads="1"/>
          </p:cNvPicPr>
          <p:nvPr/>
        </p:nvPicPr>
        <p:blipFill>
          <a:blip r:embed="rId3" cstate="print">
            <a:clrChange>
              <a:clrFrom>
                <a:srgbClr val="FFFFFF"/>
              </a:clrFrom>
              <a:clrTo>
                <a:srgbClr val="FFFFFF">
                  <a:alpha val="0"/>
                </a:srgbClr>
              </a:clrTo>
            </a:clrChange>
          </a:blip>
          <a:srcRect l="31819" t="23148" r="31818" b="25464"/>
          <a:stretch>
            <a:fillRect/>
          </a:stretch>
        </p:blipFill>
        <p:spPr bwMode="auto">
          <a:xfrm>
            <a:off x="5715000" y="1524000"/>
            <a:ext cx="3559175" cy="4114800"/>
          </a:xfrm>
          <a:prstGeom prst="rect">
            <a:avLst/>
          </a:prstGeom>
          <a:noFill/>
        </p:spPr>
      </p:pic>
      <p:sp>
        <p:nvSpPr>
          <p:cNvPr id="710717" name="Rectangle 61"/>
          <p:cNvSpPr>
            <a:spLocks noChangeArrowheads="1"/>
          </p:cNvSpPr>
          <p:nvPr/>
        </p:nvSpPr>
        <p:spPr bwMode="auto">
          <a:xfrm>
            <a:off x="0" y="5638800"/>
            <a:ext cx="9144000" cy="1219200"/>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grpSp>
        <p:nvGrpSpPr>
          <p:cNvPr id="8" name="Group 160"/>
          <p:cNvGrpSpPr>
            <a:grpSpLocks/>
          </p:cNvGrpSpPr>
          <p:nvPr/>
        </p:nvGrpSpPr>
        <p:grpSpPr bwMode="auto">
          <a:xfrm>
            <a:off x="761605" y="5727700"/>
            <a:ext cx="7772795" cy="901698"/>
            <a:chOff x="300" y="3235"/>
            <a:chExt cx="4980" cy="568"/>
          </a:xfrm>
        </p:grpSpPr>
        <p:sp>
          <p:nvSpPr>
            <p:cNvPr id="710725" name="Text Box 69"/>
            <p:cNvSpPr txBox="1">
              <a:spLocks noChangeArrowheads="1"/>
            </p:cNvSpPr>
            <p:nvPr/>
          </p:nvSpPr>
          <p:spPr bwMode="auto">
            <a:xfrm>
              <a:off x="480" y="3303"/>
              <a:ext cx="4800" cy="500"/>
            </a:xfrm>
            <a:prstGeom prst="rect">
              <a:avLst/>
            </a:prstGeom>
            <a:noFill/>
            <a:ln w="9525">
              <a:noFill/>
              <a:miter lim="800000"/>
              <a:headEnd/>
              <a:tailEnd/>
            </a:ln>
            <a:effectLst/>
          </p:spPr>
          <p:txBody>
            <a:bodyPr wrap="square">
              <a:spAutoFit/>
            </a:bodyPr>
            <a:lstStyle/>
            <a:p>
              <a:pPr>
                <a:lnSpc>
                  <a:spcPct val="80000"/>
                </a:lnSpc>
              </a:pPr>
              <a:r>
                <a:rPr lang="en-US" sz="1900" dirty="0">
                  <a:solidFill>
                    <a:srgbClr val="FFFFFF"/>
                  </a:solidFill>
                  <a:effectLst/>
                  <a:latin typeface="Arial Narrow" pitchFamily="34" charset="0"/>
                </a:rPr>
                <a:t>In fulfilling God’s </a:t>
              </a:r>
              <a:r>
                <a:rPr lang="en-US" sz="1900" u="sng" dirty="0">
                  <a:solidFill>
                    <a:srgbClr val="FFFFFF"/>
                  </a:solidFill>
                  <a:effectLst/>
                  <a:latin typeface="Arial Narrow" pitchFamily="34" charset="0"/>
                </a:rPr>
                <a:t>second blessing</a:t>
              </a:r>
              <a:r>
                <a:rPr lang="en-US" sz="1900" dirty="0">
                  <a:solidFill>
                    <a:srgbClr val="FFFFFF"/>
                  </a:solidFill>
                  <a:effectLst/>
                  <a:latin typeface="Arial Narrow" pitchFamily="34" charset="0"/>
                </a:rPr>
                <a:t>, an individually perfected man and woman should join in loving oneness as </a:t>
              </a:r>
              <a:r>
                <a:rPr lang="en-US" sz="1900" u="sng" dirty="0">
                  <a:solidFill>
                    <a:srgbClr val="FFFFFF"/>
                  </a:solidFill>
                  <a:effectLst/>
                  <a:latin typeface="Arial Narrow" pitchFamily="34" charset="0"/>
                </a:rPr>
                <a:t>husband</a:t>
              </a:r>
              <a:r>
                <a:rPr lang="en-US" sz="1900" dirty="0">
                  <a:solidFill>
                    <a:srgbClr val="FFFFFF"/>
                  </a:solidFill>
                  <a:effectLst/>
                  <a:latin typeface="Arial Narrow" pitchFamily="34" charset="0"/>
                </a:rPr>
                <a:t> and </a:t>
              </a:r>
              <a:r>
                <a:rPr lang="en-US" sz="1900" u="sng" dirty="0">
                  <a:solidFill>
                    <a:srgbClr val="FFFFFF"/>
                  </a:solidFill>
                  <a:effectLst/>
                  <a:latin typeface="Arial Narrow" pitchFamily="34" charset="0"/>
                </a:rPr>
                <a:t>wife</a:t>
              </a:r>
              <a:r>
                <a:rPr lang="en-US" sz="1900" dirty="0">
                  <a:solidFill>
                    <a:srgbClr val="FFFFFF"/>
                  </a:solidFill>
                  <a:effectLst/>
                  <a:latin typeface="Arial Narrow" pitchFamily="34" charset="0"/>
                </a:rPr>
                <a:t> and raising </a:t>
              </a:r>
              <a:r>
                <a:rPr lang="en-US" sz="1900" u="sng" dirty="0">
                  <a:solidFill>
                    <a:srgbClr val="FFFFFF"/>
                  </a:solidFill>
                  <a:effectLst/>
                  <a:latin typeface="Arial Narrow" pitchFamily="34" charset="0"/>
                </a:rPr>
                <a:t>children</a:t>
              </a:r>
              <a:r>
                <a:rPr lang="en-US" sz="1900" dirty="0">
                  <a:solidFill>
                    <a:srgbClr val="FFFFFF"/>
                  </a:solidFill>
                  <a:effectLst/>
                  <a:latin typeface="Arial Narrow" pitchFamily="34" charset="0"/>
                </a:rPr>
                <a:t>,</a:t>
              </a:r>
            </a:p>
            <a:p>
              <a:pPr>
                <a:lnSpc>
                  <a:spcPct val="80000"/>
                </a:lnSpc>
              </a:pPr>
              <a:r>
                <a:rPr lang="en-US" sz="1900" dirty="0">
                  <a:solidFill>
                    <a:srgbClr val="FFFFFF"/>
                  </a:solidFill>
                  <a:effectLst/>
                  <a:latin typeface="Arial Narrow" pitchFamily="34" charset="0"/>
                </a:rPr>
                <a:t>thereby constructing a God-centered </a:t>
              </a:r>
              <a:r>
                <a:rPr lang="en-US" sz="1900" u="sng" dirty="0">
                  <a:solidFill>
                    <a:srgbClr val="FFFFFF"/>
                  </a:solidFill>
                  <a:effectLst/>
                  <a:latin typeface="Arial Narrow" pitchFamily="34" charset="0"/>
                </a:rPr>
                <a:t>family four position foundation</a:t>
              </a:r>
              <a:r>
                <a:rPr lang="en-US" sz="1900" b="0" dirty="0">
                  <a:solidFill>
                    <a:srgbClr val="FFFFFF"/>
                  </a:solidFill>
                  <a:effectLst/>
                  <a:latin typeface="Arial Narrow" pitchFamily="34" charset="0"/>
                </a:rPr>
                <a:t>.</a:t>
              </a:r>
            </a:p>
          </p:txBody>
        </p:sp>
        <p:sp>
          <p:nvSpPr>
            <p:cNvPr id="710726" name="Text Box 70"/>
            <p:cNvSpPr txBox="1">
              <a:spLocks noChangeArrowheads="1"/>
            </p:cNvSpPr>
            <p:nvPr/>
          </p:nvSpPr>
          <p:spPr bwMode="auto">
            <a:xfrm>
              <a:off x="300" y="3235"/>
              <a:ext cx="234" cy="393"/>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grpSp>
        <p:nvGrpSpPr>
          <p:cNvPr id="9" name="Group 93"/>
          <p:cNvGrpSpPr>
            <a:grpSpLocks/>
          </p:cNvGrpSpPr>
          <p:nvPr/>
        </p:nvGrpSpPr>
        <p:grpSpPr bwMode="auto">
          <a:xfrm>
            <a:off x="1179513" y="2649538"/>
            <a:ext cx="866775" cy="1428750"/>
            <a:chOff x="743" y="1141"/>
            <a:chExt cx="546" cy="900"/>
          </a:xfrm>
        </p:grpSpPr>
        <p:sp>
          <p:nvSpPr>
            <p:cNvPr id="710750" name="AutoShape 94"/>
            <p:cNvSpPr>
              <a:spLocks noChangeArrowheads="1"/>
            </p:cNvSpPr>
            <p:nvPr/>
          </p:nvSpPr>
          <p:spPr bwMode="auto">
            <a:xfrm rot="-5400000">
              <a:off x="937" y="1200"/>
              <a:ext cx="206" cy="499"/>
            </a:xfrm>
            <a:prstGeom prst="curvedLeftArrow">
              <a:avLst>
                <a:gd name="adj1" fmla="val 48447"/>
                <a:gd name="adj2" fmla="val 96893"/>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710751" name="AutoShape 95"/>
            <p:cNvSpPr>
              <a:spLocks noChangeArrowheads="1"/>
            </p:cNvSpPr>
            <p:nvPr/>
          </p:nvSpPr>
          <p:spPr bwMode="auto">
            <a:xfrm rot="-5400000">
              <a:off x="937" y="1200"/>
              <a:ext cx="206" cy="499"/>
            </a:xfrm>
            <a:prstGeom prst="curvedLeftArrow">
              <a:avLst>
                <a:gd name="adj1" fmla="val 48447"/>
                <a:gd name="adj2" fmla="val 96893"/>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710752" name="AutoShape 96"/>
            <p:cNvSpPr>
              <a:spLocks noChangeArrowheads="1"/>
            </p:cNvSpPr>
            <p:nvPr/>
          </p:nvSpPr>
          <p:spPr bwMode="auto">
            <a:xfrm rot="-5400000">
              <a:off x="937" y="1200"/>
              <a:ext cx="206" cy="499"/>
            </a:xfrm>
            <a:prstGeom prst="curvedLeftArrow">
              <a:avLst>
                <a:gd name="adj1" fmla="val 48447"/>
                <a:gd name="adj2" fmla="val 96893"/>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710753" name="AutoShape 97"/>
            <p:cNvSpPr>
              <a:spLocks noChangeArrowheads="1"/>
            </p:cNvSpPr>
            <p:nvPr/>
          </p:nvSpPr>
          <p:spPr bwMode="auto">
            <a:xfrm rot="-16200000">
              <a:off x="893" y="1544"/>
              <a:ext cx="207" cy="499"/>
            </a:xfrm>
            <a:prstGeom prst="curvedLeftArrow">
              <a:avLst>
                <a:gd name="adj1" fmla="val 48213"/>
                <a:gd name="adj2" fmla="val 96425"/>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710754" name="AutoShape 98"/>
            <p:cNvSpPr>
              <a:spLocks noChangeArrowheads="1"/>
            </p:cNvSpPr>
            <p:nvPr/>
          </p:nvSpPr>
          <p:spPr bwMode="auto">
            <a:xfrm rot="-16200000">
              <a:off x="889" y="1544"/>
              <a:ext cx="207" cy="499"/>
            </a:xfrm>
            <a:prstGeom prst="curvedLeftArrow">
              <a:avLst>
                <a:gd name="adj1" fmla="val 48213"/>
                <a:gd name="adj2" fmla="val 96425"/>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710755" name="AutoShape 99"/>
            <p:cNvSpPr>
              <a:spLocks noChangeArrowheads="1"/>
            </p:cNvSpPr>
            <p:nvPr/>
          </p:nvSpPr>
          <p:spPr bwMode="auto">
            <a:xfrm rot="-16200000">
              <a:off x="889" y="1544"/>
              <a:ext cx="207" cy="499"/>
            </a:xfrm>
            <a:prstGeom prst="curvedLeftArrow">
              <a:avLst>
                <a:gd name="adj1" fmla="val 48213"/>
                <a:gd name="adj2" fmla="val 96425"/>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710756" name="AutoShape 100"/>
            <p:cNvSpPr>
              <a:spLocks noChangeArrowheads="1"/>
            </p:cNvSpPr>
            <p:nvPr/>
          </p:nvSpPr>
          <p:spPr bwMode="auto">
            <a:xfrm rot="-10800000">
              <a:off x="834" y="1141"/>
              <a:ext cx="137" cy="824"/>
            </a:xfrm>
            <a:prstGeom prst="curvedLeftArrow">
              <a:avLst>
                <a:gd name="adj1" fmla="val 120292"/>
                <a:gd name="adj2" fmla="val 240584"/>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710757" name="AutoShape 101"/>
            <p:cNvSpPr>
              <a:spLocks noChangeArrowheads="1"/>
            </p:cNvSpPr>
            <p:nvPr/>
          </p:nvSpPr>
          <p:spPr bwMode="auto">
            <a:xfrm rot="-10800000">
              <a:off x="834" y="1141"/>
              <a:ext cx="137" cy="824"/>
            </a:xfrm>
            <a:prstGeom prst="curvedLeftArrow">
              <a:avLst>
                <a:gd name="adj1" fmla="val 120292"/>
                <a:gd name="adj2" fmla="val 240584"/>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710758" name="AutoShape 102"/>
            <p:cNvSpPr>
              <a:spLocks noChangeArrowheads="1"/>
            </p:cNvSpPr>
            <p:nvPr/>
          </p:nvSpPr>
          <p:spPr bwMode="auto">
            <a:xfrm rot="-10800000">
              <a:off x="834" y="1141"/>
              <a:ext cx="137" cy="824"/>
            </a:xfrm>
            <a:prstGeom prst="curvedLeftArrow">
              <a:avLst>
                <a:gd name="adj1" fmla="val 120292"/>
                <a:gd name="adj2" fmla="val 240584"/>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710759" name="AutoShape 103"/>
            <p:cNvSpPr>
              <a:spLocks noChangeArrowheads="1"/>
            </p:cNvSpPr>
            <p:nvPr/>
          </p:nvSpPr>
          <p:spPr bwMode="auto">
            <a:xfrm>
              <a:off x="1061" y="1217"/>
              <a:ext cx="137" cy="824"/>
            </a:xfrm>
            <a:prstGeom prst="curvedLeftArrow">
              <a:avLst>
                <a:gd name="adj1" fmla="val 120292"/>
                <a:gd name="adj2" fmla="val 240584"/>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710760" name="AutoShape 104"/>
            <p:cNvSpPr>
              <a:spLocks noChangeArrowheads="1"/>
            </p:cNvSpPr>
            <p:nvPr/>
          </p:nvSpPr>
          <p:spPr bwMode="auto">
            <a:xfrm>
              <a:off x="1061" y="1210"/>
              <a:ext cx="137" cy="824"/>
            </a:xfrm>
            <a:prstGeom prst="curvedLeftArrow">
              <a:avLst>
                <a:gd name="adj1" fmla="val 120292"/>
                <a:gd name="adj2" fmla="val 240584"/>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710761" name="AutoShape 105"/>
            <p:cNvSpPr>
              <a:spLocks noChangeArrowheads="1"/>
            </p:cNvSpPr>
            <p:nvPr/>
          </p:nvSpPr>
          <p:spPr bwMode="auto">
            <a:xfrm>
              <a:off x="1061" y="1210"/>
              <a:ext cx="137" cy="824"/>
            </a:xfrm>
            <a:prstGeom prst="curvedLeftArrow">
              <a:avLst>
                <a:gd name="adj1" fmla="val 120292"/>
                <a:gd name="adj2" fmla="val 240584"/>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grpSp>
      <p:grpSp>
        <p:nvGrpSpPr>
          <p:cNvPr id="10" name="Group 158"/>
          <p:cNvGrpSpPr>
            <a:grpSpLocks/>
          </p:cNvGrpSpPr>
          <p:nvPr/>
        </p:nvGrpSpPr>
        <p:grpSpPr bwMode="auto">
          <a:xfrm>
            <a:off x="228600" y="1600200"/>
            <a:ext cx="2809875" cy="3352800"/>
            <a:chOff x="144" y="480"/>
            <a:chExt cx="1770" cy="2112"/>
          </a:xfrm>
        </p:grpSpPr>
        <p:grpSp>
          <p:nvGrpSpPr>
            <p:cNvPr id="11" name="Group 107"/>
            <p:cNvGrpSpPr>
              <a:grpSpLocks/>
            </p:cNvGrpSpPr>
            <p:nvPr/>
          </p:nvGrpSpPr>
          <p:grpSpPr bwMode="auto">
            <a:xfrm>
              <a:off x="605" y="632"/>
              <a:ext cx="780" cy="1124"/>
              <a:chOff x="1380" y="831"/>
              <a:chExt cx="828" cy="1175"/>
            </a:xfrm>
          </p:grpSpPr>
          <p:sp>
            <p:nvSpPr>
              <p:cNvPr id="710764" name="Line 108"/>
              <p:cNvSpPr>
                <a:spLocks noChangeShapeType="1"/>
              </p:cNvSpPr>
              <p:nvPr/>
            </p:nvSpPr>
            <p:spPr bwMode="auto">
              <a:xfrm rot="2478685">
                <a:off x="1380" y="880"/>
                <a:ext cx="4" cy="1126"/>
              </a:xfrm>
              <a:prstGeom prst="line">
                <a:avLst/>
              </a:prstGeom>
              <a:noFill/>
              <a:ln w="57150">
                <a:solidFill>
                  <a:srgbClr val="99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710765" name="Line 109"/>
              <p:cNvSpPr>
                <a:spLocks noChangeShapeType="1"/>
              </p:cNvSpPr>
              <p:nvPr/>
            </p:nvSpPr>
            <p:spPr bwMode="auto">
              <a:xfrm rot="19038451" flipH="1">
                <a:off x="2204" y="831"/>
                <a:ext cx="4" cy="1126"/>
              </a:xfrm>
              <a:prstGeom prst="line">
                <a:avLst/>
              </a:prstGeom>
              <a:noFill/>
              <a:ln w="57150">
                <a:solidFill>
                  <a:srgbClr val="99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grpSp>
          <p:nvGrpSpPr>
            <p:cNvPr id="12" name="Group 110"/>
            <p:cNvGrpSpPr>
              <a:grpSpLocks/>
            </p:cNvGrpSpPr>
            <p:nvPr/>
          </p:nvGrpSpPr>
          <p:grpSpPr bwMode="auto">
            <a:xfrm>
              <a:off x="602" y="1447"/>
              <a:ext cx="796" cy="1107"/>
              <a:chOff x="1377" y="1683"/>
              <a:chExt cx="845" cy="1157"/>
            </a:xfrm>
          </p:grpSpPr>
          <p:sp>
            <p:nvSpPr>
              <p:cNvPr id="710767" name="Line 111"/>
              <p:cNvSpPr>
                <a:spLocks noChangeShapeType="1"/>
              </p:cNvSpPr>
              <p:nvPr/>
            </p:nvSpPr>
            <p:spPr bwMode="auto">
              <a:xfrm rot="19176174" flipH="1">
                <a:off x="1377" y="1683"/>
                <a:ext cx="4" cy="1126"/>
              </a:xfrm>
              <a:prstGeom prst="line">
                <a:avLst/>
              </a:prstGeom>
              <a:noFill/>
              <a:ln w="57150">
                <a:solidFill>
                  <a:srgbClr val="99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710768" name="Line 112"/>
              <p:cNvSpPr>
                <a:spLocks noChangeShapeType="1"/>
              </p:cNvSpPr>
              <p:nvPr/>
            </p:nvSpPr>
            <p:spPr bwMode="auto">
              <a:xfrm rot="2478685">
                <a:off x="2218" y="1714"/>
                <a:ext cx="4" cy="1126"/>
              </a:xfrm>
              <a:prstGeom prst="line">
                <a:avLst/>
              </a:prstGeom>
              <a:noFill/>
              <a:ln w="57150">
                <a:solidFill>
                  <a:srgbClr val="99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grpSp>
          <p:nvGrpSpPr>
            <p:cNvPr id="13" name="Group 113"/>
            <p:cNvGrpSpPr>
              <a:grpSpLocks/>
            </p:cNvGrpSpPr>
            <p:nvPr/>
          </p:nvGrpSpPr>
          <p:grpSpPr bwMode="auto">
            <a:xfrm>
              <a:off x="144" y="1355"/>
              <a:ext cx="607" cy="502"/>
              <a:chOff x="2153" y="1299"/>
              <a:chExt cx="644" cy="525"/>
            </a:xfrm>
          </p:grpSpPr>
          <p:sp>
            <p:nvSpPr>
              <p:cNvPr id="710770" name="Oval 114"/>
              <p:cNvSpPr>
                <a:spLocks noChangeArrowheads="1"/>
              </p:cNvSpPr>
              <p:nvPr/>
            </p:nvSpPr>
            <p:spPr bwMode="auto">
              <a:xfrm>
                <a:off x="2153" y="1299"/>
                <a:ext cx="644" cy="525"/>
              </a:xfrm>
              <a:prstGeom prst="ellipse">
                <a:avLst/>
              </a:prstGeom>
              <a:gradFill rotWithShape="0">
                <a:gsLst>
                  <a:gs pos="0">
                    <a:schemeClr val="bg1"/>
                  </a:gs>
                  <a:gs pos="100000">
                    <a:srgbClr val="FFCCFF"/>
                  </a:gs>
                </a:gsLst>
                <a:path path="shape">
                  <a:fillToRect l="50000" t="50000" r="50000" b="50000"/>
                </a:path>
              </a:gradFill>
              <a:ln w="9525">
                <a:round/>
                <a:headEnd/>
                <a:tailEnd/>
              </a:ln>
              <a:effectLst/>
              <a:scene3d>
                <a:camera prst="legacyPerspectiveBottomLeft"/>
                <a:lightRig rig="legacyNormal3" dir="t"/>
              </a:scene3d>
              <a:sp3d extrusionH="430200" prstMaterial="legacyMatte">
                <a:bevelT w="13500" h="13500" prst="angle"/>
                <a:bevelB w="13500" h="13500" prst="angle"/>
                <a:extrusionClr>
                  <a:srgbClr val="FFCCFF"/>
                </a:extrusionClr>
              </a:sp3d>
            </p:spPr>
            <p:txBody>
              <a:bodyPr wrap="none" anchor="ctr">
                <a:flatTx/>
              </a:bodyPr>
              <a:lstStyle/>
              <a:p>
                <a:pPr algn="ctr">
                  <a:lnSpc>
                    <a:spcPct val="75000"/>
                  </a:lnSpc>
                </a:pPr>
                <a:endParaRPr lang="en-US" sz="2000" b="0">
                  <a:solidFill>
                    <a:srgbClr val="660066"/>
                  </a:solidFill>
                  <a:effectLst/>
                  <a:latin typeface="Impact" pitchFamily="34" charset="0"/>
                </a:endParaRPr>
              </a:p>
            </p:txBody>
          </p:sp>
          <p:sp>
            <p:nvSpPr>
              <p:cNvPr id="710771" name="Text Box 115"/>
              <p:cNvSpPr txBox="1">
                <a:spLocks noChangeArrowheads="1"/>
              </p:cNvSpPr>
              <p:nvPr/>
            </p:nvSpPr>
            <p:spPr bwMode="auto">
              <a:xfrm>
                <a:off x="2163" y="1454"/>
                <a:ext cx="625" cy="286"/>
              </a:xfrm>
              <a:prstGeom prst="rect">
                <a:avLst/>
              </a:prstGeom>
              <a:noFill/>
              <a:ln w="9525">
                <a:noFill/>
                <a:miter lim="800000"/>
                <a:headEnd/>
                <a:tailEnd/>
              </a:ln>
              <a:effectLst/>
            </p:spPr>
            <p:txBody>
              <a:bodyPr>
                <a:spAutoFit/>
              </a:bodyPr>
              <a:lstStyle/>
              <a:p>
                <a:pPr algn="ctr">
                  <a:lnSpc>
                    <a:spcPct val="75000"/>
                  </a:lnSpc>
                </a:pPr>
                <a:endParaRPr lang="en-US" sz="200" b="0">
                  <a:solidFill>
                    <a:srgbClr val="9900CC"/>
                  </a:solidFill>
                  <a:effectLst/>
                  <a:latin typeface="Impact" pitchFamily="34" charset="0"/>
                </a:endParaRPr>
              </a:p>
              <a:p>
                <a:pPr algn="ctr">
                  <a:lnSpc>
                    <a:spcPct val="75000"/>
                  </a:lnSpc>
                </a:pPr>
                <a:r>
                  <a:rPr lang="en-US" sz="2800" b="0">
                    <a:solidFill>
                      <a:srgbClr val="660066"/>
                    </a:solidFill>
                    <a:effectLst/>
                    <a:latin typeface="Impact" pitchFamily="34" charset="0"/>
                  </a:rPr>
                  <a:t>Mind</a:t>
                </a:r>
                <a:endParaRPr lang="en-US" sz="2800" b="0">
                  <a:solidFill>
                    <a:srgbClr val="660066"/>
                  </a:solidFill>
                  <a:effectLst/>
                </a:endParaRPr>
              </a:p>
            </p:txBody>
          </p:sp>
        </p:grpSp>
        <p:grpSp>
          <p:nvGrpSpPr>
            <p:cNvPr id="14" name="Group 116"/>
            <p:cNvGrpSpPr>
              <a:grpSpLocks/>
            </p:cNvGrpSpPr>
            <p:nvPr/>
          </p:nvGrpSpPr>
          <p:grpSpPr bwMode="auto">
            <a:xfrm>
              <a:off x="1294" y="1355"/>
              <a:ext cx="620" cy="502"/>
              <a:chOff x="3374" y="1299"/>
              <a:chExt cx="658" cy="525"/>
            </a:xfrm>
          </p:grpSpPr>
          <p:sp>
            <p:nvSpPr>
              <p:cNvPr id="710773" name="Oval 117"/>
              <p:cNvSpPr>
                <a:spLocks noChangeArrowheads="1"/>
              </p:cNvSpPr>
              <p:nvPr/>
            </p:nvSpPr>
            <p:spPr bwMode="auto">
              <a:xfrm>
                <a:off x="3374" y="1299"/>
                <a:ext cx="644" cy="525"/>
              </a:xfrm>
              <a:prstGeom prst="ellipse">
                <a:avLst/>
              </a:prstGeom>
              <a:gradFill rotWithShape="0">
                <a:gsLst>
                  <a:gs pos="0">
                    <a:srgbClr val="FFFFFF"/>
                  </a:gs>
                  <a:gs pos="100000">
                    <a:srgbClr val="CCFF99"/>
                  </a:gs>
                </a:gsLst>
                <a:path path="shape">
                  <a:fillToRect l="50000" t="50000" r="50000" b="50000"/>
                </a:path>
              </a:gradFill>
              <a:ln w="9525">
                <a:round/>
                <a:headEnd/>
                <a:tailEnd/>
              </a:ln>
              <a:effectLst/>
              <a:scene3d>
                <a:camera prst="legacyPerspectiveBottomRight"/>
                <a:lightRig rig="legacyNormal3" dir="t"/>
              </a:scene3d>
              <a:sp3d extrusionH="430200" prstMaterial="legacyMatte">
                <a:bevelT w="13500" h="13500" prst="angle"/>
                <a:bevelB w="13500" h="13500" prst="angle"/>
                <a:extrusionClr>
                  <a:srgbClr val="CCFF99"/>
                </a:extrusionClr>
              </a:sp3d>
            </p:spPr>
            <p:txBody>
              <a:bodyPr wrap="none" anchor="ctr">
                <a:flatTx/>
              </a:bodyPr>
              <a:lstStyle/>
              <a:p>
                <a:pPr algn="ctr">
                  <a:lnSpc>
                    <a:spcPct val="75000"/>
                  </a:lnSpc>
                </a:pPr>
                <a:endParaRPr lang="en-US" sz="2000" b="0">
                  <a:solidFill>
                    <a:srgbClr val="660066"/>
                  </a:solidFill>
                  <a:effectLst/>
                  <a:latin typeface="Impact" pitchFamily="34" charset="0"/>
                </a:endParaRPr>
              </a:p>
            </p:txBody>
          </p:sp>
          <p:sp>
            <p:nvSpPr>
              <p:cNvPr id="710774" name="Text Box 118"/>
              <p:cNvSpPr txBox="1">
                <a:spLocks noChangeArrowheads="1"/>
              </p:cNvSpPr>
              <p:nvPr/>
            </p:nvSpPr>
            <p:spPr bwMode="auto">
              <a:xfrm>
                <a:off x="3408" y="1454"/>
                <a:ext cx="624" cy="286"/>
              </a:xfrm>
              <a:prstGeom prst="rect">
                <a:avLst/>
              </a:prstGeom>
              <a:noFill/>
              <a:ln w="9525">
                <a:noFill/>
                <a:miter lim="800000"/>
                <a:headEnd/>
                <a:tailEnd/>
              </a:ln>
              <a:effectLst/>
            </p:spPr>
            <p:txBody>
              <a:bodyPr>
                <a:spAutoFit/>
              </a:bodyPr>
              <a:lstStyle/>
              <a:p>
                <a:pPr algn="ctr">
                  <a:lnSpc>
                    <a:spcPct val="75000"/>
                  </a:lnSpc>
                </a:pPr>
                <a:endParaRPr lang="en-US" sz="200" b="0">
                  <a:solidFill>
                    <a:srgbClr val="008000"/>
                  </a:solidFill>
                  <a:effectLst/>
                  <a:latin typeface="Impact" pitchFamily="34" charset="0"/>
                </a:endParaRPr>
              </a:p>
              <a:p>
                <a:pPr algn="ctr">
                  <a:lnSpc>
                    <a:spcPct val="75000"/>
                  </a:lnSpc>
                </a:pPr>
                <a:r>
                  <a:rPr lang="en-US" sz="2800" b="0">
                    <a:solidFill>
                      <a:srgbClr val="003300"/>
                    </a:solidFill>
                    <a:effectLst/>
                    <a:latin typeface="Impact" pitchFamily="34" charset="0"/>
                  </a:rPr>
                  <a:t>Body</a:t>
                </a:r>
                <a:endParaRPr lang="en-US" sz="2800" b="0">
                  <a:solidFill>
                    <a:srgbClr val="003300"/>
                  </a:solidFill>
                  <a:effectLst/>
                </a:endParaRPr>
              </a:p>
            </p:txBody>
          </p:sp>
        </p:grpSp>
        <p:grpSp>
          <p:nvGrpSpPr>
            <p:cNvPr id="15" name="Group 157"/>
            <p:cNvGrpSpPr>
              <a:grpSpLocks/>
            </p:cNvGrpSpPr>
            <p:nvPr/>
          </p:nvGrpSpPr>
          <p:grpSpPr bwMode="auto">
            <a:xfrm>
              <a:off x="706" y="2091"/>
              <a:ext cx="633" cy="501"/>
              <a:chOff x="706" y="2091"/>
              <a:chExt cx="633" cy="501"/>
            </a:xfrm>
          </p:grpSpPr>
          <p:sp>
            <p:nvSpPr>
              <p:cNvPr id="710776" name="Oval 120"/>
              <p:cNvSpPr>
                <a:spLocks noChangeArrowheads="1"/>
              </p:cNvSpPr>
              <p:nvPr/>
            </p:nvSpPr>
            <p:spPr bwMode="auto">
              <a:xfrm>
                <a:off x="720" y="2091"/>
                <a:ext cx="605" cy="501"/>
              </a:xfrm>
              <a:prstGeom prst="ellipse">
                <a:avLst/>
              </a:prstGeom>
              <a:gradFill rotWithShape="0">
                <a:gsLst>
                  <a:gs pos="0">
                    <a:schemeClr val="bg1"/>
                  </a:gs>
                  <a:gs pos="100000">
                    <a:srgbClr val="FFCCCC"/>
                  </a:gs>
                </a:gsLst>
                <a:path path="shape">
                  <a:fillToRect l="50000" t="50000" r="50000" b="50000"/>
                </a:path>
              </a:gradFill>
              <a:ln w="9525">
                <a:round/>
                <a:headEnd/>
                <a:tailEnd/>
              </a:ln>
              <a:effectLst/>
              <a:scene3d>
                <a:camera prst="legacyPerspectiveBottom"/>
                <a:lightRig rig="legacyNormal3" dir="t"/>
              </a:scene3d>
              <a:sp3d extrusionH="887400" prstMaterial="legacyMatte">
                <a:bevelT w="13500" h="13500" prst="angle"/>
                <a:bevelB w="13500" h="13500" prst="angle"/>
                <a:extrusionClr>
                  <a:srgbClr val="FFCCCC"/>
                </a:extrusionClr>
              </a:sp3d>
            </p:spPr>
            <p:txBody>
              <a:bodyPr wrap="none" anchor="ctr">
                <a:flatTx/>
              </a:bodyPr>
              <a:lstStyle/>
              <a:p>
                <a:pPr algn="ctr"/>
                <a:endParaRPr lang="en-US" sz="2800">
                  <a:solidFill>
                    <a:srgbClr val="6600CC"/>
                  </a:solidFill>
                  <a:effectLst/>
                  <a:latin typeface="Impact" pitchFamily="34" charset="0"/>
                </a:endParaRPr>
              </a:p>
            </p:txBody>
          </p:sp>
          <p:sp>
            <p:nvSpPr>
              <p:cNvPr id="710777" name="Text Box 121"/>
              <p:cNvSpPr txBox="1">
                <a:spLocks noChangeArrowheads="1"/>
              </p:cNvSpPr>
              <p:nvPr/>
            </p:nvSpPr>
            <p:spPr bwMode="auto">
              <a:xfrm>
                <a:off x="706" y="2160"/>
                <a:ext cx="633" cy="399"/>
              </a:xfrm>
              <a:prstGeom prst="rect">
                <a:avLst/>
              </a:prstGeom>
              <a:noFill/>
              <a:ln w="9525">
                <a:noFill/>
                <a:miter lim="800000"/>
                <a:headEnd/>
                <a:tailEnd/>
              </a:ln>
              <a:effectLst/>
            </p:spPr>
            <p:txBody>
              <a:bodyPr>
                <a:spAutoFit/>
              </a:bodyPr>
              <a:lstStyle/>
              <a:p>
                <a:pPr algn="ctr"/>
                <a:endParaRPr lang="en-US" sz="200">
                  <a:solidFill>
                    <a:srgbClr val="6600CC"/>
                  </a:solidFill>
                  <a:effectLst/>
                  <a:latin typeface="Impact" pitchFamily="34" charset="0"/>
                </a:endParaRPr>
              </a:p>
              <a:p>
                <a:pPr algn="ctr">
                  <a:lnSpc>
                    <a:spcPct val="60000"/>
                  </a:lnSpc>
                </a:pPr>
                <a:r>
                  <a:rPr lang="en-US" sz="2800" b="0">
                    <a:solidFill>
                      <a:srgbClr val="800000"/>
                    </a:solidFill>
                    <a:effectLst/>
                    <a:latin typeface="Fette Engschrift" pitchFamily="2" charset="0"/>
                  </a:rPr>
                  <a:t>Indi-</a:t>
                </a:r>
              </a:p>
              <a:p>
                <a:pPr algn="ctr">
                  <a:lnSpc>
                    <a:spcPct val="60000"/>
                  </a:lnSpc>
                </a:pPr>
                <a:r>
                  <a:rPr lang="en-US" sz="2800" b="0">
                    <a:solidFill>
                      <a:srgbClr val="800000"/>
                    </a:solidFill>
                    <a:effectLst/>
                    <a:latin typeface="Fette Engschrift" pitchFamily="2" charset="0"/>
                  </a:rPr>
                  <a:t>vidual</a:t>
                </a:r>
              </a:p>
            </p:txBody>
          </p:sp>
        </p:grpSp>
        <p:grpSp>
          <p:nvGrpSpPr>
            <p:cNvPr id="16" name="Group 122"/>
            <p:cNvGrpSpPr>
              <a:grpSpLocks/>
            </p:cNvGrpSpPr>
            <p:nvPr/>
          </p:nvGrpSpPr>
          <p:grpSpPr bwMode="auto">
            <a:xfrm>
              <a:off x="687" y="480"/>
              <a:ext cx="659" cy="584"/>
              <a:chOff x="1467" y="672"/>
              <a:chExt cx="700" cy="611"/>
            </a:xfrm>
          </p:grpSpPr>
          <p:sp>
            <p:nvSpPr>
              <p:cNvPr id="710779" name="Oval 123"/>
              <p:cNvSpPr>
                <a:spLocks noChangeArrowheads="1"/>
              </p:cNvSpPr>
              <p:nvPr/>
            </p:nvSpPr>
            <p:spPr bwMode="auto">
              <a:xfrm>
                <a:off x="1467" y="672"/>
                <a:ext cx="700" cy="611"/>
              </a:xfrm>
              <a:prstGeom prst="ellipse">
                <a:avLst/>
              </a:prstGeom>
              <a:gradFill rotWithShape="0">
                <a:gsLst>
                  <a:gs pos="0">
                    <a:schemeClr val="bg1"/>
                  </a:gs>
                  <a:gs pos="100000">
                    <a:srgbClr val="FFFFFF"/>
                  </a:gs>
                </a:gsLst>
                <a:lin ang="5400000" scaled="1"/>
              </a:gradFill>
              <a:ln w="12700">
                <a:round/>
                <a:headEnd/>
                <a:tailEnd/>
              </a:ln>
              <a:effectLst/>
              <a:scene3d>
                <a:camera prst="legacyPerspectiveTop"/>
                <a:lightRig rig="legacyNormal3" dir="t"/>
              </a:scene3d>
              <a:sp3d extrusionH="887400" prstMaterial="legacyMatte">
                <a:bevelT w="13500" h="13500" prst="angle"/>
                <a:bevelB w="13500" h="13500" prst="angle"/>
                <a:extrusionClr>
                  <a:srgbClr val="FFFFFF"/>
                </a:extrusionClr>
              </a:sp3d>
            </p:spPr>
            <p:txBody>
              <a:bodyPr wrap="none" anchor="ctr">
                <a:flatTx/>
              </a:bodyPr>
              <a:lstStyle/>
              <a:p>
                <a:pPr algn="ctr"/>
                <a:endParaRPr lang="en-US" sz="4800">
                  <a:solidFill>
                    <a:srgbClr val="6600CC"/>
                  </a:solidFill>
                  <a:effectLst/>
                  <a:latin typeface="Impact" pitchFamily="34" charset="0"/>
                </a:endParaRPr>
              </a:p>
            </p:txBody>
          </p:sp>
          <p:sp>
            <p:nvSpPr>
              <p:cNvPr id="710780" name="WordArt 124"/>
              <p:cNvSpPr>
                <a:spLocks noChangeArrowheads="1" noChangeShapeType="1" noTextEdit="1"/>
              </p:cNvSpPr>
              <p:nvPr/>
            </p:nvSpPr>
            <p:spPr bwMode="auto">
              <a:xfrm>
                <a:off x="1536" y="851"/>
                <a:ext cx="541" cy="253"/>
              </a:xfrm>
              <a:prstGeom prst="rect">
                <a:avLst/>
              </a:prstGeom>
            </p:spPr>
            <p:txBody>
              <a:bodyPr wrap="none" fromWordArt="1">
                <a:prstTxWarp prst="textPlain">
                  <a:avLst>
                    <a:gd name="adj" fmla="val 50000"/>
                  </a:avLst>
                </a:prstTxWarp>
              </a:bodyPr>
              <a:lstStyle/>
              <a:p>
                <a:pPr algn="ctr">
                  <a:lnSpc>
                    <a:spcPct val="75000"/>
                  </a:lnSpc>
                </a:pPr>
                <a:r>
                  <a:rPr lang="en-US" sz="3600" b="0" kern="10">
                    <a:ln w="19050">
                      <a:solidFill>
                        <a:srgbClr val="6600CC"/>
                      </a:solidFill>
                      <a:round/>
                      <a:headEnd/>
                      <a:tailEnd/>
                    </a:ln>
                    <a:gradFill rotWithShape="0">
                      <a:gsLst>
                        <a:gs pos="0">
                          <a:srgbClr val="CCECFF"/>
                        </a:gs>
                        <a:gs pos="50000">
                          <a:srgbClr val="FFFFFF"/>
                        </a:gs>
                        <a:gs pos="100000">
                          <a:srgbClr val="CCECFF"/>
                        </a:gs>
                      </a:gsLst>
                      <a:lin ang="2700000" scaled="1"/>
                    </a:gradFill>
                    <a:effectLst>
                      <a:outerShdw dist="35921" dir="2700000" algn="ctr" rotWithShape="0">
                        <a:srgbClr val="FFFFFF"/>
                      </a:outerShdw>
                    </a:effectLst>
                    <a:latin typeface="Impact"/>
                  </a:rPr>
                  <a:t>God</a:t>
                </a:r>
              </a:p>
            </p:txBody>
          </p:sp>
        </p:grpSp>
      </p:grpSp>
      <p:sp>
        <p:nvSpPr>
          <p:cNvPr id="76" name="Text Box 20"/>
          <p:cNvSpPr txBox="1">
            <a:spLocks noChangeArrowheads="1"/>
          </p:cNvSpPr>
          <p:nvPr/>
        </p:nvSpPr>
        <p:spPr bwMode="auto">
          <a:xfrm>
            <a:off x="342900" y="609600"/>
            <a:ext cx="2514600" cy="430887"/>
          </a:xfrm>
          <a:prstGeom prst="rect">
            <a:avLst/>
          </a:prstGeom>
          <a:noFill/>
          <a:ln w="9525">
            <a:noFill/>
            <a:miter lim="800000"/>
            <a:headEnd/>
            <a:tailEnd/>
          </a:ln>
          <a:effectLst>
            <a:outerShdw dist="12700" dir="2700000" algn="ctr" rotWithShape="0">
              <a:schemeClr val="bg1"/>
            </a:outerShdw>
          </a:effectLst>
        </p:spPr>
        <p:txBody>
          <a:bodyPr wrap="square">
            <a:spAutoFit/>
          </a:bodyPr>
          <a:lstStyle/>
          <a:p>
            <a:pPr algn="ctr"/>
            <a:r>
              <a:rPr lang="en-US" sz="2200">
                <a:solidFill>
                  <a:srgbClr val="0000CC"/>
                </a:solidFill>
                <a:effectLst/>
                <a:latin typeface="Arial Black" pitchFamily="34" charset="0"/>
              </a:rPr>
              <a:t>First blessing</a:t>
            </a:r>
            <a:endParaRPr lang="en-US" sz="2200" dirty="0">
              <a:solidFill>
                <a:srgbClr val="0000CC"/>
              </a:solidFill>
              <a:effectLst/>
              <a:latin typeface="Arial Black" pitchFamily="34" charset="0"/>
            </a:endParaRPr>
          </a:p>
        </p:txBody>
      </p:sp>
      <p:sp>
        <p:nvSpPr>
          <p:cNvPr id="77" name="Text Box 20"/>
          <p:cNvSpPr txBox="1">
            <a:spLocks noChangeArrowheads="1"/>
          </p:cNvSpPr>
          <p:nvPr/>
        </p:nvSpPr>
        <p:spPr bwMode="auto">
          <a:xfrm>
            <a:off x="609600" y="990600"/>
            <a:ext cx="1981200" cy="580928"/>
          </a:xfrm>
          <a:prstGeom prst="rect">
            <a:avLst/>
          </a:prstGeom>
          <a:noFill/>
          <a:ln w="9525">
            <a:noFill/>
            <a:miter lim="800000"/>
            <a:headEnd/>
            <a:tailEnd/>
          </a:ln>
          <a:effectLst>
            <a:outerShdw dist="12700" dir="2700000" algn="ctr" rotWithShape="0">
              <a:schemeClr val="bg1"/>
            </a:outerShdw>
          </a:effectLst>
        </p:spPr>
        <p:txBody>
          <a:bodyPr wrap="square">
            <a:spAutoFit/>
          </a:bodyPr>
          <a:lstStyle/>
          <a:p>
            <a:pPr algn="ctr">
              <a:lnSpc>
                <a:spcPts val="1800"/>
              </a:lnSpc>
            </a:pPr>
            <a:r>
              <a:rPr lang="en-US" sz="2200" b="0">
                <a:ln>
                  <a:solidFill>
                    <a:srgbClr val="00CC99">
                      <a:lumMod val="20000"/>
                      <a:lumOff val="80000"/>
                    </a:srgbClr>
                  </a:solidFill>
                </a:ln>
                <a:solidFill>
                  <a:srgbClr val="0000CC"/>
                </a:solidFill>
                <a:effectLst/>
                <a:latin typeface="Aharoni" pitchFamily="2" charset="-79"/>
                <a:cs typeface="Aharoni" pitchFamily="2" charset="-79"/>
              </a:rPr>
              <a:t>Individual perfection</a:t>
            </a:r>
          </a:p>
        </p:txBody>
      </p:sp>
      <p:sp>
        <p:nvSpPr>
          <p:cNvPr id="78" name="Text Box 21"/>
          <p:cNvSpPr txBox="1">
            <a:spLocks noChangeArrowheads="1"/>
          </p:cNvSpPr>
          <p:nvPr/>
        </p:nvSpPr>
        <p:spPr bwMode="auto">
          <a:xfrm>
            <a:off x="304800" y="5105400"/>
            <a:ext cx="2590800" cy="425758"/>
          </a:xfrm>
          <a:prstGeom prst="rect">
            <a:avLst/>
          </a:prstGeom>
          <a:noFill/>
          <a:ln w="9525">
            <a:noFill/>
            <a:miter lim="800000"/>
            <a:headEnd/>
            <a:tailEnd/>
          </a:ln>
          <a:effectLst>
            <a:outerShdw dist="25400" dir="2021404" algn="ctr" rotWithShape="0">
              <a:schemeClr val="bg1"/>
            </a:outerShdw>
          </a:effectLst>
        </p:spPr>
        <p:txBody>
          <a:bodyPr wrap="square">
            <a:spAutoFit/>
          </a:bodyPr>
          <a:lstStyle/>
          <a:p>
            <a:pPr algn="ctr">
              <a:lnSpc>
                <a:spcPts val="2600"/>
              </a:lnSpc>
            </a:pPr>
            <a:r>
              <a:rPr lang="en-US" b="0">
                <a:solidFill>
                  <a:srgbClr val="0000FF"/>
                </a:solidFill>
                <a:effectLst/>
                <a:latin typeface="Arial Black" pitchFamily="34" charset="0"/>
              </a:rPr>
              <a:t>Individual FPF</a:t>
            </a:r>
            <a:endParaRPr lang="en-US" b="0" dirty="0">
              <a:solidFill>
                <a:srgbClr val="0000FF"/>
              </a:solidFill>
              <a:effectLst/>
              <a:latin typeface="Arial Black" pitchFamily="34" charset="0"/>
            </a:endParaRPr>
          </a:p>
        </p:txBody>
      </p:sp>
      <p:sp>
        <p:nvSpPr>
          <p:cNvPr id="84" name="Text Box 20"/>
          <p:cNvSpPr txBox="1">
            <a:spLocks noChangeArrowheads="1"/>
          </p:cNvSpPr>
          <p:nvPr/>
        </p:nvSpPr>
        <p:spPr bwMode="auto">
          <a:xfrm>
            <a:off x="3124200" y="609600"/>
            <a:ext cx="2895600" cy="430887"/>
          </a:xfrm>
          <a:prstGeom prst="rect">
            <a:avLst/>
          </a:prstGeom>
          <a:noFill/>
          <a:ln w="9525">
            <a:noFill/>
            <a:miter lim="800000"/>
            <a:headEnd/>
            <a:tailEnd/>
          </a:ln>
          <a:effectLst>
            <a:outerShdw dist="12700" dir="2700000" algn="ctr" rotWithShape="0">
              <a:schemeClr val="bg1"/>
            </a:outerShdw>
          </a:effectLst>
        </p:spPr>
        <p:txBody>
          <a:bodyPr wrap="square">
            <a:spAutoFit/>
          </a:bodyPr>
          <a:lstStyle/>
          <a:p>
            <a:pPr algn="ctr"/>
            <a:r>
              <a:rPr lang="en-US" sz="2200">
                <a:solidFill>
                  <a:srgbClr val="0000CC"/>
                </a:solidFill>
                <a:effectLst/>
                <a:latin typeface="Arial Black" pitchFamily="34" charset="0"/>
              </a:rPr>
              <a:t>Second blessing</a:t>
            </a:r>
            <a:endParaRPr lang="en-US" sz="2200" dirty="0">
              <a:solidFill>
                <a:srgbClr val="0000CC"/>
              </a:solidFill>
              <a:effectLst/>
              <a:latin typeface="Arial Black" pitchFamily="34" charset="0"/>
            </a:endParaRPr>
          </a:p>
        </p:txBody>
      </p:sp>
      <p:sp>
        <p:nvSpPr>
          <p:cNvPr id="85" name="Text Box 20"/>
          <p:cNvSpPr txBox="1">
            <a:spLocks noChangeArrowheads="1"/>
          </p:cNvSpPr>
          <p:nvPr/>
        </p:nvSpPr>
        <p:spPr bwMode="auto">
          <a:xfrm>
            <a:off x="3733800" y="990600"/>
            <a:ext cx="1676400" cy="580928"/>
          </a:xfrm>
          <a:prstGeom prst="rect">
            <a:avLst/>
          </a:prstGeom>
          <a:noFill/>
          <a:ln w="9525">
            <a:noFill/>
            <a:miter lim="800000"/>
            <a:headEnd/>
            <a:tailEnd/>
          </a:ln>
          <a:effectLst>
            <a:outerShdw dist="12700" dir="2700000" algn="ctr" rotWithShape="0">
              <a:schemeClr val="bg1"/>
            </a:outerShdw>
          </a:effectLst>
        </p:spPr>
        <p:txBody>
          <a:bodyPr wrap="square">
            <a:spAutoFit/>
          </a:bodyPr>
          <a:lstStyle/>
          <a:p>
            <a:pPr algn="ctr">
              <a:lnSpc>
                <a:spcPts val="1800"/>
              </a:lnSpc>
            </a:pPr>
            <a:r>
              <a:rPr lang="en-US" sz="2200" b="0">
                <a:ln>
                  <a:solidFill>
                    <a:srgbClr val="00CC99">
                      <a:lumMod val="20000"/>
                      <a:lumOff val="80000"/>
                    </a:srgbClr>
                  </a:solidFill>
                </a:ln>
                <a:solidFill>
                  <a:srgbClr val="0000CC"/>
                </a:solidFill>
                <a:effectLst/>
                <a:latin typeface="Aharoni" pitchFamily="2" charset="-79"/>
                <a:cs typeface="Aharoni" pitchFamily="2" charset="-79"/>
              </a:rPr>
              <a:t>Family</a:t>
            </a:r>
            <a:r>
              <a:rPr lang="en-US" sz="2200" spc="-150">
                <a:solidFill>
                  <a:srgbClr val="0000CC"/>
                </a:solidFill>
                <a:effectLst/>
                <a:latin typeface="Arial Narrow" pitchFamily="34" charset="0"/>
              </a:rPr>
              <a:t> </a:t>
            </a:r>
            <a:r>
              <a:rPr lang="en-US" sz="2200" b="0">
                <a:ln>
                  <a:solidFill>
                    <a:srgbClr val="00CC99">
                      <a:lumMod val="20000"/>
                      <a:lumOff val="80000"/>
                    </a:srgbClr>
                  </a:solidFill>
                </a:ln>
                <a:solidFill>
                  <a:srgbClr val="0000CC"/>
                </a:solidFill>
                <a:effectLst/>
                <a:latin typeface="Aharoni" pitchFamily="2" charset="-79"/>
                <a:cs typeface="Aharoni" pitchFamily="2" charset="-79"/>
              </a:rPr>
              <a:t>perfection</a:t>
            </a:r>
          </a:p>
        </p:txBody>
      </p:sp>
      <p:sp>
        <p:nvSpPr>
          <p:cNvPr id="710801" name="Oval 145"/>
          <p:cNvSpPr>
            <a:spLocks noChangeArrowheads="1"/>
          </p:cNvSpPr>
          <p:nvPr/>
        </p:nvSpPr>
        <p:spPr bwMode="auto">
          <a:xfrm>
            <a:off x="2743200" y="2667000"/>
            <a:ext cx="1447800" cy="1295400"/>
          </a:xfrm>
          <a:prstGeom prst="ellipse">
            <a:avLst/>
          </a:prstGeom>
          <a:gradFill rotWithShape="0">
            <a:gsLst>
              <a:gs pos="0">
                <a:srgbClr val="FF99FF"/>
              </a:gs>
              <a:gs pos="100000">
                <a:srgbClr val="FF99FF"/>
              </a:gs>
            </a:gsLst>
            <a:lin ang="5400000" scaled="1"/>
          </a:gradFill>
          <a:ln w="9525">
            <a:round/>
            <a:headEnd/>
            <a:tailEnd/>
          </a:ln>
          <a:effectLst/>
          <a:scene3d>
            <a:camera prst="legacyPerspectiveBottomLeft"/>
            <a:lightRig rig="legacyNormal3" dir="t"/>
          </a:scene3d>
          <a:sp3d extrusionH="887400" prstMaterial="legacyMatte">
            <a:bevelT w="13500" h="13500" prst="angle"/>
            <a:bevelB w="13500" h="13500" prst="angle"/>
            <a:extrusionClr>
              <a:srgbClr val="FF99FF"/>
            </a:extrusionClr>
          </a:sp3d>
        </p:spPr>
        <p:txBody>
          <a:bodyPr wrap="none" anchor="ctr">
            <a:flatTx/>
          </a:bodyPr>
          <a:lstStyle/>
          <a:p>
            <a:pPr algn="ctr">
              <a:lnSpc>
                <a:spcPct val="80000"/>
              </a:lnSpc>
            </a:pPr>
            <a:r>
              <a:rPr lang="en-US" sz="4000" b="0">
                <a:solidFill>
                  <a:srgbClr val="FF00FF"/>
                </a:solidFill>
                <a:effectLst/>
                <a:latin typeface="Arial Black" pitchFamily="34" charset="0"/>
              </a:rPr>
              <a:t> </a:t>
            </a:r>
          </a:p>
        </p:txBody>
      </p:sp>
      <p:sp>
        <p:nvSpPr>
          <p:cNvPr id="710702" name="Text Box 46"/>
          <p:cNvSpPr txBox="1">
            <a:spLocks noChangeArrowheads="1"/>
          </p:cNvSpPr>
          <p:nvPr/>
        </p:nvSpPr>
        <p:spPr bwMode="auto">
          <a:xfrm rot="28578" flipH="1">
            <a:off x="2819400" y="2900968"/>
            <a:ext cx="1295400" cy="946150"/>
          </a:xfrm>
          <a:prstGeom prst="rect">
            <a:avLst/>
          </a:prstGeom>
          <a:noFill/>
          <a:ln w="9525">
            <a:noFill/>
            <a:miter lim="800000"/>
            <a:headEnd/>
            <a:tailEnd/>
          </a:ln>
          <a:effectLst/>
        </p:spPr>
        <p:txBody>
          <a:bodyPr>
            <a:spAutoFit/>
          </a:bodyPr>
          <a:lstStyle/>
          <a:p>
            <a:pPr algn="ctr">
              <a:lnSpc>
                <a:spcPct val="70000"/>
              </a:lnSpc>
            </a:pPr>
            <a:r>
              <a:rPr lang="en-US" sz="4000" b="0">
                <a:solidFill>
                  <a:srgbClr val="660066"/>
                </a:solidFill>
                <a:effectLst/>
                <a:latin typeface="Impact" pitchFamily="34" charset="0"/>
              </a:rPr>
              <a:t>Hus-</a:t>
            </a:r>
          </a:p>
          <a:p>
            <a:pPr algn="ctr">
              <a:lnSpc>
                <a:spcPct val="70000"/>
              </a:lnSpc>
            </a:pPr>
            <a:r>
              <a:rPr lang="en-US" sz="4000" b="0">
                <a:solidFill>
                  <a:srgbClr val="660066"/>
                </a:solidFill>
                <a:effectLst/>
                <a:latin typeface="Impact" pitchFamily="34" charset="0"/>
              </a:rPr>
              <a:t>band</a:t>
            </a:r>
          </a:p>
        </p:txBody>
      </p:sp>
      <p:sp>
        <p:nvSpPr>
          <p:cNvPr id="710802" name="Oval 146"/>
          <p:cNvSpPr>
            <a:spLocks noChangeArrowheads="1"/>
          </p:cNvSpPr>
          <p:nvPr/>
        </p:nvSpPr>
        <p:spPr bwMode="auto">
          <a:xfrm>
            <a:off x="4953000" y="2667000"/>
            <a:ext cx="1447800" cy="1295400"/>
          </a:xfrm>
          <a:prstGeom prst="ellipse">
            <a:avLst/>
          </a:prstGeom>
          <a:gradFill rotWithShape="0">
            <a:gsLst>
              <a:gs pos="0">
                <a:srgbClr val="CCFF33"/>
              </a:gs>
              <a:gs pos="100000">
                <a:srgbClr val="CCFF33"/>
              </a:gs>
            </a:gsLst>
            <a:lin ang="5400000" scaled="1"/>
          </a:gradFill>
          <a:ln w="9525">
            <a:round/>
            <a:headEnd/>
            <a:tailEnd/>
          </a:ln>
          <a:effectLst/>
          <a:scene3d>
            <a:camera prst="legacyPerspectiveBottomRight"/>
            <a:lightRig rig="legacyNormal3" dir="t"/>
          </a:scene3d>
          <a:sp3d extrusionH="887400" prstMaterial="legacyMatte">
            <a:bevelT w="13500" h="13500" prst="angle"/>
            <a:bevelB w="13500" h="13500" prst="angle"/>
            <a:extrusionClr>
              <a:srgbClr val="CCFF33"/>
            </a:extrusionClr>
          </a:sp3d>
        </p:spPr>
        <p:txBody>
          <a:bodyPr wrap="none" anchor="ctr">
            <a:flatTx/>
          </a:bodyPr>
          <a:lstStyle/>
          <a:p>
            <a:pPr algn="ctr">
              <a:lnSpc>
                <a:spcPct val="80000"/>
              </a:lnSpc>
            </a:pPr>
            <a:r>
              <a:rPr lang="en-US" sz="4000" b="0">
                <a:solidFill>
                  <a:srgbClr val="FF00FF"/>
                </a:solidFill>
                <a:effectLst/>
                <a:latin typeface="Arial Black" pitchFamily="34" charset="0"/>
              </a:rPr>
              <a:t>  </a:t>
            </a:r>
          </a:p>
        </p:txBody>
      </p:sp>
      <p:sp>
        <p:nvSpPr>
          <p:cNvPr id="710704" name="Text Box 48"/>
          <p:cNvSpPr txBox="1">
            <a:spLocks noChangeArrowheads="1"/>
          </p:cNvSpPr>
          <p:nvPr/>
        </p:nvSpPr>
        <p:spPr bwMode="auto">
          <a:xfrm rot="32444" flipH="1">
            <a:off x="4956858" y="2905125"/>
            <a:ext cx="1371600" cy="823913"/>
          </a:xfrm>
          <a:prstGeom prst="rect">
            <a:avLst/>
          </a:prstGeom>
          <a:noFill/>
          <a:ln w="9525">
            <a:noFill/>
            <a:miter lim="800000"/>
            <a:headEnd/>
            <a:tailEnd/>
          </a:ln>
          <a:effectLst/>
        </p:spPr>
        <p:txBody>
          <a:bodyPr>
            <a:spAutoFit/>
          </a:bodyPr>
          <a:lstStyle/>
          <a:p>
            <a:pPr algn="r">
              <a:spcBef>
                <a:spcPct val="50000"/>
              </a:spcBef>
            </a:pPr>
            <a:r>
              <a:rPr lang="en-US" sz="4800" b="0">
                <a:solidFill>
                  <a:srgbClr val="003300"/>
                </a:solidFill>
                <a:effectLst/>
                <a:latin typeface="Impact" pitchFamily="34" charset="0"/>
              </a:rPr>
              <a:t>Wife</a:t>
            </a:r>
          </a:p>
        </p:txBody>
      </p:sp>
      <p:sp>
        <p:nvSpPr>
          <p:cNvPr id="122" name="Text Box 21"/>
          <p:cNvSpPr txBox="1">
            <a:spLocks noChangeArrowheads="1"/>
          </p:cNvSpPr>
          <p:nvPr/>
        </p:nvSpPr>
        <p:spPr bwMode="auto">
          <a:xfrm>
            <a:off x="3581400" y="5105400"/>
            <a:ext cx="2057400" cy="425758"/>
          </a:xfrm>
          <a:prstGeom prst="rect">
            <a:avLst/>
          </a:prstGeom>
          <a:noFill/>
          <a:ln w="9525">
            <a:noFill/>
            <a:miter lim="800000"/>
            <a:headEnd/>
            <a:tailEnd/>
          </a:ln>
          <a:effectLst>
            <a:outerShdw dist="25400" dir="2021404" algn="ctr" rotWithShape="0">
              <a:schemeClr val="bg1"/>
            </a:outerShdw>
          </a:effectLst>
        </p:spPr>
        <p:txBody>
          <a:bodyPr wrap="square">
            <a:spAutoFit/>
          </a:bodyPr>
          <a:lstStyle/>
          <a:p>
            <a:pPr algn="ctr">
              <a:lnSpc>
                <a:spcPts val="2600"/>
              </a:lnSpc>
            </a:pPr>
            <a:r>
              <a:rPr lang="en-US" b="0">
                <a:solidFill>
                  <a:srgbClr val="0000CC"/>
                </a:solidFill>
                <a:effectLst/>
                <a:latin typeface="Arial Black" pitchFamily="34" charset="0"/>
              </a:rPr>
              <a:t>Family FPF</a:t>
            </a:r>
            <a:endParaRPr lang="en-US" b="0" dirty="0">
              <a:solidFill>
                <a:srgbClr val="0000CC"/>
              </a:solidFill>
              <a:effectLst/>
              <a:latin typeface="Arial Black" pitchFamily="34" charset="0"/>
            </a:endParaRPr>
          </a:p>
        </p:txBody>
      </p:sp>
      <p:sp>
        <p:nvSpPr>
          <p:cNvPr id="75" name="Text Box 20"/>
          <p:cNvSpPr txBox="1">
            <a:spLocks noChangeArrowheads="1"/>
          </p:cNvSpPr>
          <p:nvPr/>
        </p:nvSpPr>
        <p:spPr bwMode="auto">
          <a:xfrm>
            <a:off x="228600" y="76200"/>
            <a:ext cx="4419600" cy="523220"/>
          </a:xfrm>
          <a:prstGeom prst="rect">
            <a:avLst/>
          </a:prstGeom>
          <a:noFill/>
          <a:ln w="9525">
            <a:noFill/>
            <a:miter lim="800000"/>
            <a:headEnd/>
            <a:tailEnd/>
          </a:ln>
          <a:effectLst>
            <a:outerShdw dist="12700" algn="ctr" rotWithShape="0">
              <a:schemeClr val="bg1"/>
            </a:outerShdw>
          </a:effectLst>
        </p:spPr>
        <p:txBody>
          <a:bodyPr wrap="square">
            <a:spAutoFit/>
          </a:bodyPr>
          <a:lstStyle/>
          <a:p>
            <a:r>
              <a:rPr lang="en-US" sz="2800" b="0" u="sng" dirty="0">
                <a:ln w="3175">
                  <a:solidFill>
                    <a:schemeClr val="bg1"/>
                  </a:solidFill>
                </a:ln>
                <a:solidFill>
                  <a:srgbClr val="000099"/>
                </a:solidFill>
                <a:effectLst>
                  <a:outerShdw dist="12700" dir="9600000" algn="ctr" rotWithShape="0">
                    <a:srgbClr val="FFFFFF"/>
                  </a:outerShdw>
                </a:effectLst>
                <a:latin typeface="Arial Black" pitchFamily="34" charset="0"/>
              </a:rPr>
              <a:t>God’s three blessings</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84"/>
                                        </p:tgtEl>
                                        <p:attrNameLst>
                                          <p:attrName>style.visibility</p:attrName>
                                        </p:attrNameLst>
                                      </p:cBhvr>
                                      <p:to>
                                        <p:strVal val="visible"/>
                                      </p:to>
                                    </p:set>
                                    <p:anim calcmode="lin" valueType="num">
                                      <p:cBhvr>
                                        <p:cTn id="12" dur="1000" fill="hold"/>
                                        <p:tgtEl>
                                          <p:spTgt spid="84"/>
                                        </p:tgtEl>
                                        <p:attrNameLst>
                                          <p:attrName>ppt_w</p:attrName>
                                        </p:attrNameLst>
                                      </p:cBhvr>
                                      <p:tavLst>
                                        <p:tav tm="0">
                                          <p:val>
                                            <p:fltVal val="0"/>
                                          </p:val>
                                        </p:tav>
                                        <p:tav tm="100000">
                                          <p:val>
                                            <p:strVal val="#ppt_w"/>
                                          </p:val>
                                        </p:tav>
                                      </p:tavLst>
                                    </p:anim>
                                    <p:anim calcmode="lin" valueType="num">
                                      <p:cBhvr>
                                        <p:cTn id="13" dur="1000" fill="hold"/>
                                        <p:tgtEl>
                                          <p:spTgt spid="84"/>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710801"/>
                                        </p:tgtEl>
                                        <p:attrNameLst>
                                          <p:attrName>style.visibility</p:attrName>
                                        </p:attrNameLst>
                                      </p:cBhvr>
                                      <p:to>
                                        <p:strVal val="visible"/>
                                      </p:to>
                                    </p:set>
                                    <p:animEffect transition="in" filter="box(out)">
                                      <p:cBhvr>
                                        <p:cTn id="18" dur="500"/>
                                        <p:tgtEl>
                                          <p:spTgt spid="710801"/>
                                        </p:tgtEl>
                                      </p:cBhvr>
                                    </p:animEffect>
                                  </p:childTnLst>
                                </p:cTn>
                              </p:par>
                              <p:par>
                                <p:cTn id="19" presetID="17" presetClass="entr" presetSubtype="10" fill="hold" grpId="0" nodeType="withEffect">
                                  <p:stCondLst>
                                    <p:cond delay="0"/>
                                  </p:stCondLst>
                                  <p:childTnLst>
                                    <p:set>
                                      <p:cBhvr>
                                        <p:cTn id="20" dur="1" fill="hold">
                                          <p:stCondLst>
                                            <p:cond delay="0"/>
                                          </p:stCondLst>
                                        </p:cTn>
                                        <p:tgtEl>
                                          <p:spTgt spid="710702"/>
                                        </p:tgtEl>
                                        <p:attrNameLst>
                                          <p:attrName>style.visibility</p:attrName>
                                        </p:attrNameLst>
                                      </p:cBhvr>
                                      <p:to>
                                        <p:strVal val="visible"/>
                                      </p:to>
                                    </p:set>
                                    <p:anim calcmode="lin" valueType="num">
                                      <p:cBhvr>
                                        <p:cTn id="21" dur="500" fill="hold"/>
                                        <p:tgtEl>
                                          <p:spTgt spid="710702"/>
                                        </p:tgtEl>
                                        <p:attrNameLst>
                                          <p:attrName>ppt_w</p:attrName>
                                        </p:attrNameLst>
                                      </p:cBhvr>
                                      <p:tavLst>
                                        <p:tav tm="0">
                                          <p:val>
                                            <p:fltVal val="0"/>
                                          </p:val>
                                        </p:tav>
                                        <p:tav tm="100000">
                                          <p:val>
                                            <p:strVal val="#ppt_w"/>
                                          </p:val>
                                        </p:tav>
                                      </p:tavLst>
                                    </p:anim>
                                    <p:anim calcmode="lin" valueType="num">
                                      <p:cBhvr>
                                        <p:cTn id="22" dur="500" fill="hold"/>
                                        <p:tgtEl>
                                          <p:spTgt spid="710702"/>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710802"/>
                                        </p:tgtEl>
                                        <p:attrNameLst>
                                          <p:attrName>style.visibility</p:attrName>
                                        </p:attrNameLst>
                                      </p:cBhvr>
                                      <p:to>
                                        <p:strVal val="visible"/>
                                      </p:to>
                                    </p:set>
                                    <p:animEffect transition="in" filter="box(out)">
                                      <p:cBhvr>
                                        <p:cTn id="27" dur="500"/>
                                        <p:tgtEl>
                                          <p:spTgt spid="710802"/>
                                        </p:tgtEl>
                                      </p:cBhvr>
                                    </p:animEffect>
                                  </p:childTnLst>
                                </p:cTn>
                              </p:par>
                              <p:par>
                                <p:cTn id="28" presetID="17" presetClass="entr" presetSubtype="10" fill="hold" grpId="0" nodeType="withEffect">
                                  <p:stCondLst>
                                    <p:cond delay="0"/>
                                  </p:stCondLst>
                                  <p:iterate type="wd">
                                    <p:tmPct val="100000"/>
                                  </p:iterate>
                                  <p:childTnLst>
                                    <p:set>
                                      <p:cBhvr>
                                        <p:cTn id="29" dur="1" fill="hold">
                                          <p:stCondLst>
                                            <p:cond delay="0"/>
                                          </p:stCondLst>
                                        </p:cTn>
                                        <p:tgtEl>
                                          <p:spTgt spid="710704"/>
                                        </p:tgtEl>
                                        <p:attrNameLst>
                                          <p:attrName>style.visibility</p:attrName>
                                        </p:attrNameLst>
                                      </p:cBhvr>
                                      <p:to>
                                        <p:strVal val="visible"/>
                                      </p:to>
                                    </p:set>
                                    <p:anim calcmode="lin" valueType="num">
                                      <p:cBhvr>
                                        <p:cTn id="30" dur="300" fill="hold"/>
                                        <p:tgtEl>
                                          <p:spTgt spid="710704"/>
                                        </p:tgtEl>
                                        <p:attrNameLst>
                                          <p:attrName>ppt_w</p:attrName>
                                        </p:attrNameLst>
                                      </p:cBhvr>
                                      <p:tavLst>
                                        <p:tav tm="0">
                                          <p:val>
                                            <p:fltVal val="0"/>
                                          </p:val>
                                        </p:tav>
                                        <p:tav tm="100000">
                                          <p:val>
                                            <p:strVal val="#ppt_w"/>
                                          </p:val>
                                        </p:tav>
                                      </p:tavLst>
                                    </p:anim>
                                    <p:anim calcmode="lin" valueType="num">
                                      <p:cBhvr>
                                        <p:cTn id="31" dur="300" fill="hold"/>
                                        <p:tgtEl>
                                          <p:spTgt spid="710704"/>
                                        </p:tgtEl>
                                        <p:attrNameLst>
                                          <p:attrName>ppt_h</p:attrName>
                                        </p:attrNameLst>
                                      </p:cBhvr>
                                      <p:tavLst>
                                        <p:tav tm="0">
                                          <p:val>
                                            <p:strVal val="#ppt_h"/>
                                          </p:val>
                                        </p:tav>
                                        <p:tav tm="100000">
                                          <p:val>
                                            <p:strVal val="#ppt_h"/>
                                          </p:val>
                                        </p:tav>
                                      </p:tavLst>
                                    </p:anim>
                                  </p:childTnLst>
                                </p:cTn>
                              </p:par>
                              <p:par>
                                <p:cTn id="32" presetID="10" presetClass="entr" presetSubtype="0" fill="hold" nodeType="withEffect">
                                  <p:stCondLst>
                                    <p:cond delay="0"/>
                                  </p:stCondLst>
                                  <p:childTnLst>
                                    <p:set>
                                      <p:cBhvr>
                                        <p:cTn id="33" dur="1" fill="hold">
                                          <p:stCondLst>
                                            <p:cond delay="0"/>
                                          </p:stCondLst>
                                        </p:cTn>
                                        <p:tgtEl>
                                          <p:spTgt spid="710671"/>
                                        </p:tgtEl>
                                        <p:attrNameLst>
                                          <p:attrName>style.visibility</p:attrName>
                                        </p:attrNameLst>
                                      </p:cBhvr>
                                      <p:to>
                                        <p:strVal val="visible"/>
                                      </p:to>
                                    </p:set>
                                    <p:animEffect transition="in" filter="fade">
                                      <p:cBhvr>
                                        <p:cTn id="34" dur="1000"/>
                                        <p:tgtEl>
                                          <p:spTgt spid="710671"/>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32" fill="hold" grpId="0" nodeType="clickEffect">
                                  <p:stCondLst>
                                    <p:cond delay="0"/>
                                  </p:stCondLst>
                                  <p:childTnLst>
                                    <p:set>
                                      <p:cBhvr>
                                        <p:cTn id="38" dur="1" fill="hold">
                                          <p:stCondLst>
                                            <p:cond delay="0"/>
                                          </p:stCondLst>
                                        </p:cTn>
                                        <p:tgtEl>
                                          <p:spTgt spid="710803"/>
                                        </p:tgtEl>
                                        <p:attrNameLst>
                                          <p:attrName>style.visibility</p:attrName>
                                        </p:attrNameLst>
                                      </p:cBhvr>
                                      <p:to>
                                        <p:strVal val="visible"/>
                                      </p:to>
                                    </p:set>
                                    <p:animEffect transition="in" filter="box(out)">
                                      <p:cBhvr>
                                        <p:cTn id="39" dur="500"/>
                                        <p:tgtEl>
                                          <p:spTgt spid="710803"/>
                                        </p:tgtEl>
                                      </p:cBhvr>
                                    </p:animEffect>
                                  </p:childTnLst>
                                </p:cTn>
                              </p:par>
                              <p:par>
                                <p:cTn id="40" presetID="17" presetClass="entr" presetSubtype="10" fill="hold" grpId="0" nodeType="withEffect">
                                  <p:stCondLst>
                                    <p:cond delay="0"/>
                                  </p:stCondLst>
                                  <p:childTnLst>
                                    <p:set>
                                      <p:cBhvr>
                                        <p:cTn id="41" dur="1" fill="hold">
                                          <p:stCondLst>
                                            <p:cond delay="0"/>
                                          </p:stCondLst>
                                        </p:cTn>
                                        <p:tgtEl>
                                          <p:spTgt spid="710703"/>
                                        </p:tgtEl>
                                        <p:attrNameLst>
                                          <p:attrName>style.visibility</p:attrName>
                                        </p:attrNameLst>
                                      </p:cBhvr>
                                      <p:to>
                                        <p:strVal val="visible"/>
                                      </p:to>
                                    </p:set>
                                    <p:anim calcmode="lin" valueType="num">
                                      <p:cBhvr>
                                        <p:cTn id="42" dur="1000" fill="hold"/>
                                        <p:tgtEl>
                                          <p:spTgt spid="710703"/>
                                        </p:tgtEl>
                                        <p:attrNameLst>
                                          <p:attrName>ppt_w</p:attrName>
                                        </p:attrNameLst>
                                      </p:cBhvr>
                                      <p:tavLst>
                                        <p:tav tm="0">
                                          <p:val>
                                            <p:fltVal val="0"/>
                                          </p:val>
                                        </p:tav>
                                        <p:tav tm="100000">
                                          <p:val>
                                            <p:strVal val="#ppt_w"/>
                                          </p:val>
                                        </p:tav>
                                      </p:tavLst>
                                    </p:anim>
                                    <p:anim calcmode="lin" valueType="num">
                                      <p:cBhvr>
                                        <p:cTn id="43" dur="1000" fill="hold"/>
                                        <p:tgtEl>
                                          <p:spTgt spid="710703"/>
                                        </p:tgtEl>
                                        <p:attrNameLst>
                                          <p:attrName>ppt_h</p:attrName>
                                        </p:attrNameLst>
                                      </p:cBhvr>
                                      <p:tavLst>
                                        <p:tav tm="0">
                                          <p:val>
                                            <p:strVal val="#ppt_h"/>
                                          </p:val>
                                        </p:tav>
                                        <p:tav tm="100000">
                                          <p:val>
                                            <p:strVal val="#ppt_h"/>
                                          </p:val>
                                        </p:tav>
                                      </p:tavLst>
                                    </p:anim>
                                  </p:childTnLst>
                                </p:cTn>
                              </p:par>
                              <p:par>
                                <p:cTn id="44" presetID="10" presetClass="entr" presetSubtype="0" fill="hold"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childTnLst>
                                </p:cTn>
                              </p:par>
                              <p:par>
                                <p:cTn id="47" presetID="10" presetClass="entr" presetSubtype="0" fill="hold" nodeType="withEffect">
                                  <p:stCondLst>
                                    <p:cond delay="0"/>
                                  </p:stCondLst>
                                  <p:childTnLst>
                                    <p:set>
                                      <p:cBhvr>
                                        <p:cTn id="48" dur="1" fill="hold">
                                          <p:stCondLst>
                                            <p:cond delay="0"/>
                                          </p:stCondLst>
                                        </p:cTn>
                                        <p:tgtEl>
                                          <p:spTgt spid="85"/>
                                        </p:tgtEl>
                                        <p:attrNameLst>
                                          <p:attrName>style.visibility</p:attrName>
                                        </p:attrNameLst>
                                      </p:cBhvr>
                                      <p:to>
                                        <p:strVal val="visible"/>
                                      </p:to>
                                    </p:set>
                                    <p:animEffect transition="in" filter="fade">
                                      <p:cBhvr>
                                        <p:cTn id="49" dur="1000"/>
                                        <p:tgtEl>
                                          <p:spTgt spid="85"/>
                                        </p:tgtEl>
                                      </p:cBhvr>
                                    </p:animEffect>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91"/>
                                        </p:tgtEl>
                                        <p:attrNameLst>
                                          <p:attrName>style.visibility</p:attrName>
                                        </p:attrNameLst>
                                      </p:cBhvr>
                                      <p:to>
                                        <p:strVal val="visible"/>
                                      </p:to>
                                    </p:set>
                                    <p:animEffect transition="in" filter="wipe(left)">
                                      <p:cBhvr>
                                        <p:cTn id="53" dur="500"/>
                                        <p:tgtEl>
                                          <p:spTgt spid="91"/>
                                        </p:tgtEl>
                                      </p:cBhvr>
                                    </p:animEffect>
                                  </p:childTnLst>
                                </p:cTn>
                              </p:par>
                            </p:childTnLst>
                          </p:cTn>
                        </p:par>
                        <p:par>
                          <p:cTn id="54" fill="hold">
                            <p:stCondLst>
                              <p:cond delay="1500"/>
                            </p:stCondLst>
                            <p:childTnLst>
                              <p:par>
                                <p:cTn id="55" presetID="22" presetClass="entr" presetSubtype="2" fill="hold" grpId="0" nodeType="afterEffect">
                                  <p:stCondLst>
                                    <p:cond delay="0"/>
                                  </p:stCondLst>
                                  <p:childTnLst>
                                    <p:set>
                                      <p:cBhvr>
                                        <p:cTn id="56" dur="1" fill="hold">
                                          <p:stCondLst>
                                            <p:cond delay="0"/>
                                          </p:stCondLst>
                                        </p:cTn>
                                        <p:tgtEl>
                                          <p:spTgt spid="94"/>
                                        </p:tgtEl>
                                        <p:attrNameLst>
                                          <p:attrName>style.visibility</p:attrName>
                                        </p:attrNameLst>
                                      </p:cBhvr>
                                      <p:to>
                                        <p:strVal val="visible"/>
                                      </p:to>
                                    </p:set>
                                    <p:animEffect transition="in" filter="wipe(right)">
                                      <p:cBhvr>
                                        <p:cTn id="57" dur="500"/>
                                        <p:tgtEl>
                                          <p:spTgt spid="94"/>
                                        </p:tgtEl>
                                      </p:cBhvr>
                                    </p:animEffect>
                                  </p:childTnLst>
                                </p:cTn>
                              </p:par>
                            </p:childTnLst>
                          </p:cTn>
                        </p:par>
                        <p:par>
                          <p:cTn id="58" fill="hold">
                            <p:stCondLst>
                              <p:cond delay="2000"/>
                            </p:stCondLst>
                            <p:childTnLst>
                              <p:par>
                                <p:cTn id="59" presetID="22" presetClass="entr" presetSubtype="1" fill="hold" grpId="0" nodeType="afterEffect">
                                  <p:stCondLst>
                                    <p:cond delay="0"/>
                                  </p:stCondLst>
                                  <p:childTnLst>
                                    <p:set>
                                      <p:cBhvr>
                                        <p:cTn id="60" dur="1" fill="hold">
                                          <p:stCondLst>
                                            <p:cond delay="0"/>
                                          </p:stCondLst>
                                        </p:cTn>
                                        <p:tgtEl>
                                          <p:spTgt spid="121"/>
                                        </p:tgtEl>
                                        <p:attrNameLst>
                                          <p:attrName>style.visibility</p:attrName>
                                        </p:attrNameLst>
                                      </p:cBhvr>
                                      <p:to>
                                        <p:strVal val="visible"/>
                                      </p:to>
                                    </p:set>
                                    <p:animEffect transition="in" filter="wipe(up)">
                                      <p:cBhvr>
                                        <p:cTn id="61" dur="500"/>
                                        <p:tgtEl>
                                          <p:spTgt spid="121"/>
                                        </p:tgtEl>
                                      </p:cBhvr>
                                    </p:animEffect>
                                  </p:childTnLst>
                                </p:cTn>
                              </p:par>
                            </p:childTnLst>
                          </p:cTn>
                        </p:par>
                        <p:par>
                          <p:cTn id="62" fill="hold">
                            <p:stCondLst>
                              <p:cond delay="2500"/>
                            </p:stCondLst>
                            <p:childTnLst>
                              <p:par>
                                <p:cTn id="63" presetID="22" presetClass="entr" presetSubtype="4" fill="hold" grpId="0" nodeType="afterEffect">
                                  <p:stCondLst>
                                    <p:cond delay="0"/>
                                  </p:stCondLst>
                                  <p:childTnLst>
                                    <p:set>
                                      <p:cBhvr>
                                        <p:cTn id="64" dur="1" fill="hold">
                                          <p:stCondLst>
                                            <p:cond delay="0"/>
                                          </p:stCondLst>
                                        </p:cTn>
                                        <p:tgtEl>
                                          <p:spTgt spid="120"/>
                                        </p:tgtEl>
                                        <p:attrNameLst>
                                          <p:attrName>style.visibility</p:attrName>
                                        </p:attrNameLst>
                                      </p:cBhvr>
                                      <p:to>
                                        <p:strVal val="visible"/>
                                      </p:to>
                                    </p:set>
                                    <p:animEffect transition="in" filter="wipe(down)">
                                      <p:cBhvr>
                                        <p:cTn id="65" dur="500"/>
                                        <p:tgtEl>
                                          <p:spTgt spid="120"/>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122"/>
                                        </p:tgtEl>
                                        <p:attrNameLst>
                                          <p:attrName>style.visibility</p:attrName>
                                        </p:attrNameLst>
                                      </p:cBhvr>
                                      <p:to>
                                        <p:strVal val="visible"/>
                                      </p:to>
                                    </p:set>
                                    <p:anim calcmode="lin" valueType="num">
                                      <p:cBhvr>
                                        <p:cTn id="70" dur="1000" fill="hold"/>
                                        <p:tgtEl>
                                          <p:spTgt spid="122"/>
                                        </p:tgtEl>
                                        <p:attrNameLst>
                                          <p:attrName>ppt_w</p:attrName>
                                        </p:attrNameLst>
                                      </p:cBhvr>
                                      <p:tavLst>
                                        <p:tav tm="0">
                                          <p:val>
                                            <p:strVal val="#ppt_w*0.70"/>
                                          </p:val>
                                        </p:tav>
                                        <p:tav tm="100000">
                                          <p:val>
                                            <p:strVal val="#ppt_w"/>
                                          </p:val>
                                        </p:tav>
                                      </p:tavLst>
                                    </p:anim>
                                    <p:anim calcmode="lin" valueType="num">
                                      <p:cBhvr>
                                        <p:cTn id="71" dur="1000" fill="hold"/>
                                        <p:tgtEl>
                                          <p:spTgt spid="122"/>
                                        </p:tgtEl>
                                        <p:attrNameLst>
                                          <p:attrName>ppt_h</p:attrName>
                                        </p:attrNameLst>
                                      </p:cBhvr>
                                      <p:tavLst>
                                        <p:tav tm="0">
                                          <p:val>
                                            <p:strVal val="#ppt_h"/>
                                          </p:val>
                                        </p:tav>
                                        <p:tav tm="100000">
                                          <p:val>
                                            <p:strVal val="#ppt_h"/>
                                          </p:val>
                                        </p:tav>
                                      </p:tavLst>
                                    </p:anim>
                                    <p:animEffect transition="in" filter="fade">
                                      <p:cBhvr>
                                        <p:cTn id="72" dur="10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1" grpId="0" animBg="1"/>
      <p:bldP spid="121" grpId="0" animBg="1"/>
      <p:bldP spid="120" grpId="0" animBg="1"/>
      <p:bldP spid="710803" grpId="0" animBg="1" autoUpdateAnimBg="0"/>
      <p:bldP spid="710703" grpId="0" autoUpdateAnimBg="0"/>
      <p:bldP spid="84" grpId="0"/>
      <p:bldP spid="710801" grpId="0" animBg="1" autoUpdateAnimBg="0"/>
      <p:bldP spid="710702" grpId="0" autoUpdateAnimBg="0"/>
      <p:bldP spid="710802" grpId="0" animBg="1" autoUpdateAnimBg="0"/>
      <p:bldP spid="710704" grpId="0" autoUpdateAnimBg="0"/>
      <p:bldP spid="122"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16200000" scaled="1"/>
          <a:tileRect/>
        </a:gradFill>
        <a:effectLst/>
      </p:bgPr>
    </p:bg>
    <p:spTree>
      <p:nvGrpSpPr>
        <p:cNvPr id="1" name=""/>
        <p:cNvGrpSpPr/>
        <p:nvPr/>
      </p:nvGrpSpPr>
      <p:grpSpPr>
        <a:xfrm>
          <a:off x="0" y="0"/>
          <a:ext cx="0" cy="0"/>
          <a:chOff x="0" y="0"/>
          <a:chExt cx="0" cy="0"/>
        </a:xfrm>
      </p:grpSpPr>
      <p:grpSp>
        <p:nvGrpSpPr>
          <p:cNvPr id="2" name="Group 73"/>
          <p:cNvGrpSpPr>
            <a:grpSpLocks/>
          </p:cNvGrpSpPr>
          <p:nvPr/>
        </p:nvGrpSpPr>
        <p:grpSpPr bwMode="auto">
          <a:xfrm>
            <a:off x="6096000" y="1600200"/>
            <a:ext cx="2971800" cy="3352800"/>
            <a:chOff x="96" y="432"/>
            <a:chExt cx="1872" cy="2112"/>
          </a:xfrm>
        </p:grpSpPr>
        <p:grpSp>
          <p:nvGrpSpPr>
            <p:cNvPr id="3" name="Group 74"/>
            <p:cNvGrpSpPr>
              <a:grpSpLocks/>
            </p:cNvGrpSpPr>
            <p:nvPr/>
          </p:nvGrpSpPr>
          <p:grpSpPr bwMode="auto">
            <a:xfrm>
              <a:off x="605" y="584"/>
              <a:ext cx="780" cy="1124"/>
              <a:chOff x="1380" y="831"/>
              <a:chExt cx="828" cy="1175"/>
            </a:xfrm>
          </p:grpSpPr>
          <p:sp>
            <p:nvSpPr>
              <p:cNvPr id="244" name="Line 75"/>
              <p:cNvSpPr>
                <a:spLocks noChangeShapeType="1"/>
              </p:cNvSpPr>
              <p:nvPr/>
            </p:nvSpPr>
            <p:spPr bwMode="auto">
              <a:xfrm rot="2478685">
                <a:off x="1380" y="880"/>
                <a:ext cx="4" cy="1126"/>
              </a:xfrm>
              <a:prstGeom prst="line">
                <a:avLst/>
              </a:prstGeom>
              <a:noFill/>
              <a:ln w="57150">
                <a:solidFill>
                  <a:srgbClr val="99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245" name="Line 76"/>
              <p:cNvSpPr>
                <a:spLocks noChangeShapeType="1"/>
              </p:cNvSpPr>
              <p:nvPr/>
            </p:nvSpPr>
            <p:spPr bwMode="auto">
              <a:xfrm rot="19038451" flipH="1">
                <a:off x="2204" y="831"/>
                <a:ext cx="4" cy="1126"/>
              </a:xfrm>
              <a:prstGeom prst="line">
                <a:avLst/>
              </a:prstGeom>
              <a:noFill/>
              <a:ln w="57150">
                <a:solidFill>
                  <a:srgbClr val="99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grpSp>
          <p:nvGrpSpPr>
            <p:cNvPr id="4" name="Group 77"/>
            <p:cNvGrpSpPr>
              <a:grpSpLocks/>
            </p:cNvGrpSpPr>
            <p:nvPr/>
          </p:nvGrpSpPr>
          <p:grpSpPr bwMode="auto">
            <a:xfrm>
              <a:off x="602" y="1399"/>
              <a:ext cx="796" cy="1107"/>
              <a:chOff x="1377" y="1683"/>
              <a:chExt cx="845" cy="1157"/>
            </a:xfrm>
          </p:grpSpPr>
          <p:sp>
            <p:nvSpPr>
              <p:cNvPr id="242" name="Line 78"/>
              <p:cNvSpPr>
                <a:spLocks noChangeShapeType="1"/>
              </p:cNvSpPr>
              <p:nvPr/>
            </p:nvSpPr>
            <p:spPr bwMode="auto">
              <a:xfrm rot="19176174" flipH="1">
                <a:off x="1377" y="1683"/>
                <a:ext cx="4" cy="1126"/>
              </a:xfrm>
              <a:prstGeom prst="line">
                <a:avLst/>
              </a:prstGeom>
              <a:noFill/>
              <a:ln w="57150">
                <a:solidFill>
                  <a:srgbClr val="99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243" name="Line 79"/>
              <p:cNvSpPr>
                <a:spLocks noChangeShapeType="1"/>
              </p:cNvSpPr>
              <p:nvPr/>
            </p:nvSpPr>
            <p:spPr bwMode="auto">
              <a:xfrm rot="2478685">
                <a:off x="2218" y="1714"/>
                <a:ext cx="4" cy="1126"/>
              </a:xfrm>
              <a:prstGeom prst="line">
                <a:avLst/>
              </a:prstGeom>
              <a:noFill/>
              <a:ln w="57150">
                <a:solidFill>
                  <a:srgbClr val="99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sp>
          <p:nvSpPr>
            <p:cNvPr id="218" name="AutoShape 80"/>
            <p:cNvSpPr>
              <a:spLocks noChangeArrowheads="1"/>
            </p:cNvSpPr>
            <p:nvPr/>
          </p:nvSpPr>
          <p:spPr bwMode="auto">
            <a:xfrm rot="-5400000">
              <a:off x="937" y="1152"/>
              <a:ext cx="206" cy="499"/>
            </a:xfrm>
            <a:prstGeom prst="curvedLeftArrow">
              <a:avLst>
                <a:gd name="adj1" fmla="val 48447"/>
                <a:gd name="adj2" fmla="val 96893"/>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219" name="AutoShape 81"/>
            <p:cNvSpPr>
              <a:spLocks noChangeArrowheads="1"/>
            </p:cNvSpPr>
            <p:nvPr/>
          </p:nvSpPr>
          <p:spPr bwMode="auto">
            <a:xfrm rot="-5400000">
              <a:off x="937" y="1152"/>
              <a:ext cx="206" cy="499"/>
            </a:xfrm>
            <a:prstGeom prst="curvedLeftArrow">
              <a:avLst>
                <a:gd name="adj1" fmla="val 48447"/>
                <a:gd name="adj2" fmla="val 96893"/>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220" name="AutoShape 82"/>
            <p:cNvSpPr>
              <a:spLocks noChangeArrowheads="1"/>
            </p:cNvSpPr>
            <p:nvPr/>
          </p:nvSpPr>
          <p:spPr bwMode="auto">
            <a:xfrm rot="-5400000">
              <a:off x="937" y="1152"/>
              <a:ext cx="206" cy="499"/>
            </a:xfrm>
            <a:prstGeom prst="curvedLeftArrow">
              <a:avLst>
                <a:gd name="adj1" fmla="val 48447"/>
                <a:gd name="adj2" fmla="val 96893"/>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221" name="AutoShape 83"/>
            <p:cNvSpPr>
              <a:spLocks noChangeArrowheads="1"/>
            </p:cNvSpPr>
            <p:nvPr/>
          </p:nvSpPr>
          <p:spPr bwMode="auto">
            <a:xfrm rot="-16200000">
              <a:off x="893" y="1496"/>
              <a:ext cx="207" cy="499"/>
            </a:xfrm>
            <a:prstGeom prst="curvedLeftArrow">
              <a:avLst>
                <a:gd name="adj1" fmla="val 48213"/>
                <a:gd name="adj2" fmla="val 96425"/>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222" name="AutoShape 84"/>
            <p:cNvSpPr>
              <a:spLocks noChangeArrowheads="1"/>
            </p:cNvSpPr>
            <p:nvPr/>
          </p:nvSpPr>
          <p:spPr bwMode="auto">
            <a:xfrm rot="-16200000">
              <a:off x="889" y="1496"/>
              <a:ext cx="207" cy="499"/>
            </a:xfrm>
            <a:prstGeom prst="curvedLeftArrow">
              <a:avLst>
                <a:gd name="adj1" fmla="val 48213"/>
                <a:gd name="adj2" fmla="val 96425"/>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223" name="AutoShape 85"/>
            <p:cNvSpPr>
              <a:spLocks noChangeArrowheads="1"/>
            </p:cNvSpPr>
            <p:nvPr/>
          </p:nvSpPr>
          <p:spPr bwMode="auto">
            <a:xfrm rot="-16200000">
              <a:off x="889" y="1496"/>
              <a:ext cx="207" cy="499"/>
            </a:xfrm>
            <a:prstGeom prst="curvedLeftArrow">
              <a:avLst>
                <a:gd name="adj1" fmla="val 48213"/>
                <a:gd name="adj2" fmla="val 96425"/>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224" name="AutoShape 86"/>
            <p:cNvSpPr>
              <a:spLocks noChangeArrowheads="1"/>
            </p:cNvSpPr>
            <p:nvPr/>
          </p:nvSpPr>
          <p:spPr bwMode="auto">
            <a:xfrm rot="-10800000">
              <a:off x="834" y="1093"/>
              <a:ext cx="137" cy="824"/>
            </a:xfrm>
            <a:prstGeom prst="curvedLeftArrow">
              <a:avLst>
                <a:gd name="adj1" fmla="val 120292"/>
                <a:gd name="adj2" fmla="val 240584"/>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225" name="AutoShape 87"/>
            <p:cNvSpPr>
              <a:spLocks noChangeArrowheads="1"/>
            </p:cNvSpPr>
            <p:nvPr/>
          </p:nvSpPr>
          <p:spPr bwMode="auto">
            <a:xfrm rot="-10800000">
              <a:off x="834" y="1093"/>
              <a:ext cx="137" cy="824"/>
            </a:xfrm>
            <a:prstGeom prst="curvedLeftArrow">
              <a:avLst>
                <a:gd name="adj1" fmla="val 120292"/>
                <a:gd name="adj2" fmla="val 240584"/>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226" name="AutoShape 88"/>
            <p:cNvSpPr>
              <a:spLocks noChangeArrowheads="1"/>
            </p:cNvSpPr>
            <p:nvPr/>
          </p:nvSpPr>
          <p:spPr bwMode="auto">
            <a:xfrm rot="-10800000">
              <a:off x="834" y="1093"/>
              <a:ext cx="137" cy="824"/>
            </a:xfrm>
            <a:prstGeom prst="curvedLeftArrow">
              <a:avLst>
                <a:gd name="adj1" fmla="val 120292"/>
                <a:gd name="adj2" fmla="val 240584"/>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227" name="AutoShape 89"/>
            <p:cNvSpPr>
              <a:spLocks noChangeArrowheads="1"/>
            </p:cNvSpPr>
            <p:nvPr/>
          </p:nvSpPr>
          <p:spPr bwMode="auto">
            <a:xfrm>
              <a:off x="1061" y="1169"/>
              <a:ext cx="137" cy="824"/>
            </a:xfrm>
            <a:prstGeom prst="curvedLeftArrow">
              <a:avLst>
                <a:gd name="adj1" fmla="val 120292"/>
                <a:gd name="adj2" fmla="val 240584"/>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228" name="AutoShape 90"/>
            <p:cNvSpPr>
              <a:spLocks noChangeArrowheads="1"/>
            </p:cNvSpPr>
            <p:nvPr/>
          </p:nvSpPr>
          <p:spPr bwMode="auto">
            <a:xfrm>
              <a:off x="1061" y="1162"/>
              <a:ext cx="137" cy="824"/>
            </a:xfrm>
            <a:prstGeom prst="curvedLeftArrow">
              <a:avLst>
                <a:gd name="adj1" fmla="val 120292"/>
                <a:gd name="adj2" fmla="val 240584"/>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229" name="AutoShape 91"/>
            <p:cNvSpPr>
              <a:spLocks noChangeArrowheads="1"/>
            </p:cNvSpPr>
            <p:nvPr/>
          </p:nvSpPr>
          <p:spPr bwMode="auto">
            <a:xfrm>
              <a:off x="1061" y="1162"/>
              <a:ext cx="137" cy="824"/>
            </a:xfrm>
            <a:prstGeom prst="curvedLeftArrow">
              <a:avLst>
                <a:gd name="adj1" fmla="val 120292"/>
                <a:gd name="adj2" fmla="val 240584"/>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grpSp>
          <p:nvGrpSpPr>
            <p:cNvPr id="5" name="Group 92"/>
            <p:cNvGrpSpPr>
              <a:grpSpLocks/>
            </p:cNvGrpSpPr>
            <p:nvPr/>
          </p:nvGrpSpPr>
          <p:grpSpPr bwMode="auto">
            <a:xfrm>
              <a:off x="96" y="1307"/>
              <a:ext cx="720" cy="502"/>
              <a:chOff x="96" y="1307"/>
              <a:chExt cx="720" cy="502"/>
            </a:xfrm>
          </p:grpSpPr>
          <p:sp>
            <p:nvSpPr>
              <p:cNvPr id="240" name="Oval 93"/>
              <p:cNvSpPr>
                <a:spLocks noChangeArrowheads="1"/>
              </p:cNvSpPr>
              <p:nvPr/>
            </p:nvSpPr>
            <p:spPr bwMode="auto">
              <a:xfrm>
                <a:off x="144" y="1307"/>
                <a:ext cx="607" cy="502"/>
              </a:xfrm>
              <a:prstGeom prst="ellipse">
                <a:avLst/>
              </a:prstGeom>
              <a:gradFill rotWithShape="0">
                <a:gsLst>
                  <a:gs pos="0">
                    <a:schemeClr val="bg1"/>
                  </a:gs>
                  <a:gs pos="100000">
                    <a:srgbClr val="FFCCFF"/>
                  </a:gs>
                </a:gsLst>
                <a:path path="shape">
                  <a:fillToRect l="50000" t="50000" r="50000" b="50000"/>
                </a:path>
              </a:gradFill>
              <a:ln w="9525">
                <a:round/>
                <a:headEnd/>
                <a:tailEnd/>
              </a:ln>
              <a:effectLst/>
              <a:scene3d>
                <a:camera prst="legacyPerspectiveBottomLeft"/>
                <a:lightRig rig="legacyNormal3" dir="t"/>
              </a:scene3d>
              <a:sp3d extrusionH="430200" prstMaterial="legacyMatte">
                <a:bevelT w="13500" h="13500" prst="angle"/>
                <a:bevelB w="13500" h="13500" prst="angle"/>
                <a:extrusionClr>
                  <a:srgbClr val="FFCCFF"/>
                </a:extrusionClr>
              </a:sp3d>
            </p:spPr>
            <p:txBody>
              <a:bodyPr wrap="none" anchor="ctr">
                <a:flatTx/>
              </a:bodyPr>
              <a:lstStyle/>
              <a:p>
                <a:pPr algn="ctr">
                  <a:lnSpc>
                    <a:spcPct val="75000"/>
                  </a:lnSpc>
                </a:pPr>
                <a:endParaRPr lang="en-US" sz="2000" b="0">
                  <a:solidFill>
                    <a:srgbClr val="660066"/>
                  </a:solidFill>
                  <a:effectLst/>
                  <a:latin typeface="Impact" pitchFamily="34" charset="0"/>
                </a:endParaRPr>
              </a:p>
            </p:txBody>
          </p:sp>
          <p:sp>
            <p:nvSpPr>
              <p:cNvPr id="241" name="Text Box 94"/>
              <p:cNvSpPr txBox="1">
                <a:spLocks noChangeArrowheads="1"/>
              </p:cNvSpPr>
              <p:nvPr/>
            </p:nvSpPr>
            <p:spPr bwMode="auto">
              <a:xfrm>
                <a:off x="96" y="1392"/>
                <a:ext cx="720" cy="360"/>
              </a:xfrm>
              <a:prstGeom prst="rect">
                <a:avLst/>
              </a:prstGeom>
              <a:noFill/>
              <a:ln w="9525">
                <a:noFill/>
                <a:miter lim="800000"/>
                <a:headEnd/>
                <a:tailEnd/>
              </a:ln>
              <a:effectLst/>
            </p:spPr>
            <p:txBody>
              <a:bodyPr wrap="square">
                <a:spAutoFit/>
              </a:bodyPr>
              <a:lstStyle/>
              <a:p>
                <a:pPr algn="ctr">
                  <a:lnSpc>
                    <a:spcPct val="75000"/>
                  </a:lnSpc>
                </a:pPr>
                <a:endParaRPr lang="en-US" sz="200" b="0">
                  <a:solidFill>
                    <a:srgbClr val="9900CC"/>
                  </a:solidFill>
                  <a:effectLst/>
                  <a:latin typeface="Impact" pitchFamily="34" charset="0"/>
                </a:endParaRPr>
              </a:p>
              <a:p>
                <a:pPr algn="ctr">
                  <a:lnSpc>
                    <a:spcPct val="75000"/>
                  </a:lnSpc>
                </a:pPr>
                <a:r>
                  <a:rPr lang="en-US" sz="2000" b="0">
                    <a:solidFill>
                      <a:srgbClr val="660066"/>
                    </a:solidFill>
                    <a:effectLst/>
                    <a:latin typeface="Impact" pitchFamily="34" charset="0"/>
                  </a:rPr>
                  <a:t>Human</a:t>
                </a:r>
              </a:p>
              <a:p>
                <a:pPr algn="ctr">
                  <a:lnSpc>
                    <a:spcPct val="75000"/>
                  </a:lnSpc>
                </a:pPr>
                <a:r>
                  <a:rPr lang="en-US" sz="2000" b="0">
                    <a:solidFill>
                      <a:srgbClr val="660066"/>
                    </a:solidFill>
                    <a:effectLst/>
                    <a:latin typeface="Impact" pitchFamily="34" charset="0"/>
                  </a:rPr>
                  <a:t>beings</a:t>
                </a:r>
                <a:endParaRPr lang="en-US" sz="2000" b="0">
                  <a:solidFill>
                    <a:srgbClr val="660066"/>
                  </a:solidFill>
                  <a:effectLst/>
                </a:endParaRPr>
              </a:p>
            </p:txBody>
          </p:sp>
        </p:grpSp>
        <p:grpSp>
          <p:nvGrpSpPr>
            <p:cNvPr id="6" name="Group 95"/>
            <p:cNvGrpSpPr>
              <a:grpSpLocks/>
            </p:cNvGrpSpPr>
            <p:nvPr/>
          </p:nvGrpSpPr>
          <p:grpSpPr bwMode="auto">
            <a:xfrm>
              <a:off x="672" y="2043"/>
              <a:ext cx="720" cy="501"/>
              <a:chOff x="672" y="2043"/>
              <a:chExt cx="720" cy="501"/>
            </a:xfrm>
          </p:grpSpPr>
          <p:sp>
            <p:nvSpPr>
              <p:cNvPr id="238" name="Oval 96"/>
              <p:cNvSpPr>
                <a:spLocks noChangeArrowheads="1"/>
              </p:cNvSpPr>
              <p:nvPr/>
            </p:nvSpPr>
            <p:spPr bwMode="auto">
              <a:xfrm>
                <a:off x="720" y="2043"/>
                <a:ext cx="605" cy="501"/>
              </a:xfrm>
              <a:prstGeom prst="ellipse">
                <a:avLst/>
              </a:prstGeom>
              <a:gradFill rotWithShape="0">
                <a:gsLst>
                  <a:gs pos="0">
                    <a:schemeClr val="bg1"/>
                  </a:gs>
                  <a:gs pos="100000">
                    <a:srgbClr val="FFCCCC"/>
                  </a:gs>
                </a:gsLst>
                <a:path path="shape">
                  <a:fillToRect l="50000" t="50000" r="50000" b="50000"/>
                </a:path>
              </a:gradFill>
              <a:ln w="9525">
                <a:round/>
                <a:headEnd/>
                <a:tailEnd/>
              </a:ln>
              <a:effectLst/>
              <a:scene3d>
                <a:camera prst="legacyPerspectiveBottom"/>
                <a:lightRig rig="legacyNormal3" dir="t"/>
              </a:scene3d>
              <a:sp3d extrusionH="887400" prstMaterial="legacyMatte">
                <a:bevelT w="13500" h="13500" prst="angle"/>
                <a:bevelB w="13500" h="13500" prst="angle"/>
                <a:extrusionClr>
                  <a:srgbClr val="FFCCCC"/>
                </a:extrusionClr>
              </a:sp3d>
            </p:spPr>
            <p:txBody>
              <a:bodyPr wrap="none" anchor="ctr">
                <a:flatTx/>
              </a:bodyPr>
              <a:lstStyle/>
              <a:p>
                <a:pPr algn="ctr"/>
                <a:endParaRPr lang="en-US" sz="2800">
                  <a:solidFill>
                    <a:srgbClr val="6600CC"/>
                  </a:solidFill>
                  <a:effectLst/>
                  <a:latin typeface="Impact" pitchFamily="34" charset="0"/>
                </a:endParaRPr>
              </a:p>
            </p:txBody>
          </p:sp>
          <p:sp>
            <p:nvSpPr>
              <p:cNvPr id="239" name="Text Box 97"/>
              <p:cNvSpPr txBox="1">
                <a:spLocks noChangeArrowheads="1"/>
              </p:cNvSpPr>
              <p:nvPr/>
            </p:nvSpPr>
            <p:spPr bwMode="auto">
              <a:xfrm>
                <a:off x="672" y="2208"/>
                <a:ext cx="720" cy="212"/>
              </a:xfrm>
              <a:prstGeom prst="rect">
                <a:avLst/>
              </a:prstGeom>
              <a:noFill/>
              <a:ln w="9525">
                <a:noFill/>
                <a:miter lim="800000"/>
                <a:headEnd/>
                <a:tailEnd/>
              </a:ln>
              <a:effectLst/>
            </p:spPr>
            <p:txBody>
              <a:bodyPr>
                <a:spAutoFit/>
              </a:bodyPr>
              <a:lstStyle/>
              <a:p>
                <a:pPr algn="ctr"/>
                <a:endParaRPr lang="en-US" sz="200">
                  <a:solidFill>
                    <a:srgbClr val="6600CC"/>
                  </a:solidFill>
                  <a:effectLst/>
                  <a:latin typeface="Impact" pitchFamily="34" charset="0"/>
                </a:endParaRPr>
              </a:p>
              <a:p>
                <a:pPr algn="ctr">
                  <a:lnSpc>
                    <a:spcPct val="50000"/>
                  </a:lnSpc>
                </a:pPr>
                <a:r>
                  <a:rPr lang="en-US" sz="2800" b="0">
                    <a:solidFill>
                      <a:srgbClr val="800000"/>
                    </a:solidFill>
                    <a:effectLst/>
                    <a:latin typeface="Fette Engschrift" pitchFamily="2" charset="0"/>
                  </a:rPr>
                  <a:t>Creation</a:t>
                </a:r>
              </a:p>
            </p:txBody>
          </p:sp>
        </p:grpSp>
        <p:grpSp>
          <p:nvGrpSpPr>
            <p:cNvPr id="7" name="Group 98"/>
            <p:cNvGrpSpPr>
              <a:grpSpLocks/>
            </p:cNvGrpSpPr>
            <p:nvPr/>
          </p:nvGrpSpPr>
          <p:grpSpPr bwMode="auto">
            <a:xfrm>
              <a:off x="687" y="432"/>
              <a:ext cx="659" cy="584"/>
              <a:chOff x="1467" y="672"/>
              <a:chExt cx="700" cy="611"/>
            </a:xfrm>
          </p:grpSpPr>
          <p:sp>
            <p:nvSpPr>
              <p:cNvPr id="236" name="Oval 99"/>
              <p:cNvSpPr>
                <a:spLocks noChangeArrowheads="1"/>
              </p:cNvSpPr>
              <p:nvPr/>
            </p:nvSpPr>
            <p:spPr bwMode="auto">
              <a:xfrm>
                <a:off x="1467" y="672"/>
                <a:ext cx="700" cy="611"/>
              </a:xfrm>
              <a:prstGeom prst="ellipse">
                <a:avLst/>
              </a:prstGeom>
              <a:gradFill rotWithShape="0">
                <a:gsLst>
                  <a:gs pos="0">
                    <a:schemeClr val="bg1"/>
                  </a:gs>
                  <a:gs pos="100000">
                    <a:srgbClr val="FFFFFF"/>
                  </a:gs>
                </a:gsLst>
                <a:lin ang="5400000" scaled="1"/>
              </a:gradFill>
              <a:ln w="12700">
                <a:round/>
                <a:headEnd/>
                <a:tailEnd/>
              </a:ln>
              <a:effectLst/>
              <a:scene3d>
                <a:camera prst="legacyPerspectiveTop"/>
                <a:lightRig rig="legacyNormal3" dir="t"/>
              </a:scene3d>
              <a:sp3d extrusionH="887400" prstMaterial="legacyMatte">
                <a:bevelT w="13500" h="13500" prst="angle"/>
                <a:bevelB w="13500" h="13500" prst="angle"/>
                <a:extrusionClr>
                  <a:srgbClr val="FFFFFF"/>
                </a:extrusionClr>
              </a:sp3d>
            </p:spPr>
            <p:txBody>
              <a:bodyPr wrap="none" anchor="ctr">
                <a:flatTx/>
              </a:bodyPr>
              <a:lstStyle/>
              <a:p>
                <a:pPr algn="ctr"/>
                <a:endParaRPr lang="en-US" sz="4800">
                  <a:solidFill>
                    <a:srgbClr val="6600CC"/>
                  </a:solidFill>
                  <a:effectLst/>
                  <a:latin typeface="Impact" pitchFamily="34" charset="0"/>
                </a:endParaRPr>
              </a:p>
            </p:txBody>
          </p:sp>
          <p:sp>
            <p:nvSpPr>
              <p:cNvPr id="237" name="WordArt 100"/>
              <p:cNvSpPr>
                <a:spLocks noChangeArrowheads="1" noChangeShapeType="1" noTextEdit="1"/>
              </p:cNvSpPr>
              <p:nvPr/>
            </p:nvSpPr>
            <p:spPr bwMode="auto">
              <a:xfrm>
                <a:off x="1536" y="851"/>
                <a:ext cx="541" cy="253"/>
              </a:xfrm>
              <a:prstGeom prst="rect">
                <a:avLst/>
              </a:prstGeom>
            </p:spPr>
            <p:txBody>
              <a:bodyPr wrap="none" fromWordArt="1">
                <a:prstTxWarp prst="textPlain">
                  <a:avLst>
                    <a:gd name="adj" fmla="val 50000"/>
                  </a:avLst>
                </a:prstTxWarp>
              </a:bodyPr>
              <a:lstStyle/>
              <a:p>
                <a:pPr algn="ctr">
                  <a:lnSpc>
                    <a:spcPct val="75000"/>
                  </a:lnSpc>
                </a:pPr>
                <a:r>
                  <a:rPr lang="en-US" sz="3600" b="0" kern="10">
                    <a:ln w="19050">
                      <a:solidFill>
                        <a:srgbClr val="6600CC"/>
                      </a:solidFill>
                      <a:round/>
                      <a:headEnd/>
                      <a:tailEnd/>
                    </a:ln>
                    <a:gradFill rotWithShape="0">
                      <a:gsLst>
                        <a:gs pos="0">
                          <a:srgbClr val="CCECFF"/>
                        </a:gs>
                        <a:gs pos="50000">
                          <a:srgbClr val="FFFFFF"/>
                        </a:gs>
                        <a:gs pos="100000">
                          <a:srgbClr val="CCECFF"/>
                        </a:gs>
                      </a:gsLst>
                      <a:lin ang="2700000" scaled="1"/>
                    </a:gradFill>
                    <a:effectLst>
                      <a:outerShdw dist="35921" dir="2700000" algn="ctr" rotWithShape="0">
                        <a:srgbClr val="FFFFFF"/>
                      </a:outerShdw>
                    </a:effectLst>
                    <a:latin typeface="Impact"/>
                  </a:rPr>
                  <a:t>God</a:t>
                </a:r>
              </a:p>
            </p:txBody>
          </p:sp>
        </p:grpSp>
        <p:grpSp>
          <p:nvGrpSpPr>
            <p:cNvPr id="8" name="Group 101"/>
            <p:cNvGrpSpPr>
              <a:grpSpLocks/>
            </p:cNvGrpSpPr>
            <p:nvPr/>
          </p:nvGrpSpPr>
          <p:grpSpPr bwMode="auto">
            <a:xfrm>
              <a:off x="1200" y="1307"/>
              <a:ext cx="768" cy="502"/>
              <a:chOff x="1200" y="1307"/>
              <a:chExt cx="768" cy="502"/>
            </a:xfrm>
          </p:grpSpPr>
          <p:sp>
            <p:nvSpPr>
              <p:cNvPr id="234" name="Oval 102"/>
              <p:cNvSpPr>
                <a:spLocks noChangeArrowheads="1"/>
              </p:cNvSpPr>
              <p:nvPr/>
            </p:nvSpPr>
            <p:spPr bwMode="auto">
              <a:xfrm>
                <a:off x="1294" y="1307"/>
                <a:ext cx="607" cy="502"/>
              </a:xfrm>
              <a:prstGeom prst="ellipse">
                <a:avLst/>
              </a:prstGeom>
              <a:gradFill rotWithShape="0">
                <a:gsLst>
                  <a:gs pos="0">
                    <a:srgbClr val="FFFFFF"/>
                  </a:gs>
                  <a:gs pos="100000">
                    <a:srgbClr val="CCFF99"/>
                  </a:gs>
                </a:gsLst>
                <a:path path="shape">
                  <a:fillToRect l="50000" t="50000" r="50000" b="50000"/>
                </a:path>
              </a:gradFill>
              <a:ln w="9525">
                <a:round/>
                <a:headEnd/>
                <a:tailEnd/>
              </a:ln>
              <a:effectLst/>
              <a:scene3d>
                <a:camera prst="legacyPerspectiveBottomRight"/>
                <a:lightRig rig="legacyNormal3" dir="t"/>
              </a:scene3d>
              <a:sp3d extrusionH="430200" prstMaterial="legacyMatte">
                <a:bevelT w="13500" h="13500" prst="angle"/>
                <a:bevelB w="13500" h="13500" prst="angle"/>
                <a:extrusionClr>
                  <a:srgbClr val="CCFF99"/>
                </a:extrusionClr>
              </a:sp3d>
            </p:spPr>
            <p:txBody>
              <a:bodyPr wrap="none" anchor="ctr">
                <a:flatTx/>
              </a:bodyPr>
              <a:lstStyle/>
              <a:p>
                <a:pPr algn="ctr">
                  <a:lnSpc>
                    <a:spcPct val="75000"/>
                  </a:lnSpc>
                </a:pPr>
                <a:endParaRPr lang="en-US" sz="2000" b="0">
                  <a:solidFill>
                    <a:srgbClr val="660066"/>
                  </a:solidFill>
                  <a:effectLst/>
                  <a:latin typeface="Impact" pitchFamily="34" charset="0"/>
                </a:endParaRPr>
              </a:p>
            </p:txBody>
          </p:sp>
          <p:sp>
            <p:nvSpPr>
              <p:cNvPr id="235" name="Text Box 103"/>
              <p:cNvSpPr txBox="1">
                <a:spLocks noChangeArrowheads="1"/>
              </p:cNvSpPr>
              <p:nvPr/>
            </p:nvSpPr>
            <p:spPr bwMode="auto">
              <a:xfrm>
                <a:off x="1200" y="1404"/>
                <a:ext cx="768" cy="372"/>
              </a:xfrm>
              <a:prstGeom prst="rect">
                <a:avLst/>
              </a:prstGeom>
              <a:noFill/>
              <a:ln w="9525">
                <a:noFill/>
                <a:miter lim="800000"/>
                <a:headEnd/>
                <a:tailEnd/>
              </a:ln>
              <a:effectLst/>
            </p:spPr>
            <p:txBody>
              <a:bodyPr>
                <a:spAutoFit/>
              </a:bodyPr>
              <a:lstStyle/>
              <a:p>
                <a:pPr algn="ctr">
                  <a:lnSpc>
                    <a:spcPct val="75000"/>
                  </a:lnSpc>
                </a:pPr>
                <a:endParaRPr lang="en-US" sz="200" b="0">
                  <a:solidFill>
                    <a:srgbClr val="003300"/>
                  </a:solidFill>
                  <a:effectLst/>
                  <a:latin typeface="Impact" pitchFamily="34" charset="0"/>
                </a:endParaRPr>
              </a:p>
              <a:p>
                <a:pPr algn="ctr">
                  <a:lnSpc>
                    <a:spcPct val="65000"/>
                  </a:lnSpc>
                </a:pPr>
                <a:r>
                  <a:rPr lang="en-US" b="0">
                    <a:solidFill>
                      <a:srgbClr val="003300"/>
                    </a:solidFill>
                    <a:effectLst/>
                    <a:latin typeface="Fette Engschrift" pitchFamily="2" charset="0"/>
                  </a:rPr>
                  <a:t>Natural</a:t>
                </a:r>
              </a:p>
              <a:p>
                <a:pPr algn="ctr">
                  <a:lnSpc>
                    <a:spcPct val="65000"/>
                  </a:lnSpc>
                </a:pPr>
                <a:r>
                  <a:rPr lang="en-US" b="0">
                    <a:solidFill>
                      <a:srgbClr val="003300"/>
                    </a:solidFill>
                    <a:effectLst/>
                    <a:latin typeface="Fette Engschrift" pitchFamily="2" charset="0"/>
                  </a:rPr>
                  <a:t>world</a:t>
                </a:r>
              </a:p>
            </p:txBody>
          </p:sp>
        </p:grpSp>
      </p:grpSp>
      <p:grpSp>
        <p:nvGrpSpPr>
          <p:cNvPr id="9" name="Group 365"/>
          <p:cNvGrpSpPr/>
          <p:nvPr/>
        </p:nvGrpSpPr>
        <p:grpSpPr>
          <a:xfrm>
            <a:off x="3200401" y="1600200"/>
            <a:ext cx="2809879" cy="3352800"/>
            <a:chOff x="3200401" y="1600200"/>
            <a:chExt cx="2809879" cy="3352800"/>
          </a:xfrm>
        </p:grpSpPr>
        <p:grpSp>
          <p:nvGrpSpPr>
            <p:cNvPr id="10" name="Group 42"/>
            <p:cNvGrpSpPr>
              <a:grpSpLocks/>
            </p:cNvGrpSpPr>
            <p:nvPr/>
          </p:nvGrpSpPr>
          <p:grpSpPr bwMode="auto">
            <a:xfrm>
              <a:off x="3200401" y="1600200"/>
              <a:ext cx="2809879" cy="3352800"/>
              <a:chOff x="144" y="432"/>
              <a:chExt cx="1770" cy="2112"/>
            </a:xfrm>
          </p:grpSpPr>
          <p:grpSp>
            <p:nvGrpSpPr>
              <p:cNvPr id="11" name="Group 43"/>
              <p:cNvGrpSpPr>
                <a:grpSpLocks/>
              </p:cNvGrpSpPr>
              <p:nvPr/>
            </p:nvGrpSpPr>
            <p:grpSpPr bwMode="auto">
              <a:xfrm>
                <a:off x="605" y="584"/>
                <a:ext cx="780" cy="1124"/>
                <a:chOff x="1380" y="831"/>
                <a:chExt cx="828" cy="1175"/>
              </a:xfrm>
            </p:grpSpPr>
            <p:sp>
              <p:nvSpPr>
                <p:cNvPr id="362" name="Line 44"/>
                <p:cNvSpPr>
                  <a:spLocks noChangeShapeType="1"/>
                </p:cNvSpPr>
                <p:nvPr/>
              </p:nvSpPr>
              <p:spPr bwMode="auto">
                <a:xfrm rot="2478685">
                  <a:off x="1380" y="880"/>
                  <a:ext cx="4" cy="1126"/>
                </a:xfrm>
                <a:prstGeom prst="line">
                  <a:avLst/>
                </a:prstGeom>
                <a:noFill/>
                <a:ln w="57150">
                  <a:solidFill>
                    <a:srgbClr val="99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363" name="Line 45"/>
                <p:cNvSpPr>
                  <a:spLocks noChangeShapeType="1"/>
                </p:cNvSpPr>
                <p:nvPr/>
              </p:nvSpPr>
              <p:spPr bwMode="auto">
                <a:xfrm rot="19038451" flipH="1">
                  <a:off x="2204" y="831"/>
                  <a:ext cx="4" cy="1126"/>
                </a:xfrm>
                <a:prstGeom prst="line">
                  <a:avLst/>
                </a:prstGeom>
                <a:noFill/>
                <a:ln w="57150">
                  <a:solidFill>
                    <a:srgbClr val="99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grpSp>
            <p:nvGrpSpPr>
              <p:cNvPr id="12" name="Group 46"/>
              <p:cNvGrpSpPr>
                <a:grpSpLocks/>
              </p:cNvGrpSpPr>
              <p:nvPr/>
            </p:nvGrpSpPr>
            <p:grpSpPr bwMode="auto">
              <a:xfrm>
                <a:off x="602" y="1399"/>
                <a:ext cx="796" cy="1107"/>
                <a:chOff x="1377" y="1683"/>
                <a:chExt cx="845" cy="1157"/>
              </a:xfrm>
            </p:grpSpPr>
            <p:sp>
              <p:nvSpPr>
                <p:cNvPr id="360" name="Line 47"/>
                <p:cNvSpPr>
                  <a:spLocks noChangeShapeType="1"/>
                </p:cNvSpPr>
                <p:nvPr/>
              </p:nvSpPr>
              <p:spPr bwMode="auto">
                <a:xfrm rot="19176174" flipH="1">
                  <a:off x="1377" y="1683"/>
                  <a:ext cx="4" cy="1126"/>
                </a:xfrm>
                <a:prstGeom prst="line">
                  <a:avLst/>
                </a:prstGeom>
                <a:noFill/>
                <a:ln w="57150">
                  <a:solidFill>
                    <a:srgbClr val="99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361" name="Line 48"/>
                <p:cNvSpPr>
                  <a:spLocks noChangeShapeType="1"/>
                </p:cNvSpPr>
                <p:nvPr/>
              </p:nvSpPr>
              <p:spPr bwMode="auto">
                <a:xfrm rot="2478685">
                  <a:off x="2218" y="1714"/>
                  <a:ext cx="4" cy="1126"/>
                </a:xfrm>
                <a:prstGeom prst="line">
                  <a:avLst/>
                </a:prstGeom>
                <a:noFill/>
                <a:ln w="57150">
                  <a:solidFill>
                    <a:srgbClr val="99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sp>
            <p:nvSpPr>
              <p:cNvPr id="336" name="AutoShape 49"/>
              <p:cNvSpPr>
                <a:spLocks noChangeArrowheads="1"/>
              </p:cNvSpPr>
              <p:nvPr/>
            </p:nvSpPr>
            <p:spPr bwMode="auto">
              <a:xfrm rot="16200000">
                <a:off x="937" y="1152"/>
                <a:ext cx="206" cy="499"/>
              </a:xfrm>
              <a:prstGeom prst="curvedLeftArrow">
                <a:avLst>
                  <a:gd name="adj1" fmla="val 48447"/>
                  <a:gd name="adj2" fmla="val 96893"/>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337" name="AutoShape 50"/>
              <p:cNvSpPr>
                <a:spLocks noChangeArrowheads="1"/>
              </p:cNvSpPr>
              <p:nvPr/>
            </p:nvSpPr>
            <p:spPr bwMode="auto">
              <a:xfrm rot="16200000">
                <a:off x="937" y="1152"/>
                <a:ext cx="206" cy="499"/>
              </a:xfrm>
              <a:prstGeom prst="curvedLeftArrow">
                <a:avLst>
                  <a:gd name="adj1" fmla="val 48447"/>
                  <a:gd name="adj2" fmla="val 96893"/>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338" name="AutoShape 51"/>
              <p:cNvSpPr>
                <a:spLocks noChangeArrowheads="1"/>
              </p:cNvSpPr>
              <p:nvPr/>
            </p:nvSpPr>
            <p:spPr bwMode="auto">
              <a:xfrm rot="16200000">
                <a:off x="937" y="1152"/>
                <a:ext cx="206" cy="499"/>
              </a:xfrm>
              <a:prstGeom prst="curvedLeftArrow">
                <a:avLst>
                  <a:gd name="adj1" fmla="val 48447"/>
                  <a:gd name="adj2" fmla="val 96893"/>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339" name="AutoShape 52"/>
              <p:cNvSpPr>
                <a:spLocks noChangeArrowheads="1"/>
              </p:cNvSpPr>
              <p:nvPr/>
            </p:nvSpPr>
            <p:spPr bwMode="auto">
              <a:xfrm rot="5400000">
                <a:off x="893" y="1496"/>
                <a:ext cx="207" cy="499"/>
              </a:xfrm>
              <a:prstGeom prst="curvedLeftArrow">
                <a:avLst>
                  <a:gd name="adj1" fmla="val 48213"/>
                  <a:gd name="adj2" fmla="val 96425"/>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340" name="AutoShape 53"/>
              <p:cNvSpPr>
                <a:spLocks noChangeArrowheads="1"/>
              </p:cNvSpPr>
              <p:nvPr/>
            </p:nvSpPr>
            <p:spPr bwMode="auto">
              <a:xfrm rot="5400000">
                <a:off x="889" y="1496"/>
                <a:ext cx="207" cy="499"/>
              </a:xfrm>
              <a:prstGeom prst="curvedLeftArrow">
                <a:avLst>
                  <a:gd name="adj1" fmla="val 48213"/>
                  <a:gd name="adj2" fmla="val 96425"/>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341" name="AutoShape 54"/>
              <p:cNvSpPr>
                <a:spLocks noChangeArrowheads="1"/>
              </p:cNvSpPr>
              <p:nvPr/>
            </p:nvSpPr>
            <p:spPr bwMode="auto">
              <a:xfrm rot="5400000">
                <a:off x="889" y="1496"/>
                <a:ext cx="207" cy="499"/>
              </a:xfrm>
              <a:prstGeom prst="curvedLeftArrow">
                <a:avLst>
                  <a:gd name="adj1" fmla="val 48213"/>
                  <a:gd name="adj2" fmla="val 96425"/>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342" name="AutoShape 55"/>
              <p:cNvSpPr>
                <a:spLocks noChangeArrowheads="1"/>
              </p:cNvSpPr>
              <p:nvPr/>
            </p:nvSpPr>
            <p:spPr bwMode="auto">
              <a:xfrm rot="10800000">
                <a:off x="834" y="1093"/>
                <a:ext cx="137" cy="824"/>
              </a:xfrm>
              <a:prstGeom prst="curvedLeftArrow">
                <a:avLst>
                  <a:gd name="adj1" fmla="val 120292"/>
                  <a:gd name="adj2" fmla="val 240584"/>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343" name="AutoShape 56"/>
              <p:cNvSpPr>
                <a:spLocks noChangeArrowheads="1"/>
              </p:cNvSpPr>
              <p:nvPr/>
            </p:nvSpPr>
            <p:spPr bwMode="auto">
              <a:xfrm rot="10800000">
                <a:off x="834" y="1093"/>
                <a:ext cx="137" cy="824"/>
              </a:xfrm>
              <a:prstGeom prst="curvedLeftArrow">
                <a:avLst>
                  <a:gd name="adj1" fmla="val 120292"/>
                  <a:gd name="adj2" fmla="val 240584"/>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344" name="AutoShape 57"/>
              <p:cNvSpPr>
                <a:spLocks noChangeArrowheads="1"/>
              </p:cNvSpPr>
              <p:nvPr/>
            </p:nvSpPr>
            <p:spPr bwMode="auto">
              <a:xfrm rot="10800000">
                <a:off x="834" y="1093"/>
                <a:ext cx="137" cy="824"/>
              </a:xfrm>
              <a:prstGeom prst="curvedLeftArrow">
                <a:avLst>
                  <a:gd name="adj1" fmla="val 120292"/>
                  <a:gd name="adj2" fmla="val 240584"/>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345" name="AutoShape 58"/>
              <p:cNvSpPr>
                <a:spLocks noChangeArrowheads="1"/>
              </p:cNvSpPr>
              <p:nvPr/>
            </p:nvSpPr>
            <p:spPr bwMode="auto">
              <a:xfrm>
                <a:off x="1061" y="1169"/>
                <a:ext cx="137" cy="824"/>
              </a:xfrm>
              <a:prstGeom prst="curvedLeftArrow">
                <a:avLst>
                  <a:gd name="adj1" fmla="val 120292"/>
                  <a:gd name="adj2" fmla="val 240584"/>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346" name="AutoShape 59"/>
              <p:cNvSpPr>
                <a:spLocks noChangeArrowheads="1"/>
              </p:cNvSpPr>
              <p:nvPr/>
            </p:nvSpPr>
            <p:spPr bwMode="auto">
              <a:xfrm>
                <a:off x="1061" y="1162"/>
                <a:ext cx="137" cy="824"/>
              </a:xfrm>
              <a:prstGeom prst="curvedLeftArrow">
                <a:avLst>
                  <a:gd name="adj1" fmla="val 120292"/>
                  <a:gd name="adj2" fmla="val 240584"/>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347" name="AutoShape 60"/>
              <p:cNvSpPr>
                <a:spLocks noChangeArrowheads="1"/>
              </p:cNvSpPr>
              <p:nvPr/>
            </p:nvSpPr>
            <p:spPr bwMode="auto">
              <a:xfrm>
                <a:off x="1061" y="1162"/>
                <a:ext cx="137" cy="824"/>
              </a:xfrm>
              <a:prstGeom prst="curvedLeftArrow">
                <a:avLst>
                  <a:gd name="adj1" fmla="val 120292"/>
                  <a:gd name="adj2" fmla="val 240584"/>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grpSp>
            <p:nvGrpSpPr>
              <p:cNvPr id="13" name="Group 61"/>
              <p:cNvGrpSpPr>
                <a:grpSpLocks/>
              </p:cNvGrpSpPr>
              <p:nvPr/>
            </p:nvGrpSpPr>
            <p:grpSpPr bwMode="auto">
              <a:xfrm>
                <a:off x="144" y="1307"/>
                <a:ext cx="607" cy="502"/>
                <a:chOff x="144" y="1307"/>
                <a:chExt cx="607" cy="502"/>
              </a:xfrm>
            </p:grpSpPr>
            <p:sp>
              <p:nvSpPr>
                <p:cNvPr id="358" name="Oval 62"/>
                <p:cNvSpPr>
                  <a:spLocks noChangeArrowheads="1"/>
                </p:cNvSpPr>
                <p:nvPr/>
              </p:nvSpPr>
              <p:spPr bwMode="auto">
                <a:xfrm>
                  <a:off x="144" y="1307"/>
                  <a:ext cx="607" cy="502"/>
                </a:xfrm>
                <a:prstGeom prst="ellipse">
                  <a:avLst/>
                </a:prstGeom>
                <a:gradFill rotWithShape="0">
                  <a:gsLst>
                    <a:gs pos="0">
                      <a:schemeClr val="bg1"/>
                    </a:gs>
                    <a:gs pos="100000">
                      <a:srgbClr val="FFCCFF"/>
                    </a:gs>
                  </a:gsLst>
                  <a:path path="shape">
                    <a:fillToRect l="50000" t="50000" r="50000" b="50000"/>
                  </a:path>
                </a:gradFill>
                <a:ln w="9525">
                  <a:round/>
                  <a:headEnd/>
                  <a:tailEnd/>
                </a:ln>
                <a:effectLst/>
                <a:scene3d>
                  <a:camera prst="legacyPerspectiveBottomLeft"/>
                  <a:lightRig rig="legacyNormal3" dir="t"/>
                </a:scene3d>
                <a:sp3d extrusionH="430200" prstMaterial="legacyMatte">
                  <a:bevelT w="13500" h="13500" prst="angle"/>
                  <a:bevelB w="13500" h="13500" prst="angle"/>
                  <a:extrusionClr>
                    <a:srgbClr val="FFCCFF"/>
                  </a:extrusionClr>
                </a:sp3d>
              </p:spPr>
              <p:txBody>
                <a:bodyPr wrap="none" anchor="ctr">
                  <a:flatTx/>
                </a:bodyPr>
                <a:lstStyle/>
                <a:p>
                  <a:pPr algn="ctr">
                    <a:lnSpc>
                      <a:spcPct val="75000"/>
                    </a:lnSpc>
                  </a:pPr>
                  <a:endParaRPr lang="en-US" sz="2000" b="0">
                    <a:solidFill>
                      <a:srgbClr val="660066"/>
                    </a:solidFill>
                    <a:effectLst/>
                    <a:latin typeface="Impact" pitchFamily="34" charset="0"/>
                  </a:endParaRPr>
                </a:p>
              </p:txBody>
            </p:sp>
            <p:sp>
              <p:nvSpPr>
                <p:cNvPr id="359" name="Text Box 63"/>
                <p:cNvSpPr txBox="1">
                  <a:spLocks noChangeArrowheads="1"/>
                </p:cNvSpPr>
                <p:nvPr/>
              </p:nvSpPr>
              <p:spPr bwMode="auto">
                <a:xfrm>
                  <a:off x="144" y="1358"/>
                  <a:ext cx="590" cy="418"/>
                </a:xfrm>
                <a:prstGeom prst="rect">
                  <a:avLst/>
                </a:prstGeom>
                <a:noFill/>
                <a:ln w="9525">
                  <a:noFill/>
                  <a:miter lim="800000"/>
                  <a:headEnd/>
                  <a:tailEnd/>
                </a:ln>
                <a:effectLst/>
              </p:spPr>
              <p:txBody>
                <a:bodyPr>
                  <a:spAutoFit/>
                </a:bodyPr>
                <a:lstStyle/>
                <a:p>
                  <a:pPr algn="ctr">
                    <a:lnSpc>
                      <a:spcPct val="75000"/>
                    </a:lnSpc>
                  </a:pPr>
                  <a:endParaRPr lang="en-US" sz="200" b="0">
                    <a:solidFill>
                      <a:srgbClr val="9900CC"/>
                    </a:solidFill>
                    <a:effectLst/>
                    <a:latin typeface="Impact" pitchFamily="34" charset="0"/>
                  </a:endParaRPr>
                </a:p>
                <a:p>
                  <a:pPr algn="ctr">
                    <a:lnSpc>
                      <a:spcPct val="75000"/>
                    </a:lnSpc>
                  </a:pPr>
                  <a:r>
                    <a:rPr lang="en-US" b="0">
                      <a:solidFill>
                        <a:srgbClr val="660066"/>
                      </a:solidFill>
                      <a:effectLst/>
                      <a:latin typeface="Impact" pitchFamily="34" charset="0"/>
                    </a:rPr>
                    <a:t>Hus-</a:t>
                  </a:r>
                </a:p>
                <a:p>
                  <a:pPr algn="ctr">
                    <a:lnSpc>
                      <a:spcPct val="75000"/>
                    </a:lnSpc>
                  </a:pPr>
                  <a:r>
                    <a:rPr lang="en-US" b="0">
                      <a:solidFill>
                        <a:srgbClr val="660066"/>
                      </a:solidFill>
                      <a:effectLst/>
                      <a:latin typeface="Impact" pitchFamily="34" charset="0"/>
                    </a:rPr>
                    <a:t>band</a:t>
                  </a:r>
                  <a:endParaRPr lang="en-US" b="0">
                    <a:solidFill>
                      <a:srgbClr val="660066"/>
                    </a:solidFill>
                    <a:effectLst/>
                  </a:endParaRPr>
                </a:p>
              </p:txBody>
            </p:sp>
          </p:grpSp>
          <p:grpSp>
            <p:nvGrpSpPr>
              <p:cNvPr id="14" name="Group 64"/>
              <p:cNvGrpSpPr>
                <a:grpSpLocks/>
              </p:cNvGrpSpPr>
              <p:nvPr/>
            </p:nvGrpSpPr>
            <p:grpSpPr bwMode="auto">
              <a:xfrm>
                <a:off x="1294" y="1307"/>
                <a:ext cx="620" cy="502"/>
                <a:chOff x="3374" y="1299"/>
                <a:chExt cx="658" cy="525"/>
              </a:xfrm>
            </p:grpSpPr>
            <p:sp>
              <p:nvSpPr>
                <p:cNvPr id="356" name="Oval 65"/>
                <p:cNvSpPr>
                  <a:spLocks noChangeArrowheads="1"/>
                </p:cNvSpPr>
                <p:nvPr/>
              </p:nvSpPr>
              <p:spPr bwMode="auto">
                <a:xfrm>
                  <a:off x="3374" y="1299"/>
                  <a:ext cx="644" cy="525"/>
                </a:xfrm>
                <a:prstGeom prst="ellipse">
                  <a:avLst/>
                </a:prstGeom>
                <a:gradFill rotWithShape="0">
                  <a:gsLst>
                    <a:gs pos="0">
                      <a:srgbClr val="FFFFFF"/>
                    </a:gs>
                    <a:gs pos="100000">
                      <a:srgbClr val="CCFF99"/>
                    </a:gs>
                  </a:gsLst>
                  <a:path path="shape">
                    <a:fillToRect l="50000" t="50000" r="50000" b="50000"/>
                  </a:path>
                </a:gradFill>
                <a:ln w="9525">
                  <a:round/>
                  <a:headEnd/>
                  <a:tailEnd/>
                </a:ln>
                <a:effectLst/>
                <a:scene3d>
                  <a:camera prst="legacyPerspectiveBottomRight"/>
                  <a:lightRig rig="legacyNormal3" dir="t"/>
                </a:scene3d>
                <a:sp3d extrusionH="430200" prstMaterial="legacyMatte">
                  <a:bevelT w="13500" h="13500" prst="angle"/>
                  <a:bevelB w="13500" h="13500" prst="angle"/>
                  <a:extrusionClr>
                    <a:srgbClr val="CCFF99"/>
                  </a:extrusionClr>
                </a:sp3d>
              </p:spPr>
              <p:txBody>
                <a:bodyPr wrap="none" anchor="ctr">
                  <a:flatTx/>
                </a:bodyPr>
                <a:lstStyle/>
                <a:p>
                  <a:pPr algn="ctr">
                    <a:lnSpc>
                      <a:spcPct val="75000"/>
                    </a:lnSpc>
                  </a:pPr>
                  <a:endParaRPr lang="en-US" sz="2000" b="0">
                    <a:solidFill>
                      <a:srgbClr val="660066"/>
                    </a:solidFill>
                    <a:effectLst/>
                    <a:latin typeface="Impact" pitchFamily="34" charset="0"/>
                  </a:endParaRPr>
                </a:p>
              </p:txBody>
            </p:sp>
            <p:sp>
              <p:nvSpPr>
                <p:cNvPr id="357" name="Text Box 66"/>
                <p:cNvSpPr txBox="1">
                  <a:spLocks noChangeArrowheads="1"/>
                </p:cNvSpPr>
                <p:nvPr/>
              </p:nvSpPr>
              <p:spPr bwMode="auto">
                <a:xfrm>
                  <a:off x="3408" y="1454"/>
                  <a:ext cx="624" cy="286"/>
                </a:xfrm>
                <a:prstGeom prst="rect">
                  <a:avLst/>
                </a:prstGeom>
                <a:noFill/>
                <a:ln w="9525">
                  <a:noFill/>
                  <a:miter lim="800000"/>
                  <a:headEnd/>
                  <a:tailEnd/>
                </a:ln>
                <a:effectLst/>
              </p:spPr>
              <p:txBody>
                <a:bodyPr>
                  <a:spAutoFit/>
                </a:bodyPr>
                <a:lstStyle/>
                <a:p>
                  <a:pPr algn="ctr">
                    <a:lnSpc>
                      <a:spcPct val="75000"/>
                    </a:lnSpc>
                  </a:pPr>
                  <a:endParaRPr lang="en-US" sz="200" b="0">
                    <a:solidFill>
                      <a:srgbClr val="008000"/>
                    </a:solidFill>
                    <a:effectLst/>
                    <a:latin typeface="Impact" pitchFamily="34" charset="0"/>
                  </a:endParaRPr>
                </a:p>
                <a:p>
                  <a:pPr algn="ctr">
                    <a:lnSpc>
                      <a:spcPct val="75000"/>
                    </a:lnSpc>
                  </a:pPr>
                  <a:r>
                    <a:rPr lang="en-US" sz="2800" b="0">
                      <a:solidFill>
                        <a:srgbClr val="003300"/>
                      </a:solidFill>
                      <a:effectLst/>
                      <a:latin typeface="Impact" pitchFamily="34" charset="0"/>
                    </a:rPr>
                    <a:t>Wife</a:t>
                  </a:r>
                  <a:endParaRPr lang="en-US" sz="2800" b="0">
                    <a:solidFill>
                      <a:srgbClr val="003300"/>
                    </a:solidFill>
                    <a:effectLst/>
                  </a:endParaRPr>
                </a:p>
              </p:txBody>
            </p:sp>
          </p:grpSp>
          <p:grpSp>
            <p:nvGrpSpPr>
              <p:cNvPr id="15" name="Group 67"/>
              <p:cNvGrpSpPr>
                <a:grpSpLocks/>
              </p:cNvGrpSpPr>
              <p:nvPr/>
            </p:nvGrpSpPr>
            <p:grpSpPr bwMode="auto">
              <a:xfrm>
                <a:off x="672" y="2043"/>
                <a:ext cx="734" cy="501"/>
                <a:chOff x="672" y="2043"/>
                <a:chExt cx="734" cy="501"/>
              </a:xfrm>
            </p:grpSpPr>
            <p:sp>
              <p:nvSpPr>
                <p:cNvPr id="354" name="Oval 68"/>
                <p:cNvSpPr>
                  <a:spLocks noChangeArrowheads="1"/>
                </p:cNvSpPr>
                <p:nvPr/>
              </p:nvSpPr>
              <p:spPr bwMode="auto">
                <a:xfrm>
                  <a:off x="720" y="2043"/>
                  <a:ext cx="605" cy="501"/>
                </a:xfrm>
                <a:prstGeom prst="ellipse">
                  <a:avLst/>
                </a:prstGeom>
                <a:gradFill rotWithShape="0">
                  <a:gsLst>
                    <a:gs pos="0">
                      <a:schemeClr val="bg1"/>
                    </a:gs>
                    <a:gs pos="100000">
                      <a:srgbClr val="FFCCCC"/>
                    </a:gs>
                  </a:gsLst>
                  <a:path path="shape">
                    <a:fillToRect l="50000" t="50000" r="50000" b="50000"/>
                  </a:path>
                </a:gradFill>
                <a:ln w="9525">
                  <a:round/>
                  <a:headEnd/>
                  <a:tailEnd/>
                </a:ln>
                <a:effectLst/>
                <a:scene3d>
                  <a:camera prst="legacyPerspectiveBottom"/>
                  <a:lightRig rig="legacyNormal3" dir="t"/>
                </a:scene3d>
                <a:sp3d extrusionH="887400" prstMaterial="legacyMatte">
                  <a:bevelT w="13500" h="13500" prst="angle"/>
                  <a:bevelB w="13500" h="13500" prst="angle"/>
                  <a:extrusionClr>
                    <a:srgbClr val="FFCCCC"/>
                  </a:extrusionClr>
                </a:sp3d>
              </p:spPr>
              <p:txBody>
                <a:bodyPr wrap="none" anchor="ctr">
                  <a:flatTx/>
                </a:bodyPr>
                <a:lstStyle/>
                <a:p>
                  <a:pPr algn="ctr"/>
                  <a:endParaRPr lang="en-US" sz="2800">
                    <a:solidFill>
                      <a:srgbClr val="6600CC"/>
                    </a:solidFill>
                    <a:effectLst/>
                    <a:latin typeface="Impact" pitchFamily="34" charset="0"/>
                  </a:endParaRPr>
                </a:p>
              </p:txBody>
            </p:sp>
            <p:sp>
              <p:nvSpPr>
                <p:cNvPr id="355" name="Text Box 69"/>
                <p:cNvSpPr txBox="1">
                  <a:spLocks noChangeArrowheads="1"/>
                </p:cNvSpPr>
                <p:nvPr/>
              </p:nvSpPr>
              <p:spPr bwMode="auto">
                <a:xfrm>
                  <a:off x="672" y="2208"/>
                  <a:ext cx="734" cy="212"/>
                </a:xfrm>
                <a:prstGeom prst="rect">
                  <a:avLst/>
                </a:prstGeom>
                <a:noFill/>
                <a:ln w="9525">
                  <a:noFill/>
                  <a:miter lim="800000"/>
                  <a:headEnd/>
                  <a:tailEnd/>
                </a:ln>
                <a:effectLst/>
              </p:spPr>
              <p:txBody>
                <a:bodyPr>
                  <a:spAutoFit/>
                </a:bodyPr>
                <a:lstStyle/>
                <a:p>
                  <a:pPr algn="ctr"/>
                  <a:endParaRPr lang="en-US" sz="200">
                    <a:solidFill>
                      <a:srgbClr val="6600CC"/>
                    </a:solidFill>
                    <a:effectLst/>
                    <a:latin typeface="Impact" pitchFamily="34" charset="0"/>
                  </a:endParaRPr>
                </a:p>
                <a:p>
                  <a:pPr algn="ctr">
                    <a:lnSpc>
                      <a:spcPct val="50000"/>
                    </a:lnSpc>
                  </a:pPr>
                  <a:r>
                    <a:rPr lang="en-US" sz="2800" b="0">
                      <a:solidFill>
                        <a:srgbClr val="800000"/>
                      </a:solidFill>
                      <a:effectLst/>
                      <a:latin typeface="Fette Engschrift" pitchFamily="2" charset="0"/>
                    </a:rPr>
                    <a:t>Children</a:t>
                  </a:r>
                </a:p>
              </p:txBody>
            </p:sp>
          </p:grpSp>
          <p:sp>
            <p:nvSpPr>
              <p:cNvPr id="352" name="Oval 71"/>
              <p:cNvSpPr>
                <a:spLocks noChangeArrowheads="1"/>
              </p:cNvSpPr>
              <p:nvPr/>
            </p:nvSpPr>
            <p:spPr bwMode="auto">
              <a:xfrm>
                <a:off x="687" y="432"/>
                <a:ext cx="659" cy="584"/>
              </a:xfrm>
              <a:prstGeom prst="ellipse">
                <a:avLst/>
              </a:prstGeom>
              <a:gradFill rotWithShape="0">
                <a:gsLst>
                  <a:gs pos="0">
                    <a:schemeClr val="bg1"/>
                  </a:gs>
                  <a:gs pos="100000">
                    <a:srgbClr val="FFFFFF"/>
                  </a:gs>
                </a:gsLst>
                <a:lin ang="5400000" scaled="1"/>
              </a:gradFill>
              <a:ln w="12700">
                <a:round/>
                <a:headEnd/>
                <a:tailEnd/>
              </a:ln>
              <a:effectLst/>
              <a:scene3d>
                <a:camera prst="legacyPerspectiveTop"/>
                <a:lightRig rig="legacyNormal3" dir="t"/>
              </a:scene3d>
              <a:sp3d extrusionH="887400" prstMaterial="legacyMatte">
                <a:bevelT w="13500" h="13500" prst="angle"/>
                <a:bevelB w="13500" h="13500" prst="angle"/>
                <a:extrusionClr>
                  <a:srgbClr val="FFFFFF"/>
                </a:extrusionClr>
              </a:sp3d>
            </p:spPr>
            <p:txBody>
              <a:bodyPr wrap="none" anchor="ctr">
                <a:flatTx/>
              </a:bodyPr>
              <a:lstStyle/>
              <a:p>
                <a:pPr algn="ctr"/>
                <a:endParaRPr lang="en-US" sz="4800">
                  <a:solidFill>
                    <a:srgbClr val="6600CC"/>
                  </a:solidFill>
                  <a:effectLst/>
                  <a:latin typeface="Impact" pitchFamily="34" charset="0"/>
                </a:endParaRPr>
              </a:p>
            </p:txBody>
          </p:sp>
        </p:grpSp>
        <p:sp>
          <p:nvSpPr>
            <p:cNvPr id="364" name="WordArt 143"/>
            <p:cNvSpPr>
              <a:spLocks noChangeArrowheads="1" noChangeShapeType="1" noTextEdit="1"/>
            </p:cNvSpPr>
            <p:nvPr/>
          </p:nvSpPr>
          <p:spPr bwMode="auto">
            <a:xfrm>
              <a:off x="4174036" y="1871805"/>
              <a:ext cx="808535" cy="383889"/>
            </a:xfrm>
            <a:prstGeom prst="rect">
              <a:avLst/>
            </a:prstGeom>
          </p:spPr>
          <p:txBody>
            <a:bodyPr wrap="none" fromWordArt="1">
              <a:prstTxWarp prst="textPlain">
                <a:avLst>
                  <a:gd name="adj" fmla="val 50000"/>
                </a:avLst>
              </a:prstTxWarp>
            </a:bodyPr>
            <a:lstStyle/>
            <a:p>
              <a:pPr algn="ctr">
                <a:lnSpc>
                  <a:spcPct val="75000"/>
                </a:lnSpc>
              </a:pPr>
              <a:r>
                <a:rPr lang="en-US" sz="3600" b="0" kern="10">
                  <a:ln w="19050">
                    <a:solidFill>
                      <a:srgbClr val="6600CC"/>
                    </a:solidFill>
                    <a:round/>
                    <a:headEnd/>
                    <a:tailEnd/>
                  </a:ln>
                  <a:gradFill rotWithShape="0">
                    <a:gsLst>
                      <a:gs pos="0">
                        <a:srgbClr val="CCECFF"/>
                      </a:gs>
                      <a:gs pos="50000">
                        <a:srgbClr val="FFFFFF"/>
                      </a:gs>
                      <a:gs pos="100000">
                        <a:srgbClr val="CCECFF"/>
                      </a:gs>
                    </a:gsLst>
                    <a:lin ang="2700000" scaled="1"/>
                  </a:gradFill>
                  <a:effectLst>
                    <a:outerShdw dist="35921" dir="2700000" algn="ctr" rotWithShape="0">
                      <a:srgbClr val="FFFFFF"/>
                    </a:outerShdw>
                  </a:effectLst>
                  <a:latin typeface="Impact"/>
                </a:rPr>
                <a:t>God</a:t>
              </a:r>
            </a:p>
          </p:txBody>
        </p:sp>
      </p:grpSp>
      <p:sp>
        <p:nvSpPr>
          <p:cNvPr id="248" name="Text Box 20"/>
          <p:cNvSpPr txBox="1">
            <a:spLocks noChangeArrowheads="1"/>
          </p:cNvSpPr>
          <p:nvPr/>
        </p:nvSpPr>
        <p:spPr bwMode="auto">
          <a:xfrm>
            <a:off x="6648450" y="990600"/>
            <a:ext cx="1790700" cy="553998"/>
          </a:xfrm>
          <a:prstGeom prst="rect">
            <a:avLst/>
          </a:prstGeom>
          <a:noFill/>
          <a:ln w="9525">
            <a:noFill/>
            <a:miter lim="800000"/>
            <a:headEnd/>
            <a:tailEnd/>
          </a:ln>
          <a:effectLst>
            <a:outerShdw dist="12700" dir="2700000" algn="ctr" rotWithShape="0">
              <a:schemeClr val="bg1"/>
            </a:outerShdw>
          </a:effectLst>
        </p:spPr>
        <p:txBody>
          <a:bodyPr wrap="square">
            <a:spAutoFit/>
          </a:bodyPr>
          <a:lstStyle/>
          <a:p>
            <a:pPr algn="ctr">
              <a:lnSpc>
                <a:spcPts val="1800"/>
              </a:lnSpc>
            </a:pPr>
            <a:r>
              <a:rPr lang="en-US" sz="2200" b="0">
                <a:ln>
                  <a:solidFill>
                    <a:srgbClr val="00CC99">
                      <a:lumMod val="20000"/>
                      <a:lumOff val="80000"/>
                    </a:srgbClr>
                  </a:solidFill>
                </a:ln>
                <a:solidFill>
                  <a:srgbClr val="0000CC"/>
                </a:solidFill>
                <a:effectLst/>
                <a:latin typeface="Aharoni" pitchFamily="2" charset="-79"/>
                <a:cs typeface="Aharoni" pitchFamily="2" charset="-79"/>
              </a:rPr>
              <a:t>Perfection</a:t>
            </a:r>
            <a:r>
              <a:rPr lang="en-US" sz="2200" b="0">
                <a:ln>
                  <a:solidFill>
                    <a:srgbClr val="000000"/>
                  </a:solidFill>
                </a:ln>
                <a:solidFill>
                  <a:srgbClr val="00FFFF"/>
                </a:solidFill>
                <a:effectLst/>
                <a:latin typeface="Aharoni" pitchFamily="2" charset="-79"/>
                <a:cs typeface="Aharoni" pitchFamily="2" charset="-79"/>
              </a:rPr>
              <a:t> </a:t>
            </a:r>
            <a:r>
              <a:rPr lang="en-US" sz="2200" b="0">
                <a:ln>
                  <a:solidFill>
                    <a:srgbClr val="00CC99">
                      <a:lumMod val="20000"/>
                      <a:lumOff val="80000"/>
                    </a:srgbClr>
                  </a:solidFill>
                </a:ln>
                <a:solidFill>
                  <a:srgbClr val="0000CC"/>
                </a:solidFill>
                <a:effectLst/>
                <a:latin typeface="Aharoni" pitchFamily="2" charset="-79"/>
                <a:cs typeface="Aharoni" pitchFamily="2" charset="-79"/>
              </a:rPr>
              <a:t>of</a:t>
            </a:r>
            <a:r>
              <a:rPr lang="en-US" sz="2200" b="0">
                <a:ln>
                  <a:solidFill>
                    <a:srgbClr val="000000"/>
                  </a:solidFill>
                </a:ln>
                <a:solidFill>
                  <a:srgbClr val="00FFFF"/>
                </a:solidFill>
                <a:effectLst/>
                <a:latin typeface="Aharoni" pitchFamily="2" charset="-79"/>
                <a:cs typeface="Aharoni" pitchFamily="2" charset="-79"/>
              </a:rPr>
              <a:t> </a:t>
            </a:r>
            <a:r>
              <a:rPr lang="en-US" sz="2200" b="0">
                <a:ln>
                  <a:solidFill>
                    <a:srgbClr val="00CC99">
                      <a:lumMod val="20000"/>
                      <a:lumOff val="80000"/>
                    </a:srgbClr>
                  </a:solidFill>
                </a:ln>
                <a:solidFill>
                  <a:srgbClr val="0000CC"/>
                </a:solidFill>
                <a:effectLst/>
                <a:latin typeface="Aharoni" pitchFamily="2" charset="-79"/>
                <a:cs typeface="Aharoni" pitchFamily="2" charset="-79"/>
              </a:rPr>
              <a:t>dominion</a:t>
            </a:r>
          </a:p>
        </p:txBody>
      </p:sp>
      <p:sp>
        <p:nvSpPr>
          <p:cNvPr id="278" name="Text Box 21"/>
          <p:cNvSpPr txBox="1">
            <a:spLocks noChangeArrowheads="1"/>
          </p:cNvSpPr>
          <p:nvPr/>
        </p:nvSpPr>
        <p:spPr bwMode="auto">
          <a:xfrm>
            <a:off x="304800" y="5105400"/>
            <a:ext cx="2590800" cy="425758"/>
          </a:xfrm>
          <a:prstGeom prst="rect">
            <a:avLst/>
          </a:prstGeom>
          <a:noFill/>
          <a:ln w="9525">
            <a:noFill/>
            <a:miter lim="800000"/>
            <a:headEnd/>
            <a:tailEnd/>
          </a:ln>
          <a:effectLst>
            <a:outerShdw dist="25400" dir="2021404" algn="ctr" rotWithShape="0">
              <a:schemeClr val="bg1"/>
            </a:outerShdw>
          </a:effectLst>
        </p:spPr>
        <p:txBody>
          <a:bodyPr wrap="square">
            <a:spAutoFit/>
          </a:bodyPr>
          <a:lstStyle/>
          <a:p>
            <a:pPr algn="ctr">
              <a:lnSpc>
                <a:spcPts val="2600"/>
              </a:lnSpc>
            </a:pPr>
            <a:r>
              <a:rPr lang="en-US" b="0">
                <a:solidFill>
                  <a:srgbClr val="0000FF"/>
                </a:solidFill>
                <a:effectLst/>
                <a:latin typeface="Arial Black" pitchFamily="34" charset="0"/>
              </a:rPr>
              <a:t>Individual FPF</a:t>
            </a:r>
            <a:endParaRPr lang="en-US" b="0" dirty="0">
              <a:solidFill>
                <a:srgbClr val="0000FF"/>
              </a:solidFill>
              <a:effectLst/>
              <a:latin typeface="Arial Black" pitchFamily="34" charset="0"/>
            </a:endParaRPr>
          </a:p>
        </p:txBody>
      </p:sp>
      <p:grpSp>
        <p:nvGrpSpPr>
          <p:cNvPr id="16" name="Group 93"/>
          <p:cNvGrpSpPr>
            <a:grpSpLocks/>
          </p:cNvGrpSpPr>
          <p:nvPr/>
        </p:nvGrpSpPr>
        <p:grpSpPr bwMode="auto">
          <a:xfrm>
            <a:off x="1179513" y="2649538"/>
            <a:ext cx="866775" cy="1428750"/>
            <a:chOff x="743" y="1141"/>
            <a:chExt cx="546" cy="900"/>
          </a:xfrm>
        </p:grpSpPr>
        <p:sp>
          <p:nvSpPr>
            <p:cNvPr id="281" name="AutoShape 94"/>
            <p:cNvSpPr>
              <a:spLocks noChangeArrowheads="1"/>
            </p:cNvSpPr>
            <p:nvPr/>
          </p:nvSpPr>
          <p:spPr bwMode="auto">
            <a:xfrm rot="-5400000">
              <a:off x="937" y="1200"/>
              <a:ext cx="206" cy="499"/>
            </a:xfrm>
            <a:prstGeom prst="curvedLeftArrow">
              <a:avLst>
                <a:gd name="adj1" fmla="val 48447"/>
                <a:gd name="adj2" fmla="val 96893"/>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282" name="AutoShape 95"/>
            <p:cNvSpPr>
              <a:spLocks noChangeArrowheads="1"/>
            </p:cNvSpPr>
            <p:nvPr/>
          </p:nvSpPr>
          <p:spPr bwMode="auto">
            <a:xfrm rot="-5400000">
              <a:off x="937" y="1200"/>
              <a:ext cx="206" cy="499"/>
            </a:xfrm>
            <a:prstGeom prst="curvedLeftArrow">
              <a:avLst>
                <a:gd name="adj1" fmla="val 48447"/>
                <a:gd name="adj2" fmla="val 96893"/>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283" name="AutoShape 96"/>
            <p:cNvSpPr>
              <a:spLocks noChangeArrowheads="1"/>
            </p:cNvSpPr>
            <p:nvPr/>
          </p:nvSpPr>
          <p:spPr bwMode="auto">
            <a:xfrm rot="-5400000">
              <a:off x="937" y="1200"/>
              <a:ext cx="206" cy="499"/>
            </a:xfrm>
            <a:prstGeom prst="curvedLeftArrow">
              <a:avLst>
                <a:gd name="adj1" fmla="val 48447"/>
                <a:gd name="adj2" fmla="val 96893"/>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284" name="AutoShape 97"/>
            <p:cNvSpPr>
              <a:spLocks noChangeArrowheads="1"/>
            </p:cNvSpPr>
            <p:nvPr/>
          </p:nvSpPr>
          <p:spPr bwMode="auto">
            <a:xfrm rot="-16200000">
              <a:off x="893" y="1544"/>
              <a:ext cx="207" cy="499"/>
            </a:xfrm>
            <a:prstGeom prst="curvedLeftArrow">
              <a:avLst>
                <a:gd name="adj1" fmla="val 48213"/>
                <a:gd name="adj2" fmla="val 96425"/>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285" name="AutoShape 98"/>
            <p:cNvSpPr>
              <a:spLocks noChangeArrowheads="1"/>
            </p:cNvSpPr>
            <p:nvPr/>
          </p:nvSpPr>
          <p:spPr bwMode="auto">
            <a:xfrm rot="-16200000">
              <a:off x="889" y="1544"/>
              <a:ext cx="207" cy="499"/>
            </a:xfrm>
            <a:prstGeom prst="curvedLeftArrow">
              <a:avLst>
                <a:gd name="adj1" fmla="val 48213"/>
                <a:gd name="adj2" fmla="val 96425"/>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286" name="AutoShape 99"/>
            <p:cNvSpPr>
              <a:spLocks noChangeArrowheads="1"/>
            </p:cNvSpPr>
            <p:nvPr/>
          </p:nvSpPr>
          <p:spPr bwMode="auto">
            <a:xfrm rot="-16200000">
              <a:off x="889" y="1544"/>
              <a:ext cx="207" cy="499"/>
            </a:xfrm>
            <a:prstGeom prst="curvedLeftArrow">
              <a:avLst>
                <a:gd name="adj1" fmla="val 48213"/>
                <a:gd name="adj2" fmla="val 96425"/>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287" name="AutoShape 100"/>
            <p:cNvSpPr>
              <a:spLocks noChangeArrowheads="1"/>
            </p:cNvSpPr>
            <p:nvPr/>
          </p:nvSpPr>
          <p:spPr bwMode="auto">
            <a:xfrm rot="-10800000">
              <a:off x="834" y="1141"/>
              <a:ext cx="137" cy="824"/>
            </a:xfrm>
            <a:prstGeom prst="curvedLeftArrow">
              <a:avLst>
                <a:gd name="adj1" fmla="val 120292"/>
                <a:gd name="adj2" fmla="val 240584"/>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288" name="AutoShape 101"/>
            <p:cNvSpPr>
              <a:spLocks noChangeArrowheads="1"/>
            </p:cNvSpPr>
            <p:nvPr/>
          </p:nvSpPr>
          <p:spPr bwMode="auto">
            <a:xfrm rot="-10800000">
              <a:off x="834" y="1141"/>
              <a:ext cx="137" cy="824"/>
            </a:xfrm>
            <a:prstGeom prst="curvedLeftArrow">
              <a:avLst>
                <a:gd name="adj1" fmla="val 120292"/>
                <a:gd name="adj2" fmla="val 240584"/>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289" name="AutoShape 102"/>
            <p:cNvSpPr>
              <a:spLocks noChangeArrowheads="1"/>
            </p:cNvSpPr>
            <p:nvPr/>
          </p:nvSpPr>
          <p:spPr bwMode="auto">
            <a:xfrm rot="-10800000">
              <a:off x="834" y="1141"/>
              <a:ext cx="137" cy="824"/>
            </a:xfrm>
            <a:prstGeom prst="curvedLeftArrow">
              <a:avLst>
                <a:gd name="adj1" fmla="val 120292"/>
                <a:gd name="adj2" fmla="val 240584"/>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290" name="AutoShape 103"/>
            <p:cNvSpPr>
              <a:spLocks noChangeArrowheads="1"/>
            </p:cNvSpPr>
            <p:nvPr/>
          </p:nvSpPr>
          <p:spPr bwMode="auto">
            <a:xfrm>
              <a:off x="1061" y="1217"/>
              <a:ext cx="137" cy="824"/>
            </a:xfrm>
            <a:prstGeom prst="curvedLeftArrow">
              <a:avLst>
                <a:gd name="adj1" fmla="val 120292"/>
                <a:gd name="adj2" fmla="val 240584"/>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291" name="AutoShape 104"/>
            <p:cNvSpPr>
              <a:spLocks noChangeArrowheads="1"/>
            </p:cNvSpPr>
            <p:nvPr/>
          </p:nvSpPr>
          <p:spPr bwMode="auto">
            <a:xfrm>
              <a:off x="1061" y="1210"/>
              <a:ext cx="137" cy="824"/>
            </a:xfrm>
            <a:prstGeom prst="curvedLeftArrow">
              <a:avLst>
                <a:gd name="adj1" fmla="val 120292"/>
                <a:gd name="adj2" fmla="val 240584"/>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292" name="AutoShape 105"/>
            <p:cNvSpPr>
              <a:spLocks noChangeArrowheads="1"/>
            </p:cNvSpPr>
            <p:nvPr/>
          </p:nvSpPr>
          <p:spPr bwMode="auto">
            <a:xfrm>
              <a:off x="1061" y="1210"/>
              <a:ext cx="137" cy="824"/>
            </a:xfrm>
            <a:prstGeom prst="curvedLeftArrow">
              <a:avLst>
                <a:gd name="adj1" fmla="val 120292"/>
                <a:gd name="adj2" fmla="val 240584"/>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grpSp>
      <p:grpSp>
        <p:nvGrpSpPr>
          <p:cNvPr id="17" name="Group 114"/>
          <p:cNvGrpSpPr>
            <a:grpSpLocks/>
          </p:cNvGrpSpPr>
          <p:nvPr/>
        </p:nvGrpSpPr>
        <p:grpSpPr bwMode="auto">
          <a:xfrm>
            <a:off x="955675" y="3135313"/>
            <a:ext cx="1263650" cy="1757363"/>
            <a:chOff x="1377" y="1683"/>
            <a:chExt cx="845" cy="1157"/>
          </a:xfrm>
        </p:grpSpPr>
        <p:sp>
          <p:nvSpPr>
            <p:cNvPr id="269" name="Line 115"/>
            <p:cNvSpPr>
              <a:spLocks noChangeShapeType="1"/>
            </p:cNvSpPr>
            <p:nvPr/>
          </p:nvSpPr>
          <p:spPr bwMode="auto">
            <a:xfrm rot="19176174" flipH="1">
              <a:off x="1377" y="1683"/>
              <a:ext cx="4" cy="1126"/>
            </a:xfrm>
            <a:prstGeom prst="line">
              <a:avLst/>
            </a:prstGeom>
            <a:noFill/>
            <a:ln w="57150">
              <a:solidFill>
                <a:srgbClr val="99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270" name="Line 116"/>
            <p:cNvSpPr>
              <a:spLocks noChangeShapeType="1"/>
            </p:cNvSpPr>
            <p:nvPr/>
          </p:nvSpPr>
          <p:spPr bwMode="auto">
            <a:xfrm rot="2478685">
              <a:off x="2218" y="1714"/>
              <a:ext cx="4" cy="1126"/>
            </a:xfrm>
            <a:prstGeom prst="line">
              <a:avLst/>
            </a:prstGeom>
            <a:noFill/>
            <a:ln w="57150">
              <a:solidFill>
                <a:srgbClr val="99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grpSp>
        <p:nvGrpSpPr>
          <p:cNvPr id="18" name="Group 111"/>
          <p:cNvGrpSpPr>
            <a:grpSpLocks/>
          </p:cNvGrpSpPr>
          <p:nvPr/>
        </p:nvGrpSpPr>
        <p:grpSpPr bwMode="auto">
          <a:xfrm>
            <a:off x="960438" y="1841500"/>
            <a:ext cx="1238250" cy="1784350"/>
            <a:chOff x="1380" y="831"/>
            <a:chExt cx="828" cy="1175"/>
          </a:xfrm>
        </p:grpSpPr>
        <p:sp>
          <p:nvSpPr>
            <p:cNvPr id="271" name="Line 112"/>
            <p:cNvSpPr>
              <a:spLocks noChangeShapeType="1"/>
            </p:cNvSpPr>
            <p:nvPr/>
          </p:nvSpPr>
          <p:spPr bwMode="auto">
            <a:xfrm rot="2478685">
              <a:off x="1380" y="880"/>
              <a:ext cx="4" cy="1126"/>
            </a:xfrm>
            <a:prstGeom prst="line">
              <a:avLst/>
            </a:prstGeom>
            <a:noFill/>
            <a:ln w="57150">
              <a:solidFill>
                <a:srgbClr val="99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272" name="Line 113"/>
            <p:cNvSpPr>
              <a:spLocks noChangeShapeType="1"/>
            </p:cNvSpPr>
            <p:nvPr/>
          </p:nvSpPr>
          <p:spPr bwMode="auto">
            <a:xfrm rot="19038451" flipH="1">
              <a:off x="2204" y="831"/>
              <a:ext cx="4" cy="1126"/>
            </a:xfrm>
            <a:prstGeom prst="line">
              <a:avLst/>
            </a:prstGeom>
            <a:noFill/>
            <a:ln w="57150">
              <a:solidFill>
                <a:srgbClr val="99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grpSp>
        <p:nvGrpSpPr>
          <p:cNvPr id="19" name="Group 126"/>
          <p:cNvGrpSpPr>
            <a:grpSpLocks/>
          </p:cNvGrpSpPr>
          <p:nvPr/>
        </p:nvGrpSpPr>
        <p:grpSpPr bwMode="auto">
          <a:xfrm>
            <a:off x="1090613" y="1600200"/>
            <a:ext cx="1046163" cy="927100"/>
            <a:chOff x="1467" y="672"/>
            <a:chExt cx="700" cy="611"/>
          </a:xfrm>
        </p:grpSpPr>
        <p:sp>
          <p:nvSpPr>
            <p:cNvPr id="261" name="Oval 127"/>
            <p:cNvSpPr>
              <a:spLocks noChangeArrowheads="1"/>
            </p:cNvSpPr>
            <p:nvPr/>
          </p:nvSpPr>
          <p:spPr bwMode="auto">
            <a:xfrm>
              <a:off x="1467" y="672"/>
              <a:ext cx="700" cy="611"/>
            </a:xfrm>
            <a:prstGeom prst="ellipse">
              <a:avLst/>
            </a:prstGeom>
            <a:gradFill rotWithShape="0">
              <a:gsLst>
                <a:gs pos="0">
                  <a:schemeClr val="bg1"/>
                </a:gs>
                <a:gs pos="100000">
                  <a:srgbClr val="FFFFFF"/>
                </a:gs>
              </a:gsLst>
              <a:lin ang="5400000" scaled="1"/>
            </a:gradFill>
            <a:ln w="12700">
              <a:round/>
              <a:headEnd/>
              <a:tailEnd/>
            </a:ln>
            <a:effectLst/>
            <a:scene3d>
              <a:camera prst="legacyPerspectiveTop"/>
              <a:lightRig rig="legacyNormal3" dir="t"/>
            </a:scene3d>
            <a:sp3d extrusionH="887400" prstMaterial="legacyMatte">
              <a:bevelT w="13500" h="13500" prst="angle"/>
              <a:bevelB w="13500" h="13500" prst="angle"/>
              <a:extrusionClr>
                <a:srgbClr val="FFFFFF"/>
              </a:extrusionClr>
            </a:sp3d>
          </p:spPr>
          <p:txBody>
            <a:bodyPr wrap="none" anchor="ctr">
              <a:flatTx/>
            </a:bodyPr>
            <a:lstStyle/>
            <a:p>
              <a:pPr algn="ctr"/>
              <a:endParaRPr lang="en-US" sz="4800">
                <a:solidFill>
                  <a:srgbClr val="6600CC"/>
                </a:solidFill>
                <a:effectLst/>
                <a:latin typeface="Impact" pitchFamily="34" charset="0"/>
              </a:endParaRPr>
            </a:p>
          </p:txBody>
        </p:sp>
        <p:sp>
          <p:nvSpPr>
            <p:cNvPr id="262" name="WordArt 128"/>
            <p:cNvSpPr>
              <a:spLocks noChangeArrowheads="1" noChangeShapeType="1" noTextEdit="1"/>
            </p:cNvSpPr>
            <p:nvPr/>
          </p:nvSpPr>
          <p:spPr bwMode="auto">
            <a:xfrm>
              <a:off x="1536" y="851"/>
              <a:ext cx="541" cy="253"/>
            </a:xfrm>
            <a:prstGeom prst="rect">
              <a:avLst/>
            </a:prstGeom>
          </p:spPr>
          <p:txBody>
            <a:bodyPr wrap="none" fromWordArt="1">
              <a:prstTxWarp prst="textPlain">
                <a:avLst>
                  <a:gd name="adj" fmla="val 50000"/>
                </a:avLst>
              </a:prstTxWarp>
            </a:bodyPr>
            <a:lstStyle/>
            <a:p>
              <a:pPr algn="ctr">
                <a:lnSpc>
                  <a:spcPct val="75000"/>
                </a:lnSpc>
              </a:pPr>
              <a:r>
                <a:rPr lang="en-US" sz="3600" b="0" kern="10">
                  <a:ln w="19050">
                    <a:solidFill>
                      <a:srgbClr val="6600CC"/>
                    </a:solidFill>
                    <a:round/>
                    <a:headEnd/>
                    <a:tailEnd/>
                  </a:ln>
                  <a:gradFill rotWithShape="0">
                    <a:gsLst>
                      <a:gs pos="0">
                        <a:srgbClr val="CCECFF"/>
                      </a:gs>
                      <a:gs pos="50000">
                        <a:srgbClr val="FFFFFF"/>
                      </a:gs>
                      <a:gs pos="100000">
                        <a:srgbClr val="CCECFF"/>
                      </a:gs>
                    </a:gsLst>
                    <a:lin ang="2700000" scaled="1"/>
                  </a:gradFill>
                  <a:effectLst>
                    <a:outerShdw dist="35921" dir="2700000" algn="ctr" rotWithShape="0">
                      <a:srgbClr val="FFFFFF"/>
                    </a:outerShdw>
                  </a:effectLst>
                  <a:latin typeface="Impact"/>
                </a:rPr>
                <a:t>God</a:t>
              </a:r>
            </a:p>
          </p:txBody>
        </p:sp>
      </p:grpSp>
      <p:sp>
        <p:nvSpPr>
          <p:cNvPr id="273" name="Text Box 20"/>
          <p:cNvSpPr txBox="1">
            <a:spLocks noChangeArrowheads="1"/>
          </p:cNvSpPr>
          <p:nvPr/>
        </p:nvSpPr>
        <p:spPr bwMode="auto">
          <a:xfrm>
            <a:off x="342900" y="609600"/>
            <a:ext cx="2514600" cy="430887"/>
          </a:xfrm>
          <a:prstGeom prst="rect">
            <a:avLst/>
          </a:prstGeom>
          <a:noFill/>
          <a:ln w="9525">
            <a:noFill/>
            <a:miter lim="800000"/>
            <a:headEnd/>
            <a:tailEnd/>
          </a:ln>
          <a:effectLst>
            <a:outerShdw dist="12700" dir="2700000" algn="ctr" rotWithShape="0">
              <a:schemeClr val="bg1"/>
            </a:outerShdw>
          </a:effectLst>
        </p:spPr>
        <p:txBody>
          <a:bodyPr wrap="square">
            <a:spAutoFit/>
          </a:bodyPr>
          <a:lstStyle/>
          <a:p>
            <a:pPr algn="ctr"/>
            <a:r>
              <a:rPr lang="en-US" sz="2200">
                <a:solidFill>
                  <a:srgbClr val="0000CC"/>
                </a:solidFill>
                <a:effectLst/>
                <a:latin typeface="Arial Black" pitchFamily="34" charset="0"/>
              </a:rPr>
              <a:t>First blessing</a:t>
            </a:r>
            <a:endParaRPr lang="en-US" sz="2200" dirty="0">
              <a:solidFill>
                <a:srgbClr val="0000CC"/>
              </a:solidFill>
              <a:effectLst/>
              <a:latin typeface="Arial Black" pitchFamily="34" charset="0"/>
            </a:endParaRPr>
          </a:p>
        </p:txBody>
      </p:sp>
      <p:sp>
        <p:nvSpPr>
          <p:cNvPr id="274" name="Text Box 20"/>
          <p:cNvSpPr txBox="1">
            <a:spLocks noChangeArrowheads="1"/>
          </p:cNvSpPr>
          <p:nvPr/>
        </p:nvSpPr>
        <p:spPr bwMode="auto">
          <a:xfrm>
            <a:off x="609600" y="990600"/>
            <a:ext cx="1981200" cy="580928"/>
          </a:xfrm>
          <a:prstGeom prst="rect">
            <a:avLst/>
          </a:prstGeom>
          <a:noFill/>
          <a:ln w="9525">
            <a:noFill/>
            <a:miter lim="800000"/>
            <a:headEnd/>
            <a:tailEnd/>
          </a:ln>
          <a:effectLst>
            <a:outerShdw dist="12700" dir="2700000" algn="ctr" rotWithShape="0">
              <a:schemeClr val="bg1"/>
            </a:outerShdw>
          </a:effectLst>
        </p:spPr>
        <p:txBody>
          <a:bodyPr wrap="square">
            <a:spAutoFit/>
          </a:bodyPr>
          <a:lstStyle/>
          <a:p>
            <a:pPr algn="ctr">
              <a:lnSpc>
                <a:spcPts val="1800"/>
              </a:lnSpc>
            </a:pPr>
            <a:r>
              <a:rPr lang="en-US" sz="2200" b="0">
                <a:ln>
                  <a:solidFill>
                    <a:srgbClr val="00CC99">
                      <a:lumMod val="20000"/>
                      <a:lumOff val="80000"/>
                    </a:srgbClr>
                  </a:solidFill>
                </a:ln>
                <a:solidFill>
                  <a:srgbClr val="0000CC"/>
                </a:solidFill>
                <a:effectLst/>
                <a:latin typeface="Aharoni" pitchFamily="2" charset="-79"/>
                <a:cs typeface="Aharoni" pitchFamily="2" charset="-79"/>
              </a:rPr>
              <a:t>Individual perfection</a:t>
            </a:r>
          </a:p>
        </p:txBody>
      </p:sp>
      <p:sp>
        <p:nvSpPr>
          <p:cNvPr id="276" name="Text Box 20"/>
          <p:cNvSpPr txBox="1">
            <a:spLocks noChangeArrowheads="1"/>
          </p:cNvSpPr>
          <p:nvPr/>
        </p:nvSpPr>
        <p:spPr bwMode="auto">
          <a:xfrm>
            <a:off x="3124200" y="609600"/>
            <a:ext cx="2895600" cy="430887"/>
          </a:xfrm>
          <a:prstGeom prst="rect">
            <a:avLst/>
          </a:prstGeom>
          <a:noFill/>
          <a:ln w="9525">
            <a:noFill/>
            <a:miter lim="800000"/>
            <a:headEnd/>
            <a:tailEnd/>
          </a:ln>
          <a:effectLst>
            <a:outerShdw dist="12700" dir="2700000" algn="ctr" rotWithShape="0">
              <a:schemeClr val="bg1"/>
            </a:outerShdw>
          </a:effectLst>
        </p:spPr>
        <p:txBody>
          <a:bodyPr wrap="square">
            <a:spAutoFit/>
          </a:bodyPr>
          <a:lstStyle/>
          <a:p>
            <a:pPr algn="ctr"/>
            <a:r>
              <a:rPr lang="en-US" sz="2200">
                <a:solidFill>
                  <a:srgbClr val="0000CC"/>
                </a:solidFill>
                <a:effectLst/>
                <a:latin typeface="Arial Black" pitchFamily="34" charset="0"/>
              </a:rPr>
              <a:t>Second blessing</a:t>
            </a:r>
            <a:endParaRPr lang="en-US" sz="2200" dirty="0">
              <a:solidFill>
                <a:srgbClr val="0000CC"/>
              </a:solidFill>
              <a:effectLst/>
              <a:latin typeface="Arial Black" pitchFamily="34" charset="0"/>
            </a:endParaRPr>
          </a:p>
        </p:txBody>
      </p:sp>
      <p:sp>
        <p:nvSpPr>
          <p:cNvPr id="277" name="Text Box 20"/>
          <p:cNvSpPr txBox="1">
            <a:spLocks noChangeArrowheads="1"/>
          </p:cNvSpPr>
          <p:nvPr/>
        </p:nvSpPr>
        <p:spPr bwMode="auto">
          <a:xfrm>
            <a:off x="3733800" y="990600"/>
            <a:ext cx="1676400" cy="580928"/>
          </a:xfrm>
          <a:prstGeom prst="rect">
            <a:avLst/>
          </a:prstGeom>
          <a:noFill/>
          <a:ln w="9525">
            <a:noFill/>
            <a:miter lim="800000"/>
            <a:headEnd/>
            <a:tailEnd/>
          </a:ln>
          <a:effectLst>
            <a:outerShdw dist="12700" dir="2700000" algn="ctr" rotWithShape="0">
              <a:schemeClr val="bg1"/>
            </a:outerShdw>
          </a:effectLst>
        </p:spPr>
        <p:txBody>
          <a:bodyPr wrap="square">
            <a:spAutoFit/>
          </a:bodyPr>
          <a:lstStyle/>
          <a:p>
            <a:pPr algn="ctr">
              <a:lnSpc>
                <a:spcPts val="1800"/>
              </a:lnSpc>
            </a:pPr>
            <a:r>
              <a:rPr lang="en-US" sz="2200" b="0">
                <a:ln>
                  <a:solidFill>
                    <a:srgbClr val="00CC99">
                      <a:lumMod val="20000"/>
                      <a:lumOff val="80000"/>
                    </a:srgbClr>
                  </a:solidFill>
                </a:ln>
                <a:solidFill>
                  <a:srgbClr val="0000CC"/>
                </a:solidFill>
                <a:effectLst/>
                <a:latin typeface="Aharoni" pitchFamily="2" charset="-79"/>
                <a:cs typeface="Aharoni" pitchFamily="2" charset="-79"/>
              </a:rPr>
              <a:t>Family</a:t>
            </a:r>
            <a:r>
              <a:rPr lang="en-US" sz="2200" spc="-150">
                <a:solidFill>
                  <a:srgbClr val="0000CC"/>
                </a:solidFill>
                <a:effectLst/>
                <a:latin typeface="Arial Narrow" pitchFamily="34" charset="0"/>
              </a:rPr>
              <a:t> </a:t>
            </a:r>
            <a:r>
              <a:rPr lang="en-US" sz="2200" b="0">
                <a:ln>
                  <a:solidFill>
                    <a:srgbClr val="00CC99">
                      <a:lumMod val="20000"/>
                      <a:lumOff val="80000"/>
                    </a:srgbClr>
                  </a:solidFill>
                </a:ln>
                <a:solidFill>
                  <a:srgbClr val="0000CC"/>
                </a:solidFill>
                <a:effectLst/>
                <a:latin typeface="Aharoni" pitchFamily="2" charset="-79"/>
                <a:cs typeface="Aharoni" pitchFamily="2" charset="-79"/>
              </a:rPr>
              <a:t>perfection</a:t>
            </a:r>
          </a:p>
        </p:txBody>
      </p:sp>
      <p:sp>
        <p:nvSpPr>
          <p:cNvPr id="247" name="Text Box 20"/>
          <p:cNvSpPr txBox="1">
            <a:spLocks noChangeArrowheads="1"/>
          </p:cNvSpPr>
          <p:nvPr/>
        </p:nvSpPr>
        <p:spPr bwMode="auto">
          <a:xfrm>
            <a:off x="6324600" y="609600"/>
            <a:ext cx="2438400" cy="430887"/>
          </a:xfrm>
          <a:prstGeom prst="rect">
            <a:avLst/>
          </a:prstGeom>
          <a:noFill/>
          <a:ln w="9525">
            <a:noFill/>
            <a:miter lim="800000"/>
            <a:headEnd/>
            <a:tailEnd/>
          </a:ln>
          <a:effectLst>
            <a:outerShdw dist="12700" dir="2700000" algn="ctr" rotWithShape="0">
              <a:schemeClr val="bg1"/>
            </a:outerShdw>
          </a:effectLst>
        </p:spPr>
        <p:txBody>
          <a:bodyPr wrap="square">
            <a:spAutoFit/>
          </a:bodyPr>
          <a:lstStyle/>
          <a:p>
            <a:pPr algn="ctr"/>
            <a:r>
              <a:rPr lang="en-US" sz="2200">
                <a:solidFill>
                  <a:srgbClr val="0000CC"/>
                </a:solidFill>
                <a:effectLst/>
                <a:latin typeface="Arial Black" pitchFamily="34" charset="0"/>
              </a:rPr>
              <a:t>Third</a:t>
            </a:r>
            <a:r>
              <a:rPr lang="en-US" sz="2200">
                <a:solidFill>
                  <a:srgbClr val="00FFFF"/>
                </a:solidFill>
                <a:effectLst/>
                <a:latin typeface="Arial Black" pitchFamily="34" charset="0"/>
              </a:rPr>
              <a:t> </a:t>
            </a:r>
            <a:r>
              <a:rPr lang="en-US" sz="2200">
                <a:solidFill>
                  <a:srgbClr val="0000CC"/>
                </a:solidFill>
                <a:effectLst/>
                <a:latin typeface="Arial Black" pitchFamily="34" charset="0"/>
              </a:rPr>
              <a:t>blessing</a:t>
            </a:r>
            <a:endParaRPr lang="en-US" sz="2200" dirty="0">
              <a:solidFill>
                <a:srgbClr val="0000CC"/>
              </a:solidFill>
              <a:effectLst/>
              <a:latin typeface="Arial Black" pitchFamily="34" charset="0"/>
            </a:endParaRPr>
          </a:p>
        </p:txBody>
      </p:sp>
      <p:sp>
        <p:nvSpPr>
          <p:cNvPr id="251" name="Text Box 21"/>
          <p:cNvSpPr txBox="1">
            <a:spLocks noChangeArrowheads="1"/>
          </p:cNvSpPr>
          <p:nvPr/>
        </p:nvSpPr>
        <p:spPr bwMode="auto">
          <a:xfrm>
            <a:off x="6096000" y="5109865"/>
            <a:ext cx="2895600" cy="425758"/>
          </a:xfrm>
          <a:prstGeom prst="rect">
            <a:avLst/>
          </a:prstGeom>
          <a:noFill/>
          <a:ln w="9525">
            <a:noFill/>
            <a:miter lim="800000"/>
            <a:headEnd/>
            <a:tailEnd/>
          </a:ln>
          <a:effectLst>
            <a:outerShdw dist="25400" dir="2021404" algn="ctr" rotWithShape="0">
              <a:schemeClr val="bg1"/>
            </a:outerShdw>
          </a:effectLst>
        </p:spPr>
        <p:txBody>
          <a:bodyPr wrap="square">
            <a:spAutoFit/>
          </a:bodyPr>
          <a:lstStyle/>
          <a:p>
            <a:pPr algn="ctr">
              <a:lnSpc>
                <a:spcPts val="2600"/>
              </a:lnSpc>
            </a:pPr>
            <a:r>
              <a:rPr lang="en-US" b="0">
                <a:solidFill>
                  <a:srgbClr val="0000FF"/>
                </a:solidFill>
                <a:effectLst/>
                <a:latin typeface="Arial Black" pitchFamily="34" charset="0"/>
              </a:rPr>
              <a:t>FPF of dominion</a:t>
            </a:r>
            <a:endParaRPr lang="en-US" b="0" dirty="0">
              <a:solidFill>
                <a:srgbClr val="0000FF"/>
              </a:solidFill>
              <a:effectLst/>
              <a:latin typeface="Arial Black" pitchFamily="34" charset="0"/>
            </a:endParaRPr>
          </a:p>
        </p:txBody>
      </p:sp>
      <p:sp>
        <p:nvSpPr>
          <p:cNvPr id="105" name="Text Box 21"/>
          <p:cNvSpPr txBox="1">
            <a:spLocks noChangeArrowheads="1"/>
          </p:cNvSpPr>
          <p:nvPr/>
        </p:nvSpPr>
        <p:spPr bwMode="auto">
          <a:xfrm>
            <a:off x="3581400" y="5105400"/>
            <a:ext cx="2057400" cy="425758"/>
          </a:xfrm>
          <a:prstGeom prst="rect">
            <a:avLst/>
          </a:prstGeom>
          <a:noFill/>
          <a:ln w="9525">
            <a:noFill/>
            <a:miter lim="800000"/>
            <a:headEnd/>
            <a:tailEnd/>
          </a:ln>
          <a:effectLst>
            <a:outerShdw dist="25400" dir="2021404" algn="ctr" rotWithShape="0">
              <a:schemeClr val="bg1"/>
            </a:outerShdw>
          </a:effectLst>
        </p:spPr>
        <p:txBody>
          <a:bodyPr wrap="square">
            <a:spAutoFit/>
          </a:bodyPr>
          <a:lstStyle/>
          <a:p>
            <a:pPr algn="ctr">
              <a:lnSpc>
                <a:spcPts val="2600"/>
              </a:lnSpc>
            </a:pPr>
            <a:r>
              <a:rPr lang="en-US" b="0">
                <a:solidFill>
                  <a:srgbClr val="0000CC"/>
                </a:solidFill>
                <a:effectLst/>
                <a:latin typeface="Arial Black" pitchFamily="34" charset="0"/>
              </a:rPr>
              <a:t>Family FPF</a:t>
            </a:r>
            <a:endParaRPr lang="en-US" b="0" dirty="0">
              <a:solidFill>
                <a:srgbClr val="0000CC"/>
              </a:solidFill>
              <a:effectLst/>
              <a:latin typeface="Arial Black" pitchFamily="34" charset="0"/>
            </a:endParaRPr>
          </a:p>
        </p:txBody>
      </p:sp>
      <p:sp>
        <p:nvSpPr>
          <p:cNvPr id="263" name="Oval 124"/>
          <p:cNvSpPr>
            <a:spLocks noChangeArrowheads="1"/>
          </p:cNvSpPr>
          <p:nvPr/>
        </p:nvSpPr>
        <p:spPr bwMode="auto">
          <a:xfrm>
            <a:off x="1143000" y="4157663"/>
            <a:ext cx="960438" cy="795338"/>
          </a:xfrm>
          <a:prstGeom prst="ellipse">
            <a:avLst/>
          </a:prstGeom>
          <a:gradFill rotWithShape="0">
            <a:gsLst>
              <a:gs pos="0">
                <a:schemeClr val="bg1"/>
              </a:gs>
              <a:gs pos="100000">
                <a:srgbClr val="FFCCCC"/>
              </a:gs>
            </a:gsLst>
            <a:path path="shape">
              <a:fillToRect l="50000" t="50000" r="50000" b="50000"/>
            </a:path>
          </a:gradFill>
          <a:ln w="9525">
            <a:round/>
            <a:headEnd/>
            <a:tailEnd/>
          </a:ln>
          <a:effectLst/>
          <a:scene3d>
            <a:camera prst="legacyPerspectiveBottom"/>
            <a:lightRig rig="legacyNormal3" dir="t"/>
          </a:scene3d>
          <a:sp3d extrusionH="887400" prstMaterial="legacyMatte">
            <a:bevelT w="13500" h="13500" prst="angle"/>
            <a:bevelB w="13500" h="13500" prst="angle"/>
            <a:extrusionClr>
              <a:srgbClr val="FFCCCC"/>
            </a:extrusionClr>
          </a:sp3d>
        </p:spPr>
        <p:txBody>
          <a:bodyPr wrap="none" anchor="ctr">
            <a:flatTx/>
          </a:bodyPr>
          <a:lstStyle/>
          <a:p>
            <a:pPr algn="ctr"/>
            <a:endParaRPr lang="en-US" sz="2800">
              <a:solidFill>
                <a:srgbClr val="6600CC"/>
              </a:solidFill>
              <a:effectLst/>
              <a:latin typeface="Impact" pitchFamily="34" charset="0"/>
            </a:endParaRPr>
          </a:p>
        </p:txBody>
      </p:sp>
      <p:sp>
        <p:nvSpPr>
          <p:cNvPr id="264" name="Text Box 125"/>
          <p:cNvSpPr txBox="1">
            <a:spLocks noChangeArrowheads="1"/>
          </p:cNvSpPr>
          <p:nvPr/>
        </p:nvSpPr>
        <p:spPr bwMode="auto">
          <a:xfrm>
            <a:off x="1120775" y="4267201"/>
            <a:ext cx="1004888" cy="633413"/>
          </a:xfrm>
          <a:prstGeom prst="rect">
            <a:avLst/>
          </a:prstGeom>
          <a:noFill/>
          <a:ln w="9525">
            <a:noFill/>
            <a:miter lim="800000"/>
            <a:headEnd/>
            <a:tailEnd/>
          </a:ln>
          <a:effectLst/>
        </p:spPr>
        <p:txBody>
          <a:bodyPr>
            <a:spAutoFit/>
          </a:bodyPr>
          <a:lstStyle/>
          <a:p>
            <a:pPr algn="ctr"/>
            <a:endParaRPr lang="en-US" sz="200">
              <a:solidFill>
                <a:srgbClr val="6600CC"/>
              </a:solidFill>
              <a:effectLst/>
              <a:latin typeface="Impact" pitchFamily="34" charset="0"/>
            </a:endParaRPr>
          </a:p>
          <a:p>
            <a:pPr algn="ctr">
              <a:lnSpc>
                <a:spcPct val="60000"/>
              </a:lnSpc>
            </a:pPr>
            <a:r>
              <a:rPr lang="en-US" sz="2800" b="0">
                <a:solidFill>
                  <a:srgbClr val="800000"/>
                </a:solidFill>
                <a:effectLst/>
                <a:latin typeface="Fette Engschrift" pitchFamily="2" charset="0"/>
              </a:rPr>
              <a:t>Indi-</a:t>
            </a:r>
          </a:p>
          <a:p>
            <a:pPr algn="ctr">
              <a:lnSpc>
                <a:spcPct val="60000"/>
              </a:lnSpc>
            </a:pPr>
            <a:r>
              <a:rPr lang="en-US" sz="2800" b="0">
                <a:solidFill>
                  <a:srgbClr val="800000"/>
                </a:solidFill>
                <a:effectLst/>
                <a:latin typeface="Fette Engschrift" pitchFamily="2" charset="0"/>
              </a:rPr>
              <a:t>vidual</a:t>
            </a:r>
          </a:p>
        </p:txBody>
      </p:sp>
      <p:sp>
        <p:nvSpPr>
          <p:cNvPr id="267" name="Oval 118"/>
          <p:cNvSpPr>
            <a:spLocks noChangeArrowheads="1"/>
          </p:cNvSpPr>
          <p:nvPr/>
        </p:nvSpPr>
        <p:spPr bwMode="auto">
          <a:xfrm>
            <a:off x="228600" y="2989263"/>
            <a:ext cx="963613" cy="796925"/>
          </a:xfrm>
          <a:prstGeom prst="ellipse">
            <a:avLst/>
          </a:prstGeom>
          <a:gradFill rotWithShape="0">
            <a:gsLst>
              <a:gs pos="0">
                <a:schemeClr val="bg1"/>
              </a:gs>
              <a:gs pos="100000">
                <a:srgbClr val="FFCCFF"/>
              </a:gs>
            </a:gsLst>
            <a:path path="shape">
              <a:fillToRect l="50000" t="50000" r="50000" b="50000"/>
            </a:path>
          </a:gradFill>
          <a:ln w="9525">
            <a:round/>
            <a:headEnd/>
            <a:tailEnd/>
          </a:ln>
          <a:effectLst/>
          <a:scene3d>
            <a:camera prst="legacyPerspectiveBottomLeft"/>
            <a:lightRig rig="legacyNormal3" dir="t"/>
          </a:scene3d>
          <a:sp3d extrusionH="430200" prstMaterial="legacyMatte">
            <a:bevelT w="13500" h="13500" prst="angle"/>
            <a:bevelB w="13500" h="13500" prst="angle"/>
            <a:extrusionClr>
              <a:srgbClr val="FFCCFF"/>
            </a:extrusionClr>
          </a:sp3d>
        </p:spPr>
        <p:txBody>
          <a:bodyPr wrap="none" anchor="ctr">
            <a:flatTx/>
          </a:bodyPr>
          <a:lstStyle/>
          <a:p>
            <a:pPr algn="ctr">
              <a:lnSpc>
                <a:spcPct val="75000"/>
              </a:lnSpc>
            </a:pPr>
            <a:endParaRPr lang="en-US" sz="2000" b="0">
              <a:solidFill>
                <a:srgbClr val="660066"/>
              </a:solidFill>
              <a:effectLst/>
              <a:latin typeface="Impact" pitchFamily="34" charset="0"/>
            </a:endParaRPr>
          </a:p>
        </p:txBody>
      </p:sp>
      <p:sp>
        <p:nvSpPr>
          <p:cNvPr id="265" name="Oval 121"/>
          <p:cNvSpPr>
            <a:spLocks noChangeArrowheads="1"/>
          </p:cNvSpPr>
          <p:nvPr/>
        </p:nvSpPr>
        <p:spPr bwMode="auto">
          <a:xfrm>
            <a:off x="2054225" y="2989263"/>
            <a:ext cx="963309" cy="796925"/>
          </a:xfrm>
          <a:prstGeom prst="ellipse">
            <a:avLst/>
          </a:prstGeom>
          <a:gradFill rotWithShape="0">
            <a:gsLst>
              <a:gs pos="0">
                <a:srgbClr val="FFFFFF"/>
              </a:gs>
              <a:gs pos="100000">
                <a:srgbClr val="CCFF99"/>
              </a:gs>
            </a:gsLst>
            <a:path path="shape">
              <a:fillToRect l="50000" t="50000" r="50000" b="50000"/>
            </a:path>
          </a:gradFill>
          <a:ln w="9525">
            <a:round/>
            <a:headEnd/>
            <a:tailEnd/>
          </a:ln>
          <a:effectLst/>
          <a:scene3d>
            <a:camera prst="legacyPerspectiveBottomRight"/>
            <a:lightRig rig="legacyNormal3" dir="t"/>
          </a:scene3d>
          <a:sp3d extrusionH="430200" prstMaterial="legacyMatte">
            <a:bevelT w="13500" h="13500" prst="angle"/>
            <a:bevelB w="13500" h="13500" prst="angle"/>
            <a:extrusionClr>
              <a:srgbClr val="CCFF99"/>
            </a:extrusionClr>
          </a:sp3d>
        </p:spPr>
        <p:txBody>
          <a:bodyPr wrap="none" anchor="ctr">
            <a:flatTx/>
          </a:bodyPr>
          <a:lstStyle/>
          <a:p>
            <a:pPr algn="ctr">
              <a:lnSpc>
                <a:spcPct val="75000"/>
              </a:lnSpc>
            </a:pPr>
            <a:endParaRPr lang="en-US" sz="2000" b="0">
              <a:solidFill>
                <a:srgbClr val="660066"/>
              </a:solidFill>
              <a:effectLst/>
              <a:latin typeface="Impact" pitchFamily="34" charset="0"/>
            </a:endParaRPr>
          </a:p>
        </p:txBody>
      </p:sp>
      <p:sp>
        <p:nvSpPr>
          <p:cNvPr id="268" name="Text Box 119"/>
          <p:cNvSpPr txBox="1">
            <a:spLocks noChangeArrowheads="1"/>
          </p:cNvSpPr>
          <p:nvPr/>
        </p:nvSpPr>
        <p:spPr bwMode="auto">
          <a:xfrm>
            <a:off x="243563" y="3224546"/>
            <a:ext cx="935183" cy="434134"/>
          </a:xfrm>
          <a:prstGeom prst="rect">
            <a:avLst/>
          </a:prstGeom>
          <a:noFill/>
          <a:ln w="9525">
            <a:noFill/>
            <a:miter lim="800000"/>
            <a:headEnd/>
            <a:tailEnd/>
          </a:ln>
          <a:effectLst/>
        </p:spPr>
        <p:txBody>
          <a:bodyPr>
            <a:spAutoFit/>
          </a:bodyPr>
          <a:lstStyle/>
          <a:p>
            <a:pPr algn="ctr">
              <a:lnSpc>
                <a:spcPct val="75000"/>
              </a:lnSpc>
            </a:pPr>
            <a:endParaRPr lang="en-US" sz="200" b="0">
              <a:solidFill>
                <a:srgbClr val="9900CC"/>
              </a:solidFill>
              <a:effectLst/>
              <a:latin typeface="Impact" pitchFamily="34" charset="0"/>
            </a:endParaRPr>
          </a:p>
          <a:p>
            <a:pPr algn="ctr">
              <a:lnSpc>
                <a:spcPct val="75000"/>
              </a:lnSpc>
            </a:pPr>
            <a:r>
              <a:rPr lang="en-US" sz="2800" b="0">
                <a:solidFill>
                  <a:srgbClr val="660066"/>
                </a:solidFill>
                <a:effectLst/>
                <a:latin typeface="Impact" pitchFamily="34" charset="0"/>
              </a:rPr>
              <a:t>Mind</a:t>
            </a:r>
            <a:endParaRPr lang="en-US" sz="2800" b="0">
              <a:solidFill>
                <a:srgbClr val="660066"/>
              </a:solidFill>
              <a:effectLst/>
            </a:endParaRPr>
          </a:p>
        </p:txBody>
      </p:sp>
      <p:sp>
        <p:nvSpPr>
          <p:cNvPr id="266" name="Text Box 122"/>
          <p:cNvSpPr txBox="1">
            <a:spLocks noChangeArrowheads="1"/>
          </p:cNvSpPr>
          <p:nvPr/>
        </p:nvSpPr>
        <p:spPr bwMode="auto">
          <a:xfrm>
            <a:off x="2105083" y="3224546"/>
            <a:ext cx="933392" cy="434134"/>
          </a:xfrm>
          <a:prstGeom prst="rect">
            <a:avLst/>
          </a:prstGeom>
          <a:noFill/>
          <a:ln w="9525">
            <a:noFill/>
            <a:miter lim="800000"/>
            <a:headEnd/>
            <a:tailEnd/>
          </a:ln>
          <a:effectLst/>
        </p:spPr>
        <p:txBody>
          <a:bodyPr>
            <a:spAutoFit/>
          </a:bodyPr>
          <a:lstStyle/>
          <a:p>
            <a:pPr algn="ctr">
              <a:lnSpc>
                <a:spcPct val="75000"/>
              </a:lnSpc>
            </a:pPr>
            <a:endParaRPr lang="en-US" sz="200" b="0">
              <a:solidFill>
                <a:srgbClr val="008000"/>
              </a:solidFill>
              <a:effectLst/>
              <a:latin typeface="Impact" pitchFamily="34" charset="0"/>
            </a:endParaRPr>
          </a:p>
          <a:p>
            <a:pPr algn="ctr">
              <a:lnSpc>
                <a:spcPct val="75000"/>
              </a:lnSpc>
            </a:pPr>
            <a:r>
              <a:rPr lang="en-US" sz="2800" b="0">
                <a:solidFill>
                  <a:srgbClr val="003300"/>
                </a:solidFill>
                <a:effectLst/>
                <a:latin typeface="Impact" pitchFamily="34" charset="0"/>
              </a:rPr>
              <a:t>Body</a:t>
            </a:r>
            <a:endParaRPr lang="en-US" sz="2800" b="0">
              <a:solidFill>
                <a:srgbClr val="003300"/>
              </a:solidFill>
              <a:effectLst/>
            </a:endParaRPr>
          </a:p>
        </p:txBody>
      </p:sp>
      <p:grpSp>
        <p:nvGrpSpPr>
          <p:cNvPr id="20" name="Group 366"/>
          <p:cNvGrpSpPr/>
          <p:nvPr/>
        </p:nvGrpSpPr>
        <p:grpSpPr>
          <a:xfrm>
            <a:off x="0" y="-1"/>
            <a:ext cx="9144000" cy="5867399"/>
            <a:chOff x="138719" y="-1"/>
            <a:chExt cx="9005281" cy="5867400"/>
          </a:xfrm>
        </p:grpSpPr>
        <p:pic>
          <p:nvPicPr>
            <p:cNvPr id="123" name="Picture 2" descr="SP084"/>
            <p:cNvPicPr>
              <a:picLocks noChangeAspect="1" noChangeArrowheads="1"/>
            </p:cNvPicPr>
            <p:nvPr/>
          </p:nvPicPr>
          <p:blipFill>
            <a:blip r:embed="rId3" cstate="print"/>
            <a:srcRect l="1379" t="15613" r="8822" b="-604"/>
            <a:stretch>
              <a:fillRect/>
            </a:stretch>
          </p:blipFill>
          <p:spPr bwMode="auto">
            <a:xfrm>
              <a:off x="138719" y="-1"/>
              <a:ext cx="9005281" cy="5867400"/>
            </a:xfrm>
            <a:prstGeom prst="rect">
              <a:avLst/>
            </a:prstGeom>
            <a:noFill/>
          </p:spPr>
        </p:pic>
        <p:grpSp>
          <p:nvGrpSpPr>
            <p:cNvPr id="21" name="Group 304"/>
            <p:cNvGrpSpPr/>
            <p:nvPr/>
          </p:nvGrpSpPr>
          <p:grpSpPr>
            <a:xfrm>
              <a:off x="239674" y="838200"/>
              <a:ext cx="6465926" cy="4450526"/>
              <a:chOff x="239673" y="838200"/>
              <a:chExt cx="6465925" cy="4450527"/>
            </a:xfrm>
          </p:grpSpPr>
          <p:pic>
            <p:nvPicPr>
              <p:cNvPr id="137" name="Picture 3" descr="vet"/>
              <p:cNvPicPr>
                <a:picLocks noChangeAspect="1" noChangeArrowheads="1"/>
              </p:cNvPicPr>
              <p:nvPr/>
            </p:nvPicPr>
            <p:blipFill>
              <a:blip r:embed="rId4" cstate="print"/>
              <a:srcRect/>
              <a:stretch>
                <a:fillRect/>
              </a:stretch>
            </p:blipFill>
            <p:spPr bwMode="auto">
              <a:xfrm>
                <a:off x="3505198" y="3643638"/>
                <a:ext cx="1634625" cy="1537963"/>
              </a:xfrm>
              <a:prstGeom prst="rect">
                <a:avLst/>
              </a:prstGeom>
              <a:noFill/>
            </p:spPr>
          </p:pic>
          <p:pic>
            <p:nvPicPr>
              <p:cNvPr id="139" name="Picture 5" descr="si044"/>
              <p:cNvPicPr>
                <a:picLocks noChangeAspect="1" noChangeArrowheads="1"/>
              </p:cNvPicPr>
              <p:nvPr/>
            </p:nvPicPr>
            <p:blipFill>
              <a:blip r:embed="rId5" cstate="print"/>
              <a:srcRect/>
              <a:stretch>
                <a:fillRect/>
              </a:stretch>
            </p:blipFill>
            <p:spPr bwMode="auto">
              <a:xfrm>
                <a:off x="1685675" y="3494288"/>
                <a:ext cx="1514724" cy="1497631"/>
              </a:xfrm>
              <a:prstGeom prst="rect">
                <a:avLst/>
              </a:prstGeom>
              <a:noFill/>
            </p:spPr>
          </p:pic>
          <p:pic>
            <p:nvPicPr>
              <p:cNvPr id="140" name="Picture 6" descr="wmwk068"/>
              <p:cNvPicPr>
                <a:picLocks noChangeAspect="1" noChangeArrowheads="1"/>
              </p:cNvPicPr>
              <p:nvPr/>
            </p:nvPicPr>
            <p:blipFill>
              <a:blip r:embed="rId6" cstate="print"/>
              <a:srcRect/>
              <a:stretch>
                <a:fillRect/>
              </a:stretch>
            </p:blipFill>
            <p:spPr bwMode="auto">
              <a:xfrm>
                <a:off x="239673" y="2590800"/>
                <a:ext cx="1452840" cy="2697927"/>
              </a:xfrm>
              <a:prstGeom prst="rect">
                <a:avLst/>
              </a:prstGeom>
              <a:noFill/>
            </p:spPr>
          </p:pic>
          <p:pic>
            <p:nvPicPr>
              <p:cNvPr id="141" name="Picture 11" descr="SHTLCVEH"/>
              <p:cNvPicPr>
                <a:picLocks noChangeAspect="1" noChangeArrowheads="1"/>
              </p:cNvPicPr>
              <p:nvPr/>
            </p:nvPicPr>
            <p:blipFill>
              <a:blip r:embed="rId7" cstate="print"/>
              <a:srcRect/>
              <a:stretch>
                <a:fillRect/>
              </a:stretch>
            </p:blipFill>
            <p:spPr bwMode="auto">
              <a:xfrm>
                <a:off x="391884" y="1293791"/>
                <a:ext cx="1141580" cy="964001"/>
              </a:xfrm>
              <a:prstGeom prst="rect">
                <a:avLst/>
              </a:prstGeom>
              <a:noFill/>
            </p:spPr>
          </p:pic>
          <p:pic>
            <p:nvPicPr>
              <p:cNvPr id="138" name="Picture 4" descr="hi030004"/>
              <p:cNvPicPr>
                <a:picLocks noChangeAspect="1" noChangeArrowheads="1"/>
              </p:cNvPicPr>
              <p:nvPr/>
            </p:nvPicPr>
            <p:blipFill>
              <a:blip r:embed="rId8" cstate="print">
                <a:clrChange>
                  <a:clrFrom>
                    <a:srgbClr val="000000"/>
                  </a:clrFrom>
                  <a:clrTo>
                    <a:srgbClr val="000000">
                      <a:alpha val="0"/>
                    </a:srgbClr>
                  </a:clrTo>
                </a:clrChange>
              </a:blip>
              <a:srcRect/>
              <a:stretch>
                <a:fillRect/>
              </a:stretch>
            </p:blipFill>
            <p:spPr bwMode="auto">
              <a:xfrm>
                <a:off x="4498543" y="838200"/>
                <a:ext cx="2207055" cy="1675903"/>
              </a:xfrm>
              <a:prstGeom prst="rect">
                <a:avLst/>
              </a:prstGeom>
              <a:noFill/>
            </p:spPr>
          </p:pic>
          <p:pic>
            <p:nvPicPr>
              <p:cNvPr id="145" name="Picture 2" descr="astronaut"/>
              <p:cNvPicPr>
                <a:picLocks noChangeAspect="1" noChangeArrowheads="1"/>
              </p:cNvPicPr>
              <p:nvPr/>
            </p:nvPicPr>
            <p:blipFill>
              <a:blip r:embed="rId9" cstate="print">
                <a:clrChange>
                  <a:clrFrom>
                    <a:srgbClr val="FFFFFF"/>
                  </a:clrFrom>
                  <a:clrTo>
                    <a:srgbClr val="FFFFFF">
                      <a:alpha val="0"/>
                    </a:srgbClr>
                  </a:clrTo>
                </a:clrChange>
              </a:blip>
              <a:srcRect l="43181" t="35714" r="43182" b="35185"/>
              <a:stretch>
                <a:fillRect/>
              </a:stretch>
            </p:blipFill>
            <p:spPr bwMode="auto">
              <a:xfrm>
                <a:off x="2183127" y="908432"/>
                <a:ext cx="1176866" cy="2054845"/>
              </a:xfrm>
              <a:prstGeom prst="rect">
                <a:avLst/>
              </a:prstGeom>
            </p:spPr>
          </p:pic>
          <p:pic>
            <p:nvPicPr>
              <p:cNvPr id="142" name="Picture 12" descr="DSPSAT"/>
              <p:cNvPicPr>
                <a:picLocks noChangeAspect="1" noChangeArrowheads="1"/>
              </p:cNvPicPr>
              <p:nvPr/>
            </p:nvPicPr>
            <p:blipFill>
              <a:blip r:embed="rId10" cstate="print"/>
              <a:srcRect/>
              <a:stretch>
                <a:fillRect/>
              </a:stretch>
            </p:blipFill>
            <p:spPr bwMode="auto">
              <a:xfrm>
                <a:off x="3733798" y="2362200"/>
                <a:ext cx="757361" cy="586226"/>
              </a:xfrm>
              <a:prstGeom prst="rect">
                <a:avLst/>
              </a:prstGeom>
              <a:noFill/>
            </p:spPr>
          </p:pic>
          <p:pic>
            <p:nvPicPr>
              <p:cNvPr id="144" name="Picture 143" descr="satellite.gif"/>
              <p:cNvPicPr>
                <a:picLocks noChangeAspect="1"/>
              </p:cNvPicPr>
              <p:nvPr/>
            </p:nvPicPr>
            <p:blipFill>
              <a:blip r:embed="rId11" cstate="print">
                <a:clrChange>
                  <a:clrFrom>
                    <a:srgbClr val="FFFFFF"/>
                  </a:clrFrom>
                  <a:clrTo>
                    <a:srgbClr val="FFFFFF">
                      <a:alpha val="0"/>
                    </a:srgbClr>
                  </a:clrTo>
                </a:clrChange>
              </a:blip>
              <a:srcRect l="40938" t="43368" r="40880" b="43298"/>
              <a:stretch>
                <a:fillRect/>
              </a:stretch>
            </p:blipFill>
            <p:spPr>
              <a:xfrm>
                <a:off x="3512203" y="913264"/>
                <a:ext cx="1369896" cy="821938"/>
              </a:xfrm>
              <a:prstGeom prst="rect">
                <a:avLst/>
              </a:prstGeom>
            </p:spPr>
          </p:pic>
        </p:grpSp>
      </p:grpSp>
      <p:sp>
        <p:nvSpPr>
          <p:cNvPr id="201" name="AutoShape 42"/>
          <p:cNvSpPr>
            <a:spLocks noChangeArrowheads="1"/>
          </p:cNvSpPr>
          <p:nvPr/>
        </p:nvSpPr>
        <p:spPr bwMode="auto">
          <a:xfrm rot="-5400000">
            <a:off x="6936581" y="2685257"/>
            <a:ext cx="327025" cy="792162"/>
          </a:xfrm>
          <a:prstGeom prst="curvedLeftArrow">
            <a:avLst>
              <a:gd name="adj1" fmla="val 48447"/>
              <a:gd name="adj2" fmla="val 96893"/>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202" name="AutoShape 46"/>
          <p:cNvSpPr>
            <a:spLocks noChangeArrowheads="1"/>
          </p:cNvSpPr>
          <p:nvPr/>
        </p:nvSpPr>
        <p:spPr bwMode="auto">
          <a:xfrm rot="-16200000">
            <a:off x="6861176" y="3230562"/>
            <a:ext cx="328612" cy="792163"/>
          </a:xfrm>
          <a:prstGeom prst="curvedLeftArrow">
            <a:avLst>
              <a:gd name="adj1" fmla="val 48213"/>
              <a:gd name="adj2" fmla="val 96425"/>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203" name="AutoShape 48"/>
          <p:cNvSpPr>
            <a:spLocks noChangeArrowheads="1"/>
          </p:cNvSpPr>
          <p:nvPr/>
        </p:nvSpPr>
        <p:spPr bwMode="auto">
          <a:xfrm rot="-10800000">
            <a:off x="6773863" y="2590800"/>
            <a:ext cx="217487" cy="1308100"/>
          </a:xfrm>
          <a:prstGeom prst="curvedLeftArrow">
            <a:avLst>
              <a:gd name="adj1" fmla="val 120292"/>
              <a:gd name="adj2" fmla="val 240584"/>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204" name="AutoShape 51"/>
          <p:cNvSpPr>
            <a:spLocks noChangeArrowheads="1"/>
          </p:cNvSpPr>
          <p:nvPr/>
        </p:nvSpPr>
        <p:spPr bwMode="auto">
          <a:xfrm>
            <a:off x="7162800" y="2711450"/>
            <a:ext cx="217488" cy="1308100"/>
          </a:xfrm>
          <a:prstGeom prst="curvedLeftArrow">
            <a:avLst>
              <a:gd name="adj1" fmla="val 120292"/>
              <a:gd name="adj2" fmla="val 240583"/>
              <a:gd name="adj3" fmla="val 33333"/>
            </a:avLst>
          </a:prstGeom>
          <a:gradFill rotWithShape="0">
            <a:gsLst>
              <a:gs pos="0">
                <a:srgbClr val="006699"/>
              </a:gs>
              <a:gs pos="9500">
                <a:srgbClr val="1170FF"/>
              </a:gs>
              <a:gs pos="14499">
                <a:srgbClr val="3333CC"/>
              </a:gs>
              <a:gs pos="20000">
                <a:srgbClr val="2E6792"/>
              </a:gs>
              <a:gs pos="26500">
                <a:srgbClr val="9999FF"/>
              </a:gs>
              <a:gs pos="42000">
                <a:srgbClr val="00CCCC"/>
              </a:gs>
              <a:gs pos="50000">
                <a:srgbClr val="3399FF"/>
              </a:gs>
              <a:gs pos="58000">
                <a:srgbClr val="00CCCC"/>
              </a:gs>
              <a:gs pos="73500">
                <a:srgbClr val="9999FF"/>
              </a:gs>
              <a:gs pos="80001">
                <a:srgbClr val="2E6792"/>
              </a:gs>
              <a:gs pos="85501">
                <a:srgbClr val="3333CC"/>
              </a:gs>
              <a:gs pos="90500">
                <a:srgbClr val="1170FF"/>
              </a:gs>
              <a:gs pos="100000">
                <a:srgbClr val="006699"/>
              </a:gs>
            </a:gsLst>
            <a:lin ang="0" scaled="1"/>
          </a:gradFill>
          <a:ln w="28575">
            <a:solidFill>
              <a:srgbClr val="99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213" name="Text Box 20"/>
          <p:cNvSpPr txBox="1">
            <a:spLocks noChangeArrowheads="1"/>
          </p:cNvSpPr>
          <p:nvPr/>
        </p:nvSpPr>
        <p:spPr bwMode="auto">
          <a:xfrm>
            <a:off x="5791200" y="609600"/>
            <a:ext cx="2438400" cy="430887"/>
          </a:xfrm>
          <a:prstGeom prst="rect">
            <a:avLst/>
          </a:prstGeom>
          <a:noFill/>
          <a:ln w="9525">
            <a:noFill/>
            <a:miter lim="800000"/>
            <a:headEnd/>
            <a:tailEnd/>
          </a:ln>
          <a:effectLst>
            <a:outerShdw dist="12700" dir="2700000" algn="ctr" rotWithShape="0">
              <a:schemeClr val="tx1"/>
            </a:outerShdw>
          </a:effectLst>
        </p:spPr>
        <p:txBody>
          <a:bodyPr wrap="square">
            <a:spAutoFit/>
          </a:bodyPr>
          <a:lstStyle/>
          <a:p>
            <a:pPr algn="ctr"/>
            <a:r>
              <a:rPr lang="en-US" sz="2200">
                <a:solidFill>
                  <a:srgbClr val="00FFFF"/>
                </a:solidFill>
                <a:effectLst/>
                <a:latin typeface="Arial Black" pitchFamily="34" charset="0"/>
              </a:rPr>
              <a:t>Third blessing</a:t>
            </a:r>
            <a:endParaRPr lang="en-US" sz="2200" dirty="0">
              <a:solidFill>
                <a:srgbClr val="00FFFF"/>
              </a:solidFill>
              <a:effectLst/>
              <a:latin typeface="Arial Black" pitchFamily="34" charset="0"/>
            </a:endParaRPr>
          </a:p>
        </p:txBody>
      </p:sp>
      <p:sp>
        <p:nvSpPr>
          <p:cNvPr id="214" name="Text Box 20"/>
          <p:cNvSpPr txBox="1">
            <a:spLocks noChangeArrowheads="1"/>
          </p:cNvSpPr>
          <p:nvPr/>
        </p:nvSpPr>
        <p:spPr bwMode="auto">
          <a:xfrm>
            <a:off x="6115050" y="990600"/>
            <a:ext cx="1790700" cy="580928"/>
          </a:xfrm>
          <a:prstGeom prst="rect">
            <a:avLst/>
          </a:prstGeom>
          <a:noFill/>
          <a:ln w="9525">
            <a:noFill/>
            <a:miter lim="800000"/>
            <a:headEnd/>
            <a:tailEnd/>
          </a:ln>
          <a:effectLst>
            <a:outerShdw dist="12700" dir="2700000" algn="ctr" rotWithShape="0">
              <a:schemeClr val="tx1"/>
            </a:outerShdw>
          </a:effectLst>
        </p:spPr>
        <p:txBody>
          <a:bodyPr wrap="square">
            <a:spAutoFit/>
          </a:bodyPr>
          <a:lstStyle/>
          <a:p>
            <a:pPr algn="ctr">
              <a:lnSpc>
                <a:spcPts val="1800"/>
              </a:lnSpc>
            </a:pPr>
            <a:r>
              <a:rPr lang="en-US" sz="2200" b="0">
                <a:ln>
                  <a:solidFill>
                    <a:srgbClr val="000000"/>
                  </a:solidFill>
                </a:ln>
                <a:solidFill>
                  <a:srgbClr val="00FFFF"/>
                </a:solidFill>
                <a:effectLst/>
                <a:latin typeface="Aharoni" pitchFamily="2" charset="-79"/>
                <a:cs typeface="Aharoni" pitchFamily="2" charset="-79"/>
              </a:rPr>
              <a:t>Perfection of dominion</a:t>
            </a:r>
          </a:p>
        </p:txBody>
      </p:sp>
      <p:sp>
        <p:nvSpPr>
          <p:cNvPr id="279" name="Text Box 20"/>
          <p:cNvSpPr txBox="1">
            <a:spLocks noChangeArrowheads="1"/>
          </p:cNvSpPr>
          <p:nvPr/>
        </p:nvSpPr>
        <p:spPr bwMode="auto">
          <a:xfrm>
            <a:off x="228600" y="76200"/>
            <a:ext cx="4419600" cy="523220"/>
          </a:xfrm>
          <a:prstGeom prst="rect">
            <a:avLst/>
          </a:prstGeom>
          <a:noFill/>
          <a:ln w="9525">
            <a:noFill/>
            <a:miter lim="800000"/>
            <a:headEnd/>
            <a:tailEnd/>
          </a:ln>
          <a:effectLst>
            <a:outerShdw dist="12700" algn="ctr" rotWithShape="0">
              <a:schemeClr val="bg1"/>
            </a:outerShdw>
          </a:effectLst>
        </p:spPr>
        <p:txBody>
          <a:bodyPr wrap="square">
            <a:spAutoFit/>
          </a:bodyPr>
          <a:lstStyle/>
          <a:p>
            <a:r>
              <a:rPr lang="en-US" sz="2800" b="0" u="sng" dirty="0">
                <a:ln w="3175">
                  <a:solidFill>
                    <a:schemeClr val="bg1"/>
                  </a:solidFill>
                </a:ln>
                <a:solidFill>
                  <a:srgbClr val="000099"/>
                </a:solidFill>
                <a:effectLst>
                  <a:outerShdw dist="12700" dir="9600000" algn="ctr" rotWithShape="0">
                    <a:srgbClr val="FFFFFF"/>
                  </a:outerShdw>
                </a:effectLst>
                <a:latin typeface="Arial Black" pitchFamily="34" charset="0"/>
              </a:rPr>
              <a:t>God’s three blessings</a:t>
            </a:r>
          </a:p>
        </p:txBody>
      </p:sp>
      <p:grpSp>
        <p:nvGrpSpPr>
          <p:cNvPr id="22" name="Group 23"/>
          <p:cNvGrpSpPr>
            <a:grpSpLocks/>
          </p:cNvGrpSpPr>
          <p:nvPr/>
        </p:nvGrpSpPr>
        <p:grpSpPr bwMode="auto">
          <a:xfrm>
            <a:off x="5486400" y="1600200"/>
            <a:ext cx="3124200" cy="3352800"/>
            <a:chOff x="3792" y="480"/>
            <a:chExt cx="1968" cy="2112"/>
          </a:xfrm>
        </p:grpSpPr>
        <p:grpSp>
          <p:nvGrpSpPr>
            <p:cNvPr id="23" name="Group 24"/>
            <p:cNvGrpSpPr>
              <a:grpSpLocks/>
            </p:cNvGrpSpPr>
            <p:nvPr/>
          </p:nvGrpSpPr>
          <p:grpSpPr bwMode="auto">
            <a:xfrm>
              <a:off x="4349" y="632"/>
              <a:ext cx="780" cy="1124"/>
              <a:chOff x="1380" y="831"/>
              <a:chExt cx="828" cy="1175"/>
            </a:xfrm>
          </p:grpSpPr>
          <p:sp>
            <p:nvSpPr>
              <p:cNvPr id="199" name="Line 25"/>
              <p:cNvSpPr>
                <a:spLocks noChangeShapeType="1"/>
              </p:cNvSpPr>
              <p:nvPr/>
            </p:nvSpPr>
            <p:spPr bwMode="auto">
              <a:xfrm rot="2478685">
                <a:off x="1380" y="880"/>
                <a:ext cx="4" cy="1126"/>
              </a:xfrm>
              <a:prstGeom prst="line">
                <a:avLst/>
              </a:prstGeom>
              <a:noFill/>
              <a:ln w="57150">
                <a:solidFill>
                  <a:srgbClr val="99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200" name="Line 26"/>
              <p:cNvSpPr>
                <a:spLocks noChangeShapeType="1"/>
              </p:cNvSpPr>
              <p:nvPr/>
            </p:nvSpPr>
            <p:spPr bwMode="auto">
              <a:xfrm rot="19038451" flipH="1">
                <a:off x="2204" y="831"/>
                <a:ext cx="4" cy="1126"/>
              </a:xfrm>
              <a:prstGeom prst="line">
                <a:avLst/>
              </a:prstGeom>
              <a:noFill/>
              <a:ln w="57150">
                <a:solidFill>
                  <a:srgbClr val="99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grpSp>
          <p:nvGrpSpPr>
            <p:cNvPr id="24" name="Group 27"/>
            <p:cNvGrpSpPr>
              <a:grpSpLocks/>
            </p:cNvGrpSpPr>
            <p:nvPr/>
          </p:nvGrpSpPr>
          <p:grpSpPr bwMode="auto">
            <a:xfrm>
              <a:off x="4346" y="1447"/>
              <a:ext cx="796" cy="1107"/>
              <a:chOff x="1377" y="1683"/>
              <a:chExt cx="845" cy="1157"/>
            </a:xfrm>
          </p:grpSpPr>
          <p:sp>
            <p:nvSpPr>
              <p:cNvPr id="197" name="Line 28"/>
              <p:cNvSpPr>
                <a:spLocks noChangeShapeType="1"/>
              </p:cNvSpPr>
              <p:nvPr/>
            </p:nvSpPr>
            <p:spPr bwMode="auto">
              <a:xfrm rot="19176174" flipH="1">
                <a:off x="1377" y="1683"/>
                <a:ext cx="4" cy="1126"/>
              </a:xfrm>
              <a:prstGeom prst="line">
                <a:avLst/>
              </a:prstGeom>
              <a:noFill/>
              <a:ln w="57150">
                <a:solidFill>
                  <a:srgbClr val="99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sp>
            <p:nvSpPr>
              <p:cNvPr id="198" name="Line 29"/>
              <p:cNvSpPr>
                <a:spLocks noChangeShapeType="1"/>
              </p:cNvSpPr>
              <p:nvPr/>
            </p:nvSpPr>
            <p:spPr bwMode="auto">
              <a:xfrm rot="2478685">
                <a:off x="2218" y="1714"/>
                <a:ext cx="4" cy="1126"/>
              </a:xfrm>
              <a:prstGeom prst="line">
                <a:avLst/>
              </a:prstGeom>
              <a:noFill/>
              <a:ln w="57150">
                <a:solidFill>
                  <a:srgbClr val="9900FF"/>
                </a:solidFill>
                <a:round/>
                <a:headEnd/>
                <a:tailEnd/>
              </a:ln>
              <a:effectLst/>
            </p:spPr>
            <p:txBody>
              <a:bodyPr/>
              <a:lstStyle/>
              <a:p>
                <a:pPr>
                  <a:lnSpc>
                    <a:spcPct val="75000"/>
                  </a:lnSpc>
                </a:pPr>
                <a:endParaRPr lang="en-US" sz="2700" b="0">
                  <a:solidFill>
                    <a:srgbClr val="000099"/>
                  </a:solidFill>
                  <a:effectLst/>
                  <a:latin typeface="Impact" pitchFamily="34" charset="0"/>
                </a:endParaRPr>
              </a:p>
            </p:txBody>
          </p:sp>
        </p:grpSp>
        <p:grpSp>
          <p:nvGrpSpPr>
            <p:cNvPr id="25" name="Group 30"/>
            <p:cNvGrpSpPr>
              <a:grpSpLocks/>
            </p:cNvGrpSpPr>
            <p:nvPr/>
          </p:nvGrpSpPr>
          <p:grpSpPr bwMode="auto">
            <a:xfrm>
              <a:off x="3792" y="1355"/>
              <a:ext cx="768" cy="502"/>
              <a:chOff x="48" y="1307"/>
              <a:chExt cx="768" cy="502"/>
            </a:xfrm>
          </p:grpSpPr>
          <p:sp>
            <p:nvSpPr>
              <p:cNvPr id="195" name="Oval 31"/>
              <p:cNvSpPr>
                <a:spLocks noChangeArrowheads="1"/>
              </p:cNvSpPr>
              <p:nvPr/>
            </p:nvSpPr>
            <p:spPr bwMode="auto">
              <a:xfrm>
                <a:off x="144" y="1307"/>
                <a:ext cx="607" cy="502"/>
              </a:xfrm>
              <a:prstGeom prst="ellipse">
                <a:avLst/>
              </a:prstGeom>
              <a:gradFill rotWithShape="0">
                <a:gsLst>
                  <a:gs pos="0">
                    <a:schemeClr val="bg1"/>
                  </a:gs>
                  <a:gs pos="100000">
                    <a:srgbClr val="FFCCFF"/>
                  </a:gs>
                </a:gsLst>
                <a:path path="shape">
                  <a:fillToRect l="50000" t="50000" r="50000" b="50000"/>
                </a:path>
              </a:gradFill>
              <a:ln w="9525">
                <a:round/>
                <a:headEnd/>
                <a:tailEnd/>
              </a:ln>
              <a:effectLst/>
              <a:scene3d>
                <a:camera prst="legacyPerspectiveBottomLeft"/>
                <a:lightRig rig="legacyNormal3" dir="t"/>
              </a:scene3d>
              <a:sp3d extrusionH="430200" prstMaterial="legacyMatte">
                <a:bevelT w="13500" h="13500" prst="angle"/>
                <a:bevelB w="13500" h="13500" prst="angle"/>
                <a:extrusionClr>
                  <a:srgbClr val="FFCCFF"/>
                </a:extrusionClr>
              </a:sp3d>
            </p:spPr>
            <p:txBody>
              <a:bodyPr wrap="none" anchor="ctr">
                <a:flatTx/>
              </a:bodyPr>
              <a:lstStyle/>
              <a:p>
                <a:pPr algn="ctr">
                  <a:lnSpc>
                    <a:spcPct val="75000"/>
                  </a:lnSpc>
                </a:pPr>
                <a:endParaRPr lang="en-US" sz="2000" b="0">
                  <a:solidFill>
                    <a:srgbClr val="660066"/>
                  </a:solidFill>
                  <a:effectLst/>
                  <a:latin typeface="Impact" pitchFamily="34" charset="0"/>
                </a:endParaRPr>
              </a:p>
            </p:txBody>
          </p:sp>
          <p:sp>
            <p:nvSpPr>
              <p:cNvPr id="196" name="Text Box 32"/>
              <p:cNvSpPr txBox="1">
                <a:spLocks noChangeArrowheads="1"/>
              </p:cNvSpPr>
              <p:nvPr/>
            </p:nvSpPr>
            <p:spPr bwMode="auto">
              <a:xfrm>
                <a:off x="48" y="1392"/>
                <a:ext cx="768" cy="360"/>
              </a:xfrm>
              <a:prstGeom prst="rect">
                <a:avLst/>
              </a:prstGeom>
              <a:noFill/>
              <a:ln w="9525">
                <a:noFill/>
                <a:miter lim="800000"/>
                <a:headEnd/>
                <a:tailEnd/>
              </a:ln>
              <a:effectLst/>
            </p:spPr>
            <p:txBody>
              <a:bodyPr>
                <a:spAutoFit/>
              </a:bodyPr>
              <a:lstStyle/>
              <a:p>
                <a:pPr algn="ctr">
                  <a:lnSpc>
                    <a:spcPct val="75000"/>
                  </a:lnSpc>
                </a:pPr>
                <a:endParaRPr lang="en-US" sz="200" b="0">
                  <a:solidFill>
                    <a:srgbClr val="9900CC"/>
                  </a:solidFill>
                  <a:effectLst/>
                  <a:latin typeface="Impact" pitchFamily="34" charset="0"/>
                </a:endParaRPr>
              </a:p>
              <a:p>
                <a:pPr algn="ctr">
                  <a:lnSpc>
                    <a:spcPct val="75000"/>
                  </a:lnSpc>
                </a:pPr>
                <a:r>
                  <a:rPr lang="en-US" sz="2000" b="0">
                    <a:solidFill>
                      <a:srgbClr val="660066"/>
                    </a:solidFill>
                    <a:effectLst/>
                    <a:latin typeface="Impact" pitchFamily="34" charset="0"/>
                  </a:rPr>
                  <a:t>Human</a:t>
                </a:r>
              </a:p>
              <a:p>
                <a:pPr algn="ctr">
                  <a:lnSpc>
                    <a:spcPct val="75000"/>
                  </a:lnSpc>
                </a:pPr>
                <a:r>
                  <a:rPr lang="en-US" sz="2000" b="0">
                    <a:solidFill>
                      <a:srgbClr val="660066"/>
                    </a:solidFill>
                    <a:effectLst/>
                    <a:latin typeface="Impact" pitchFamily="34" charset="0"/>
                  </a:rPr>
                  <a:t>beings</a:t>
                </a:r>
                <a:endParaRPr lang="en-US" sz="2000" b="0">
                  <a:solidFill>
                    <a:srgbClr val="660066"/>
                  </a:solidFill>
                  <a:effectLst/>
                </a:endParaRPr>
              </a:p>
            </p:txBody>
          </p:sp>
        </p:grpSp>
        <p:grpSp>
          <p:nvGrpSpPr>
            <p:cNvPr id="26" name="Group 33"/>
            <p:cNvGrpSpPr>
              <a:grpSpLocks/>
            </p:cNvGrpSpPr>
            <p:nvPr/>
          </p:nvGrpSpPr>
          <p:grpSpPr bwMode="auto">
            <a:xfrm>
              <a:off x="4416" y="2091"/>
              <a:ext cx="720" cy="501"/>
              <a:chOff x="672" y="2043"/>
              <a:chExt cx="720" cy="501"/>
            </a:xfrm>
          </p:grpSpPr>
          <p:sp>
            <p:nvSpPr>
              <p:cNvPr id="193" name="Oval 34"/>
              <p:cNvSpPr>
                <a:spLocks noChangeArrowheads="1"/>
              </p:cNvSpPr>
              <p:nvPr/>
            </p:nvSpPr>
            <p:spPr bwMode="auto">
              <a:xfrm>
                <a:off x="720" y="2043"/>
                <a:ext cx="605" cy="501"/>
              </a:xfrm>
              <a:prstGeom prst="ellipse">
                <a:avLst/>
              </a:prstGeom>
              <a:gradFill rotWithShape="0">
                <a:gsLst>
                  <a:gs pos="0">
                    <a:schemeClr val="bg1"/>
                  </a:gs>
                  <a:gs pos="100000">
                    <a:srgbClr val="FFCCCC"/>
                  </a:gs>
                </a:gsLst>
                <a:path path="shape">
                  <a:fillToRect l="50000" t="50000" r="50000" b="50000"/>
                </a:path>
              </a:gradFill>
              <a:ln w="9525">
                <a:round/>
                <a:headEnd/>
                <a:tailEnd/>
              </a:ln>
              <a:effectLst/>
              <a:scene3d>
                <a:camera prst="legacyPerspectiveBottom"/>
                <a:lightRig rig="legacyNormal3" dir="t"/>
              </a:scene3d>
              <a:sp3d extrusionH="887400" prstMaterial="legacyMatte">
                <a:bevelT w="13500" h="13500" prst="angle"/>
                <a:bevelB w="13500" h="13500" prst="angle"/>
                <a:extrusionClr>
                  <a:srgbClr val="FFCCCC"/>
                </a:extrusionClr>
              </a:sp3d>
            </p:spPr>
            <p:txBody>
              <a:bodyPr wrap="none" anchor="ctr">
                <a:flatTx/>
              </a:bodyPr>
              <a:lstStyle/>
              <a:p>
                <a:pPr algn="ctr"/>
                <a:endParaRPr lang="en-US" sz="2800">
                  <a:solidFill>
                    <a:srgbClr val="6600CC"/>
                  </a:solidFill>
                  <a:effectLst/>
                  <a:latin typeface="Impact" pitchFamily="34" charset="0"/>
                </a:endParaRPr>
              </a:p>
            </p:txBody>
          </p:sp>
          <p:sp>
            <p:nvSpPr>
              <p:cNvPr id="194" name="Text Box 35"/>
              <p:cNvSpPr txBox="1">
                <a:spLocks noChangeArrowheads="1"/>
              </p:cNvSpPr>
              <p:nvPr/>
            </p:nvSpPr>
            <p:spPr bwMode="auto">
              <a:xfrm>
                <a:off x="672" y="2208"/>
                <a:ext cx="720" cy="212"/>
              </a:xfrm>
              <a:prstGeom prst="rect">
                <a:avLst/>
              </a:prstGeom>
              <a:noFill/>
              <a:ln w="9525">
                <a:noFill/>
                <a:miter lim="800000"/>
                <a:headEnd/>
                <a:tailEnd/>
              </a:ln>
              <a:effectLst/>
            </p:spPr>
            <p:txBody>
              <a:bodyPr>
                <a:spAutoFit/>
              </a:bodyPr>
              <a:lstStyle/>
              <a:p>
                <a:pPr algn="ctr"/>
                <a:endParaRPr lang="en-US" sz="200">
                  <a:solidFill>
                    <a:srgbClr val="6600CC"/>
                  </a:solidFill>
                  <a:effectLst/>
                  <a:latin typeface="Impact" pitchFamily="34" charset="0"/>
                </a:endParaRPr>
              </a:p>
              <a:p>
                <a:pPr algn="ctr">
                  <a:lnSpc>
                    <a:spcPct val="50000"/>
                  </a:lnSpc>
                </a:pPr>
                <a:r>
                  <a:rPr lang="en-US" sz="2800" b="0">
                    <a:solidFill>
                      <a:srgbClr val="800000"/>
                    </a:solidFill>
                    <a:effectLst/>
                    <a:latin typeface="Fette Engschrift" pitchFamily="2" charset="0"/>
                  </a:rPr>
                  <a:t>Creation</a:t>
                </a:r>
              </a:p>
            </p:txBody>
          </p:sp>
        </p:grpSp>
        <p:grpSp>
          <p:nvGrpSpPr>
            <p:cNvPr id="27" name="Group 36"/>
            <p:cNvGrpSpPr>
              <a:grpSpLocks/>
            </p:cNvGrpSpPr>
            <p:nvPr/>
          </p:nvGrpSpPr>
          <p:grpSpPr bwMode="auto">
            <a:xfrm>
              <a:off x="4431" y="480"/>
              <a:ext cx="659" cy="584"/>
              <a:chOff x="1467" y="672"/>
              <a:chExt cx="700" cy="611"/>
            </a:xfrm>
          </p:grpSpPr>
          <p:sp>
            <p:nvSpPr>
              <p:cNvPr id="191" name="Oval 37"/>
              <p:cNvSpPr>
                <a:spLocks noChangeArrowheads="1"/>
              </p:cNvSpPr>
              <p:nvPr/>
            </p:nvSpPr>
            <p:spPr bwMode="auto">
              <a:xfrm>
                <a:off x="1467" y="672"/>
                <a:ext cx="700" cy="611"/>
              </a:xfrm>
              <a:prstGeom prst="ellipse">
                <a:avLst/>
              </a:prstGeom>
              <a:gradFill rotWithShape="0">
                <a:gsLst>
                  <a:gs pos="0">
                    <a:schemeClr val="bg1"/>
                  </a:gs>
                  <a:gs pos="100000">
                    <a:srgbClr val="FFFFFF"/>
                  </a:gs>
                </a:gsLst>
                <a:lin ang="5400000" scaled="1"/>
              </a:gradFill>
              <a:ln w="12700">
                <a:round/>
                <a:headEnd/>
                <a:tailEnd/>
              </a:ln>
              <a:effectLst/>
              <a:scene3d>
                <a:camera prst="legacyPerspectiveTop"/>
                <a:lightRig rig="legacyNormal3" dir="t"/>
              </a:scene3d>
              <a:sp3d extrusionH="887400" prstMaterial="legacyMatte">
                <a:bevelT w="13500" h="13500" prst="angle"/>
                <a:bevelB w="13500" h="13500" prst="angle"/>
                <a:extrusionClr>
                  <a:srgbClr val="FFFFFF"/>
                </a:extrusionClr>
              </a:sp3d>
            </p:spPr>
            <p:txBody>
              <a:bodyPr wrap="none" anchor="ctr">
                <a:flatTx/>
              </a:bodyPr>
              <a:lstStyle/>
              <a:p>
                <a:pPr algn="ctr"/>
                <a:endParaRPr lang="en-US" sz="4800">
                  <a:solidFill>
                    <a:srgbClr val="6600CC"/>
                  </a:solidFill>
                  <a:effectLst/>
                  <a:latin typeface="Impact" pitchFamily="34" charset="0"/>
                </a:endParaRPr>
              </a:p>
            </p:txBody>
          </p:sp>
          <p:sp>
            <p:nvSpPr>
              <p:cNvPr id="192" name="WordArt 38"/>
              <p:cNvSpPr>
                <a:spLocks noChangeArrowheads="1" noChangeShapeType="1" noTextEdit="1"/>
              </p:cNvSpPr>
              <p:nvPr/>
            </p:nvSpPr>
            <p:spPr bwMode="auto">
              <a:xfrm>
                <a:off x="1536" y="851"/>
                <a:ext cx="541" cy="253"/>
              </a:xfrm>
              <a:prstGeom prst="rect">
                <a:avLst/>
              </a:prstGeom>
            </p:spPr>
            <p:txBody>
              <a:bodyPr wrap="none" fromWordArt="1">
                <a:prstTxWarp prst="textPlain">
                  <a:avLst>
                    <a:gd name="adj" fmla="val 50000"/>
                  </a:avLst>
                </a:prstTxWarp>
              </a:bodyPr>
              <a:lstStyle/>
              <a:p>
                <a:pPr algn="ctr">
                  <a:lnSpc>
                    <a:spcPct val="75000"/>
                  </a:lnSpc>
                </a:pPr>
                <a:r>
                  <a:rPr lang="en-US" sz="3600" kern="10">
                    <a:ln w="19050">
                      <a:solidFill>
                        <a:srgbClr val="6600CC"/>
                      </a:solidFill>
                      <a:round/>
                      <a:headEnd/>
                      <a:tailEnd/>
                    </a:ln>
                    <a:gradFill rotWithShape="0">
                      <a:gsLst>
                        <a:gs pos="0">
                          <a:srgbClr val="CCECFF"/>
                        </a:gs>
                        <a:gs pos="50000">
                          <a:srgbClr val="FFFFFF"/>
                        </a:gs>
                        <a:gs pos="100000">
                          <a:srgbClr val="CCECFF"/>
                        </a:gs>
                      </a:gsLst>
                      <a:lin ang="2700000" scaled="1"/>
                    </a:gradFill>
                    <a:effectLst>
                      <a:outerShdw dist="35921" dir="2700000" algn="ctr" rotWithShape="0">
                        <a:srgbClr val="FFFFFF"/>
                      </a:outerShdw>
                    </a:effectLst>
                    <a:latin typeface="Impact"/>
                  </a:rPr>
                  <a:t>God</a:t>
                </a:r>
              </a:p>
            </p:txBody>
          </p:sp>
        </p:grpSp>
        <p:grpSp>
          <p:nvGrpSpPr>
            <p:cNvPr id="28" name="Group 39"/>
            <p:cNvGrpSpPr>
              <a:grpSpLocks/>
            </p:cNvGrpSpPr>
            <p:nvPr/>
          </p:nvGrpSpPr>
          <p:grpSpPr bwMode="auto">
            <a:xfrm>
              <a:off x="4992" y="1355"/>
              <a:ext cx="768" cy="502"/>
              <a:chOff x="1248" y="1307"/>
              <a:chExt cx="768" cy="502"/>
            </a:xfrm>
          </p:grpSpPr>
          <p:sp>
            <p:nvSpPr>
              <p:cNvPr id="189" name="Oval 40"/>
              <p:cNvSpPr>
                <a:spLocks noChangeArrowheads="1"/>
              </p:cNvSpPr>
              <p:nvPr/>
            </p:nvSpPr>
            <p:spPr bwMode="auto">
              <a:xfrm>
                <a:off x="1342" y="1307"/>
                <a:ext cx="607" cy="502"/>
              </a:xfrm>
              <a:prstGeom prst="ellipse">
                <a:avLst/>
              </a:prstGeom>
              <a:gradFill rotWithShape="0">
                <a:gsLst>
                  <a:gs pos="0">
                    <a:srgbClr val="FFFFFF"/>
                  </a:gs>
                  <a:gs pos="100000">
                    <a:srgbClr val="CCFF99"/>
                  </a:gs>
                </a:gsLst>
                <a:path path="shape">
                  <a:fillToRect l="50000" t="50000" r="50000" b="50000"/>
                </a:path>
              </a:gradFill>
              <a:ln w="9525">
                <a:round/>
                <a:headEnd/>
                <a:tailEnd/>
              </a:ln>
              <a:effectLst/>
              <a:scene3d>
                <a:camera prst="legacyPerspectiveBottomRight"/>
                <a:lightRig rig="legacyNormal3" dir="t"/>
              </a:scene3d>
              <a:sp3d extrusionH="430200" prstMaterial="legacyMatte">
                <a:bevelT w="13500" h="13500" prst="angle"/>
                <a:bevelB w="13500" h="13500" prst="angle"/>
                <a:extrusionClr>
                  <a:srgbClr val="CCFF99"/>
                </a:extrusionClr>
              </a:sp3d>
            </p:spPr>
            <p:txBody>
              <a:bodyPr wrap="none" anchor="ctr">
                <a:flatTx/>
              </a:bodyPr>
              <a:lstStyle/>
              <a:p>
                <a:pPr algn="ctr">
                  <a:lnSpc>
                    <a:spcPct val="75000"/>
                  </a:lnSpc>
                </a:pPr>
                <a:endParaRPr lang="en-US" sz="2000" b="0">
                  <a:solidFill>
                    <a:srgbClr val="660066"/>
                  </a:solidFill>
                  <a:effectLst/>
                  <a:latin typeface="Impact" pitchFamily="34" charset="0"/>
                </a:endParaRPr>
              </a:p>
            </p:txBody>
          </p:sp>
          <p:sp>
            <p:nvSpPr>
              <p:cNvPr id="190" name="Text Box 41"/>
              <p:cNvSpPr txBox="1">
                <a:spLocks noChangeArrowheads="1"/>
              </p:cNvSpPr>
              <p:nvPr/>
            </p:nvSpPr>
            <p:spPr bwMode="auto">
              <a:xfrm>
                <a:off x="1248" y="1404"/>
                <a:ext cx="768" cy="372"/>
              </a:xfrm>
              <a:prstGeom prst="rect">
                <a:avLst/>
              </a:prstGeom>
              <a:noFill/>
              <a:ln w="9525">
                <a:noFill/>
                <a:miter lim="800000"/>
                <a:headEnd/>
                <a:tailEnd/>
              </a:ln>
              <a:effectLst/>
            </p:spPr>
            <p:txBody>
              <a:bodyPr>
                <a:spAutoFit/>
              </a:bodyPr>
              <a:lstStyle/>
              <a:p>
                <a:pPr algn="ctr">
                  <a:lnSpc>
                    <a:spcPct val="75000"/>
                  </a:lnSpc>
                </a:pPr>
                <a:endParaRPr lang="en-US" sz="200" b="0">
                  <a:solidFill>
                    <a:srgbClr val="003300"/>
                  </a:solidFill>
                  <a:effectLst/>
                  <a:latin typeface="Impact" pitchFamily="34" charset="0"/>
                </a:endParaRPr>
              </a:p>
              <a:p>
                <a:pPr algn="ctr">
                  <a:lnSpc>
                    <a:spcPct val="65000"/>
                  </a:lnSpc>
                </a:pPr>
                <a:r>
                  <a:rPr lang="en-US" b="0">
                    <a:solidFill>
                      <a:srgbClr val="003300"/>
                    </a:solidFill>
                    <a:effectLst/>
                    <a:latin typeface="Fette Engschrift" pitchFamily="2" charset="0"/>
                  </a:rPr>
                  <a:t>Natural</a:t>
                </a:r>
              </a:p>
              <a:p>
                <a:pPr algn="ctr">
                  <a:lnSpc>
                    <a:spcPct val="65000"/>
                  </a:lnSpc>
                </a:pPr>
                <a:r>
                  <a:rPr lang="en-US" b="0">
                    <a:solidFill>
                      <a:srgbClr val="003300"/>
                    </a:solidFill>
                    <a:effectLst/>
                    <a:latin typeface="Fette Engschrift" pitchFamily="2" charset="0"/>
                  </a:rPr>
                  <a:t>world</a:t>
                </a:r>
              </a:p>
            </p:txBody>
          </p:sp>
        </p:grpSp>
      </p:grpSp>
      <p:sp>
        <p:nvSpPr>
          <p:cNvPr id="207" name="Oval 56"/>
          <p:cNvSpPr>
            <a:spLocks noChangeArrowheads="1"/>
          </p:cNvSpPr>
          <p:nvPr/>
        </p:nvSpPr>
        <p:spPr bwMode="auto">
          <a:xfrm>
            <a:off x="7543800" y="2667000"/>
            <a:ext cx="1447800" cy="1295400"/>
          </a:xfrm>
          <a:prstGeom prst="ellipse">
            <a:avLst/>
          </a:prstGeom>
          <a:gradFill rotWithShape="0">
            <a:gsLst>
              <a:gs pos="0">
                <a:srgbClr val="CCFF33"/>
              </a:gs>
              <a:gs pos="100000">
                <a:srgbClr val="CCFF33"/>
              </a:gs>
            </a:gsLst>
            <a:lin ang="5400000" scaled="1"/>
          </a:gradFill>
          <a:ln w="9525">
            <a:round/>
            <a:headEnd/>
            <a:tailEnd/>
          </a:ln>
          <a:effectLst/>
          <a:scene3d>
            <a:camera prst="legacyPerspectiveBottomRight"/>
            <a:lightRig rig="legacyNormal3" dir="t"/>
          </a:scene3d>
          <a:sp3d extrusionH="887400" prstMaterial="legacyMatte">
            <a:bevelT w="13500" h="13500" prst="angle"/>
            <a:bevelB w="13500" h="13500" prst="angle"/>
            <a:extrusionClr>
              <a:srgbClr val="CCFF33"/>
            </a:extrusionClr>
          </a:sp3d>
        </p:spPr>
        <p:txBody>
          <a:bodyPr wrap="none" anchor="ctr">
            <a:flatTx/>
          </a:bodyPr>
          <a:lstStyle/>
          <a:p>
            <a:pPr algn="ctr">
              <a:lnSpc>
                <a:spcPct val="80000"/>
              </a:lnSpc>
            </a:pPr>
            <a:r>
              <a:rPr lang="en-US" sz="4000" b="0">
                <a:solidFill>
                  <a:srgbClr val="FF00FF"/>
                </a:solidFill>
                <a:effectLst/>
                <a:latin typeface="Arial Black" pitchFamily="34" charset="0"/>
              </a:rPr>
              <a:t>  </a:t>
            </a:r>
          </a:p>
        </p:txBody>
      </p:sp>
      <p:sp>
        <p:nvSpPr>
          <p:cNvPr id="208" name="Text Box 57"/>
          <p:cNvSpPr txBox="1">
            <a:spLocks noChangeArrowheads="1"/>
          </p:cNvSpPr>
          <p:nvPr/>
        </p:nvSpPr>
        <p:spPr bwMode="auto">
          <a:xfrm>
            <a:off x="7467600" y="2987675"/>
            <a:ext cx="1600200" cy="777875"/>
          </a:xfrm>
          <a:prstGeom prst="rect">
            <a:avLst/>
          </a:prstGeom>
          <a:noFill/>
          <a:ln w="9525">
            <a:noFill/>
            <a:miter lim="800000"/>
            <a:headEnd/>
            <a:tailEnd/>
          </a:ln>
          <a:effectLst/>
        </p:spPr>
        <p:txBody>
          <a:bodyPr>
            <a:spAutoFit/>
          </a:bodyPr>
          <a:lstStyle/>
          <a:p>
            <a:pPr algn="ctr">
              <a:lnSpc>
                <a:spcPct val="75000"/>
              </a:lnSpc>
            </a:pPr>
            <a:r>
              <a:rPr lang="en-US" sz="3000" b="0">
                <a:solidFill>
                  <a:srgbClr val="003300"/>
                </a:solidFill>
                <a:effectLst/>
                <a:latin typeface="Impact" pitchFamily="34" charset="0"/>
              </a:rPr>
              <a:t>Natural</a:t>
            </a:r>
          </a:p>
          <a:p>
            <a:pPr algn="ctr">
              <a:lnSpc>
                <a:spcPct val="75000"/>
              </a:lnSpc>
            </a:pPr>
            <a:r>
              <a:rPr lang="en-US" sz="3000" b="0">
                <a:solidFill>
                  <a:srgbClr val="003300"/>
                </a:solidFill>
                <a:effectLst/>
                <a:latin typeface="Impact" pitchFamily="34" charset="0"/>
              </a:rPr>
              <a:t>World</a:t>
            </a:r>
          </a:p>
        </p:txBody>
      </p:sp>
      <p:sp>
        <p:nvSpPr>
          <p:cNvPr id="210" name="Oval 58"/>
          <p:cNvSpPr>
            <a:spLocks noChangeArrowheads="1"/>
          </p:cNvSpPr>
          <p:nvPr/>
        </p:nvSpPr>
        <p:spPr bwMode="auto">
          <a:xfrm>
            <a:off x="6248400" y="4114800"/>
            <a:ext cx="1600200" cy="914400"/>
          </a:xfrm>
          <a:prstGeom prst="ellipse">
            <a:avLst/>
          </a:prstGeom>
          <a:gradFill rotWithShape="0">
            <a:gsLst>
              <a:gs pos="0">
                <a:srgbClr val="FFCCCC"/>
              </a:gs>
              <a:gs pos="100000">
                <a:srgbClr val="FFCCCC"/>
              </a:gs>
            </a:gsLst>
            <a:lin ang="5400000" scaled="1"/>
          </a:gradFill>
          <a:ln w="9525">
            <a:round/>
            <a:headEnd/>
            <a:tailEnd/>
          </a:ln>
          <a:effectLst/>
          <a:scene3d>
            <a:camera prst="legacyPerspectiveBottom"/>
            <a:lightRig rig="legacyNormal3" dir="t"/>
          </a:scene3d>
          <a:sp3d extrusionH="887400" prstMaterial="legacyMatte">
            <a:bevelT w="13500" h="13500" prst="angle"/>
            <a:bevelB w="13500" h="13500" prst="angle"/>
            <a:extrusionClr>
              <a:srgbClr val="FFCCCC"/>
            </a:extrusionClr>
          </a:sp3d>
        </p:spPr>
        <p:txBody>
          <a:bodyPr wrap="none" anchor="ctr">
            <a:flatTx/>
          </a:bodyPr>
          <a:lstStyle/>
          <a:p>
            <a:pPr algn="ctr">
              <a:lnSpc>
                <a:spcPct val="80000"/>
              </a:lnSpc>
            </a:pPr>
            <a:endParaRPr lang="en-US" sz="4000" b="0">
              <a:solidFill>
                <a:srgbClr val="FF00FF"/>
              </a:solidFill>
              <a:effectLst/>
              <a:latin typeface="Arial Black" pitchFamily="34" charset="0"/>
            </a:endParaRPr>
          </a:p>
        </p:txBody>
      </p:sp>
      <p:sp>
        <p:nvSpPr>
          <p:cNvPr id="211" name="Text Box 62"/>
          <p:cNvSpPr txBox="1">
            <a:spLocks noChangeArrowheads="1"/>
          </p:cNvSpPr>
          <p:nvPr/>
        </p:nvSpPr>
        <p:spPr bwMode="auto">
          <a:xfrm>
            <a:off x="6324600" y="4114800"/>
            <a:ext cx="1447800" cy="914400"/>
          </a:xfrm>
          <a:prstGeom prst="rect">
            <a:avLst/>
          </a:prstGeom>
          <a:noFill/>
          <a:ln w="9525">
            <a:noFill/>
            <a:miter lim="800000"/>
            <a:headEnd/>
            <a:tailEnd/>
          </a:ln>
          <a:effectLst>
            <a:outerShdw dist="35921" dir="2700000" algn="ctr" rotWithShape="0">
              <a:srgbClr val="FFCCCC"/>
            </a:outerShdw>
          </a:effectLst>
        </p:spPr>
        <p:txBody>
          <a:bodyPr>
            <a:spAutoFit/>
          </a:bodyPr>
          <a:lstStyle/>
          <a:p>
            <a:pPr algn="ctr"/>
            <a:r>
              <a:rPr lang="en-US" sz="5400" b="0" dirty="0">
                <a:solidFill>
                  <a:srgbClr val="5000A0"/>
                </a:solidFill>
                <a:effectLst/>
                <a:latin typeface="Impact" pitchFamily="34" charset="0"/>
              </a:rPr>
              <a:t>One</a:t>
            </a:r>
          </a:p>
        </p:txBody>
      </p:sp>
      <p:sp>
        <p:nvSpPr>
          <p:cNvPr id="131" name="Rectangle 8"/>
          <p:cNvSpPr>
            <a:spLocks noChangeArrowheads="1"/>
          </p:cNvSpPr>
          <p:nvPr/>
        </p:nvSpPr>
        <p:spPr bwMode="auto">
          <a:xfrm>
            <a:off x="0" y="5638800"/>
            <a:ext cx="9144000" cy="1211263"/>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grpSp>
        <p:nvGrpSpPr>
          <p:cNvPr id="29" name="Group 66"/>
          <p:cNvGrpSpPr>
            <a:grpSpLocks/>
          </p:cNvGrpSpPr>
          <p:nvPr/>
        </p:nvGrpSpPr>
        <p:grpSpPr bwMode="auto">
          <a:xfrm>
            <a:off x="457200" y="5757863"/>
            <a:ext cx="8153400" cy="871537"/>
            <a:chOff x="306" y="3187"/>
            <a:chExt cx="5136" cy="549"/>
          </a:xfrm>
        </p:grpSpPr>
        <p:sp>
          <p:nvSpPr>
            <p:cNvPr id="133" name="Text Box 20"/>
            <p:cNvSpPr txBox="1">
              <a:spLocks noChangeArrowheads="1"/>
            </p:cNvSpPr>
            <p:nvPr/>
          </p:nvSpPr>
          <p:spPr bwMode="auto">
            <a:xfrm>
              <a:off x="480" y="3225"/>
              <a:ext cx="4962" cy="511"/>
            </a:xfrm>
            <a:prstGeom prst="rect">
              <a:avLst/>
            </a:prstGeom>
            <a:noFill/>
            <a:ln w="9525">
              <a:noFill/>
              <a:miter lim="800000"/>
              <a:headEnd/>
              <a:tailEnd/>
            </a:ln>
            <a:effectLst/>
          </p:spPr>
          <p:txBody>
            <a:bodyPr wrap="square">
              <a:spAutoFit/>
            </a:bodyPr>
            <a:lstStyle/>
            <a:p>
              <a:pPr>
                <a:lnSpc>
                  <a:spcPct val="82000"/>
                </a:lnSpc>
              </a:pPr>
              <a:r>
                <a:rPr lang="en-US" sz="1900" dirty="0">
                  <a:solidFill>
                    <a:srgbClr val="FFFFFF"/>
                  </a:solidFill>
                  <a:effectLst/>
                  <a:latin typeface="Arial Narrow" pitchFamily="34" charset="0"/>
                </a:rPr>
                <a:t>God’s </a:t>
              </a:r>
              <a:r>
                <a:rPr lang="en-US" sz="1900" u="sng" dirty="0">
                  <a:solidFill>
                    <a:srgbClr val="FFFFFF"/>
                  </a:solidFill>
                  <a:effectLst/>
                  <a:latin typeface="Arial Narrow" pitchFamily="34" charset="0"/>
                </a:rPr>
                <a:t>third blessing</a:t>
              </a:r>
              <a:r>
                <a:rPr lang="en-US" sz="1900" dirty="0">
                  <a:solidFill>
                    <a:srgbClr val="FFFFFF"/>
                  </a:solidFill>
                  <a:effectLst/>
                  <a:latin typeface="Arial Narrow" pitchFamily="34" charset="0"/>
                </a:rPr>
                <a:t> is to perfect </a:t>
              </a:r>
              <a:r>
                <a:rPr lang="en-US" sz="1900" u="sng" dirty="0">
                  <a:solidFill>
                    <a:srgbClr val="FFFFFF"/>
                  </a:solidFill>
                  <a:effectLst/>
                  <a:latin typeface="Arial Narrow" pitchFamily="34" charset="0"/>
                </a:rPr>
                <a:t>human dominion</a:t>
              </a:r>
              <a:r>
                <a:rPr lang="en-US" sz="1900" dirty="0">
                  <a:solidFill>
                    <a:srgbClr val="FFFFFF"/>
                  </a:solidFill>
                  <a:effectLst/>
                  <a:latin typeface="Arial Narrow" pitchFamily="34" charset="0"/>
                </a:rPr>
                <a:t> over the natural world; for this, </a:t>
              </a:r>
              <a:r>
                <a:rPr lang="en-US" sz="1900" u="sng" dirty="0">
                  <a:solidFill>
                    <a:srgbClr val="FFFFFF"/>
                  </a:solidFill>
                  <a:effectLst/>
                  <a:latin typeface="Arial Narrow" pitchFamily="34" charset="0"/>
                </a:rPr>
                <a:t>human beings</a:t>
              </a:r>
              <a:r>
                <a:rPr lang="en-US" sz="1900" dirty="0">
                  <a:solidFill>
                    <a:srgbClr val="FFFFFF"/>
                  </a:solidFill>
                  <a:effectLst/>
                  <a:latin typeface="Arial Narrow" pitchFamily="34" charset="0"/>
                </a:rPr>
                <a:t> and the </a:t>
              </a:r>
              <a:r>
                <a:rPr lang="en-US" sz="1900" u="sng" dirty="0">
                  <a:solidFill>
                    <a:srgbClr val="FFFFFF"/>
                  </a:solidFill>
                  <a:effectLst/>
                  <a:latin typeface="Arial Narrow" pitchFamily="34" charset="0"/>
                </a:rPr>
                <a:t>natural world</a:t>
              </a:r>
              <a:r>
                <a:rPr lang="en-US" sz="1900" dirty="0">
                  <a:solidFill>
                    <a:srgbClr val="FFFFFF"/>
                  </a:solidFill>
                  <a:effectLst/>
                  <a:latin typeface="Arial Narrow" pitchFamily="34" charset="0"/>
                </a:rPr>
                <a:t> should become completely </a:t>
              </a:r>
              <a:r>
                <a:rPr lang="en-US" sz="1900" u="sng" dirty="0">
                  <a:solidFill>
                    <a:srgbClr val="FFFFFF"/>
                  </a:solidFill>
                  <a:effectLst/>
                  <a:latin typeface="Arial Narrow" pitchFamily="34" charset="0"/>
                </a:rPr>
                <a:t>one (universe</a:t>
              </a:r>
              <a:r>
                <a:rPr lang="en-US" sz="1900" dirty="0">
                  <a:solidFill>
                    <a:srgbClr val="FFFFFF"/>
                  </a:solidFill>
                  <a:effectLst/>
                  <a:latin typeface="Arial Narrow" pitchFamily="34" charset="0"/>
                </a:rPr>
                <a:t>), thereby establishing a God-centered </a:t>
              </a:r>
              <a:r>
                <a:rPr lang="en-US" sz="1900" u="sng" dirty="0">
                  <a:solidFill>
                    <a:srgbClr val="FFFFFF"/>
                  </a:solidFill>
                  <a:effectLst/>
                  <a:latin typeface="Arial Narrow" pitchFamily="34" charset="0"/>
                </a:rPr>
                <a:t>four position foundation of dominion</a:t>
              </a:r>
              <a:r>
                <a:rPr lang="en-US" sz="1900" dirty="0">
                  <a:solidFill>
                    <a:srgbClr val="FFFFFF"/>
                  </a:solidFill>
                  <a:effectLst/>
                  <a:latin typeface="Arial Narrow" pitchFamily="34" charset="0"/>
                </a:rPr>
                <a:t>.</a:t>
              </a:r>
            </a:p>
          </p:txBody>
        </p:sp>
        <p:sp>
          <p:nvSpPr>
            <p:cNvPr id="134" name="Text Box 64"/>
            <p:cNvSpPr txBox="1">
              <a:spLocks noChangeArrowheads="1"/>
            </p:cNvSpPr>
            <p:nvPr/>
          </p:nvSpPr>
          <p:spPr bwMode="auto">
            <a:xfrm>
              <a:off x="306" y="3187"/>
              <a:ext cx="222" cy="376"/>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63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205" name="Oval 54"/>
          <p:cNvSpPr>
            <a:spLocks noChangeArrowheads="1"/>
          </p:cNvSpPr>
          <p:nvPr/>
        </p:nvSpPr>
        <p:spPr bwMode="auto">
          <a:xfrm>
            <a:off x="5181600" y="2667000"/>
            <a:ext cx="1447800" cy="1295400"/>
          </a:xfrm>
          <a:prstGeom prst="ellipse">
            <a:avLst/>
          </a:prstGeom>
          <a:gradFill rotWithShape="0">
            <a:gsLst>
              <a:gs pos="0">
                <a:srgbClr val="FF99FF"/>
              </a:gs>
              <a:gs pos="100000">
                <a:srgbClr val="FF99FF"/>
              </a:gs>
            </a:gsLst>
            <a:lin ang="5400000" scaled="1"/>
          </a:gradFill>
          <a:ln w="9525">
            <a:round/>
            <a:headEnd/>
            <a:tailEnd/>
          </a:ln>
          <a:effectLst/>
          <a:scene3d>
            <a:camera prst="legacyPerspectiveBottomLeft"/>
            <a:lightRig rig="legacyNormal3" dir="t"/>
          </a:scene3d>
          <a:sp3d extrusionH="887400" prstMaterial="legacyMatte">
            <a:bevelT w="13500" h="13500" prst="angle"/>
            <a:bevelB w="13500" h="13500" prst="angle"/>
            <a:extrusionClr>
              <a:srgbClr val="FF99FF"/>
            </a:extrusionClr>
          </a:sp3d>
        </p:spPr>
        <p:txBody>
          <a:bodyPr wrap="none" anchor="ctr">
            <a:flatTx/>
          </a:bodyPr>
          <a:lstStyle/>
          <a:p>
            <a:pPr algn="ctr">
              <a:lnSpc>
                <a:spcPct val="80000"/>
              </a:lnSpc>
            </a:pPr>
            <a:r>
              <a:rPr lang="en-US" sz="4000" b="0">
                <a:solidFill>
                  <a:srgbClr val="FF00FF"/>
                </a:solidFill>
                <a:effectLst/>
                <a:latin typeface="Arial Black" pitchFamily="34" charset="0"/>
              </a:rPr>
              <a:t> </a:t>
            </a:r>
          </a:p>
        </p:txBody>
      </p:sp>
      <p:sp>
        <p:nvSpPr>
          <p:cNvPr id="206" name="Text Box 55"/>
          <p:cNvSpPr txBox="1">
            <a:spLocks noChangeArrowheads="1"/>
          </p:cNvSpPr>
          <p:nvPr/>
        </p:nvSpPr>
        <p:spPr bwMode="auto">
          <a:xfrm>
            <a:off x="5257800" y="2987675"/>
            <a:ext cx="1371600" cy="777875"/>
          </a:xfrm>
          <a:prstGeom prst="rect">
            <a:avLst/>
          </a:prstGeom>
          <a:noFill/>
          <a:ln w="9525">
            <a:noFill/>
            <a:miter lim="800000"/>
            <a:headEnd/>
            <a:tailEnd/>
          </a:ln>
          <a:effectLst>
            <a:outerShdw dist="28398" dir="9206097" algn="ctr" rotWithShape="0">
              <a:schemeClr val="bg1"/>
            </a:outerShdw>
          </a:effectLst>
        </p:spPr>
        <p:txBody>
          <a:bodyPr>
            <a:spAutoFit/>
          </a:bodyPr>
          <a:lstStyle/>
          <a:p>
            <a:pPr algn="ctr">
              <a:lnSpc>
                <a:spcPct val="75000"/>
              </a:lnSpc>
            </a:pPr>
            <a:r>
              <a:rPr lang="en-US" sz="3000" b="0" dirty="0">
                <a:solidFill>
                  <a:srgbClr val="660066"/>
                </a:solidFill>
                <a:effectLst/>
                <a:latin typeface="Impact" pitchFamily="34" charset="0"/>
              </a:rPr>
              <a:t>Human</a:t>
            </a:r>
          </a:p>
          <a:p>
            <a:pPr algn="ctr">
              <a:lnSpc>
                <a:spcPct val="75000"/>
              </a:lnSpc>
            </a:pPr>
            <a:r>
              <a:rPr lang="en-US" sz="3000" b="0" dirty="0">
                <a:solidFill>
                  <a:srgbClr val="660066"/>
                </a:solidFill>
                <a:effectLst/>
                <a:latin typeface="Impact" pitchFamily="34" charset="0"/>
              </a:rPr>
              <a:t>Beings</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out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213"/>
                                        </p:tgtEl>
                                        <p:attrNameLst>
                                          <p:attrName>style.visibility</p:attrName>
                                        </p:attrNameLst>
                                      </p:cBhvr>
                                      <p:to>
                                        <p:strVal val="visible"/>
                                      </p:to>
                                    </p:set>
                                    <p:anim calcmode="lin" valueType="num">
                                      <p:cBhvr>
                                        <p:cTn id="12" dur="1000" fill="hold"/>
                                        <p:tgtEl>
                                          <p:spTgt spid="213"/>
                                        </p:tgtEl>
                                        <p:attrNameLst>
                                          <p:attrName>ppt_w</p:attrName>
                                        </p:attrNameLst>
                                      </p:cBhvr>
                                      <p:tavLst>
                                        <p:tav tm="0">
                                          <p:val>
                                            <p:fltVal val="0"/>
                                          </p:val>
                                        </p:tav>
                                        <p:tav tm="100000">
                                          <p:val>
                                            <p:strVal val="#ppt_w"/>
                                          </p:val>
                                        </p:tav>
                                      </p:tavLst>
                                    </p:anim>
                                    <p:anim calcmode="lin" valueType="num">
                                      <p:cBhvr>
                                        <p:cTn id="13" dur="1000" fill="hold"/>
                                        <p:tgtEl>
                                          <p:spTgt spid="213"/>
                                        </p:tgtEl>
                                        <p:attrNameLst>
                                          <p:attrName>ppt_h</p:attrName>
                                        </p:attrNameLst>
                                      </p:cBhvr>
                                      <p:tavLst>
                                        <p:tav tm="0">
                                          <p:val>
                                            <p:strVal val="#ppt_h"/>
                                          </p:val>
                                        </p:tav>
                                        <p:tav tm="100000">
                                          <p:val>
                                            <p:strVal val="#ppt_h"/>
                                          </p:val>
                                        </p:tav>
                                      </p:tavLst>
                                    </p:anim>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14"/>
                                        </p:tgtEl>
                                        <p:attrNameLst>
                                          <p:attrName>style.visibility</p:attrName>
                                        </p:attrNameLst>
                                      </p:cBhvr>
                                      <p:to>
                                        <p:strVal val="visible"/>
                                      </p:to>
                                    </p:set>
                                    <p:anim calcmode="lin" valueType="num">
                                      <p:cBhvr>
                                        <p:cTn id="21" dur="1000" fill="hold"/>
                                        <p:tgtEl>
                                          <p:spTgt spid="214"/>
                                        </p:tgtEl>
                                        <p:attrNameLst>
                                          <p:attrName>ppt_w</p:attrName>
                                        </p:attrNameLst>
                                      </p:cBhvr>
                                      <p:tavLst>
                                        <p:tav tm="0">
                                          <p:val>
                                            <p:strVal val="#ppt_w*0.70"/>
                                          </p:val>
                                        </p:tav>
                                        <p:tav tm="100000">
                                          <p:val>
                                            <p:strVal val="#ppt_w"/>
                                          </p:val>
                                        </p:tav>
                                      </p:tavLst>
                                    </p:anim>
                                    <p:anim calcmode="lin" valueType="num">
                                      <p:cBhvr>
                                        <p:cTn id="22" dur="1000" fill="hold"/>
                                        <p:tgtEl>
                                          <p:spTgt spid="214"/>
                                        </p:tgtEl>
                                        <p:attrNameLst>
                                          <p:attrName>ppt_h</p:attrName>
                                        </p:attrNameLst>
                                      </p:cBhvr>
                                      <p:tavLst>
                                        <p:tav tm="0">
                                          <p:val>
                                            <p:strVal val="#ppt_h"/>
                                          </p:val>
                                        </p:tav>
                                        <p:tav tm="100000">
                                          <p:val>
                                            <p:strVal val="#ppt_h"/>
                                          </p:val>
                                        </p:tav>
                                      </p:tavLst>
                                    </p:anim>
                                    <p:animEffect transition="in" filter="fade">
                                      <p:cBhvr>
                                        <p:cTn id="23" dur="1000"/>
                                        <p:tgtEl>
                                          <p:spTgt spid="214"/>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205"/>
                                        </p:tgtEl>
                                        <p:attrNameLst>
                                          <p:attrName>style.visibility</p:attrName>
                                        </p:attrNameLst>
                                      </p:cBhvr>
                                      <p:to>
                                        <p:strVal val="visible"/>
                                      </p:to>
                                    </p:set>
                                    <p:animEffect transition="in" filter="box(out)">
                                      <p:cBhvr>
                                        <p:cTn id="28" dur="500"/>
                                        <p:tgtEl>
                                          <p:spTgt spid="205"/>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206"/>
                                        </p:tgtEl>
                                        <p:attrNameLst>
                                          <p:attrName>style.visibility</p:attrName>
                                        </p:attrNameLst>
                                      </p:cBhvr>
                                      <p:to>
                                        <p:strVal val="visible"/>
                                      </p:to>
                                    </p:set>
                                    <p:anim calcmode="lin" valueType="num">
                                      <p:cBhvr>
                                        <p:cTn id="31" dur="1000" fill="hold"/>
                                        <p:tgtEl>
                                          <p:spTgt spid="206"/>
                                        </p:tgtEl>
                                        <p:attrNameLst>
                                          <p:attrName>ppt_w</p:attrName>
                                        </p:attrNameLst>
                                      </p:cBhvr>
                                      <p:tavLst>
                                        <p:tav tm="0">
                                          <p:val>
                                            <p:strVal val="#ppt_w*0.70"/>
                                          </p:val>
                                        </p:tav>
                                        <p:tav tm="100000">
                                          <p:val>
                                            <p:strVal val="#ppt_w"/>
                                          </p:val>
                                        </p:tav>
                                      </p:tavLst>
                                    </p:anim>
                                    <p:anim calcmode="lin" valueType="num">
                                      <p:cBhvr>
                                        <p:cTn id="32" dur="1000" fill="hold"/>
                                        <p:tgtEl>
                                          <p:spTgt spid="206"/>
                                        </p:tgtEl>
                                        <p:attrNameLst>
                                          <p:attrName>ppt_h</p:attrName>
                                        </p:attrNameLst>
                                      </p:cBhvr>
                                      <p:tavLst>
                                        <p:tav tm="0">
                                          <p:val>
                                            <p:strVal val="#ppt_h"/>
                                          </p:val>
                                        </p:tav>
                                        <p:tav tm="100000">
                                          <p:val>
                                            <p:strVal val="#ppt_h"/>
                                          </p:val>
                                        </p:tav>
                                      </p:tavLst>
                                    </p:anim>
                                    <p:animEffect transition="in" filter="fade">
                                      <p:cBhvr>
                                        <p:cTn id="33" dur="1000"/>
                                        <p:tgtEl>
                                          <p:spTgt spid="206"/>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207"/>
                                        </p:tgtEl>
                                        <p:attrNameLst>
                                          <p:attrName>style.visibility</p:attrName>
                                        </p:attrNameLst>
                                      </p:cBhvr>
                                      <p:to>
                                        <p:strVal val="visible"/>
                                      </p:to>
                                    </p:set>
                                    <p:animEffect transition="in" filter="box(out)">
                                      <p:cBhvr>
                                        <p:cTn id="38" dur="500"/>
                                        <p:tgtEl>
                                          <p:spTgt spid="207"/>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208"/>
                                        </p:tgtEl>
                                        <p:attrNameLst>
                                          <p:attrName>style.visibility</p:attrName>
                                        </p:attrNameLst>
                                      </p:cBhvr>
                                      <p:to>
                                        <p:strVal val="visible"/>
                                      </p:to>
                                    </p:set>
                                    <p:anim calcmode="lin" valueType="num">
                                      <p:cBhvr>
                                        <p:cTn id="41" dur="1000" fill="hold"/>
                                        <p:tgtEl>
                                          <p:spTgt spid="208"/>
                                        </p:tgtEl>
                                        <p:attrNameLst>
                                          <p:attrName>ppt_w</p:attrName>
                                        </p:attrNameLst>
                                      </p:cBhvr>
                                      <p:tavLst>
                                        <p:tav tm="0">
                                          <p:val>
                                            <p:strVal val="#ppt_w*0.70"/>
                                          </p:val>
                                        </p:tav>
                                        <p:tav tm="100000">
                                          <p:val>
                                            <p:strVal val="#ppt_w"/>
                                          </p:val>
                                        </p:tav>
                                      </p:tavLst>
                                    </p:anim>
                                    <p:anim calcmode="lin" valueType="num">
                                      <p:cBhvr>
                                        <p:cTn id="42" dur="1000" fill="hold"/>
                                        <p:tgtEl>
                                          <p:spTgt spid="208"/>
                                        </p:tgtEl>
                                        <p:attrNameLst>
                                          <p:attrName>ppt_h</p:attrName>
                                        </p:attrNameLst>
                                      </p:cBhvr>
                                      <p:tavLst>
                                        <p:tav tm="0">
                                          <p:val>
                                            <p:strVal val="#ppt_h"/>
                                          </p:val>
                                        </p:tav>
                                        <p:tav tm="100000">
                                          <p:val>
                                            <p:strVal val="#ppt_h"/>
                                          </p:val>
                                        </p:tav>
                                      </p:tavLst>
                                    </p:anim>
                                    <p:animEffect transition="in" filter="fade">
                                      <p:cBhvr>
                                        <p:cTn id="43" dur="1000"/>
                                        <p:tgtEl>
                                          <p:spTgt spid="208"/>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32" fill="hold" grpId="0" nodeType="clickEffect">
                                  <p:stCondLst>
                                    <p:cond delay="0"/>
                                  </p:stCondLst>
                                  <p:childTnLst>
                                    <p:set>
                                      <p:cBhvr>
                                        <p:cTn id="47" dur="1" fill="hold">
                                          <p:stCondLst>
                                            <p:cond delay="0"/>
                                          </p:stCondLst>
                                        </p:cTn>
                                        <p:tgtEl>
                                          <p:spTgt spid="210"/>
                                        </p:tgtEl>
                                        <p:attrNameLst>
                                          <p:attrName>style.visibility</p:attrName>
                                        </p:attrNameLst>
                                      </p:cBhvr>
                                      <p:to>
                                        <p:strVal val="visible"/>
                                      </p:to>
                                    </p:set>
                                    <p:animEffect transition="in" filter="box(out)">
                                      <p:cBhvr>
                                        <p:cTn id="48" dur="500"/>
                                        <p:tgtEl>
                                          <p:spTgt spid="210"/>
                                        </p:tgtEl>
                                      </p:cBhvr>
                                    </p:animEffect>
                                  </p:childTnLst>
                                </p:cTn>
                              </p:par>
                              <p:par>
                                <p:cTn id="49" presetID="55" presetClass="entr" presetSubtype="0" fill="hold" grpId="0" nodeType="withEffect">
                                  <p:stCondLst>
                                    <p:cond delay="0"/>
                                  </p:stCondLst>
                                  <p:childTnLst>
                                    <p:set>
                                      <p:cBhvr>
                                        <p:cTn id="50" dur="1" fill="hold">
                                          <p:stCondLst>
                                            <p:cond delay="0"/>
                                          </p:stCondLst>
                                        </p:cTn>
                                        <p:tgtEl>
                                          <p:spTgt spid="211"/>
                                        </p:tgtEl>
                                        <p:attrNameLst>
                                          <p:attrName>style.visibility</p:attrName>
                                        </p:attrNameLst>
                                      </p:cBhvr>
                                      <p:to>
                                        <p:strVal val="visible"/>
                                      </p:to>
                                    </p:set>
                                    <p:anim calcmode="lin" valueType="num">
                                      <p:cBhvr>
                                        <p:cTn id="51" dur="1000" fill="hold"/>
                                        <p:tgtEl>
                                          <p:spTgt spid="211"/>
                                        </p:tgtEl>
                                        <p:attrNameLst>
                                          <p:attrName>ppt_w</p:attrName>
                                        </p:attrNameLst>
                                      </p:cBhvr>
                                      <p:tavLst>
                                        <p:tav tm="0">
                                          <p:val>
                                            <p:strVal val="#ppt_w*0.70"/>
                                          </p:val>
                                        </p:tav>
                                        <p:tav tm="100000">
                                          <p:val>
                                            <p:strVal val="#ppt_w"/>
                                          </p:val>
                                        </p:tav>
                                      </p:tavLst>
                                    </p:anim>
                                    <p:anim calcmode="lin" valueType="num">
                                      <p:cBhvr>
                                        <p:cTn id="52" dur="1000" fill="hold"/>
                                        <p:tgtEl>
                                          <p:spTgt spid="211"/>
                                        </p:tgtEl>
                                        <p:attrNameLst>
                                          <p:attrName>ppt_h</p:attrName>
                                        </p:attrNameLst>
                                      </p:cBhvr>
                                      <p:tavLst>
                                        <p:tav tm="0">
                                          <p:val>
                                            <p:strVal val="#ppt_h"/>
                                          </p:val>
                                        </p:tav>
                                        <p:tav tm="100000">
                                          <p:val>
                                            <p:strVal val="#ppt_h"/>
                                          </p:val>
                                        </p:tav>
                                      </p:tavLst>
                                    </p:anim>
                                    <p:animEffect transition="in" filter="fade">
                                      <p:cBhvr>
                                        <p:cTn id="53" dur="1000"/>
                                        <p:tgtEl>
                                          <p:spTgt spid="211"/>
                                        </p:tgtEl>
                                      </p:cBhvr>
                                    </p:animEffect>
                                  </p:childTnLst>
                                </p:cTn>
                              </p:par>
                              <p:par>
                                <p:cTn id="54" presetID="10" presetClass="entr" presetSubtype="0"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1000"/>
                                        <p:tgtEl>
                                          <p:spTgt spid="22"/>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201"/>
                                        </p:tgtEl>
                                        <p:attrNameLst>
                                          <p:attrName>style.visibility</p:attrName>
                                        </p:attrNameLst>
                                      </p:cBhvr>
                                      <p:to>
                                        <p:strVal val="visible"/>
                                      </p:to>
                                    </p:set>
                                    <p:animEffect transition="in" filter="wipe(left)">
                                      <p:cBhvr>
                                        <p:cTn id="60" dur="500"/>
                                        <p:tgtEl>
                                          <p:spTgt spid="201"/>
                                        </p:tgtEl>
                                      </p:cBhvr>
                                    </p:animEffect>
                                  </p:childTnLst>
                                </p:cTn>
                              </p:par>
                            </p:childTnLst>
                          </p:cTn>
                        </p:par>
                        <p:par>
                          <p:cTn id="61" fill="hold">
                            <p:stCondLst>
                              <p:cond delay="1500"/>
                            </p:stCondLst>
                            <p:childTnLst>
                              <p:par>
                                <p:cTn id="62" presetID="22" presetClass="entr" presetSubtype="2" fill="hold" grpId="0" nodeType="afterEffect">
                                  <p:stCondLst>
                                    <p:cond delay="0"/>
                                  </p:stCondLst>
                                  <p:childTnLst>
                                    <p:set>
                                      <p:cBhvr>
                                        <p:cTn id="63" dur="1" fill="hold">
                                          <p:stCondLst>
                                            <p:cond delay="0"/>
                                          </p:stCondLst>
                                        </p:cTn>
                                        <p:tgtEl>
                                          <p:spTgt spid="202"/>
                                        </p:tgtEl>
                                        <p:attrNameLst>
                                          <p:attrName>style.visibility</p:attrName>
                                        </p:attrNameLst>
                                      </p:cBhvr>
                                      <p:to>
                                        <p:strVal val="visible"/>
                                      </p:to>
                                    </p:set>
                                    <p:animEffect transition="in" filter="wipe(right)">
                                      <p:cBhvr>
                                        <p:cTn id="64" dur="500"/>
                                        <p:tgtEl>
                                          <p:spTgt spid="202"/>
                                        </p:tgtEl>
                                      </p:cBhvr>
                                    </p:animEffect>
                                  </p:childTnLst>
                                </p:cTn>
                              </p:par>
                            </p:childTnLst>
                          </p:cTn>
                        </p:par>
                        <p:par>
                          <p:cTn id="65" fill="hold">
                            <p:stCondLst>
                              <p:cond delay="2000"/>
                            </p:stCondLst>
                            <p:childTnLst>
                              <p:par>
                                <p:cTn id="66" presetID="22" presetClass="entr" presetSubtype="1" fill="hold" grpId="0" nodeType="afterEffect">
                                  <p:stCondLst>
                                    <p:cond delay="0"/>
                                  </p:stCondLst>
                                  <p:childTnLst>
                                    <p:set>
                                      <p:cBhvr>
                                        <p:cTn id="67" dur="1" fill="hold">
                                          <p:stCondLst>
                                            <p:cond delay="0"/>
                                          </p:stCondLst>
                                        </p:cTn>
                                        <p:tgtEl>
                                          <p:spTgt spid="204"/>
                                        </p:tgtEl>
                                        <p:attrNameLst>
                                          <p:attrName>style.visibility</p:attrName>
                                        </p:attrNameLst>
                                      </p:cBhvr>
                                      <p:to>
                                        <p:strVal val="visible"/>
                                      </p:to>
                                    </p:set>
                                    <p:animEffect transition="in" filter="wipe(up)">
                                      <p:cBhvr>
                                        <p:cTn id="68" dur="500"/>
                                        <p:tgtEl>
                                          <p:spTgt spid="204"/>
                                        </p:tgtEl>
                                      </p:cBhvr>
                                    </p:animEffect>
                                  </p:childTnLst>
                                </p:cTn>
                              </p:par>
                            </p:childTnLst>
                          </p:cTn>
                        </p:par>
                        <p:par>
                          <p:cTn id="69" fill="hold">
                            <p:stCondLst>
                              <p:cond delay="2500"/>
                            </p:stCondLst>
                            <p:childTnLst>
                              <p:par>
                                <p:cTn id="70" presetID="22" presetClass="entr" presetSubtype="4" fill="hold" grpId="0" nodeType="afterEffect">
                                  <p:stCondLst>
                                    <p:cond delay="0"/>
                                  </p:stCondLst>
                                  <p:childTnLst>
                                    <p:set>
                                      <p:cBhvr>
                                        <p:cTn id="71" dur="1" fill="hold">
                                          <p:stCondLst>
                                            <p:cond delay="0"/>
                                          </p:stCondLst>
                                        </p:cTn>
                                        <p:tgtEl>
                                          <p:spTgt spid="203"/>
                                        </p:tgtEl>
                                        <p:attrNameLst>
                                          <p:attrName>style.visibility</p:attrName>
                                        </p:attrNameLst>
                                      </p:cBhvr>
                                      <p:to>
                                        <p:strVal val="visible"/>
                                      </p:to>
                                    </p:set>
                                    <p:animEffect transition="in" filter="wipe(down)">
                                      <p:cBhvr>
                                        <p:cTn id="72" dur="500"/>
                                        <p:tgtEl>
                                          <p:spTgt spid="203"/>
                                        </p:tgtEl>
                                      </p:cBhvr>
                                    </p:animEffect>
                                  </p:childTnLst>
                                </p:cTn>
                              </p:par>
                            </p:childTnLst>
                          </p:cTn>
                        </p:par>
                      </p:childTnLst>
                    </p:cTn>
                  </p:par>
                  <p:par>
                    <p:cTn id="73" fill="hold">
                      <p:stCondLst>
                        <p:cond delay="indefinite"/>
                      </p:stCondLst>
                      <p:childTnLst>
                        <p:par>
                          <p:cTn id="74" fill="hold">
                            <p:stCondLst>
                              <p:cond delay="0"/>
                            </p:stCondLst>
                            <p:childTnLst>
                              <p:par>
                                <p:cTn id="75" presetID="29" presetClass="entr" presetSubtype="0" fill="hold" grpId="0" nodeType="clickEffect">
                                  <p:stCondLst>
                                    <p:cond delay="0"/>
                                  </p:stCondLst>
                                  <p:childTnLst>
                                    <p:set>
                                      <p:cBhvr>
                                        <p:cTn id="76" dur="1" fill="hold">
                                          <p:stCondLst>
                                            <p:cond delay="0"/>
                                          </p:stCondLst>
                                        </p:cTn>
                                        <p:tgtEl>
                                          <p:spTgt spid="251"/>
                                        </p:tgtEl>
                                        <p:attrNameLst>
                                          <p:attrName>style.visibility</p:attrName>
                                        </p:attrNameLst>
                                      </p:cBhvr>
                                      <p:to>
                                        <p:strVal val="visible"/>
                                      </p:to>
                                    </p:set>
                                    <p:anim calcmode="lin" valueType="num">
                                      <p:cBhvr>
                                        <p:cTn id="77" dur="1000" fill="hold"/>
                                        <p:tgtEl>
                                          <p:spTgt spid="251"/>
                                        </p:tgtEl>
                                        <p:attrNameLst>
                                          <p:attrName>ppt_x</p:attrName>
                                        </p:attrNameLst>
                                      </p:cBhvr>
                                      <p:tavLst>
                                        <p:tav tm="0">
                                          <p:val>
                                            <p:strVal val="#ppt_x-.2"/>
                                          </p:val>
                                        </p:tav>
                                        <p:tav tm="100000">
                                          <p:val>
                                            <p:strVal val="#ppt_x"/>
                                          </p:val>
                                        </p:tav>
                                      </p:tavLst>
                                    </p:anim>
                                    <p:anim calcmode="lin" valueType="num">
                                      <p:cBhvr>
                                        <p:cTn id="78" dur="1000" fill="hold"/>
                                        <p:tgtEl>
                                          <p:spTgt spid="251"/>
                                        </p:tgtEl>
                                        <p:attrNameLst>
                                          <p:attrName>ppt_y</p:attrName>
                                        </p:attrNameLst>
                                      </p:cBhvr>
                                      <p:tavLst>
                                        <p:tav tm="0">
                                          <p:val>
                                            <p:strVal val="#ppt_y"/>
                                          </p:val>
                                        </p:tav>
                                        <p:tav tm="100000">
                                          <p:val>
                                            <p:strVal val="#ppt_y"/>
                                          </p:val>
                                        </p:tav>
                                      </p:tavLst>
                                    </p:anim>
                                    <p:animEffect transition="in" filter="wipe(right)" prLst="gradientSize: 0.1">
                                      <p:cBhvr>
                                        <p:cTn id="79" dur="1000"/>
                                        <p:tgtEl>
                                          <p:spTgt spid="251"/>
                                        </p:tgtEl>
                                      </p:cBhvr>
                                    </p:animEffect>
                                  </p:childTnLst>
                                </p:cTn>
                              </p:par>
                              <p:par>
                                <p:cTn id="80" presetID="10" presetClass="exit" presetSubtype="0" fill="hold" nodeType="withEffect">
                                  <p:stCondLst>
                                    <p:cond delay="0"/>
                                  </p:stCondLst>
                                  <p:childTnLst>
                                    <p:animEffect transition="out" filter="fade">
                                      <p:cBhvr>
                                        <p:cTn id="81" dur="1000"/>
                                        <p:tgtEl>
                                          <p:spTgt spid="205"/>
                                        </p:tgtEl>
                                      </p:cBhvr>
                                    </p:animEffect>
                                    <p:set>
                                      <p:cBhvr>
                                        <p:cTn id="82" dur="1" fill="hold">
                                          <p:stCondLst>
                                            <p:cond delay="999"/>
                                          </p:stCondLst>
                                        </p:cTn>
                                        <p:tgtEl>
                                          <p:spTgt spid="205"/>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1000"/>
                                        <p:tgtEl>
                                          <p:spTgt spid="206"/>
                                        </p:tgtEl>
                                      </p:cBhvr>
                                    </p:animEffect>
                                    <p:set>
                                      <p:cBhvr>
                                        <p:cTn id="85" dur="1" fill="hold">
                                          <p:stCondLst>
                                            <p:cond delay="999"/>
                                          </p:stCondLst>
                                        </p:cTn>
                                        <p:tgtEl>
                                          <p:spTgt spid="20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1000"/>
                                        <p:tgtEl>
                                          <p:spTgt spid="207"/>
                                        </p:tgtEl>
                                      </p:cBhvr>
                                    </p:animEffect>
                                    <p:set>
                                      <p:cBhvr>
                                        <p:cTn id="88" dur="1" fill="hold">
                                          <p:stCondLst>
                                            <p:cond delay="999"/>
                                          </p:stCondLst>
                                        </p:cTn>
                                        <p:tgtEl>
                                          <p:spTgt spid="207"/>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1000"/>
                                        <p:tgtEl>
                                          <p:spTgt spid="208"/>
                                        </p:tgtEl>
                                      </p:cBhvr>
                                    </p:animEffect>
                                    <p:set>
                                      <p:cBhvr>
                                        <p:cTn id="91" dur="1" fill="hold">
                                          <p:stCondLst>
                                            <p:cond delay="999"/>
                                          </p:stCondLst>
                                        </p:cTn>
                                        <p:tgtEl>
                                          <p:spTgt spid="20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1000"/>
                                        <p:tgtEl>
                                          <p:spTgt spid="213"/>
                                        </p:tgtEl>
                                      </p:cBhvr>
                                    </p:animEffect>
                                    <p:set>
                                      <p:cBhvr>
                                        <p:cTn id="94" dur="1" fill="hold">
                                          <p:stCondLst>
                                            <p:cond delay="999"/>
                                          </p:stCondLst>
                                        </p:cTn>
                                        <p:tgtEl>
                                          <p:spTgt spid="213"/>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1000"/>
                                        <p:tgtEl>
                                          <p:spTgt spid="214"/>
                                        </p:tgtEl>
                                      </p:cBhvr>
                                    </p:animEffect>
                                    <p:set>
                                      <p:cBhvr>
                                        <p:cTn id="97" dur="1" fill="hold">
                                          <p:stCondLst>
                                            <p:cond delay="999"/>
                                          </p:stCondLst>
                                        </p:cTn>
                                        <p:tgtEl>
                                          <p:spTgt spid="214"/>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1000"/>
                                        <p:tgtEl>
                                          <p:spTgt spid="201"/>
                                        </p:tgtEl>
                                      </p:cBhvr>
                                    </p:animEffect>
                                    <p:set>
                                      <p:cBhvr>
                                        <p:cTn id="100" dur="1" fill="hold">
                                          <p:stCondLst>
                                            <p:cond delay="999"/>
                                          </p:stCondLst>
                                        </p:cTn>
                                        <p:tgtEl>
                                          <p:spTgt spid="20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1000"/>
                                        <p:tgtEl>
                                          <p:spTgt spid="202"/>
                                        </p:tgtEl>
                                      </p:cBhvr>
                                    </p:animEffect>
                                    <p:set>
                                      <p:cBhvr>
                                        <p:cTn id="103" dur="1" fill="hold">
                                          <p:stCondLst>
                                            <p:cond delay="999"/>
                                          </p:stCondLst>
                                        </p:cTn>
                                        <p:tgtEl>
                                          <p:spTgt spid="202"/>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1000"/>
                                        <p:tgtEl>
                                          <p:spTgt spid="203"/>
                                        </p:tgtEl>
                                      </p:cBhvr>
                                    </p:animEffect>
                                    <p:set>
                                      <p:cBhvr>
                                        <p:cTn id="106" dur="1" fill="hold">
                                          <p:stCondLst>
                                            <p:cond delay="999"/>
                                          </p:stCondLst>
                                        </p:cTn>
                                        <p:tgtEl>
                                          <p:spTgt spid="203"/>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1000"/>
                                        <p:tgtEl>
                                          <p:spTgt spid="204"/>
                                        </p:tgtEl>
                                      </p:cBhvr>
                                    </p:animEffect>
                                    <p:set>
                                      <p:cBhvr>
                                        <p:cTn id="109" dur="1" fill="hold">
                                          <p:stCondLst>
                                            <p:cond delay="999"/>
                                          </p:stCondLst>
                                        </p:cTn>
                                        <p:tgtEl>
                                          <p:spTgt spid="204"/>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1000"/>
                                        <p:tgtEl>
                                          <p:spTgt spid="22"/>
                                        </p:tgtEl>
                                      </p:cBhvr>
                                    </p:animEffect>
                                    <p:set>
                                      <p:cBhvr>
                                        <p:cTn id="112" dur="1" fill="hold">
                                          <p:stCondLst>
                                            <p:cond delay="999"/>
                                          </p:stCondLst>
                                        </p:cTn>
                                        <p:tgtEl>
                                          <p:spTgt spid="22"/>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1000"/>
                                        <p:tgtEl>
                                          <p:spTgt spid="210"/>
                                        </p:tgtEl>
                                      </p:cBhvr>
                                    </p:animEffect>
                                    <p:set>
                                      <p:cBhvr>
                                        <p:cTn id="115" dur="1" fill="hold">
                                          <p:stCondLst>
                                            <p:cond delay="999"/>
                                          </p:stCondLst>
                                        </p:cTn>
                                        <p:tgtEl>
                                          <p:spTgt spid="210"/>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1000"/>
                                        <p:tgtEl>
                                          <p:spTgt spid="211"/>
                                        </p:tgtEl>
                                      </p:cBhvr>
                                    </p:animEffect>
                                    <p:set>
                                      <p:cBhvr>
                                        <p:cTn id="118" dur="1" fill="hold">
                                          <p:stCondLst>
                                            <p:cond delay="999"/>
                                          </p:stCondLst>
                                        </p:cTn>
                                        <p:tgtEl>
                                          <p:spTgt spid="211"/>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2000"/>
                                        <p:tgtEl>
                                          <p:spTgt spid="20"/>
                                        </p:tgtEl>
                                      </p:cBhvr>
                                    </p:animEffect>
                                    <p:set>
                                      <p:cBhvr>
                                        <p:cTn id="121" dur="1" fill="hold">
                                          <p:stCondLst>
                                            <p:cond delay="1999"/>
                                          </p:stCondLst>
                                        </p:cTn>
                                        <p:tgtEl>
                                          <p:spTgt spid="20"/>
                                        </p:tgtEl>
                                        <p:attrNameLst>
                                          <p:attrName>style.visibility</p:attrName>
                                        </p:attrNameLst>
                                      </p:cBhvr>
                                      <p:to>
                                        <p:strVal val="hidden"/>
                                      </p:to>
                                    </p:set>
                                  </p:childTnLst>
                                </p:cTn>
                              </p:par>
                              <p:par>
                                <p:cTn id="122" presetID="10" presetClass="entr" presetSubtype="0" fill="hold" nodeType="withEffect">
                                  <p:stCondLst>
                                    <p:cond delay="0"/>
                                  </p:stCondLst>
                                  <p:childTnLst>
                                    <p:set>
                                      <p:cBhvr>
                                        <p:cTn id="123" dur="1" fill="hold">
                                          <p:stCondLst>
                                            <p:cond delay="0"/>
                                          </p:stCondLst>
                                        </p:cTn>
                                        <p:tgtEl>
                                          <p:spTgt spid="2"/>
                                        </p:tgtEl>
                                        <p:attrNameLst>
                                          <p:attrName>style.visibility</p:attrName>
                                        </p:attrNameLst>
                                      </p:cBhvr>
                                      <p:to>
                                        <p:strVal val="visible"/>
                                      </p:to>
                                    </p:set>
                                    <p:animEffect transition="in" filter="fade">
                                      <p:cBhvr>
                                        <p:cTn id="124" dur="1000"/>
                                        <p:tgtEl>
                                          <p:spTgt spid="2"/>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248"/>
                                        </p:tgtEl>
                                        <p:attrNameLst>
                                          <p:attrName>style.visibility</p:attrName>
                                        </p:attrNameLst>
                                      </p:cBhvr>
                                      <p:to>
                                        <p:strVal val="visible"/>
                                      </p:to>
                                    </p:set>
                                    <p:animEffect transition="in" filter="fade">
                                      <p:cBhvr>
                                        <p:cTn id="127" dur="1000"/>
                                        <p:tgtEl>
                                          <p:spTgt spid="248"/>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247"/>
                                        </p:tgtEl>
                                        <p:attrNameLst>
                                          <p:attrName>style.visibility</p:attrName>
                                        </p:attrNameLst>
                                      </p:cBhvr>
                                      <p:to>
                                        <p:strVal val="visible"/>
                                      </p:to>
                                    </p:set>
                                    <p:animEffect transition="in" filter="fade">
                                      <p:cBhvr>
                                        <p:cTn id="130" dur="10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p:bldP spid="247" grpId="0"/>
      <p:bldP spid="251" grpId="0"/>
      <p:bldP spid="201" grpId="0" animBg="1"/>
      <p:bldP spid="202" grpId="0" animBg="1"/>
      <p:bldP spid="203" grpId="0" animBg="1"/>
      <p:bldP spid="204" grpId="0" animBg="1"/>
      <p:bldP spid="207" grpId="0" animBg="1" autoUpdateAnimBg="0"/>
      <p:bldP spid="208" grpId="0" autoUpdateAnimBg="0"/>
      <p:bldP spid="210" grpId="0" animBg="1" autoUpdateAnimBg="0"/>
      <p:bldP spid="211" grpId="0" autoUpdateAnimBg="0"/>
      <p:bldP spid="205" grpId="0" animBg="1" autoUpdateAnimBg="0"/>
      <p:bldP spid="206"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16200000" scaled="1"/>
          <a:tileRect/>
        </a:gradFill>
        <a:effectLst/>
      </p:bgPr>
    </p:bg>
    <p:spTree>
      <p:nvGrpSpPr>
        <p:cNvPr id="1" name=""/>
        <p:cNvGrpSpPr/>
        <p:nvPr/>
      </p:nvGrpSpPr>
      <p:grpSpPr>
        <a:xfrm>
          <a:off x="0" y="0"/>
          <a:ext cx="0" cy="0"/>
          <a:chOff x="0" y="0"/>
          <a:chExt cx="0" cy="0"/>
        </a:xfrm>
      </p:grpSpPr>
      <p:grpSp>
        <p:nvGrpSpPr>
          <p:cNvPr id="2" name="Group 1081"/>
          <p:cNvGrpSpPr>
            <a:grpSpLocks/>
          </p:cNvGrpSpPr>
          <p:nvPr/>
        </p:nvGrpSpPr>
        <p:grpSpPr bwMode="auto">
          <a:xfrm>
            <a:off x="0" y="0"/>
            <a:ext cx="9144000" cy="6858000"/>
            <a:chOff x="0" y="0"/>
            <a:chExt cx="5760" cy="4320"/>
          </a:xfrm>
        </p:grpSpPr>
        <p:pic>
          <p:nvPicPr>
            <p:cNvPr id="507945" name="Picture 1065" descr="SP084"/>
            <p:cNvPicPr>
              <a:picLocks noChangeAspect="1" noChangeArrowheads="1"/>
            </p:cNvPicPr>
            <p:nvPr/>
          </p:nvPicPr>
          <p:blipFill>
            <a:blip r:embed="rId3" cstate="print"/>
            <a:srcRect t="4344" r="4808" b="453"/>
            <a:stretch>
              <a:fillRect/>
            </a:stretch>
          </p:blipFill>
          <p:spPr bwMode="auto">
            <a:xfrm>
              <a:off x="0" y="0"/>
              <a:ext cx="5760" cy="4320"/>
            </a:xfrm>
            <a:prstGeom prst="rect">
              <a:avLst/>
            </a:prstGeom>
            <a:noFill/>
          </p:spPr>
        </p:pic>
        <p:pic>
          <p:nvPicPr>
            <p:cNvPr id="507947" name="Picture 1067" descr="CVX50014"/>
            <p:cNvPicPr>
              <a:picLocks noChangeAspect="1" noChangeArrowheads="1"/>
            </p:cNvPicPr>
            <p:nvPr/>
          </p:nvPicPr>
          <p:blipFill>
            <a:blip r:embed="rId4" cstate="print">
              <a:lum contrast="24000"/>
            </a:blip>
            <a:srcRect l="28752" t="18382" r="12540" b="24272"/>
            <a:stretch>
              <a:fillRect/>
            </a:stretch>
          </p:blipFill>
          <p:spPr bwMode="auto">
            <a:xfrm>
              <a:off x="2160" y="528"/>
              <a:ext cx="2592" cy="1898"/>
            </a:xfrm>
            <a:prstGeom prst="rect">
              <a:avLst/>
            </a:prstGeom>
            <a:noFill/>
          </p:spPr>
        </p:pic>
        <p:pic>
          <p:nvPicPr>
            <p:cNvPr id="507948" name="Picture 1068" descr="CVU50027"/>
            <p:cNvPicPr>
              <a:picLocks noChangeAspect="1" noChangeArrowheads="1"/>
            </p:cNvPicPr>
            <p:nvPr/>
          </p:nvPicPr>
          <p:blipFill>
            <a:blip r:embed="rId5" cstate="print">
              <a:lum contrast="24000"/>
            </a:blip>
            <a:srcRect/>
            <a:stretch>
              <a:fillRect/>
            </a:stretch>
          </p:blipFill>
          <p:spPr bwMode="auto">
            <a:xfrm>
              <a:off x="4176" y="60"/>
              <a:ext cx="1584" cy="1188"/>
            </a:xfrm>
            <a:prstGeom prst="rect">
              <a:avLst/>
            </a:prstGeom>
            <a:noFill/>
          </p:spPr>
        </p:pic>
        <p:grpSp>
          <p:nvGrpSpPr>
            <p:cNvPr id="3" name="Group 1069"/>
            <p:cNvGrpSpPr>
              <a:grpSpLocks/>
            </p:cNvGrpSpPr>
            <p:nvPr/>
          </p:nvGrpSpPr>
          <p:grpSpPr bwMode="auto">
            <a:xfrm>
              <a:off x="672" y="576"/>
              <a:ext cx="672" cy="392"/>
              <a:chOff x="1488" y="480"/>
              <a:chExt cx="816" cy="480"/>
            </a:xfrm>
          </p:grpSpPr>
          <p:pic>
            <p:nvPicPr>
              <p:cNvPr id="507950" name="Picture 1070" descr="CVX00004"/>
              <p:cNvPicPr>
                <a:picLocks noChangeAspect="1" noChangeArrowheads="1"/>
              </p:cNvPicPr>
              <p:nvPr/>
            </p:nvPicPr>
            <p:blipFill>
              <a:blip r:embed="rId6" cstate="print"/>
              <a:srcRect/>
              <a:stretch>
                <a:fillRect/>
              </a:stretch>
            </p:blipFill>
            <p:spPr bwMode="auto">
              <a:xfrm>
                <a:off x="1665" y="480"/>
                <a:ext cx="449" cy="476"/>
              </a:xfrm>
              <a:prstGeom prst="rect">
                <a:avLst/>
              </a:prstGeom>
              <a:noFill/>
            </p:spPr>
          </p:pic>
          <p:pic>
            <p:nvPicPr>
              <p:cNvPr id="507951" name="Picture 1071" descr="CVX00008"/>
              <p:cNvPicPr>
                <a:picLocks noChangeAspect="1" noChangeArrowheads="1"/>
              </p:cNvPicPr>
              <p:nvPr/>
            </p:nvPicPr>
            <p:blipFill>
              <a:blip r:embed="rId7" cstate="print"/>
              <a:srcRect/>
              <a:stretch>
                <a:fillRect/>
              </a:stretch>
            </p:blipFill>
            <p:spPr bwMode="auto">
              <a:xfrm>
                <a:off x="1488" y="496"/>
                <a:ext cx="816" cy="464"/>
              </a:xfrm>
              <a:prstGeom prst="rect">
                <a:avLst/>
              </a:prstGeom>
              <a:noFill/>
            </p:spPr>
          </p:pic>
        </p:grpSp>
      </p:grpSp>
      <p:sp>
        <p:nvSpPr>
          <p:cNvPr id="507906" name="Rectangle 1026"/>
          <p:cNvSpPr>
            <a:spLocks noChangeArrowheads="1"/>
          </p:cNvSpPr>
          <p:nvPr/>
        </p:nvSpPr>
        <p:spPr bwMode="auto">
          <a:xfrm>
            <a:off x="0" y="5638800"/>
            <a:ext cx="9144000" cy="1211263"/>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507926" name="WordArt 1046"/>
          <p:cNvSpPr>
            <a:spLocks noChangeArrowheads="1" noChangeShapeType="1" noTextEdit="1"/>
          </p:cNvSpPr>
          <p:nvPr/>
        </p:nvSpPr>
        <p:spPr bwMode="auto">
          <a:xfrm flipV="1">
            <a:off x="4191000" y="2743200"/>
            <a:ext cx="1143000" cy="76200"/>
          </a:xfrm>
          <a:prstGeom prst="rect">
            <a:avLst/>
          </a:prstGeom>
        </p:spPr>
        <p:txBody>
          <a:bodyPr wrap="none" fromWordArt="1">
            <a:prstTxWarp prst="textPlain">
              <a:avLst>
                <a:gd name="adj" fmla="val 50000"/>
              </a:avLst>
            </a:prstTxWarp>
          </a:bodyPr>
          <a:lstStyle/>
          <a:p>
            <a:pPr algn="ctr">
              <a:lnSpc>
                <a:spcPct val="75000"/>
              </a:lnSpc>
            </a:pPr>
            <a:r>
              <a:rPr lang="en-US" sz="3600" b="0" kern="10">
                <a:ln w="38100">
                  <a:solidFill>
                    <a:srgbClr val="000000"/>
                  </a:solidFill>
                  <a:round/>
                  <a:headEnd/>
                  <a:tailEnd/>
                </a:ln>
                <a:solidFill>
                  <a:srgbClr val="FFFFFF"/>
                </a:solidFill>
                <a:effectLst/>
                <a:latin typeface="Impact"/>
              </a:rPr>
              <a:t>------</a:t>
            </a:r>
          </a:p>
        </p:txBody>
      </p:sp>
      <p:grpSp>
        <p:nvGrpSpPr>
          <p:cNvPr id="4" name="Group 1080"/>
          <p:cNvGrpSpPr>
            <a:grpSpLocks/>
          </p:cNvGrpSpPr>
          <p:nvPr/>
        </p:nvGrpSpPr>
        <p:grpSpPr bwMode="auto">
          <a:xfrm>
            <a:off x="381000" y="5775324"/>
            <a:ext cx="8458437" cy="930276"/>
            <a:chOff x="346" y="3299"/>
            <a:chExt cx="4454" cy="586"/>
          </a:xfrm>
        </p:grpSpPr>
        <p:sp>
          <p:nvSpPr>
            <p:cNvPr id="507927" name="Text Box 1047"/>
            <p:cNvSpPr txBox="1">
              <a:spLocks noChangeArrowheads="1"/>
            </p:cNvSpPr>
            <p:nvPr/>
          </p:nvSpPr>
          <p:spPr bwMode="auto">
            <a:xfrm>
              <a:off x="506" y="3312"/>
              <a:ext cx="4294" cy="573"/>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The biblical period of </a:t>
              </a:r>
              <a:r>
                <a:rPr lang="en-US" sz="2000" u="sng" dirty="0">
                  <a:solidFill>
                    <a:srgbClr val="FFFFFF"/>
                  </a:solidFill>
                  <a:effectLst/>
                  <a:latin typeface="Arial Narrow" pitchFamily="34" charset="0"/>
                </a:rPr>
                <a:t>six days</a:t>
              </a:r>
              <a:r>
                <a:rPr lang="en-US" sz="2000" dirty="0">
                  <a:solidFill>
                    <a:srgbClr val="FFFFFF"/>
                  </a:solidFill>
                  <a:effectLst/>
                  <a:latin typeface="Arial Narrow" pitchFamily="34" charset="0"/>
                </a:rPr>
                <a:t> for the completion of the universe in Genesis 1 is not to be reckoned by the number of literal sunrises and sunsets. It symbolizes </a:t>
              </a:r>
              <a:r>
                <a:rPr lang="en-US" sz="2000" u="sng" dirty="0">
                  <a:solidFill>
                    <a:srgbClr val="FFFFFF"/>
                  </a:solidFill>
                  <a:effectLst/>
                  <a:latin typeface="Arial Narrow" pitchFamily="34" charset="0"/>
                </a:rPr>
                <a:t>six ordered periods</a:t>
              </a:r>
              <a:r>
                <a:rPr lang="en-US" sz="2000" dirty="0">
                  <a:solidFill>
                    <a:srgbClr val="FFFFFF"/>
                  </a:solidFill>
                  <a:effectLst/>
                  <a:latin typeface="Arial Narrow" pitchFamily="34" charset="0"/>
                </a:rPr>
                <a:t> of time in the creation process.</a:t>
              </a:r>
            </a:p>
          </p:txBody>
        </p:sp>
        <p:sp>
          <p:nvSpPr>
            <p:cNvPr id="507928" name="Text Box 1048"/>
            <p:cNvSpPr txBox="1">
              <a:spLocks noChangeArrowheads="1"/>
            </p:cNvSpPr>
            <p:nvPr/>
          </p:nvSpPr>
          <p:spPr bwMode="auto">
            <a:xfrm>
              <a:off x="346" y="3299"/>
              <a:ext cx="161" cy="358"/>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6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507915" name="AutoShape 1035"/>
          <p:cNvSpPr>
            <a:spLocks noChangeArrowheads="1"/>
          </p:cNvSpPr>
          <p:nvPr/>
        </p:nvSpPr>
        <p:spPr bwMode="auto">
          <a:xfrm>
            <a:off x="5410200" y="2286000"/>
            <a:ext cx="3200400" cy="914400"/>
          </a:xfrm>
          <a:prstGeom prst="roundRect">
            <a:avLst>
              <a:gd name="adj" fmla="val 16667"/>
            </a:avLst>
          </a:prstGeom>
          <a:solidFill>
            <a:srgbClr val="CCFFFF"/>
          </a:solidFill>
          <a:ln w="38100">
            <a:solidFill>
              <a:srgbClr val="0000FF"/>
            </a:solidFill>
            <a:round/>
            <a:headEnd/>
            <a:tailEnd/>
          </a:ln>
          <a:effectLst/>
        </p:spPr>
        <p:txBody>
          <a:bodyPr wrap="none" anchor="ctr"/>
          <a:lstStyle/>
          <a:p>
            <a:pPr algn="ctr">
              <a:lnSpc>
                <a:spcPct val="75000"/>
              </a:lnSpc>
            </a:pPr>
            <a:endParaRPr lang="en-US" sz="400" dirty="0">
              <a:solidFill>
                <a:srgbClr val="6600CC"/>
              </a:solidFill>
              <a:effectLst/>
              <a:latin typeface="Impact" pitchFamily="34" charset="0"/>
            </a:endParaRPr>
          </a:p>
          <a:p>
            <a:pPr>
              <a:lnSpc>
                <a:spcPct val="75000"/>
              </a:lnSpc>
            </a:pPr>
            <a:r>
              <a:rPr lang="en-US" sz="800">
                <a:solidFill>
                  <a:srgbClr val="0000CC"/>
                </a:solidFill>
                <a:effectLst/>
                <a:latin typeface="Impact" pitchFamily="34" charset="0"/>
              </a:rPr>
              <a:t> </a:t>
            </a:r>
          </a:p>
          <a:p>
            <a:pPr algn="ctr">
              <a:lnSpc>
                <a:spcPct val="75000"/>
              </a:lnSpc>
            </a:pPr>
            <a:r>
              <a:rPr lang="en-US" sz="3200">
                <a:ln>
                  <a:solidFill>
                    <a:srgbClr val="CCFFFF"/>
                  </a:solidFill>
                </a:ln>
                <a:solidFill>
                  <a:srgbClr val="0000CC"/>
                </a:solidFill>
                <a:effectLst/>
                <a:latin typeface="Impact" pitchFamily="34" charset="0"/>
              </a:rPr>
              <a:t>Six periods in the</a:t>
            </a:r>
            <a:endParaRPr lang="en-US" sz="3200" dirty="0">
              <a:ln>
                <a:solidFill>
                  <a:srgbClr val="CCFFFF"/>
                </a:solidFill>
              </a:ln>
              <a:solidFill>
                <a:srgbClr val="0000CC"/>
              </a:solidFill>
              <a:effectLst/>
              <a:latin typeface="Impact" pitchFamily="34" charset="0"/>
            </a:endParaRPr>
          </a:p>
          <a:p>
            <a:pPr algn="ctr">
              <a:lnSpc>
                <a:spcPct val="75000"/>
              </a:lnSpc>
            </a:pPr>
            <a:r>
              <a:rPr lang="en-US" sz="3200">
                <a:ln>
                  <a:solidFill>
                    <a:srgbClr val="CCFFFF"/>
                  </a:solidFill>
                </a:ln>
                <a:solidFill>
                  <a:srgbClr val="0000CC"/>
                </a:solidFill>
                <a:effectLst/>
                <a:latin typeface="Impact" pitchFamily="34" charset="0"/>
              </a:rPr>
              <a:t>creation </a:t>
            </a:r>
            <a:r>
              <a:rPr lang="en-US" sz="3200" dirty="0">
                <a:ln>
                  <a:solidFill>
                    <a:srgbClr val="CCFFFF"/>
                  </a:solidFill>
                </a:ln>
                <a:solidFill>
                  <a:srgbClr val="0000CC"/>
                </a:solidFill>
                <a:effectLst/>
                <a:latin typeface="Impact" pitchFamily="34" charset="0"/>
              </a:rPr>
              <a:t>process</a:t>
            </a:r>
          </a:p>
        </p:txBody>
      </p:sp>
      <p:sp>
        <p:nvSpPr>
          <p:cNvPr id="507935" name="Text Box 1055"/>
          <p:cNvSpPr txBox="1">
            <a:spLocks noChangeArrowheads="1"/>
          </p:cNvSpPr>
          <p:nvPr/>
        </p:nvSpPr>
        <p:spPr bwMode="auto">
          <a:xfrm>
            <a:off x="304800" y="77788"/>
            <a:ext cx="7339013" cy="579438"/>
          </a:xfrm>
          <a:prstGeom prst="rect">
            <a:avLst/>
          </a:prstGeom>
          <a:noFill/>
          <a:ln w="9525">
            <a:noFill/>
            <a:miter lim="800000"/>
            <a:headEnd/>
            <a:tailEnd/>
          </a:ln>
          <a:effectLst>
            <a:outerShdw dist="35921" dir="2700000" algn="ctr" rotWithShape="0">
              <a:schemeClr val="tx1"/>
            </a:outerShdw>
          </a:effectLst>
        </p:spPr>
        <p:txBody>
          <a:bodyPr>
            <a:spAutoFit/>
          </a:bodyPr>
          <a:lstStyle/>
          <a:p>
            <a:r>
              <a:rPr lang="en-US" sz="3200" u="sng">
                <a:ln w="12700">
                  <a:solidFill>
                    <a:srgbClr val="000000"/>
                  </a:solidFill>
                </a:ln>
                <a:solidFill>
                  <a:srgbClr val="66FFFF"/>
                </a:solidFill>
                <a:effectLst/>
                <a:latin typeface="Impact" pitchFamily="34" charset="0"/>
              </a:rPr>
              <a:t>The process of the creation of the universe</a:t>
            </a:r>
          </a:p>
        </p:txBody>
      </p:sp>
      <p:sp>
        <p:nvSpPr>
          <p:cNvPr id="507916" name="Text Box 1036"/>
          <p:cNvSpPr txBox="1">
            <a:spLocks noChangeArrowheads="1"/>
          </p:cNvSpPr>
          <p:nvPr/>
        </p:nvSpPr>
        <p:spPr bwMode="auto">
          <a:xfrm>
            <a:off x="2133600" y="2343150"/>
            <a:ext cx="2057400" cy="762000"/>
          </a:xfrm>
          <a:prstGeom prst="rect">
            <a:avLst/>
          </a:prstGeom>
          <a:noFill/>
          <a:ln w="9525">
            <a:noFill/>
            <a:miter lim="800000"/>
            <a:headEnd/>
            <a:tailEnd/>
          </a:ln>
          <a:effectLst/>
        </p:spPr>
        <p:txBody>
          <a:bodyPr>
            <a:spAutoFit/>
          </a:bodyPr>
          <a:lstStyle/>
          <a:p>
            <a:pPr>
              <a:spcBef>
                <a:spcPct val="50000"/>
              </a:spcBef>
            </a:pPr>
            <a:r>
              <a:rPr lang="en-US" sz="4400" b="0">
                <a:solidFill>
                  <a:srgbClr val="FFFF00"/>
                </a:solidFill>
                <a:effectLst/>
                <a:latin typeface="Impact" pitchFamily="34" charset="0"/>
              </a:rPr>
              <a:t>6 days</a:t>
            </a:r>
            <a:endParaRPr lang="en-US" sz="4400" b="0" dirty="0">
              <a:solidFill>
                <a:srgbClr val="FFFF00"/>
              </a:solidFill>
              <a:effectLst/>
              <a:latin typeface="Impact" pitchFamily="34" charset="0"/>
            </a:endParaRPr>
          </a:p>
        </p:txBody>
      </p:sp>
      <p:sp>
        <p:nvSpPr>
          <p:cNvPr id="507924" name="Text Box 1044"/>
          <p:cNvSpPr txBox="1">
            <a:spLocks noChangeArrowheads="1"/>
          </p:cNvSpPr>
          <p:nvPr/>
        </p:nvSpPr>
        <p:spPr bwMode="auto">
          <a:xfrm>
            <a:off x="2133600" y="2986088"/>
            <a:ext cx="1866900" cy="646331"/>
          </a:xfrm>
          <a:prstGeom prst="rect">
            <a:avLst/>
          </a:prstGeom>
          <a:noFill/>
          <a:ln w="9525">
            <a:noFill/>
            <a:miter lim="800000"/>
            <a:headEnd/>
            <a:tailEnd/>
          </a:ln>
          <a:effectLst/>
        </p:spPr>
        <p:txBody>
          <a:bodyPr>
            <a:spAutoFit/>
          </a:bodyPr>
          <a:lstStyle/>
          <a:p>
            <a:pPr>
              <a:spcBef>
                <a:spcPct val="50000"/>
              </a:spcBef>
            </a:pPr>
            <a:r>
              <a:rPr lang="en-US" sz="3600" b="0">
                <a:ln>
                  <a:solidFill>
                    <a:srgbClr val="000000"/>
                  </a:solidFill>
                </a:ln>
                <a:solidFill>
                  <a:srgbClr val="FFFFFF"/>
                </a:solidFill>
                <a:effectLst/>
                <a:latin typeface="Fette Engschrift" pitchFamily="2" charset="0"/>
              </a:rPr>
              <a:t>(</a:t>
            </a:r>
            <a:r>
              <a:rPr lang="en-US" sz="3200" b="0">
                <a:ln>
                  <a:solidFill>
                    <a:srgbClr val="000000"/>
                  </a:solidFill>
                </a:ln>
                <a:solidFill>
                  <a:srgbClr val="FFFFFF"/>
                </a:solidFill>
                <a:effectLst/>
                <a:latin typeface="Arial Black" pitchFamily="34" charset="0"/>
              </a:rPr>
              <a:t>Gen. 1</a:t>
            </a:r>
            <a:r>
              <a:rPr lang="en-US" sz="3600" b="0">
                <a:ln>
                  <a:solidFill>
                    <a:srgbClr val="000000"/>
                  </a:solidFill>
                </a:ln>
                <a:solidFill>
                  <a:srgbClr val="FFFFFF"/>
                </a:solidFill>
                <a:effectLst/>
                <a:latin typeface="Fette Engschrift" pitchFamily="2" charset="0"/>
              </a:rPr>
              <a:t>)</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07935"/>
                                        </p:tgtEl>
                                        <p:attrNameLst>
                                          <p:attrName>style.visibility</p:attrName>
                                        </p:attrNameLst>
                                      </p:cBhvr>
                                      <p:to>
                                        <p:strVal val="visible"/>
                                      </p:to>
                                    </p:set>
                                    <p:anim calcmode="lin" valueType="num">
                                      <p:cBhvr>
                                        <p:cTn id="7" dur="1000" fill="hold"/>
                                        <p:tgtEl>
                                          <p:spTgt spid="507935"/>
                                        </p:tgtEl>
                                        <p:attrNameLst>
                                          <p:attrName>ppt_w</p:attrName>
                                        </p:attrNameLst>
                                      </p:cBhvr>
                                      <p:tavLst>
                                        <p:tav tm="0">
                                          <p:val>
                                            <p:strVal val="#ppt_w*0.70"/>
                                          </p:val>
                                        </p:tav>
                                        <p:tav tm="100000">
                                          <p:val>
                                            <p:strVal val="#ppt_w"/>
                                          </p:val>
                                        </p:tav>
                                      </p:tavLst>
                                    </p:anim>
                                    <p:anim calcmode="lin" valueType="num">
                                      <p:cBhvr>
                                        <p:cTn id="8" dur="1000" fill="hold"/>
                                        <p:tgtEl>
                                          <p:spTgt spid="507935"/>
                                        </p:tgtEl>
                                        <p:attrNameLst>
                                          <p:attrName>ppt_h</p:attrName>
                                        </p:attrNameLst>
                                      </p:cBhvr>
                                      <p:tavLst>
                                        <p:tav tm="0">
                                          <p:val>
                                            <p:strVal val="#ppt_h"/>
                                          </p:val>
                                        </p:tav>
                                        <p:tav tm="100000">
                                          <p:val>
                                            <p:strVal val="#ppt_h"/>
                                          </p:val>
                                        </p:tav>
                                      </p:tavLst>
                                    </p:anim>
                                    <p:animEffect transition="in" filter="fade">
                                      <p:cBhvr>
                                        <p:cTn id="9" dur="1000"/>
                                        <p:tgtEl>
                                          <p:spTgt spid="50793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507916"/>
                                        </p:tgtEl>
                                        <p:attrNameLst>
                                          <p:attrName>style.visibility</p:attrName>
                                        </p:attrNameLst>
                                      </p:cBhvr>
                                      <p:to>
                                        <p:strVal val="visible"/>
                                      </p:to>
                                    </p:set>
                                    <p:anim calcmode="lin" valueType="num">
                                      <p:cBhvr>
                                        <p:cTn id="19" dur="1000" fill="hold"/>
                                        <p:tgtEl>
                                          <p:spTgt spid="507916"/>
                                        </p:tgtEl>
                                        <p:attrNameLst>
                                          <p:attrName>ppt_w</p:attrName>
                                        </p:attrNameLst>
                                      </p:cBhvr>
                                      <p:tavLst>
                                        <p:tav tm="0">
                                          <p:val>
                                            <p:fltVal val="0"/>
                                          </p:val>
                                        </p:tav>
                                        <p:tav tm="100000">
                                          <p:val>
                                            <p:strVal val="#ppt_w"/>
                                          </p:val>
                                        </p:tav>
                                      </p:tavLst>
                                    </p:anim>
                                    <p:anim calcmode="lin" valueType="num">
                                      <p:cBhvr>
                                        <p:cTn id="20" dur="1000" fill="hold"/>
                                        <p:tgtEl>
                                          <p:spTgt spid="507916"/>
                                        </p:tgtEl>
                                        <p:attrNameLst>
                                          <p:attrName>ppt_h</p:attrName>
                                        </p:attrNameLst>
                                      </p:cBhvr>
                                      <p:tavLst>
                                        <p:tav tm="0">
                                          <p:val>
                                            <p:strVal val="#ppt_h"/>
                                          </p:val>
                                        </p:tav>
                                        <p:tav tm="100000">
                                          <p:val>
                                            <p:strVal val="#ppt_h"/>
                                          </p:val>
                                        </p:tav>
                                      </p:tavLst>
                                    </p:anim>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507924"/>
                                        </p:tgtEl>
                                        <p:attrNameLst>
                                          <p:attrName>style.visibility</p:attrName>
                                        </p:attrNameLst>
                                      </p:cBhvr>
                                      <p:to>
                                        <p:strVal val="visible"/>
                                      </p:to>
                                    </p:set>
                                    <p:animEffect transition="in" filter="fade">
                                      <p:cBhvr>
                                        <p:cTn id="24" dur="2000"/>
                                        <p:tgtEl>
                                          <p:spTgt spid="50792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07915"/>
                                        </p:tgtEl>
                                        <p:attrNameLst>
                                          <p:attrName>style.visibility</p:attrName>
                                        </p:attrNameLst>
                                      </p:cBhvr>
                                      <p:to>
                                        <p:strVal val="visible"/>
                                      </p:to>
                                    </p:set>
                                    <p:animEffect transition="in" filter="fade">
                                      <p:cBhvr>
                                        <p:cTn id="29" dur="2000"/>
                                        <p:tgtEl>
                                          <p:spTgt spid="507915"/>
                                        </p:tgtEl>
                                      </p:cBhvr>
                                    </p:animEffect>
                                    <p:anim calcmode="lin" valueType="num">
                                      <p:cBhvr>
                                        <p:cTn id="30" dur="2000" fill="hold"/>
                                        <p:tgtEl>
                                          <p:spTgt spid="507915"/>
                                        </p:tgtEl>
                                        <p:attrNameLst>
                                          <p:attrName>ppt_x</p:attrName>
                                        </p:attrNameLst>
                                      </p:cBhvr>
                                      <p:tavLst>
                                        <p:tav tm="0">
                                          <p:val>
                                            <p:strVal val="#ppt_x"/>
                                          </p:val>
                                        </p:tav>
                                        <p:tav tm="100000">
                                          <p:val>
                                            <p:strVal val="#ppt_x"/>
                                          </p:val>
                                        </p:tav>
                                      </p:tavLst>
                                    </p:anim>
                                    <p:anim calcmode="lin" valueType="num">
                                      <p:cBhvr>
                                        <p:cTn id="31" dur="2000" fill="hold"/>
                                        <p:tgtEl>
                                          <p:spTgt spid="507915"/>
                                        </p:tgtEl>
                                        <p:attrNameLst>
                                          <p:attrName>ppt_y</p:attrName>
                                        </p:attrNameLst>
                                      </p:cBhvr>
                                      <p:tavLst>
                                        <p:tav tm="0">
                                          <p:val>
                                            <p:strVal val="#ppt_y+.1"/>
                                          </p:val>
                                        </p:tav>
                                        <p:tav tm="100000">
                                          <p:val>
                                            <p:strVal val="#ppt_y"/>
                                          </p:val>
                                        </p:tav>
                                      </p:tavLst>
                                    </p:anim>
                                  </p:childTnLst>
                                </p:cTn>
                              </p:par>
                              <p:par>
                                <p:cTn id="32" presetID="10" presetClass="entr" presetSubtype="0" fill="hold" grpId="0" nodeType="withEffect">
                                  <p:stCondLst>
                                    <p:cond delay="500"/>
                                  </p:stCondLst>
                                  <p:childTnLst>
                                    <p:set>
                                      <p:cBhvr>
                                        <p:cTn id="33" dur="1" fill="hold">
                                          <p:stCondLst>
                                            <p:cond delay="0"/>
                                          </p:stCondLst>
                                        </p:cTn>
                                        <p:tgtEl>
                                          <p:spTgt spid="507926"/>
                                        </p:tgtEl>
                                        <p:attrNameLst>
                                          <p:attrName>style.visibility</p:attrName>
                                        </p:attrNameLst>
                                      </p:cBhvr>
                                      <p:to>
                                        <p:strVal val="visible"/>
                                      </p:to>
                                    </p:set>
                                    <p:animEffect transition="in" filter="fade">
                                      <p:cBhvr>
                                        <p:cTn id="34" dur="2000"/>
                                        <p:tgtEl>
                                          <p:spTgt spid="507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6" grpId="0" animBg="1"/>
      <p:bldP spid="507915" grpId="0" animBg="1" autoUpdateAnimBg="0"/>
      <p:bldP spid="507935" grpId="0"/>
      <p:bldP spid="507916" grpId="0"/>
      <p:bldP spid="5079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1315283"/>
            <a:ext cx="7772400" cy="4247317"/>
          </a:xfrm>
          <a:prstGeom prst="rect">
            <a:avLst/>
          </a:prstGeom>
          <a:noFill/>
        </p:spPr>
        <p:txBody>
          <a:bodyPr wrap="square" rtlCol="0">
            <a:spAutoFit/>
          </a:bodyPr>
          <a:lstStyle/>
          <a:p>
            <a:pPr algn="just"/>
            <a:r>
              <a:rPr lang="en-US" sz="2700" spc="-150">
                <a:solidFill>
                  <a:srgbClr val="000066"/>
                </a:solidFill>
                <a:effectLst/>
                <a:latin typeface="Calibri" pitchFamily="34" charset="0"/>
                <a:cs typeface="Calibri" pitchFamily="34" charset="0"/>
              </a:rPr>
              <a:t>     Ever since that special meeting, I have been conversing with the saints of the spiritual world including the living God and Jesus. Little by little, God taught me the amazing truth. It was as if the morning sun was rising after a long and dark night. In this truth, I could see the dawn of the glorious new culture. This special revelation, based on the New Testament, has the power to bring all the religions together. Today this revelation is called the Divine Principle, and I have received an order from God to spread the Divine Principle to the ends of the earth.</a:t>
            </a:r>
          </a:p>
        </p:txBody>
      </p:sp>
      <p:sp>
        <p:nvSpPr>
          <p:cNvPr id="9" name="Rectangle 8"/>
          <p:cNvSpPr/>
          <p:nvPr/>
        </p:nvSpPr>
        <p:spPr bwMode="auto">
          <a:xfrm>
            <a:off x="0" y="0"/>
            <a:ext cx="9144000" cy="838200"/>
          </a:xfrm>
          <a:prstGeom prst="rect">
            <a:avLst/>
          </a:prstGeom>
          <a:solidFill>
            <a:schemeClr val="accent6">
              <a:lumMod val="40000"/>
              <a:lumOff val="60000"/>
            </a:schemeClr>
          </a:solidFill>
          <a:ln w="9525" cap="flat" cmpd="sng" algn="ctr">
            <a:solidFill>
              <a:srgbClr val="280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0" name="TextBox 9"/>
          <p:cNvSpPr txBox="1"/>
          <p:nvPr/>
        </p:nvSpPr>
        <p:spPr>
          <a:xfrm>
            <a:off x="0" y="115669"/>
            <a:ext cx="9144000" cy="646331"/>
          </a:xfrm>
          <a:prstGeom prst="rect">
            <a:avLst/>
          </a:prstGeom>
          <a:noFill/>
        </p:spPr>
        <p:txBody>
          <a:bodyPr wrap="square" rtlCol="0">
            <a:spAutoFit/>
          </a:bodyPr>
          <a:lstStyle/>
          <a:p>
            <a:pPr algn="ctr"/>
            <a:r>
              <a:rPr lang="en-US" sz="3600">
                <a:ln>
                  <a:solidFill>
                    <a:schemeClr val="bg1"/>
                  </a:solidFill>
                </a:ln>
                <a:solidFill>
                  <a:srgbClr val="000066"/>
                </a:solidFill>
                <a:effectLst>
                  <a:outerShdw blurRad="38100" dist="38100" dir="2700000" algn="tl">
                    <a:schemeClr val="bg1">
                      <a:alpha val="43000"/>
                    </a:schemeClr>
                  </a:outerShdw>
                </a:effectLst>
                <a:latin typeface="Arial Black" pitchFamily="34" charset="0"/>
              </a:rPr>
              <a:t>From True Parents’ Life Course</a:t>
            </a:r>
            <a:endParaRPr lang="en-US" sz="3600" dirty="0">
              <a:ln>
                <a:solidFill>
                  <a:schemeClr val="bg1"/>
                </a:solidFill>
              </a:ln>
              <a:solidFill>
                <a:srgbClr val="000066"/>
              </a:solidFill>
              <a:effectLst>
                <a:outerShdw blurRad="38100" dist="38100" dir="2700000" algn="tl">
                  <a:schemeClr val="bg1">
                    <a:alpha val="43000"/>
                  </a:schemeClr>
                </a:outerShdw>
              </a:effectLst>
              <a:latin typeface="Arial Black" pitchFamily="34" charset="0"/>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16200000" scaled="1"/>
          <a:tileRect/>
        </a:gradFill>
        <a:effectLst/>
      </p:bgPr>
    </p:bg>
    <p:spTree>
      <p:nvGrpSpPr>
        <p:cNvPr id="1" name=""/>
        <p:cNvGrpSpPr/>
        <p:nvPr/>
      </p:nvGrpSpPr>
      <p:grpSpPr>
        <a:xfrm>
          <a:off x="0" y="0"/>
          <a:ext cx="0" cy="0"/>
          <a:chOff x="0" y="0"/>
          <a:chExt cx="0" cy="0"/>
        </a:xfrm>
      </p:grpSpPr>
      <p:grpSp>
        <p:nvGrpSpPr>
          <p:cNvPr id="2" name="Group 37"/>
          <p:cNvGrpSpPr>
            <a:grpSpLocks/>
          </p:cNvGrpSpPr>
          <p:nvPr/>
        </p:nvGrpSpPr>
        <p:grpSpPr bwMode="auto">
          <a:xfrm>
            <a:off x="0" y="0"/>
            <a:ext cx="9144000" cy="6858000"/>
            <a:chOff x="0" y="0"/>
            <a:chExt cx="5760" cy="4320"/>
          </a:xfrm>
        </p:grpSpPr>
        <p:pic>
          <p:nvPicPr>
            <p:cNvPr id="671773" name="Picture 29" descr="SP084"/>
            <p:cNvPicPr>
              <a:picLocks noChangeAspect="1" noChangeArrowheads="1"/>
            </p:cNvPicPr>
            <p:nvPr/>
          </p:nvPicPr>
          <p:blipFill>
            <a:blip r:embed="rId3" cstate="print"/>
            <a:srcRect t="4344" r="4808" b="453"/>
            <a:stretch>
              <a:fillRect/>
            </a:stretch>
          </p:blipFill>
          <p:spPr bwMode="auto">
            <a:xfrm>
              <a:off x="0" y="0"/>
              <a:ext cx="5760" cy="4320"/>
            </a:xfrm>
            <a:prstGeom prst="rect">
              <a:avLst/>
            </a:prstGeom>
            <a:noFill/>
          </p:spPr>
        </p:pic>
        <p:pic>
          <p:nvPicPr>
            <p:cNvPr id="671775" name="Picture 31" descr="CVX50014"/>
            <p:cNvPicPr>
              <a:picLocks noChangeAspect="1" noChangeArrowheads="1"/>
            </p:cNvPicPr>
            <p:nvPr/>
          </p:nvPicPr>
          <p:blipFill>
            <a:blip r:embed="rId4" cstate="print">
              <a:lum contrast="24000"/>
            </a:blip>
            <a:srcRect l="28752" t="18382" r="12540" b="24272"/>
            <a:stretch>
              <a:fillRect/>
            </a:stretch>
          </p:blipFill>
          <p:spPr bwMode="auto">
            <a:xfrm>
              <a:off x="2160" y="528"/>
              <a:ext cx="2592" cy="1898"/>
            </a:xfrm>
            <a:prstGeom prst="rect">
              <a:avLst/>
            </a:prstGeom>
            <a:noFill/>
          </p:spPr>
        </p:pic>
        <p:pic>
          <p:nvPicPr>
            <p:cNvPr id="671776" name="Picture 32" descr="CVU50027"/>
            <p:cNvPicPr>
              <a:picLocks noChangeAspect="1" noChangeArrowheads="1"/>
            </p:cNvPicPr>
            <p:nvPr/>
          </p:nvPicPr>
          <p:blipFill>
            <a:blip r:embed="rId5" cstate="print">
              <a:lum contrast="24000"/>
            </a:blip>
            <a:srcRect/>
            <a:stretch>
              <a:fillRect/>
            </a:stretch>
          </p:blipFill>
          <p:spPr bwMode="auto">
            <a:xfrm>
              <a:off x="4176" y="60"/>
              <a:ext cx="1584" cy="1188"/>
            </a:xfrm>
            <a:prstGeom prst="rect">
              <a:avLst/>
            </a:prstGeom>
            <a:noFill/>
          </p:spPr>
        </p:pic>
        <p:grpSp>
          <p:nvGrpSpPr>
            <p:cNvPr id="3" name="Group 33"/>
            <p:cNvGrpSpPr>
              <a:grpSpLocks/>
            </p:cNvGrpSpPr>
            <p:nvPr/>
          </p:nvGrpSpPr>
          <p:grpSpPr bwMode="auto">
            <a:xfrm>
              <a:off x="672" y="576"/>
              <a:ext cx="672" cy="392"/>
              <a:chOff x="1488" y="480"/>
              <a:chExt cx="816" cy="480"/>
            </a:xfrm>
          </p:grpSpPr>
          <p:pic>
            <p:nvPicPr>
              <p:cNvPr id="671778" name="Picture 34" descr="CVX00004"/>
              <p:cNvPicPr>
                <a:picLocks noChangeAspect="1" noChangeArrowheads="1"/>
              </p:cNvPicPr>
              <p:nvPr/>
            </p:nvPicPr>
            <p:blipFill>
              <a:blip r:embed="rId6" cstate="print"/>
              <a:srcRect/>
              <a:stretch>
                <a:fillRect/>
              </a:stretch>
            </p:blipFill>
            <p:spPr bwMode="auto">
              <a:xfrm>
                <a:off x="1665" y="480"/>
                <a:ext cx="449" cy="476"/>
              </a:xfrm>
              <a:prstGeom prst="rect">
                <a:avLst/>
              </a:prstGeom>
              <a:noFill/>
            </p:spPr>
          </p:pic>
          <p:pic>
            <p:nvPicPr>
              <p:cNvPr id="671779" name="Picture 35" descr="CVX00008"/>
              <p:cNvPicPr>
                <a:picLocks noChangeAspect="1" noChangeArrowheads="1"/>
              </p:cNvPicPr>
              <p:nvPr/>
            </p:nvPicPr>
            <p:blipFill>
              <a:blip r:embed="rId7" cstate="print"/>
              <a:srcRect/>
              <a:stretch>
                <a:fillRect/>
              </a:stretch>
            </p:blipFill>
            <p:spPr bwMode="auto">
              <a:xfrm>
                <a:off x="1488" y="496"/>
                <a:ext cx="816" cy="464"/>
              </a:xfrm>
              <a:prstGeom prst="rect">
                <a:avLst/>
              </a:prstGeom>
              <a:noFill/>
            </p:spPr>
          </p:pic>
        </p:grpSp>
      </p:grpSp>
      <p:sp>
        <p:nvSpPr>
          <p:cNvPr id="671746" name="Rectangle 2"/>
          <p:cNvSpPr>
            <a:spLocks noChangeArrowheads="1"/>
          </p:cNvSpPr>
          <p:nvPr/>
        </p:nvSpPr>
        <p:spPr bwMode="auto">
          <a:xfrm>
            <a:off x="0" y="5638800"/>
            <a:ext cx="9144000" cy="1211263"/>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671757" name="Oval 13"/>
          <p:cNvSpPr>
            <a:spLocks noChangeArrowheads="1"/>
          </p:cNvSpPr>
          <p:nvPr/>
        </p:nvSpPr>
        <p:spPr bwMode="auto">
          <a:xfrm>
            <a:off x="609600" y="3657600"/>
            <a:ext cx="2514600" cy="1066800"/>
          </a:xfrm>
          <a:prstGeom prst="ellipse">
            <a:avLst/>
          </a:prstGeom>
          <a:gradFill rotWithShape="0">
            <a:gsLst>
              <a:gs pos="0">
                <a:srgbClr val="6699FF"/>
              </a:gs>
              <a:gs pos="100000">
                <a:srgbClr val="0000FF"/>
              </a:gs>
            </a:gsLst>
            <a:path path="shape">
              <a:fillToRect l="50000" t="50000" r="50000" b="50000"/>
            </a:path>
          </a:gradFill>
          <a:ln w="9525">
            <a:round/>
            <a:headEnd/>
            <a:tailEnd/>
          </a:ln>
          <a:effectLst/>
          <a:scene3d>
            <a:camera prst="legacyPerspectiveBottomLeft"/>
            <a:lightRig rig="legacyFlat3" dir="t"/>
          </a:scene3d>
          <a:sp3d extrusionH="887400" prstMaterial="legacyMatte">
            <a:bevelT w="13500" h="13500" prst="angle"/>
            <a:bevelB w="13500" h="13500" prst="angle"/>
            <a:extrusionClr>
              <a:srgbClr val="CCFFFF"/>
            </a:extrusionClr>
          </a:sp3d>
        </p:spPr>
        <p:txBody>
          <a:bodyPr wrap="none" anchor="ctr">
            <a:flatTx/>
          </a:bodyPr>
          <a:lstStyle/>
          <a:p>
            <a:pPr algn="ctr"/>
            <a:r>
              <a:rPr lang="en-US" sz="4400" b="0">
                <a:solidFill>
                  <a:srgbClr val="FFFFFF"/>
                </a:solidFill>
                <a:effectLst>
                  <a:outerShdw blurRad="38100" dist="38100" dir="2700000" algn="tl">
                    <a:srgbClr val="000000"/>
                  </a:outerShdw>
                </a:effectLst>
                <a:latin typeface="Impact" pitchFamily="34" charset="0"/>
              </a:rPr>
              <a:t>Universe</a:t>
            </a:r>
          </a:p>
        </p:txBody>
      </p:sp>
      <p:grpSp>
        <p:nvGrpSpPr>
          <p:cNvPr id="4" name="Group 27"/>
          <p:cNvGrpSpPr>
            <a:grpSpLocks/>
          </p:cNvGrpSpPr>
          <p:nvPr/>
        </p:nvGrpSpPr>
        <p:grpSpPr bwMode="auto">
          <a:xfrm>
            <a:off x="871538" y="838200"/>
            <a:ext cx="1990725" cy="2743200"/>
            <a:chOff x="405" y="528"/>
            <a:chExt cx="1254" cy="1728"/>
          </a:xfrm>
        </p:grpSpPr>
        <p:sp>
          <p:nvSpPr>
            <p:cNvPr id="671756" name="AutoShape 12"/>
            <p:cNvSpPr>
              <a:spLocks noChangeArrowheads="1"/>
            </p:cNvSpPr>
            <p:nvPr/>
          </p:nvSpPr>
          <p:spPr bwMode="auto">
            <a:xfrm>
              <a:off x="864" y="1248"/>
              <a:ext cx="288" cy="1008"/>
            </a:xfrm>
            <a:prstGeom prst="downArrow">
              <a:avLst>
                <a:gd name="adj1" fmla="val 37500"/>
                <a:gd name="adj2" fmla="val 102472"/>
              </a:avLst>
            </a:prstGeom>
            <a:gradFill rotWithShape="0">
              <a:gsLst>
                <a:gs pos="0">
                  <a:srgbClr val="FFFFFF"/>
                </a:gs>
                <a:gs pos="100000">
                  <a:srgbClr val="9900FF"/>
                </a:gs>
              </a:gsLst>
              <a:path path="rect">
                <a:fillToRect l="50000" t="50000" r="50000" b="50000"/>
              </a:path>
            </a:gradFill>
            <a:ln w="9525">
              <a:solidFill>
                <a:srgbClr val="6600CC"/>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grpSp>
          <p:nvGrpSpPr>
            <p:cNvPr id="5" name="Group 26"/>
            <p:cNvGrpSpPr>
              <a:grpSpLocks/>
            </p:cNvGrpSpPr>
            <p:nvPr/>
          </p:nvGrpSpPr>
          <p:grpSpPr bwMode="auto">
            <a:xfrm>
              <a:off x="405" y="528"/>
              <a:ext cx="1254" cy="687"/>
              <a:chOff x="405" y="528"/>
              <a:chExt cx="1254" cy="687"/>
            </a:xfrm>
          </p:grpSpPr>
          <p:sp>
            <p:nvSpPr>
              <p:cNvPr id="671759" name="Oval 15"/>
              <p:cNvSpPr>
                <a:spLocks noChangeArrowheads="1"/>
              </p:cNvSpPr>
              <p:nvPr/>
            </p:nvSpPr>
            <p:spPr bwMode="auto">
              <a:xfrm>
                <a:off x="405" y="528"/>
                <a:ext cx="1254" cy="687"/>
              </a:xfrm>
              <a:prstGeom prst="ellipse">
                <a:avLst/>
              </a:prstGeom>
              <a:gradFill rotWithShape="0">
                <a:gsLst>
                  <a:gs pos="0">
                    <a:schemeClr val="bg1"/>
                  </a:gs>
                  <a:gs pos="100000">
                    <a:srgbClr val="FFFFFF"/>
                  </a:gs>
                </a:gsLst>
                <a:lin ang="5400000" scaled="1"/>
              </a:gradFill>
              <a:ln w="12700">
                <a:round/>
                <a:headEnd/>
                <a:tailEnd/>
              </a:ln>
              <a:effectLst/>
              <a:scene3d>
                <a:camera prst="legacyPerspectiveBottomLeft"/>
                <a:lightRig rig="legacyNormal3" dir="t"/>
              </a:scene3d>
              <a:sp3d extrusionH="887400" prstMaterial="legacyMatte">
                <a:bevelT w="13500" h="13500" prst="angle"/>
                <a:bevelB w="13500" h="13500" prst="angle"/>
                <a:extrusionClr>
                  <a:srgbClr val="FFFFFF"/>
                </a:extrusionClr>
              </a:sp3d>
            </p:spPr>
            <p:txBody>
              <a:bodyPr wrap="none" anchor="ctr">
                <a:flatTx/>
              </a:bodyPr>
              <a:lstStyle/>
              <a:p>
                <a:pPr algn="ctr"/>
                <a:endParaRPr lang="en-US" sz="4800">
                  <a:solidFill>
                    <a:srgbClr val="6600CC"/>
                  </a:solidFill>
                  <a:effectLst/>
                  <a:latin typeface="Impact" pitchFamily="34" charset="0"/>
                </a:endParaRPr>
              </a:p>
            </p:txBody>
          </p:sp>
          <p:sp>
            <p:nvSpPr>
              <p:cNvPr id="671760" name="WordArt 16"/>
              <p:cNvSpPr>
                <a:spLocks noChangeArrowheads="1" noChangeShapeType="1" noTextEdit="1"/>
              </p:cNvSpPr>
              <p:nvPr/>
            </p:nvSpPr>
            <p:spPr bwMode="auto">
              <a:xfrm>
                <a:off x="546" y="699"/>
                <a:ext cx="971" cy="345"/>
              </a:xfrm>
              <a:prstGeom prst="rect">
                <a:avLst/>
              </a:prstGeom>
            </p:spPr>
            <p:txBody>
              <a:bodyPr wrap="none" fromWordArt="1">
                <a:prstTxWarp prst="textPlain">
                  <a:avLst>
                    <a:gd name="adj" fmla="val 50000"/>
                  </a:avLst>
                </a:prstTxWarp>
              </a:bodyPr>
              <a:lstStyle/>
              <a:p>
                <a:pPr algn="ctr">
                  <a:lnSpc>
                    <a:spcPct val="75000"/>
                  </a:lnSpc>
                </a:pPr>
                <a:r>
                  <a:rPr lang="en-US" sz="3600" b="0" kern="10">
                    <a:ln w="19050">
                      <a:solidFill>
                        <a:srgbClr val="6600CC"/>
                      </a:solidFill>
                      <a:round/>
                      <a:headEnd/>
                      <a:tailEnd/>
                    </a:ln>
                    <a:gradFill rotWithShape="0">
                      <a:gsLst>
                        <a:gs pos="0">
                          <a:srgbClr val="6600CC">
                            <a:alpha val="90000"/>
                          </a:srgbClr>
                        </a:gs>
                        <a:gs pos="50000">
                          <a:srgbClr val="FFFFFF"/>
                        </a:gs>
                        <a:gs pos="100000">
                          <a:srgbClr val="6600CC">
                            <a:alpha val="90000"/>
                          </a:srgbClr>
                        </a:gs>
                      </a:gsLst>
                      <a:lin ang="2700000" scaled="1"/>
                    </a:gradFill>
                    <a:effectLst/>
                    <a:latin typeface="Impact"/>
                  </a:rPr>
                  <a:t>God</a:t>
                </a:r>
              </a:p>
            </p:txBody>
          </p:sp>
        </p:grpSp>
      </p:grpSp>
      <p:sp>
        <p:nvSpPr>
          <p:cNvPr id="671761" name="Text Box 17"/>
          <p:cNvSpPr txBox="1">
            <a:spLocks noChangeArrowheads="1"/>
          </p:cNvSpPr>
          <p:nvPr/>
        </p:nvSpPr>
        <p:spPr bwMode="auto">
          <a:xfrm>
            <a:off x="228600" y="2343150"/>
            <a:ext cx="1447800" cy="762000"/>
          </a:xfrm>
          <a:prstGeom prst="rect">
            <a:avLst/>
          </a:prstGeom>
          <a:noFill/>
          <a:ln w="9525">
            <a:noFill/>
            <a:miter lim="800000"/>
            <a:headEnd/>
            <a:tailEnd/>
          </a:ln>
          <a:effectLst>
            <a:outerShdw dist="56796" dir="1593903" algn="ctr" rotWithShape="0">
              <a:schemeClr val="tx1"/>
            </a:outerShdw>
          </a:effectLst>
        </p:spPr>
        <p:txBody>
          <a:bodyPr>
            <a:spAutoFit/>
          </a:bodyPr>
          <a:lstStyle/>
          <a:p>
            <a:pPr algn="ctr">
              <a:spcBef>
                <a:spcPct val="50000"/>
              </a:spcBef>
            </a:pPr>
            <a:r>
              <a:rPr lang="en-US" sz="4400" b="0">
                <a:solidFill>
                  <a:srgbClr val="FFFFFF"/>
                </a:solidFill>
                <a:effectLst/>
                <a:latin typeface="Impact" pitchFamily="34" charset="0"/>
              </a:rPr>
              <a:t>Time</a:t>
            </a:r>
          </a:p>
        </p:txBody>
      </p:sp>
      <p:grpSp>
        <p:nvGrpSpPr>
          <p:cNvPr id="6" name="Group 39"/>
          <p:cNvGrpSpPr>
            <a:grpSpLocks/>
          </p:cNvGrpSpPr>
          <p:nvPr/>
        </p:nvGrpSpPr>
        <p:grpSpPr bwMode="auto">
          <a:xfrm>
            <a:off x="533400" y="5791200"/>
            <a:ext cx="8198394" cy="893763"/>
            <a:chOff x="212" y="3456"/>
            <a:chExt cx="5214" cy="563"/>
          </a:xfrm>
        </p:grpSpPr>
        <p:sp>
          <p:nvSpPr>
            <p:cNvPr id="671747" name="Text Box 3"/>
            <p:cNvSpPr txBox="1">
              <a:spLocks noChangeArrowheads="1"/>
            </p:cNvSpPr>
            <p:nvPr/>
          </p:nvSpPr>
          <p:spPr bwMode="auto">
            <a:xfrm>
              <a:off x="414" y="3466"/>
              <a:ext cx="5012" cy="553"/>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The fact that it took six time periods to complete the creation of the universe implies that some period of time was also necessary to complete the creation of each of the individual entities that make up the universe.</a:t>
              </a:r>
              <a:endParaRPr lang="en-US" sz="2000" u="sng" dirty="0">
                <a:solidFill>
                  <a:srgbClr val="FFFFFF"/>
                </a:solidFill>
                <a:effectLst/>
                <a:latin typeface="Arial Narrow" pitchFamily="34" charset="0"/>
              </a:endParaRPr>
            </a:p>
          </p:txBody>
        </p:sp>
        <p:sp>
          <p:nvSpPr>
            <p:cNvPr id="671748" name="Text Box 4"/>
            <p:cNvSpPr txBox="1">
              <a:spLocks noChangeArrowheads="1"/>
            </p:cNvSpPr>
            <p:nvPr/>
          </p:nvSpPr>
          <p:spPr bwMode="auto">
            <a:xfrm>
              <a:off x="212" y="3456"/>
              <a:ext cx="222" cy="35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6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23" name="WordArt 1046"/>
          <p:cNvSpPr>
            <a:spLocks noChangeArrowheads="1" noChangeShapeType="1" noTextEdit="1"/>
          </p:cNvSpPr>
          <p:nvPr/>
        </p:nvSpPr>
        <p:spPr bwMode="auto">
          <a:xfrm flipV="1">
            <a:off x="4191000" y="2743200"/>
            <a:ext cx="1143000" cy="76200"/>
          </a:xfrm>
          <a:prstGeom prst="rect">
            <a:avLst/>
          </a:prstGeom>
        </p:spPr>
        <p:txBody>
          <a:bodyPr wrap="none" fromWordArt="1">
            <a:prstTxWarp prst="textPlain">
              <a:avLst>
                <a:gd name="adj" fmla="val 50000"/>
              </a:avLst>
            </a:prstTxWarp>
          </a:bodyPr>
          <a:lstStyle/>
          <a:p>
            <a:pPr algn="ctr">
              <a:lnSpc>
                <a:spcPct val="75000"/>
              </a:lnSpc>
            </a:pPr>
            <a:r>
              <a:rPr lang="en-US" sz="3600" b="0" kern="10">
                <a:ln w="38100">
                  <a:solidFill>
                    <a:srgbClr val="000000"/>
                  </a:solidFill>
                  <a:round/>
                  <a:headEnd/>
                  <a:tailEnd/>
                </a:ln>
                <a:solidFill>
                  <a:srgbClr val="FFFFFF"/>
                </a:solidFill>
                <a:effectLst/>
                <a:latin typeface="Impact"/>
              </a:rPr>
              <a:t>------</a:t>
            </a:r>
          </a:p>
        </p:txBody>
      </p:sp>
      <p:sp>
        <p:nvSpPr>
          <p:cNvPr id="24" name="AutoShape 1035"/>
          <p:cNvSpPr>
            <a:spLocks noChangeArrowheads="1"/>
          </p:cNvSpPr>
          <p:nvPr/>
        </p:nvSpPr>
        <p:spPr bwMode="auto">
          <a:xfrm>
            <a:off x="5410200" y="2286000"/>
            <a:ext cx="3200400" cy="914400"/>
          </a:xfrm>
          <a:prstGeom prst="roundRect">
            <a:avLst>
              <a:gd name="adj" fmla="val 16667"/>
            </a:avLst>
          </a:prstGeom>
          <a:solidFill>
            <a:srgbClr val="CCFFFF"/>
          </a:solidFill>
          <a:ln w="38100">
            <a:solidFill>
              <a:srgbClr val="0000FF"/>
            </a:solidFill>
            <a:round/>
            <a:headEnd/>
            <a:tailEnd/>
          </a:ln>
          <a:effectLst/>
        </p:spPr>
        <p:txBody>
          <a:bodyPr wrap="none" anchor="ctr"/>
          <a:lstStyle/>
          <a:p>
            <a:pPr algn="ctr">
              <a:lnSpc>
                <a:spcPct val="75000"/>
              </a:lnSpc>
            </a:pPr>
            <a:endParaRPr lang="en-US" sz="400" dirty="0">
              <a:solidFill>
                <a:srgbClr val="6600CC"/>
              </a:solidFill>
              <a:effectLst/>
              <a:latin typeface="Impact" pitchFamily="34" charset="0"/>
            </a:endParaRPr>
          </a:p>
          <a:p>
            <a:pPr>
              <a:lnSpc>
                <a:spcPct val="75000"/>
              </a:lnSpc>
            </a:pPr>
            <a:r>
              <a:rPr lang="en-US" sz="800">
                <a:solidFill>
                  <a:srgbClr val="0000CC"/>
                </a:solidFill>
                <a:effectLst/>
                <a:latin typeface="Impact" pitchFamily="34" charset="0"/>
              </a:rPr>
              <a:t> </a:t>
            </a:r>
          </a:p>
          <a:p>
            <a:pPr algn="ctr">
              <a:lnSpc>
                <a:spcPct val="75000"/>
              </a:lnSpc>
            </a:pPr>
            <a:r>
              <a:rPr lang="en-US" sz="3200">
                <a:ln>
                  <a:solidFill>
                    <a:srgbClr val="CCFFFF"/>
                  </a:solidFill>
                </a:ln>
                <a:solidFill>
                  <a:srgbClr val="0000CC"/>
                </a:solidFill>
                <a:effectLst/>
                <a:latin typeface="Impact" pitchFamily="34" charset="0"/>
              </a:rPr>
              <a:t>Six periods in the</a:t>
            </a:r>
            <a:endParaRPr lang="en-US" sz="3200" dirty="0">
              <a:ln>
                <a:solidFill>
                  <a:srgbClr val="CCFFFF"/>
                </a:solidFill>
              </a:ln>
              <a:solidFill>
                <a:srgbClr val="0000CC"/>
              </a:solidFill>
              <a:effectLst/>
              <a:latin typeface="Impact" pitchFamily="34" charset="0"/>
            </a:endParaRPr>
          </a:p>
          <a:p>
            <a:pPr algn="ctr">
              <a:lnSpc>
                <a:spcPct val="75000"/>
              </a:lnSpc>
            </a:pPr>
            <a:r>
              <a:rPr lang="en-US" sz="3200">
                <a:ln>
                  <a:solidFill>
                    <a:srgbClr val="CCFFFF"/>
                  </a:solidFill>
                </a:ln>
                <a:solidFill>
                  <a:srgbClr val="0000CC"/>
                </a:solidFill>
                <a:effectLst/>
                <a:latin typeface="Impact" pitchFamily="34" charset="0"/>
              </a:rPr>
              <a:t>creation </a:t>
            </a:r>
            <a:r>
              <a:rPr lang="en-US" sz="3200" dirty="0">
                <a:ln>
                  <a:solidFill>
                    <a:srgbClr val="CCFFFF"/>
                  </a:solidFill>
                </a:ln>
                <a:solidFill>
                  <a:srgbClr val="0000CC"/>
                </a:solidFill>
                <a:effectLst/>
                <a:latin typeface="Impact" pitchFamily="34" charset="0"/>
              </a:rPr>
              <a:t>process</a:t>
            </a:r>
          </a:p>
        </p:txBody>
      </p:sp>
      <p:sp>
        <p:nvSpPr>
          <p:cNvPr id="25" name="Text Box 1036"/>
          <p:cNvSpPr txBox="1">
            <a:spLocks noChangeArrowheads="1"/>
          </p:cNvSpPr>
          <p:nvPr/>
        </p:nvSpPr>
        <p:spPr bwMode="auto">
          <a:xfrm>
            <a:off x="2133600" y="2343150"/>
            <a:ext cx="2057400" cy="762000"/>
          </a:xfrm>
          <a:prstGeom prst="rect">
            <a:avLst/>
          </a:prstGeom>
          <a:noFill/>
          <a:ln w="9525">
            <a:noFill/>
            <a:miter lim="800000"/>
            <a:headEnd/>
            <a:tailEnd/>
          </a:ln>
          <a:effectLst/>
        </p:spPr>
        <p:txBody>
          <a:bodyPr>
            <a:spAutoFit/>
          </a:bodyPr>
          <a:lstStyle/>
          <a:p>
            <a:pPr>
              <a:spcBef>
                <a:spcPct val="50000"/>
              </a:spcBef>
            </a:pPr>
            <a:r>
              <a:rPr lang="en-US" sz="4400" b="0">
                <a:solidFill>
                  <a:srgbClr val="FFFF00"/>
                </a:solidFill>
                <a:effectLst/>
                <a:latin typeface="Impact" pitchFamily="34" charset="0"/>
              </a:rPr>
              <a:t>6 days</a:t>
            </a:r>
            <a:endParaRPr lang="en-US" sz="4400" b="0" dirty="0">
              <a:solidFill>
                <a:srgbClr val="FFFF00"/>
              </a:solidFill>
              <a:effectLst/>
              <a:latin typeface="Impact" pitchFamily="34" charset="0"/>
            </a:endParaRPr>
          </a:p>
        </p:txBody>
      </p:sp>
      <p:sp>
        <p:nvSpPr>
          <p:cNvPr id="26" name="Text Box 1044"/>
          <p:cNvSpPr txBox="1">
            <a:spLocks noChangeArrowheads="1"/>
          </p:cNvSpPr>
          <p:nvPr/>
        </p:nvSpPr>
        <p:spPr bwMode="auto">
          <a:xfrm>
            <a:off x="2133600" y="2986088"/>
            <a:ext cx="1866900" cy="646331"/>
          </a:xfrm>
          <a:prstGeom prst="rect">
            <a:avLst/>
          </a:prstGeom>
          <a:noFill/>
          <a:ln w="9525">
            <a:noFill/>
            <a:miter lim="800000"/>
            <a:headEnd/>
            <a:tailEnd/>
          </a:ln>
          <a:effectLst/>
        </p:spPr>
        <p:txBody>
          <a:bodyPr>
            <a:spAutoFit/>
          </a:bodyPr>
          <a:lstStyle/>
          <a:p>
            <a:pPr>
              <a:spcBef>
                <a:spcPct val="50000"/>
              </a:spcBef>
            </a:pPr>
            <a:r>
              <a:rPr lang="en-US" sz="3600" b="0">
                <a:ln>
                  <a:solidFill>
                    <a:srgbClr val="000000"/>
                  </a:solidFill>
                </a:ln>
                <a:solidFill>
                  <a:srgbClr val="FFFFFF"/>
                </a:solidFill>
                <a:effectLst/>
                <a:latin typeface="Fette Engschrift" pitchFamily="2" charset="0"/>
              </a:rPr>
              <a:t>(</a:t>
            </a:r>
            <a:r>
              <a:rPr lang="en-US" sz="3200" b="0">
                <a:ln>
                  <a:solidFill>
                    <a:srgbClr val="000000"/>
                  </a:solidFill>
                </a:ln>
                <a:solidFill>
                  <a:srgbClr val="FFFFFF"/>
                </a:solidFill>
                <a:effectLst/>
                <a:latin typeface="Arial Black" pitchFamily="34" charset="0"/>
              </a:rPr>
              <a:t>Gen. 1</a:t>
            </a:r>
            <a:r>
              <a:rPr lang="en-US" sz="3600" b="0">
                <a:ln>
                  <a:solidFill>
                    <a:srgbClr val="000000"/>
                  </a:solidFill>
                </a:ln>
                <a:solidFill>
                  <a:srgbClr val="FFFFFF"/>
                </a:solidFill>
                <a:effectLst/>
                <a:latin typeface="Fette Engschrift" pitchFamily="2" charset="0"/>
              </a:rPr>
              <a:t>)</a:t>
            </a:r>
          </a:p>
        </p:txBody>
      </p:sp>
      <p:sp>
        <p:nvSpPr>
          <p:cNvPr id="27" name="Text Box 1055"/>
          <p:cNvSpPr txBox="1">
            <a:spLocks noChangeArrowheads="1"/>
          </p:cNvSpPr>
          <p:nvPr/>
        </p:nvSpPr>
        <p:spPr bwMode="auto">
          <a:xfrm>
            <a:off x="304800" y="77788"/>
            <a:ext cx="7339013" cy="579438"/>
          </a:xfrm>
          <a:prstGeom prst="rect">
            <a:avLst/>
          </a:prstGeom>
          <a:noFill/>
          <a:ln w="9525">
            <a:noFill/>
            <a:miter lim="800000"/>
            <a:headEnd/>
            <a:tailEnd/>
          </a:ln>
          <a:effectLst>
            <a:outerShdw dist="35921" dir="2700000" algn="ctr" rotWithShape="0">
              <a:schemeClr val="tx1"/>
            </a:outerShdw>
          </a:effectLst>
        </p:spPr>
        <p:txBody>
          <a:bodyPr>
            <a:spAutoFit/>
          </a:bodyPr>
          <a:lstStyle/>
          <a:p>
            <a:r>
              <a:rPr lang="en-US" sz="3200" u="sng">
                <a:ln w="12700">
                  <a:solidFill>
                    <a:srgbClr val="000000"/>
                  </a:solidFill>
                </a:ln>
                <a:solidFill>
                  <a:srgbClr val="66FFFF"/>
                </a:solidFill>
                <a:effectLst/>
                <a:latin typeface="Impact" pitchFamily="34" charset="0"/>
              </a:rPr>
              <a:t>The process of the creation of the universe</a:t>
            </a: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671757"/>
                                        </p:tgtEl>
                                        <p:attrNameLst>
                                          <p:attrName>style.visibility</p:attrName>
                                        </p:attrNameLst>
                                      </p:cBhvr>
                                      <p:to>
                                        <p:strVal val="visible"/>
                                      </p:to>
                                    </p:set>
                                    <p:anim calcmode="lin" valueType="num">
                                      <p:cBhvr>
                                        <p:cTn id="11" dur="2000" fill="hold"/>
                                        <p:tgtEl>
                                          <p:spTgt spid="671757"/>
                                        </p:tgtEl>
                                        <p:attrNameLst>
                                          <p:attrName>ppt_w</p:attrName>
                                        </p:attrNameLst>
                                      </p:cBhvr>
                                      <p:tavLst>
                                        <p:tav tm="0">
                                          <p:val>
                                            <p:fltVal val="0"/>
                                          </p:val>
                                        </p:tav>
                                        <p:tav tm="100000">
                                          <p:val>
                                            <p:strVal val="#ppt_w"/>
                                          </p:val>
                                        </p:tav>
                                      </p:tavLst>
                                    </p:anim>
                                    <p:anim calcmode="lin" valueType="num">
                                      <p:cBhvr>
                                        <p:cTn id="12" dur="2000" fill="hold"/>
                                        <p:tgtEl>
                                          <p:spTgt spid="671757"/>
                                        </p:tgtEl>
                                        <p:attrNameLst>
                                          <p:attrName>ppt_h</p:attrName>
                                        </p:attrNameLst>
                                      </p:cBhvr>
                                      <p:tavLst>
                                        <p:tav tm="0">
                                          <p:val>
                                            <p:fltVal val="0"/>
                                          </p:val>
                                        </p:tav>
                                        <p:tav tm="100000">
                                          <p:val>
                                            <p:strVal val="#ppt_h"/>
                                          </p:val>
                                        </p:tav>
                                      </p:tavLst>
                                    </p:anim>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671761"/>
                                        </p:tgtEl>
                                        <p:attrNameLst>
                                          <p:attrName>style.visibility</p:attrName>
                                        </p:attrNameLst>
                                      </p:cBhvr>
                                      <p:to>
                                        <p:strVal val="visible"/>
                                      </p:to>
                                    </p:set>
                                    <p:animEffect transition="in" filter="fade">
                                      <p:cBhvr>
                                        <p:cTn id="19" dur="1000"/>
                                        <p:tgtEl>
                                          <p:spTgt spid="671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757" grpId="0" animBg="1" autoUpdateAnimBg="0"/>
      <p:bldP spid="671761"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16200000" scaled="1"/>
          <a:tileRect/>
        </a:gradFill>
        <a:effectLst/>
      </p:bgPr>
    </p:bg>
    <p:spTree>
      <p:nvGrpSpPr>
        <p:cNvPr id="1" name=""/>
        <p:cNvGrpSpPr/>
        <p:nvPr/>
      </p:nvGrpSpPr>
      <p:grpSpPr>
        <a:xfrm>
          <a:off x="0" y="0"/>
          <a:ext cx="0" cy="0"/>
          <a:chOff x="0" y="0"/>
          <a:chExt cx="0" cy="0"/>
        </a:xfrm>
      </p:grpSpPr>
      <p:grpSp>
        <p:nvGrpSpPr>
          <p:cNvPr id="2" name="Group 41"/>
          <p:cNvGrpSpPr/>
          <p:nvPr/>
        </p:nvGrpSpPr>
        <p:grpSpPr>
          <a:xfrm>
            <a:off x="152400" y="1676400"/>
            <a:ext cx="6858000" cy="2593802"/>
            <a:chOff x="152400" y="1371600"/>
            <a:chExt cx="6858000" cy="2593802"/>
          </a:xfrm>
        </p:grpSpPr>
        <p:grpSp>
          <p:nvGrpSpPr>
            <p:cNvPr id="3" name="Group 30"/>
            <p:cNvGrpSpPr/>
            <p:nvPr/>
          </p:nvGrpSpPr>
          <p:grpSpPr>
            <a:xfrm>
              <a:off x="609600" y="2909888"/>
              <a:ext cx="6324600" cy="369332"/>
              <a:chOff x="609600" y="2909888"/>
              <a:chExt cx="6324600" cy="369332"/>
            </a:xfrm>
          </p:grpSpPr>
          <p:sp>
            <p:nvSpPr>
              <p:cNvPr id="32" name="Text Box 12"/>
              <p:cNvSpPr txBox="1">
                <a:spLocks noChangeArrowheads="1"/>
              </p:cNvSpPr>
              <p:nvPr/>
            </p:nvSpPr>
            <p:spPr bwMode="auto">
              <a:xfrm>
                <a:off x="4876800" y="2909888"/>
                <a:ext cx="2057400" cy="369332"/>
              </a:xfrm>
              <a:prstGeom prst="rect">
                <a:avLst/>
              </a:prstGeom>
              <a:noFill/>
              <a:ln w="9525">
                <a:noFill/>
                <a:miter lim="800000"/>
                <a:headEnd/>
                <a:tailEnd/>
              </a:ln>
              <a:effectLst/>
            </p:spPr>
            <p:txBody>
              <a:bodyPr wrap="square">
                <a:spAutoFit/>
              </a:bodyPr>
              <a:lstStyle/>
              <a:p>
                <a:r>
                  <a:rPr lang="en-US" sz="1800">
                    <a:solidFill>
                      <a:srgbClr val="333399"/>
                    </a:solidFill>
                    <a:effectLst/>
                    <a:latin typeface="Fette Engschrift" pitchFamily="2" charset="0"/>
                  </a:rPr>
                  <a:t>---------------------</a:t>
                </a:r>
              </a:p>
            </p:txBody>
          </p:sp>
          <p:sp>
            <p:nvSpPr>
              <p:cNvPr id="33" name="Text Box 11"/>
              <p:cNvSpPr txBox="1">
                <a:spLocks noChangeArrowheads="1"/>
              </p:cNvSpPr>
              <p:nvPr/>
            </p:nvSpPr>
            <p:spPr bwMode="auto">
              <a:xfrm>
                <a:off x="609600" y="2909888"/>
                <a:ext cx="4495800" cy="366712"/>
              </a:xfrm>
              <a:prstGeom prst="rect">
                <a:avLst/>
              </a:prstGeom>
              <a:noFill/>
              <a:ln w="9525">
                <a:noFill/>
                <a:miter lim="800000"/>
                <a:headEnd/>
                <a:tailEnd/>
              </a:ln>
              <a:effectLst/>
            </p:spPr>
            <p:txBody>
              <a:bodyPr>
                <a:spAutoFit/>
              </a:bodyPr>
              <a:lstStyle/>
              <a:p>
                <a:r>
                  <a:rPr lang="en-US" sz="1800">
                    <a:solidFill>
                      <a:srgbClr val="333399"/>
                    </a:solidFill>
                    <a:effectLst/>
                    <a:latin typeface="Fette Engschrift" pitchFamily="2" charset="0"/>
                  </a:rPr>
                  <a:t>------------------------------------------------</a:t>
                </a:r>
              </a:p>
            </p:txBody>
          </p:sp>
        </p:grpSp>
        <p:sp>
          <p:nvSpPr>
            <p:cNvPr id="34" name="Text Box 9"/>
            <p:cNvSpPr txBox="1">
              <a:spLocks noChangeArrowheads="1"/>
            </p:cNvSpPr>
            <p:nvPr/>
          </p:nvSpPr>
          <p:spPr bwMode="auto">
            <a:xfrm>
              <a:off x="152400" y="1371600"/>
              <a:ext cx="6858000" cy="277768"/>
            </a:xfrm>
            <a:prstGeom prst="rect">
              <a:avLst/>
            </a:prstGeom>
            <a:noFill/>
            <a:ln w="57150">
              <a:noFill/>
              <a:miter lim="800000"/>
              <a:headEnd/>
              <a:tailEnd/>
            </a:ln>
            <a:effectLst/>
          </p:spPr>
          <p:txBody>
            <a:bodyPr wrap="square">
              <a:spAutoFit/>
            </a:bodyPr>
            <a:lstStyle/>
            <a:p>
              <a:pPr>
                <a:lnSpc>
                  <a:spcPts val="1100"/>
                </a:lnSpc>
              </a:pPr>
              <a:r>
                <a:rPr lang="en-US" b="0" dirty="0">
                  <a:solidFill>
                    <a:srgbClr val="333399"/>
                  </a:solidFill>
                  <a:effectLst/>
                  <a:latin typeface="Latin Wide" pitchFamily="2" charset="0"/>
                </a:rPr>
                <a:t>_______________________________________</a:t>
              </a:r>
            </a:p>
          </p:txBody>
        </p:sp>
        <p:sp>
          <p:nvSpPr>
            <p:cNvPr id="35" name="Text Box 10"/>
            <p:cNvSpPr txBox="1">
              <a:spLocks noChangeArrowheads="1"/>
            </p:cNvSpPr>
            <p:nvPr/>
          </p:nvSpPr>
          <p:spPr bwMode="auto">
            <a:xfrm>
              <a:off x="609600" y="2133600"/>
              <a:ext cx="6324600" cy="369332"/>
            </a:xfrm>
            <a:prstGeom prst="rect">
              <a:avLst/>
            </a:prstGeom>
            <a:noFill/>
            <a:ln w="9525">
              <a:noFill/>
              <a:miter lim="800000"/>
              <a:headEnd/>
              <a:tailEnd/>
            </a:ln>
            <a:effectLst/>
          </p:spPr>
          <p:txBody>
            <a:bodyPr wrap="square">
              <a:spAutoFit/>
            </a:bodyPr>
            <a:lstStyle/>
            <a:p>
              <a:r>
                <a:rPr lang="en-US" sz="1800">
                  <a:solidFill>
                    <a:srgbClr val="333399"/>
                  </a:solidFill>
                  <a:effectLst/>
                  <a:latin typeface="Fette Engschrift" pitchFamily="2" charset="0"/>
                </a:rPr>
                <a:t>---------------------------------------------------------------------</a:t>
              </a:r>
            </a:p>
          </p:txBody>
        </p:sp>
        <p:sp>
          <p:nvSpPr>
            <p:cNvPr id="36" name="Text Box 23"/>
            <p:cNvSpPr txBox="1">
              <a:spLocks noChangeArrowheads="1"/>
            </p:cNvSpPr>
            <p:nvPr/>
          </p:nvSpPr>
          <p:spPr bwMode="auto">
            <a:xfrm>
              <a:off x="152400" y="3733800"/>
              <a:ext cx="6858000" cy="231602"/>
            </a:xfrm>
            <a:prstGeom prst="rect">
              <a:avLst/>
            </a:prstGeom>
            <a:noFill/>
            <a:ln w="57150">
              <a:noFill/>
              <a:miter lim="800000"/>
              <a:headEnd/>
              <a:tailEnd/>
            </a:ln>
            <a:effectLst/>
          </p:spPr>
          <p:txBody>
            <a:bodyPr wrap="square">
              <a:spAutoFit/>
            </a:bodyPr>
            <a:lstStyle/>
            <a:p>
              <a:pPr>
                <a:lnSpc>
                  <a:spcPct val="25000"/>
                </a:lnSpc>
              </a:pPr>
              <a:r>
                <a:rPr lang="en-US">
                  <a:solidFill>
                    <a:srgbClr val="333399"/>
                  </a:solidFill>
                  <a:effectLst/>
                  <a:latin typeface="Latin Wide" pitchFamily="2" charset="0"/>
                </a:rPr>
                <a:t>_______________________________________</a:t>
              </a:r>
              <a:endParaRPr lang="en-US" b="0">
                <a:solidFill>
                  <a:srgbClr val="333399"/>
                </a:solidFill>
                <a:effectLst/>
                <a:latin typeface="Latin Wide" pitchFamily="2" charset="0"/>
              </a:endParaRPr>
            </a:p>
          </p:txBody>
        </p:sp>
      </p:grpSp>
      <p:sp>
        <p:nvSpPr>
          <p:cNvPr id="763906" name="Rectangle 2"/>
          <p:cNvSpPr>
            <a:spLocks noChangeArrowheads="1"/>
          </p:cNvSpPr>
          <p:nvPr/>
        </p:nvSpPr>
        <p:spPr bwMode="auto">
          <a:xfrm>
            <a:off x="0" y="5638800"/>
            <a:ext cx="9144000" cy="1211263"/>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763910" name="Text Box 6"/>
          <p:cNvSpPr txBox="1">
            <a:spLocks noChangeArrowheads="1"/>
          </p:cNvSpPr>
          <p:nvPr/>
        </p:nvSpPr>
        <p:spPr bwMode="auto">
          <a:xfrm>
            <a:off x="609600" y="2819400"/>
            <a:ext cx="1371600" cy="387798"/>
          </a:xfrm>
          <a:prstGeom prst="rect">
            <a:avLst/>
          </a:prstGeom>
          <a:noFill/>
          <a:ln w="9525">
            <a:noFill/>
            <a:miter lim="800000"/>
            <a:headEnd/>
            <a:tailEnd/>
          </a:ln>
          <a:effectLst/>
        </p:spPr>
        <p:txBody>
          <a:bodyPr>
            <a:spAutoFit/>
          </a:bodyPr>
          <a:lstStyle/>
          <a:p>
            <a:pPr>
              <a:lnSpc>
                <a:spcPct val="80000"/>
              </a:lnSpc>
            </a:pPr>
            <a:r>
              <a:rPr lang="en-US" spc="-150" dirty="0">
                <a:solidFill>
                  <a:srgbClr val="3333CC"/>
                </a:solidFill>
                <a:effectLst/>
                <a:latin typeface="Arial Narrow" pitchFamily="34" charset="0"/>
              </a:rPr>
              <a:t>Growth</a:t>
            </a:r>
          </a:p>
        </p:txBody>
      </p:sp>
      <p:sp>
        <p:nvSpPr>
          <p:cNvPr id="763911" name="Text Box 7"/>
          <p:cNvSpPr txBox="1">
            <a:spLocks noChangeArrowheads="1"/>
          </p:cNvSpPr>
          <p:nvPr/>
        </p:nvSpPr>
        <p:spPr bwMode="auto">
          <a:xfrm>
            <a:off x="609600" y="3581400"/>
            <a:ext cx="1905000" cy="387798"/>
          </a:xfrm>
          <a:prstGeom prst="rect">
            <a:avLst/>
          </a:prstGeom>
          <a:noFill/>
          <a:ln w="9525">
            <a:noFill/>
            <a:miter lim="800000"/>
            <a:headEnd/>
            <a:tailEnd/>
          </a:ln>
          <a:effectLst/>
        </p:spPr>
        <p:txBody>
          <a:bodyPr>
            <a:spAutoFit/>
          </a:bodyPr>
          <a:lstStyle/>
          <a:p>
            <a:pPr>
              <a:lnSpc>
                <a:spcPct val="80000"/>
              </a:lnSpc>
            </a:pPr>
            <a:r>
              <a:rPr lang="en-US" spc="-150">
                <a:solidFill>
                  <a:srgbClr val="3333CC"/>
                </a:solidFill>
                <a:effectLst/>
                <a:latin typeface="Arial Narrow" pitchFamily="34" charset="0"/>
              </a:rPr>
              <a:t>Formation</a:t>
            </a:r>
          </a:p>
        </p:txBody>
      </p:sp>
      <p:sp>
        <p:nvSpPr>
          <p:cNvPr id="763912" name="Text Box 8"/>
          <p:cNvSpPr txBox="1">
            <a:spLocks noChangeArrowheads="1"/>
          </p:cNvSpPr>
          <p:nvPr/>
        </p:nvSpPr>
        <p:spPr bwMode="auto">
          <a:xfrm>
            <a:off x="609600" y="2081213"/>
            <a:ext cx="2133600" cy="387798"/>
          </a:xfrm>
          <a:prstGeom prst="rect">
            <a:avLst/>
          </a:prstGeom>
          <a:noFill/>
          <a:ln w="9525">
            <a:noFill/>
            <a:miter lim="800000"/>
            <a:headEnd/>
            <a:tailEnd/>
          </a:ln>
          <a:effectLst/>
        </p:spPr>
        <p:txBody>
          <a:bodyPr>
            <a:spAutoFit/>
          </a:bodyPr>
          <a:lstStyle/>
          <a:p>
            <a:pPr>
              <a:lnSpc>
                <a:spcPct val="80000"/>
              </a:lnSpc>
            </a:pPr>
            <a:r>
              <a:rPr lang="en-US" spc="-150" dirty="0">
                <a:solidFill>
                  <a:srgbClr val="3333CC"/>
                </a:solidFill>
                <a:effectLst/>
                <a:latin typeface="Arial Narrow" pitchFamily="34" charset="0"/>
              </a:rPr>
              <a:t>Completion</a:t>
            </a:r>
          </a:p>
        </p:txBody>
      </p:sp>
      <p:grpSp>
        <p:nvGrpSpPr>
          <p:cNvPr id="4" name="Group 29"/>
          <p:cNvGrpSpPr>
            <a:grpSpLocks/>
          </p:cNvGrpSpPr>
          <p:nvPr/>
        </p:nvGrpSpPr>
        <p:grpSpPr bwMode="auto">
          <a:xfrm>
            <a:off x="1552575" y="5757864"/>
            <a:ext cx="6219825" cy="947736"/>
            <a:chOff x="420" y="3379"/>
            <a:chExt cx="3918" cy="597"/>
          </a:xfrm>
        </p:grpSpPr>
        <p:sp>
          <p:nvSpPr>
            <p:cNvPr id="763914" name="Text Box 10"/>
            <p:cNvSpPr txBox="1">
              <a:spLocks noChangeArrowheads="1"/>
            </p:cNvSpPr>
            <p:nvPr/>
          </p:nvSpPr>
          <p:spPr bwMode="auto">
            <a:xfrm>
              <a:off x="594" y="3394"/>
              <a:ext cx="3744" cy="582"/>
            </a:xfrm>
            <a:prstGeom prst="rect">
              <a:avLst/>
            </a:prstGeom>
            <a:noFill/>
            <a:ln w="9525">
              <a:noFill/>
              <a:miter lim="800000"/>
              <a:headEnd/>
              <a:tailEnd/>
            </a:ln>
            <a:effectLst/>
          </p:spPr>
          <p:txBody>
            <a:bodyPr wrap="square">
              <a:spAutoFit/>
            </a:bodyPr>
            <a:lstStyle/>
            <a:p>
              <a:pPr>
                <a:lnSpc>
                  <a:spcPct val="90000"/>
                </a:lnSpc>
              </a:pPr>
              <a:r>
                <a:rPr lang="en-US" sz="2000" dirty="0">
                  <a:solidFill>
                    <a:srgbClr val="FFFFFF"/>
                  </a:solidFill>
                  <a:effectLst/>
                  <a:latin typeface="Arial Narrow" pitchFamily="34" charset="0"/>
                </a:rPr>
                <a:t>All creation reaches </a:t>
              </a:r>
              <a:r>
                <a:rPr lang="en-US" sz="2000" dirty="0">
                  <a:solidFill>
                    <a:schemeClr val="bg1"/>
                  </a:solidFill>
                  <a:effectLst/>
                  <a:latin typeface="Arial Narrow" pitchFamily="34" charset="0"/>
                </a:rPr>
                <a:t>perfection</a:t>
              </a:r>
              <a:r>
                <a:rPr lang="en-US" sz="2000" dirty="0">
                  <a:solidFill>
                    <a:srgbClr val="FFFFFF"/>
                  </a:solidFill>
                  <a:effectLst/>
                  <a:latin typeface="Arial Narrow" pitchFamily="34" charset="0"/>
                </a:rPr>
                <a:t> by passing through </a:t>
              </a:r>
              <a:r>
                <a:rPr lang="en-US" sz="2000" dirty="0">
                  <a:solidFill>
                    <a:srgbClr val="FFFF00"/>
                  </a:solidFill>
                  <a:effectLst/>
                  <a:latin typeface="Arial Narrow" pitchFamily="34" charset="0"/>
                </a:rPr>
                <a:t>three</a:t>
              </a:r>
              <a:r>
                <a:rPr lang="en-US" sz="2000" dirty="0">
                  <a:solidFill>
                    <a:srgbClr val="FFFFFF"/>
                  </a:solidFill>
                  <a:effectLst/>
                  <a:latin typeface="Arial Narrow" pitchFamily="34" charset="0"/>
                </a:rPr>
                <a:t> ordered stages of growth: the </a:t>
              </a:r>
              <a:r>
                <a:rPr lang="en-US" sz="2000" u="sng" dirty="0">
                  <a:solidFill>
                    <a:srgbClr val="FFFFFF"/>
                  </a:solidFill>
                  <a:effectLst/>
                  <a:latin typeface="Arial Narrow" pitchFamily="34" charset="0"/>
                </a:rPr>
                <a:t>formation</a:t>
              </a:r>
              <a:r>
                <a:rPr lang="en-US" sz="2000" dirty="0">
                  <a:solidFill>
                    <a:srgbClr val="FFFFFF"/>
                  </a:solidFill>
                  <a:effectLst/>
                  <a:latin typeface="Arial Narrow" pitchFamily="34" charset="0"/>
                </a:rPr>
                <a:t> stage, the </a:t>
              </a:r>
              <a:r>
                <a:rPr lang="en-US" sz="2000" u="sng" dirty="0">
                  <a:solidFill>
                    <a:srgbClr val="FFFFFF"/>
                  </a:solidFill>
                  <a:effectLst/>
                  <a:latin typeface="Arial Narrow" pitchFamily="34" charset="0"/>
                </a:rPr>
                <a:t>growth</a:t>
              </a:r>
              <a:r>
                <a:rPr lang="en-US" sz="2000" dirty="0">
                  <a:solidFill>
                    <a:srgbClr val="FFFFFF"/>
                  </a:solidFill>
                  <a:effectLst/>
                  <a:latin typeface="Arial Narrow" pitchFamily="34" charset="0"/>
                </a:rPr>
                <a:t> stage and </a:t>
              </a:r>
              <a:r>
                <a:rPr lang="en-US" sz="2000" u="sng" dirty="0">
                  <a:solidFill>
                    <a:srgbClr val="FFFFFF"/>
                  </a:solidFill>
                  <a:effectLst/>
                  <a:latin typeface="Arial Narrow" pitchFamily="34" charset="0"/>
                </a:rPr>
                <a:t>completion</a:t>
              </a:r>
              <a:r>
                <a:rPr lang="en-US" sz="2000" dirty="0">
                  <a:solidFill>
                    <a:srgbClr val="FFFFFF"/>
                  </a:solidFill>
                  <a:effectLst/>
                  <a:latin typeface="Arial Narrow" pitchFamily="34" charset="0"/>
                </a:rPr>
                <a:t> stage.</a:t>
              </a:r>
            </a:p>
          </p:txBody>
        </p:sp>
        <p:sp>
          <p:nvSpPr>
            <p:cNvPr id="763915" name="Text Box 11"/>
            <p:cNvSpPr txBox="1">
              <a:spLocks noChangeArrowheads="1"/>
            </p:cNvSpPr>
            <p:nvPr/>
          </p:nvSpPr>
          <p:spPr bwMode="auto">
            <a:xfrm>
              <a:off x="420" y="3379"/>
              <a:ext cx="222" cy="376"/>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63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22" name="Text Box 5"/>
          <p:cNvSpPr txBox="1">
            <a:spLocks noChangeArrowheads="1"/>
          </p:cNvSpPr>
          <p:nvPr/>
        </p:nvSpPr>
        <p:spPr bwMode="auto">
          <a:xfrm>
            <a:off x="228600" y="86380"/>
            <a:ext cx="6553200" cy="523220"/>
          </a:xfrm>
          <a:prstGeom prst="rect">
            <a:avLst/>
          </a:prstGeom>
          <a:noFill/>
          <a:ln w="9525">
            <a:noFill/>
            <a:miter lim="800000"/>
            <a:headEnd/>
            <a:tailEnd/>
          </a:ln>
          <a:effectLst>
            <a:outerShdw dist="12700" dir="3806097" algn="ctr" rotWithShape="0">
              <a:schemeClr val="bg1"/>
            </a:outerShdw>
          </a:effectLst>
        </p:spPr>
        <p:txBody>
          <a:bodyPr wrap="square">
            <a:spAutoFit/>
          </a:bodyPr>
          <a:lstStyle/>
          <a:p>
            <a:r>
              <a:rPr lang="en-US" sz="2800" b="0" u="sng" spc="-150" dirty="0">
                <a:solidFill>
                  <a:srgbClr val="000099"/>
                </a:solidFill>
                <a:effectLst/>
                <a:latin typeface="Arial Black" pitchFamily="34" charset="0"/>
              </a:rPr>
              <a:t>The growing period for the creation</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0.7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763911"/>
                                        </p:tgtEl>
                                        <p:attrNameLst>
                                          <p:attrName>style.visibility</p:attrName>
                                        </p:attrNameLst>
                                      </p:cBhvr>
                                      <p:to>
                                        <p:strVal val="visible"/>
                                      </p:to>
                                    </p:set>
                                    <p:anim calcmode="lin" valueType="num">
                                      <p:cBhvr>
                                        <p:cTn id="24" dur="500" fill="hold"/>
                                        <p:tgtEl>
                                          <p:spTgt spid="763911"/>
                                        </p:tgtEl>
                                        <p:attrNameLst>
                                          <p:attrName>ppt_w</p:attrName>
                                        </p:attrNameLst>
                                      </p:cBhvr>
                                      <p:tavLst>
                                        <p:tav tm="0">
                                          <p:val>
                                            <p:fltVal val="0"/>
                                          </p:val>
                                        </p:tav>
                                        <p:tav tm="100000">
                                          <p:val>
                                            <p:strVal val="#ppt_w"/>
                                          </p:val>
                                        </p:tav>
                                      </p:tavLst>
                                    </p:anim>
                                    <p:anim calcmode="lin" valueType="num">
                                      <p:cBhvr>
                                        <p:cTn id="25" dur="500" fill="hold"/>
                                        <p:tgtEl>
                                          <p:spTgt spid="763911"/>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763910"/>
                                        </p:tgtEl>
                                        <p:attrNameLst>
                                          <p:attrName>style.visibility</p:attrName>
                                        </p:attrNameLst>
                                      </p:cBhvr>
                                      <p:to>
                                        <p:strVal val="visible"/>
                                      </p:to>
                                    </p:set>
                                    <p:anim calcmode="lin" valueType="num">
                                      <p:cBhvr>
                                        <p:cTn id="30" dur="500" fill="hold"/>
                                        <p:tgtEl>
                                          <p:spTgt spid="763910"/>
                                        </p:tgtEl>
                                        <p:attrNameLst>
                                          <p:attrName>ppt_w</p:attrName>
                                        </p:attrNameLst>
                                      </p:cBhvr>
                                      <p:tavLst>
                                        <p:tav tm="0">
                                          <p:val>
                                            <p:fltVal val="0"/>
                                          </p:val>
                                        </p:tav>
                                        <p:tav tm="100000">
                                          <p:val>
                                            <p:strVal val="#ppt_w"/>
                                          </p:val>
                                        </p:tav>
                                      </p:tavLst>
                                    </p:anim>
                                    <p:anim calcmode="lin" valueType="num">
                                      <p:cBhvr>
                                        <p:cTn id="31" dur="500" fill="hold"/>
                                        <p:tgtEl>
                                          <p:spTgt spid="763910"/>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763912"/>
                                        </p:tgtEl>
                                        <p:attrNameLst>
                                          <p:attrName>style.visibility</p:attrName>
                                        </p:attrNameLst>
                                      </p:cBhvr>
                                      <p:to>
                                        <p:strVal val="visible"/>
                                      </p:to>
                                    </p:set>
                                    <p:anim calcmode="lin" valueType="num">
                                      <p:cBhvr>
                                        <p:cTn id="36" dur="500" fill="hold"/>
                                        <p:tgtEl>
                                          <p:spTgt spid="763912"/>
                                        </p:tgtEl>
                                        <p:attrNameLst>
                                          <p:attrName>ppt_w</p:attrName>
                                        </p:attrNameLst>
                                      </p:cBhvr>
                                      <p:tavLst>
                                        <p:tav tm="0">
                                          <p:val>
                                            <p:fltVal val="0"/>
                                          </p:val>
                                        </p:tav>
                                        <p:tav tm="100000">
                                          <p:val>
                                            <p:strVal val="#ppt_w"/>
                                          </p:val>
                                        </p:tav>
                                      </p:tavLst>
                                    </p:anim>
                                    <p:anim calcmode="lin" valueType="num">
                                      <p:cBhvr>
                                        <p:cTn id="37" dur="500" fill="hold"/>
                                        <p:tgtEl>
                                          <p:spTgt spid="7639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3910" grpId="0" autoUpdateAnimBg="0"/>
      <p:bldP spid="763911" grpId="0" autoUpdateAnimBg="0"/>
      <p:bldP spid="763912" grpId="0" autoUpdateAnimBg="0"/>
      <p:bldP spid="22"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16200000" scaled="1"/>
          <a:tileRect/>
        </a:gradFill>
        <a:effectLst/>
      </p:bgPr>
    </p:bg>
    <p:spTree>
      <p:nvGrpSpPr>
        <p:cNvPr id="1" name=""/>
        <p:cNvGrpSpPr/>
        <p:nvPr/>
      </p:nvGrpSpPr>
      <p:grpSpPr>
        <a:xfrm>
          <a:off x="0" y="0"/>
          <a:ext cx="0" cy="0"/>
          <a:chOff x="0" y="0"/>
          <a:chExt cx="0" cy="0"/>
        </a:xfrm>
      </p:grpSpPr>
      <p:grpSp>
        <p:nvGrpSpPr>
          <p:cNvPr id="2" name="Group 40"/>
          <p:cNvGrpSpPr/>
          <p:nvPr/>
        </p:nvGrpSpPr>
        <p:grpSpPr>
          <a:xfrm>
            <a:off x="152400" y="1676400"/>
            <a:ext cx="6858000" cy="2593802"/>
            <a:chOff x="152400" y="1371600"/>
            <a:chExt cx="6858000" cy="2593802"/>
          </a:xfrm>
        </p:grpSpPr>
        <p:grpSp>
          <p:nvGrpSpPr>
            <p:cNvPr id="3" name="Group 30"/>
            <p:cNvGrpSpPr/>
            <p:nvPr/>
          </p:nvGrpSpPr>
          <p:grpSpPr>
            <a:xfrm>
              <a:off x="609600" y="2909888"/>
              <a:ext cx="6324600" cy="369332"/>
              <a:chOff x="609600" y="2909888"/>
              <a:chExt cx="6324600" cy="369332"/>
            </a:xfrm>
          </p:grpSpPr>
          <p:sp>
            <p:nvSpPr>
              <p:cNvPr id="46" name="Text Box 12"/>
              <p:cNvSpPr txBox="1">
                <a:spLocks noChangeArrowheads="1"/>
              </p:cNvSpPr>
              <p:nvPr/>
            </p:nvSpPr>
            <p:spPr bwMode="auto">
              <a:xfrm>
                <a:off x="4876800" y="2909888"/>
                <a:ext cx="2057400" cy="369332"/>
              </a:xfrm>
              <a:prstGeom prst="rect">
                <a:avLst/>
              </a:prstGeom>
              <a:noFill/>
              <a:ln w="9525">
                <a:noFill/>
                <a:miter lim="800000"/>
                <a:headEnd/>
                <a:tailEnd/>
              </a:ln>
              <a:effectLst/>
            </p:spPr>
            <p:txBody>
              <a:bodyPr wrap="square">
                <a:spAutoFit/>
              </a:bodyPr>
              <a:lstStyle/>
              <a:p>
                <a:r>
                  <a:rPr lang="en-US" sz="1800">
                    <a:solidFill>
                      <a:srgbClr val="333399"/>
                    </a:solidFill>
                    <a:effectLst/>
                    <a:latin typeface="Fette Engschrift" pitchFamily="2" charset="0"/>
                  </a:rPr>
                  <a:t>---------------------</a:t>
                </a:r>
              </a:p>
            </p:txBody>
          </p:sp>
          <p:sp>
            <p:nvSpPr>
              <p:cNvPr id="47" name="Text Box 11"/>
              <p:cNvSpPr txBox="1">
                <a:spLocks noChangeArrowheads="1"/>
              </p:cNvSpPr>
              <p:nvPr/>
            </p:nvSpPr>
            <p:spPr bwMode="auto">
              <a:xfrm>
                <a:off x="609600" y="2909888"/>
                <a:ext cx="4495800" cy="366712"/>
              </a:xfrm>
              <a:prstGeom prst="rect">
                <a:avLst/>
              </a:prstGeom>
              <a:noFill/>
              <a:ln w="9525">
                <a:noFill/>
                <a:miter lim="800000"/>
                <a:headEnd/>
                <a:tailEnd/>
              </a:ln>
              <a:effectLst/>
            </p:spPr>
            <p:txBody>
              <a:bodyPr>
                <a:spAutoFit/>
              </a:bodyPr>
              <a:lstStyle/>
              <a:p>
                <a:r>
                  <a:rPr lang="en-US" sz="1800">
                    <a:solidFill>
                      <a:srgbClr val="333399"/>
                    </a:solidFill>
                    <a:effectLst/>
                    <a:latin typeface="Fette Engschrift" pitchFamily="2" charset="0"/>
                  </a:rPr>
                  <a:t>------------------------------------------------</a:t>
                </a:r>
              </a:p>
            </p:txBody>
          </p:sp>
        </p:grpSp>
        <p:sp>
          <p:nvSpPr>
            <p:cNvPr id="43" name="Text Box 9"/>
            <p:cNvSpPr txBox="1">
              <a:spLocks noChangeArrowheads="1"/>
            </p:cNvSpPr>
            <p:nvPr/>
          </p:nvSpPr>
          <p:spPr bwMode="auto">
            <a:xfrm>
              <a:off x="152400" y="1371600"/>
              <a:ext cx="6858000" cy="233397"/>
            </a:xfrm>
            <a:prstGeom prst="rect">
              <a:avLst/>
            </a:prstGeom>
            <a:noFill/>
            <a:ln w="57150">
              <a:noFill/>
              <a:miter lim="800000"/>
              <a:headEnd/>
              <a:tailEnd/>
            </a:ln>
            <a:effectLst/>
          </p:spPr>
          <p:txBody>
            <a:bodyPr wrap="square">
              <a:spAutoFit/>
            </a:bodyPr>
            <a:lstStyle/>
            <a:p>
              <a:pPr>
                <a:lnSpc>
                  <a:spcPts val="1100"/>
                </a:lnSpc>
              </a:pPr>
              <a:r>
                <a:rPr lang="en-US" b="0">
                  <a:solidFill>
                    <a:srgbClr val="333399"/>
                  </a:solidFill>
                  <a:effectLst/>
                  <a:latin typeface="Latin Wide" pitchFamily="2" charset="0"/>
                </a:rPr>
                <a:t>_______________________________________</a:t>
              </a:r>
            </a:p>
          </p:txBody>
        </p:sp>
        <p:sp>
          <p:nvSpPr>
            <p:cNvPr id="44" name="Text Box 10"/>
            <p:cNvSpPr txBox="1">
              <a:spLocks noChangeArrowheads="1"/>
            </p:cNvSpPr>
            <p:nvPr/>
          </p:nvSpPr>
          <p:spPr bwMode="auto">
            <a:xfrm>
              <a:off x="609600" y="2133600"/>
              <a:ext cx="6324600" cy="369332"/>
            </a:xfrm>
            <a:prstGeom prst="rect">
              <a:avLst/>
            </a:prstGeom>
            <a:noFill/>
            <a:ln w="9525">
              <a:noFill/>
              <a:miter lim="800000"/>
              <a:headEnd/>
              <a:tailEnd/>
            </a:ln>
            <a:effectLst/>
          </p:spPr>
          <p:txBody>
            <a:bodyPr wrap="square">
              <a:spAutoFit/>
            </a:bodyPr>
            <a:lstStyle/>
            <a:p>
              <a:r>
                <a:rPr lang="en-US" sz="1800">
                  <a:solidFill>
                    <a:srgbClr val="333399"/>
                  </a:solidFill>
                  <a:effectLst/>
                  <a:latin typeface="Fette Engschrift" pitchFamily="2" charset="0"/>
                </a:rPr>
                <a:t>---------------------------------------------------------------------</a:t>
              </a:r>
            </a:p>
          </p:txBody>
        </p:sp>
        <p:sp>
          <p:nvSpPr>
            <p:cNvPr id="45" name="Text Box 23"/>
            <p:cNvSpPr txBox="1">
              <a:spLocks noChangeArrowheads="1"/>
            </p:cNvSpPr>
            <p:nvPr/>
          </p:nvSpPr>
          <p:spPr bwMode="auto">
            <a:xfrm>
              <a:off x="152400" y="3733800"/>
              <a:ext cx="6858000" cy="231602"/>
            </a:xfrm>
            <a:prstGeom prst="rect">
              <a:avLst/>
            </a:prstGeom>
            <a:noFill/>
            <a:ln w="57150">
              <a:noFill/>
              <a:miter lim="800000"/>
              <a:headEnd/>
              <a:tailEnd/>
            </a:ln>
            <a:effectLst/>
          </p:spPr>
          <p:txBody>
            <a:bodyPr wrap="square">
              <a:spAutoFit/>
            </a:bodyPr>
            <a:lstStyle/>
            <a:p>
              <a:pPr>
                <a:lnSpc>
                  <a:spcPct val="25000"/>
                </a:lnSpc>
              </a:pPr>
              <a:r>
                <a:rPr lang="en-US">
                  <a:solidFill>
                    <a:srgbClr val="333399"/>
                  </a:solidFill>
                  <a:effectLst/>
                  <a:latin typeface="Latin Wide" pitchFamily="2" charset="0"/>
                </a:rPr>
                <a:t>_______________________________________</a:t>
              </a:r>
            </a:p>
          </p:txBody>
        </p:sp>
      </p:grpSp>
      <p:sp>
        <p:nvSpPr>
          <p:cNvPr id="758790" name="Rectangle 6"/>
          <p:cNvSpPr>
            <a:spLocks noChangeArrowheads="1"/>
          </p:cNvSpPr>
          <p:nvPr/>
        </p:nvSpPr>
        <p:spPr bwMode="auto">
          <a:xfrm>
            <a:off x="0" y="5638800"/>
            <a:ext cx="9144000" cy="1219200"/>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grpSp>
        <p:nvGrpSpPr>
          <p:cNvPr id="4" name="Group 50"/>
          <p:cNvGrpSpPr>
            <a:grpSpLocks/>
          </p:cNvGrpSpPr>
          <p:nvPr/>
        </p:nvGrpSpPr>
        <p:grpSpPr bwMode="auto">
          <a:xfrm>
            <a:off x="1323975" y="5781675"/>
            <a:ext cx="6600825" cy="923925"/>
            <a:chOff x="180" y="3331"/>
            <a:chExt cx="4158" cy="582"/>
          </a:xfrm>
        </p:grpSpPr>
        <p:sp>
          <p:nvSpPr>
            <p:cNvPr id="758799" name="Text Box 15"/>
            <p:cNvSpPr txBox="1">
              <a:spLocks noChangeArrowheads="1"/>
            </p:cNvSpPr>
            <p:nvPr/>
          </p:nvSpPr>
          <p:spPr bwMode="auto">
            <a:xfrm>
              <a:off x="384" y="3360"/>
              <a:ext cx="3954" cy="553"/>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When created beings are in the </a:t>
              </a:r>
              <a:r>
                <a:rPr lang="en-US" sz="2000" dirty="0">
                  <a:solidFill>
                    <a:srgbClr val="FFFF00"/>
                  </a:solidFill>
                  <a:effectLst/>
                  <a:latin typeface="Arial Narrow" pitchFamily="34" charset="0"/>
                </a:rPr>
                <a:t>growing </a:t>
              </a:r>
              <a:r>
                <a:rPr lang="en-US" sz="2000" dirty="0">
                  <a:solidFill>
                    <a:srgbClr val="FFFFFF"/>
                  </a:solidFill>
                  <a:effectLst/>
                  <a:latin typeface="Arial Narrow" pitchFamily="34" charset="0"/>
                </a:rPr>
                <a:t>period, God has regard only for the fruits of their growth which are based</a:t>
              </a:r>
            </a:p>
            <a:p>
              <a:pPr>
                <a:lnSpc>
                  <a:spcPct val="85000"/>
                </a:lnSpc>
              </a:pPr>
              <a:r>
                <a:rPr lang="en-US" sz="2000" dirty="0">
                  <a:solidFill>
                    <a:srgbClr val="FFFFFF"/>
                  </a:solidFill>
                  <a:effectLst/>
                  <a:latin typeface="Arial Narrow" pitchFamily="34" charset="0"/>
                </a:rPr>
                <a:t>on the </a:t>
              </a:r>
              <a:r>
                <a:rPr lang="en-US" sz="2000" dirty="0">
                  <a:solidFill>
                    <a:schemeClr val="bg1"/>
                  </a:solidFill>
                  <a:effectLst/>
                  <a:latin typeface="Arial Narrow" pitchFamily="34" charset="0"/>
                </a:rPr>
                <a:t>Principle</a:t>
              </a:r>
              <a:r>
                <a:rPr lang="en-US" sz="2000" dirty="0">
                  <a:solidFill>
                    <a:srgbClr val="FFFFFF"/>
                  </a:solidFill>
                  <a:effectLst/>
                  <a:latin typeface="Arial Narrow" pitchFamily="34" charset="0"/>
                </a:rPr>
                <a:t>. In this way, He governs all things indirectly.  </a:t>
              </a:r>
            </a:p>
          </p:txBody>
        </p:sp>
        <p:sp>
          <p:nvSpPr>
            <p:cNvPr id="758800" name="Text Box 16"/>
            <p:cNvSpPr txBox="1">
              <a:spLocks noChangeArrowheads="1"/>
            </p:cNvSpPr>
            <p:nvPr/>
          </p:nvSpPr>
          <p:spPr bwMode="auto">
            <a:xfrm>
              <a:off x="180" y="3331"/>
              <a:ext cx="222" cy="369"/>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63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18" name="Text Box 6"/>
          <p:cNvSpPr txBox="1">
            <a:spLocks noChangeArrowheads="1"/>
          </p:cNvSpPr>
          <p:nvPr/>
        </p:nvSpPr>
        <p:spPr bwMode="auto">
          <a:xfrm>
            <a:off x="609600" y="2819400"/>
            <a:ext cx="1371600" cy="387798"/>
          </a:xfrm>
          <a:prstGeom prst="rect">
            <a:avLst/>
          </a:prstGeom>
          <a:noFill/>
          <a:ln w="9525">
            <a:noFill/>
            <a:miter lim="800000"/>
            <a:headEnd/>
            <a:tailEnd/>
          </a:ln>
          <a:effectLst/>
        </p:spPr>
        <p:txBody>
          <a:bodyPr>
            <a:spAutoFit/>
          </a:bodyPr>
          <a:lstStyle/>
          <a:p>
            <a:pPr>
              <a:lnSpc>
                <a:spcPct val="80000"/>
              </a:lnSpc>
            </a:pPr>
            <a:r>
              <a:rPr lang="en-US" spc="-150">
                <a:solidFill>
                  <a:srgbClr val="3333CC"/>
                </a:solidFill>
                <a:effectLst/>
                <a:latin typeface="Arial Narrow" pitchFamily="34" charset="0"/>
              </a:rPr>
              <a:t>Growth</a:t>
            </a:r>
          </a:p>
        </p:txBody>
      </p:sp>
      <p:sp>
        <p:nvSpPr>
          <p:cNvPr id="19" name="Text Box 7"/>
          <p:cNvSpPr txBox="1">
            <a:spLocks noChangeArrowheads="1"/>
          </p:cNvSpPr>
          <p:nvPr/>
        </p:nvSpPr>
        <p:spPr bwMode="auto">
          <a:xfrm>
            <a:off x="609600" y="3581400"/>
            <a:ext cx="1905000" cy="387798"/>
          </a:xfrm>
          <a:prstGeom prst="rect">
            <a:avLst/>
          </a:prstGeom>
          <a:noFill/>
          <a:ln w="9525">
            <a:noFill/>
            <a:miter lim="800000"/>
            <a:headEnd/>
            <a:tailEnd/>
          </a:ln>
          <a:effectLst/>
        </p:spPr>
        <p:txBody>
          <a:bodyPr>
            <a:spAutoFit/>
          </a:bodyPr>
          <a:lstStyle/>
          <a:p>
            <a:pPr>
              <a:lnSpc>
                <a:spcPct val="80000"/>
              </a:lnSpc>
            </a:pPr>
            <a:r>
              <a:rPr lang="en-US" spc="-150">
                <a:solidFill>
                  <a:srgbClr val="3333CC"/>
                </a:solidFill>
                <a:effectLst/>
                <a:latin typeface="Arial Narrow" pitchFamily="34" charset="0"/>
              </a:rPr>
              <a:t>Formation</a:t>
            </a:r>
          </a:p>
        </p:txBody>
      </p:sp>
      <p:sp>
        <p:nvSpPr>
          <p:cNvPr id="20" name="Text Box 8"/>
          <p:cNvSpPr txBox="1">
            <a:spLocks noChangeArrowheads="1"/>
          </p:cNvSpPr>
          <p:nvPr/>
        </p:nvSpPr>
        <p:spPr bwMode="auto">
          <a:xfrm>
            <a:off x="609600" y="2081213"/>
            <a:ext cx="2133600" cy="387798"/>
          </a:xfrm>
          <a:prstGeom prst="rect">
            <a:avLst/>
          </a:prstGeom>
          <a:noFill/>
          <a:ln w="9525">
            <a:noFill/>
            <a:miter lim="800000"/>
            <a:headEnd/>
            <a:tailEnd/>
          </a:ln>
          <a:effectLst/>
        </p:spPr>
        <p:txBody>
          <a:bodyPr>
            <a:spAutoFit/>
          </a:bodyPr>
          <a:lstStyle/>
          <a:p>
            <a:pPr>
              <a:lnSpc>
                <a:spcPct val="80000"/>
              </a:lnSpc>
            </a:pPr>
            <a:r>
              <a:rPr lang="en-US" spc="-150">
                <a:solidFill>
                  <a:srgbClr val="3333CC"/>
                </a:solidFill>
                <a:effectLst/>
                <a:latin typeface="Arial Narrow" pitchFamily="34" charset="0"/>
              </a:rPr>
              <a:t>Completion</a:t>
            </a:r>
          </a:p>
        </p:txBody>
      </p:sp>
      <p:sp>
        <p:nvSpPr>
          <p:cNvPr id="21" name="Text Box 5"/>
          <p:cNvSpPr txBox="1">
            <a:spLocks noChangeArrowheads="1"/>
          </p:cNvSpPr>
          <p:nvPr/>
        </p:nvSpPr>
        <p:spPr bwMode="auto">
          <a:xfrm>
            <a:off x="228600" y="86380"/>
            <a:ext cx="6553200" cy="523220"/>
          </a:xfrm>
          <a:prstGeom prst="rect">
            <a:avLst/>
          </a:prstGeom>
          <a:noFill/>
          <a:ln w="9525">
            <a:noFill/>
            <a:miter lim="800000"/>
            <a:headEnd/>
            <a:tailEnd/>
          </a:ln>
          <a:effectLst>
            <a:outerShdw dist="12700" dir="3806097" algn="ctr" rotWithShape="0">
              <a:schemeClr val="bg1"/>
            </a:outerShdw>
          </a:effectLst>
        </p:spPr>
        <p:txBody>
          <a:bodyPr wrap="square">
            <a:spAutoFit/>
          </a:bodyPr>
          <a:lstStyle/>
          <a:p>
            <a:r>
              <a:rPr lang="en-US" sz="2800" b="0" u="sng" spc="-150">
                <a:solidFill>
                  <a:srgbClr val="000099"/>
                </a:solidFill>
                <a:effectLst/>
                <a:latin typeface="Arial Black" pitchFamily="34" charset="0"/>
              </a:rPr>
              <a:t>The growing </a:t>
            </a:r>
            <a:r>
              <a:rPr lang="en-US" sz="2800" b="0" u="sng" spc="-150" dirty="0">
                <a:solidFill>
                  <a:srgbClr val="000099"/>
                </a:solidFill>
                <a:effectLst/>
                <a:latin typeface="Arial Black" pitchFamily="34" charset="0"/>
              </a:rPr>
              <a:t>p</a:t>
            </a:r>
            <a:r>
              <a:rPr lang="en-US" sz="2800" b="0" u="sng" spc="-150">
                <a:solidFill>
                  <a:srgbClr val="000099"/>
                </a:solidFill>
                <a:effectLst/>
                <a:latin typeface="Arial Black" pitchFamily="34" charset="0"/>
              </a:rPr>
              <a:t>eriod </a:t>
            </a:r>
            <a:r>
              <a:rPr lang="en-US" sz="2800" b="0" u="sng" spc="-150" dirty="0">
                <a:solidFill>
                  <a:srgbClr val="000099"/>
                </a:solidFill>
                <a:effectLst/>
                <a:latin typeface="Arial Black" pitchFamily="34" charset="0"/>
              </a:rPr>
              <a:t>for </a:t>
            </a:r>
            <a:r>
              <a:rPr lang="en-US" sz="2800" b="0" u="sng" spc="-150">
                <a:solidFill>
                  <a:srgbClr val="000099"/>
                </a:solidFill>
                <a:effectLst/>
                <a:latin typeface="Arial Black" pitchFamily="34" charset="0"/>
              </a:rPr>
              <a:t>the creation</a:t>
            </a:r>
            <a:endParaRPr lang="en-US" sz="2800" b="0" u="sng" spc="-150" dirty="0">
              <a:solidFill>
                <a:srgbClr val="000099"/>
              </a:solidFill>
              <a:effectLst/>
              <a:latin typeface="Arial Black" pitchFamily="34" charset="0"/>
            </a:endParaRPr>
          </a:p>
        </p:txBody>
      </p:sp>
      <p:sp>
        <p:nvSpPr>
          <p:cNvPr id="28" name="Text Box 20"/>
          <p:cNvSpPr txBox="1">
            <a:spLocks noChangeArrowheads="1"/>
          </p:cNvSpPr>
          <p:nvPr/>
        </p:nvSpPr>
        <p:spPr bwMode="auto">
          <a:xfrm>
            <a:off x="157162" y="1676400"/>
            <a:ext cx="480131" cy="2209800"/>
          </a:xfrm>
          <a:prstGeom prst="rect">
            <a:avLst/>
          </a:prstGeom>
          <a:noFill/>
          <a:ln w="9525">
            <a:noFill/>
            <a:miter lim="800000"/>
            <a:headEnd/>
            <a:tailEnd/>
          </a:ln>
          <a:effectLst/>
        </p:spPr>
        <p:txBody>
          <a:bodyPr vert="vert270" wrap="square">
            <a:spAutoFit/>
          </a:bodyPr>
          <a:lstStyle/>
          <a:p>
            <a:pPr>
              <a:lnSpc>
                <a:spcPct val="80000"/>
              </a:lnSpc>
            </a:pPr>
            <a:r>
              <a:rPr lang="en-US" spc="-150">
                <a:solidFill>
                  <a:srgbClr val="0000CC"/>
                </a:solidFill>
                <a:effectLst/>
                <a:latin typeface="Arial Narrow" pitchFamily="34" charset="0"/>
              </a:rPr>
              <a:t>Growing period</a:t>
            </a: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16200000" scaled="1"/>
          <a:tileRect/>
        </a:gradFill>
        <a:effectLst/>
      </p:bgPr>
    </p:bg>
    <p:spTree>
      <p:nvGrpSpPr>
        <p:cNvPr id="1" name=""/>
        <p:cNvGrpSpPr/>
        <p:nvPr/>
      </p:nvGrpSpPr>
      <p:grpSpPr>
        <a:xfrm>
          <a:off x="0" y="0"/>
          <a:ext cx="0" cy="0"/>
          <a:chOff x="0" y="0"/>
          <a:chExt cx="0" cy="0"/>
        </a:xfrm>
      </p:grpSpPr>
      <p:grpSp>
        <p:nvGrpSpPr>
          <p:cNvPr id="2" name="Group 31"/>
          <p:cNvGrpSpPr/>
          <p:nvPr/>
        </p:nvGrpSpPr>
        <p:grpSpPr>
          <a:xfrm>
            <a:off x="152400" y="1676400"/>
            <a:ext cx="6934200" cy="2593802"/>
            <a:chOff x="152400" y="1371600"/>
            <a:chExt cx="6934200" cy="2593802"/>
          </a:xfrm>
        </p:grpSpPr>
        <p:grpSp>
          <p:nvGrpSpPr>
            <p:cNvPr id="3" name="Group 30"/>
            <p:cNvGrpSpPr/>
            <p:nvPr/>
          </p:nvGrpSpPr>
          <p:grpSpPr>
            <a:xfrm>
              <a:off x="609600" y="2909888"/>
              <a:ext cx="6324600" cy="369332"/>
              <a:chOff x="609600" y="2909888"/>
              <a:chExt cx="6324600" cy="369332"/>
            </a:xfrm>
          </p:grpSpPr>
          <p:sp>
            <p:nvSpPr>
              <p:cNvPr id="48" name="Text Box 12"/>
              <p:cNvSpPr txBox="1">
                <a:spLocks noChangeArrowheads="1"/>
              </p:cNvSpPr>
              <p:nvPr/>
            </p:nvSpPr>
            <p:spPr bwMode="auto">
              <a:xfrm>
                <a:off x="4876800" y="2909888"/>
                <a:ext cx="2057400" cy="369332"/>
              </a:xfrm>
              <a:prstGeom prst="rect">
                <a:avLst/>
              </a:prstGeom>
              <a:noFill/>
              <a:ln w="9525">
                <a:noFill/>
                <a:miter lim="800000"/>
                <a:headEnd/>
                <a:tailEnd/>
              </a:ln>
              <a:effectLst/>
            </p:spPr>
            <p:txBody>
              <a:bodyPr wrap="square">
                <a:spAutoFit/>
              </a:bodyPr>
              <a:lstStyle/>
              <a:p>
                <a:r>
                  <a:rPr lang="en-US" sz="1800">
                    <a:solidFill>
                      <a:srgbClr val="333399"/>
                    </a:solidFill>
                    <a:effectLst/>
                    <a:latin typeface="Fette Engschrift" pitchFamily="2" charset="0"/>
                  </a:rPr>
                  <a:t>---------------------</a:t>
                </a:r>
              </a:p>
            </p:txBody>
          </p:sp>
          <p:sp>
            <p:nvSpPr>
              <p:cNvPr id="49" name="Text Box 11"/>
              <p:cNvSpPr txBox="1">
                <a:spLocks noChangeArrowheads="1"/>
              </p:cNvSpPr>
              <p:nvPr/>
            </p:nvSpPr>
            <p:spPr bwMode="auto">
              <a:xfrm>
                <a:off x="609600" y="2909888"/>
                <a:ext cx="4495800" cy="366712"/>
              </a:xfrm>
              <a:prstGeom prst="rect">
                <a:avLst/>
              </a:prstGeom>
              <a:noFill/>
              <a:ln w="9525">
                <a:noFill/>
                <a:miter lim="800000"/>
                <a:headEnd/>
                <a:tailEnd/>
              </a:ln>
              <a:effectLst/>
            </p:spPr>
            <p:txBody>
              <a:bodyPr>
                <a:spAutoFit/>
              </a:bodyPr>
              <a:lstStyle/>
              <a:p>
                <a:r>
                  <a:rPr lang="en-US" sz="1800">
                    <a:solidFill>
                      <a:srgbClr val="333399"/>
                    </a:solidFill>
                    <a:effectLst/>
                    <a:latin typeface="Fette Engschrift" pitchFamily="2" charset="0"/>
                  </a:rPr>
                  <a:t>------------------------------------------------</a:t>
                </a:r>
              </a:p>
            </p:txBody>
          </p:sp>
        </p:grpSp>
        <p:sp>
          <p:nvSpPr>
            <p:cNvPr id="41" name="Text Box 9"/>
            <p:cNvSpPr txBox="1">
              <a:spLocks noChangeArrowheads="1"/>
            </p:cNvSpPr>
            <p:nvPr/>
          </p:nvSpPr>
          <p:spPr bwMode="auto">
            <a:xfrm>
              <a:off x="152400" y="1371600"/>
              <a:ext cx="6934200" cy="268150"/>
            </a:xfrm>
            <a:prstGeom prst="rect">
              <a:avLst/>
            </a:prstGeom>
            <a:noFill/>
            <a:ln w="57150">
              <a:noFill/>
              <a:miter lim="800000"/>
              <a:headEnd/>
              <a:tailEnd/>
            </a:ln>
            <a:effectLst/>
          </p:spPr>
          <p:txBody>
            <a:bodyPr wrap="square">
              <a:spAutoFit/>
            </a:bodyPr>
            <a:lstStyle/>
            <a:p>
              <a:pPr>
                <a:lnSpc>
                  <a:spcPts val="1100"/>
                </a:lnSpc>
              </a:pPr>
              <a:r>
                <a:rPr lang="en-US">
                  <a:solidFill>
                    <a:srgbClr val="333399"/>
                  </a:solidFill>
                  <a:effectLst/>
                  <a:latin typeface="Latin Wide" pitchFamily="2" charset="0"/>
                </a:rPr>
                <a:t>_______________________________________</a:t>
              </a:r>
            </a:p>
          </p:txBody>
        </p:sp>
        <p:sp>
          <p:nvSpPr>
            <p:cNvPr id="46" name="Text Box 10"/>
            <p:cNvSpPr txBox="1">
              <a:spLocks noChangeArrowheads="1"/>
            </p:cNvSpPr>
            <p:nvPr/>
          </p:nvSpPr>
          <p:spPr bwMode="auto">
            <a:xfrm>
              <a:off x="609600" y="2133600"/>
              <a:ext cx="6324600" cy="369332"/>
            </a:xfrm>
            <a:prstGeom prst="rect">
              <a:avLst/>
            </a:prstGeom>
            <a:noFill/>
            <a:ln w="9525">
              <a:noFill/>
              <a:miter lim="800000"/>
              <a:headEnd/>
              <a:tailEnd/>
            </a:ln>
            <a:effectLst/>
          </p:spPr>
          <p:txBody>
            <a:bodyPr wrap="square">
              <a:spAutoFit/>
            </a:bodyPr>
            <a:lstStyle/>
            <a:p>
              <a:r>
                <a:rPr lang="en-US" sz="1800">
                  <a:solidFill>
                    <a:srgbClr val="333399"/>
                  </a:solidFill>
                  <a:effectLst/>
                  <a:latin typeface="Fette Engschrift" pitchFamily="2" charset="0"/>
                </a:rPr>
                <a:t>---------------------------------------------------------------------</a:t>
              </a:r>
            </a:p>
          </p:txBody>
        </p:sp>
        <p:sp>
          <p:nvSpPr>
            <p:cNvPr id="47" name="Text Box 23"/>
            <p:cNvSpPr txBox="1">
              <a:spLocks noChangeArrowheads="1"/>
            </p:cNvSpPr>
            <p:nvPr/>
          </p:nvSpPr>
          <p:spPr bwMode="auto">
            <a:xfrm>
              <a:off x="152400" y="3733800"/>
              <a:ext cx="6858000" cy="231602"/>
            </a:xfrm>
            <a:prstGeom prst="rect">
              <a:avLst/>
            </a:prstGeom>
            <a:noFill/>
            <a:ln w="57150">
              <a:noFill/>
              <a:miter lim="800000"/>
              <a:headEnd/>
              <a:tailEnd/>
            </a:ln>
            <a:effectLst/>
          </p:spPr>
          <p:txBody>
            <a:bodyPr wrap="square">
              <a:spAutoFit/>
            </a:bodyPr>
            <a:lstStyle/>
            <a:p>
              <a:pPr>
                <a:lnSpc>
                  <a:spcPct val="25000"/>
                </a:lnSpc>
              </a:pPr>
              <a:r>
                <a:rPr lang="en-US">
                  <a:solidFill>
                    <a:srgbClr val="333399"/>
                  </a:solidFill>
                  <a:effectLst/>
                  <a:latin typeface="Latin Wide" pitchFamily="2" charset="0"/>
                </a:rPr>
                <a:t>_______________________________________</a:t>
              </a:r>
            </a:p>
          </p:txBody>
        </p:sp>
      </p:grpSp>
      <p:sp>
        <p:nvSpPr>
          <p:cNvPr id="50" name="Text Box 20"/>
          <p:cNvSpPr txBox="1">
            <a:spLocks noChangeArrowheads="1"/>
          </p:cNvSpPr>
          <p:nvPr/>
        </p:nvSpPr>
        <p:spPr bwMode="auto">
          <a:xfrm>
            <a:off x="157162" y="1676400"/>
            <a:ext cx="480131" cy="2209800"/>
          </a:xfrm>
          <a:prstGeom prst="rect">
            <a:avLst/>
          </a:prstGeom>
          <a:noFill/>
          <a:ln w="9525">
            <a:noFill/>
            <a:miter lim="800000"/>
            <a:headEnd/>
            <a:tailEnd/>
          </a:ln>
          <a:effectLst/>
        </p:spPr>
        <p:txBody>
          <a:bodyPr vert="vert270" wrap="square">
            <a:spAutoFit/>
          </a:bodyPr>
          <a:lstStyle/>
          <a:p>
            <a:pPr>
              <a:lnSpc>
                <a:spcPct val="80000"/>
              </a:lnSpc>
            </a:pPr>
            <a:r>
              <a:rPr lang="en-US" spc="-150">
                <a:solidFill>
                  <a:srgbClr val="0000CC"/>
                </a:solidFill>
                <a:effectLst/>
                <a:latin typeface="Arial Narrow" pitchFamily="34" charset="0"/>
              </a:rPr>
              <a:t>Growing period</a:t>
            </a:r>
          </a:p>
        </p:txBody>
      </p:sp>
      <p:sp>
        <p:nvSpPr>
          <p:cNvPr id="780290" name="Rectangle 2"/>
          <p:cNvSpPr>
            <a:spLocks noChangeArrowheads="1"/>
          </p:cNvSpPr>
          <p:nvPr/>
        </p:nvSpPr>
        <p:spPr bwMode="auto">
          <a:xfrm>
            <a:off x="0" y="5638800"/>
            <a:ext cx="9144000" cy="1219200"/>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780294" name="Text Box 6"/>
          <p:cNvSpPr txBox="1">
            <a:spLocks noChangeArrowheads="1"/>
          </p:cNvSpPr>
          <p:nvPr/>
        </p:nvSpPr>
        <p:spPr bwMode="auto">
          <a:xfrm>
            <a:off x="1066800" y="5867400"/>
            <a:ext cx="7239000" cy="615553"/>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We call this growing period the realm of God’s </a:t>
            </a:r>
            <a:r>
              <a:rPr lang="en-US" sz="2000" u="sng" dirty="0">
                <a:solidFill>
                  <a:srgbClr val="FFFFFF"/>
                </a:solidFill>
                <a:effectLst/>
                <a:latin typeface="Arial Narrow" pitchFamily="34" charset="0"/>
              </a:rPr>
              <a:t>indirect dominion</a:t>
            </a:r>
            <a:r>
              <a:rPr lang="en-US" sz="2000" dirty="0">
                <a:solidFill>
                  <a:srgbClr val="FFFFFF"/>
                </a:solidFill>
                <a:effectLst/>
                <a:latin typeface="Arial Narrow" pitchFamily="34" charset="0"/>
              </a:rPr>
              <a:t> or the realm of </a:t>
            </a:r>
            <a:r>
              <a:rPr lang="en-US" sz="2000" u="sng" dirty="0">
                <a:solidFill>
                  <a:srgbClr val="FFFFFF"/>
                </a:solidFill>
                <a:effectLst/>
                <a:latin typeface="Arial Narrow" pitchFamily="34" charset="0"/>
              </a:rPr>
              <a:t>dominion based on accomplishments through the Principle</a:t>
            </a:r>
            <a:r>
              <a:rPr lang="en-US" sz="2000" dirty="0">
                <a:solidFill>
                  <a:srgbClr val="FFFFFF"/>
                </a:solidFill>
                <a:effectLst/>
                <a:latin typeface="Arial Narrow" pitchFamily="34" charset="0"/>
              </a:rPr>
              <a:t>.</a:t>
            </a:r>
            <a:endParaRPr lang="en-US" sz="2000" b="0" dirty="0">
              <a:solidFill>
                <a:srgbClr val="FFFFFF"/>
              </a:solidFill>
              <a:effectLst/>
              <a:latin typeface="Arial Narrow" pitchFamily="34" charset="0"/>
            </a:endParaRPr>
          </a:p>
        </p:txBody>
      </p:sp>
      <p:sp>
        <p:nvSpPr>
          <p:cNvPr id="780301" name="Text Box 13"/>
          <p:cNvSpPr txBox="1">
            <a:spLocks noChangeArrowheads="1"/>
          </p:cNvSpPr>
          <p:nvPr/>
        </p:nvSpPr>
        <p:spPr bwMode="auto">
          <a:xfrm>
            <a:off x="7315200" y="2295436"/>
            <a:ext cx="1524000" cy="600164"/>
          </a:xfrm>
          <a:prstGeom prst="rect">
            <a:avLst/>
          </a:prstGeom>
          <a:noFill/>
          <a:ln w="9525">
            <a:noFill/>
            <a:miter lim="800000"/>
            <a:headEnd/>
            <a:tailEnd/>
          </a:ln>
          <a:effectLst/>
        </p:spPr>
        <p:txBody>
          <a:bodyPr>
            <a:spAutoFit/>
          </a:bodyPr>
          <a:lstStyle/>
          <a:p>
            <a:pPr>
              <a:lnSpc>
                <a:spcPct val="75000"/>
              </a:lnSpc>
            </a:pPr>
            <a:r>
              <a:rPr lang="en-US" sz="2200" dirty="0">
                <a:ln>
                  <a:solidFill>
                    <a:srgbClr val="3333CC"/>
                  </a:solidFill>
                </a:ln>
                <a:solidFill>
                  <a:srgbClr val="0000CC"/>
                </a:solidFill>
                <a:effectLst/>
                <a:latin typeface="Arial Narrow" pitchFamily="34" charset="0"/>
              </a:rPr>
              <a:t>Indirect</a:t>
            </a:r>
          </a:p>
          <a:p>
            <a:pPr>
              <a:lnSpc>
                <a:spcPct val="75000"/>
              </a:lnSpc>
            </a:pPr>
            <a:r>
              <a:rPr lang="en-US" sz="2200" dirty="0">
                <a:ln>
                  <a:solidFill>
                    <a:srgbClr val="3333CC"/>
                  </a:solidFill>
                </a:ln>
                <a:solidFill>
                  <a:srgbClr val="0000CC"/>
                </a:solidFill>
                <a:effectLst/>
                <a:latin typeface="Arial Narrow" pitchFamily="34" charset="0"/>
              </a:rPr>
              <a:t>dominion</a:t>
            </a:r>
          </a:p>
        </p:txBody>
      </p:sp>
      <p:sp>
        <p:nvSpPr>
          <p:cNvPr id="780305" name="Text Box 17"/>
          <p:cNvSpPr txBox="1">
            <a:spLocks noChangeArrowheads="1"/>
          </p:cNvSpPr>
          <p:nvPr/>
        </p:nvSpPr>
        <p:spPr bwMode="auto">
          <a:xfrm>
            <a:off x="7315200" y="3218527"/>
            <a:ext cx="1676400" cy="1043363"/>
          </a:xfrm>
          <a:prstGeom prst="rect">
            <a:avLst/>
          </a:prstGeom>
          <a:noFill/>
          <a:ln w="9525">
            <a:noFill/>
            <a:miter lim="800000"/>
            <a:headEnd/>
            <a:tailEnd/>
          </a:ln>
          <a:effectLst/>
        </p:spPr>
        <p:txBody>
          <a:bodyPr wrap="square">
            <a:spAutoFit/>
          </a:bodyPr>
          <a:lstStyle/>
          <a:p>
            <a:pPr>
              <a:lnSpc>
                <a:spcPct val="70000"/>
              </a:lnSpc>
            </a:pPr>
            <a:r>
              <a:rPr lang="en-US" sz="2200" dirty="0">
                <a:ln>
                  <a:solidFill>
                    <a:srgbClr val="3333CC"/>
                  </a:solidFill>
                </a:ln>
                <a:solidFill>
                  <a:srgbClr val="0000CC"/>
                </a:solidFill>
                <a:effectLst/>
                <a:latin typeface="Arial Narrow" pitchFamily="34" charset="0"/>
              </a:rPr>
              <a:t>Dominion</a:t>
            </a:r>
          </a:p>
          <a:p>
            <a:pPr>
              <a:lnSpc>
                <a:spcPct val="70000"/>
              </a:lnSpc>
            </a:pPr>
            <a:r>
              <a:rPr lang="en-US" sz="2200" dirty="0">
                <a:ln>
                  <a:solidFill>
                    <a:srgbClr val="3333CC"/>
                  </a:solidFill>
                </a:ln>
                <a:solidFill>
                  <a:srgbClr val="0000CC"/>
                </a:solidFill>
                <a:effectLst/>
                <a:latin typeface="Arial Narrow" pitchFamily="34" charset="0"/>
              </a:rPr>
              <a:t>based on</a:t>
            </a:r>
          </a:p>
          <a:p>
            <a:pPr>
              <a:lnSpc>
                <a:spcPct val="70000"/>
              </a:lnSpc>
            </a:pPr>
            <a:r>
              <a:rPr lang="en-US" sz="2200" dirty="0">
                <a:ln>
                  <a:solidFill>
                    <a:srgbClr val="3333CC"/>
                  </a:solidFill>
                </a:ln>
                <a:solidFill>
                  <a:srgbClr val="0000CC"/>
                </a:solidFill>
                <a:effectLst/>
                <a:latin typeface="Arial Narrow" pitchFamily="34" charset="0"/>
              </a:rPr>
              <a:t>accomplish-</a:t>
            </a:r>
          </a:p>
          <a:p>
            <a:pPr>
              <a:lnSpc>
                <a:spcPct val="70000"/>
              </a:lnSpc>
            </a:pPr>
            <a:r>
              <a:rPr lang="en-US" sz="2200" dirty="0" err="1">
                <a:ln>
                  <a:solidFill>
                    <a:srgbClr val="3333CC"/>
                  </a:solidFill>
                </a:ln>
                <a:solidFill>
                  <a:srgbClr val="0000CC"/>
                </a:solidFill>
                <a:effectLst/>
                <a:latin typeface="Arial Narrow" pitchFamily="34" charset="0"/>
              </a:rPr>
              <a:t>ments</a:t>
            </a:r>
            <a:endParaRPr lang="en-US" sz="2200" dirty="0">
              <a:ln>
                <a:solidFill>
                  <a:srgbClr val="3333CC"/>
                </a:solidFill>
              </a:ln>
              <a:solidFill>
                <a:srgbClr val="0000CC"/>
              </a:solidFill>
              <a:effectLst/>
              <a:latin typeface="Arial Narrow" pitchFamily="34" charset="0"/>
            </a:endParaRPr>
          </a:p>
        </p:txBody>
      </p:sp>
      <p:sp>
        <p:nvSpPr>
          <p:cNvPr id="24" name="Text Box 6"/>
          <p:cNvSpPr txBox="1">
            <a:spLocks noChangeArrowheads="1"/>
          </p:cNvSpPr>
          <p:nvPr/>
        </p:nvSpPr>
        <p:spPr bwMode="auto">
          <a:xfrm>
            <a:off x="609600" y="2819400"/>
            <a:ext cx="1371600" cy="387798"/>
          </a:xfrm>
          <a:prstGeom prst="rect">
            <a:avLst/>
          </a:prstGeom>
          <a:noFill/>
          <a:ln w="9525">
            <a:noFill/>
            <a:miter lim="800000"/>
            <a:headEnd/>
            <a:tailEnd/>
          </a:ln>
          <a:effectLst/>
        </p:spPr>
        <p:txBody>
          <a:bodyPr>
            <a:spAutoFit/>
          </a:bodyPr>
          <a:lstStyle/>
          <a:p>
            <a:pPr>
              <a:lnSpc>
                <a:spcPct val="80000"/>
              </a:lnSpc>
            </a:pPr>
            <a:r>
              <a:rPr lang="en-US" spc="-150">
                <a:solidFill>
                  <a:srgbClr val="3333CC"/>
                </a:solidFill>
                <a:effectLst/>
                <a:latin typeface="Arial Narrow" pitchFamily="34" charset="0"/>
              </a:rPr>
              <a:t>Growth</a:t>
            </a:r>
          </a:p>
        </p:txBody>
      </p:sp>
      <p:sp>
        <p:nvSpPr>
          <p:cNvPr id="25" name="Text Box 7"/>
          <p:cNvSpPr txBox="1">
            <a:spLocks noChangeArrowheads="1"/>
          </p:cNvSpPr>
          <p:nvPr/>
        </p:nvSpPr>
        <p:spPr bwMode="auto">
          <a:xfrm>
            <a:off x="609600" y="3581400"/>
            <a:ext cx="1905000" cy="387798"/>
          </a:xfrm>
          <a:prstGeom prst="rect">
            <a:avLst/>
          </a:prstGeom>
          <a:noFill/>
          <a:ln w="9525">
            <a:noFill/>
            <a:miter lim="800000"/>
            <a:headEnd/>
            <a:tailEnd/>
          </a:ln>
          <a:effectLst/>
        </p:spPr>
        <p:txBody>
          <a:bodyPr>
            <a:spAutoFit/>
          </a:bodyPr>
          <a:lstStyle/>
          <a:p>
            <a:pPr>
              <a:lnSpc>
                <a:spcPct val="80000"/>
              </a:lnSpc>
            </a:pPr>
            <a:r>
              <a:rPr lang="en-US" spc="-150">
                <a:solidFill>
                  <a:srgbClr val="3333CC"/>
                </a:solidFill>
                <a:effectLst/>
                <a:latin typeface="Arial Narrow" pitchFamily="34" charset="0"/>
              </a:rPr>
              <a:t>Formation</a:t>
            </a:r>
          </a:p>
        </p:txBody>
      </p:sp>
      <p:sp>
        <p:nvSpPr>
          <p:cNvPr id="26" name="Text Box 8"/>
          <p:cNvSpPr txBox="1">
            <a:spLocks noChangeArrowheads="1"/>
          </p:cNvSpPr>
          <p:nvPr/>
        </p:nvSpPr>
        <p:spPr bwMode="auto">
          <a:xfrm>
            <a:off x="609600" y="2081213"/>
            <a:ext cx="2133600" cy="387798"/>
          </a:xfrm>
          <a:prstGeom prst="rect">
            <a:avLst/>
          </a:prstGeom>
          <a:noFill/>
          <a:ln w="9525">
            <a:noFill/>
            <a:miter lim="800000"/>
            <a:headEnd/>
            <a:tailEnd/>
          </a:ln>
          <a:effectLst/>
        </p:spPr>
        <p:txBody>
          <a:bodyPr>
            <a:spAutoFit/>
          </a:bodyPr>
          <a:lstStyle/>
          <a:p>
            <a:pPr>
              <a:lnSpc>
                <a:spcPct val="80000"/>
              </a:lnSpc>
            </a:pPr>
            <a:r>
              <a:rPr lang="en-US" spc="-150">
                <a:solidFill>
                  <a:srgbClr val="3333CC"/>
                </a:solidFill>
                <a:effectLst/>
                <a:latin typeface="Arial Narrow" pitchFamily="34" charset="0"/>
              </a:rPr>
              <a:t>Completion</a:t>
            </a:r>
          </a:p>
        </p:txBody>
      </p:sp>
      <p:sp>
        <p:nvSpPr>
          <p:cNvPr id="27" name="Text Box 5"/>
          <p:cNvSpPr txBox="1">
            <a:spLocks noChangeArrowheads="1"/>
          </p:cNvSpPr>
          <p:nvPr/>
        </p:nvSpPr>
        <p:spPr bwMode="auto">
          <a:xfrm>
            <a:off x="228600" y="86380"/>
            <a:ext cx="6553200" cy="523220"/>
          </a:xfrm>
          <a:prstGeom prst="rect">
            <a:avLst/>
          </a:prstGeom>
          <a:noFill/>
          <a:ln w="9525">
            <a:noFill/>
            <a:miter lim="800000"/>
            <a:headEnd/>
            <a:tailEnd/>
          </a:ln>
          <a:effectLst>
            <a:outerShdw dist="12700" dir="3806097" algn="ctr" rotWithShape="0">
              <a:schemeClr val="bg1"/>
            </a:outerShdw>
          </a:effectLst>
        </p:spPr>
        <p:txBody>
          <a:bodyPr wrap="square">
            <a:spAutoFit/>
          </a:bodyPr>
          <a:lstStyle/>
          <a:p>
            <a:r>
              <a:rPr lang="en-US" sz="2800" b="0" u="sng" spc="-150">
                <a:solidFill>
                  <a:srgbClr val="000099"/>
                </a:solidFill>
                <a:effectLst/>
                <a:latin typeface="Arial Black" pitchFamily="34" charset="0"/>
              </a:rPr>
              <a:t>The growing </a:t>
            </a:r>
            <a:r>
              <a:rPr lang="en-US" sz="2800" b="0" u="sng" spc="-150" dirty="0">
                <a:solidFill>
                  <a:srgbClr val="000099"/>
                </a:solidFill>
                <a:effectLst/>
                <a:latin typeface="Arial Black" pitchFamily="34" charset="0"/>
              </a:rPr>
              <a:t>p</a:t>
            </a:r>
            <a:r>
              <a:rPr lang="en-US" sz="2800" b="0" u="sng" spc="-150">
                <a:solidFill>
                  <a:srgbClr val="000099"/>
                </a:solidFill>
                <a:effectLst/>
                <a:latin typeface="Arial Black" pitchFamily="34" charset="0"/>
              </a:rPr>
              <a:t>eriod </a:t>
            </a:r>
            <a:r>
              <a:rPr lang="en-US" sz="2800" b="0" u="sng" spc="-150" dirty="0">
                <a:solidFill>
                  <a:srgbClr val="000099"/>
                </a:solidFill>
                <a:effectLst/>
                <a:latin typeface="Arial Black" pitchFamily="34" charset="0"/>
              </a:rPr>
              <a:t>for </a:t>
            </a:r>
            <a:r>
              <a:rPr lang="en-US" sz="2800" b="0" u="sng" spc="-150">
                <a:solidFill>
                  <a:srgbClr val="000099"/>
                </a:solidFill>
                <a:effectLst/>
                <a:latin typeface="Arial Black" pitchFamily="34" charset="0"/>
              </a:rPr>
              <a:t>the creation</a:t>
            </a:r>
            <a:endParaRPr lang="en-US" sz="2800" b="0" u="sng" spc="-150" dirty="0">
              <a:solidFill>
                <a:srgbClr val="000099"/>
              </a:solidFill>
              <a:effectLst/>
              <a:latin typeface="Arial Black" pitchFamily="34" charset="0"/>
            </a:endParaRPr>
          </a:p>
        </p:txBody>
      </p:sp>
      <p:sp>
        <p:nvSpPr>
          <p:cNvPr id="21" name="WordArt 72"/>
          <p:cNvSpPr>
            <a:spLocks noChangeArrowheads="1" noChangeShapeType="1" noTextEdit="1"/>
          </p:cNvSpPr>
          <p:nvPr/>
        </p:nvSpPr>
        <p:spPr bwMode="auto">
          <a:xfrm>
            <a:off x="7010400" y="1874520"/>
            <a:ext cx="381000" cy="2316480"/>
          </a:xfrm>
          <a:prstGeom prst="rect">
            <a:avLst/>
          </a:prstGeom>
        </p:spPr>
        <p:txBody>
          <a:bodyPr wrap="none" fromWordArt="1">
            <a:prstTxWarp prst="textPlain">
              <a:avLst>
                <a:gd name="adj" fmla="val 50000"/>
              </a:avLst>
            </a:prstTxWarp>
          </a:bodyPr>
          <a:lstStyle/>
          <a:p>
            <a:r>
              <a:rPr lang="en-US" sz="3600" b="0" u="none" kern="10" dirty="0">
                <a:ln w="9525">
                  <a:noFill/>
                  <a:round/>
                  <a:headEnd/>
                  <a:tailEnd/>
                </a:ln>
                <a:gradFill flip="none" rotWithShape="1">
                  <a:gsLst>
                    <a:gs pos="15000">
                      <a:srgbClr val="CDCDFF"/>
                    </a:gs>
                    <a:gs pos="100000">
                      <a:srgbClr val="0000FF"/>
                    </a:gs>
                    <a:gs pos="67000">
                      <a:srgbClr val="000099"/>
                    </a:gs>
                  </a:gsLst>
                  <a:lin ang="0" scaled="1"/>
                  <a:tileRect/>
                </a:gradFill>
                <a:latin typeface="Times New Roman"/>
                <a:cs typeface="Times New Roman"/>
              </a:rPr>
              <a:t>}</a:t>
            </a: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80294"/>
                                        </p:tgtEl>
                                        <p:attrNameLst>
                                          <p:attrName>style.visibility</p:attrName>
                                        </p:attrNameLst>
                                      </p:cBhvr>
                                      <p:to>
                                        <p:strVal val="visible"/>
                                      </p:to>
                                    </p:set>
                                    <p:animEffect transition="in" filter="barn(outVertical)">
                                      <p:cBhvr>
                                        <p:cTn id="7" dur="500"/>
                                        <p:tgtEl>
                                          <p:spTgt spid="780294"/>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iterate type="wd">
                                    <p:tmPct val="30000"/>
                                  </p:iterate>
                                  <p:childTnLst>
                                    <p:set>
                                      <p:cBhvr>
                                        <p:cTn id="11" dur="1" fill="hold">
                                          <p:stCondLst>
                                            <p:cond delay="0"/>
                                          </p:stCondLst>
                                        </p:cTn>
                                        <p:tgtEl>
                                          <p:spTgt spid="780301"/>
                                        </p:tgtEl>
                                        <p:attrNameLst>
                                          <p:attrName>style.visibility</p:attrName>
                                        </p:attrNameLst>
                                      </p:cBhvr>
                                      <p:to>
                                        <p:strVal val="visible"/>
                                      </p:to>
                                    </p:set>
                                    <p:anim calcmode="lin" valueType="num">
                                      <p:cBhvr>
                                        <p:cTn id="12" dur="500" fill="hold"/>
                                        <p:tgtEl>
                                          <p:spTgt spid="780301"/>
                                        </p:tgtEl>
                                        <p:attrNameLst>
                                          <p:attrName>ppt_w</p:attrName>
                                        </p:attrNameLst>
                                      </p:cBhvr>
                                      <p:tavLst>
                                        <p:tav tm="0">
                                          <p:val>
                                            <p:fltVal val="0"/>
                                          </p:val>
                                        </p:tav>
                                        <p:tav tm="100000">
                                          <p:val>
                                            <p:strVal val="#ppt_w"/>
                                          </p:val>
                                        </p:tav>
                                      </p:tavLst>
                                    </p:anim>
                                    <p:anim calcmode="lin" valueType="num">
                                      <p:cBhvr>
                                        <p:cTn id="13" dur="500" fill="hold"/>
                                        <p:tgtEl>
                                          <p:spTgt spid="780301"/>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iterate type="wd">
                                    <p:tmPct val="30000"/>
                                  </p:iterate>
                                  <p:childTnLst>
                                    <p:set>
                                      <p:cBhvr>
                                        <p:cTn id="17" dur="1" fill="hold">
                                          <p:stCondLst>
                                            <p:cond delay="0"/>
                                          </p:stCondLst>
                                        </p:cTn>
                                        <p:tgtEl>
                                          <p:spTgt spid="780305"/>
                                        </p:tgtEl>
                                        <p:attrNameLst>
                                          <p:attrName>style.visibility</p:attrName>
                                        </p:attrNameLst>
                                      </p:cBhvr>
                                      <p:to>
                                        <p:strVal val="visible"/>
                                      </p:to>
                                    </p:set>
                                    <p:anim calcmode="lin" valueType="num">
                                      <p:cBhvr>
                                        <p:cTn id="18" dur="500" fill="hold"/>
                                        <p:tgtEl>
                                          <p:spTgt spid="780305"/>
                                        </p:tgtEl>
                                        <p:attrNameLst>
                                          <p:attrName>ppt_w</p:attrName>
                                        </p:attrNameLst>
                                      </p:cBhvr>
                                      <p:tavLst>
                                        <p:tav tm="0">
                                          <p:val>
                                            <p:fltVal val="0"/>
                                          </p:val>
                                        </p:tav>
                                        <p:tav tm="100000">
                                          <p:val>
                                            <p:strVal val="#ppt_w"/>
                                          </p:val>
                                        </p:tav>
                                      </p:tavLst>
                                    </p:anim>
                                    <p:anim calcmode="lin" valueType="num">
                                      <p:cBhvr>
                                        <p:cTn id="19" dur="500" fill="hold"/>
                                        <p:tgtEl>
                                          <p:spTgt spid="780305"/>
                                        </p:tgtEl>
                                        <p:attrNameLst>
                                          <p:attrName>ppt_h</p:attrName>
                                        </p:attrNameLst>
                                      </p:cBhvr>
                                      <p:tavLst>
                                        <p:tav tm="0">
                                          <p:val>
                                            <p:strVal val="#ppt_h"/>
                                          </p:val>
                                        </p:tav>
                                        <p:tav tm="100000">
                                          <p:val>
                                            <p:strVal val="#ppt_h"/>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0294" grpId="0" autoUpdateAnimBg="0"/>
      <p:bldP spid="780301" grpId="0" autoUpdateAnimBg="0"/>
      <p:bldP spid="780305" grpId="0" autoUpdateAnimBg="0"/>
      <p:bldP spid="21"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16200000" scaled="1"/>
          <a:tileRect/>
        </a:gradFill>
        <a:effectLst/>
      </p:bgPr>
    </p:bg>
    <p:spTree>
      <p:nvGrpSpPr>
        <p:cNvPr id="1" name=""/>
        <p:cNvGrpSpPr/>
        <p:nvPr/>
      </p:nvGrpSpPr>
      <p:grpSpPr>
        <a:xfrm>
          <a:off x="0" y="0"/>
          <a:ext cx="0" cy="0"/>
          <a:chOff x="0" y="0"/>
          <a:chExt cx="0" cy="0"/>
        </a:xfrm>
      </p:grpSpPr>
      <p:grpSp>
        <p:nvGrpSpPr>
          <p:cNvPr id="2" name="Group 31"/>
          <p:cNvGrpSpPr/>
          <p:nvPr/>
        </p:nvGrpSpPr>
        <p:grpSpPr>
          <a:xfrm>
            <a:off x="152400" y="1676400"/>
            <a:ext cx="6858000" cy="2593802"/>
            <a:chOff x="152400" y="1371600"/>
            <a:chExt cx="6858000" cy="2593802"/>
          </a:xfrm>
        </p:grpSpPr>
        <p:grpSp>
          <p:nvGrpSpPr>
            <p:cNvPr id="3" name="Group 30"/>
            <p:cNvGrpSpPr/>
            <p:nvPr/>
          </p:nvGrpSpPr>
          <p:grpSpPr>
            <a:xfrm>
              <a:off x="609600" y="2909888"/>
              <a:ext cx="6324600" cy="369332"/>
              <a:chOff x="609600" y="2909888"/>
              <a:chExt cx="6324600" cy="369332"/>
            </a:xfrm>
          </p:grpSpPr>
          <p:sp>
            <p:nvSpPr>
              <p:cNvPr id="48" name="Text Box 12"/>
              <p:cNvSpPr txBox="1">
                <a:spLocks noChangeArrowheads="1"/>
              </p:cNvSpPr>
              <p:nvPr/>
            </p:nvSpPr>
            <p:spPr bwMode="auto">
              <a:xfrm>
                <a:off x="4876800" y="2909888"/>
                <a:ext cx="2057400" cy="369332"/>
              </a:xfrm>
              <a:prstGeom prst="rect">
                <a:avLst/>
              </a:prstGeom>
              <a:noFill/>
              <a:ln w="9525">
                <a:noFill/>
                <a:miter lim="800000"/>
                <a:headEnd/>
                <a:tailEnd/>
              </a:ln>
              <a:effectLst/>
            </p:spPr>
            <p:txBody>
              <a:bodyPr wrap="square">
                <a:spAutoFit/>
              </a:bodyPr>
              <a:lstStyle/>
              <a:p>
                <a:r>
                  <a:rPr lang="en-US" sz="1800">
                    <a:solidFill>
                      <a:srgbClr val="333399"/>
                    </a:solidFill>
                    <a:effectLst/>
                    <a:latin typeface="Fette Engschrift" pitchFamily="2" charset="0"/>
                  </a:rPr>
                  <a:t>---------------------</a:t>
                </a:r>
              </a:p>
            </p:txBody>
          </p:sp>
          <p:sp>
            <p:nvSpPr>
              <p:cNvPr id="49" name="Text Box 11"/>
              <p:cNvSpPr txBox="1">
                <a:spLocks noChangeArrowheads="1"/>
              </p:cNvSpPr>
              <p:nvPr/>
            </p:nvSpPr>
            <p:spPr bwMode="auto">
              <a:xfrm>
                <a:off x="609600" y="2909888"/>
                <a:ext cx="4495800" cy="366712"/>
              </a:xfrm>
              <a:prstGeom prst="rect">
                <a:avLst/>
              </a:prstGeom>
              <a:noFill/>
              <a:ln w="9525">
                <a:noFill/>
                <a:miter lim="800000"/>
                <a:headEnd/>
                <a:tailEnd/>
              </a:ln>
              <a:effectLst/>
            </p:spPr>
            <p:txBody>
              <a:bodyPr>
                <a:spAutoFit/>
              </a:bodyPr>
              <a:lstStyle/>
              <a:p>
                <a:r>
                  <a:rPr lang="en-US" sz="1800">
                    <a:solidFill>
                      <a:srgbClr val="333399"/>
                    </a:solidFill>
                    <a:effectLst/>
                    <a:latin typeface="Fette Engschrift" pitchFamily="2" charset="0"/>
                  </a:rPr>
                  <a:t>------------------------------------------------</a:t>
                </a:r>
              </a:p>
            </p:txBody>
          </p:sp>
        </p:grpSp>
        <p:sp>
          <p:nvSpPr>
            <p:cNvPr id="41" name="Text Box 9"/>
            <p:cNvSpPr txBox="1">
              <a:spLocks noChangeArrowheads="1"/>
            </p:cNvSpPr>
            <p:nvPr/>
          </p:nvSpPr>
          <p:spPr bwMode="auto">
            <a:xfrm>
              <a:off x="152400" y="1371600"/>
              <a:ext cx="6858000" cy="268150"/>
            </a:xfrm>
            <a:prstGeom prst="rect">
              <a:avLst/>
            </a:prstGeom>
            <a:noFill/>
            <a:ln w="57150">
              <a:noFill/>
              <a:miter lim="800000"/>
              <a:headEnd/>
              <a:tailEnd/>
            </a:ln>
            <a:effectLst/>
          </p:spPr>
          <p:txBody>
            <a:bodyPr wrap="square">
              <a:spAutoFit/>
            </a:bodyPr>
            <a:lstStyle/>
            <a:p>
              <a:pPr>
                <a:lnSpc>
                  <a:spcPts val="1100"/>
                </a:lnSpc>
              </a:pPr>
              <a:r>
                <a:rPr lang="en-US">
                  <a:solidFill>
                    <a:srgbClr val="333399"/>
                  </a:solidFill>
                  <a:effectLst/>
                  <a:latin typeface="Latin Wide" pitchFamily="2" charset="0"/>
                </a:rPr>
                <a:t>_______________________________________</a:t>
              </a:r>
            </a:p>
          </p:txBody>
        </p:sp>
        <p:sp>
          <p:nvSpPr>
            <p:cNvPr id="46" name="Text Box 10"/>
            <p:cNvSpPr txBox="1">
              <a:spLocks noChangeArrowheads="1"/>
            </p:cNvSpPr>
            <p:nvPr/>
          </p:nvSpPr>
          <p:spPr bwMode="auto">
            <a:xfrm>
              <a:off x="609600" y="2133600"/>
              <a:ext cx="6324600" cy="369332"/>
            </a:xfrm>
            <a:prstGeom prst="rect">
              <a:avLst/>
            </a:prstGeom>
            <a:noFill/>
            <a:ln w="9525">
              <a:noFill/>
              <a:miter lim="800000"/>
              <a:headEnd/>
              <a:tailEnd/>
            </a:ln>
            <a:effectLst/>
          </p:spPr>
          <p:txBody>
            <a:bodyPr wrap="square">
              <a:spAutoFit/>
            </a:bodyPr>
            <a:lstStyle/>
            <a:p>
              <a:r>
                <a:rPr lang="en-US" sz="1800">
                  <a:solidFill>
                    <a:srgbClr val="333399"/>
                  </a:solidFill>
                  <a:effectLst/>
                  <a:latin typeface="Fette Engschrift" pitchFamily="2" charset="0"/>
                </a:rPr>
                <a:t>---------------------------------------------------------------------</a:t>
              </a:r>
            </a:p>
          </p:txBody>
        </p:sp>
        <p:sp>
          <p:nvSpPr>
            <p:cNvPr id="47" name="Text Box 23"/>
            <p:cNvSpPr txBox="1">
              <a:spLocks noChangeArrowheads="1"/>
            </p:cNvSpPr>
            <p:nvPr/>
          </p:nvSpPr>
          <p:spPr bwMode="auto">
            <a:xfrm>
              <a:off x="152400" y="3733800"/>
              <a:ext cx="6858000" cy="231602"/>
            </a:xfrm>
            <a:prstGeom prst="rect">
              <a:avLst/>
            </a:prstGeom>
            <a:noFill/>
            <a:ln w="57150">
              <a:noFill/>
              <a:miter lim="800000"/>
              <a:headEnd/>
              <a:tailEnd/>
            </a:ln>
            <a:effectLst/>
          </p:spPr>
          <p:txBody>
            <a:bodyPr wrap="square">
              <a:spAutoFit/>
            </a:bodyPr>
            <a:lstStyle/>
            <a:p>
              <a:pPr>
                <a:lnSpc>
                  <a:spcPct val="25000"/>
                </a:lnSpc>
              </a:pPr>
              <a:r>
                <a:rPr lang="en-US">
                  <a:solidFill>
                    <a:srgbClr val="333399"/>
                  </a:solidFill>
                  <a:effectLst/>
                  <a:latin typeface="Latin Wide" pitchFamily="2" charset="0"/>
                </a:rPr>
                <a:t>_______________________________________</a:t>
              </a:r>
            </a:p>
          </p:txBody>
        </p:sp>
      </p:grpSp>
      <p:sp>
        <p:nvSpPr>
          <p:cNvPr id="50" name="Text Box 20"/>
          <p:cNvSpPr txBox="1">
            <a:spLocks noChangeArrowheads="1"/>
          </p:cNvSpPr>
          <p:nvPr/>
        </p:nvSpPr>
        <p:spPr bwMode="auto">
          <a:xfrm>
            <a:off x="157162" y="1676400"/>
            <a:ext cx="480131" cy="2209800"/>
          </a:xfrm>
          <a:prstGeom prst="rect">
            <a:avLst/>
          </a:prstGeom>
          <a:noFill/>
          <a:ln w="9525">
            <a:noFill/>
            <a:miter lim="800000"/>
            <a:headEnd/>
            <a:tailEnd/>
          </a:ln>
          <a:effectLst/>
        </p:spPr>
        <p:txBody>
          <a:bodyPr vert="vert270" wrap="square">
            <a:spAutoFit/>
          </a:bodyPr>
          <a:lstStyle/>
          <a:p>
            <a:pPr>
              <a:lnSpc>
                <a:spcPct val="80000"/>
              </a:lnSpc>
            </a:pPr>
            <a:r>
              <a:rPr lang="en-US" spc="-150">
                <a:solidFill>
                  <a:srgbClr val="0000CC"/>
                </a:solidFill>
                <a:effectLst/>
                <a:latin typeface="Arial Narrow" pitchFamily="34" charset="0"/>
              </a:rPr>
              <a:t>Growing period</a:t>
            </a:r>
          </a:p>
        </p:txBody>
      </p:sp>
      <p:sp>
        <p:nvSpPr>
          <p:cNvPr id="780290" name="Rectangle 2"/>
          <p:cNvSpPr>
            <a:spLocks noChangeArrowheads="1"/>
          </p:cNvSpPr>
          <p:nvPr/>
        </p:nvSpPr>
        <p:spPr bwMode="auto">
          <a:xfrm>
            <a:off x="0" y="5638800"/>
            <a:ext cx="9144000" cy="1219200"/>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780301" name="Text Box 13"/>
          <p:cNvSpPr txBox="1">
            <a:spLocks noChangeArrowheads="1"/>
          </p:cNvSpPr>
          <p:nvPr/>
        </p:nvSpPr>
        <p:spPr bwMode="auto">
          <a:xfrm>
            <a:off x="7315200" y="2295436"/>
            <a:ext cx="1524000" cy="600164"/>
          </a:xfrm>
          <a:prstGeom prst="rect">
            <a:avLst/>
          </a:prstGeom>
          <a:noFill/>
          <a:ln w="9525">
            <a:noFill/>
            <a:miter lim="800000"/>
            <a:headEnd/>
            <a:tailEnd/>
          </a:ln>
          <a:effectLst/>
        </p:spPr>
        <p:txBody>
          <a:bodyPr>
            <a:spAutoFit/>
          </a:bodyPr>
          <a:lstStyle/>
          <a:p>
            <a:pPr>
              <a:lnSpc>
                <a:spcPct val="75000"/>
              </a:lnSpc>
            </a:pPr>
            <a:r>
              <a:rPr lang="en-US" sz="2200" dirty="0">
                <a:ln>
                  <a:solidFill>
                    <a:srgbClr val="3333CC"/>
                  </a:solidFill>
                </a:ln>
                <a:solidFill>
                  <a:srgbClr val="0000CC"/>
                </a:solidFill>
                <a:effectLst/>
                <a:latin typeface="Arial Narrow" pitchFamily="34" charset="0"/>
              </a:rPr>
              <a:t>Indirect</a:t>
            </a:r>
          </a:p>
          <a:p>
            <a:pPr>
              <a:lnSpc>
                <a:spcPct val="75000"/>
              </a:lnSpc>
            </a:pPr>
            <a:r>
              <a:rPr lang="en-US" sz="2200" dirty="0">
                <a:ln>
                  <a:solidFill>
                    <a:srgbClr val="3333CC"/>
                  </a:solidFill>
                </a:ln>
                <a:solidFill>
                  <a:srgbClr val="0000CC"/>
                </a:solidFill>
                <a:effectLst/>
                <a:latin typeface="Arial Narrow" pitchFamily="34" charset="0"/>
              </a:rPr>
              <a:t>dominion</a:t>
            </a:r>
          </a:p>
        </p:txBody>
      </p:sp>
      <p:sp>
        <p:nvSpPr>
          <p:cNvPr id="780305" name="Text Box 17"/>
          <p:cNvSpPr txBox="1">
            <a:spLocks noChangeArrowheads="1"/>
          </p:cNvSpPr>
          <p:nvPr/>
        </p:nvSpPr>
        <p:spPr bwMode="auto">
          <a:xfrm>
            <a:off x="7315200" y="3218527"/>
            <a:ext cx="1676400" cy="1043363"/>
          </a:xfrm>
          <a:prstGeom prst="rect">
            <a:avLst/>
          </a:prstGeom>
          <a:noFill/>
          <a:ln w="9525">
            <a:noFill/>
            <a:miter lim="800000"/>
            <a:headEnd/>
            <a:tailEnd/>
          </a:ln>
          <a:effectLst/>
        </p:spPr>
        <p:txBody>
          <a:bodyPr wrap="square">
            <a:spAutoFit/>
          </a:bodyPr>
          <a:lstStyle/>
          <a:p>
            <a:pPr>
              <a:lnSpc>
                <a:spcPct val="70000"/>
              </a:lnSpc>
            </a:pPr>
            <a:r>
              <a:rPr lang="en-US" sz="2200" dirty="0">
                <a:ln>
                  <a:solidFill>
                    <a:srgbClr val="3333CC"/>
                  </a:solidFill>
                </a:ln>
                <a:solidFill>
                  <a:srgbClr val="0000CC"/>
                </a:solidFill>
                <a:effectLst/>
                <a:latin typeface="Arial Narrow" pitchFamily="34" charset="0"/>
              </a:rPr>
              <a:t>Dominion</a:t>
            </a:r>
          </a:p>
          <a:p>
            <a:pPr>
              <a:lnSpc>
                <a:spcPct val="70000"/>
              </a:lnSpc>
            </a:pPr>
            <a:r>
              <a:rPr lang="en-US" sz="2200" dirty="0">
                <a:ln>
                  <a:solidFill>
                    <a:srgbClr val="3333CC"/>
                  </a:solidFill>
                </a:ln>
                <a:solidFill>
                  <a:srgbClr val="0000CC"/>
                </a:solidFill>
                <a:effectLst/>
                <a:latin typeface="Arial Narrow" pitchFamily="34" charset="0"/>
              </a:rPr>
              <a:t>based on</a:t>
            </a:r>
          </a:p>
          <a:p>
            <a:pPr>
              <a:lnSpc>
                <a:spcPct val="70000"/>
              </a:lnSpc>
            </a:pPr>
            <a:r>
              <a:rPr lang="en-US" sz="2200" dirty="0">
                <a:ln>
                  <a:solidFill>
                    <a:srgbClr val="3333CC"/>
                  </a:solidFill>
                </a:ln>
                <a:solidFill>
                  <a:srgbClr val="0000CC"/>
                </a:solidFill>
                <a:effectLst/>
                <a:latin typeface="Arial Narrow" pitchFamily="34" charset="0"/>
              </a:rPr>
              <a:t>accomplish-</a:t>
            </a:r>
          </a:p>
          <a:p>
            <a:pPr>
              <a:lnSpc>
                <a:spcPct val="70000"/>
              </a:lnSpc>
            </a:pPr>
            <a:r>
              <a:rPr lang="en-US" sz="2200" dirty="0" err="1">
                <a:ln>
                  <a:solidFill>
                    <a:srgbClr val="3333CC"/>
                  </a:solidFill>
                </a:ln>
                <a:solidFill>
                  <a:srgbClr val="0000CC"/>
                </a:solidFill>
                <a:effectLst/>
                <a:latin typeface="Arial Narrow" pitchFamily="34" charset="0"/>
              </a:rPr>
              <a:t>ments</a:t>
            </a:r>
            <a:endParaRPr lang="en-US" sz="2200" dirty="0">
              <a:ln>
                <a:solidFill>
                  <a:srgbClr val="3333CC"/>
                </a:solidFill>
              </a:ln>
              <a:solidFill>
                <a:srgbClr val="0000CC"/>
              </a:solidFill>
              <a:effectLst/>
              <a:latin typeface="Arial Narrow" pitchFamily="34" charset="0"/>
            </a:endParaRPr>
          </a:p>
        </p:txBody>
      </p:sp>
      <p:sp>
        <p:nvSpPr>
          <p:cNvPr id="24" name="Text Box 6"/>
          <p:cNvSpPr txBox="1">
            <a:spLocks noChangeArrowheads="1"/>
          </p:cNvSpPr>
          <p:nvPr/>
        </p:nvSpPr>
        <p:spPr bwMode="auto">
          <a:xfrm>
            <a:off x="609600" y="2819400"/>
            <a:ext cx="1371600" cy="387798"/>
          </a:xfrm>
          <a:prstGeom prst="rect">
            <a:avLst/>
          </a:prstGeom>
          <a:noFill/>
          <a:ln w="9525">
            <a:noFill/>
            <a:miter lim="800000"/>
            <a:headEnd/>
            <a:tailEnd/>
          </a:ln>
          <a:effectLst/>
        </p:spPr>
        <p:txBody>
          <a:bodyPr>
            <a:spAutoFit/>
          </a:bodyPr>
          <a:lstStyle/>
          <a:p>
            <a:pPr>
              <a:lnSpc>
                <a:spcPct val="80000"/>
              </a:lnSpc>
            </a:pPr>
            <a:r>
              <a:rPr lang="en-US" spc="-150">
                <a:solidFill>
                  <a:srgbClr val="3333CC"/>
                </a:solidFill>
                <a:effectLst/>
                <a:latin typeface="Arial Narrow" pitchFamily="34" charset="0"/>
              </a:rPr>
              <a:t>Growth</a:t>
            </a:r>
          </a:p>
        </p:txBody>
      </p:sp>
      <p:sp>
        <p:nvSpPr>
          <p:cNvPr id="25" name="Text Box 7"/>
          <p:cNvSpPr txBox="1">
            <a:spLocks noChangeArrowheads="1"/>
          </p:cNvSpPr>
          <p:nvPr/>
        </p:nvSpPr>
        <p:spPr bwMode="auto">
          <a:xfrm>
            <a:off x="609600" y="3581400"/>
            <a:ext cx="1905000" cy="387798"/>
          </a:xfrm>
          <a:prstGeom prst="rect">
            <a:avLst/>
          </a:prstGeom>
          <a:noFill/>
          <a:ln w="9525">
            <a:noFill/>
            <a:miter lim="800000"/>
            <a:headEnd/>
            <a:tailEnd/>
          </a:ln>
          <a:effectLst/>
        </p:spPr>
        <p:txBody>
          <a:bodyPr>
            <a:spAutoFit/>
          </a:bodyPr>
          <a:lstStyle/>
          <a:p>
            <a:pPr>
              <a:lnSpc>
                <a:spcPct val="80000"/>
              </a:lnSpc>
            </a:pPr>
            <a:r>
              <a:rPr lang="en-US" spc="-150">
                <a:solidFill>
                  <a:srgbClr val="3333CC"/>
                </a:solidFill>
                <a:effectLst/>
                <a:latin typeface="Arial Narrow" pitchFamily="34" charset="0"/>
              </a:rPr>
              <a:t>Formation</a:t>
            </a:r>
          </a:p>
        </p:txBody>
      </p:sp>
      <p:sp>
        <p:nvSpPr>
          <p:cNvPr id="26" name="Text Box 8"/>
          <p:cNvSpPr txBox="1">
            <a:spLocks noChangeArrowheads="1"/>
          </p:cNvSpPr>
          <p:nvPr/>
        </p:nvSpPr>
        <p:spPr bwMode="auto">
          <a:xfrm>
            <a:off x="609600" y="2081213"/>
            <a:ext cx="2133600" cy="387798"/>
          </a:xfrm>
          <a:prstGeom prst="rect">
            <a:avLst/>
          </a:prstGeom>
          <a:noFill/>
          <a:ln w="9525">
            <a:noFill/>
            <a:miter lim="800000"/>
            <a:headEnd/>
            <a:tailEnd/>
          </a:ln>
          <a:effectLst/>
        </p:spPr>
        <p:txBody>
          <a:bodyPr>
            <a:spAutoFit/>
          </a:bodyPr>
          <a:lstStyle/>
          <a:p>
            <a:pPr>
              <a:lnSpc>
                <a:spcPct val="80000"/>
              </a:lnSpc>
            </a:pPr>
            <a:r>
              <a:rPr lang="en-US" spc="-150">
                <a:solidFill>
                  <a:srgbClr val="3333CC"/>
                </a:solidFill>
                <a:effectLst/>
                <a:latin typeface="Arial Narrow" pitchFamily="34" charset="0"/>
              </a:rPr>
              <a:t>Completion</a:t>
            </a:r>
          </a:p>
        </p:txBody>
      </p:sp>
      <p:grpSp>
        <p:nvGrpSpPr>
          <p:cNvPr id="5" name="Group 66"/>
          <p:cNvGrpSpPr>
            <a:grpSpLocks/>
          </p:cNvGrpSpPr>
          <p:nvPr/>
        </p:nvGrpSpPr>
        <p:grpSpPr bwMode="auto">
          <a:xfrm>
            <a:off x="1371600" y="5792787"/>
            <a:ext cx="6553200" cy="912813"/>
            <a:chOff x="528" y="3315"/>
            <a:chExt cx="4128" cy="575"/>
          </a:xfrm>
        </p:grpSpPr>
        <p:sp>
          <p:nvSpPr>
            <p:cNvPr id="35" name="Text Box 41"/>
            <p:cNvSpPr txBox="1">
              <a:spLocks noChangeArrowheads="1"/>
            </p:cNvSpPr>
            <p:nvPr/>
          </p:nvSpPr>
          <p:spPr bwMode="auto">
            <a:xfrm>
              <a:off x="720" y="3337"/>
              <a:ext cx="3936" cy="553"/>
            </a:xfrm>
            <a:prstGeom prst="rect">
              <a:avLst/>
            </a:prstGeom>
            <a:noFill/>
            <a:ln w="9525">
              <a:noFill/>
              <a:miter lim="800000"/>
              <a:headEnd/>
              <a:tailEnd/>
            </a:ln>
            <a:effectLst/>
          </p:spPr>
          <p:txBody>
            <a:bodyPr wrap="square">
              <a:spAutoFit/>
            </a:bodyPr>
            <a:lstStyle/>
            <a:p>
              <a:pPr>
                <a:lnSpc>
                  <a:spcPct val="85000"/>
                </a:lnSpc>
              </a:pPr>
              <a:r>
                <a:rPr lang="en-US" sz="2000" u="sng" dirty="0">
                  <a:solidFill>
                    <a:srgbClr val="FFFFFF"/>
                  </a:solidFill>
                  <a:effectLst/>
                  <a:latin typeface="Arial Narrow" pitchFamily="34" charset="0"/>
                </a:rPr>
                <a:t>All things</a:t>
              </a:r>
              <a:r>
                <a:rPr lang="en-US" sz="2000" dirty="0">
                  <a:solidFill>
                    <a:srgbClr val="FFFFFF"/>
                  </a:solidFill>
                  <a:effectLst/>
                  <a:latin typeface="Arial Narrow" pitchFamily="34" charset="0"/>
                </a:rPr>
                <a:t> reach </a:t>
              </a:r>
              <a:r>
                <a:rPr lang="en-US" sz="2000" u="sng" dirty="0">
                  <a:solidFill>
                    <a:srgbClr val="FFFFFF"/>
                  </a:solidFill>
                  <a:effectLst/>
                  <a:latin typeface="Arial Narrow" pitchFamily="34" charset="0"/>
                </a:rPr>
                <a:t>perfection</a:t>
              </a:r>
              <a:r>
                <a:rPr lang="en-US" sz="2000" dirty="0">
                  <a:solidFill>
                    <a:srgbClr val="FFFFFF"/>
                  </a:solidFill>
                  <a:effectLst/>
                  <a:latin typeface="Arial Narrow" pitchFamily="34" charset="0"/>
                </a:rPr>
                <a:t> after passing through the growing period by virtue of the autonomy and governance given by God’s </a:t>
              </a:r>
              <a:r>
                <a:rPr lang="en-US" sz="2000" u="sng" dirty="0">
                  <a:solidFill>
                    <a:srgbClr val="FFFFFF"/>
                  </a:solidFill>
                  <a:effectLst/>
                  <a:latin typeface="Arial Narrow" pitchFamily="34" charset="0"/>
                </a:rPr>
                <a:t>Principle</a:t>
              </a:r>
              <a:r>
                <a:rPr lang="en-US" sz="2000" dirty="0">
                  <a:solidFill>
                    <a:srgbClr val="FFFFFF"/>
                  </a:solidFill>
                  <a:effectLst/>
                  <a:latin typeface="Arial Narrow" pitchFamily="34" charset="0"/>
                </a:rPr>
                <a:t>.</a:t>
              </a:r>
              <a:endParaRPr lang="en-US" sz="2000" u="sng" dirty="0">
                <a:solidFill>
                  <a:srgbClr val="FFFFFF"/>
                </a:solidFill>
                <a:effectLst/>
                <a:latin typeface="Arial Narrow" pitchFamily="34" charset="0"/>
              </a:endParaRPr>
            </a:p>
          </p:txBody>
        </p:sp>
        <p:sp>
          <p:nvSpPr>
            <p:cNvPr id="36" name="Text Box 42"/>
            <p:cNvSpPr txBox="1">
              <a:spLocks noChangeArrowheads="1"/>
            </p:cNvSpPr>
            <p:nvPr/>
          </p:nvSpPr>
          <p:spPr bwMode="auto">
            <a:xfrm>
              <a:off x="528" y="3315"/>
              <a:ext cx="222" cy="369"/>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6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37" name="Oval 19"/>
          <p:cNvSpPr>
            <a:spLocks noChangeArrowheads="1"/>
          </p:cNvSpPr>
          <p:nvPr/>
        </p:nvSpPr>
        <p:spPr bwMode="auto">
          <a:xfrm>
            <a:off x="1371600" y="990600"/>
            <a:ext cx="2057400" cy="771525"/>
          </a:xfrm>
          <a:prstGeom prst="ellipse">
            <a:avLst/>
          </a:prstGeom>
          <a:gradFill rotWithShape="0">
            <a:gsLst>
              <a:gs pos="0">
                <a:srgbClr val="FFFFFF"/>
              </a:gs>
              <a:gs pos="100000">
                <a:srgbClr val="CCFFFF"/>
              </a:gs>
            </a:gsLst>
            <a:path path="shape">
              <a:fillToRect l="50000" t="50000" r="50000" b="50000"/>
            </a:path>
          </a:gradFill>
          <a:ln w="9525">
            <a:round/>
            <a:headEnd/>
            <a:tailEnd/>
          </a:ln>
          <a:effectLst/>
          <a:scene3d>
            <a:camera prst="legacyPerspectiveBottomLeft"/>
            <a:lightRig rig="legacyFlat3" dir="t"/>
          </a:scene3d>
          <a:sp3d extrusionH="887400" prstMaterial="legacyMatte">
            <a:bevelT w="13500" h="13500" prst="angle"/>
            <a:bevelB w="13500" h="13500" prst="angle"/>
            <a:extrusionClr>
              <a:srgbClr val="0000FF"/>
            </a:extrusionClr>
          </a:sp3d>
        </p:spPr>
        <p:txBody>
          <a:bodyPr wrap="none" anchor="ctr">
            <a:flatTx/>
          </a:bodyPr>
          <a:lstStyle/>
          <a:p>
            <a:pPr algn="ctr"/>
            <a:r>
              <a:rPr lang="en-US" sz="3200" b="0">
                <a:solidFill>
                  <a:srgbClr val="0000CC"/>
                </a:solidFill>
                <a:effectLst/>
                <a:latin typeface="Impact" pitchFamily="34" charset="0"/>
              </a:rPr>
              <a:t>Perfection</a:t>
            </a:r>
          </a:p>
        </p:txBody>
      </p:sp>
      <p:sp>
        <p:nvSpPr>
          <p:cNvPr id="38" name="AutoShape 21"/>
          <p:cNvSpPr>
            <a:spLocks noChangeArrowheads="1"/>
          </p:cNvSpPr>
          <p:nvPr/>
        </p:nvSpPr>
        <p:spPr bwMode="auto">
          <a:xfrm rot="10800000">
            <a:off x="1924050" y="1905000"/>
            <a:ext cx="952500" cy="2286000"/>
          </a:xfrm>
          <a:prstGeom prst="downArrow">
            <a:avLst>
              <a:gd name="adj1" fmla="val 35000"/>
              <a:gd name="adj2" fmla="val 45667"/>
            </a:avLst>
          </a:prstGeom>
          <a:gradFill flip="none" rotWithShape="1">
            <a:gsLst>
              <a:gs pos="0">
                <a:srgbClr val="FFFFFF"/>
              </a:gs>
              <a:gs pos="100000">
                <a:srgbClr val="0000CC"/>
              </a:gs>
            </a:gsLst>
            <a:path path="rect">
              <a:fillToRect l="50000" t="50000" r="50000" b="50000"/>
            </a:path>
            <a:tileRect/>
          </a:gradFill>
          <a:ln w="9525">
            <a:solidFill>
              <a:srgbClr val="00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40" name="Text Box 5"/>
          <p:cNvSpPr txBox="1">
            <a:spLocks noChangeArrowheads="1"/>
          </p:cNvSpPr>
          <p:nvPr/>
        </p:nvSpPr>
        <p:spPr bwMode="auto">
          <a:xfrm>
            <a:off x="228600" y="86380"/>
            <a:ext cx="6553200" cy="523220"/>
          </a:xfrm>
          <a:prstGeom prst="rect">
            <a:avLst/>
          </a:prstGeom>
          <a:noFill/>
          <a:ln w="9525">
            <a:noFill/>
            <a:miter lim="800000"/>
            <a:headEnd/>
            <a:tailEnd/>
          </a:ln>
          <a:effectLst>
            <a:outerShdw dist="12700" dir="3806097" algn="ctr" rotWithShape="0">
              <a:schemeClr val="bg1"/>
            </a:outerShdw>
          </a:effectLst>
        </p:spPr>
        <p:txBody>
          <a:bodyPr wrap="square">
            <a:spAutoFit/>
          </a:bodyPr>
          <a:lstStyle/>
          <a:p>
            <a:r>
              <a:rPr lang="en-US" sz="2800" b="0" u="sng" spc="-150">
                <a:solidFill>
                  <a:srgbClr val="000099"/>
                </a:solidFill>
                <a:effectLst/>
                <a:latin typeface="Arial Black" pitchFamily="34" charset="0"/>
              </a:rPr>
              <a:t>The growing </a:t>
            </a:r>
            <a:r>
              <a:rPr lang="en-US" sz="2800" b="0" u="sng" spc="-150" dirty="0">
                <a:solidFill>
                  <a:srgbClr val="000099"/>
                </a:solidFill>
                <a:effectLst/>
                <a:latin typeface="Arial Black" pitchFamily="34" charset="0"/>
              </a:rPr>
              <a:t>p</a:t>
            </a:r>
            <a:r>
              <a:rPr lang="en-US" sz="2800" b="0" u="sng" spc="-150">
                <a:solidFill>
                  <a:srgbClr val="000099"/>
                </a:solidFill>
                <a:effectLst/>
                <a:latin typeface="Arial Black" pitchFamily="34" charset="0"/>
              </a:rPr>
              <a:t>eriod </a:t>
            </a:r>
            <a:r>
              <a:rPr lang="en-US" sz="2800" b="0" u="sng" spc="-150" dirty="0">
                <a:solidFill>
                  <a:srgbClr val="000099"/>
                </a:solidFill>
                <a:effectLst/>
                <a:latin typeface="Arial Black" pitchFamily="34" charset="0"/>
              </a:rPr>
              <a:t>for </a:t>
            </a:r>
            <a:r>
              <a:rPr lang="en-US" sz="2800" b="0" u="sng" spc="-150">
                <a:solidFill>
                  <a:srgbClr val="000099"/>
                </a:solidFill>
                <a:effectLst/>
                <a:latin typeface="Arial Black" pitchFamily="34" charset="0"/>
              </a:rPr>
              <a:t>the creation</a:t>
            </a:r>
            <a:endParaRPr lang="en-US" sz="2800" b="0" u="sng" spc="-150" dirty="0">
              <a:solidFill>
                <a:srgbClr val="000099"/>
              </a:solidFill>
              <a:effectLst/>
              <a:latin typeface="Arial Black" pitchFamily="34" charset="0"/>
            </a:endParaRPr>
          </a:p>
        </p:txBody>
      </p:sp>
      <p:sp>
        <p:nvSpPr>
          <p:cNvPr id="27" name="Rectangle 6"/>
          <p:cNvSpPr>
            <a:spLocks noChangeArrowheads="1"/>
          </p:cNvSpPr>
          <p:nvPr/>
        </p:nvSpPr>
        <p:spPr bwMode="auto">
          <a:xfrm>
            <a:off x="2743200" y="2733675"/>
            <a:ext cx="1219200" cy="533400"/>
          </a:xfrm>
          <a:prstGeom prst="rect">
            <a:avLst/>
          </a:prstGeom>
          <a:gradFill rotWithShape="0">
            <a:gsLst>
              <a:gs pos="0">
                <a:srgbClr val="FFFFFF"/>
              </a:gs>
              <a:gs pos="100000">
                <a:srgbClr val="FFCCCC"/>
              </a:gs>
            </a:gsLst>
            <a:path path="shape">
              <a:fillToRect l="50000" t="50000" r="50000" b="50000"/>
            </a:path>
          </a:gradFill>
          <a:ln w="9525">
            <a:solidFill>
              <a:srgbClr val="FF3300"/>
            </a:solidFill>
            <a:miter lim="800000"/>
            <a:headEnd/>
            <a:tailEnd/>
          </a:ln>
          <a:effectLst/>
        </p:spPr>
        <p:txBody>
          <a:bodyPr wrap="none" anchor="ctr"/>
          <a:lstStyle/>
          <a:p>
            <a:pPr algn="ctr"/>
            <a:r>
              <a:rPr lang="en-US" sz="3200">
                <a:solidFill>
                  <a:srgbClr val="0000CC"/>
                </a:solidFill>
                <a:effectLst/>
                <a:latin typeface="Fette Engschrift" pitchFamily="2" charset="0"/>
              </a:rPr>
              <a:t>Principle</a:t>
            </a:r>
          </a:p>
        </p:txBody>
      </p:sp>
      <p:sp>
        <p:nvSpPr>
          <p:cNvPr id="39" name="Oval 22"/>
          <p:cNvSpPr>
            <a:spLocks noChangeArrowheads="1"/>
          </p:cNvSpPr>
          <p:nvPr/>
        </p:nvSpPr>
        <p:spPr bwMode="auto">
          <a:xfrm>
            <a:off x="1371600" y="4181475"/>
            <a:ext cx="2057400" cy="771525"/>
          </a:xfrm>
          <a:prstGeom prst="ellipse">
            <a:avLst/>
          </a:prstGeom>
          <a:blipFill>
            <a:blip r:embed="rId3" cstate="print"/>
            <a:stretch>
              <a:fillRect/>
            </a:stretch>
          </a:blipFill>
          <a:ln w="9525">
            <a:round/>
            <a:headEnd/>
            <a:tailEnd/>
          </a:ln>
          <a:effectLst/>
          <a:scene3d>
            <a:camera prst="legacyPerspectiveBottomLeft"/>
            <a:lightRig rig="legacyFlat3" dir="t"/>
          </a:scene3d>
          <a:sp3d extrusionH="252730" prstMaterial="legacyMatte">
            <a:bevelT w="13500" h="13500" prst="angle"/>
            <a:bevelB w="13500" h="13500" prst="angle"/>
            <a:extrusionClr>
              <a:srgbClr val="99FF66"/>
            </a:extrusionClr>
          </a:sp3d>
        </p:spPr>
        <p:txBody>
          <a:bodyPr wrap="none" anchor="ctr">
            <a:flatTx/>
          </a:bodyPr>
          <a:lstStyle/>
          <a:p>
            <a:pPr algn="ctr"/>
            <a:r>
              <a:rPr lang="en-US" sz="3200">
                <a:noFill/>
                <a:effectLst>
                  <a:outerShdw blurRad="38100" dist="38100" dir="2700000" algn="tl">
                    <a:srgbClr val="000000"/>
                  </a:outerShdw>
                </a:effectLst>
                <a:latin typeface="Impact" pitchFamily="34" charset="0"/>
              </a:rPr>
              <a:t>All things</a:t>
            </a:r>
          </a:p>
        </p:txBody>
      </p:sp>
      <p:sp>
        <p:nvSpPr>
          <p:cNvPr id="42" name="Oval 22"/>
          <p:cNvSpPr>
            <a:spLocks noChangeArrowheads="1"/>
          </p:cNvSpPr>
          <p:nvPr/>
        </p:nvSpPr>
        <p:spPr bwMode="auto">
          <a:xfrm>
            <a:off x="1371600" y="4191000"/>
            <a:ext cx="2057400" cy="771525"/>
          </a:xfrm>
          <a:prstGeom prst="ellipse">
            <a:avLst/>
          </a:prstGeom>
          <a:noFill/>
          <a:ln w="9525">
            <a:round/>
            <a:headEnd/>
            <a:tailEnd/>
          </a:ln>
          <a:effectLst/>
          <a:scene3d>
            <a:camera prst="orthographicFront"/>
            <a:lightRig rig="legacyFlat3" dir="t"/>
          </a:scene3d>
          <a:sp3d extrusionH="252730" prstMaterial="legacyMatte">
            <a:bevelT w="13500" h="13500" prst="angle"/>
            <a:bevelB w="13500" h="13500" prst="angle"/>
            <a:extrusionClr>
              <a:srgbClr val="99FF66"/>
            </a:extrusionClr>
          </a:sp3d>
        </p:spPr>
        <p:txBody>
          <a:bodyPr wrap="none" anchor="ctr">
            <a:flatTx/>
          </a:bodyPr>
          <a:lstStyle/>
          <a:p>
            <a:pPr algn="ctr"/>
            <a:r>
              <a:rPr lang="en-US" sz="2800">
                <a:ln>
                  <a:solidFill>
                    <a:srgbClr val="000000"/>
                  </a:solidFill>
                </a:ln>
                <a:solidFill>
                  <a:srgbClr val="FFFFCC"/>
                </a:solidFill>
                <a:effectLst>
                  <a:outerShdw blurRad="38100" dist="38100" dir="2700000" algn="tl">
                    <a:srgbClr val="000000"/>
                  </a:outerShdw>
                </a:effectLst>
                <a:latin typeface="Impact" pitchFamily="34" charset="0"/>
              </a:rPr>
              <a:t>All things</a:t>
            </a:r>
          </a:p>
        </p:txBody>
      </p:sp>
      <p:sp>
        <p:nvSpPr>
          <p:cNvPr id="28" name="WordArt 72"/>
          <p:cNvSpPr>
            <a:spLocks noChangeArrowheads="1" noChangeShapeType="1" noTextEdit="1"/>
          </p:cNvSpPr>
          <p:nvPr/>
        </p:nvSpPr>
        <p:spPr bwMode="auto">
          <a:xfrm>
            <a:off x="7010400" y="1874520"/>
            <a:ext cx="381000" cy="2316480"/>
          </a:xfrm>
          <a:prstGeom prst="rect">
            <a:avLst/>
          </a:prstGeom>
        </p:spPr>
        <p:txBody>
          <a:bodyPr wrap="none" fromWordArt="1">
            <a:prstTxWarp prst="textPlain">
              <a:avLst>
                <a:gd name="adj" fmla="val 50000"/>
              </a:avLst>
            </a:prstTxWarp>
          </a:bodyPr>
          <a:lstStyle/>
          <a:p>
            <a:r>
              <a:rPr lang="en-US" sz="3600" b="0" u="none" kern="10" dirty="0">
                <a:ln w="9525">
                  <a:noFill/>
                  <a:round/>
                  <a:headEnd/>
                  <a:tailEnd/>
                </a:ln>
                <a:gradFill flip="none" rotWithShape="1">
                  <a:gsLst>
                    <a:gs pos="15000">
                      <a:srgbClr val="CDCDFF"/>
                    </a:gs>
                    <a:gs pos="100000">
                      <a:srgbClr val="0000FF"/>
                    </a:gs>
                    <a:gs pos="67000">
                      <a:srgbClr val="000099"/>
                    </a:gs>
                  </a:gsLst>
                  <a:lin ang="0" scaled="1"/>
                  <a:tileRect/>
                </a:gradFill>
                <a:latin typeface="Times New Roman"/>
                <a:cs typeface="Times New Roman"/>
              </a:rPr>
              <a:t>}</a:t>
            </a: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88"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1000" fill="hold"/>
                                        <p:tgtEl>
                                          <p:spTgt spid="39"/>
                                        </p:tgtEl>
                                        <p:attrNameLst>
                                          <p:attrName>ppt_w</p:attrName>
                                        </p:attrNameLst>
                                      </p:cBhvr>
                                      <p:tavLst>
                                        <p:tav tm="0">
                                          <p:val>
                                            <p:strVal val="4/3*#ppt_w"/>
                                          </p:val>
                                        </p:tav>
                                        <p:tav tm="100000">
                                          <p:val>
                                            <p:strVal val="#ppt_w"/>
                                          </p:val>
                                        </p:tav>
                                      </p:tavLst>
                                    </p:anim>
                                    <p:anim calcmode="lin" valueType="num">
                                      <p:cBhvr>
                                        <p:cTn id="13" dur="1000" fill="hold"/>
                                        <p:tgtEl>
                                          <p:spTgt spid="39"/>
                                        </p:tgtEl>
                                        <p:attrNameLst>
                                          <p:attrName>ppt_h</p:attrName>
                                        </p:attrNameLst>
                                      </p:cBhvr>
                                      <p:tavLst>
                                        <p:tav tm="0">
                                          <p:val>
                                            <p:strVal val="4/3*#ppt_h"/>
                                          </p:val>
                                        </p:tav>
                                        <p:tav tm="100000">
                                          <p:val>
                                            <p:strVal val="#ppt_h"/>
                                          </p:val>
                                        </p:tav>
                                      </p:tavLst>
                                    </p:anim>
                                  </p:childTnLst>
                                </p:cTn>
                              </p:par>
                              <p:par>
                                <p:cTn id="14" presetID="10" presetClass="entr" presetSubtype="0" fill="hold" grpId="0" nodeType="withEffect">
                                  <p:stCondLst>
                                    <p:cond delay="50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p:cTn id="21" dur="1000" fill="hold"/>
                                        <p:tgtEl>
                                          <p:spTgt spid="37"/>
                                        </p:tgtEl>
                                        <p:attrNameLst>
                                          <p:attrName>ppt_w</p:attrName>
                                        </p:attrNameLst>
                                      </p:cBhvr>
                                      <p:tavLst>
                                        <p:tav tm="0">
                                          <p:val>
                                            <p:strVal val="#ppt_w*0.70"/>
                                          </p:val>
                                        </p:tav>
                                        <p:tav tm="100000">
                                          <p:val>
                                            <p:strVal val="#ppt_w"/>
                                          </p:val>
                                        </p:tav>
                                      </p:tavLst>
                                    </p:anim>
                                    <p:anim calcmode="lin" valueType="num">
                                      <p:cBhvr>
                                        <p:cTn id="22" dur="1000" fill="hold"/>
                                        <p:tgtEl>
                                          <p:spTgt spid="37"/>
                                        </p:tgtEl>
                                        <p:attrNameLst>
                                          <p:attrName>ppt_h</p:attrName>
                                        </p:attrNameLst>
                                      </p:cBhvr>
                                      <p:tavLst>
                                        <p:tav tm="0">
                                          <p:val>
                                            <p:strVal val="#ppt_h"/>
                                          </p:val>
                                        </p:tav>
                                        <p:tav tm="100000">
                                          <p:val>
                                            <p:strVal val="#ppt_h"/>
                                          </p:val>
                                        </p:tav>
                                      </p:tavLst>
                                    </p:anim>
                                    <p:animEffect transition="in" filter="fade">
                                      <p:cBhvr>
                                        <p:cTn id="23" dur="1000"/>
                                        <p:tgtEl>
                                          <p:spTgt spid="37"/>
                                        </p:tgtEl>
                                      </p:cBhvr>
                                    </p:animEffect>
                                  </p:childTnLst>
                                </p:cTn>
                              </p:par>
                            </p:childTnLst>
                          </p:cTn>
                        </p:par>
                        <p:par>
                          <p:cTn id="24" fill="hold">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10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1000" fill="hold"/>
                                        <p:tgtEl>
                                          <p:spTgt spid="27"/>
                                        </p:tgtEl>
                                        <p:attrNameLst>
                                          <p:attrName>ppt_w</p:attrName>
                                        </p:attrNameLst>
                                      </p:cBhvr>
                                      <p:tavLst>
                                        <p:tav tm="0">
                                          <p:val>
                                            <p:strVal val="#ppt_w*0.70"/>
                                          </p:val>
                                        </p:tav>
                                        <p:tav tm="100000">
                                          <p:val>
                                            <p:strVal val="#ppt_w"/>
                                          </p:val>
                                        </p:tav>
                                      </p:tavLst>
                                    </p:anim>
                                    <p:anim calcmode="lin" valueType="num">
                                      <p:cBhvr>
                                        <p:cTn id="33" dur="1000" fill="hold"/>
                                        <p:tgtEl>
                                          <p:spTgt spid="27"/>
                                        </p:tgtEl>
                                        <p:attrNameLst>
                                          <p:attrName>ppt_h</p:attrName>
                                        </p:attrNameLst>
                                      </p:cBhvr>
                                      <p:tavLst>
                                        <p:tav tm="0">
                                          <p:val>
                                            <p:strVal val="#ppt_h"/>
                                          </p:val>
                                        </p:tav>
                                        <p:tav tm="100000">
                                          <p:val>
                                            <p:strVal val="#ppt_h"/>
                                          </p:val>
                                        </p:tav>
                                      </p:tavLst>
                                    </p:anim>
                                    <p:animEffect transition="in" filter="fade">
                                      <p:cBhvr>
                                        <p:cTn id="3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27" grpId="0" animBg="1"/>
      <p:bldP spid="39" grpId="0" animBg="1"/>
      <p:bldP spid="4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16200000" scaled="1"/>
          <a:tileRect/>
        </a:gradFill>
        <a:effectLst/>
      </p:bgPr>
    </p:bg>
    <p:spTree>
      <p:nvGrpSpPr>
        <p:cNvPr id="1" name=""/>
        <p:cNvGrpSpPr/>
        <p:nvPr/>
      </p:nvGrpSpPr>
      <p:grpSpPr>
        <a:xfrm>
          <a:off x="0" y="0"/>
          <a:ext cx="0" cy="0"/>
          <a:chOff x="0" y="0"/>
          <a:chExt cx="0" cy="0"/>
        </a:xfrm>
      </p:grpSpPr>
      <p:grpSp>
        <p:nvGrpSpPr>
          <p:cNvPr id="2" name="Group 31"/>
          <p:cNvGrpSpPr/>
          <p:nvPr/>
        </p:nvGrpSpPr>
        <p:grpSpPr>
          <a:xfrm>
            <a:off x="152400" y="1676400"/>
            <a:ext cx="6934200" cy="2546866"/>
            <a:chOff x="152400" y="1371600"/>
            <a:chExt cx="6934200" cy="2546866"/>
          </a:xfrm>
        </p:grpSpPr>
        <p:grpSp>
          <p:nvGrpSpPr>
            <p:cNvPr id="3" name="Group 30"/>
            <p:cNvGrpSpPr/>
            <p:nvPr/>
          </p:nvGrpSpPr>
          <p:grpSpPr>
            <a:xfrm>
              <a:off x="609600" y="2909888"/>
              <a:ext cx="6324600" cy="369332"/>
              <a:chOff x="609600" y="2909888"/>
              <a:chExt cx="6324600" cy="369332"/>
            </a:xfrm>
          </p:grpSpPr>
          <p:sp>
            <p:nvSpPr>
              <p:cNvPr id="48" name="Text Box 12"/>
              <p:cNvSpPr txBox="1">
                <a:spLocks noChangeArrowheads="1"/>
              </p:cNvSpPr>
              <p:nvPr/>
            </p:nvSpPr>
            <p:spPr bwMode="auto">
              <a:xfrm>
                <a:off x="4876800" y="2909888"/>
                <a:ext cx="2057400" cy="369332"/>
              </a:xfrm>
              <a:prstGeom prst="rect">
                <a:avLst/>
              </a:prstGeom>
              <a:noFill/>
              <a:ln w="9525">
                <a:noFill/>
                <a:miter lim="800000"/>
                <a:headEnd/>
                <a:tailEnd/>
              </a:ln>
              <a:effectLst/>
            </p:spPr>
            <p:txBody>
              <a:bodyPr wrap="square">
                <a:spAutoFit/>
              </a:bodyPr>
              <a:lstStyle/>
              <a:p>
                <a:r>
                  <a:rPr lang="en-US" sz="1800">
                    <a:solidFill>
                      <a:srgbClr val="333399"/>
                    </a:solidFill>
                    <a:effectLst/>
                    <a:latin typeface="Fette Engschrift" pitchFamily="2" charset="0"/>
                  </a:rPr>
                  <a:t>---------------------</a:t>
                </a:r>
              </a:p>
            </p:txBody>
          </p:sp>
          <p:sp>
            <p:nvSpPr>
              <p:cNvPr id="49" name="Text Box 11"/>
              <p:cNvSpPr txBox="1">
                <a:spLocks noChangeArrowheads="1"/>
              </p:cNvSpPr>
              <p:nvPr/>
            </p:nvSpPr>
            <p:spPr bwMode="auto">
              <a:xfrm>
                <a:off x="609600" y="2909888"/>
                <a:ext cx="4495800" cy="366712"/>
              </a:xfrm>
              <a:prstGeom prst="rect">
                <a:avLst/>
              </a:prstGeom>
              <a:noFill/>
              <a:ln w="9525">
                <a:noFill/>
                <a:miter lim="800000"/>
                <a:headEnd/>
                <a:tailEnd/>
              </a:ln>
              <a:effectLst/>
            </p:spPr>
            <p:txBody>
              <a:bodyPr>
                <a:spAutoFit/>
              </a:bodyPr>
              <a:lstStyle/>
              <a:p>
                <a:r>
                  <a:rPr lang="en-US" sz="1800">
                    <a:solidFill>
                      <a:srgbClr val="333399"/>
                    </a:solidFill>
                    <a:effectLst/>
                    <a:latin typeface="Fette Engschrift" pitchFamily="2" charset="0"/>
                  </a:rPr>
                  <a:t>------------------------------------------------</a:t>
                </a:r>
              </a:p>
            </p:txBody>
          </p:sp>
        </p:grpSp>
        <p:sp>
          <p:nvSpPr>
            <p:cNvPr id="41" name="Text Box 9"/>
            <p:cNvSpPr txBox="1">
              <a:spLocks noChangeArrowheads="1"/>
            </p:cNvSpPr>
            <p:nvPr/>
          </p:nvSpPr>
          <p:spPr bwMode="auto">
            <a:xfrm>
              <a:off x="152400" y="1371600"/>
              <a:ext cx="6934200" cy="268150"/>
            </a:xfrm>
            <a:prstGeom prst="rect">
              <a:avLst/>
            </a:prstGeom>
            <a:noFill/>
            <a:ln w="57150">
              <a:noFill/>
              <a:miter lim="800000"/>
              <a:headEnd/>
              <a:tailEnd/>
            </a:ln>
            <a:effectLst/>
          </p:spPr>
          <p:txBody>
            <a:bodyPr wrap="square">
              <a:spAutoFit/>
            </a:bodyPr>
            <a:lstStyle/>
            <a:p>
              <a:pPr>
                <a:lnSpc>
                  <a:spcPts val="1100"/>
                </a:lnSpc>
              </a:pPr>
              <a:r>
                <a:rPr lang="en-US">
                  <a:solidFill>
                    <a:srgbClr val="333399"/>
                  </a:solidFill>
                  <a:effectLst/>
                  <a:latin typeface="Latin Wide" pitchFamily="2" charset="0"/>
                </a:rPr>
                <a:t>_______________________________________</a:t>
              </a:r>
            </a:p>
          </p:txBody>
        </p:sp>
        <p:sp>
          <p:nvSpPr>
            <p:cNvPr id="46" name="Text Box 10"/>
            <p:cNvSpPr txBox="1">
              <a:spLocks noChangeArrowheads="1"/>
            </p:cNvSpPr>
            <p:nvPr/>
          </p:nvSpPr>
          <p:spPr bwMode="auto">
            <a:xfrm>
              <a:off x="609600" y="2133600"/>
              <a:ext cx="6324600" cy="369332"/>
            </a:xfrm>
            <a:prstGeom prst="rect">
              <a:avLst/>
            </a:prstGeom>
            <a:noFill/>
            <a:ln w="9525">
              <a:noFill/>
              <a:miter lim="800000"/>
              <a:headEnd/>
              <a:tailEnd/>
            </a:ln>
            <a:effectLst/>
          </p:spPr>
          <p:txBody>
            <a:bodyPr wrap="square">
              <a:spAutoFit/>
            </a:bodyPr>
            <a:lstStyle/>
            <a:p>
              <a:r>
                <a:rPr lang="en-US" sz="1800">
                  <a:solidFill>
                    <a:srgbClr val="333399"/>
                  </a:solidFill>
                  <a:effectLst/>
                  <a:latin typeface="Fette Engschrift" pitchFamily="2" charset="0"/>
                </a:rPr>
                <a:t>---------------------------------------------------------------------</a:t>
              </a:r>
            </a:p>
          </p:txBody>
        </p:sp>
        <p:sp>
          <p:nvSpPr>
            <p:cNvPr id="47" name="Text Box 23"/>
            <p:cNvSpPr txBox="1">
              <a:spLocks noChangeArrowheads="1"/>
            </p:cNvSpPr>
            <p:nvPr/>
          </p:nvSpPr>
          <p:spPr bwMode="auto">
            <a:xfrm>
              <a:off x="152400" y="3733800"/>
              <a:ext cx="6858000" cy="184666"/>
            </a:xfrm>
            <a:prstGeom prst="rect">
              <a:avLst/>
            </a:prstGeom>
            <a:noFill/>
            <a:ln w="57150">
              <a:noFill/>
              <a:miter lim="800000"/>
              <a:headEnd/>
              <a:tailEnd/>
            </a:ln>
            <a:effectLst/>
          </p:spPr>
          <p:txBody>
            <a:bodyPr wrap="square">
              <a:spAutoFit/>
            </a:bodyPr>
            <a:lstStyle/>
            <a:p>
              <a:pPr>
                <a:lnSpc>
                  <a:spcPct val="25000"/>
                </a:lnSpc>
              </a:pPr>
              <a:r>
                <a:rPr lang="en-US">
                  <a:solidFill>
                    <a:srgbClr val="333399"/>
                  </a:solidFill>
                  <a:effectLst/>
                  <a:latin typeface="Latin Wide" pitchFamily="2" charset="0"/>
                </a:rPr>
                <a:t>_______________________________________</a:t>
              </a:r>
            </a:p>
          </p:txBody>
        </p:sp>
      </p:grpSp>
      <p:sp>
        <p:nvSpPr>
          <p:cNvPr id="50" name="Text Box 20"/>
          <p:cNvSpPr txBox="1">
            <a:spLocks noChangeArrowheads="1"/>
          </p:cNvSpPr>
          <p:nvPr/>
        </p:nvSpPr>
        <p:spPr bwMode="auto">
          <a:xfrm>
            <a:off x="157162" y="1676400"/>
            <a:ext cx="480131" cy="2209800"/>
          </a:xfrm>
          <a:prstGeom prst="rect">
            <a:avLst/>
          </a:prstGeom>
          <a:noFill/>
          <a:ln w="9525">
            <a:noFill/>
            <a:miter lim="800000"/>
            <a:headEnd/>
            <a:tailEnd/>
          </a:ln>
          <a:effectLst/>
        </p:spPr>
        <p:txBody>
          <a:bodyPr vert="vert270" wrap="square">
            <a:spAutoFit/>
          </a:bodyPr>
          <a:lstStyle/>
          <a:p>
            <a:pPr>
              <a:lnSpc>
                <a:spcPct val="80000"/>
              </a:lnSpc>
            </a:pPr>
            <a:r>
              <a:rPr lang="en-US" spc="-150">
                <a:solidFill>
                  <a:srgbClr val="0000CC"/>
                </a:solidFill>
                <a:effectLst/>
                <a:latin typeface="Arial Narrow" pitchFamily="34" charset="0"/>
              </a:rPr>
              <a:t>Growing period</a:t>
            </a:r>
          </a:p>
        </p:txBody>
      </p:sp>
      <p:sp>
        <p:nvSpPr>
          <p:cNvPr id="780290" name="Rectangle 2"/>
          <p:cNvSpPr>
            <a:spLocks noChangeArrowheads="1"/>
          </p:cNvSpPr>
          <p:nvPr/>
        </p:nvSpPr>
        <p:spPr bwMode="auto">
          <a:xfrm>
            <a:off x="0" y="5638800"/>
            <a:ext cx="9144000" cy="1219200"/>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780301" name="Text Box 13"/>
          <p:cNvSpPr txBox="1">
            <a:spLocks noChangeArrowheads="1"/>
          </p:cNvSpPr>
          <p:nvPr/>
        </p:nvSpPr>
        <p:spPr bwMode="auto">
          <a:xfrm>
            <a:off x="7315200" y="2295436"/>
            <a:ext cx="1524000" cy="600164"/>
          </a:xfrm>
          <a:prstGeom prst="rect">
            <a:avLst/>
          </a:prstGeom>
          <a:noFill/>
          <a:ln w="9525">
            <a:noFill/>
            <a:miter lim="800000"/>
            <a:headEnd/>
            <a:tailEnd/>
          </a:ln>
          <a:effectLst/>
        </p:spPr>
        <p:txBody>
          <a:bodyPr>
            <a:spAutoFit/>
          </a:bodyPr>
          <a:lstStyle/>
          <a:p>
            <a:pPr>
              <a:lnSpc>
                <a:spcPct val="75000"/>
              </a:lnSpc>
            </a:pPr>
            <a:r>
              <a:rPr lang="en-US" sz="2200" dirty="0">
                <a:ln>
                  <a:solidFill>
                    <a:srgbClr val="3333CC"/>
                  </a:solidFill>
                </a:ln>
                <a:solidFill>
                  <a:srgbClr val="0000CC"/>
                </a:solidFill>
                <a:effectLst/>
                <a:latin typeface="Arial Narrow" pitchFamily="34" charset="0"/>
              </a:rPr>
              <a:t>Indirect</a:t>
            </a:r>
          </a:p>
          <a:p>
            <a:pPr>
              <a:lnSpc>
                <a:spcPct val="75000"/>
              </a:lnSpc>
            </a:pPr>
            <a:r>
              <a:rPr lang="en-US" sz="2200" dirty="0">
                <a:ln>
                  <a:solidFill>
                    <a:srgbClr val="3333CC"/>
                  </a:solidFill>
                </a:ln>
                <a:solidFill>
                  <a:srgbClr val="0000CC"/>
                </a:solidFill>
                <a:effectLst/>
                <a:latin typeface="Arial Narrow" pitchFamily="34" charset="0"/>
              </a:rPr>
              <a:t>dominion</a:t>
            </a:r>
          </a:p>
        </p:txBody>
      </p:sp>
      <p:sp>
        <p:nvSpPr>
          <p:cNvPr id="780305" name="Text Box 17"/>
          <p:cNvSpPr txBox="1">
            <a:spLocks noChangeArrowheads="1"/>
          </p:cNvSpPr>
          <p:nvPr/>
        </p:nvSpPr>
        <p:spPr bwMode="auto">
          <a:xfrm>
            <a:off x="7315200" y="3218527"/>
            <a:ext cx="1676400" cy="1043363"/>
          </a:xfrm>
          <a:prstGeom prst="rect">
            <a:avLst/>
          </a:prstGeom>
          <a:noFill/>
          <a:ln w="9525">
            <a:noFill/>
            <a:miter lim="800000"/>
            <a:headEnd/>
            <a:tailEnd/>
          </a:ln>
          <a:effectLst/>
        </p:spPr>
        <p:txBody>
          <a:bodyPr wrap="square">
            <a:spAutoFit/>
          </a:bodyPr>
          <a:lstStyle/>
          <a:p>
            <a:pPr>
              <a:lnSpc>
                <a:spcPct val="70000"/>
              </a:lnSpc>
            </a:pPr>
            <a:r>
              <a:rPr lang="en-US" sz="2200" dirty="0">
                <a:ln>
                  <a:solidFill>
                    <a:srgbClr val="3333CC"/>
                  </a:solidFill>
                </a:ln>
                <a:solidFill>
                  <a:srgbClr val="0000CC"/>
                </a:solidFill>
                <a:effectLst/>
                <a:latin typeface="Arial Narrow" pitchFamily="34" charset="0"/>
              </a:rPr>
              <a:t>Dominion</a:t>
            </a:r>
          </a:p>
          <a:p>
            <a:pPr>
              <a:lnSpc>
                <a:spcPct val="70000"/>
              </a:lnSpc>
            </a:pPr>
            <a:r>
              <a:rPr lang="en-US" sz="2200" dirty="0">
                <a:ln>
                  <a:solidFill>
                    <a:srgbClr val="3333CC"/>
                  </a:solidFill>
                </a:ln>
                <a:solidFill>
                  <a:srgbClr val="0000CC"/>
                </a:solidFill>
                <a:effectLst/>
                <a:latin typeface="Arial Narrow" pitchFamily="34" charset="0"/>
              </a:rPr>
              <a:t>based on</a:t>
            </a:r>
          </a:p>
          <a:p>
            <a:pPr>
              <a:lnSpc>
                <a:spcPct val="70000"/>
              </a:lnSpc>
            </a:pPr>
            <a:r>
              <a:rPr lang="en-US" sz="2200" dirty="0">
                <a:ln>
                  <a:solidFill>
                    <a:srgbClr val="3333CC"/>
                  </a:solidFill>
                </a:ln>
                <a:solidFill>
                  <a:srgbClr val="0000CC"/>
                </a:solidFill>
                <a:effectLst/>
                <a:latin typeface="Arial Narrow" pitchFamily="34" charset="0"/>
              </a:rPr>
              <a:t>accomplish-</a:t>
            </a:r>
          </a:p>
          <a:p>
            <a:pPr>
              <a:lnSpc>
                <a:spcPct val="70000"/>
              </a:lnSpc>
            </a:pPr>
            <a:r>
              <a:rPr lang="en-US" sz="2200" dirty="0" err="1">
                <a:ln>
                  <a:solidFill>
                    <a:srgbClr val="3333CC"/>
                  </a:solidFill>
                </a:ln>
                <a:solidFill>
                  <a:srgbClr val="0000CC"/>
                </a:solidFill>
                <a:effectLst/>
                <a:latin typeface="Arial Narrow" pitchFamily="34" charset="0"/>
              </a:rPr>
              <a:t>ments</a:t>
            </a:r>
            <a:endParaRPr lang="en-US" sz="2200" dirty="0">
              <a:ln>
                <a:solidFill>
                  <a:srgbClr val="3333CC"/>
                </a:solidFill>
              </a:ln>
              <a:solidFill>
                <a:srgbClr val="0000CC"/>
              </a:solidFill>
              <a:effectLst/>
              <a:latin typeface="Arial Narrow" pitchFamily="34" charset="0"/>
            </a:endParaRPr>
          </a:p>
        </p:txBody>
      </p:sp>
      <p:sp>
        <p:nvSpPr>
          <p:cNvPr id="24" name="Text Box 6"/>
          <p:cNvSpPr txBox="1">
            <a:spLocks noChangeArrowheads="1"/>
          </p:cNvSpPr>
          <p:nvPr/>
        </p:nvSpPr>
        <p:spPr bwMode="auto">
          <a:xfrm>
            <a:off x="609600" y="2819400"/>
            <a:ext cx="1371600" cy="387798"/>
          </a:xfrm>
          <a:prstGeom prst="rect">
            <a:avLst/>
          </a:prstGeom>
          <a:noFill/>
          <a:ln w="9525">
            <a:noFill/>
            <a:miter lim="800000"/>
            <a:headEnd/>
            <a:tailEnd/>
          </a:ln>
          <a:effectLst/>
        </p:spPr>
        <p:txBody>
          <a:bodyPr>
            <a:spAutoFit/>
          </a:bodyPr>
          <a:lstStyle/>
          <a:p>
            <a:pPr>
              <a:lnSpc>
                <a:spcPct val="80000"/>
              </a:lnSpc>
            </a:pPr>
            <a:r>
              <a:rPr lang="en-US" spc="-150">
                <a:solidFill>
                  <a:srgbClr val="3333CC"/>
                </a:solidFill>
                <a:effectLst/>
                <a:latin typeface="Arial Narrow" pitchFamily="34" charset="0"/>
              </a:rPr>
              <a:t>Growth</a:t>
            </a:r>
          </a:p>
        </p:txBody>
      </p:sp>
      <p:sp>
        <p:nvSpPr>
          <p:cNvPr id="25" name="Text Box 7"/>
          <p:cNvSpPr txBox="1">
            <a:spLocks noChangeArrowheads="1"/>
          </p:cNvSpPr>
          <p:nvPr/>
        </p:nvSpPr>
        <p:spPr bwMode="auto">
          <a:xfrm>
            <a:off x="609600" y="3581400"/>
            <a:ext cx="1905000" cy="387798"/>
          </a:xfrm>
          <a:prstGeom prst="rect">
            <a:avLst/>
          </a:prstGeom>
          <a:noFill/>
          <a:ln w="9525">
            <a:noFill/>
            <a:miter lim="800000"/>
            <a:headEnd/>
            <a:tailEnd/>
          </a:ln>
          <a:effectLst/>
        </p:spPr>
        <p:txBody>
          <a:bodyPr>
            <a:spAutoFit/>
          </a:bodyPr>
          <a:lstStyle/>
          <a:p>
            <a:pPr>
              <a:lnSpc>
                <a:spcPct val="80000"/>
              </a:lnSpc>
            </a:pPr>
            <a:r>
              <a:rPr lang="en-US" spc="-150">
                <a:solidFill>
                  <a:srgbClr val="3333CC"/>
                </a:solidFill>
                <a:effectLst/>
                <a:latin typeface="Arial Narrow" pitchFamily="34" charset="0"/>
              </a:rPr>
              <a:t>Formation</a:t>
            </a:r>
          </a:p>
        </p:txBody>
      </p:sp>
      <p:sp>
        <p:nvSpPr>
          <p:cNvPr id="26" name="Text Box 8"/>
          <p:cNvSpPr txBox="1">
            <a:spLocks noChangeArrowheads="1"/>
          </p:cNvSpPr>
          <p:nvPr/>
        </p:nvSpPr>
        <p:spPr bwMode="auto">
          <a:xfrm>
            <a:off x="609600" y="2081213"/>
            <a:ext cx="2133600" cy="387798"/>
          </a:xfrm>
          <a:prstGeom prst="rect">
            <a:avLst/>
          </a:prstGeom>
          <a:noFill/>
          <a:ln w="9525">
            <a:noFill/>
            <a:miter lim="800000"/>
            <a:headEnd/>
            <a:tailEnd/>
          </a:ln>
          <a:effectLst/>
        </p:spPr>
        <p:txBody>
          <a:bodyPr>
            <a:spAutoFit/>
          </a:bodyPr>
          <a:lstStyle/>
          <a:p>
            <a:pPr>
              <a:lnSpc>
                <a:spcPct val="80000"/>
              </a:lnSpc>
            </a:pPr>
            <a:r>
              <a:rPr lang="en-US" spc="-150">
                <a:solidFill>
                  <a:srgbClr val="3333CC"/>
                </a:solidFill>
                <a:effectLst/>
                <a:latin typeface="Arial Narrow" pitchFamily="34" charset="0"/>
              </a:rPr>
              <a:t>Completion</a:t>
            </a:r>
          </a:p>
        </p:txBody>
      </p:sp>
      <p:grpSp>
        <p:nvGrpSpPr>
          <p:cNvPr id="5" name="Group 63"/>
          <p:cNvGrpSpPr>
            <a:grpSpLocks/>
          </p:cNvGrpSpPr>
          <p:nvPr/>
        </p:nvGrpSpPr>
        <p:grpSpPr bwMode="auto">
          <a:xfrm>
            <a:off x="990600" y="5765800"/>
            <a:ext cx="7315200" cy="939800"/>
            <a:chOff x="240" y="3240"/>
            <a:chExt cx="4608" cy="592"/>
          </a:xfrm>
        </p:grpSpPr>
        <p:sp>
          <p:nvSpPr>
            <p:cNvPr id="40" name="Text Box 43"/>
            <p:cNvSpPr txBox="1">
              <a:spLocks noChangeArrowheads="1"/>
            </p:cNvSpPr>
            <p:nvPr/>
          </p:nvSpPr>
          <p:spPr bwMode="auto">
            <a:xfrm>
              <a:off x="444" y="3250"/>
              <a:ext cx="4404" cy="582"/>
            </a:xfrm>
            <a:prstGeom prst="rect">
              <a:avLst/>
            </a:prstGeom>
            <a:noFill/>
            <a:ln w="9525">
              <a:noFill/>
              <a:miter lim="800000"/>
              <a:headEnd/>
              <a:tailEnd/>
            </a:ln>
            <a:effectLst/>
          </p:spPr>
          <p:txBody>
            <a:bodyPr wrap="square">
              <a:spAutoFit/>
            </a:bodyPr>
            <a:lstStyle/>
            <a:p>
              <a:pPr>
                <a:lnSpc>
                  <a:spcPct val="90000"/>
                </a:lnSpc>
              </a:pPr>
              <a:r>
                <a:rPr lang="en-US" sz="2000" u="sng" dirty="0">
                  <a:solidFill>
                    <a:srgbClr val="FFFFFF"/>
                  </a:solidFill>
                  <a:effectLst/>
                  <a:latin typeface="Arial Narrow" pitchFamily="34" charset="0"/>
                </a:rPr>
                <a:t>Human beings</a:t>
              </a:r>
              <a:r>
                <a:rPr lang="en-US" sz="2000" dirty="0">
                  <a:solidFill>
                    <a:srgbClr val="FFFFFF"/>
                  </a:solidFill>
                  <a:effectLst/>
                  <a:latin typeface="Arial Narrow" pitchFamily="34" charset="0"/>
                </a:rPr>
                <a:t>, however, pass through the growing period and reach </a:t>
              </a:r>
              <a:r>
                <a:rPr lang="en-US" sz="2000" u="sng" dirty="0">
                  <a:solidFill>
                    <a:srgbClr val="FFFFFF"/>
                  </a:solidFill>
                  <a:effectLst/>
                  <a:latin typeface="Arial Narrow" pitchFamily="34" charset="0"/>
                </a:rPr>
                <a:t>perfection</a:t>
              </a:r>
              <a:r>
                <a:rPr lang="en-US" sz="2000" dirty="0">
                  <a:solidFill>
                    <a:srgbClr val="FFFFFF"/>
                  </a:solidFill>
                  <a:effectLst/>
                  <a:latin typeface="Arial Narrow" pitchFamily="34" charset="0"/>
                </a:rPr>
                <a:t> by fulfilling their own portion of </a:t>
              </a:r>
              <a:r>
                <a:rPr lang="en-US" sz="2000" u="sng" dirty="0">
                  <a:solidFill>
                    <a:srgbClr val="FFFFFF"/>
                  </a:solidFill>
                  <a:effectLst/>
                  <a:latin typeface="Arial Narrow" pitchFamily="34" charset="0"/>
                </a:rPr>
                <a:t>responsibility</a:t>
              </a:r>
              <a:r>
                <a:rPr lang="en-US" sz="2000" dirty="0">
                  <a:solidFill>
                    <a:srgbClr val="FFFFFF"/>
                  </a:solidFill>
                  <a:effectLst/>
                  <a:latin typeface="Arial Narrow" pitchFamily="34" charset="0"/>
                </a:rPr>
                <a:t>, in addition to the guidance provided by the Principle.</a:t>
              </a:r>
              <a:endParaRPr lang="en-US" sz="2000" u="sng" dirty="0">
                <a:solidFill>
                  <a:srgbClr val="FFFFFF"/>
                </a:solidFill>
                <a:effectLst/>
                <a:latin typeface="Arial Narrow" pitchFamily="34" charset="0"/>
              </a:endParaRPr>
            </a:p>
          </p:txBody>
        </p:sp>
        <p:sp>
          <p:nvSpPr>
            <p:cNvPr id="42" name="Text Box 44"/>
            <p:cNvSpPr txBox="1">
              <a:spLocks noChangeArrowheads="1"/>
            </p:cNvSpPr>
            <p:nvPr/>
          </p:nvSpPr>
          <p:spPr bwMode="auto">
            <a:xfrm>
              <a:off x="240" y="3240"/>
              <a:ext cx="222" cy="369"/>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63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43" name="Oval 37"/>
          <p:cNvSpPr>
            <a:spLocks noChangeArrowheads="1"/>
          </p:cNvSpPr>
          <p:nvPr/>
        </p:nvSpPr>
        <p:spPr bwMode="auto">
          <a:xfrm>
            <a:off x="3733800" y="981075"/>
            <a:ext cx="2057400" cy="771525"/>
          </a:xfrm>
          <a:prstGeom prst="ellipse">
            <a:avLst/>
          </a:prstGeom>
          <a:gradFill rotWithShape="0">
            <a:gsLst>
              <a:gs pos="0">
                <a:srgbClr val="FFFFFF"/>
              </a:gs>
              <a:gs pos="100000">
                <a:srgbClr val="CCFFFF"/>
              </a:gs>
            </a:gsLst>
            <a:path path="shape">
              <a:fillToRect l="50000" t="50000" r="50000" b="50000"/>
            </a:path>
          </a:gradFill>
          <a:ln w="9525">
            <a:round/>
            <a:headEnd/>
            <a:tailEnd/>
          </a:ln>
          <a:effectLst/>
          <a:scene3d>
            <a:camera prst="legacyPerspectiveBottomLeft"/>
            <a:lightRig rig="legacyFlat3" dir="t"/>
          </a:scene3d>
          <a:sp3d extrusionH="887400" prstMaterial="legacyMatte">
            <a:bevelT w="13500" h="13500" prst="angle"/>
            <a:bevelB w="13500" h="13500" prst="angle"/>
            <a:extrusionClr>
              <a:srgbClr val="0000FF"/>
            </a:extrusionClr>
          </a:sp3d>
        </p:spPr>
        <p:txBody>
          <a:bodyPr wrap="none" anchor="ctr">
            <a:flatTx/>
          </a:bodyPr>
          <a:lstStyle/>
          <a:p>
            <a:pPr algn="ctr">
              <a:lnSpc>
                <a:spcPct val="85000"/>
              </a:lnSpc>
            </a:pPr>
            <a:endParaRPr lang="en-US" sz="600">
              <a:solidFill>
                <a:srgbClr val="3333CC"/>
              </a:solidFill>
              <a:effectLst/>
              <a:latin typeface="Impact" pitchFamily="34" charset="0"/>
            </a:endParaRPr>
          </a:p>
          <a:p>
            <a:pPr algn="ctr">
              <a:lnSpc>
                <a:spcPct val="85000"/>
              </a:lnSpc>
            </a:pPr>
            <a:r>
              <a:rPr lang="en-US" sz="3200" b="0">
                <a:solidFill>
                  <a:srgbClr val="0000CC"/>
                </a:solidFill>
                <a:effectLst/>
                <a:latin typeface="Impact" pitchFamily="34" charset="0"/>
              </a:rPr>
              <a:t>Perfection</a:t>
            </a:r>
          </a:p>
        </p:txBody>
      </p:sp>
      <p:sp>
        <p:nvSpPr>
          <p:cNvPr id="44" name="Text Box 38"/>
          <p:cNvSpPr txBox="1">
            <a:spLocks noChangeArrowheads="1"/>
          </p:cNvSpPr>
          <p:nvPr/>
        </p:nvSpPr>
        <p:spPr bwMode="auto">
          <a:xfrm>
            <a:off x="5649913" y="2428875"/>
            <a:ext cx="587375" cy="996950"/>
          </a:xfrm>
          <a:prstGeom prst="rect">
            <a:avLst/>
          </a:prstGeom>
          <a:noFill/>
          <a:ln w="9525">
            <a:noFill/>
            <a:miter lim="800000"/>
            <a:headEnd/>
            <a:tailEnd/>
          </a:ln>
          <a:effectLst/>
        </p:spPr>
        <p:txBody>
          <a:bodyPr>
            <a:spAutoFit/>
          </a:bodyPr>
          <a:lstStyle/>
          <a:p>
            <a:pPr algn="ctr">
              <a:lnSpc>
                <a:spcPct val="110000"/>
              </a:lnSpc>
            </a:pPr>
            <a:r>
              <a:rPr lang="en-US" sz="5400">
                <a:solidFill>
                  <a:srgbClr val="FF3300"/>
                </a:solidFill>
                <a:effectLst>
                  <a:outerShdw blurRad="38100" dist="38100" dir="2700000" algn="tl">
                    <a:srgbClr val="000000"/>
                  </a:outerShdw>
                </a:effectLst>
                <a:latin typeface="Arial Black" pitchFamily="34" charset="0"/>
              </a:rPr>
              <a:t>+</a:t>
            </a:r>
          </a:p>
        </p:txBody>
      </p:sp>
      <p:sp>
        <p:nvSpPr>
          <p:cNvPr id="51" name="Rectangle 39"/>
          <p:cNvSpPr>
            <a:spLocks noChangeArrowheads="1"/>
          </p:cNvSpPr>
          <p:nvPr/>
        </p:nvSpPr>
        <p:spPr bwMode="auto">
          <a:xfrm>
            <a:off x="5029200" y="3190875"/>
            <a:ext cx="1828800" cy="762000"/>
          </a:xfrm>
          <a:prstGeom prst="rect">
            <a:avLst/>
          </a:prstGeom>
          <a:solidFill>
            <a:srgbClr val="66FFFF"/>
          </a:solidFill>
          <a:ln w="9525">
            <a:solidFill>
              <a:srgbClr val="0000FF"/>
            </a:solidFill>
            <a:miter lim="800000"/>
            <a:headEnd/>
            <a:tailEnd/>
          </a:ln>
          <a:effectLst/>
        </p:spPr>
        <p:txBody>
          <a:bodyPr wrap="none" anchor="ctr"/>
          <a:lstStyle/>
          <a:p>
            <a:pPr algn="ctr">
              <a:lnSpc>
                <a:spcPct val="60000"/>
              </a:lnSpc>
            </a:pPr>
            <a:endParaRPr lang="en-US" sz="600" dirty="0">
              <a:solidFill>
                <a:srgbClr val="3333CC"/>
              </a:solidFill>
              <a:effectLst>
                <a:outerShdw blurRad="38100" dist="38100" dir="2700000" algn="tl">
                  <a:srgbClr val="000000"/>
                </a:outerShdw>
              </a:effectLst>
              <a:latin typeface="Fette Engschrift" pitchFamily="2" charset="0"/>
            </a:endParaRPr>
          </a:p>
          <a:p>
            <a:pPr algn="ctr">
              <a:lnSpc>
                <a:spcPct val="60000"/>
              </a:lnSpc>
            </a:pPr>
            <a:r>
              <a:rPr lang="en-US" sz="3200" dirty="0">
                <a:solidFill>
                  <a:srgbClr val="0000CC"/>
                </a:solidFill>
                <a:effectLst/>
                <a:latin typeface="Fette Engschrift" pitchFamily="2" charset="0"/>
              </a:rPr>
              <a:t>Human</a:t>
            </a:r>
          </a:p>
          <a:p>
            <a:pPr algn="ctr">
              <a:lnSpc>
                <a:spcPct val="60000"/>
              </a:lnSpc>
            </a:pPr>
            <a:r>
              <a:rPr lang="en-US" sz="3200" dirty="0">
                <a:solidFill>
                  <a:srgbClr val="0000CC"/>
                </a:solidFill>
                <a:effectLst/>
                <a:latin typeface="Fette Engschrift" pitchFamily="2" charset="0"/>
              </a:rPr>
              <a:t>responsibility</a:t>
            </a:r>
          </a:p>
        </p:txBody>
      </p:sp>
      <p:sp>
        <p:nvSpPr>
          <p:cNvPr id="52" name="AutoShape 41"/>
          <p:cNvSpPr>
            <a:spLocks noChangeArrowheads="1"/>
          </p:cNvSpPr>
          <p:nvPr/>
        </p:nvSpPr>
        <p:spPr bwMode="auto">
          <a:xfrm rot="10800000">
            <a:off x="4267200" y="1895475"/>
            <a:ext cx="952500" cy="2286000"/>
          </a:xfrm>
          <a:prstGeom prst="downArrow">
            <a:avLst>
              <a:gd name="adj1" fmla="val 35000"/>
              <a:gd name="adj2" fmla="val 45667"/>
            </a:avLst>
          </a:prstGeom>
          <a:gradFill flip="none" rotWithShape="1">
            <a:gsLst>
              <a:gs pos="0">
                <a:srgbClr val="FFFFFF"/>
              </a:gs>
              <a:gs pos="100000">
                <a:srgbClr val="0000CC"/>
              </a:gs>
            </a:gsLst>
            <a:path path="rect">
              <a:fillToRect l="50000" t="50000" r="50000" b="50000"/>
            </a:path>
            <a:tileRect/>
          </a:gradFill>
          <a:ln w="9525">
            <a:solidFill>
              <a:srgbClr val="00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53" name="Oval 36"/>
          <p:cNvSpPr>
            <a:spLocks noChangeArrowheads="1"/>
          </p:cNvSpPr>
          <p:nvPr/>
        </p:nvSpPr>
        <p:spPr bwMode="auto">
          <a:xfrm>
            <a:off x="3733800" y="4171950"/>
            <a:ext cx="2057400" cy="771525"/>
          </a:xfrm>
          <a:prstGeom prst="ellipse">
            <a:avLst/>
          </a:prstGeom>
          <a:blipFill>
            <a:blip r:embed="rId3" cstate="print"/>
            <a:stretch>
              <a:fillRect/>
            </a:stretch>
          </a:blipFill>
          <a:ln w="9525">
            <a:round/>
            <a:headEnd/>
            <a:tailEnd/>
          </a:ln>
          <a:effectLst/>
          <a:scene3d>
            <a:camera prst="legacyPerspectiveBottomLeft"/>
            <a:lightRig rig="legacyFlat3" dir="t"/>
          </a:scene3d>
          <a:sp3d extrusionH="252730" prstMaterial="legacyMatte">
            <a:bevelT w="13500" h="13500" prst="angle"/>
            <a:bevelB w="13500" h="13500" prst="angle"/>
            <a:extrusionClr>
              <a:srgbClr val="99FF66"/>
            </a:extrusionClr>
          </a:sp3d>
        </p:spPr>
        <p:txBody>
          <a:bodyPr wrap="none" anchor="ctr">
            <a:flatTx/>
          </a:bodyPr>
          <a:lstStyle/>
          <a:p>
            <a:pPr algn="ctr">
              <a:lnSpc>
                <a:spcPct val="75000"/>
              </a:lnSpc>
            </a:pPr>
            <a:endParaRPr lang="en-US" sz="800" b="0">
              <a:solidFill>
                <a:srgbClr val="FFFFFF"/>
              </a:solidFill>
              <a:effectLst>
                <a:outerShdw blurRad="38100" dist="38100" dir="2700000" algn="tl">
                  <a:srgbClr val="000000"/>
                </a:outerShdw>
              </a:effectLst>
              <a:latin typeface="Impact" pitchFamily="34" charset="0"/>
            </a:endParaRPr>
          </a:p>
        </p:txBody>
      </p:sp>
      <p:sp>
        <p:nvSpPr>
          <p:cNvPr id="54" name="Rectangle 40"/>
          <p:cNvSpPr>
            <a:spLocks noChangeArrowheads="1"/>
          </p:cNvSpPr>
          <p:nvPr/>
        </p:nvSpPr>
        <p:spPr bwMode="auto">
          <a:xfrm>
            <a:off x="5334000" y="2124075"/>
            <a:ext cx="1209675" cy="533400"/>
          </a:xfrm>
          <a:prstGeom prst="rect">
            <a:avLst/>
          </a:prstGeom>
          <a:gradFill rotWithShape="0">
            <a:gsLst>
              <a:gs pos="0">
                <a:srgbClr val="FFFFFF"/>
              </a:gs>
              <a:gs pos="100000">
                <a:srgbClr val="FFCCCC"/>
              </a:gs>
            </a:gsLst>
            <a:path path="shape">
              <a:fillToRect l="50000" t="50000" r="50000" b="50000"/>
            </a:path>
          </a:gradFill>
          <a:ln w="9525">
            <a:solidFill>
              <a:srgbClr val="FF3300"/>
            </a:solidFill>
            <a:miter lim="800000"/>
            <a:headEnd/>
            <a:tailEnd/>
          </a:ln>
          <a:effectLst/>
        </p:spPr>
        <p:txBody>
          <a:bodyPr wrap="none" anchor="ctr"/>
          <a:lstStyle/>
          <a:p>
            <a:pPr algn="ctr"/>
            <a:r>
              <a:rPr lang="en-US" sz="3200" dirty="0">
                <a:solidFill>
                  <a:srgbClr val="0000CC"/>
                </a:solidFill>
                <a:effectLst/>
                <a:latin typeface="Fette Engschrift" pitchFamily="2" charset="0"/>
              </a:rPr>
              <a:t>Principle</a:t>
            </a:r>
          </a:p>
        </p:txBody>
      </p:sp>
      <p:sp>
        <p:nvSpPr>
          <p:cNvPr id="56" name="Oval 19"/>
          <p:cNvSpPr>
            <a:spLocks noChangeArrowheads="1"/>
          </p:cNvSpPr>
          <p:nvPr/>
        </p:nvSpPr>
        <p:spPr bwMode="auto">
          <a:xfrm>
            <a:off x="1371600" y="990600"/>
            <a:ext cx="2057400" cy="771525"/>
          </a:xfrm>
          <a:prstGeom prst="ellipse">
            <a:avLst/>
          </a:prstGeom>
          <a:gradFill rotWithShape="0">
            <a:gsLst>
              <a:gs pos="0">
                <a:srgbClr val="FFFFFF"/>
              </a:gs>
              <a:gs pos="100000">
                <a:srgbClr val="CCFFFF"/>
              </a:gs>
            </a:gsLst>
            <a:path path="shape">
              <a:fillToRect l="50000" t="50000" r="50000" b="50000"/>
            </a:path>
          </a:gradFill>
          <a:ln w="9525">
            <a:round/>
            <a:headEnd/>
            <a:tailEnd/>
          </a:ln>
          <a:effectLst/>
          <a:scene3d>
            <a:camera prst="legacyPerspectiveBottomLeft"/>
            <a:lightRig rig="legacyFlat3" dir="t"/>
          </a:scene3d>
          <a:sp3d extrusionH="887400" prstMaterial="legacyMatte">
            <a:bevelT w="13500" h="13500" prst="angle"/>
            <a:bevelB w="13500" h="13500" prst="angle"/>
            <a:extrusionClr>
              <a:srgbClr val="0000FF"/>
            </a:extrusionClr>
          </a:sp3d>
        </p:spPr>
        <p:txBody>
          <a:bodyPr wrap="none" anchor="ctr">
            <a:flatTx/>
          </a:bodyPr>
          <a:lstStyle/>
          <a:p>
            <a:pPr algn="ctr"/>
            <a:r>
              <a:rPr lang="en-US" sz="3200" b="0">
                <a:solidFill>
                  <a:srgbClr val="0000CC"/>
                </a:solidFill>
                <a:effectLst/>
                <a:latin typeface="Impact" pitchFamily="34" charset="0"/>
              </a:rPr>
              <a:t>Perfection</a:t>
            </a:r>
          </a:p>
        </p:txBody>
      </p:sp>
      <p:sp>
        <p:nvSpPr>
          <p:cNvPr id="57" name="AutoShape 21"/>
          <p:cNvSpPr>
            <a:spLocks noChangeArrowheads="1"/>
          </p:cNvSpPr>
          <p:nvPr/>
        </p:nvSpPr>
        <p:spPr bwMode="auto">
          <a:xfrm rot="10800000">
            <a:off x="1924050" y="1905000"/>
            <a:ext cx="952500" cy="2286000"/>
          </a:xfrm>
          <a:prstGeom prst="downArrow">
            <a:avLst>
              <a:gd name="adj1" fmla="val 35000"/>
              <a:gd name="adj2" fmla="val 45667"/>
            </a:avLst>
          </a:prstGeom>
          <a:gradFill flip="none" rotWithShape="1">
            <a:gsLst>
              <a:gs pos="0">
                <a:srgbClr val="FFFFFF"/>
              </a:gs>
              <a:gs pos="100000">
                <a:srgbClr val="0000CC"/>
              </a:gs>
            </a:gsLst>
            <a:path path="rect">
              <a:fillToRect l="50000" t="50000" r="50000" b="50000"/>
            </a:path>
            <a:tileRect/>
          </a:gradFill>
          <a:ln w="9525">
            <a:solidFill>
              <a:srgbClr val="0000FF"/>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59" name="Rectangle 6"/>
          <p:cNvSpPr>
            <a:spLocks noChangeArrowheads="1"/>
          </p:cNvSpPr>
          <p:nvPr/>
        </p:nvSpPr>
        <p:spPr bwMode="auto">
          <a:xfrm>
            <a:off x="2743200" y="2733675"/>
            <a:ext cx="1219200" cy="533400"/>
          </a:xfrm>
          <a:prstGeom prst="rect">
            <a:avLst/>
          </a:prstGeom>
          <a:gradFill rotWithShape="0">
            <a:gsLst>
              <a:gs pos="0">
                <a:srgbClr val="FFFFFF"/>
              </a:gs>
              <a:gs pos="100000">
                <a:srgbClr val="FFCCCC"/>
              </a:gs>
            </a:gsLst>
            <a:path path="shape">
              <a:fillToRect l="50000" t="50000" r="50000" b="50000"/>
            </a:path>
          </a:gradFill>
          <a:ln w="9525">
            <a:solidFill>
              <a:srgbClr val="FF3300"/>
            </a:solidFill>
            <a:miter lim="800000"/>
            <a:headEnd/>
            <a:tailEnd/>
          </a:ln>
          <a:effectLst/>
        </p:spPr>
        <p:txBody>
          <a:bodyPr wrap="none" anchor="ctr"/>
          <a:lstStyle/>
          <a:p>
            <a:pPr algn="ctr"/>
            <a:r>
              <a:rPr lang="en-US" sz="3200">
                <a:solidFill>
                  <a:srgbClr val="0000CC"/>
                </a:solidFill>
                <a:effectLst/>
                <a:latin typeface="Fette Engschrift" pitchFamily="2" charset="0"/>
              </a:rPr>
              <a:t>Principle</a:t>
            </a:r>
          </a:p>
        </p:txBody>
      </p:sp>
      <p:sp>
        <p:nvSpPr>
          <p:cNvPr id="60" name="Text Box 5"/>
          <p:cNvSpPr txBox="1">
            <a:spLocks noChangeArrowheads="1"/>
          </p:cNvSpPr>
          <p:nvPr/>
        </p:nvSpPr>
        <p:spPr bwMode="auto">
          <a:xfrm>
            <a:off x="228600" y="86380"/>
            <a:ext cx="6553200" cy="523220"/>
          </a:xfrm>
          <a:prstGeom prst="rect">
            <a:avLst/>
          </a:prstGeom>
          <a:noFill/>
          <a:ln w="9525">
            <a:noFill/>
            <a:miter lim="800000"/>
            <a:headEnd/>
            <a:tailEnd/>
          </a:ln>
          <a:effectLst>
            <a:outerShdw dist="12700" dir="3806097" algn="ctr" rotWithShape="0">
              <a:schemeClr val="bg1"/>
            </a:outerShdw>
          </a:effectLst>
        </p:spPr>
        <p:txBody>
          <a:bodyPr wrap="square">
            <a:spAutoFit/>
          </a:bodyPr>
          <a:lstStyle/>
          <a:p>
            <a:r>
              <a:rPr lang="en-US" sz="2800" b="0" u="sng" spc="-150">
                <a:solidFill>
                  <a:srgbClr val="000099"/>
                </a:solidFill>
                <a:effectLst/>
                <a:latin typeface="Arial Black" pitchFamily="34" charset="0"/>
              </a:rPr>
              <a:t>The growing </a:t>
            </a:r>
            <a:r>
              <a:rPr lang="en-US" sz="2800" b="0" u="sng" spc="-150" dirty="0">
                <a:solidFill>
                  <a:srgbClr val="000099"/>
                </a:solidFill>
                <a:effectLst/>
                <a:latin typeface="Arial Black" pitchFamily="34" charset="0"/>
              </a:rPr>
              <a:t>p</a:t>
            </a:r>
            <a:r>
              <a:rPr lang="en-US" sz="2800" b="0" u="sng" spc="-150">
                <a:solidFill>
                  <a:srgbClr val="000099"/>
                </a:solidFill>
                <a:effectLst/>
                <a:latin typeface="Arial Black" pitchFamily="34" charset="0"/>
              </a:rPr>
              <a:t>eriod </a:t>
            </a:r>
            <a:r>
              <a:rPr lang="en-US" sz="2800" b="0" u="sng" spc="-150" dirty="0">
                <a:solidFill>
                  <a:srgbClr val="000099"/>
                </a:solidFill>
                <a:effectLst/>
                <a:latin typeface="Arial Black" pitchFamily="34" charset="0"/>
              </a:rPr>
              <a:t>for </a:t>
            </a:r>
            <a:r>
              <a:rPr lang="en-US" sz="2800" b="0" u="sng" spc="-150">
                <a:solidFill>
                  <a:srgbClr val="000099"/>
                </a:solidFill>
                <a:effectLst/>
                <a:latin typeface="Arial Black" pitchFamily="34" charset="0"/>
              </a:rPr>
              <a:t>the creation</a:t>
            </a:r>
            <a:endParaRPr lang="en-US" sz="2800" b="0" u="sng" spc="-150" dirty="0">
              <a:solidFill>
                <a:srgbClr val="000099"/>
              </a:solidFill>
              <a:effectLst/>
              <a:latin typeface="Arial Black" pitchFamily="34" charset="0"/>
            </a:endParaRPr>
          </a:p>
        </p:txBody>
      </p:sp>
      <p:sp>
        <p:nvSpPr>
          <p:cNvPr id="34" name="Oval 36"/>
          <p:cNvSpPr>
            <a:spLocks noChangeArrowheads="1"/>
          </p:cNvSpPr>
          <p:nvPr/>
        </p:nvSpPr>
        <p:spPr bwMode="auto">
          <a:xfrm>
            <a:off x="3733800" y="4191000"/>
            <a:ext cx="2057400" cy="771525"/>
          </a:xfrm>
          <a:prstGeom prst="ellipse">
            <a:avLst/>
          </a:prstGeom>
          <a:noFill/>
          <a:ln w="9525">
            <a:round/>
            <a:headEnd/>
            <a:tailEnd/>
          </a:ln>
          <a:effectLst/>
          <a:scene3d>
            <a:camera prst="orthographicFront"/>
            <a:lightRig rig="legacyFlat3" dir="t"/>
          </a:scene3d>
          <a:sp3d extrusionH="252730" prstMaterial="legacyMatte">
            <a:bevelB w="13500" h="13500" prst="angle"/>
            <a:extrusionClr>
              <a:srgbClr val="99FF66"/>
            </a:extrusionClr>
          </a:sp3d>
        </p:spPr>
        <p:txBody>
          <a:bodyPr wrap="none" anchor="ctr">
            <a:flatTx/>
          </a:bodyPr>
          <a:lstStyle/>
          <a:p>
            <a:pPr algn="ctr">
              <a:lnSpc>
                <a:spcPct val="75000"/>
              </a:lnSpc>
            </a:pPr>
            <a:endParaRPr lang="en-US" sz="800" b="0" spc="600">
              <a:solidFill>
                <a:srgbClr val="FFFFFF"/>
              </a:solidFill>
              <a:effectLst>
                <a:outerShdw blurRad="38100" dist="38100" dir="2700000" algn="tl">
                  <a:srgbClr val="000000"/>
                </a:outerShdw>
              </a:effectLst>
              <a:latin typeface="Impact" pitchFamily="34" charset="0"/>
            </a:endParaRPr>
          </a:p>
          <a:p>
            <a:pPr algn="ctr">
              <a:lnSpc>
                <a:spcPct val="75000"/>
              </a:lnSpc>
            </a:pPr>
            <a:r>
              <a:rPr lang="en-US" b="0" spc="600">
                <a:ln>
                  <a:solidFill>
                    <a:srgbClr val="000000"/>
                  </a:solidFill>
                </a:ln>
                <a:solidFill>
                  <a:srgbClr val="FFFFCC"/>
                </a:solidFill>
                <a:effectLst>
                  <a:outerShdw blurRad="38100" dist="38100" dir="2700000" algn="tl">
                    <a:srgbClr val="000000"/>
                  </a:outerShdw>
                </a:effectLst>
                <a:latin typeface="Impact" pitchFamily="34" charset="0"/>
              </a:rPr>
              <a:t>Human</a:t>
            </a:r>
          </a:p>
          <a:p>
            <a:pPr algn="ctr">
              <a:lnSpc>
                <a:spcPct val="75000"/>
              </a:lnSpc>
            </a:pPr>
            <a:r>
              <a:rPr lang="en-US" b="0" spc="600">
                <a:ln>
                  <a:solidFill>
                    <a:srgbClr val="000000"/>
                  </a:solidFill>
                </a:ln>
                <a:solidFill>
                  <a:srgbClr val="FFFFCC"/>
                </a:solidFill>
                <a:effectLst>
                  <a:outerShdw blurRad="38100" dist="38100" dir="2700000" algn="tl">
                    <a:srgbClr val="000000"/>
                  </a:outerShdw>
                </a:effectLst>
                <a:latin typeface="Impact" pitchFamily="34" charset="0"/>
              </a:rPr>
              <a:t>beings</a:t>
            </a:r>
          </a:p>
        </p:txBody>
      </p:sp>
      <p:sp>
        <p:nvSpPr>
          <p:cNvPr id="38" name="Oval 22"/>
          <p:cNvSpPr>
            <a:spLocks noChangeArrowheads="1"/>
          </p:cNvSpPr>
          <p:nvPr/>
        </p:nvSpPr>
        <p:spPr bwMode="auto">
          <a:xfrm>
            <a:off x="1371600" y="4181475"/>
            <a:ext cx="2057400" cy="771525"/>
          </a:xfrm>
          <a:prstGeom prst="ellipse">
            <a:avLst/>
          </a:prstGeom>
          <a:blipFill>
            <a:blip r:embed="rId4" cstate="print"/>
            <a:stretch>
              <a:fillRect/>
            </a:stretch>
          </a:blipFill>
          <a:ln w="9525">
            <a:round/>
            <a:headEnd/>
            <a:tailEnd/>
          </a:ln>
          <a:effectLst/>
          <a:scene3d>
            <a:camera prst="legacyPerspectiveBottomLeft"/>
            <a:lightRig rig="legacyFlat3" dir="t"/>
          </a:scene3d>
          <a:sp3d extrusionH="252730" prstMaterial="legacyMatte">
            <a:bevelT w="13500" h="13500" prst="angle"/>
            <a:bevelB w="13500" h="13500" prst="angle"/>
            <a:extrusionClr>
              <a:srgbClr val="99FF66"/>
            </a:extrusionClr>
          </a:sp3d>
        </p:spPr>
        <p:txBody>
          <a:bodyPr wrap="none" anchor="ctr">
            <a:flatTx/>
          </a:bodyPr>
          <a:lstStyle/>
          <a:p>
            <a:pPr algn="ctr"/>
            <a:r>
              <a:rPr lang="en-US" sz="3200">
                <a:noFill/>
                <a:effectLst>
                  <a:outerShdw blurRad="38100" dist="38100" dir="2700000" algn="tl">
                    <a:srgbClr val="000000"/>
                  </a:outerShdw>
                </a:effectLst>
                <a:latin typeface="Impact" pitchFamily="34" charset="0"/>
              </a:rPr>
              <a:t>All things</a:t>
            </a:r>
          </a:p>
        </p:txBody>
      </p:sp>
      <p:sp>
        <p:nvSpPr>
          <p:cNvPr id="39" name="Oval 22"/>
          <p:cNvSpPr>
            <a:spLocks noChangeArrowheads="1"/>
          </p:cNvSpPr>
          <p:nvPr/>
        </p:nvSpPr>
        <p:spPr bwMode="auto">
          <a:xfrm>
            <a:off x="1371600" y="4191000"/>
            <a:ext cx="2057400" cy="771525"/>
          </a:xfrm>
          <a:prstGeom prst="ellipse">
            <a:avLst/>
          </a:prstGeom>
          <a:noFill/>
          <a:ln w="9525">
            <a:round/>
            <a:headEnd/>
            <a:tailEnd/>
          </a:ln>
          <a:effectLst/>
          <a:scene3d>
            <a:camera prst="orthographicFront"/>
            <a:lightRig rig="legacyFlat3" dir="t"/>
          </a:scene3d>
          <a:sp3d extrusionH="252730" prstMaterial="legacyMatte">
            <a:bevelT w="13500" h="13500" prst="angle"/>
            <a:bevelB w="13500" h="13500" prst="angle"/>
            <a:extrusionClr>
              <a:srgbClr val="99FF66"/>
            </a:extrusionClr>
          </a:sp3d>
        </p:spPr>
        <p:txBody>
          <a:bodyPr wrap="none" anchor="ctr">
            <a:flatTx/>
          </a:bodyPr>
          <a:lstStyle/>
          <a:p>
            <a:pPr algn="ctr"/>
            <a:r>
              <a:rPr lang="en-US" sz="2800">
                <a:ln>
                  <a:solidFill>
                    <a:srgbClr val="000000"/>
                  </a:solidFill>
                </a:ln>
                <a:solidFill>
                  <a:srgbClr val="FFFFCC"/>
                </a:solidFill>
                <a:effectLst>
                  <a:outerShdw blurRad="38100" dist="38100" dir="2700000" algn="tl">
                    <a:srgbClr val="000000"/>
                  </a:outerShdw>
                </a:effectLst>
                <a:latin typeface="Impact" pitchFamily="34" charset="0"/>
              </a:rPr>
              <a:t>All things</a:t>
            </a:r>
          </a:p>
        </p:txBody>
      </p:sp>
      <p:sp>
        <p:nvSpPr>
          <p:cNvPr id="45" name="WordArt 72"/>
          <p:cNvSpPr>
            <a:spLocks noChangeArrowheads="1" noChangeShapeType="1" noTextEdit="1"/>
          </p:cNvSpPr>
          <p:nvPr/>
        </p:nvSpPr>
        <p:spPr bwMode="auto">
          <a:xfrm>
            <a:off x="7010400" y="1874520"/>
            <a:ext cx="381000" cy="2316480"/>
          </a:xfrm>
          <a:prstGeom prst="rect">
            <a:avLst/>
          </a:prstGeom>
        </p:spPr>
        <p:txBody>
          <a:bodyPr wrap="none" fromWordArt="1">
            <a:prstTxWarp prst="textPlain">
              <a:avLst>
                <a:gd name="adj" fmla="val 50000"/>
              </a:avLst>
            </a:prstTxWarp>
          </a:bodyPr>
          <a:lstStyle/>
          <a:p>
            <a:r>
              <a:rPr lang="en-US" sz="3600" b="0" u="none" kern="10" dirty="0">
                <a:ln w="9525">
                  <a:noFill/>
                  <a:round/>
                  <a:headEnd/>
                  <a:tailEnd/>
                </a:ln>
                <a:gradFill flip="none" rotWithShape="1">
                  <a:gsLst>
                    <a:gs pos="15000">
                      <a:srgbClr val="CDCDFF"/>
                    </a:gs>
                    <a:gs pos="100000">
                      <a:srgbClr val="0000FF"/>
                    </a:gs>
                    <a:gs pos="67000">
                      <a:srgbClr val="000099"/>
                    </a:gs>
                  </a:gsLst>
                  <a:lin ang="0" scaled="1"/>
                  <a:tileRect/>
                </a:gradFill>
                <a:latin typeface="Times New Roman"/>
                <a:cs typeface="Times New Roman"/>
              </a:rPr>
              <a:t>}</a:t>
            </a: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childTnLst>
                                </p:cTn>
                              </p:par>
                              <p:par>
                                <p:cTn id="13" presetID="41" presetClass="entr" presetSubtype="0" fill="hold" grpId="0" nodeType="withEffect">
                                  <p:stCondLst>
                                    <p:cond delay="0"/>
                                  </p:stCondLst>
                                  <p:iterate type="wd">
                                    <p:tmPct val="30000"/>
                                  </p:iterate>
                                  <p:childTnLst>
                                    <p:set>
                                      <p:cBhvr>
                                        <p:cTn id="14" dur="1" fill="hold">
                                          <p:stCondLst>
                                            <p:cond delay="0"/>
                                          </p:stCondLst>
                                        </p:cTn>
                                        <p:tgtEl>
                                          <p:spTgt spid="34"/>
                                        </p:tgtEl>
                                        <p:attrNameLst>
                                          <p:attrName>style.visibility</p:attrName>
                                        </p:attrNameLst>
                                      </p:cBhvr>
                                      <p:to>
                                        <p:strVal val="visible"/>
                                      </p:to>
                                    </p:set>
                                    <p:anim calcmode="lin" valueType="num">
                                      <p:cBhvr>
                                        <p:cTn id="15" dur="10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16" dur="1000" fill="hold"/>
                                        <p:tgtEl>
                                          <p:spTgt spid="34"/>
                                        </p:tgtEl>
                                        <p:attrNameLst>
                                          <p:attrName>ppt_y</p:attrName>
                                        </p:attrNameLst>
                                      </p:cBhvr>
                                      <p:tavLst>
                                        <p:tav tm="0">
                                          <p:val>
                                            <p:strVal val="#ppt_y"/>
                                          </p:val>
                                        </p:tav>
                                        <p:tav tm="100000">
                                          <p:val>
                                            <p:strVal val="#ppt_y"/>
                                          </p:val>
                                        </p:tav>
                                      </p:tavLst>
                                    </p:anim>
                                    <p:anim calcmode="lin" valueType="num">
                                      <p:cBhvr>
                                        <p:cTn id="17" dur="10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18" dur="10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1000" tmFilter="0,0; .5, 1; 1, 1"/>
                                        <p:tgtEl>
                                          <p:spTgt spid="34"/>
                                        </p:tgtEl>
                                      </p:cBhvr>
                                    </p:animEffect>
                                  </p:childTnLst>
                                </p:cTn>
                              </p:par>
                            </p:childTnLst>
                          </p:cTn>
                        </p:par>
                        <p:par>
                          <p:cTn id="20" fill="hold">
                            <p:stCondLst>
                              <p:cond delay="1300"/>
                            </p:stCondLst>
                            <p:childTnLst>
                              <p:par>
                                <p:cTn id="21" presetID="22" presetClass="entr" presetSubtype="4" fill="hold" nodeType="after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ipe(down)">
                                      <p:cBhvr>
                                        <p:cTn id="23" dur="1000"/>
                                        <p:tgtEl>
                                          <p:spTgt spid="52"/>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272"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cBhvr>
                                        <p:cTn id="28" dur="1000" fill="hold"/>
                                        <p:tgtEl>
                                          <p:spTgt spid="43"/>
                                        </p:tgtEl>
                                        <p:attrNameLst>
                                          <p:attrName>ppt_w</p:attrName>
                                        </p:attrNameLst>
                                      </p:cBhvr>
                                      <p:tavLst>
                                        <p:tav tm="0">
                                          <p:val>
                                            <p:strVal val="2/3*#ppt_w"/>
                                          </p:val>
                                        </p:tav>
                                        <p:tav tm="100000">
                                          <p:val>
                                            <p:strVal val="#ppt_w"/>
                                          </p:val>
                                        </p:tav>
                                      </p:tavLst>
                                    </p:anim>
                                    <p:anim calcmode="lin" valueType="num">
                                      <p:cBhvr>
                                        <p:cTn id="29" dur="1000" fill="hold"/>
                                        <p:tgtEl>
                                          <p:spTgt spid="43"/>
                                        </p:tgtEl>
                                        <p:attrNameLst>
                                          <p:attrName>ppt_h</p:attrName>
                                        </p:attrNameLst>
                                      </p:cBhvr>
                                      <p:tavLst>
                                        <p:tav tm="0">
                                          <p:val>
                                            <p:strVal val="2/3*#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fade">
                                      <p:cBhvr>
                                        <p:cTn id="34" dur="2000"/>
                                        <p:tgtEl>
                                          <p:spTgt spid="51"/>
                                        </p:tgtEl>
                                      </p:cBhvr>
                                    </p:animEffect>
                                    <p:anim calcmode="lin" valueType="num">
                                      <p:cBhvr>
                                        <p:cTn id="35" dur="2000" fill="hold"/>
                                        <p:tgtEl>
                                          <p:spTgt spid="51"/>
                                        </p:tgtEl>
                                        <p:attrNameLst>
                                          <p:attrName>ppt_x</p:attrName>
                                        </p:attrNameLst>
                                      </p:cBhvr>
                                      <p:tavLst>
                                        <p:tav tm="0">
                                          <p:val>
                                            <p:strVal val="#ppt_x"/>
                                          </p:val>
                                        </p:tav>
                                        <p:tav tm="100000">
                                          <p:val>
                                            <p:strVal val="#ppt_x"/>
                                          </p:val>
                                        </p:tav>
                                      </p:tavLst>
                                    </p:anim>
                                    <p:anim calcmode="lin" valueType="num">
                                      <p:cBhvr>
                                        <p:cTn id="36" dur="2000" fill="hold"/>
                                        <p:tgtEl>
                                          <p:spTgt spid="51"/>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fade">
                                      <p:cBhvr>
                                        <p:cTn id="40" dur="1000"/>
                                        <p:tgtEl>
                                          <p:spTgt spid="5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utoUpdateAnimBg="0"/>
      <p:bldP spid="51" grpId="0" animBg="1"/>
      <p:bldP spid="53" grpId="0" animBg="1" autoUpdateAnimBg="0"/>
      <p:bldP spid="54" grpId="0" animBg="1"/>
      <p:bldP spid="34"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16200000" scaled="1"/>
          <a:tileRect/>
        </a:gradFill>
        <a:effectLst/>
      </p:bgPr>
    </p:bg>
    <p:spTree>
      <p:nvGrpSpPr>
        <p:cNvPr id="1" name=""/>
        <p:cNvGrpSpPr/>
        <p:nvPr/>
      </p:nvGrpSpPr>
      <p:grpSpPr>
        <a:xfrm>
          <a:off x="0" y="0"/>
          <a:ext cx="0" cy="0"/>
          <a:chOff x="0" y="0"/>
          <a:chExt cx="0" cy="0"/>
        </a:xfrm>
      </p:grpSpPr>
      <p:grpSp>
        <p:nvGrpSpPr>
          <p:cNvPr id="79" name="Group 17"/>
          <p:cNvGrpSpPr/>
          <p:nvPr/>
        </p:nvGrpSpPr>
        <p:grpSpPr>
          <a:xfrm>
            <a:off x="1981201" y="1952199"/>
            <a:ext cx="1523999" cy="2086401"/>
            <a:chOff x="15775" y="1087460"/>
            <a:chExt cx="1907525" cy="2611461"/>
          </a:xfrm>
        </p:grpSpPr>
        <p:pic>
          <p:nvPicPr>
            <p:cNvPr id="80" name="Picture 3" descr="Woman business_grey"/>
            <p:cNvPicPr>
              <a:picLocks noChangeAspect="1" noChangeArrowheads="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a:off x="15775" y="1239860"/>
              <a:ext cx="898625" cy="2387834"/>
            </a:xfrm>
            <a:prstGeom prst="rect">
              <a:avLst/>
            </a:prstGeom>
            <a:noFill/>
          </p:spPr>
        </p:pic>
        <p:pic>
          <p:nvPicPr>
            <p:cNvPr id="81" name="Picture 8" descr="Man casual_grey"/>
            <p:cNvPicPr>
              <a:picLocks noChangeAspect="1" noChangeArrowheads="1"/>
            </p:cNvPicPr>
            <p:nvPr/>
          </p:nvPicPr>
          <p:blipFill>
            <a:blip r:embed="rId4" cstate="print">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flipH="1">
              <a:off x="520539" y="1087460"/>
              <a:ext cx="851061" cy="2514599"/>
            </a:xfrm>
            <a:prstGeom prst="rect">
              <a:avLst/>
            </a:prstGeom>
            <a:noFill/>
          </p:spPr>
        </p:pic>
        <p:pic>
          <p:nvPicPr>
            <p:cNvPr id="82" name="Picture 9" descr="Woman Asian_light grey"/>
            <p:cNvPicPr>
              <a:picLocks noChangeAspect="1" noChangeArrowheads="1"/>
            </p:cNvPicPr>
            <p:nvPr/>
          </p:nvPicPr>
          <p:blipFill>
            <a:blip r:embed="rId5" cstate="print">
              <a:clrChange>
                <a:clrFrom>
                  <a:srgbClr val="FFFFFF"/>
                </a:clrFrom>
                <a:clrTo>
                  <a:srgbClr val="FFFFFF">
                    <a:alpha val="0"/>
                  </a:srgbClr>
                </a:clrTo>
              </a:clrChange>
              <a:duotone>
                <a:prstClr val="black"/>
                <a:srgbClr val="BDBDFF">
                  <a:tint val="45000"/>
                  <a:satMod val="400000"/>
                </a:srgbClr>
              </a:duotone>
            </a:blip>
            <a:srcRect/>
            <a:stretch>
              <a:fillRect/>
            </a:stretch>
          </p:blipFill>
          <p:spPr bwMode="auto">
            <a:xfrm>
              <a:off x="853975" y="1239860"/>
              <a:ext cx="1069325" cy="2459061"/>
            </a:xfrm>
            <a:prstGeom prst="rect">
              <a:avLst/>
            </a:prstGeom>
            <a:noFill/>
          </p:spPr>
        </p:pic>
      </p:grpSp>
      <p:sp>
        <p:nvSpPr>
          <p:cNvPr id="59" name="Text Box 10"/>
          <p:cNvSpPr txBox="1">
            <a:spLocks noChangeArrowheads="1"/>
          </p:cNvSpPr>
          <p:nvPr/>
        </p:nvSpPr>
        <p:spPr bwMode="auto">
          <a:xfrm>
            <a:off x="228600" y="151013"/>
            <a:ext cx="7086600" cy="458587"/>
          </a:xfrm>
          <a:prstGeom prst="rect">
            <a:avLst/>
          </a:prstGeom>
          <a:noFill/>
          <a:ln w="9525">
            <a:noFill/>
            <a:miter lim="800000"/>
            <a:headEnd/>
            <a:tailEnd/>
          </a:ln>
          <a:effectLst>
            <a:outerShdw dist="25400" dir="1593903" algn="ctr" rotWithShape="0">
              <a:schemeClr val="bg1"/>
            </a:outerShdw>
          </a:effectLst>
        </p:spPr>
        <p:txBody>
          <a:bodyPr wrap="square">
            <a:spAutoFit/>
          </a:bodyPr>
          <a:lstStyle/>
          <a:p>
            <a:pPr>
              <a:lnSpc>
                <a:spcPct val="85000"/>
              </a:lnSpc>
            </a:pPr>
            <a:r>
              <a:rPr lang="en-US" sz="2800" b="0" u="sng">
                <a:solidFill>
                  <a:srgbClr val="000099"/>
                </a:solidFill>
                <a:effectLst/>
                <a:latin typeface="Impact" pitchFamily="34" charset="0"/>
              </a:rPr>
              <a:t>The incorporeal </a:t>
            </a:r>
            <a:r>
              <a:rPr lang="en-US" sz="2800" b="0" u="sng" dirty="0">
                <a:solidFill>
                  <a:srgbClr val="000099"/>
                </a:solidFill>
                <a:effectLst/>
                <a:latin typeface="Impact" pitchFamily="34" charset="0"/>
              </a:rPr>
              <a:t>w</a:t>
            </a:r>
            <a:r>
              <a:rPr lang="en-US" sz="2800" b="0" u="sng">
                <a:solidFill>
                  <a:srgbClr val="000099"/>
                </a:solidFill>
                <a:effectLst/>
                <a:latin typeface="Impact" pitchFamily="34" charset="0"/>
              </a:rPr>
              <a:t>orld </a:t>
            </a:r>
            <a:r>
              <a:rPr lang="en-US" sz="2800" b="0" u="sng" dirty="0">
                <a:solidFill>
                  <a:srgbClr val="000099"/>
                </a:solidFill>
                <a:effectLst/>
                <a:latin typeface="Impact" pitchFamily="34" charset="0"/>
              </a:rPr>
              <a:t>and </a:t>
            </a:r>
            <a:r>
              <a:rPr lang="en-US" sz="2800" b="0" u="sng">
                <a:solidFill>
                  <a:srgbClr val="000099"/>
                </a:solidFill>
                <a:effectLst/>
                <a:latin typeface="Impact" pitchFamily="34" charset="0"/>
              </a:rPr>
              <a:t>the corporeal world</a:t>
            </a:r>
          </a:p>
        </p:txBody>
      </p:sp>
      <p:sp>
        <p:nvSpPr>
          <p:cNvPr id="60" name="AutoShape 91"/>
          <p:cNvSpPr>
            <a:spLocks noChangeArrowheads="1"/>
          </p:cNvSpPr>
          <p:nvPr/>
        </p:nvSpPr>
        <p:spPr bwMode="auto">
          <a:xfrm rot="-5400000">
            <a:off x="3868737" y="2933700"/>
            <a:ext cx="609600" cy="533400"/>
          </a:xfrm>
          <a:prstGeom prst="downArrow">
            <a:avLst>
              <a:gd name="adj1" fmla="val 50000"/>
              <a:gd name="adj2" fmla="val 43750"/>
            </a:avLst>
          </a:prstGeom>
          <a:gradFill rotWithShape="0">
            <a:gsLst>
              <a:gs pos="0">
                <a:srgbClr val="FFFFFF"/>
              </a:gs>
              <a:gs pos="100000">
                <a:srgbClr val="9900FF"/>
              </a:gs>
            </a:gsLst>
            <a:lin ang="0" scaled="1"/>
          </a:gradFill>
          <a:ln w="9525" algn="ctr">
            <a:solidFill>
              <a:srgbClr val="6600CC"/>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61" name="WordArt 105"/>
          <p:cNvSpPr>
            <a:spLocks noChangeArrowheads="1" noChangeShapeType="1" noTextEdit="1"/>
          </p:cNvSpPr>
          <p:nvPr/>
        </p:nvSpPr>
        <p:spPr bwMode="auto">
          <a:xfrm>
            <a:off x="648493" y="1639887"/>
            <a:ext cx="877888" cy="504825"/>
          </a:xfrm>
          <a:prstGeom prst="rect">
            <a:avLst/>
          </a:prstGeom>
        </p:spPr>
        <p:txBody>
          <a:bodyPr wrap="none" fromWordArt="1">
            <a:prstTxWarp prst="textPlain">
              <a:avLst>
                <a:gd name="adj" fmla="val 50000"/>
              </a:avLst>
            </a:prstTxWarp>
          </a:bodyPr>
          <a:lstStyle/>
          <a:p>
            <a:pPr algn="ctr">
              <a:lnSpc>
                <a:spcPct val="75000"/>
              </a:lnSpc>
            </a:pPr>
            <a:r>
              <a:rPr lang="en-US" sz="3600" b="0" kern="10">
                <a:ln w="19050">
                  <a:solidFill>
                    <a:srgbClr val="5100A2"/>
                  </a:solidFill>
                  <a:round/>
                  <a:headEnd/>
                  <a:tailEnd/>
                </a:ln>
                <a:solidFill>
                  <a:srgbClr val="FFFFFF"/>
                </a:solidFill>
                <a:effectLst/>
                <a:latin typeface="Impact"/>
              </a:rPr>
              <a:t>God</a:t>
            </a:r>
          </a:p>
        </p:txBody>
      </p:sp>
      <p:sp>
        <p:nvSpPr>
          <p:cNvPr id="62" name="Oval 155"/>
          <p:cNvSpPr>
            <a:spLocks noChangeArrowheads="1"/>
          </p:cNvSpPr>
          <p:nvPr/>
        </p:nvSpPr>
        <p:spPr bwMode="auto">
          <a:xfrm>
            <a:off x="4572001" y="2410407"/>
            <a:ext cx="1371600" cy="1475793"/>
          </a:xfrm>
          <a:prstGeom prst="ellipse">
            <a:avLst/>
          </a:prstGeom>
          <a:blipFill>
            <a:blip r:embed="rId6" cstate="print"/>
            <a:stretch>
              <a:fillRect/>
            </a:stretch>
          </a:blipFill>
          <a:ln w="9525">
            <a:solidFill>
              <a:schemeClr val="tx1"/>
            </a:solidFill>
            <a:round/>
            <a:headEnd/>
            <a:tailEnd/>
          </a:ln>
          <a:effectLst/>
        </p:spPr>
        <p:txBody>
          <a:bodyPr wrap="none" anchor="ctr"/>
          <a:lstStyle/>
          <a:p>
            <a:pPr algn="ctr"/>
            <a:endParaRPr lang="en-US">
              <a:solidFill>
                <a:srgbClr val="000000"/>
              </a:solidFill>
              <a:effectLst>
                <a:outerShdw blurRad="38100" dist="38100" dir="2700000" algn="tl">
                  <a:srgbClr val="FFFFFF"/>
                </a:outerShdw>
              </a:effectLst>
            </a:endParaRPr>
          </a:p>
        </p:txBody>
      </p:sp>
      <p:sp>
        <p:nvSpPr>
          <p:cNvPr id="63" name="WordArt 156"/>
          <p:cNvSpPr>
            <a:spLocks noChangeArrowheads="1" noChangeShapeType="1" noTextEdit="1"/>
          </p:cNvSpPr>
          <p:nvPr/>
        </p:nvSpPr>
        <p:spPr bwMode="auto">
          <a:xfrm>
            <a:off x="4724401" y="2862553"/>
            <a:ext cx="1066800" cy="571500"/>
          </a:xfrm>
          <a:prstGeom prst="rect">
            <a:avLst/>
          </a:prstGeom>
        </p:spPr>
        <p:txBody>
          <a:bodyPr wrap="none" fromWordArt="1">
            <a:prstTxWarp prst="textCurveDown">
              <a:avLst/>
            </a:prstTxWarp>
          </a:bodyPr>
          <a:lstStyle/>
          <a:p>
            <a:pPr algn="ctr">
              <a:lnSpc>
                <a:spcPct val="75000"/>
              </a:lnSpc>
            </a:pPr>
            <a:r>
              <a:rPr lang="en-US" sz="3600" b="0" kern="10">
                <a:ln w="3175">
                  <a:solidFill>
                    <a:srgbClr val="000066"/>
                  </a:solidFill>
                  <a:round/>
                  <a:headEnd/>
                  <a:tailEnd/>
                </a:ln>
                <a:solidFill>
                  <a:srgbClr val="FFFFFF">
                    <a:alpha val="83000"/>
                  </a:srgbClr>
                </a:solidFill>
                <a:effectLst/>
                <a:latin typeface="Impact"/>
              </a:rPr>
              <a:t>Universe</a:t>
            </a:r>
          </a:p>
        </p:txBody>
      </p:sp>
      <p:grpSp>
        <p:nvGrpSpPr>
          <p:cNvPr id="64" name="Group 170"/>
          <p:cNvGrpSpPr>
            <a:grpSpLocks/>
          </p:cNvGrpSpPr>
          <p:nvPr/>
        </p:nvGrpSpPr>
        <p:grpSpPr bwMode="auto">
          <a:xfrm>
            <a:off x="525462" y="2259012"/>
            <a:ext cx="1123950" cy="1882775"/>
            <a:chOff x="228" y="1254"/>
            <a:chExt cx="480" cy="1186"/>
          </a:xfrm>
        </p:grpSpPr>
        <p:sp>
          <p:nvSpPr>
            <p:cNvPr id="65" name="Freeform 171"/>
            <p:cNvSpPr>
              <a:spLocks/>
            </p:cNvSpPr>
            <p:nvPr/>
          </p:nvSpPr>
          <p:spPr bwMode="auto">
            <a:xfrm rot="5437268" flipH="1" flipV="1">
              <a:off x="34" y="1448"/>
              <a:ext cx="867" cy="480"/>
            </a:xfrm>
            <a:custGeom>
              <a:avLst/>
              <a:gdLst/>
              <a:ahLst/>
              <a:cxnLst>
                <a:cxn ang="0">
                  <a:pos x="405" y="1335"/>
                </a:cxn>
                <a:cxn ang="0">
                  <a:pos x="625" y="1501"/>
                </a:cxn>
                <a:cxn ang="0">
                  <a:pos x="758" y="1645"/>
                </a:cxn>
                <a:cxn ang="0">
                  <a:pos x="850" y="1845"/>
                </a:cxn>
                <a:cxn ang="0">
                  <a:pos x="892" y="2022"/>
                </a:cxn>
                <a:cxn ang="0">
                  <a:pos x="889" y="2178"/>
                </a:cxn>
                <a:cxn ang="0">
                  <a:pos x="839" y="2372"/>
                </a:cxn>
                <a:cxn ang="0">
                  <a:pos x="743" y="2544"/>
                </a:cxn>
                <a:cxn ang="0">
                  <a:pos x="604" y="2696"/>
                </a:cxn>
                <a:cxn ang="0">
                  <a:pos x="477" y="2782"/>
                </a:cxn>
                <a:cxn ang="0">
                  <a:pos x="338" y="2834"/>
                </a:cxn>
                <a:cxn ang="0">
                  <a:pos x="209" y="2849"/>
                </a:cxn>
                <a:cxn ang="0">
                  <a:pos x="0" y="2840"/>
                </a:cxn>
                <a:cxn ang="0">
                  <a:pos x="189" y="2879"/>
                </a:cxn>
                <a:cxn ang="0">
                  <a:pos x="366" y="2895"/>
                </a:cxn>
                <a:cxn ang="0">
                  <a:pos x="521" y="2890"/>
                </a:cxn>
                <a:cxn ang="0">
                  <a:pos x="687" y="2867"/>
                </a:cxn>
                <a:cxn ang="0">
                  <a:pos x="885" y="2816"/>
                </a:cxn>
                <a:cxn ang="0">
                  <a:pos x="1064" y="2740"/>
                </a:cxn>
                <a:cxn ang="0">
                  <a:pos x="1242" y="2638"/>
                </a:cxn>
                <a:cxn ang="0">
                  <a:pos x="1373" y="2533"/>
                </a:cxn>
                <a:cxn ang="0">
                  <a:pos x="1502" y="2411"/>
                </a:cxn>
                <a:cxn ang="0">
                  <a:pos x="1605" y="2283"/>
                </a:cxn>
                <a:cxn ang="0">
                  <a:pos x="1700" y="2145"/>
                </a:cxn>
                <a:cxn ang="0">
                  <a:pos x="1774" y="1993"/>
                </a:cxn>
                <a:cxn ang="0">
                  <a:pos x="1835" y="1823"/>
                </a:cxn>
                <a:cxn ang="0">
                  <a:pos x="1877" y="1651"/>
                </a:cxn>
                <a:cxn ang="0">
                  <a:pos x="1896" y="1468"/>
                </a:cxn>
                <a:cxn ang="0">
                  <a:pos x="1896" y="1298"/>
                </a:cxn>
                <a:cxn ang="0">
                  <a:pos x="1868" y="1094"/>
                </a:cxn>
                <a:cxn ang="0">
                  <a:pos x="1822" y="917"/>
                </a:cxn>
                <a:cxn ang="0">
                  <a:pos x="1757" y="767"/>
                </a:cxn>
                <a:cxn ang="0">
                  <a:pos x="1678" y="612"/>
                </a:cxn>
                <a:cxn ang="0">
                  <a:pos x="1569" y="462"/>
                </a:cxn>
                <a:cxn ang="0">
                  <a:pos x="1458" y="334"/>
                </a:cxn>
                <a:cxn ang="0">
                  <a:pos x="1345" y="231"/>
                </a:cxn>
                <a:cxn ang="0">
                  <a:pos x="1208" y="133"/>
                </a:cxn>
                <a:cxn ang="0">
                  <a:pos x="1092" y="70"/>
                </a:cxn>
                <a:cxn ang="0">
                  <a:pos x="981" y="31"/>
                </a:cxn>
                <a:cxn ang="0">
                  <a:pos x="835" y="3"/>
                </a:cxn>
                <a:cxn ang="0">
                  <a:pos x="710" y="3"/>
                </a:cxn>
                <a:cxn ang="0">
                  <a:pos x="552" y="33"/>
                </a:cxn>
                <a:cxn ang="0">
                  <a:pos x="425" y="94"/>
                </a:cxn>
                <a:cxn ang="0">
                  <a:pos x="309" y="177"/>
                </a:cxn>
                <a:cxn ang="0">
                  <a:pos x="209" y="286"/>
                </a:cxn>
                <a:cxn ang="0">
                  <a:pos x="133" y="416"/>
                </a:cxn>
                <a:cxn ang="0">
                  <a:pos x="89" y="569"/>
                </a:cxn>
                <a:cxn ang="0">
                  <a:pos x="76" y="732"/>
                </a:cxn>
                <a:cxn ang="0">
                  <a:pos x="105" y="904"/>
                </a:cxn>
                <a:cxn ang="0">
                  <a:pos x="172" y="1054"/>
                </a:cxn>
                <a:cxn ang="0">
                  <a:pos x="272" y="1196"/>
                </a:cxn>
              </a:cxnLst>
              <a:rect l="0" t="0" r="r" b="b"/>
              <a:pathLst>
                <a:path w="1899" h="2895">
                  <a:moveTo>
                    <a:pt x="338" y="1270"/>
                  </a:moveTo>
                  <a:lnTo>
                    <a:pt x="405" y="1335"/>
                  </a:lnTo>
                  <a:lnTo>
                    <a:pt x="475" y="1390"/>
                  </a:lnTo>
                  <a:lnTo>
                    <a:pt x="625" y="1501"/>
                  </a:lnTo>
                  <a:lnTo>
                    <a:pt x="702" y="1573"/>
                  </a:lnTo>
                  <a:lnTo>
                    <a:pt x="758" y="1645"/>
                  </a:lnTo>
                  <a:lnTo>
                    <a:pt x="817" y="1756"/>
                  </a:lnTo>
                  <a:lnTo>
                    <a:pt x="850" y="1845"/>
                  </a:lnTo>
                  <a:lnTo>
                    <a:pt x="881" y="1937"/>
                  </a:lnTo>
                  <a:lnTo>
                    <a:pt x="892" y="2022"/>
                  </a:lnTo>
                  <a:lnTo>
                    <a:pt x="894" y="2106"/>
                  </a:lnTo>
                  <a:lnTo>
                    <a:pt x="889" y="2178"/>
                  </a:lnTo>
                  <a:lnTo>
                    <a:pt x="872" y="2278"/>
                  </a:lnTo>
                  <a:lnTo>
                    <a:pt x="839" y="2372"/>
                  </a:lnTo>
                  <a:lnTo>
                    <a:pt x="798" y="2455"/>
                  </a:lnTo>
                  <a:lnTo>
                    <a:pt x="743" y="2544"/>
                  </a:lnTo>
                  <a:lnTo>
                    <a:pt x="665" y="2634"/>
                  </a:lnTo>
                  <a:lnTo>
                    <a:pt x="604" y="2696"/>
                  </a:lnTo>
                  <a:lnTo>
                    <a:pt x="541" y="2744"/>
                  </a:lnTo>
                  <a:lnTo>
                    <a:pt x="477" y="2782"/>
                  </a:lnTo>
                  <a:lnTo>
                    <a:pt x="410" y="2812"/>
                  </a:lnTo>
                  <a:lnTo>
                    <a:pt x="338" y="2834"/>
                  </a:lnTo>
                  <a:lnTo>
                    <a:pt x="261" y="2845"/>
                  </a:lnTo>
                  <a:lnTo>
                    <a:pt x="209" y="2849"/>
                  </a:lnTo>
                  <a:lnTo>
                    <a:pt x="148" y="2851"/>
                  </a:lnTo>
                  <a:lnTo>
                    <a:pt x="0" y="2840"/>
                  </a:lnTo>
                  <a:lnTo>
                    <a:pt x="109" y="2866"/>
                  </a:lnTo>
                  <a:lnTo>
                    <a:pt x="189" y="2879"/>
                  </a:lnTo>
                  <a:lnTo>
                    <a:pt x="277" y="2890"/>
                  </a:lnTo>
                  <a:lnTo>
                    <a:pt x="366" y="2895"/>
                  </a:lnTo>
                  <a:lnTo>
                    <a:pt x="442" y="2895"/>
                  </a:lnTo>
                  <a:lnTo>
                    <a:pt x="521" y="2890"/>
                  </a:lnTo>
                  <a:lnTo>
                    <a:pt x="608" y="2882"/>
                  </a:lnTo>
                  <a:lnTo>
                    <a:pt x="687" y="2867"/>
                  </a:lnTo>
                  <a:lnTo>
                    <a:pt x="782" y="2845"/>
                  </a:lnTo>
                  <a:lnTo>
                    <a:pt x="885" y="2816"/>
                  </a:lnTo>
                  <a:lnTo>
                    <a:pt x="985" y="2777"/>
                  </a:lnTo>
                  <a:lnTo>
                    <a:pt x="1064" y="2740"/>
                  </a:lnTo>
                  <a:lnTo>
                    <a:pt x="1151" y="2694"/>
                  </a:lnTo>
                  <a:lnTo>
                    <a:pt x="1242" y="2638"/>
                  </a:lnTo>
                  <a:lnTo>
                    <a:pt x="1308" y="2586"/>
                  </a:lnTo>
                  <a:lnTo>
                    <a:pt x="1373" y="2533"/>
                  </a:lnTo>
                  <a:lnTo>
                    <a:pt x="1441" y="2470"/>
                  </a:lnTo>
                  <a:lnTo>
                    <a:pt x="1502" y="2411"/>
                  </a:lnTo>
                  <a:lnTo>
                    <a:pt x="1552" y="2350"/>
                  </a:lnTo>
                  <a:lnTo>
                    <a:pt x="1605" y="2283"/>
                  </a:lnTo>
                  <a:lnTo>
                    <a:pt x="1652" y="2217"/>
                  </a:lnTo>
                  <a:lnTo>
                    <a:pt x="1700" y="2145"/>
                  </a:lnTo>
                  <a:lnTo>
                    <a:pt x="1738" y="2071"/>
                  </a:lnTo>
                  <a:lnTo>
                    <a:pt x="1774" y="1993"/>
                  </a:lnTo>
                  <a:lnTo>
                    <a:pt x="1807" y="1912"/>
                  </a:lnTo>
                  <a:lnTo>
                    <a:pt x="1835" y="1823"/>
                  </a:lnTo>
                  <a:lnTo>
                    <a:pt x="1860" y="1738"/>
                  </a:lnTo>
                  <a:lnTo>
                    <a:pt x="1877" y="1651"/>
                  </a:lnTo>
                  <a:lnTo>
                    <a:pt x="1890" y="1551"/>
                  </a:lnTo>
                  <a:lnTo>
                    <a:pt x="1896" y="1468"/>
                  </a:lnTo>
                  <a:lnTo>
                    <a:pt x="1899" y="1385"/>
                  </a:lnTo>
                  <a:lnTo>
                    <a:pt x="1896" y="1298"/>
                  </a:lnTo>
                  <a:lnTo>
                    <a:pt x="1884" y="1198"/>
                  </a:lnTo>
                  <a:lnTo>
                    <a:pt x="1868" y="1094"/>
                  </a:lnTo>
                  <a:lnTo>
                    <a:pt x="1846" y="1006"/>
                  </a:lnTo>
                  <a:lnTo>
                    <a:pt x="1822" y="917"/>
                  </a:lnTo>
                  <a:lnTo>
                    <a:pt x="1794" y="845"/>
                  </a:lnTo>
                  <a:lnTo>
                    <a:pt x="1757" y="767"/>
                  </a:lnTo>
                  <a:lnTo>
                    <a:pt x="1724" y="695"/>
                  </a:lnTo>
                  <a:lnTo>
                    <a:pt x="1678" y="612"/>
                  </a:lnTo>
                  <a:lnTo>
                    <a:pt x="1624" y="530"/>
                  </a:lnTo>
                  <a:lnTo>
                    <a:pt x="1569" y="462"/>
                  </a:lnTo>
                  <a:lnTo>
                    <a:pt x="1517" y="397"/>
                  </a:lnTo>
                  <a:lnTo>
                    <a:pt x="1458" y="334"/>
                  </a:lnTo>
                  <a:lnTo>
                    <a:pt x="1397" y="275"/>
                  </a:lnTo>
                  <a:lnTo>
                    <a:pt x="1345" y="231"/>
                  </a:lnTo>
                  <a:lnTo>
                    <a:pt x="1279" y="177"/>
                  </a:lnTo>
                  <a:lnTo>
                    <a:pt x="1208" y="133"/>
                  </a:lnTo>
                  <a:lnTo>
                    <a:pt x="1151" y="99"/>
                  </a:lnTo>
                  <a:lnTo>
                    <a:pt x="1092" y="70"/>
                  </a:lnTo>
                  <a:lnTo>
                    <a:pt x="1036" y="48"/>
                  </a:lnTo>
                  <a:lnTo>
                    <a:pt x="981" y="31"/>
                  </a:lnTo>
                  <a:lnTo>
                    <a:pt x="898" y="11"/>
                  </a:lnTo>
                  <a:lnTo>
                    <a:pt x="835" y="3"/>
                  </a:lnTo>
                  <a:lnTo>
                    <a:pt x="770" y="0"/>
                  </a:lnTo>
                  <a:lnTo>
                    <a:pt x="710" y="3"/>
                  </a:lnTo>
                  <a:lnTo>
                    <a:pt x="630" y="14"/>
                  </a:lnTo>
                  <a:lnTo>
                    <a:pt x="552" y="33"/>
                  </a:lnTo>
                  <a:lnTo>
                    <a:pt x="482" y="61"/>
                  </a:lnTo>
                  <a:lnTo>
                    <a:pt x="425" y="94"/>
                  </a:lnTo>
                  <a:lnTo>
                    <a:pt x="360" y="133"/>
                  </a:lnTo>
                  <a:lnTo>
                    <a:pt x="309" y="177"/>
                  </a:lnTo>
                  <a:lnTo>
                    <a:pt x="255" y="227"/>
                  </a:lnTo>
                  <a:lnTo>
                    <a:pt x="209" y="286"/>
                  </a:lnTo>
                  <a:lnTo>
                    <a:pt x="166" y="349"/>
                  </a:lnTo>
                  <a:lnTo>
                    <a:pt x="133" y="416"/>
                  </a:lnTo>
                  <a:lnTo>
                    <a:pt x="109" y="491"/>
                  </a:lnTo>
                  <a:lnTo>
                    <a:pt x="89" y="569"/>
                  </a:lnTo>
                  <a:lnTo>
                    <a:pt x="78" y="649"/>
                  </a:lnTo>
                  <a:lnTo>
                    <a:pt x="76" y="732"/>
                  </a:lnTo>
                  <a:lnTo>
                    <a:pt x="87" y="824"/>
                  </a:lnTo>
                  <a:lnTo>
                    <a:pt x="105" y="904"/>
                  </a:lnTo>
                  <a:lnTo>
                    <a:pt x="137" y="981"/>
                  </a:lnTo>
                  <a:lnTo>
                    <a:pt x="172" y="1054"/>
                  </a:lnTo>
                  <a:lnTo>
                    <a:pt x="216" y="1118"/>
                  </a:lnTo>
                  <a:lnTo>
                    <a:pt x="272" y="1196"/>
                  </a:lnTo>
                  <a:lnTo>
                    <a:pt x="338" y="1270"/>
                  </a:lnTo>
                  <a:close/>
                </a:path>
              </a:pathLst>
            </a:custGeom>
            <a:gradFill rotWithShape="0">
              <a:gsLst>
                <a:gs pos="0">
                  <a:srgbClr val="FFCCFF"/>
                </a:gs>
                <a:gs pos="100000">
                  <a:srgbClr val="FF66CC"/>
                </a:gs>
              </a:gsLst>
              <a:path path="rect">
                <a:fillToRect t="100000" r="100000"/>
              </a:path>
            </a:gradFill>
            <a:ln w="9525" cap="flat" cmpd="sng">
              <a:noFill/>
              <a:prstDash val="solid"/>
              <a:round/>
              <a:headEnd type="none" w="med" len="med"/>
              <a:tailEnd type="none" w="med" len="med"/>
            </a:ln>
            <a:effectLst/>
          </p:spPr>
          <p:txBody>
            <a:bodyPr/>
            <a:lstStyle/>
            <a:p>
              <a:pPr>
                <a:lnSpc>
                  <a:spcPct val="75000"/>
                </a:lnSpc>
              </a:pPr>
              <a:endParaRPr lang="en-US" sz="2700" b="0">
                <a:solidFill>
                  <a:srgbClr val="000099"/>
                </a:solidFill>
                <a:effectLst/>
                <a:latin typeface="Impact" pitchFamily="34" charset="0"/>
              </a:endParaRPr>
            </a:p>
          </p:txBody>
        </p:sp>
        <p:sp>
          <p:nvSpPr>
            <p:cNvPr id="66" name="Freeform 172"/>
            <p:cNvSpPr>
              <a:spLocks/>
            </p:cNvSpPr>
            <p:nvPr/>
          </p:nvSpPr>
          <p:spPr bwMode="auto">
            <a:xfrm rot="5435238" flipH="1" flipV="1">
              <a:off x="68" y="1801"/>
              <a:ext cx="799" cy="480"/>
            </a:xfrm>
            <a:custGeom>
              <a:avLst/>
              <a:gdLst/>
              <a:ahLst/>
              <a:cxnLst>
                <a:cxn ang="0">
                  <a:pos x="1494" y="1560"/>
                </a:cxn>
                <a:cxn ang="0">
                  <a:pos x="1274" y="1394"/>
                </a:cxn>
                <a:cxn ang="0">
                  <a:pos x="1141" y="1250"/>
                </a:cxn>
                <a:cxn ang="0">
                  <a:pos x="1049" y="1050"/>
                </a:cxn>
                <a:cxn ang="0">
                  <a:pos x="1007" y="873"/>
                </a:cxn>
                <a:cxn ang="0">
                  <a:pos x="1010" y="717"/>
                </a:cxn>
                <a:cxn ang="0">
                  <a:pos x="1060" y="523"/>
                </a:cxn>
                <a:cxn ang="0">
                  <a:pos x="1156" y="351"/>
                </a:cxn>
                <a:cxn ang="0">
                  <a:pos x="1295" y="199"/>
                </a:cxn>
                <a:cxn ang="0">
                  <a:pos x="1422" y="113"/>
                </a:cxn>
                <a:cxn ang="0">
                  <a:pos x="1561" y="61"/>
                </a:cxn>
                <a:cxn ang="0">
                  <a:pos x="1690" y="46"/>
                </a:cxn>
                <a:cxn ang="0">
                  <a:pos x="1899" y="55"/>
                </a:cxn>
                <a:cxn ang="0">
                  <a:pos x="1710" y="16"/>
                </a:cxn>
                <a:cxn ang="0">
                  <a:pos x="1533" y="0"/>
                </a:cxn>
                <a:cxn ang="0">
                  <a:pos x="1378" y="5"/>
                </a:cxn>
                <a:cxn ang="0">
                  <a:pos x="1212" y="28"/>
                </a:cxn>
                <a:cxn ang="0">
                  <a:pos x="1014" y="79"/>
                </a:cxn>
                <a:cxn ang="0">
                  <a:pos x="835" y="155"/>
                </a:cxn>
                <a:cxn ang="0">
                  <a:pos x="657" y="257"/>
                </a:cxn>
                <a:cxn ang="0">
                  <a:pos x="526" y="362"/>
                </a:cxn>
                <a:cxn ang="0">
                  <a:pos x="397" y="484"/>
                </a:cxn>
                <a:cxn ang="0">
                  <a:pos x="294" y="612"/>
                </a:cxn>
                <a:cxn ang="0">
                  <a:pos x="199" y="750"/>
                </a:cxn>
                <a:cxn ang="0">
                  <a:pos x="125" y="902"/>
                </a:cxn>
                <a:cxn ang="0">
                  <a:pos x="64" y="1072"/>
                </a:cxn>
                <a:cxn ang="0">
                  <a:pos x="22" y="1244"/>
                </a:cxn>
                <a:cxn ang="0">
                  <a:pos x="3" y="1427"/>
                </a:cxn>
                <a:cxn ang="0">
                  <a:pos x="3" y="1597"/>
                </a:cxn>
                <a:cxn ang="0">
                  <a:pos x="31" y="1801"/>
                </a:cxn>
                <a:cxn ang="0">
                  <a:pos x="77" y="1978"/>
                </a:cxn>
                <a:cxn ang="0">
                  <a:pos x="142" y="2128"/>
                </a:cxn>
                <a:cxn ang="0">
                  <a:pos x="221" y="2283"/>
                </a:cxn>
                <a:cxn ang="0">
                  <a:pos x="330" y="2433"/>
                </a:cxn>
                <a:cxn ang="0">
                  <a:pos x="441" y="2561"/>
                </a:cxn>
                <a:cxn ang="0">
                  <a:pos x="554" y="2664"/>
                </a:cxn>
                <a:cxn ang="0">
                  <a:pos x="691" y="2762"/>
                </a:cxn>
                <a:cxn ang="0">
                  <a:pos x="807" y="2825"/>
                </a:cxn>
                <a:cxn ang="0">
                  <a:pos x="918" y="2864"/>
                </a:cxn>
                <a:cxn ang="0">
                  <a:pos x="1064" y="2892"/>
                </a:cxn>
                <a:cxn ang="0">
                  <a:pos x="1189" y="2892"/>
                </a:cxn>
                <a:cxn ang="0">
                  <a:pos x="1347" y="2862"/>
                </a:cxn>
                <a:cxn ang="0">
                  <a:pos x="1474" y="2801"/>
                </a:cxn>
                <a:cxn ang="0">
                  <a:pos x="1590" y="2718"/>
                </a:cxn>
                <a:cxn ang="0">
                  <a:pos x="1690" y="2609"/>
                </a:cxn>
                <a:cxn ang="0">
                  <a:pos x="1766" y="2479"/>
                </a:cxn>
                <a:cxn ang="0">
                  <a:pos x="1810" y="2326"/>
                </a:cxn>
                <a:cxn ang="0">
                  <a:pos x="1823" y="2163"/>
                </a:cxn>
                <a:cxn ang="0">
                  <a:pos x="1794" y="1991"/>
                </a:cxn>
                <a:cxn ang="0">
                  <a:pos x="1727" y="1841"/>
                </a:cxn>
                <a:cxn ang="0">
                  <a:pos x="1627" y="1699"/>
                </a:cxn>
              </a:cxnLst>
              <a:rect l="0" t="0" r="r" b="b"/>
              <a:pathLst>
                <a:path w="1899" h="2895">
                  <a:moveTo>
                    <a:pt x="1561" y="1625"/>
                  </a:moveTo>
                  <a:lnTo>
                    <a:pt x="1494" y="1560"/>
                  </a:lnTo>
                  <a:lnTo>
                    <a:pt x="1424" y="1505"/>
                  </a:lnTo>
                  <a:lnTo>
                    <a:pt x="1274" y="1394"/>
                  </a:lnTo>
                  <a:lnTo>
                    <a:pt x="1197" y="1322"/>
                  </a:lnTo>
                  <a:lnTo>
                    <a:pt x="1141" y="1250"/>
                  </a:lnTo>
                  <a:lnTo>
                    <a:pt x="1082" y="1139"/>
                  </a:lnTo>
                  <a:lnTo>
                    <a:pt x="1049" y="1050"/>
                  </a:lnTo>
                  <a:lnTo>
                    <a:pt x="1018" y="958"/>
                  </a:lnTo>
                  <a:lnTo>
                    <a:pt x="1007" y="873"/>
                  </a:lnTo>
                  <a:lnTo>
                    <a:pt x="1005" y="789"/>
                  </a:lnTo>
                  <a:lnTo>
                    <a:pt x="1010" y="717"/>
                  </a:lnTo>
                  <a:lnTo>
                    <a:pt x="1027" y="617"/>
                  </a:lnTo>
                  <a:lnTo>
                    <a:pt x="1060" y="523"/>
                  </a:lnTo>
                  <a:lnTo>
                    <a:pt x="1101" y="440"/>
                  </a:lnTo>
                  <a:lnTo>
                    <a:pt x="1156" y="351"/>
                  </a:lnTo>
                  <a:lnTo>
                    <a:pt x="1234" y="261"/>
                  </a:lnTo>
                  <a:lnTo>
                    <a:pt x="1295" y="199"/>
                  </a:lnTo>
                  <a:lnTo>
                    <a:pt x="1358" y="151"/>
                  </a:lnTo>
                  <a:lnTo>
                    <a:pt x="1422" y="113"/>
                  </a:lnTo>
                  <a:lnTo>
                    <a:pt x="1489" y="83"/>
                  </a:lnTo>
                  <a:lnTo>
                    <a:pt x="1561" y="61"/>
                  </a:lnTo>
                  <a:lnTo>
                    <a:pt x="1638" y="50"/>
                  </a:lnTo>
                  <a:lnTo>
                    <a:pt x="1690" y="46"/>
                  </a:lnTo>
                  <a:lnTo>
                    <a:pt x="1751" y="44"/>
                  </a:lnTo>
                  <a:lnTo>
                    <a:pt x="1899" y="55"/>
                  </a:lnTo>
                  <a:lnTo>
                    <a:pt x="1790" y="29"/>
                  </a:lnTo>
                  <a:lnTo>
                    <a:pt x="1710" y="16"/>
                  </a:lnTo>
                  <a:lnTo>
                    <a:pt x="1622" y="5"/>
                  </a:lnTo>
                  <a:lnTo>
                    <a:pt x="1533" y="0"/>
                  </a:lnTo>
                  <a:lnTo>
                    <a:pt x="1457" y="0"/>
                  </a:lnTo>
                  <a:lnTo>
                    <a:pt x="1378" y="5"/>
                  </a:lnTo>
                  <a:lnTo>
                    <a:pt x="1291" y="13"/>
                  </a:lnTo>
                  <a:lnTo>
                    <a:pt x="1212" y="28"/>
                  </a:lnTo>
                  <a:lnTo>
                    <a:pt x="1117" y="50"/>
                  </a:lnTo>
                  <a:lnTo>
                    <a:pt x="1014" y="79"/>
                  </a:lnTo>
                  <a:lnTo>
                    <a:pt x="914" y="118"/>
                  </a:lnTo>
                  <a:lnTo>
                    <a:pt x="835" y="155"/>
                  </a:lnTo>
                  <a:lnTo>
                    <a:pt x="748" y="201"/>
                  </a:lnTo>
                  <a:lnTo>
                    <a:pt x="657" y="257"/>
                  </a:lnTo>
                  <a:lnTo>
                    <a:pt x="591" y="309"/>
                  </a:lnTo>
                  <a:lnTo>
                    <a:pt x="526" y="362"/>
                  </a:lnTo>
                  <a:lnTo>
                    <a:pt x="458" y="425"/>
                  </a:lnTo>
                  <a:lnTo>
                    <a:pt x="397" y="484"/>
                  </a:lnTo>
                  <a:lnTo>
                    <a:pt x="347" y="545"/>
                  </a:lnTo>
                  <a:lnTo>
                    <a:pt x="294" y="612"/>
                  </a:lnTo>
                  <a:lnTo>
                    <a:pt x="247" y="678"/>
                  </a:lnTo>
                  <a:lnTo>
                    <a:pt x="199" y="750"/>
                  </a:lnTo>
                  <a:lnTo>
                    <a:pt x="161" y="824"/>
                  </a:lnTo>
                  <a:lnTo>
                    <a:pt x="125" y="902"/>
                  </a:lnTo>
                  <a:lnTo>
                    <a:pt x="92" y="983"/>
                  </a:lnTo>
                  <a:lnTo>
                    <a:pt x="64" y="1072"/>
                  </a:lnTo>
                  <a:lnTo>
                    <a:pt x="39" y="1157"/>
                  </a:lnTo>
                  <a:lnTo>
                    <a:pt x="22" y="1244"/>
                  </a:lnTo>
                  <a:lnTo>
                    <a:pt x="9" y="1344"/>
                  </a:lnTo>
                  <a:lnTo>
                    <a:pt x="3" y="1427"/>
                  </a:lnTo>
                  <a:lnTo>
                    <a:pt x="0" y="1510"/>
                  </a:lnTo>
                  <a:lnTo>
                    <a:pt x="3" y="1597"/>
                  </a:lnTo>
                  <a:lnTo>
                    <a:pt x="15" y="1697"/>
                  </a:lnTo>
                  <a:lnTo>
                    <a:pt x="31" y="1801"/>
                  </a:lnTo>
                  <a:lnTo>
                    <a:pt x="53" y="1889"/>
                  </a:lnTo>
                  <a:lnTo>
                    <a:pt x="77" y="1978"/>
                  </a:lnTo>
                  <a:lnTo>
                    <a:pt x="105" y="2050"/>
                  </a:lnTo>
                  <a:lnTo>
                    <a:pt x="142" y="2128"/>
                  </a:lnTo>
                  <a:lnTo>
                    <a:pt x="175" y="2200"/>
                  </a:lnTo>
                  <a:lnTo>
                    <a:pt x="221" y="2283"/>
                  </a:lnTo>
                  <a:lnTo>
                    <a:pt x="275" y="2365"/>
                  </a:lnTo>
                  <a:lnTo>
                    <a:pt x="330" y="2433"/>
                  </a:lnTo>
                  <a:lnTo>
                    <a:pt x="382" y="2498"/>
                  </a:lnTo>
                  <a:lnTo>
                    <a:pt x="441" y="2561"/>
                  </a:lnTo>
                  <a:lnTo>
                    <a:pt x="502" y="2620"/>
                  </a:lnTo>
                  <a:lnTo>
                    <a:pt x="554" y="2664"/>
                  </a:lnTo>
                  <a:lnTo>
                    <a:pt x="620" y="2718"/>
                  </a:lnTo>
                  <a:lnTo>
                    <a:pt x="691" y="2762"/>
                  </a:lnTo>
                  <a:lnTo>
                    <a:pt x="748" y="2796"/>
                  </a:lnTo>
                  <a:lnTo>
                    <a:pt x="807" y="2825"/>
                  </a:lnTo>
                  <a:lnTo>
                    <a:pt x="863" y="2847"/>
                  </a:lnTo>
                  <a:lnTo>
                    <a:pt x="918" y="2864"/>
                  </a:lnTo>
                  <a:lnTo>
                    <a:pt x="1001" y="2884"/>
                  </a:lnTo>
                  <a:lnTo>
                    <a:pt x="1064" y="2892"/>
                  </a:lnTo>
                  <a:lnTo>
                    <a:pt x="1129" y="2895"/>
                  </a:lnTo>
                  <a:lnTo>
                    <a:pt x="1189" y="2892"/>
                  </a:lnTo>
                  <a:lnTo>
                    <a:pt x="1269" y="2881"/>
                  </a:lnTo>
                  <a:lnTo>
                    <a:pt x="1347" y="2862"/>
                  </a:lnTo>
                  <a:lnTo>
                    <a:pt x="1417" y="2834"/>
                  </a:lnTo>
                  <a:lnTo>
                    <a:pt x="1474" y="2801"/>
                  </a:lnTo>
                  <a:lnTo>
                    <a:pt x="1539" y="2762"/>
                  </a:lnTo>
                  <a:lnTo>
                    <a:pt x="1590" y="2718"/>
                  </a:lnTo>
                  <a:lnTo>
                    <a:pt x="1644" y="2668"/>
                  </a:lnTo>
                  <a:lnTo>
                    <a:pt x="1690" y="2609"/>
                  </a:lnTo>
                  <a:lnTo>
                    <a:pt x="1733" y="2546"/>
                  </a:lnTo>
                  <a:lnTo>
                    <a:pt x="1766" y="2479"/>
                  </a:lnTo>
                  <a:lnTo>
                    <a:pt x="1790" y="2404"/>
                  </a:lnTo>
                  <a:lnTo>
                    <a:pt x="1810" y="2326"/>
                  </a:lnTo>
                  <a:lnTo>
                    <a:pt x="1821" y="2246"/>
                  </a:lnTo>
                  <a:lnTo>
                    <a:pt x="1823" y="2163"/>
                  </a:lnTo>
                  <a:lnTo>
                    <a:pt x="1812" y="2071"/>
                  </a:lnTo>
                  <a:lnTo>
                    <a:pt x="1794" y="1991"/>
                  </a:lnTo>
                  <a:lnTo>
                    <a:pt x="1762" y="1914"/>
                  </a:lnTo>
                  <a:lnTo>
                    <a:pt x="1727" y="1841"/>
                  </a:lnTo>
                  <a:lnTo>
                    <a:pt x="1683" y="1777"/>
                  </a:lnTo>
                  <a:lnTo>
                    <a:pt x="1627" y="1699"/>
                  </a:lnTo>
                  <a:lnTo>
                    <a:pt x="1561" y="1625"/>
                  </a:lnTo>
                  <a:close/>
                </a:path>
              </a:pathLst>
            </a:custGeom>
            <a:gradFill rotWithShape="0">
              <a:gsLst>
                <a:gs pos="0">
                  <a:srgbClr val="CCFF99"/>
                </a:gs>
                <a:gs pos="100000">
                  <a:srgbClr val="33CC33"/>
                </a:gs>
              </a:gsLst>
              <a:path path="rect">
                <a:fillToRect l="100000" t="100000"/>
              </a:path>
            </a:gradFill>
            <a:ln w="3175" cap="flat" cmpd="sng">
              <a:noFill/>
              <a:prstDash val="solid"/>
              <a:round/>
              <a:headEnd type="none" w="med" len="med"/>
              <a:tailEnd type="none" w="med" len="med"/>
            </a:ln>
            <a:effectLst/>
          </p:spPr>
          <p:txBody>
            <a:bodyPr/>
            <a:lstStyle/>
            <a:p>
              <a:pPr>
                <a:lnSpc>
                  <a:spcPct val="75000"/>
                </a:lnSpc>
              </a:pPr>
              <a:endParaRPr lang="en-US" sz="2700" b="0">
                <a:solidFill>
                  <a:srgbClr val="000099"/>
                </a:solidFill>
                <a:effectLst/>
                <a:latin typeface="Impact" pitchFamily="34" charset="0"/>
              </a:endParaRPr>
            </a:p>
          </p:txBody>
        </p:sp>
      </p:grpSp>
      <p:sp>
        <p:nvSpPr>
          <p:cNvPr id="67" name="AutoShape 14"/>
          <p:cNvSpPr>
            <a:spLocks noChangeArrowheads="1"/>
          </p:cNvSpPr>
          <p:nvPr/>
        </p:nvSpPr>
        <p:spPr bwMode="auto">
          <a:xfrm>
            <a:off x="173037" y="4154487"/>
            <a:ext cx="1828800" cy="874713"/>
          </a:xfrm>
          <a:prstGeom prst="roundRect">
            <a:avLst>
              <a:gd name="adj" fmla="val 16667"/>
            </a:avLst>
          </a:prstGeom>
          <a:noFill/>
          <a:ln w="9525">
            <a:noFill/>
            <a:round/>
            <a:headEnd/>
            <a:tailEnd/>
          </a:ln>
          <a:effectLst/>
        </p:spPr>
        <p:txBody>
          <a:bodyPr wrap="none" anchor="ctr"/>
          <a:lstStyle/>
          <a:p>
            <a:pPr algn="ctr">
              <a:lnSpc>
                <a:spcPct val="68000"/>
              </a:lnSpc>
            </a:pPr>
            <a:r>
              <a:rPr lang="en-US" sz="2800">
                <a:solidFill>
                  <a:srgbClr val="800080"/>
                </a:solidFill>
                <a:effectLst/>
                <a:latin typeface="Fette Engschrift"/>
              </a:rPr>
              <a:t>Dual</a:t>
            </a:r>
          </a:p>
          <a:p>
            <a:pPr algn="ctr">
              <a:lnSpc>
                <a:spcPct val="68000"/>
              </a:lnSpc>
            </a:pPr>
            <a:r>
              <a:rPr lang="en-US" sz="2800">
                <a:solidFill>
                  <a:srgbClr val="800080"/>
                </a:solidFill>
                <a:effectLst/>
                <a:latin typeface="Fette Engschrift"/>
              </a:rPr>
              <a:t>characteristics</a:t>
            </a:r>
          </a:p>
        </p:txBody>
      </p:sp>
      <p:grpSp>
        <p:nvGrpSpPr>
          <p:cNvPr id="71" name="Group 21"/>
          <p:cNvGrpSpPr/>
          <p:nvPr/>
        </p:nvGrpSpPr>
        <p:grpSpPr>
          <a:xfrm>
            <a:off x="2119895" y="2209800"/>
            <a:ext cx="1156705" cy="2069895"/>
            <a:chOff x="20609" y="1219200"/>
            <a:chExt cx="1619266" cy="2897635"/>
          </a:xfrm>
        </p:grpSpPr>
        <p:pic>
          <p:nvPicPr>
            <p:cNvPr id="72" name="Picture 7" descr="Woman casual_grey"/>
            <p:cNvPicPr>
              <a:picLocks noChangeAspect="1" noChangeArrowheads="1"/>
            </p:cNvPicPr>
            <p:nvPr/>
          </p:nvPicPr>
          <p:blipFill>
            <a:blip r:embed="rId7" cstate="print">
              <a:duotone>
                <a:prstClr val="black"/>
                <a:srgbClr val="9393FF">
                  <a:tint val="45000"/>
                  <a:satMod val="400000"/>
                </a:srgbClr>
              </a:duotone>
              <a:clrChange>
                <a:clrFrom>
                  <a:srgbClr val="FFFFFF"/>
                </a:clrFrom>
                <a:clrTo>
                  <a:srgbClr val="FFFFFF">
                    <a:alpha val="0"/>
                  </a:srgbClr>
                </a:clrTo>
              </a:clrChange>
            </a:blip>
            <a:srcRect/>
            <a:stretch>
              <a:fillRect/>
            </a:stretch>
          </p:blipFill>
          <p:spPr bwMode="auto">
            <a:xfrm flipH="1">
              <a:off x="20609" y="1371600"/>
              <a:ext cx="965039" cy="2743430"/>
            </a:xfrm>
            <a:prstGeom prst="rect">
              <a:avLst/>
            </a:prstGeom>
            <a:noFill/>
          </p:spPr>
        </p:pic>
        <p:pic>
          <p:nvPicPr>
            <p:cNvPr id="73" name="Picture 4" descr="Man business_grey"/>
            <p:cNvPicPr>
              <a:picLocks noChangeAspect="1" noChangeArrowheads="1"/>
            </p:cNvPicPr>
            <p:nvPr/>
          </p:nvPicPr>
          <p:blipFill>
            <a:blip r:embed="rId8" cstate="print">
              <a:clrChange>
                <a:clrFrom>
                  <a:srgbClr val="FFFFFF"/>
                </a:clrFrom>
                <a:clrTo>
                  <a:srgbClr val="FFFFFF">
                    <a:alpha val="0"/>
                  </a:srgbClr>
                </a:clrTo>
              </a:clrChange>
              <a:duotone>
                <a:prstClr val="black"/>
                <a:srgbClr val="6D6DFF">
                  <a:tint val="45000"/>
                  <a:satMod val="400000"/>
                </a:srgbClr>
              </a:duotone>
            </a:blip>
            <a:srcRect/>
            <a:stretch>
              <a:fillRect/>
            </a:stretch>
          </p:blipFill>
          <p:spPr bwMode="auto">
            <a:xfrm>
              <a:off x="650352" y="1219200"/>
              <a:ext cx="989523" cy="2897635"/>
            </a:xfrm>
            <a:prstGeom prst="rect">
              <a:avLst/>
            </a:prstGeom>
            <a:noFill/>
          </p:spPr>
        </p:pic>
      </p:grpSp>
      <p:sp>
        <p:nvSpPr>
          <p:cNvPr id="74" name="AutoShape 20"/>
          <p:cNvSpPr>
            <a:spLocks noChangeArrowheads="1"/>
          </p:cNvSpPr>
          <p:nvPr/>
        </p:nvSpPr>
        <p:spPr bwMode="auto">
          <a:xfrm rot="-5400000">
            <a:off x="1668462" y="2971800"/>
            <a:ext cx="609600" cy="457200"/>
          </a:xfrm>
          <a:prstGeom prst="downArrow">
            <a:avLst>
              <a:gd name="adj1" fmla="val 50000"/>
              <a:gd name="adj2" fmla="val 43750"/>
            </a:avLst>
          </a:prstGeom>
          <a:gradFill rotWithShape="0">
            <a:gsLst>
              <a:gs pos="0">
                <a:srgbClr val="FFFFFF"/>
              </a:gs>
              <a:gs pos="100000">
                <a:srgbClr val="9900FF"/>
              </a:gs>
            </a:gsLst>
            <a:lin ang="0" scaled="1"/>
          </a:gradFill>
          <a:ln w="9525">
            <a:solidFill>
              <a:srgbClr val="6600CC"/>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75" name="Rectangle 2"/>
          <p:cNvSpPr>
            <a:spLocks noChangeArrowheads="1"/>
          </p:cNvSpPr>
          <p:nvPr/>
        </p:nvSpPr>
        <p:spPr bwMode="auto">
          <a:xfrm>
            <a:off x="0" y="5638800"/>
            <a:ext cx="9144000" cy="1219200"/>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grpSp>
        <p:nvGrpSpPr>
          <p:cNvPr id="76" name="Group 37"/>
          <p:cNvGrpSpPr>
            <a:grpSpLocks/>
          </p:cNvGrpSpPr>
          <p:nvPr/>
        </p:nvGrpSpPr>
        <p:grpSpPr bwMode="auto">
          <a:xfrm>
            <a:off x="1377950" y="5843587"/>
            <a:ext cx="6546850" cy="657225"/>
            <a:chOff x="388" y="3427"/>
            <a:chExt cx="4124" cy="414"/>
          </a:xfrm>
        </p:grpSpPr>
        <p:sp>
          <p:nvSpPr>
            <p:cNvPr id="77" name="Text Box 4"/>
            <p:cNvSpPr txBox="1">
              <a:spLocks noChangeArrowheads="1"/>
            </p:cNvSpPr>
            <p:nvPr/>
          </p:nvSpPr>
          <p:spPr bwMode="auto">
            <a:xfrm>
              <a:off x="590" y="3453"/>
              <a:ext cx="3922" cy="388"/>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The </a:t>
              </a:r>
              <a:r>
                <a:rPr lang="en-US" sz="2000" u="sng" dirty="0">
                  <a:solidFill>
                    <a:srgbClr val="FFFFFF"/>
                  </a:solidFill>
                  <a:effectLst/>
                  <a:latin typeface="Arial Narrow" pitchFamily="34" charset="0"/>
                </a:rPr>
                <a:t>universe</a:t>
              </a:r>
              <a:r>
                <a:rPr lang="en-US" sz="2000" dirty="0">
                  <a:solidFill>
                    <a:srgbClr val="FFFFFF"/>
                  </a:solidFill>
                  <a:effectLst/>
                  <a:latin typeface="Arial Narrow" pitchFamily="34" charset="0"/>
                </a:rPr>
                <a:t> was created after the pattern of a </a:t>
              </a:r>
              <a:r>
                <a:rPr lang="en-US" sz="2000" u="sng" dirty="0">
                  <a:solidFill>
                    <a:srgbClr val="FFFFFF"/>
                  </a:solidFill>
                  <a:effectLst/>
                  <a:latin typeface="Arial Narrow" pitchFamily="34" charset="0"/>
                </a:rPr>
                <a:t>human being</a:t>
              </a:r>
              <a:r>
                <a:rPr lang="en-US" sz="2000" dirty="0">
                  <a:solidFill>
                    <a:srgbClr val="FFFFFF"/>
                  </a:solidFill>
                  <a:effectLst/>
                  <a:latin typeface="Arial Narrow" pitchFamily="34" charset="0"/>
                </a:rPr>
                <a:t>, who is in the image of </a:t>
              </a:r>
              <a:r>
                <a:rPr lang="en-US" sz="2000" u="sng" dirty="0">
                  <a:solidFill>
                    <a:srgbClr val="FFFFFF"/>
                  </a:solidFill>
                  <a:effectLst/>
                  <a:latin typeface="Arial Narrow" pitchFamily="34" charset="0"/>
                </a:rPr>
                <a:t>God’s</a:t>
              </a:r>
              <a:r>
                <a:rPr lang="en-US" sz="2000" dirty="0">
                  <a:solidFill>
                    <a:srgbClr val="FFFFFF"/>
                  </a:solidFill>
                  <a:effectLst/>
                  <a:latin typeface="Arial Narrow" pitchFamily="34" charset="0"/>
                </a:rPr>
                <a:t> dual characteristics.</a:t>
              </a:r>
              <a:endParaRPr lang="en-US" sz="2000" b="0" u="sng" dirty="0">
                <a:solidFill>
                  <a:srgbClr val="FFFFFF"/>
                </a:solidFill>
                <a:effectLst/>
                <a:latin typeface="Arial Narrow" pitchFamily="34" charset="0"/>
              </a:endParaRPr>
            </a:p>
          </p:txBody>
        </p:sp>
        <p:sp>
          <p:nvSpPr>
            <p:cNvPr id="78" name="Text Box 5"/>
            <p:cNvSpPr txBox="1">
              <a:spLocks noChangeArrowheads="1"/>
            </p:cNvSpPr>
            <p:nvPr/>
          </p:nvSpPr>
          <p:spPr bwMode="auto">
            <a:xfrm>
              <a:off x="388" y="3427"/>
              <a:ext cx="236" cy="369"/>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63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1000" fill="hold"/>
                                        <p:tgtEl>
                                          <p:spTgt spid="59"/>
                                        </p:tgtEl>
                                        <p:attrNameLst>
                                          <p:attrName>ppt_w</p:attrName>
                                        </p:attrNameLst>
                                      </p:cBhvr>
                                      <p:tavLst>
                                        <p:tav tm="0">
                                          <p:val>
                                            <p:strVal val="#ppt_w*0.70"/>
                                          </p:val>
                                        </p:tav>
                                        <p:tav tm="100000">
                                          <p:val>
                                            <p:strVal val="#ppt_w"/>
                                          </p:val>
                                        </p:tav>
                                      </p:tavLst>
                                    </p:anim>
                                    <p:anim calcmode="lin" valueType="num">
                                      <p:cBhvr>
                                        <p:cTn id="8" dur="1000" fill="hold"/>
                                        <p:tgtEl>
                                          <p:spTgt spid="59"/>
                                        </p:tgtEl>
                                        <p:attrNameLst>
                                          <p:attrName>ppt_h</p:attrName>
                                        </p:attrNameLst>
                                      </p:cBhvr>
                                      <p:tavLst>
                                        <p:tav tm="0">
                                          <p:val>
                                            <p:strVal val="#ppt_h"/>
                                          </p:val>
                                        </p:tav>
                                        <p:tav tm="100000">
                                          <p:val>
                                            <p:strVal val="#ppt_h"/>
                                          </p:val>
                                        </p:tav>
                                      </p:tavLst>
                                    </p:anim>
                                    <p:animEffect transition="in" filter="fade">
                                      <p:cBhvr>
                                        <p:cTn id="9" dur="1000"/>
                                        <p:tgtEl>
                                          <p:spTgt spid="5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barn(outVertical)">
                                      <p:cBhvr>
                                        <p:cTn id="14" dur="500"/>
                                        <p:tgtEl>
                                          <p:spTgt spid="7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1000"/>
                                        <p:tgtEl>
                                          <p:spTgt spid="62"/>
                                        </p:tgtEl>
                                      </p:cBhvr>
                                    </p:animEffect>
                                  </p:childTnLst>
                                </p:cTn>
                              </p:par>
                              <p:par>
                                <p:cTn id="20" presetID="17" presetClass="entr" presetSubtype="10" fill="hold" grpId="0" nodeType="withEffect">
                                  <p:stCondLst>
                                    <p:cond delay="500"/>
                                  </p:stCondLst>
                                  <p:childTnLst>
                                    <p:set>
                                      <p:cBhvr>
                                        <p:cTn id="21" dur="1" fill="hold">
                                          <p:stCondLst>
                                            <p:cond delay="0"/>
                                          </p:stCondLst>
                                        </p:cTn>
                                        <p:tgtEl>
                                          <p:spTgt spid="63"/>
                                        </p:tgtEl>
                                        <p:attrNameLst>
                                          <p:attrName>style.visibility</p:attrName>
                                        </p:attrNameLst>
                                      </p:cBhvr>
                                      <p:to>
                                        <p:strVal val="visible"/>
                                      </p:to>
                                    </p:set>
                                    <p:anim calcmode="lin" valueType="num">
                                      <p:cBhvr>
                                        <p:cTn id="22" dur="1000" fill="hold"/>
                                        <p:tgtEl>
                                          <p:spTgt spid="63"/>
                                        </p:tgtEl>
                                        <p:attrNameLst>
                                          <p:attrName>ppt_w</p:attrName>
                                        </p:attrNameLst>
                                      </p:cBhvr>
                                      <p:tavLst>
                                        <p:tav tm="0">
                                          <p:val>
                                            <p:fltVal val="0"/>
                                          </p:val>
                                        </p:tav>
                                        <p:tav tm="100000">
                                          <p:val>
                                            <p:strVal val="#ppt_w"/>
                                          </p:val>
                                        </p:tav>
                                      </p:tavLst>
                                    </p:anim>
                                    <p:anim calcmode="lin" valueType="num">
                                      <p:cBhvr>
                                        <p:cTn id="23" dur="1000" fill="hold"/>
                                        <p:tgtEl>
                                          <p:spTgt spid="63"/>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272" fill="hold" nodeType="clickEffect">
                                  <p:stCondLst>
                                    <p:cond delay="0"/>
                                  </p:stCondLst>
                                  <p:childTnLst>
                                    <p:set>
                                      <p:cBhvr>
                                        <p:cTn id="27" dur="1" fill="hold">
                                          <p:stCondLst>
                                            <p:cond delay="0"/>
                                          </p:stCondLst>
                                        </p:cTn>
                                        <p:tgtEl>
                                          <p:spTgt spid="79"/>
                                        </p:tgtEl>
                                        <p:attrNameLst>
                                          <p:attrName>style.visibility</p:attrName>
                                        </p:attrNameLst>
                                      </p:cBhvr>
                                      <p:to>
                                        <p:strVal val="visible"/>
                                      </p:to>
                                    </p:set>
                                    <p:anim calcmode="lin" valueType="num">
                                      <p:cBhvr>
                                        <p:cTn id="28" dur="500" fill="hold"/>
                                        <p:tgtEl>
                                          <p:spTgt spid="79"/>
                                        </p:tgtEl>
                                        <p:attrNameLst>
                                          <p:attrName>ppt_w</p:attrName>
                                        </p:attrNameLst>
                                      </p:cBhvr>
                                      <p:tavLst>
                                        <p:tav tm="0">
                                          <p:val>
                                            <p:strVal val="2/3*#ppt_w"/>
                                          </p:val>
                                        </p:tav>
                                        <p:tav tm="100000">
                                          <p:val>
                                            <p:strVal val="#ppt_w"/>
                                          </p:val>
                                        </p:tav>
                                      </p:tavLst>
                                    </p:anim>
                                    <p:anim calcmode="lin" valueType="num">
                                      <p:cBhvr>
                                        <p:cTn id="29" dur="500" fill="hold"/>
                                        <p:tgtEl>
                                          <p:spTgt spid="79"/>
                                        </p:tgtEl>
                                        <p:attrNameLst>
                                          <p:attrName>ppt_h</p:attrName>
                                        </p:attrNameLst>
                                      </p:cBhvr>
                                      <p:tavLst>
                                        <p:tav tm="0">
                                          <p:val>
                                            <p:strVal val="2/3*#ppt_h"/>
                                          </p:val>
                                        </p:tav>
                                        <p:tav tm="100000">
                                          <p:val>
                                            <p:strVal val="#ppt_h"/>
                                          </p:val>
                                        </p:tav>
                                      </p:tavLst>
                                    </p:anim>
                                  </p:childTnLst>
                                </p:cTn>
                              </p:par>
                              <p:par>
                                <p:cTn id="30" presetID="23" presetClass="entr" presetSubtype="272" fill="hold" nodeType="withEffect">
                                  <p:stCondLst>
                                    <p:cond delay="0"/>
                                  </p:stCondLst>
                                  <p:childTnLst>
                                    <p:set>
                                      <p:cBhvr>
                                        <p:cTn id="31" dur="1" fill="hold">
                                          <p:stCondLst>
                                            <p:cond delay="0"/>
                                          </p:stCondLst>
                                        </p:cTn>
                                        <p:tgtEl>
                                          <p:spTgt spid="71"/>
                                        </p:tgtEl>
                                        <p:attrNameLst>
                                          <p:attrName>style.visibility</p:attrName>
                                        </p:attrNameLst>
                                      </p:cBhvr>
                                      <p:to>
                                        <p:strVal val="visible"/>
                                      </p:to>
                                    </p:set>
                                    <p:anim calcmode="lin" valueType="num">
                                      <p:cBhvr>
                                        <p:cTn id="32" dur="500" fill="hold"/>
                                        <p:tgtEl>
                                          <p:spTgt spid="71"/>
                                        </p:tgtEl>
                                        <p:attrNameLst>
                                          <p:attrName>ppt_w</p:attrName>
                                        </p:attrNameLst>
                                      </p:cBhvr>
                                      <p:tavLst>
                                        <p:tav tm="0">
                                          <p:val>
                                            <p:strVal val="2/3*#ppt_w"/>
                                          </p:val>
                                        </p:tav>
                                        <p:tav tm="100000">
                                          <p:val>
                                            <p:strVal val="#ppt_w"/>
                                          </p:val>
                                        </p:tav>
                                      </p:tavLst>
                                    </p:anim>
                                    <p:anim calcmode="lin" valueType="num">
                                      <p:cBhvr>
                                        <p:cTn id="33" dur="500" fill="hold"/>
                                        <p:tgtEl>
                                          <p:spTgt spid="71"/>
                                        </p:tgtEl>
                                        <p:attrNameLst>
                                          <p:attrName>ppt_h</p:attrName>
                                        </p:attrNameLst>
                                      </p:cBhvr>
                                      <p:tavLst>
                                        <p:tav tm="0">
                                          <p:val>
                                            <p:strVal val="2/3*#ppt_h"/>
                                          </p:val>
                                        </p:tav>
                                        <p:tav tm="100000">
                                          <p:val>
                                            <p:strVal val="#ppt_h"/>
                                          </p:val>
                                        </p:tav>
                                      </p:tavLst>
                                    </p:anim>
                                  </p:childTnLst>
                                </p:cTn>
                              </p:par>
                              <p:par>
                                <p:cTn id="34" presetID="10" presetClass="entr" presetSubtype="0" fill="hold" grpId="0" nodeType="with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fade">
                                      <p:cBhvr>
                                        <p:cTn id="36" dur="2000"/>
                                        <p:tgtEl>
                                          <p:spTgt spid="60"/>
                                        </p:tgtEl>
                                      </p:cBhvr>
                                    </p:animEffect>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0" nodeType="clickEffect">
                                  <p:stCondLst>
                                    <p:cond delay="0"/>
                                  </p:stCondLst>
                                  <p:childTnLst>
                                    <p:set>
                                      <p:cBhvr>
                                        <p:cTn id="40" dur="1" fill="hold">
                                          <p:stCondLst>
                                            <p:cond delay="0"/>
                                          </p:stCondLst>
                                        </p:cTn>
                                        <p:tgtEl>
                                          <p:spTgt spid="61"/>
                                        </p:tgtEl>
                                        <p:attrNameLst>
                                          <p:attrName>style.visibility</p:attrName>
                                        </p:attrNameLst>
                                      </p:cBhvr>
                                      <p:to>
                                        <p:strVal val="visible"/>
                                      </p:to>
                                    </p:set>
                                    <p:anim calcmode="lin" valueType="num">
                                      <p:cBhvr>
                                        <p:cTn id="41" dur="1000" fill="hold"/>
                                        <p:tgtEl>
                                          <p:spTgt spid="61"/>
                                        </p:tgtEl>
                                        <p:attrNameLst>
                                          <p:attrName>ppt_w</p:attrName>
                                        </p:attrNameLst>
                                      </p:cBhvr>
                                      <p:tavLst>
                                        <p:tav tm="0">
                                          <p:val>
                                            <p:fltVal val="0"/>
                                          </p:val>
                                        </p:tav>
                                        <p:tav tm="100000">
                                          <p:val>
                                            <p:strVal val="#ppt_w"/>
                                          </p:val>
                                        </p:tav>
                                      </p:tavLst>
                                    </p:anim>
                                    <p:anim calcmode="lin" valueType="num">
                                      <p:cBhvr>
                                        <p:cTn id="42" dur="1000" fill="hold"/>
                                        <p:tgtEl>
                                          <p:spTgt spid="61"/>
                                        </p:tgtEl>
                                        <p:attrNameLst>
                                          <p:attrName>ppt_h</p:attrName>
                                        </p:attrNameLst>
                                      </p:cBhvr>
                                      <p:tavLst>
                                        <p:tav tm="0">
                                          <p:val>
                                            <p:fltVal val="0"/>
                                          </p:val>
                                        </p:tav>
                                        <p:tav tm="100000">
                                          <p:val>
                                            <p:strVal val="#ppt_h"/>
                                          </p:val>
                                        </p:tav>
                                      </p:tavLst>
                                    </p:anim>
                                  </p:childTnLst>
                                </p:cTn>
                              </p:par>
                              <p:par>
                                <p:cTn id="43" presetID="10" presetClass="entr" presetSubtype="0" fill="hold" nodeType="with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2000"/>
                                        <p:tgtEl>
                                          <p:spTgt spid="6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fade">
                                      <p:cBhvr>
                                        <p:cTn id="48" dur="1000"/>
                                        <p:tgtEl>
                                          <p:spTgt spid="67"/>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74"/>
                                        </p:tgtEl>
                                        <p:attrNameLst>
                                          <p:attrName>style.visibility</p:attrName>
                                        </p:attrNameLst>
                                      </p:cBhvr>
                                      <p:to>
                                        <p:strVal val="visible"/>
                                      </p:to>
                                    </p:set>
                                    <p:animEffect transition="in" filter="fade">
                                      <p:cBhvr>
                                        <p:cTn id="51" dur="1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animBg="1"/>
      <p:bldP spid="61" grpId="0"/>
      <p:bldP spid="62" grpId="0" animBg="1"/>
      <p:bldP spid="63" grpId="0"/>
      <p:bldP spid="67" grpId="0"/>
      <p:bldP spid="7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37" name="WordArt 72"/>
          <p:cNvSpPr>
            <a:spLocks noChangeArrowheads="1" noChangeShapeType="1" noTextEdit="1"/>
          </p:cNvSpPr>
          <p:nvPr/>
        </p:nvSpPr>
        <p:spPr bwMode="auto">
          <a:xfrm>
            <a:off x="7772400" y="2286000"/>
            <a:ext cx="381000" cy="1783080"/>
          </a:xfrm>
          <a:prstGeom prst="rect">
            <a:avLst/>
          </a:prstGeom>
        </p:spPr>
        <p:txBody>
          <a:bodyPr wrap="none" fromWordArt="1">
            <a:prstTxWarp prst="textPlain">
              <a:avLst>
                <a:gd name="adj" fmla="val 50000"/>
              </a:avLst>
            </a:prstTxWarp>
          </a:bodyPr>
          <a:lstStyle/>
          <a:p>
            <a:r>
              <a:rPr lang="en-US" sz="3600" b="0" u="none" kern="10" dirty="0">
                <a:ln w="9525">
                  <a:noFill/>
                  <a:round/>
                  <a:headEnd/>
                  <a:tailEnd/>
                </a:ln>
                <a:solidFill>
                  <a:srgbClr val="6000A2"/>
                </a:solidFill>
                <a:latin typeface="Times New Roman"/>
                <a:cs typeface="Times New Roman"/>
              </a:rPr>
              <a:t>}</a:t>
            </a:r>
          </a:p>
        </p:txBody>
      </p:sp>
      <p:sp>
        <p:nvSpPr>
          <p:cNvPr id="36" name="L-Shape 35"/>
          <p:cNvSpPr/>
          <p:nvPr/>
        </p:nvSpPr>
        <p:spPr bwMode="auto">
          <a:xfrm rot="2651303">
            <a:off x="5678573" y="2353332"/>
            <a:ext cx="1527994" cy="1608975"/>
          </a:xfrm>
          <a:prstGeom prst="corner">
            <a:avLst>
              <a:gd name="adj1" fmla="val 3673"/>
              <a:gd name="adj2" fmla="val 3410"/>
            </a:avLst>
          </a:prstGeom>
          <a:solidFill>
            <a:srgbClr val="99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75000"/>
              </a:lnSpc>
              <a:spcBef>
                <a:spcPct val="0"/>
              </a:spcBef>
              <a:spcAft>
                <a:spcPct val="0"/>
              </a:spcAft>
              <a:buClrTx/>
              <a:buSzTx/>
              <a:buFontTx/>
              <a:buNone/>
              <a:tabLst/>
            </a:pPr>
            <a:endParaRPr kumimoji="0" lang="en-US" sz="2700" b="0" i="0" u="none" strike="noStrike" cap="none" normalizeH="0" baseline="0" dirty="0">
              <a:noFill/>
              <a:effectLst/>
              <a:latin typeface="Impact" pitchFamily="34" charset="0"/>
            </a:endParaRPr>
          </a:p>
        </p:txBody>
      </p:sp>
      <p:sp>
        <p:nvSpPr>
          <p:cNvPr id="52" name="L-Shape 51"/>
          <p:cNvSpPr/>
          <p:nvPr/>
        </p:nvSpPr>
        <p:spPr bwMode="auto">
          <a:xfrm rot="2651303">
            <a:off x="3080433" y="2357202"/>
            <a:ext cx="1527994" cy="1608975"/>
          </a:xfrm>
          <a:prstGeom prst="corner">
            <a:avLst>
              <a:gd name="adj1" fmla="val 3673"/>
              <a:gd name="adj2" fmla="val 3410"/>
            </a:avLst>
          </a:prstGeom>
          <a:solidFill>
            <a:srgbClr val="99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75000"/>
              </a:lnSpc>
              <a:spcBef>
                <a:spcPct val="0"/>
              </a:spcBef>
              <a:spcAft>
                <a:spcPct val="0"/>
              </a:spcAft>
              <a:buClrTx/>
              <a:buSzTx/>
              <a:buFontTx/>
              <a:buNone/>
              <a:tabLst/>
            </a:pPr>
            <a:endParaRPr kumimoji="0" lang="en-US" sz="2700" b="0" i="0" u="none" strike="noStrike" cap="none" normalizeH="0" baseline="0" dirty="0">
              <a:noFill/>
              <a:effectLst/>
              <a:latin typeface="Impact" pitchFamily="34" charset="0"/>
            </a:endParaRPr>
          </a:p>
        </p:txBody>
      </p:sp>
      <p:sp>
        <p:nvSpPr>
          <p:cNvPr id="271362" name="Rectangle 2"/>
          <p:cNvSpPr>
            <a:spLocks noChangeArrowheads="1"/>
          </p:cNvSpPr>
          <p:nvPr/>
        </p:nvSpPr>
        <p:spPr bwMode="auto">
          <a:xfrm>
            <a:off x="0" y="5638800"/>
            <a:ext cx="9144000" cy="1219200"/>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271449" name="Oval 89"/>
          <p:cNvSpPr>
            <a:spLocks noChangeArrowheads="1"/>
          </p:cNvSpPr>
          <p:nvPr/>
        </p:nvSpPr>
        <p:spPr bwMode="auto">
          <a:xfrm>
            <a:off x="6096000" y="1158875"/>
            <a:ext cx="1655763" cy="1676400"/>
          </a:xfrm>
          <a:prstGeom prst="ellipse">
            <a:avLst/>
          </a:prstGeom>
          <a:blipFill>
            <a:blip r:embed="rId3" cstate="print"/>
            <a:stretch>
              <a:fillRect/>
            </a:stretch>
          </a:blipFill>
          <a:ln w="28575">
            <a:solidFill>
              <a:srgbClr val="FFFF99">
                <a:alpha val="40000"/>
              </a:srgbClr>
            </a:solidFill>
            <a:round/>
            <a:headEnd/>
            <a:tailEnd/>
          </a:ln>
          <a:effectLst/>
          <a:scene3d>
            <a:camera prst="orthographicFront"/>
            <a:lightRig rig="legacyNormal3" dir="t"/>
          </a:scene3d>
          <a:sp3d extrusionH="608000" prstMaterial="legacyMatte">
            <a:bevelT w="13500" h="13500" prst="angle"/>
            <a:bevelB w="13500" h="13500" prst="angle"/>
            <a:extrusionClr>
              <a:srgbClr val="FF99FF"/>
            </a:extrusionClr>
          </a:sp3d>
        </p:spPr>
        <p:txBody>
          <a:bodyPr wrap="none" anchor="ctr">
            <a:flatTx/>
          </a:bodyPr>
          <a:lstStyle/>
          <a:p>
            <a:pPr algn="ctr">
              <a:lnSpc>
                <a:spcPct val="85000"/>
              </a:lnSpc>
            </a:pPr>
            <a:r>
              <a:rPr lang="en-US" sz="2800" b="0" dirty="0">
                <a:ln>
                  <a:solidFill>
                    <a:schemeClr val="accent6">
                      <a:lumMod val="50000"/>
                    </a:schemeClr>
                  </a:solidFill>
                </a:ln>
                <a:solidFill>
                  <a:srgbClr val="FFFFFF"/>
                </a:solidFill>
                <a:effectLst/>
                <a:latin typeface="Impact" pitchFamily="34" charset="0"/>
              </a:rPr>
              <a:t>In-</a:t>
            </a:r>
          </a:p>
          <a:p>
            <a:pPr algn="ctr">
              <a:lnSpc>
                <a:spcPct val="85000"/>
              </a:lnSpc>
            </a:pPr>
            <a:r>
              <a:rPr lang="en-US" sz="2800" b="0" dirty="0">
                <a:ln>
                  <a:solidFill>
                    <a:schemeClr val="accent6">
                      <a:lumMod val="50000"/>
                    </a:schemeClr>
                  </a:solidFill>
                </a:ln>
                <a:solidFill>
                  <a:srgbClr val="FFFFFF"/>
                </a:solidFill>
                <a:effectLst/>
                <a:latin typeface="Impact" pitchFamily="34" charset="0"/>
              </a:rPr>
              <a:t>corporeal</a:t>
            </a:r>
          </a:p>
          <a:p>
            <a:pPr algn="ctr">
              <a:lnSpc>
                <a:spcPct val="85000"/>
              </a:lnSpc>
            </a:pPr>
            <a:r>
              <a:rPr lang="en-US" sz="2800" b="0" dirty="0">
                <a:ln>
                  <a:solidFill>
                    <a:schemeClr val="accent6">
                      <a:lumMod val="50000"/>
                    </a:schemeClr>
                  </a:solidFill>
                </a:ln>
                <a:solidFill>
                  <a:srgbClr val="FFFFFF"/>
                </a:solidFill>
                <a:effectLst/>
                <a:latin typeface="Impact" pitchFamily="34" charset="0"/>
              </a:rPr>
              <a:t>world</a:t>
            </a:r>
          </a:p>
        </p:txBody>
      </p:sp>
      <p:sp>
        <p:nvSpPr>
          <p:cNvPr id="271450" name="Oval 90"/>
          <p:cNvSpPr>
            <a:spLocks noChangeArrowheads="1"/>
          </p:cNvSpPr>
          <p:nvPr/>
        </p:nvSpPr>
        <p:spPr bwMode="auto">
          <a:xfrm>
            <a:off x="6096000" y="3505200"/>
            <a:ext cx="1655763" cy="1676400"/>
          </a:xfrm>
          <a:prstGeom prst="ellipse">
            <a:avLst/>
          </a:prstGeom>
          <a:blipFill>
            <a:blip r:embed="rId4" cstate="print"/>
            <a:stretch>
              <a:fillRect/>
            </a:stretch>
          </a:blipFill>
          <a:ln w="9525">
            <a:round/>
            <a:headEnd/>
            <a:tailEnd/>
          </a:ln>
          <a:effectLst/>
          <a:scene3d>
            <a:camera prst="orthographicFront"/>
            <a:lightRig rig="legacyNormal3" dir="t"/>
          </a:scene3d>
          <a:sp3d extrusionH="608000" prstMaterial="legacyMatte">
            <a:bevelT w="13500" h="13500" prst="angle"/>
            <a:bevelB w="13500" h="13500" prst="angle"/>
            <a:extrusionClr>
              <a:srgbClr val="CCFF99"/>
            </a:extrusionClr>
          </a:sp3d>
        </p:spPr>
        <p:txBody>
          <a:bodyPr wrap="none" anchor="ctr">
            <a:flatTx/>
          </a:bodyPr>
          <a:lstStyle/>
          <a:p>
            <a:pPr algn="ctr">
              <a:lnSpc>
                <a:spcPct val="85000"/>
              </a:lnSpc>
            </a:pPr>
            <a:endParaRPr lang="en-US" sz="1400" b="0">
              <a:solidFill>
                <a:srgbClr val="003300"/>
              </a:solidFill>
              <a:effectLst/>
              <a:latin typeface="Impact" pitchFamily="34" charset="0"/>
            </a:endParaRPr>
          </a:p>
          <a:p>
            <a:pPr algn="ctr">
              <a:lnSpc>
                <a:spcPct val="85000"/>
              </a:lnSpc>
            </a:pPr>
            <a:r>
              <a:rPr lang="en-US" sz="2800" b="0">
                <a:ln>
                  <a:solidFill>
                    <a:srgbClr val="000000"/>
                  </a:solidFill>
                </a:ln>
                <a:solidFill>
                  <a:srgbClr val="FFFFFF"/>
                </a:solidFill>
                <a:effectLst/>
                <a:latin typeface="Impact" pitchFamily="34" charset="0"/>
              </a:rPr>
              <a:t>Corporeal</a:t>
            </a:r>
          </a:p>
          <a:p>
            <a:pPr algn="ctr">
              <a:lnSpc>
                <a:spcPct val="85000"/>
              </a:lnSpc>
            </a:pPr>
            <a:r>
              <a:rPr lang="en-US" sz="2800" b="0">
                <a:ln>
                  <a:solidFill>
                    <a:srgbClr val="000000"/>
                  </a:solidFill>
                </a:ln>
                <a:solidFill>
                  <a:srgbClr val="FFFFFF"/>
                </a:solidFill>
                <a:effectLst/>
                <a:latin typeface="Impact" pitchFamily="34" charset="0"/>
              </a:rPr>
              <a:t>world</a:t>
            </a:r>
          </a:p>
        </p:txBody>
      </p:sp>
      <p:grpSp>
        <p:nvGrpSpPr>
          <p:cNvPr id="2" name="Group 163"/>
          <p:cNvGrpSpPr>
            <a:grpSpLocks/>
          </p:cNvGrpSpPr>
          <p:nvPr/>
        </p:nvGrpSpPr>
        <p:grpSpPr bwMode="auto">
          <a:xfrm>
            <a:off x="761161" y="5714999"/>
            <a:ext cx="7849439" cy="914401"/>
            <a:chOff x="337" y="3289"/>
            <a:chExt cx="4517" cy="576"/>
          </a:xfrm>
        </p:grpSpPr>
        <p:sp>
          <p:nvSpPr>
            <p:cNvPr id="271364" name="Text Box 4"/>
            <p:cNvSpPr txBox="1">
              <a:spLocks noChangeArrowheads="1"/>
            </p:cNvSpPr>
            <p:nvPr/>
          </p:nvSpPr>
          <p:spPr bwMode="auto">
            <a:xfrm>
              <a:off x="337" y="3289"/>
              <a:ext cx="222" cy="369"/>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63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271363" name="Text Box 3"/>
            <p:cNvSpPr txBox="1">
              <a:spLocks noChangeArrowheads="1"/>
            </p:cNvSpPr>
            <p:nvPr/>
          </p:nvSpPr>
          <p:spPr bwMode="auto">
            <a:xfrm>
              <a:off x="528" y="3312"/>
              <a:ext cx="4326" cy="553"/>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Hence, corresponding to the human </a:t>
              </a:r>
              <a:r>
                <a:rPr lang="en-US" sz="2000" u="sng" dirty="0">
                  <a:solidFill>
                    <a:srgbClr val="FFFFFF"/>
                  </a:solidFill>
                  <a:effectLst/>
                  <a:latin typeface="Arial Narrow" pitchFamily="34" charset="0"/>
                </a:rPr>
                <a:t>mind</a:t>
              </a:r>
              <a:r>
                <a:rPr lang="en-US" sz="2000" dirty="0">
                  <a:solidFill>
                    <a:srgbClr val="FFFFFF"/>
                  </a:solidFill>
                  <a:effectLst/>
                  <a:latin typeface="Arial Narrow" pitchFamily="34" charset="0"/>
                </a:rPr>
                <a:t> and </a:t>
              </a:r>
              <a:r>
                <a:rPr lang="en-US" sz="2000" u="sng" dirty="0">
                  <a:solidFill>
                    <a:srgbClr val="FFFFFF"/>
                  </a:solidFill>
                  <a:effectLst/>
                  <a:latin typeface="Arial Narrow" pitchFamily="34" charset="0"/>
                </a:rPr>
                <a:t>body</a:t>
              </a:r>
              <a:r>
                <a:rPr lang="en-US" sz="2000" dirty="0">
                  <a:solidFill>
                    <a:srgbClr val="FFFFFF"/>
                  </a:solidFill>
                  <a:effectLst/>
                  <a:latin typeface="Arial Narrow" pitchFamily="34" charset="0"/>
                </a:rPr>
                <a:t>, the universe consists of the </a:t>
              </a:r>
              <a:r>
                <a:rPr lang="en-US" sz="2000" u="sng" dirty="0">
                  <a:solidFill>
                    <a:srgbClr val="FFFFFF"/>
                  </a:solidFill>
                  <a:effectLst/>
                  <a:latin typeface="Arial Narrow" pitchFamily="34" charset="0"/>
                </a:rPr>
                <a:t>incorporeal world</a:t>
              </a:r>
              <a:r>
                <a:rPr lang="en-US" sz="2000" dirty="0">
                  <a:solidFill>
                    <a:srgbClr val="FFFFFF"/>
                  </a:solidFill>
                  <a:effectLst/>
                  <a:latin typeface="Arial Narrow" pitchFamily="34" charset="0"/>
                </a:rPr>
                <a:t> and the </a:t>
              </a:r>
              <a:r>
                <a:rPr lang="en-US" sz="2000" u="sng" dirty="0">
                  <a:solidFill>
                    <a:srgbClr val="FFFFFF"/>
                  </a:solidFill>
                  <a:effectLst/>
                  <a:latin typeface="Arial Narrow" pitchFamily="34" charset="0"/>
                </a:rPr>
                <a:t>corporeal world</a:t>
              </a:r>
              <a:r>
                <a:rPr lang="en-US" sz="2000" dirty="0">
                  <a:solidFill>
                    <a:srgbClr val="FFFFFF"/>
                  </a:solidFill>
                  <a:effectLst/>
                  <a:latin typeface="Arial Narrow" pitchFamily="34" charset="0"/>
                </a:rPr>
                <a:t>, both of which are real and substantial. The two worlds together form the </a:t>
              </a:r>
              <a:r>
                <a:rPr lang="en-US" sz="2000" u="sng" dirty="0">
                  <a:solidFill>
                    <a:srgbClr val="FFFFFF"/>
                  </a:solidFill>
                  <a:effectLst/>
                  <a:latin typeface="Arial Narrow" pitchFamily="34" charset="0"/>
                </a:rPr>
                <a:t>cosmos</a:t>
              </a:r>
              <a:r>
                <a:rPr lang="en-US" sz="2000" dirty="0">
                  <a:solidFill>
                    <a:srgbClr val="FFFFFF"/>
                  </a:solidFill>
                  <a:effectLst/>
                  <a:latin typeface="Arial Narrow" pitchFamily="34" charset="0"/>
                </a:rPr>
                <a:t>.</a:t>
              </a:r>
            </a:p>
          </p:txBody>
        </p:sp>
      </p:grpSp>
      <p:sp>
        <p:nvSpPr>
          <p:cNvPr id="34" name="Text Box 82"/>
          <p:cNvSpPr txBox="1">
            <a:spLocks noChangeArrowheads="1"/>
          </p:cNvSpPr>
          <p:nvPr/>
        </p:nvSpPr>
        <p:spPr bwMode="auto">
          <a:xfrm>
            <a:off x="8172660" y="1812925"/>
            <a:ext cx="437940" cy="2759075"/>
          </a:xfrm>
          <a:prstGeom prst="rect">
            <a:avLst/>
          </a:prstGeom>
          <a:noFill/>
          <a:ln w="9525">
            <a:noFill/>
            <a:miter lim="800000"/>
            <a:headEnd/>
            <a:tailEnd/>
          </a:ln>
          <a:effectLst>
            <a:outerShdw dist="12700" dir="2700000" algn="ctr" rotWithShape="0">
              <a:schemeClr val="bg1"/>
            </a:outerShdw>
          </a:effectLst>
        </p:spPr>
        <p:txBody>
          <a:bodyPr vert="wordArtVert" wrap="square" lIns="0" tIns="9144" rIns="0" bIns="9144" spcCol="0" anchor="t" anchorCtr="0">
            <a:spAutoFit/>
          </a:bodyPr>
          <a:lstStyle/>
          <a:p>
            <a:pPr algn="ctr"/>
            <a:r>
              <a:rPr lang="en-US" b="0">
                <a:solidFill>
                  <a:srgbClr val="0000FF"/>
                </a:solidFill>
                <a:effectLst/>
                <a:latin typeface="Impact" pitchFamily="34" charset="0"/>
              </a:rPr>
              <a:t>Cosmos</a:t>
            </a:r>
            <a:endParaRPr lang="en-US" b="0" dirty="0">
              <a:solidFill>
                <a:srgbClr val="0000FF"/>
              </a:solidFill>
              <a:effectLst/>
              <a:latin typeface="Impact" pitchFamily="34" charset="0"/>
            </a:endParaRPr>
          </a:p>
        </p:txBody>
      </p:sp>
      <p:sp>
        <p:nvSpPr>
          <p:cNvPr id="27" name="Text Box 10"/>
          <p:cNvSpPr txBox="1">
            <a:spLocks noChangeArrowheads="1"/>
          </p:cNvSpPr>
          <p:nvPr/>
        </p:nvSpPr>
        <p:spPr bwMode="auto">
          <a:xfrm>
            <a:off x="228600" y="151013"/>
            <a:ext cx="7086600" cy="458587"/>
          </a:xfrm>
          <a:prstGeom prst="rect">
            <a:avLst/>
          </a:prstGeom>
          <a:noFill/>
          <a:ln w="9525">
            <a:noFill/>
            <a:miter lim="800000"/>
            <a:headEnd/>
            <a:tailEnd/>
          </a:ln>
          <a:effectLst>
            <a:outerShdw dist="25400" dir="1593903" algn="ctr" rotWithShape="0">
              <a:schemeClr val="bg1"/>
            </a:outerShdw>
          </a:effectLst>
        </p:spPr>
        <p:txBody>
          <a:bodyPr wrap="square">
            <a:spAutoFit/>
          </a:bodyPr>
          <a:lstStyle/>
          <a:p>
            <a:pPr>
              <a:lnSpc>
                <a:spcPct val="85000"/>
              </a:lnSpc>
            </a:pPr>
            <a:r>
              <a:rPr lang="en-US" sz="2800" b="0" u="sng">
                <a:solidFill>
                  <a:srgbClr val="000099"/>
                </a:solidFill>
                <a:effectLst/>
                <a:latin typeface="Impact" pitchFamily="34" charset="0"/>
              </a:rPr>
              <a:t>The incorporeal </a:t>
            </a:r>
            <a:r>
              <a:rPr lang="en-US" sz="2800" b="0" u="sng" dirty="0">
                <a:solidFill>
                  <a:srgbClr val="000099"/>
                </a:solidFill>
                <a:effectLst/>
                <a:latin typeface="Impact" pitchFamily="34" charset="0"/>
              </a:rPr>
              <a:t>w</a:t>
            </a:r>
            <a:r>
              <a:rPr lang="en-US" sz="2800" b="0" u="sng">
                <a:solidFill>
                  <a:srgbClr val="000099"/>
                </a:solidFill>
                <a:effectLst/>
                <a:latin typeface="Impact" pitchFamily="34" charset="0"/>
              </a:rPr>
              <a:t>orld </a:t>
            </a:r>
            <a:r>
              <a:rPr lang="en-US" sz="2800" b="0" u="sng" dirty="0">
                <a:solidFill>
                  <a:srgbClr val="000099"/>
                </a:solidFill>
                <a:effectLst/>
                <a:latin typeface="Impact" pitchFamily="34" charset="0"/>
              </a:rPr>
              <a:t>and </a:t>
            </a:r>
            <a:r>
              <a:rPr lang="en-US" sz="2800" b="0" u="sng">
                <a:solidFill>
                  <a:srgbClr val="000099"/>
                </a:solidFill>
                <a:effectLst/>
                <a:latin typeface="Impact" pitchFamily="34" charset="0"/>
              </a:rPr>
              <a:t>the corporeal world</a:t>
            </a:r>
          </a:p>
        </p:txBody>
      </p:sp>
      <p:sp>
        <p:nvSpPr>
          <p:cNvPr id="28" name="AutoShape 91"/>
          <p:cNvSpPr>
            <a:spLocks noChangeArrowheads="1"/>
          </p:cNvSpPr>
          <p:nvPr/>
        </p:nvSpPr>
        <p:spPr bwMode="auto">
          <a:xfrm rot="-5400000">
            <a:off x="3868737" y="2933700"/>
            <a:ext cx="609600" cy="533400"/>
          </a:xfrm>
          <a:prstGeom prst="downArrow">
            <a:avLst>
              <a:gd name="adj1" fmla="val 50000"/>
              <a:gd name="adj2" fmla="val 43750"/>
            </a:avLst>
          </a:prstGeom>
          <a:gradFill rotWithShape="0">
            <a:gsLst>
              <a:gs pos="0">
                <a:srgbClr val="FFFFFF"/>
              </a:gs>
              <a:gs pos="100000">
                <a:srgbClr val="9900FF"/>
              </a:gs>
            </a:gsLst>
            <a:lin ang="0" scaled="1"/>
          </a:gradFill>
          <a:ln w="9525" algn="ctr">
            <a:solidFill>
              <a:srgbClr val="6600CC"/>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grpSp>
        <p:nvGrpSpPr>
          <p:cNvPr id="3" name="Group 170"/>
          <p:cNvGrpSpPr>
            <a:grpSpLocks/>
          </p:cNvGrpSpPr>
          <p:nvPr/>
        </p:nvGrpSpPr>
        <p:grpSpPr bwMode="auto">
          <a:xfrm>
            <a:off x="525462" y="2259012"/>
            <a:ext cx="1123950" cy="1882775"/>
            <a:chOff x="228" y="1254"/>
            <a:chExt cx="480" cy="1186"/>
          </a:xfrm>
        </p:grpSpPr>
        <p:sp>
          <p:nvSpPr>
            <p:cNvPr id="45" name="Freeform 171"/>
            <p:cNvSpPr>
              <a:spLocks/>
            </p:cNvSpPr>
            <p:nvPr/>
          </p:nvSpPr>
          <p:spPr bwMode="auto">
            <a:xfrm rot="5437268" flipH="1" flipV="1">
              <a:off x="34" y="1448"/>
              <a:ext cx="867" cy="480"/>
            </a:xfrm>
            <a:custGeom>
              <a:avLst/>
              <a:gdLst/>
              <a:ahLst/>
              <a:cxnLst>
                <a:cxn ang="0">
                  <a:pos x="405" y="1335"/>
                </a:cxn>
                <a:cxn ang="0">
                  <a:pos x="625" y="1501"/>
                </a:cxn>
                <a:cxn ang="0">
                  <a:pos x="758" y="1645"/>
                </a:cxn>
                <a:cxn ang="0">
                  <a:pos x="850" y="1845"/>
                </a:cxn>
                <a:cxn ang="0">
                  <a:pos x="892" y="2022"/>
                </a:cxn>
                <a:cxn ang="0">
                  <a:pos x="889" y="2178"/>
                </a:cxn>
                <a:cxn ang="0">
                  <a:pos x="839" y="2372"/>
                </a:cxn>
                <a:cxn ang="0">
                  <a:pos x="743" y="2544"/>
                </a:cxn>
                <a:cxn ang="0">
                  <a:pos x="604" y="2696"/>
                </a:cxn>
                <a:cxn ang="0">
                  <a:pos x="477" y="2782"/>
                </a:cxn>
                <a:cxn ang="0">
                  <a:pos x="338" y="2834"/>
                </a:cxn>
                <a:cxn ang="0">
                  <a:pos x="209" y="2849"/>
                </a:cxn>
                <a:cxn ang="0">
                  <a:pos x="0" y="2840"/>
                </a:cxn>
                <a:cxn ang="0">
                  <a:pos x="189" y="2879"/>
                </a:cxn>
                <a:cxn ang="0">
                  <a:pos x="366" y="2895"/>
                </a:cxn>
                <a:cxn ang="0">
                  <a:pos x="521" y="2890"/>
                </a:cxn>
                <a:cxn ang="0">
                  <a:pos x="687" y="2867"/>
                </a:cxn>
                <a:cxn ang="0">
                  <a:pos x="885" y="2816"/>
                </a:cxn>
                <a:cxn ang="0">
                  <a:pos x="1064" y="2740"/>
                </a:cxn>
                <a:cxn ang="0">
                  <a:pos x="1242" y="2638"/>
                </a:cxn>
                <a:cxn ang="0">
                  <a:pos x="1373" y="2533"/>
                </a:cxn>
                <a:cxn ang="0">
                  <a:pos x="1502" y="2411"/>
                </a:cxn>
                <a:cxn ang="0">
                  <a:pos x="1605" y="2283"/>
                </a:cxn>
                <a:cxn ang="0">
                  <a:pos x="1700" y="2145"/>
                </a:cxn>
                <a:cxn ang="0">
                  <a:pos x="1774" y="1993"/>
                </a:cxn>
                <a:cxn ang="0">
                  <a:pos x="1835" y="1823"/>
                </a:cxn>
                <a:cxn ang="0">
                  <a:pos x="1877" y="1651"/>
                </a:cxn>
                <a:cxn ang="0">
                  <a:pos x="1896" y="1468"/>
                </a:cxn>
                <a:cxn ang="0">
                  <a:pos x="1896" y="1298"/>
                </a:cxn>
                <a:cxn ang="0">
                  <a:pos x="1868" y="1094"/>
                </a:cxn>
                <a:cxn ang="0">
                  <a:pos x="1822" y="917"/>
                </a:cxn>
                <a:cxn ang="0">
                  <a:pos x="1757" y="767"/>
                </a:cxn>
                <a:cxn ang="0">
                  <a:pos x="1678" y="612"/>
                </a:cxn>
                <a:cxn ang="0">
                  <a:pos x="1569" y="462"/>
                </a:cxn>
                <a:cxn ang="0">
                  <a:pos x="1458" y="334"/>
                </a:cxn>
                <a:cxn ang="0">
                  <a:pos x="1345" y="231"/>
                </a:cxn>
                <a:cxn ang="0">
                  <a:pos x="1208" y="133"/>
                </a:cxn>
                <a:cxn ang="0">
                  <a:pos x="1092" y="70"/>
                </a:cxn>
                <a:cxn ang="0">
                  <a:pos x="981" y="31"/>
                </a:cxn>
                <a:cxn ang="0">
                  <a:pos x="835" y="3"/>
                </a:cxn>
                <a:cxn ang="0">
                  <a:pos x="710" y="3"/>
                </a:cxn>
                <a:cxn ang="0">
                  <a:pos x="552" y="33"/>
                </a:cxn>
                <a:cxn ang="0">
                  <a:pos x="425" y="94"/>
                </a:cxn>
                <a:cxn ang="0">
                  <a:pos x="309" y="177"/>
                </a:cxn>
                <a:cxn ang="0">
                  <a:pos x="209" y="286"/>
                </a:cxn>
                <a:cxn ang="0">
                  <a:pos x="133" y="416"/>
                </a:cxn>
                <a:cxn ang="0">
                  <a:pos x="89" y="569"/>
                </a:cxn>
                <a:cxn ang="0">
                  <a:pos x="76" y="732"/>
                </a:cxn>
                <a:cxn ang="0">
                  <a:pos x="105" y="904"/>
                </a:cxn>
                <a:cxn ang="0">
                  <a:pos x="172" y="1054"/>
                </a:cxn>
                <a:cxn ang="0">
                  <a:pos x="272" y="1196"/>
                </a:cxn>
              </a:cxnLst>
              <a:rect l="0" t="0" r="r" b="b"/>
              <a:pathLst>
                <a:path w="1899" h="2895">
                  <a:moveTo>
                    <a:pt x="338" y="1270"/>
                  </a:moveTo>
                  <a:lnTo>
                    <a:pt x="405" y="1335"/>
                  </a:lnTo>
                  <a:lnTo>
                    <a:pt x="475" y="1390"/>
                  </a:lnTo>
                  <a:lnTo>
                    <a:pt x="625" y="1501"/>
                  </a:lnTo>
                  <a:lnTo>
                    <a:pt x="702" y="1573"/>
                  </a:lnTo>
                  <a:lnTo>
                    <a:pt x="758" y="1645"/>
                  </a:lnTo>
                  <a:lnTo>
                    <a:pt x="817" y="1756"/>
                  </a:lnTo>
                  <a:lnTo>
                    <a:pt x="850" y="1845"/>
                  </a:lnTo>
                  <a:lnTo>
                    <a:pt x="881" y="1937"/>
                  </a:lnTo>
                  <a:lnTo>
                    <a:pt x="892" y="2022"/>
                  </a:lnTo>
                  <a:lnTo>
                    <a:pt x="894" y="2106"/>
                  </a:lnTo>
                  <a:lnTo>
                    <a:pt x="889" y="2178"/>
                  </a:lnTo>
                  <a:lnTo>
                    <a:pt x="872" y="2278"/>
                  </a:lnTo>
                  <a:lnTo>
                    <a:pt x="839" y="2372"/>
                  </a:lnTo>
                  <a:lnTo>
                    <a:pt x="798" y="2455"/>
                  </a:lnTo>
                  <a:lnTo>
                    <a:pt x="743" y="2544"/>
                  </a:lnTo>
                  <a:lnTo>
                    <a:pt x="665" y="2634"/>
                  </a:lnTo>
                  <a:lnTo>
                    <a:pt x="604" y="2696"/>
                  </a:lnTo>
                  <a:lnTo>
                    <a:pt x="541" y="2744"/>
                  </a:lnTo>
                  <a:lnTo>
                    <a:pt x="477" y="2782"/>
                  </a:lnTo>
                  <a:lnTo>
                    <a:pt x="410" y="2812"/>
                  </a:lnTo>
                  <a:lnTo>
                    <a:pt x="338" y="2834"/>
                  </a:lnTo>
                  <a:lnTo>
                    <a:pt x="261" y="2845"/>
                  </a:lnTo>
                  <a:lnTo>
                    <a:pt x="209" y="2849"/>
                  </a:lnTo>
                  <a:lnTo>
                    <a:pt x="148" y="2851"/>
                  </a:lnTo>
                  <a:lnTo>
                    <a:pt x="0" y="2840"/>
                  </a:lnTo>
                  <a:lnTo>
                    <a:pt x="109" y="2866"/>
                  </a:lnTo>
                  <a:lnTo>
                    <a:pt x="189" y="2879"/>
                  </a:lnTo>
                  <a:lnTo>
                    <a:pt x="277" y="2890"/>
                  </a:lnTo>
                  <a:lnTo>
                    <a:pt x="366" y="2895"/>
                  </a:lnTo>
                  <a:lnTo>
                    <a:pt x="442" y="2895"/>
                  </a:lnTo>
                  <a:lnTo>
                    <a:pt x="521" y="2890"/>
                  </a:lnTo>
                  <a:lnTo>
                    <a:pt x="608" y="2882"/>
                  </a:lnTo>
                  <a:lnTo>
                    <a:pt x="687" y="2867"/>
                  </a:lnTo>
                  <a:lnTo>
                    <a:pt x="782" y="2845"/>
                  </a:lnTo>
                  <a:lnTo>
                    <a:pt x="885" y="2816"/>
                  </a:lnTo>
                  <a:lnTo>
                    <a:pt x="985" y="2777"/>
                  </a:lnTo>
                  <a:lnTo>
                    <a:pt x="1064" y="2740"/>
                  </a:lnTo>
                  <a:lnTo>
                    <a:pt x="1151" y="2694"/>
                  </a:lnTo>
                  <a:lnTo>
                    <a:pt x="1242" y="2638"/>
                  </a:lnTo>
                  <a:lnTo>
                    <a:pt x="1308" y="2586"/>
                  </a:lnTo>
                  <a:lnTo>
                    <a:pt x="1373" y="2533"/>
                  </a:lnTo>
                  <a:lnTo>
                    <a:pt x="1441" y="2470"/>
                  </a:lnTo>
                  <a:lnTo>
                    <a:pt x="1502" y="2411"/>
                  </a:lnTo>
                  <a:lnTo>
                    <a:pt x="1552" y="2350"/>
                  </a:lnTo>
                  <a:lnTo>
                    <a:pt x="1605" y="2283"/>
                  </a:lnTo>
                  <a:lnTo>
                    <a:pt x="1652" y="2217"/>
                  </a:lnTo>
                  <a:lnTo>
                    <a:pt x="1700" y="2145"/>
                  </a:lnTo>
                  <a:lnTo>
                    <a:pt x="1738" y="2071"/>
                  </a:lnTo>
                  <a:lnTo>
                    <a:pt x="1774" y="1993"/>
                  </a:lnTo>
                  <a:lnTo>
                    <a:pt x="1807" y="1912"/>
                  </a:lnTo>
                  <a:lnTo>
                    <a:pt x="1835" y="1823"/>
                  </a:lnTo>
                  <a:lnTo>
                    <a:pt x="1860" y="1738"/>
                  </a:lnTo>
                  <a:lnTo>
                    <a:pt x="1877" y="1651"/>
                  </a:lnTo>
                  <a:lnTo>
                    <a:pt x="1890" y="1551"/>
                  </a:lnTo>
                  <a:lnTo>
                    <a:pt x="1896" y="1468"/>
                  </a:lnTo>
                  <a:lnTo>
                    <a:pt x="1899" y="1385"/>
                  </a:lnTo>
                  <a:lnTo>
                    <a:pt x="1896" y="1298"/>
                  </a:lnTo>
                  <a:lnTo>
                    <a:pt x="1884" y="1198"/>
                  </a:lnTo>
                  <a:lnTo>
                    <a:pt x="1868" y="1094"/>
                  </a:lnTo>
                  <a:lnTo>
                    <a:pt x="1846" y="1006"/>
                  </a:lnTo>
                  <a:lnTo>
                    <a:pt x="1822" y="917"/>
                  </a:lnTo>
                  <a:lnTo>
                    <a:pt x="1794" y="845"/>
                  </a:lnTo>
                  <a:lnTo>
                    <a:pt x="1757" y="767"/>
                  </a:lnTo>
                  <a:lnTo>
                    <a:pt x="1724" y="695"/>
                  </a:lnTo>
                  <a:lnTo>
                    <a:pt x="1678" y="612"/>
                  </a:lnTo>
                  <a:lnTo>
                    <a:pt x="1624" y="530"/>
                  </a:lnTo>
                  <a:lnTo>
                    <a:pt x="1569" y="462"/>
                  </a:lnTo>
                  <a:lnTo>
                    <a:pt x="1517" y="397"/>
                  </a:lnTo>
                  <a:lnTo>
                    <a:pt x="1458" y="334"/>
                  </a:lnTo>
                  <a:lnTo>
                    <a:pt x="1397" y="275"/>
                  </a:lnTo>
                  <a:lnTo>
                    <a:pt x="1345" y="231"/>
                  </a:lnTo>
                  <a:lnTo>
                    <a:pt x="1279" y="177"/>
                  </a:lnTo>
                  <a:lnTo>
                    <a:pt x="1208" y="133"/>
                  </a:lnTo>
                  <a:lnTo>
                    <a:pt x="1151" y="99"/>
                  </a:lnTo>
                  <a:lnTo>
                    <a:pt x="1092" y="70"/>
                  </a:lnTo>
                  <a:lnTo>
                    <a:pt x="1036" y="48"/>
                  </a:lnTo>
                  <a:lnTo>
                    <a:pt x="981" y="31"/>
                  </a:lnTo>
                  <a:lnTo>
                    <a:pt x="898" y="11"/>
                  </a:lnTo>
                  <a:lnTo>
                    <a:pt x="835" y="3"/>
                  </a:lnTo>
                  <a:lnTo>
                    <a:pt x="770" y="0"/>
                  </a:lnTo>
                  <a:lnTo>
                    <a:pt x="710" y="3"/>
                  </a:lnTo>
                  <a:lnTo>
                    <a:pt x="630" y="14"/>
                  </a:lnTo>
                  <a:lnTo>
                    <a:pt x="552" y="33"/>
                  </a:lnTo>
                  <a:lnTo>
                    <a:pt x="482" y="61"/>
                  </a:lnTo>
                  <a:lnTo>
                    <a:pt x="425" y="94"/>
                  </a:lnTo>
                  <a:lnTo>
                    <a:pt x="360" y="133"/>
                  </a:lnTo>
                  <a:lnTo>
                    <a:pt x="309" y="177"/>
                  </a:lnTo>
                  <a:lnTo>
                    <a:pt x="255" y="227"/>
                  </a:lnTo>
                  <a:lnTo>
                    <a:pt x="209" y="286"/>
                  </a:lnTo>
                  <a:lnTo>
                    <a:pt x="166" y="349"/>
                  </a:lnTo>
                  <a:lnTo>
                    <a:pt x="133" y="416"/>
                  </a:lnTo>
                  <a:lnTo>
                    <a:pt x="109" y="491"/>
                  </a:lnTo>
                  <a:lnTo>
                    <a:pt x="89" y="569"/>
                  </a:lnTo>
                  <a:lnTo>
                    <a:pt x="78" y="649"/>
                  </a:lnTo>
                  <a:lnTo>
                    <a:pt x="76" y="732"/>
                  </a:lnTo>
                  <a:lnTo>
                    <a:pt x="87" y="824"/>
                  </a:lnTo>
                  <a:lnTo>
                    <a:pt x="105" y="904"/>
                  </a:lnTo>
                  <a:lnTo>
                    <a:pt x="137" y="981"/>
                  </a:lnTo>
                  <a:lnTo>
                    <a:pt x="172" y="1054"/>
                  </a:lnTo>
                  <a:lnTo>
                    <a:pt x="216" y="1118"/>
                  </a:lnTo>
                  <a:lnTo>
                    <a:pt x="272" y="1196"/>
                  </a:lnTo>
                  <a:lnTo>
                    <a:pt x="338" y="1270"/>
                  </a:lnTo>
                  <a:close/>
                </a:path>
              </a:pathLst>
            </a:custGeom>
            <a:gradFill rotWithShape="0">
              <a:gsLst>
                <a:gs pos="0">
                  <a:srgbClr val="FFCCFF"/>
                </a:gs>
                <a:gs pos="100000">
                  <a:srgbClr val="FF66CC"/>
                </a:gs>
              </a:gsLst>
              <a:path path="rect">
                <a:fillToRect t="100000" r="100000"/>
              </a:path>
            </a:gradFill>
            <a:ln w="9525" cap="flat" cmpd="sng">
              <a:noFill/>
              <a:prstDash val="solid"/>
              <a:round/>
              <a:headEnd type="none" w="med" len="med"/>
              <a:tailEnd type="none" w="med" len="med"/>
            </a:ln>
            <a:effectLst/>
          </p:spPr>
          <p:txBody>
            <a:bodyPr/>
            <a:lstStyle/>
            <a:p>
              <a:pPr>
                <a:lnSpc>
                  <a:spcPct val="75000"/>
                </a:lnSpc>
              </a:pPr>
              <a:endParaRPr lang="en-US" sz="2700" b="0">
                <a:solidFill>
                  <a:srgbClr val="000099"/>
                </a:solidFill>
                <a:effectLst/>
                <a:latin typeface="Impact" pitchFamily="34" charset="0"/>
              </a:endParaRPr>
            </a:p>
          </p:txBody>
        </p:sp>
        <p:sp>
          <p:nvSpPr>
            <p:cNvPr id="46" name="Freeform 172"/>
            <p:cNvSpPr>
              <a:spLocks/>
            </p:cNvSpPr>
            <p:nvPr/>
          </p:nvSpPr>
          <p:spPr bwMode="auto">
            <a:xfrm rot="5435238" flipH="1" flipV="1">
              <a:off x="68" y="1801"/>
              <a:ext cx="799" cy="480"/>
            </a:xfrm>
            <a:custGeom>
              <a:avLst/>
              <a:gdLst/>
              <a:ahLst/>
              <a:cxnLst>
                <a:cxn ang="0">
                  <a:pos x="1494" y="1560"/>
                </a:cxn>
                <a:cxn ang="0">
                  <a:pos x="1274" y="1394"/>
                </a:cxn>
                <a:cxn ang="0">
                  <a:pos x="1141" y="1250"/>
                </a:cxn>
                <a:cxn ang="0">
                  <a:pos x="1049" y="1050"/>
                </a:cxn>
                <a:cxn ang="0">
                  <a:pos x="1007" y="873"/>
                </a:cxn>
                <a:cxn ang="0">
                  <a:pos x="1010" y="717"/>
                </a:cxn>
                <a:cxn ang="0">
                  <a:pos x="1060" y="523"/>
                </a:cxn>
                <a:cxn ang="0">
                  <a:pos x="1156" y="351"/>
                </a:cxn>
                <a:cxn ang="0">
                  <a:pos x="1295" y="199"/>
                </a:cxn>
                <a:cxn ang="0">
                  <a:pos x="1422" y="113"/>
                </a:cxn>
                <a:cxn ang="0">
                  <a:pos x="1561" y="61"/>
                </a:cxn>
                <a:cxn ang="0">
                  <a:pos x="1690" y="46"/>
                </a:cxn>
                <a:cxn ang="0">
                  <a:pos x="1899" y="55"/>
                </a:cxn>
                <a:cxn ang="0">
                  <a:pos x="1710" y="16"/>
                </a:cxn>
                <a:cxn ang="0">
                  <a:pos x="1533" y="0"/>
                </a:cxn>
                <a:cxn ang="0">
                  <a:pos x="1378" y="5"/>
                </a:cxn>
                <a:cxn ang="0">
                  <a:pos x="1212" y="28"/>
                </a:cxn>
                <a:cxn ang="0">
                  <a:pos x="1014" y="79"/>
                </a:cxn>
                <a:cxn ang="0">
                  <a:pos x="835" y="155"/>
                </a:cxn>
                <a:cxn ang="0">
                  <a:pos x="657" y="257"/>
                </a:cxn>
                <a:cxn ang="0">
                  <a:pos x="526" y="362"/>
                </a:cxn>
                <a:cxn ang="0">
                  <a:pos x="397" y="484"/>
                </a:cxn>
                <a:cxn ang="0">
                  <a:pos x="294" y="612"/>
                </a:cxn>
                <a:cxn ang="0">
                  <a:pos x="199" y="750"/>
                </a:cxn>
                <a:cxn ang="0">
                  <a:pos x="125" y="902"/>
                </a:cxn>
                <a:cxn ang="0">
                  <a:pos x="64" y="1072"/>
                </a:cxn>
                <a:cxn ang="0">
                  <a:pos x="22" y="1244"/>
                </a:cxn>
                <a:cxn ang="0">
                  <a:pos x="3" y="1427"/>
                </a:cxn>
                <a:cxn ang="0">
                  <a:pos x="3" y="1597"/>
                </a:cxn>
                <a:cxn ang="0">
                  <a:pos x="31" y="1801"/>
                </a:cxn>
                <a:cxn ang="0">
                  <a:pos x="77" y="1978"/>
                </a:cxn>
                <a:cxn ang="0">
                  <a:pos x="142" y="2128"/>
                </a:cxn>
                <a:cxn ang="0">
                  <a:pos x="221" y="2283"/>
                </a:cxn>
                <a:cxn ang="0">
                  <a:pos x="330" y="2433"/>
                </a:cxn>
                <a:cxn ang="0">
                  <a:pos x="441" y="2561"/>
                </a:cxn>
                <a:cxn ang="0">
                  <a:pos x="554" y="2664"/>
                </a:cxn>
                <a:cxn ang="0">
                  <a:pos x="691" y="2762"/>
                </a:cxn>
                <a:cxn ang="0">
                  <a:pos x="807" y="2825"/>
                </a:cxn>
                <a:cxn ang="0">
                  <a:pos x="918" y="2864"/>
                </a:cxn>
                <a:cxn ang="0">
                  <a:pos x="1064" y="2892"/>
                </a:cxn>
                <a:cxn ang="0">
                  <a:pos x="1189" y="2892"/>
                </a:cxn>
                <a:cxn ang="0">
                  <a:pos x="1347" y="2862"/>
                </a:cxn>
                <a:cxn ang="0">
                  <a:pos x="1474" y="2801"/>
                </a:cxn>
                <a:cxn ang="0">
                  <a:pos x="1590" y="2718"/>
                </a:cxn>
                <a:cxn ang="0">
                  <a:pos x="1690" y="2609"/>
                </a:cxn>
                <a:cxn ang="0">
                  <a:pos x="1766" y="2479"/>
                </a:cxn>
                <a:cxn ang="0">
                  <a:pos x="1810" y="2326"/>
                </a:cxn>
                <a:cxn ang="0">
                  <a:pos x="1823" y="2163"/>
                </a:cxn>
                <a:cxn ang="0">
                  <a:pos x="1794" y="1991"/>
                </a:cxn>
                <a:cxn ang="0">
                  <a:pos x="1727" y="1841"/>
                </a:cxn>
                <a:cxn ang="0">
                  <a:pos x="1627" y="1699"/>
                </a:cxn>
              </a:cxnLst>
              <a:rect l="0" t="0" r="r" b="b"/>
              <a:pathLst>
                <a:path w="1899" h="2895">
                  <a:moveTo>
                    <a:pt x="1561" y="1625"/>
                  </a:moveTo>
                  <a:lnTo>
                    <a:pt x="1494" y="1560"/>
                  </a:lnTo>
                  <a:lnTo>
                    <a:pt x="1424" y="1505"/>
                  </a:lnTo>
                  <a:lnTo>
                    <a:pt x="1274" y="1394"/>
                  </a:lnTo>
                  <a:lnTo>
                    <a:pt x="1197" y="1322"/>
                  </a:lnTo>
                  <a:lnTo>
                    <a:pt x="1141" y="1250"/>
                  </a:lnTo>
                  <a:lnTo>
                    <a:pt x="1082" y="1139"/>
                  </a:lnTo>
                  <a:lnTo>
                    <a:pt x="1049" y="1050"/>
                  </a:lnTo>
                  <a:lnTo>
                    <a:pt x="1018" y="958"/>
                  </a:lnTo>
                  <a:lnTo>
                    <a:pt x="1007" y="873"/>
                  </a:lnTo>
                  <a:lnTo>
                    <a:pt x="1005" y="789"/>
                  </a:lnTo>
                  <a:lnTo>
                    <a:pt x="1010" y="717"/>
                  </a:lnTo>
                  <a:lnTo>
                    <a:pt x="1027" y="617"/>
                  </a:lnTo>
                  <a:lnTo>
                    <a:pt x="1060" y="523"/>
                  </a:lnTo>
                  <a:lnTo>
                    <a:pt x="1101" y="440"/>
                  </a:lnTo>
                  <a:lnTo>
                    <a:pt x="1156" y="351"/>
                  </a:lnTo>
                  <a:lnTo>
                    <a:pt x="1234" y="261"/>
                  </a:lnTo>
                  <a:lnTo>
                    <a:pt x="1295" y="199"/>
                  </a:lnTo>
                  <a:lnTo>
                    <a:pt x="1358" y="151"/>
                  </a:lnTo>
                  <a:lnTo>
                    <a:pt x="1422" y="113"/>
                  </a:lnTo>
                  <a:lnTo>
                    <a:pt x="1489" y="83"/>
                  </a:lnTo>
                  <a:lnTo>
                    <a:pt x="1561" y="61"/>
                  </a:lnTo>
                  <a:lnTo>
                    <a:pt x="1638" y="50"/>
                  </a:lnTo>
                  <a:lnTo>
                    <a:pt x="1690" y="46"/>
                  </a:lnTo>
                  <a:lnTo>
                    <a:pt x="1751" y="44"/>
                  </a:lnTo>
                  <a:lnTo>
                    <a:pt x="1899" y="55"/>
                  </a:lnTo>
                  <a:lnTo>
                    <a:pt x="1790" y="29"/>
                  </a:lnTo>
                  <a:lnTo>
                    <a:pt x="1710" y="16"/>
                  </a:lnTo>
                  <a:lnTo>
                    <a:pt x="1622" y="5"/>
                  </a:lnTo>
                  <a:lnTo>
                    <a:pt x="1533" y="0"/>
                  </a:lnTo>
                  <a:lnTo>
                    <a:pt x="1457" y="0"/>
                  </a:lnTo>
                  <a:lnTo>
                    <a:pt x="1378" y="5"/>
                  </a:lnTo>
                  <a:lnTo>
                    <a:pt x="1291" y="13"/>
                  </a:lnTo>
                  <a:lnTo>
                    <a:pt x="1212" y="28"/>
                  </a:lnTo>
                  <a:lnTo>
                    <a:pt x="1117" y="50"/>
                  </a:lnTo>
                  <a:lnTo>
                    <a:pt x="1014" y="79"/>
                  </a:lnTo>
                  <a:lnTo>
                    <a:pt x="914" y="118"/>
                  </a:lnTo>
                  <a:lnTo>
                    <a:pt x="835" y="155"/>
                  </a:lnTo>
                  <a:lnTo>
                    <a:pt x="748" y="201"/>
                  </a:lnTo>
                  <a:lnTo>
                    <a:pt x="657" y="257"/>
                  </a:lnTo>
                  <a:lnTo>
                    <a:pt x="591" y="309"/>
                  </a:lnTo>
                  <a:lnTo>
                    <a:pt x="526" y="362"/>
                  </a:lnTo>
                  <a:lnTo>
                    <a:pt x="458" y="425"/>
                  </a:lnTo>
                  <a:lnTo>
                    <a:pt x="397" y="484"/>
                  </a:lnTo>
                  <a:lnTo>
                    <a:pt x="347" y="545"/>
                  </a:lnTo>
                  <a:lnTo>
                    <a:pt x="294" y="612"/>
                  </a:lnTo>
                  <a:lnTo>
                    <a:pt x="247" y="678"/>
                  </a:lnTo>
                  <a:lnTo>
                    <a:pt x="199" y="750"/>
                  </a:lnTo>
                  <a:lnTo>
                    <a:pt x="161" y="824"/>
                  </a:lnTo>
                  <a:lnTo>
                    <a:pt x="125" y="902"/>
                  </a:lnTo>
                  <a:lnTo>
                    <a:pt x="92" y="983"/>
                  </a:lnTo>
                  <a:lnTo>
                    <a:pt x="64" y="1072"/>
                  </a:lnTo>
                  <a:lnTo>
                    <a:pt x="39" y="1157"/>
                  </a:lnTo>
                  <a:lnTo>
                    <a:pt x="22" y="1244"/>
                  </a:lnTo>
                  <a:lnTo>
                    <a:pt x="9" y="1344"/>
                  </a:lnTo>
                  <a:lnTo>
                    <a:pt x="3" y="1427"/>
                  </a:lnTo>
                  <a:lnTo>
                    <a:pt x="0" y="1510"/>
                  </a:lnTo>
                  <a:lnTo>
                    <a:pt x="3" y="1597"/>
                  </a:lnTo>
                  <a:lnTo>
                    <a:pt x="15" y="1697"/>
                  </a:lnTo>
                  <a:lnTo>
                    <a:pt x="31" y="1801"/>
                  </a:lnTo>
                  <a:lnTo>
                    <a:pt x="53" y="1889"/>
                  </a:lnTo>
                  <a:lnTo>
                    <a:pt x="77" y="1978"/>
                  </a:lnTo>
                  <a:lnTo>
                    <a:pt x="105" y="2050"/>
                  </a:lnTo>
                  <a:lnTo>
                    <a:pt x="142" y="2128"/>
                  </a:lnTo>
                  <a:lnTo>
                    <a:pt x="175" y="2200"/>
                  </a:lnTo>
                  <a:lnTo>
                    <a:pt x="221" y="2283"/>
                  </a:lnTo>
                  <a:lnTo>
                    <a:pt x="275" y="2365"/>
                  </a:lnTo>
                  <a:lnTo>
                    <a:pt x="330" y="2433"/>
                  </a:lnTo>
                  <a:lnTo>
                    <a:pt x="382" y="2498"/>
                  </a:lnTo>
                  <a:lnTo>
                    <a:pt x="441" y="2561"/>
                  </a:lnTo>
                  <a:lnTo>
                    <a:pt x="502" y="2620"/>
                  </a:lnTo>
                  <a:lnTo>
                    <a:pt x="554" y="2664"/>
                  </a:lnTo>
                  <a:lnTo>
                    <a:pt x="620" y="2718"/>
                  </a:lnTo>
                  <a:lnTo>
                    <a:pt x="691" y="2762"/>
                  </a:lnTo>
                  <a:lnTo>
                    <a:pt x="748" y="2796"/>
                  </a:lnTo>
                  <a:lnTo>
                    <a:pt x="807" y="2825"/>
                  </a:lnTo>
                  <a:lnTo>
                    <a:pt x="863" y="2847"/>
                  </a:lnTo>
                  <a:lnTo>
                    <a:pt x="918" y="2864"/>
                  </a:lnTo>
                  <a:lnTo>
                    <a:pt x="1001" y="2884"/>
                  </a:lnTo>
                  <a:lnTo>
                    <a:pt x="1064" y="2892"/>
                  </a:lnTo>
                  <a:lnTo>
                    <a:pt x="1129" y="2895"/>
                  </a:lnTo>
                  <a:lnTo>
                    <a:pt x="1189" y="2892"/>
                  </a:lnTo>
                  <a:lnTo>
                    <a:pt x="1269" y="2881"/>
                  </a:lnTo>
                  <a:lnTo>
                    <a:pt x="1347" y="2862"/>
                  </a:lnTo>
                  <a:lnTo>
                    <a:pt x="1417" y="2834"/>
                  </a:lnTo>
                  <a:lnTo>
                    <a:pt x="1474" y="2801"/>
                  </a:lnTo>
                  <a:lnTo>
                    <a:pt x="1539" y="2762"/>
                  </a:lnTo>
                  <a:lnTo>
                    <a:pt x="1590" y="2718"/>
                  </a:lnTo>
                  <a:lnTo>
                    <a:pt x="1644" y="2668"/>
                  </a:lnTo>
                  <a:lnTo>
                    <a:pt x="1690" y="2609"/>
                  </a:lnTo>
                  <a:lnTo>
                    <a:pt x="1733" y="2546"/>
                  </a:lnTo>
                  <a:lnTo>
                    <a:pt x="1766" y="2479"/>
                  </a:lnTo>
                  <a:lnTo>
                    <a:pt x="1790" y="2404"/>
                  </a:lnTo>
                  <a:lnTo>
                    <a:pt x="1810" y="2326"/>
                  </a:lnTo>
                  <a:lnTo>
                    <a:pt x="1821" y="2246"/>
                  </a:lnTo>
                  <a:lnTo>
                    <a:pt x="1823" y="2163"/>
                  </a:lnTo>
                  <a:lnTo>
                    <a:pt x="1812" y="2071"/>
                  </a:lnTo>
                  <a:lnTo>
                    <a:pt x="1794" y="1991"/>
                  </a:lnTo>
                  <a:lnTo>
                    <a:pt x="1762" y="1914"/>
                  </a:lnTo>
                  <a:lnTo>
                    <a:pt x="1727" y="1841"/>
                  </a:lnTo>
                  <a:lnTo>
                    <a:pt x="1683" y="1777"/>
                  </a:lnTo>
                  <a:lnTo>
                    <a:pt x="1627" y="1699"/>
                  </a:lnTo>
                  <a:lnTo>
                    <a:pt x="1561" y="1625"/>
                  </a:lnTo>
                  <a:close/>
                </a:path>
              </a:pathLst>
            </a:custGeom>
            <a:gradFill rotWithShape="0">
              <a:gsLst>
                <a:gs pos="0">
                  <a:srgbClr val="CCFF99"/>
                </a:gs>
                <a:gs pos="100000">
                  <a:srgbClr val="33CC33"/>
                </a:gs>
              </a:gsLst>
              <a:path path="rect">
                <a:fillToRect l="100000" t="100000"/>
              </a:path>
            </a:gradFill>
            <a:ln w="3175" cap="flat" cmpd="sng">
              <a:noFill/>
              <a:prstDash val="solid"/>
              <a:round/>
              <a:headEnd type="none" w="med" len="med"/>
              <a:tailEnd type="none" w="med" len="med"/>
            </a:ln>
            <a:effectLst/>
          </p:spPr>
          <p:txBody>
            <a:bodyPr/>
            <a:lstStyle/>
            <a:p>
              <a:pPr>
                <a:lnSpc>
                  <a:spcPct val="75000"/>
                </a:lnSpc>
              </a:pPr>
              <a:endParaRPr lang="en-US" sz="2700" b="0">
                <a:solidFill>
                  <a:srgbClr val="000099"/>
                </a:solidFill>
                <a:effectLst/>
                <a:latin typeface="Impact" pitchFamily="34" charset="0"/>
              </a:endParaRPr>
            </a:p>
          </p:txBody>
        </p:sp>
      </p:grpSp>
      <p:sp>
        <p:nvSpPr>
          <p:cNvPr id="47" name="AutoShape 14"/>
          <p:cNvSpPr>
            <a:spLocks noChangeArrowheads="1"/>
          </p:cNvSpPr>
          <p:nvPr/>
        </p:nvSpPr>
        <p:spPr bwMode="auto">
          <a:xfrm>
            <a:off x="173037" y="4154487"/>
            <a:ext cx="1828800" cy="874713"/>
          </a:xfrm>
          <a:prstGeom prst="roundRect">
            <a:avLst>
              <a:gd name="adj" fmla="val 16667"/>
            </a:avLst>
          </a:prstGeom>
          <a:noFill/>
          <a:ln w="9525">
            <a:noFill/>
            <a:round/>
            <a:headEnd/>
            <a:tailEnd/>
          </a:ln>
          <a:effectLst/>
        </p:spPr>
        <p:txBody>
          <a:bodyPr wrap="none" anchor="ctr"/>
          <a:lstStyle/>
          <a:p>
            <a:pPr algn="ctr">
              <a:lnSpc>
                <a:spcPct val="68000"/>
              </a:lnSpc>
            </a:pPr>
            <a:r>
              <a:rPr lang="en-US" sz="2800">
                <a:solidFill>
                  <a:srgbClr val="800080"/>
                </a:solidFill>
                <a:effectLst/>
                <a:latin typeface="Fette Engschrift"/>
              </a:rPr>
              <a:t>Dual</a:t>
            </a:r>
          </a:p>
          <a:p>
            <a:pPr algn="ctr">
              <a:lnSpc>
                <a:spcPct val="68000"/>
              </a:lnSpc>
            </a:pPr>
            <a:r>
              <a:rPr lang="en-US" sz="2800">
                <a:solidFill>
                  <a:srgbClr val="800080"/>
                </a:solidFill>
                <a:effectLst/>
                <a:latin typeface="Fette Engschrift"/>
              </a:rPr>
              <a:t>characteristics</a:t>
            </a:r>
          </a:p>
        </p:txBody>
      </p:sp>
      <p:grpSp>
        <p:nvGrpSpPr>
          <p:cNvPr id="4" name="Group 17"/>
          <p:cNvGrpSpPr/>
          <p:nvPr/>
        </p:nvGrpSpPr>
        <p:grpSpPr>
          <a:xfrm>
            <a:off x="1981201" y="1952199"/>
            <a:ext cx="1523999" cy="2086401"/>
            <a:chOff x="15775" y="1087460"/>
            <a:chExt cx="1907525" cy="2611461"/>
          </a:xfrm>
        </p:grpSpPr>
        <p:pic>
          <p:nvPicPr>
            <p:cNvPr id="49" name="Picture 3" descr="Woman business_grey"/>
            <p:cNvPicPr>
              <a:picLocks noChangeAspect="1" noChangeArrowheads="1"/>
            </p:cNvPicPr>
            <p:nvPr/>
          </p:nvPicPr>
          <p:blipFill>
            <a:blip r:embed="rId5" cstate="print">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a:off x="15775" y="1239860"/>
              <a:ext cx="898625" cy="2387834"/>
            </a:xfrm>
            <a:prstGeom prst="rect">
              <a:avLst/>
            </a:prstGeom>
            <a:noFill/>
          </p:spPr>
        </p:pic>
        <p:pic>
          <p:nvPicPr>
            <p:cNvPr id="50" name="Picture 8" descr="Man casual_grey"/>
            <p:cNvPicPr>
              <a:picLocks noChangeAspect="1" noChangeArrowheads="1"/>
            </p:cNvPicPr>
            <p:nvPr/>
          </p:nvPicPr>
          <p:blipFill>
            <a:blip r:embed="rId6" cstate="print">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flipH="1">
              <a:off x="520539" y="1087460"/>
              <a:ext cx="851061" cy="2514599"/>
            </a:xfrm>
            <a:prstGeom prst="rect">
              <a:avLst/>
            </a:prstGeom>
            <a:noFill/>
          </p:spPr>
        </p:pic>
        <p:pic>
          <p:nvPicPr>
            <p:cNvPr id="51" name="Picture 9" descr="Woman Asian_light grey"/>
            <p:cNvPicPr>
              <a:picLocks noChangeAspect="1" noChangeArrowheads="1"/>
            </p:cNvPicPr>
            <p:nvPr/>
          </p:nvPicPr>
          <p:blipFill>
            <a:blip r:embed="rId7" cstate="print">
              <a:clrChange>
                <a:clrFrom>
                  <a:srgbClr val="FFFFFF"/>
                </a:clrFrom>
                <a:clrTo>
                  <a:srgbClr val="FFFFFF">
                    <a:alpha val="0"/>
                  </a:srgbClr>
                </a:clrTo>
              </a:clrChange>
              <a:duotone>
                <a:prstClr val="black"/>
                <a:srgbClr val="BDBDFF">
                  <a:tint val="45000"/>
                  <a:satMod val="400000"/>
                </a:srgbClr>
              </a:duotone>
            </a:blip>
            <a:srcRect/>
            <a:stretch>
              <a:fillRect/>
            </a:stretch>
          </p:blipFill>
          <p:spPr bwMode="auto">
            <a:xfrm>
              <a:off x="853975" y="1239859"/>
              <a:ext cx="1069325" cy="2459062"/>
            </a:xfrm>
            <a:prstGeom prst="rect">
              <a:avLst/>
            </a:prstGeom>
            <a:noFill/>
          </p:spPr>
        </p:pic>
      </p:grpSp>
      <p:sp>
        <p:nvSpPr>
          <p:cNvPr id="53" name="Oval 87"/>
          <p:cNvSpPr>
            <a:spLocks noChangeArrowheads="1"/>
          </p:cNvSpPr>
          <p:nvPr/>
        </p:nvSpPr>
        <p:spPr bwMode="auto">
          <a:xfrm>
            <a:off x="3321050" y="3597275"/>
            <a:ext cx="1119187" cy="1006475"/>
          </a:xfrm>
          <a:prstGeom prst="ellipse">
            <a:avLst/>
          </a:prstGeom>
          <a:gradFill rotWithShape="0">
            <a:gsLst>
              <a:gs pos="0">
                <a:schemeClr val="bg1"/>
              </a:gs>
              <a:gs pos="100000">
                <a:srgbClr val="CCFF99"/>
              </a:gs>
            </a:gsLst>
            <a:path path="shape">
              <a:fillToRect l="50000" t="50000" r="50000" b="50000"/>
            </a:path>
          </a:gradFill>
          <a:ln w="9525">
            <a:round/>
            <a:headEnd/>
            <a:tailEnd/>
          </a:ln>
          <a:effectLst/>
          <a:scene3d>
            <a:camera prst="legacyPerspectiveBottomLeft"/>
            <a:lightRig rig="legacyNormal3" dir="t"/>
          </a:scene3d>
          <a:sp3d extrusionH="608000" prstMaterial="legacyMatte">
            <a:bevelT w="13500" h="13500" prst="angle"/>
            <a:bevelB w="13500" h="13500" prst="angle"/>
            <a:extrusionClr>
              <a:srgbClr val="CCFF99"/>
            </a:extrusionClr>
          </a:sp3d>
        </p:spPr>
        <p:txBody>
          <a:bodyPr wrap="none" anchor="ctr">
            <a:flatTx/>
          </a:bodyPr>
          <a:lstStyle/>
          <a:p>
            <a:pPr algn="ctr"/>
            <a:r>
              <a:rPr lang="en-US" sz="3400" b="0">
                <a:solidFill>
                  <a:srgbClr val="003300"/>
                </a:solidFill>
                <a:effectLst/>
                <a:latin typeface="Impact" pitchFamily="34" charset="0"/>
              </a:rPr>
              <a:t>Body</a:t>
            </a:r>
          </a:p>
        </p:txBody>
      </p:sp>
      <p:sp>
        <p:nvSpPr>
          <p:cNvPr id="54" name="Oval 88"/>
          <p:cNvSpPr>
            <a:spLocks noChangeArrowheads="1"/>
          </p:cNvSpPr>
          <p:nvPr/>
        </p:nvSpPr>
        <p:spPr bwMode="auto">
          <a:xfrm>
            <a:off x="3319462" y="1752600"/>
            <a:ext cx="1119188" cy="1006475"/>
          </a:xfrm>
          <a:prstGeom prst="ellipse">
            <a:avLst/>
          </a:prstGeom>
          <a:gradFill rotWithShape="0">
            <a:gsLst>
              <a:gs pos="0">
                <a:srgbClr val="FFFFFF"/>
              </a:gs>
              <a:gs pos="100000">
                <a:srgbClr val="FFCCFF"/>
              </a:gs>
            </a:gsLst>
            <a:path path="shape">
              <a:fillToRect l="50000" t="50000" r="50000" b="50000"/>
            </a:path>
          </a:gradFill>
          <a:ln w="9525">
            <a:round/>
            <a:headEnd/>
            <a:tailEnd/>
          </a:ln>
          <a:effectLst/>
          <a:scene3d>
            <a:camera prst="legacyPerspectiveTopLeft"/>
            <a:lightRig rig="legacyNormal3" dir="t"/>
          </a:scene3d>
          <a:sp3d extrusionH="608000" prstMaterial="legacyMatte">
            <a:bevelT w="13500" h="13500" prst="angle"/>
            <a:bevelB w="13500" h="13500" prst="angle"/>
            <a:extrusionClr>
              <a:srgbClr val="FFCCFF"/>
            </a:extrusionClr>
          </a:sp3d>
        </p:spPr>
        <p:txBody>
          <a:bodyPr wrap="none" anchor="ctr">
            <a:flatTx/>
          </a:bodyPr>
          <a:lstStyle/>
          <a:p>
            <a:pPr algn="ctr"/>
            <a:r>
              <a:rPr lang="en-US" sz="3400" b="0">
                <a:solidFill>
                  <a:srgbClr val="660066"/>
                </a:solidFill>
                <a:effectLst/>
                <a:latin typeface="Impact" pitchFamily="34" charset="0"/>
              </a:rPr>
              <a:t>Mind</a:t>
            </a:r>
          </a:p>
        </p:txBody>
      </p:sp>
      <p:grpSp>
        <p:nvGrpSpPr>
          <p:cNvPr id="5" name="Group 21"/>
          <p:cNvGrpSpPr/>
          <p:nvPr/>
        </p:nvGrpSpPr>
        <p:grpSpPr>
          <a:xfrm>
            <a:off x="2119895" y="2209800"/>
            <a:ext cx="1156705" cy="2069895"/>
            <a:chOff x="20609" y="1219200"/>
            <a:chExt cx="1619266" cy="2897635"/>
          </a:xfrm>
        </p:grpSpPr>
        <p:pic>
          <p:nvPicPr>
            <p:cNvPr id="56" name="Picture 7" descr="Woman casual_grey"/>
            <p:cNvPicPr>
              <a:picLocks noChangeAspect="1" noChangeArrowheads="1"/>
            </p:cNvPicPr>
            <p:nvPr/>
          </p:nvPicPr>
          <p:blipFill>
            <a:blip r:embed="rId8" cstate="print">
              <a:duotone>
                <a:prstClr val="black"/>
                <a:srgbClr val="9393FF">
                  <a:tint val="45000"/>
                  <a:satMod val="400000"/>
                </a:srgbClr>
              </a:duotone>
              <a:clrChange>
                <a:clrFrom>
                  <a:srgbClr val="FFFFFF"/>
                </a:clrFrom>
                <a:clrTo>
                  <a:srgbClr val="FFFFFF">
                    <a:alpha val="0"/>
                  </a:srgbClr>
                </a:clrTo>
              </a:clrChange>
            </a:blip>
            <a:srcRect/>
            <a:stretch>
              <a:fillRect/>
            </a:stretch>
          </p:blipFill>
          <p:spPr bwMode="auto">
            <a:xfrm flipH="1">
              <a:off x="20609" y="1371600"/>
              <a:ext cx="965039" cy="2743430"/>
            </a:xfrm>
            <a:prstGeom prst="rect">
              <a:avLst/>
            </a:prstGeom>
            <a:noFill/>
          </p:spPr>
        </p:pic>
        <p:pic>
          <p:nvPicPr>
            <p:cNvPr id="57" name="Picture 4" descr="Man business_grey"/>
            <p:cNvPicPr>
              <a:picLocks noChangeAspect="1" noChangeArrowheads="1"/>
            </p:cNvPicPr>
            <p:nvPr/>
          </p:nvPicPr>
          <p:blipFill>
            <a:blip r:embed="rId9" cstate="print">
              <a:clrChange>
                <a:clrFrom>
                  <a:srgbClr val="FFFFFF"/>
                </a:clrFrom>
                <a:clrTo>
                  <a:srgbClr val="FFFFFF">
                    <a:alpha val="0"/>
                  </a:srgbClr>
                </a:clrTo>
              </a:clrChange>
              <a:duotone>
                <a:prstClr val="black"/>
                <a:srgbClr val="6D6DFF">
                  <a:tint val="45000"/>
                  <a:satMod val="400000"/>
                </a:srgbClr>
              </a:duotone>
            </a:blip>
            <a:srcRect/>
            <a:stretch>
              <a:fillRect/>
            </a:stretch>
          </p:blipFill>
          <p:spPr bwMode="auto">
            <a:xfrm>
              <a:off x="650352" y="1219200"/>
              <a:ext cx="989523" cy="2897635"/>
            </a:xfrm>
            <a:prstGeom prst="rect">
              <a:avLst/>
            </a:prstGeom>
            <a:noFill/>
          </p:spPr>
        </p:pic>
      </p:grpSp>
      <p:sp>
        <p:nvSpPr>
          <p:cNvPr id="29" name="AutoShape 20"/>
          <p:cNvSpPr>
            <a:spLocks noChangeArrowheads="1"/>
          </p:cNvSpPr>
          <p:nvPr/>
        </p:nvSpPr>
        <p:spPr bwMode="auto">
          <a:xfrm rot="-5400000">
            <a:off x="1668462" y="2971800"/>
            <a:ext cx="609600" cy="457200"/>
          </a:xfrm>
          <a:prstGeom prst="downArrow">
            <a:avLst>
              <a:gd name="adj1" fmla="val 50000"/>
              <a:gd name="adj2" fmla="val 43750"/>
            </a:avLst>
          </a:prstGeom>
          <a:gradFill rotWithShape="0">
            <a:gsLst>
              <a:gs pos="0">
                <a:srgbClr val="FFFFFF"/>
              </a:gs>
              <a:gs pos="100000">
                <a:srgbClr val="9900FF"/>
              </a:gs>
            </a:gsLst>
            <a:lin ang="0" scaled="1"/>
          </a:gradFill>
          <a:ln w="9525">
            <a:solidFill>
              <a:srgbClr val="6600CC"/>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33" name="WordArt 105"/>
          <p:cNvSpPr>
            <a:spLocks noChangeArrowheads="1" noChangeShapeType="1" noTextEdit="1"/>
          </p:cNvSpPr>
          <p:nvPr/>
        </p:nvSpPr>
        <p:spPr bwMode="auto">
          <a:xfrm>
            <a:off x="648493" y="1639887"/>
            <a:ext cx="877888" cy="504825"/>
          </a:xfrm>
          <a:prstGeom prst="rect">
            <a:avLst/>
          </a:prstGeom>
        </p:spPr>
        <p:txBody>
          <a:bodyPr wrap="none" fromWordArt="1">
            <a:prstTxWarp prst="textPlain">
              <a:avLst>
                <a:gd name="adj" fmla="val 50000"/>
              </a:avLst>
            </a:prstTxWarp>
          </a:bodyPr>
          <a:lstStyle/>
          <a:p>
            <a:pPr algn="ctr">
              <a:lnSpc>
                <a:spcPct val="75000"/>
              </a:lnSpc>
            </a:pPr>
            <a:r>
              <a:rPr lang="en-US" sz="3600" b="0" kern="10">
                <a:ln w="19050">
                  <a:solidFill>
                    <a:srgbClr val="5100A2"/>
                  </a:solidFill>
                  <a:round/>
                  <a:headEnd/>
                  <a:tailEnd/>
                </a:ln>
                <a:solidFill>
                  <a:srgbClr val="FFFFFF"/>
                </a:solidFill>
                <a:effectLst/>
                <a:latin typeface="Impact"/>
              </a:rPr>
              <a:t>God</a:t>
            </a:r>
          </a:p>
        </p:txBody>
      </p:sp>
      <p:sp>
        <p:nvSpPr>
          <p:cNvPr id="39" name="Oval 155"/>
          <p:cNvSpPr>
            <a:spLocks noChangeArrowheads="1"/>
          </p:cNvSpPr>
          <p:nvPr/>
        </p:nvSpPr>
        <p:spPr bwMode="auto">
          <a:xfrm>
            <a:off x="4572001" y="2410407"/>
            <a:ext cx="1371600" cy="1475793"/>
          </a:xfrm>
          <a:prstGeom prst="ellipse">
            <a:avLst/>
          </a:prstGeom>
          <a:blipFill>
            <a:blip r:embed="rId10" cstate="print"/>
            <a:stretch>
              <a:fillRect/>
            </a:stretch>
          </a:blipFill>
          <a:ln w="9525">
            <a:solidFill>
              <a:schemeClr val="tx1"/>
            </a:solidFill>
            <a:round/>
            <a:headEnd/>
            <a:tailEnd/>
          </a:ln>
          <a:effectLst/>
        </p:spPr>
        <p:txBody>
          <a:bodyPr wrap="none" anchor="ctr"/>
          <a:lstStyle/>
          <a:p>
            <a:pPr algn="ctr"/>
            <a:endParaRPr lang="en-US">
              <a:solidFill>
                <a:srgbClr val="000000"/>
              </a:solidFill>
              <a:effectLst>
                <a:outerShdw blurRad="38100" dist="38100" dir="2700000" algn="tl">
                  <a:srgbClr val="FFFFFF"/>
                </a:outerShdw>
              </a:effectLst>
            </a:endParaRPr>
          </a:p>
        </p:txBody>
      </p:sp>
      <p:sp>
        <p:nvSpPr>
          <p:cNvPr id="42" name="WordArt 156"/>
          <p:cNvSpPr>
            <a:spLocks noChangeArrowheads="1" noChangeShapeType="1" noTextEdit="1"/>
          </p:cNvSpPr>
          <p:nvPr/>
        </p:nvSpPr>
        <p:spPr bwMode="auto">
          <a:xfrm>
            <a:off x="4724401" y="2862553"/>
            <a:ext cx="1066800" cy="571500"/>
          </a:xfrm>
          <a:prstGeom prst="rect">
            <a:avLst/>
          </a:prstGeom>
        </p:spPr>
        <p:txBody>
          <a:bodyPr wrap="none" fromWordArt="1">
            <a:prstTxWarp prst="textCurveDown">
              <a:avLst/>
            </a:prstTxWarp>
          </a:bodyPr>
          <a:lstStyle/>
          <a:p>
            <a:pPr algn="ctr">
              <a:lnSpc>
                <a:spcPct val="75000"/>
              </a:lnSpc>
            </a:pPr>
            <a:r>
              <a:rPr lang="en-US" sz="3600" b="0" kern="10">
                <a:ln w="3175">
                  <a:solidFill>
                    <a:srgbClr val="000066"/>
                  </a:solidFill>
                  <a:round/>
                  <a:headEnd/>
                  <a:tailEnd/>
                </a:ln>
                <a:solidFill>
                  <a:srgbClr val="FFFFFF">
                    <a:alpha val="83000"/>
                  </a:srgbClr>
                </a:solidFill>
                <a:effectLst/>
                <a:latin typeface="Impact"/>
              </a:rPr>
              <a:t>Universe</a:t>
            </a: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box(out)">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box(out)">
                                      <p:cBhvr>
                                        <p:cTn id="17" dur="500"/>
                                        <p:tgtEl>
                                          <p:spTgt spid="5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1000"/>
                                        <p:tgtEl>
                                          <p:spTgt spid="5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71449">
                                            <p:bg/>
                                          </p:spTgt>
                                        </p:tgtEl>
                                        <p:attrNameLst>
                                          <p:attrName>style.visibility</p:attrName>
                                        </p:attrNameLst>
                                      </p:cBhvr>
                                      <p:to>
                                        <p:strVal val="visible"/>
                                      </p:to>
                                    </p:set>
                                    <p:animEffect transition="in" filter="fade">
                                      <p:cBhvr>
                                        <p:cTn id="26" dur="1000"/>
                                        <p:tgtEl>
                                          <p:spTgt spid="271449">
                                            <p:bg/>
                                          </p:spTgt>
                                        </p:tgtEl>
                                      </p:cBhvr>
                                    </p:animEffect>
                                  </p:childTnLst>
                                </p:cTn>
                              </p:par>
                              <p:par>
                                <p:cTn id="27" presetID="41" presetClass="entr" presetSubtype="0" fill="hold" grpId="0" nodeType="withEffect">
                                  <p:stCondLst>
                                    <p:cond delay="0"/>
                                  </p:stCondLst>
                                  <p:iterate type="lt">
                                    <p:tmPct val="20000"/>
                                  </p:iterate>
                                  <p:childTnLst>
                                    <p:set>
                                      <p:cBhvr>
                                        <p:cTn id="28" dur="1" fill="hold">
                                          <p:stCondLst>
                                            <p:cond delay="0"/>
                                          </p:stCondLst>
                                        </p:cTn>
                                        <p:tgtEl>
                                          <p:spTgt spid="271449">
                                            <p:txEl>
                                              <p:pRg st="0" end="0"/>
                                            </p:txEl>
                                          </p:spTgt>
                                        </p:tgtEl>
                                        <p:attrNameLst>
                                          <p:attrName>style.visibility</p:attrName>
                                        </p:attrNameLst>
                                      </p:cBhvr>
                                      <p:to>
                                        <p:strVal val="visible"/>
                                      </p:to>
                                    </p:set>
                                    <p:anim calcmode="lin" valueType="num">
                                      <p:cBhvr>
                                        <p:cTn id="29" dur="500" fill="hold"/>
                                        <p:tgtEl>
                                          <p:spTgt spid="27144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271449">
                                            <p:txEl>
                                              <p:pRg st="0" end="0"/>
                                            </p:txEl>
                                          </p:spTgt>
                                        </p:tgtEl>
                                        <p:attrNameLst>
                                          <p:attrName>ppt_y</p:attrName>
                                        </p:attrNameLst>
                                      </p:cBhvr>
                                      <p:tavLst>
                                        <p:tav tm="0">
                                          <p:val>
                                            <p:strVal val="#ppt_y"/>
                                          </p:val>
                                        </p:tav>
                                        <p:tav tm="100000">
                                          <p:val>
                                            <p:strVal val="#ppt_y"/>
                                          </p:val>
                                        </p:tav>
                                      </p:tavLst>
                                    </p:anim>
                                    <p:anim calcmode="lin" valueType="num">
                                      <p:cBhvr>
                                        <p:cTn id="31" dur="500" fill="hold"/>
                                        <p:tgtEl>
                                          <p:spTgt spid="27144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27144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271449">
                                            <p:txEl>
                                              <p:pRg st="0" end="0"/>
                                            </p:txEl>
                                          </p:spTgt>
                                        </p:tgtEl>
                                      </p:cBhvr>
                                    </p:animEffect>
                                  </p:childTnLst>
                                </p:cTn>
                              </p:par>
                              <p:par>
                                <p:cTn id="34" presetID="41" presetClass="entr" presetSubtype="0" fill="hold" grpId="0" nodeType="withEffect">
                                  <p:stCondLst>
                                    <p:cond delay="0"/>
                                  </p:stCondLst>
                                  <p:iterate type="lt">
                                    <p:tmPct val="20000"/>
                                  </p:iterate>
                                  <p:childTnLst>
                                    <p:set>
                                      <p:cBhvr>
                                        <p:cTn id="35" dur="1" fill="hold">
                                          <p:stCondLst>
                                            <p:cond delay="0"/>
                                          </p:stCondLst>
                                        </p:cTn>
                                        <p:tgtEl>
                                          <p:spTgt spid="271449">
                                            <p:txEl>
                                              <p:pRg st="1" end="1"/>
                                            </p:txEl>
                                          </p:spTgt>
                                        </p:tgtEl>
                                        <p:attrNameLst>
                                          <p:attrName>style.visibility</p:attrName>
                                        </p:attrNameLst>
                                      </p:cBhvr>
                                      <p:to>
                                        <p:strVal val="visible"/>
                                      </p:to>
                                    </p:set>
                                    <p:anim calcmode="lin" valueType="num">
                                      <p:cBhvr>
                                        <p:cTn id="36" dur="500" fill="hold"/>
                                        <p:tgtEl>
                                          <p:spTgt spid="27144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271449">
                                            <p:txEl>
                                              <p:pRg st="1" end="1"/>
                                            </p:txEl>
                                          </p:spTgt>
                                        </p:tgtEl>
                                        <p:attrNameLst>
                                          <p:attrName>ppt_y</p:attrName>
                                        </p:attrNameLst>
                                      </p:cBhvr>
                                      <p:tavLst>
                                        <p:tav tm="0">
                                          <p:val>
                                            <p:strVal val="#ppt_y"/>
                                          </p:val>
                                        </p:tav>
                                        <p:tav tm="100000">
                                          <p:val>
                                            <p:strVal val="#ppt_y"/>
                                          </p:val>
                                        </p:tav>
                                      </p:tavLst>
                                    </p:anim>
                                    <p:anim calcmode="lin" valueType="num">
                                      <p:cBhvr>
                                        <p:cTn id="38" dur="500" fill="hold"/>
                                        <p:tgtEl>
                                          <p:spTgt spid="27144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27144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271449">
                                            <p:txEl>
                                              <p:pRg st="1" end="1"/>
                                            </p:txEl>
                                          </p:spTgt>
                                        </p:tgtEl>
                                      </p:cBhvr>
                                    </p:animEffect>
                                  </p:childTnLst>
                                </p:cTn>
                              </p:par>
                              <p:par>
                                <p:cTn id="41" presetID="41" presetClass="entr" presetSubtype="0" fill="hold" grpId="0" nodeType="withEffect">
                                  <p:stCondLst>
                                    <p:cond delay="500"/>
                                  </p:stCondLst>
                                  <p:iterate type="lt">
                                    <p:tmPct val="20000"/>
                                  </p:iterate>
                                  <p:childTnLst>
                                    <p:set>
                                      <p:cBhvr>
                                        <p:cTn id="42" dur="1" fill="hold">
                                          <p:stCondLst>
                                            <p:cond delay="0"/>
                                          </p:stCondLst>
                                        </p:cTn>
                                        <p:tgtEl>
                                          <p:spTgt spid="271449">
                                            <p:txEl>
                                              <p:pRg st="2" end="2"/>
                                            </p:txEl>
                                          </p:spTgt>
                                        </p:tgtEl>
                                        <p:attrNameLst>
                                          <p:attrName>style.visibility</p:attrName>
                                        </p:attrNameLst>
                                      </p:cBhvr>
                                      <p:to>
                                        <p:strVal val="visible"/>
                                      </p:to>
                                    </p:set>
                                    <p:anim calcmode="lin" valueType="num">
                                      <p:cBhvr>
                                        <p:cTn id="43" dur="500" fill="hold"/>
                                        <p:tgtEl>
                                          <p:spTgt spid="271449">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271449">
                                            <p:txEl>
                                              <p:pRg st="2" end="2"/>
                                            </p:txEl>
                                          </p:spTgt>
                                        </p:tgtEl>
                                        <p:attrNameLst>
                                          <p:attrName>ppt_y</p:attrName>
                                        </p:attrNameLst>
                                      </p:cBhvr>
                                      <p:tavLst>
                                        <p:tav tm="0">
                                          <p:val>
                                            <p:strVal val="#ppt_y"/>
                                          </p:val>
                                        </p:tav>
                                        <p:tav tm="100000">
                                          <p:val>
                                            <p:strVal val="#ppt_y"/>
                                          </p:val>
                                        </p:tav>
                                      </p:tavLst>
                                    </p:anim>
                                    <p:anim calcmode="lin" valueType="num">
                                      <p:cBhvr>
                                        <p:cTn id="45" dur="500" fill="hold"/>
                                        <p:tgtEl>
                                          <p:spTgt spid="271449">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271449">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271449">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71450">
                                            <p:bg/>
                                          </p:spTgt>
                                        </p:tgtEl>
                                        <p:attrNameLst>
                                          <p:attrName>style.visibility</p:attrName>
                                        </p:attrNameLst>
                                      </p:cBhvr>
                                      <p:to>
                                        <p:strVal val="visible"/>
                                      </p:to>
                                    </p:set>
                                    <p:animEffect transition="in" filter="fade">
                                      <p:cBhvr>
                                        <p:cTn id="52" dur="1000"/>
                                        <p:tgtEl>
                                          <p:spTgt spid="271450">
                                            <p:bg/>
                                          </p:spTgt>
                                        </p:tgtEl>
                                      </p:cBhvr>
                                    </p:animEffect>
                                  </p:childTnLst>
                                </p:cTn>
                              </p:par>
                              <p:par>
                                <p:cTn id="53" presetID="41" presetClass="entr" presetSubtype="0" fill="hold" grpId="0" nodeType="withEffect">
                                  <p:stCondLst>
                                    <p:cond delay="0"/>
                                  </p:stCondLst>
                                  <p:iterate type="lt">
                                    <p:tmPct val="20000"/>
                                  </p:iterate>
                                  <p:childTnLst>
                                    <p:set>
                                      <p:cBhvr>
                                        <p:cTn id="54" dur="1" fill="hold">
                                          <p:stCondLst>
                                            <p:cond delay="0"/>
                                          </p:stCondLst>
                                        </p:cTn>
                                        <p:tgtEl>
                                          <p:spTgt spid="271450">
                                            <p:txEl>
                                              <p:pRg st="1" end="1"/>
                                            </p:txEl>
                                          </p:spTgt>
                                        </p:tgtEl>
                                        <p:attrNameLst>
                                          <p:attrName>style.visibility</p:attrName>
                                        </p:attrNameLst>
                                      </p:cBhvr>
                                      <p:to>
                                        <p:strVal val="visible"/>
                                      </p:to>
                                    </p:set>
                                    <p:anim calcmode="lin" valueType="num">
                                      <p:cBhvr>
                                        <p:cTn id="55" dur="500" fill="hold"/>
                                        <p:tgtEl>
                                          <p:spTgt spid="271450">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56" dur="500" fill="hold"/>
                                        <p:tgtEl>
                                          <p:spTgt spid="271450">
                                            <p:txEl>
                                              <p:pRg st="1" end="1"/>
                                            </p:txEl>
                                          </p:spTgt>
                                        </p:tgtEl>
                                        <p:attrNameLst>
                                          <p:attrName>ppt_y</p:attrName>
                                        </p:attrNameLst>
                                      </p:cBhvr>
                                      <p:tavLst>
                                        <p:tav tm="0">
                                          <p:val>
                                            <p:strVal val="#ppt_y"/>
                                          </p:val>
                                        </p:tav>
                                        <p:tav tm="100000">
                                          <p:val>
                                            <p:strVal val="#ppt_y"/>
                                          </p:val>
                                        </p:tav>
                                      </p:tavLst>
                                    </p:anim>
                                    <p:anim calcmode="lin" valueType="num">
                                      <p:cBhvr>
                                        <p:cTn id="57" dur="500" fill="hold"/>
                                        <p:tgtEl>
                                          <p:spTgt spid="271450">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8" dur="500" fill="hold"/>
                                        <p:tgtEl>
                                          <p:spTgt spid="271450">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9" dur="500" tmFilter="0,0; .5, 1; 1, 1"/>
                                        <p:tgtEl>
                                          <p:spTgt spid="271450">
                                            <p:txEl>
                                              <p:pRg st="1" end="1"/>
                                            </p:txEl>
                                          </p:spTgt>
                                        </p:tgtEl>
                                      </p:cBhvr>
                                    </p:animEffect>
                                  </p:childTnLst>
                                </p:cTn>
                              </p:par>
                              <p:par>
                                <p:cTn id="60" presetID="41" presetClass="entr" presetSubtype="0" fill="hold" grpId="0" nodeType="withEffect">
                                  <p:stCondLst>
                                    <p:cond delay="0"/>
                                  </p:stCondLst>
                                  <p:iterate type="lt">
                                    <p:tmPct val="20000"/>
                                  </p:iterate>
                                  <p:childTnLst>
                                    <p:set>
                                      <p:cBhvr>
                                        <p:cTn id="61" dur="1" fill="hold">
                                          <p:stCondLst>
                                            <p:cond delay="0"/>
                                          </p:stCondLst>
                                        </p:cTn>
                                        <p:tgtEl>
                                          <p:spTgt spid="271450">
                                            <p:txEl>
                                              <p:pRg st="2" end="2"/>
                                            </p:txEl>
                                          </p:spTgt>
                                        </p:tgtEl>
                                        <p:attrNameLst>
                                          <p:attrName>style.visibility</p:attrName>
                                        </p:attrNameLst>
                                      </p:cBhvr>
                                      <p:to>
                                        <p:strVal val="visible"/>
                                      </p:to>
                                    </p:set>
                                    <p:anim calcmode="lin" valueType="num">
                                      <p:cBhvr>
                                        <p:cTn id="62" dur="500" fill="hold"/>
                                        <p:tgtEl>
                                          <p:spTgt spid="271450">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271450">
                                            <p:txEl>
                                              <p:pRg st="2" end="2"/>
                                            </p:txEl>
                                          </p:spTgt>
                                        </p:tgtEl>
                                        <p:attrNameLst>
                                          <p:attrName>ppt_y</p:attrName>
                                        </p:attrNameLst>
                                      </p:cBhvr>
                                      <p:tavLst>
                                        <p:tav tm="0">
                                          <p:val>
                                            <p:strVal val="#ppt_y"/>
                                          </p:val>
                                        </p:tav>
                                        <p:tav tm="100000">
                                          <p:val>
                                            <p:strVal val="#ppt_y"/>
                                          </p:val>
                                        </p:tav>
                                      </p:tavLst>
                                    </p:anim>
                                    <p:anim calcmode="lin" valueType="num">
                                      <p:cBhvr>
                                        <p:cTn id="64" dur="500" fill="hold"/>
                                        <p:tgtEl>
                                          <p:spTgt spid="271450">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271450">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271450">
                                            <p:txEl>
                                              <p:pRg st="2" end="2"/>
                                            </p:txEl>
                                          </p:spTgt>
                                        </p:tgtEl>
                                      </p:cBhvr>
                                    </p:animEffect>
                                  </p:childTnLst>
                                </p:cTn>
                              </p:par>
                            </p:childTnLst>
                          </p:cTn>
                        </p:par>
                        <p:par>
                          <p:cTn id="67" fill="hold">
                            <p:stCondLst>
                              <p:cond delay="1300"/>
                            </p:stCondLst>
                            <p:childTnLst>
                              <p:par>
                                <p:cTn id="68" presetID="10" presetClass="entr" presetSubtype="0" fill="hold" grpId="0" nodeType="after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1000"/>
                                        <p:tgtEl>
                                          <p:spTgt spid="36"/>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up)">
                                      <p:cBhvr>
                                        <p:cTn id="75" dur="1000"/>
                                        <p:tgtEl>
                                          <p:spTgt spid="3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fade">
                                      <p:cBhvr>
                                        <p:cTn id="78"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6" grpId="0" animBg="1"/>
      <p:bldP spid="52" grpId="0" animBg="1"/>
      <p:bldP spid="271449" grpId="0" uiExpand="1" build="allAtOnce" animBg="1" autoUpdateAnimBg="0"/>
      <p:bldP spid="271450" grpId="0" uiExpand="1" build="allAtOnce" animBg="1" autoUpdateAnimBg="0"/>
      <p:bldP spid="34" grpId="0"/>
      <p:bldP spid="53" grpId="0" animBg="1" autoUpdateAnimBg="0"/>
      <p:bldP spid="54"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B3C5FF"/>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56" name="L-Shape 55"/>
          <p:cNvSpPr/>
          <p:nvPr/>
        </p:nvSpPr>
        <p:spPr bwMode="auto">
          <a:xfrm rot="2651303">
            <a:off x="3080433" y="2357202"/>
            <a:ext cx="1527994" cy="1608975"/>
          </a:xfrm>
          <a:prstGeom prst="corner">
            <a:avLst>
              <a:gd name="adj1" fmla="val 3673"/>
              <a:gd name="adj2" fmla="val 3410"/>
            </a:avLst>
          </a:prstGeom>
          <a:solidFill>
            <a:srgbClr val="99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75000"/>
              </a:lnSpc>
              <a:spcBef>
                <a:spcPct val="0"/>
              </a:spcBef>
              <a:spcAft>
                <a:spcPct val="0"/>
              </a:spcAft>
              <a:buClrTx/>
              <a:buSzTx/>
              <a:buFontTx/>
              <a:buNone/>
              <a:tabLst/>
            </a:pPr>
            <a:endParaRPr kumimoji="0" lang="en-US" sz="2700" b="0" i="0" u="none" strike="noStrike" cap="none" normalizeH="0" baseline="0" dirty="0">
              <a:noFill/>
              <a:effectLst/>
              <a:latin typeface="Impact" pitchFamily="34" charset="0"/>
            </a:endParaRPr>
          </a:p>
        </p:txBody>
      </p:sp>
      <p:sp>
        <p:nvSpPr>
          <p:cNvPr id="770050" name="Rectangle 2"/>
          <p:cNvSpPr>
            <a:spLocks noChangeArrowheads="1"/>
          </p:cNvSpPr>
          <p:nvPr/>
        </p:nvSpPr>
        <p:spPr bwMode="auto">
          <a:xfrm>
            <a:off x="0" y="5638800"/>
            <a:ext cx="9144000" cy="1211262"/>
          </a:xfrm>
          <a:prstGeom prst="rect">
            <a:avLst/>
          </a:prstGeom>
          <a:solidFill>
            <a:schemeClr val="tx1"/>
          </a:solidFill>
          <a:ln w="9525">
            <a:solidFill>
              <a:schemeClr val="tx1"/>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grpSp>
        <p:nvGrpSpPr>
          <p:cNvPr id="2" name="Group 136"/>
          <p:cNvGrpSpPr>
            <a:grpSpLocks/>
          </p:cNvGrpSpPr>
          <p:nvPr/>
        </p:nvGrpSpPr>
        <p:grpSpPr bwMode="auto">
          <a:xfrm>
            <a:off x="990600" y="5815030"/>
            <a:ext cx="7187747" cy="661974"/>
            <a:chOff x="610" y="3409"/>
            <a:chExt cx="4823" cy="417"/>
          </a:xfrm>
        </p:grpSpPr>
        <p:sp>
          <p:nvSpPr>
            <p:cNvPr id="770156" name="Text Box 108"/>
            <p:cNvSpPr txBox="1">
              <a:spLocks noChangeArrowheads="1"/>
            </p:cNvSpPr>
            <p:nvPr/>
          </p:nvSpPr>
          <p:spPr bwMode="auto">
            <a:xfrm>
              <a:off x="816" y="3438"/>
              <a:ext cx="4617" cy="388"/>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When we shed our physical bodies, we enter the </a:t>
              </a:r>
              <a:r>
                <a:rPr lang="en-US" sz="2000" u="sng" dirty="0">
                  <a:solidFill>
                    <a:srgbClr val="FFFFFF"/>
                  </a:solidFill>
                  <a:effectLst/>
                  <a:latin typeface="Arial Narrow" pitchFamily="34" charset="0"/>
                </a:rPr>
                <a:t>incorporeal world</a:t>
              </a:r>
              <a:r>
                <a:rPr lang="en-US" sz="2000" b="0" dirty="0">
                  <a:solidFill>
                    <a:srgbClr val="FFFFFF"/>
                  </a:solidFill>
                  <a:effectLst/>
                  <a:latin typeface="Arial Narrow" pitchFamily="34" charset="0"/>
                </a:rPr>
                <a:t> </a:t>
              </a:r>
              <a:r>
                <a:rPr lang="en-US" sz="2000" dirty="0">
                  <a:solidFill>
                    <a:srgbClr val="FFFFFF"/>
                  </a:solidFill>
                  <a:effectLst/>
                  <a:latin typeface="Arial Narrow" pitchFamily="34" charset="0"/>
                </a:rPr>
                <a:t>as spirits and live there for eternity.</a:t>
              </a:r>
            </a:p>
          </p:txBody>
        </p:sp>
        <p:sp>
          <p:nvSpPr>
            <p:cNvPr id="770157" name="Text Box 109"/>
            <p:cNvSpPr txBox="1">
              <a:spLocks noChangeArrowheads="1"/>
            </p:cNvSpPr>
            <p:nvPr/>
          </p:nvSpPr>
          <p:spPr bwMode="auto">
            <a:xfrm>
              <a:off x="610" y="3409"/>
              <a:ext cx="222" cy="369"/>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64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27" name="Text Box 10"/>
          <p:cNvSpPr txBox="1">
            <a:spLocks noChangeArrowheads="1"/>
          </p:cNvSpPr>
          <p:nvPr/>
        </p:nvSpPr>
        <p:spPr bwMode="auto">
          <a:xfrm>
            <a:off x="228600" y="151013"/>
            <a:ext cx="7086600" cy="458587"/>
          </a:xfrm>
          <a:prstGeom prst="rect">
            <a:avLst/>
          </a:prstGeom>
          <a:noFill/>
          <a:ln w="9525">
            <a:noFill/>
            <a:miter lim="800000"/>
            <a:headEnd/>
            <a:tailEnd/>
          </a:ln>
          <a:effectLst>
            <a:outerShdw dist="25400" dir="1593903" algn="ctr" rotWithShape="0">
              <a:schemeClr val="bg1"/>
            </a:outerShdw>
          </a:effectLst>
        </p:spPr>
        <p:txBody>
          <a:bodyPr wrap="square">
            <a:spAutoFit/>
          </a:bodyPr>
          <a:lstStyle/>
          <a:p>
            <a:pPr>
              <a:lnSpc>
                <a:spcPct val="85000"/>
              </a:lnSpc>
            </a:pPr>
            <a:r>
              <a:rPr lang="en-US" sz="2800" b="0" u="sng">
                <a:solidFill>
                  <a:srgbClr val="000099"/>
                </a:solidFill>
                <a:effectLst/>
                <a:latin typeface="Impact" pitchFamily="34" charset="0"/>
              </a:rPr>
              <a:t>The incorporeal </a:t>
            </a:r>
            <a:r>
              <a:rPr lang="en-US" sz="2800" b="0" u="sng" dirty="0">
                <a:solidFill>
                  <a:srgbClr val="000099"/>
                </a:solidFill>
                <a:effectLst/>
                <a:latin typeface="Impact" pitchFamily="34" charset="0"/>
              </a:rPr>
              <a:t>w</a:t>
            </a:r>
            <a:r>
              <a:rPr lang="en-US" sz="2800" b="0" u="sng">
                <a:solidFill>
                  <a:srgbClr val="000099"/>
                </a:solidFill>
                <a:effectLst/>
                <a:latin typeface="Impact" pitchFamily="34" charset="0"/>
              </a:rPr>
              <a:t>orld </a:t>
            </a:r>
            <a:r>
              <a:rPr lang="en-US" sz="2800" b="0" u="sng" dirty="0">
                <a:solidFill>
                  <a:srgbClr val="000099"/>
                </a:solidFill>
                <a:effectLst/>
                <a:latin typeface="Impact" pitchFamily="34" charset="0"/>
              </a:rPr>
              <a:t>and </a:t>
            </a:r>
            <a:r>
              <a:rPr lang="en-US" sz="2800" b="0" u="sng">
                <a:solidFill>
                  <a:srgbClr val="000099"/>
                </a:solidFill>
                <a:effectLst/>
                <a:latin typeface="Impact" pitchFamily="34" charset="0"/>
              </a:rPr>
              <a:t>the corporeal world</a:t>
            </a:r>
          </a:p>
        </p:txBody>
      </p:sp>
      <p:sp>
        <p:nvSpPr>
          <p:cNvPr id="28" name="AutoShape 91"/>
          <p:cNvSpPr>
            <a:spLocks noChangeArrowheads="1"/>
          </p:cNvSpPr>
          <p:nvPr/>
        </p:nvSpPr>
        <p:spPr bwMode="auto">
          <a:xfrm rot="-5400000">
            <a:off x="3868737" y="2933700"/>
            <a:ext cx="609600" cy="533400"/>
          </a:xfrm>
          <a:prstGeom prst="downArrow">
            <a:avLst>
              <a:gd name="adj1" fmla="val 50000"/>
              <a:gd name="adj2" fmla="val 43750"/>
            </a:avLst>
          </a:prstGeom>
          <a:gradFill rotWithShape="0">
            <a:gsLst>
              <a:gs pos="0">
                <a:srgbClr val="FFFFFF"/>
              </a:gs>
              <a:gs pos="100000">
                <a:srgbClr val="9900FF"/>
              </a:gs>
            </a:gsLst>
            <a:lin ang="0" scaled="1"/>
          </a:gradFill>
          <a:ln w="9525" algn="ctr">
            <a:solidFill>
              <a:srgbClr val="6600CC"/>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grpSp>
        <p:nvGrpSpPr>
          <p:cNvPr id="44" name="Group 170"/>
          <p:cNvGrpSpPr>
            <a:grpSpLocks/>
          </p:cNvGrpSpPr>
          <p:nvPr/>
        </p:nvGrpSpPr>
        <p:grpSpPr bwMode="auto">
          <a:xfrm>
            <a:off x="525462" y="2259012"/>
            <a:ext cx="1123950" cy="1882775"/>
            <a:chOff x="228" y="1254"/>
            <a:chExt cx="480" cy="1186"/>
          </a:xfrm>
        </p:grpSpPr>
        <p:sp>
          <p:nvSpPr>
            <p:cNvPr id="45" name="Freeform 171"/>
            <p:cNvSpPr>
              <a:spLocks/>
            </p:cNvSpPr>
            <p:nvPr/>
          </p:nvSpPr>
          <p:spPr bwMode="auto">
            <a:xfrm rot="5437268" flipH="1" flipV="1">
              <a:off x="34" y="1448"/>
              <a:ext cx="867" cy="480"/>
            </a:xfrm>
            <a:custGeom>
              <a:avLst/>
              <a:gdLst/>
              <a:ahLst/>
              <a:cxnLst>
                <a:cxn ang="0">
                  <a:pos x="405" y="1335"/>
                </a:cxn>
                <a:cxn ang="0">
                  <a:pos x="625" y="1501"/>
                </a:cxn>
                <a:cxn ang="0">
                  <a:pos x="758" y="1645"/>
                </a:cxn>
                <a:cxn ang="0">
                  <a:pos x="850" y="1845"/>
                </a:cxn>
                <a:cxn ang="0">
                  <a:pos x="892" y="2022"/>
                </a:cxn>
                <a:cxn ang="0">
                  <a:pos x="889" y="2178"/>
                </a:cxn>
                <a:cxn ang="0">
                  <a:pos x="839" y="2372"/>
                </a:cxn>
                <a:cxn ang="0">
                  <a:pos x="743" y="2544"/>
                </a:cxn>
                <a:cxn ang="0">
                  <a:pos x="604" y="2696"/>
                </a:cxn>
                <a:cxn ang="0">
                  <a:pos x="477" y="2782"/>
                </a:cxn>
                <a:cxn ang="0">
                  <a:pos x="338" y="2834"/>
                </a:cxn>
                <a:cxn ang="0">
                  <a:pos x="209" y="2849"/>
                </a:cxn>
                <a:cxn ang="0">
                  <a:pos x="0" y="2840"/>
                </a:cxn>
                <a:cxn ang="0">
                  <a:pos x="189" y="2879"/>
                </a:cxn>
                <a:cxn ang="0">
                  <a:pos x="366" y="2895"/>
                </a:cxn>
                <a:cxn ang="0">
                  <a:pos x="521" y="2890"/>
                </a:cxn>
                <a:cxn ang="0">
                  <a:pos x="687" y="2867"/>
                </a:cxn>
                <a:cxn ang="0">
                  <a:pos x="885" y="2816"/>
                </a:cxn>
                <a:cxn ang="0">
                  <a:pos x="1064" y="2740"/>
                </a:cxn>
                <a:cxn ang="0">
                  <a:pos x="1242" y="2638"/>
                </a:cxn>
                <a:cxn ang="0">
                  <a:pos x="1373" y="2533"/>
                </a:cxn>
                <a:cxn ang="0">
                  <a:pos x="1502" y="2411"/>
                </a:cxn>
                <a:cxn ang="0">
                  <a:pos x="1605" y="2283"/>
                </a:cxn>
                <a:cxn ang="0">
                  <a:pos x="1700" y="2145"/>
                </a:cxn>
                <a:cxn ang="0">
                  <a:pos x="1774" y="1993"/>
                </a:cxn>
                <a:cxn ang="0">
                  <a:pos x="1835" y="1823"/>
                </a:cxn>
                <a:cxn ang="0">
                  <a:pos x="1877" y="1651"/>
                </a:cxn>
                <a:cxn ang="0">
                  <a:pos x="1896" y="1468"/>
                </a:cxn>
                <a:cxn ang="0">
                  <a:pos x="1896" y="1298"/>
                </a:cxn>
                <a:cxn ang="0">
                  <a:pos x="1868" y="1094"/>
                </a:cxn>
                <a:cxn ang="0">
                  <a:pos x="1822" y="917"/>
                </a:cxn>
                <a:cxn ang="0">
                  <a:pos x="1757" y="767"/>
                </a:cxn>
                <a:cxn ang="0">
                  <a:pos x="1678" y="612"/>
                </a:cxn>
                <a:cxn ang="0">
                  <a:pos x="1569" y="462"/>
                </a:cxn>
                <a:cxn ang="0">
                  <a:pos x="1458" y="334"/>
                </a:cxn>
                <a:cxn ang="0">
                  <a:pos x="1345" y="231"/>
                </a:cxn>
                <a:cxn ang="0">
                  <a:pos x="1208" y="133"/>
                </a:cxn>
                <a:cxn ang="0">
                  <a:pos x="1092" y="70"/>
                </a:cxn>
                <a:cxn ang="0">
                  <a:pos x="981" y="31"/>
                </a:cxn>
                <a:cxn ang="0">
                  <a:pos x="835" y="3"/>
                </a:cxn>
                <a:cxn ang="0">
                  <a:pos x="710" y="3"/>
                </a:cxn>
                <a:cxn ang="0">
                  <a:pos x="552" y="33"/>
                </a:cxn>
                <a:cxn ang="0">
                  <a:pos x="425" y="94"/>
                </a:cxn>
                <a:cxn ang="0">
                  <a:pos x="309" y="177"/>
                </a:cxn>
                <a:cxn ang="0">
                  <a:pos x="209" y="286"/>
                </a:cxn>
                <a:cxn ang="0">
                  <a:pos x="133" y="416"/>
                </a:cxn>
                <a:cxn ang="0">
                  <a:pos x="89" y="569"/>
                </a:cxn>
                <a:cxn ang="0">
                  <a:pos x="76" y="732"/>
                </a:cxn>
                <a:cxn ang="0">
                  <a:pos x="105" y="904"/>
                </a:cxn>
                <a:cxn ang="0">
                  <a:pos x="172" y="1054"/>
                </a:cxn>
                <a:cxn ang="0">
                  <a:pos x="272" y="1196"/>
                </a:cxn>
              </a:cxnLst>
              <a:rect l="0" t="0" r="r" b="b"/>
              <a:pathLst>
                <a:path w="1899" h="2895">
                  <a:moveTo>
                    <a:pt x="338" y="1270"/>
                  </a:moveTo>
                  <a:lnTo>
                    <a:pt x="405" y="1335"/>
                  </a:lnTo>
                  <a:lnTo>
                    <a:pt x="475" y="1390"/>
                  </a:lnTo>
                  <a:lnTo>
                    <a:pt x="625" y="1501"/>
                  </a:lnTo>
                  <a:lnTo>
                    <a:pt x="702" y="1573"/>
                  </a:lnTo>
                  <a:lnTo>
                    <a:pt x="758" y="1645"/>
                  </a:lnTo>
                  <a:lnTo>
                    <a:pt x="817" y="1756"/>
                  </a:lnTo>
                  <a:lnTo>
                    <a:pt x="850" y="1845"/>
                  </a:lnTo>
                  <a:lnTo>
                    <a:pt x="881" y="1937"/>
                  </a:lnTo>
                  <a:lnTo>
                    <a:pt x="892" y="2022"/>
                  </a:lnTo>
                  <a:lnTo>
                    <a:pt x="894" y="2106"/>
                  </a:lnTo>
                  <a:lnTo>
                    <a:pt x="889" y="2178"/>
                  </a:lnTo>
                  <a:lnTo>
                    <a:pt x="872" y="2278"/>
                  </a:lnTo>
                  <a:lnTo>
                    <a:pt x="839" y="2372"/>
                  </a:lnTo>
                  <a:lnTo>
                    <a:pt x="798" y="2455"/>
                  </a:lnTo>
                  <a:lnTo>
                    <a:pt x="743" y="2544"/>
                  </a:lnTo>
                  <a:lnTo>
                    <a:pt x="665" y="2634"/>
                  </a:lnTo>
                  <a:lnTo>
                    <a:pt x="604" y="2696"/>
                  </a:lnTo>
                  <a:lnTo>
                    <a:pt x="541" y="2744"/>
                  </a:lnTo>
                  <a:lnTo>
                    <a:pt x="477" y="2782"/>
                  </a:lnTo>
                  <a:lnTo>
                    <a:pt x="410" y="2812"/>
                  </a:lnTo>
                  <a:lnTo>
                    <a:pt x="338" y="2834"/>
                  </a:lnTo>
                  <a:lnTo>
                    <a:pt x="261" y="2845"/>
                  </a:lnTo>
                  <a:lnTo>
                    <a:pt x="209" y="2849"/>
                  </a:lnTo>
                  <a:lnTo>
                    <a:pt x="148" y="2851"/>
                  </a:lnTo>
                  <a:lnTo>
                    <a:pt x="0" y="2840"/>
                  </a:lnTo>
                  <a:lnTo>
                    <a:pt x="109" y="2866"/>
                  </a:lnTo>
                  <a:lnTo>
                    <a:pt x="189" y="2879"/>
                  </a:lnTo>
                  <a:lnTo>
                    <a:pt x="277" y="2890"/>
                  </a:lnTo>
                  <a:lnTo>
                    <a:pt x="366" y="2895"/>
                  </a:lnTo>
                  <a:lnTo>
                    <a:pt x="442" y="2895"/>
                  </a:lnTo>
                  <a:lnTo>
                    <a:pt x="521" y="2890"/>
                  </a:lnTo>
                  <a:lnTo>
                    <a:pt x="608" y="2882"/>
                  </a:lnTo>
                  <a:lnTo>
                    <a:pt x="687" y="2867"/>
                  </a:lnTo>
                  <a:lnTo>
                    <a:pt x="782" y="2845"/>
                  </a:lnTo>
                  <a:lnTo>
                    <a:pt x="885" y="2816"/>
                  </a:lnTo>
                  <a:lnTo>
                    <a:pt x="985" y="2777"/>
                  </a:lnTo>
                  <a:lnTo>
                    <a:pt x="1064" y="2740"/>
                  </a:lnTo>
                  <a:lnTo>
                    <a:pt x="1151" y="2694"/>
                  </a:lnTo>
                  <a:lnTo>
                    <a:pt x="1242" y="2638"/>
                  </a:lnTo>
                  <a:lnTo>
                    <a:pt x="1308" y="2586"/>
                  </a:lnTo>
                  <a:lnTo>
                    <a:pt x="1373" y="2533"/>
                  </a:lnTo>
                  <a:lnTo>
                    <a:pt x="1441" y="2470"/>
                  </a:lnTo>
                  <a:lnTo>
                    <a:pt x="1502" y="2411"/>
                  </a:lnTo>
                  <a:lnTo>
                    <a:pt x="1552" y="2350"/>
                  </a:lnTo>
                  <a:lnTo>
                    <a:pt x="1605" y="2283"/>
                  </a:lnTo>
                  <a:lnTo>
                    <a:pt x="1652" y="2217"/>
                  </a:lnTo>
                  <a:lnTo>
                    <a:pt x="1700" y="2145"/>
                  </a:lnTo>
                  <a:lnTo>
                    <a:pt x="1738" y="2071"/>
                  </a:lnTo>
                  <a:lnTo>
                    <a:pt x="1774" y="1993"/>
                  </a:lnTo>
                  <a:lnTo>
                    <a:pt x="1807" y="1912"/>
                  </a:lnTo>
                  <a:lnTo>
                    <a:pt x="1835" y="1823"/>
                  </a:lnTo>
                  <a:lnTo>
                    <a:pt x="1860" y="1738"/>
                  </a:lnTo>
                  <a:lnTo>
                    <a:pt x="1877" y="1651"/>
                  </a:lnTo>
                  <a:lnTo>
                    <a:pt x="1890" y="1551"/>
                  </a:lnTo>
                  <a:lnTo>
                    <a:pt x="1896" y="1468"/>
                  </a:lnTo>
                  <a:lnTo>
                    <a:pt x="1899" y="1385"/>
                  </a:lnTo>
                  <a:lnTo>
                    <a:pt x="1896" y="1298"/>
                  </a:lnTo>
                  <a:lnTo>
                    <a:pt x="1884" y="1198"/>
                  </a:lnTo>
                  <a:lnTo>
                    <a:pt x="1868" y="1094"/>
                  </a:lnTo>
                  <a:lnTo>
                    <a:pt x="1846" y="1006"/>
                  </a:lnTo>
                  <a:lnTo>
                    <a:pt x="1822" y="917"/>
                  </a:lnTo>
                  <a:lnTo>
                    <a:pt x="1794" y="845"/>
                  </a:lnTo>
                  <a:lnTo>
                    <a:pt x="1757" y="767"/>
                  </a:lnTo>
                  <a:lnTo>
                    <a:pt x="1724" y="695"/>
                  </a:lnTo>
                  <a:lnTo>
                    <a:pt x="1678" y="612"/>
                  </a:lnTo>
                  <a:lnTo>
                    <a:pt x="1624" y="530"/>
                  </a:lnTo>
                  <a:lnTo>
                    <a:pt x="1569" y="462"/>
                  </a:lnTo>
                  <a:lnTo>
                    <a:pt x="1517" y="397"/>
                  </a:lnTo>
                  <a:lnTo>
                    <a:pt x="1458" y="334"/>
                  </a:lnTo>
                  <a:lnTo>
                    <a:pt x="1397" y="275"/>
                  </a:lnTo>
                  <a:lnTo>
                    <a:pt x="1345" y="231"/>
                  </a:lnTo>
                  <a:lnTo>
                    <a:pt x="1279" y="177"/>
                  </a:lnTo>
                  <a:lnTo>
                    <a:pt x="1208" y="133"/>
                  </a:lnTo>
                  <a:lnTo>
                    <a:pt x="1151" y="99"/>
                  </a:lnTo>
                  <a:lnTo>
                    <a:pt x="1092" y="70"/>
                  </a:lnTo>
                  <a:lnTo>
                    <a:pt x="1036" y="48"/>
                  </a:lnTo>
                  <a:lnTo>
                    <a:pt x="981" y="31"/>
                  </a:lnTo>
                  <a:lnTo>
                    <a:pt x="898" y="11"/>
                  </a:lnTo>
                  <a:lnTo>
                    <a:pt x="835" y="3"/>
                  </a:lnTo>
                  <a:lnTo>
                    <a:pt x="770" y="0"/>
                  </a:lnTo>
                  <a:lnTo>
                    <a:pt x="710" y="3"/>
                  </a:lnTo>
                  <a:lnTo>
                    <a:pt x="630" y="14"/>
                  </a:lnTo>
                  <a:lnTo>
                    <a:pt x="552" y="33"/>
                  </a:lnTo>
                  <a:lnTo>
                    <a:pt x="482" y="61"/>
                  </a:lnTo>
                  <a:lnTo>
                    <a:pt x="425" y="94"/>
                  </a:lnTo>
                  <a:lnTo>
                    <a:pt x="360" y="133"/>
                  </a:lnTo>
                  <a:lnTo>
                    <a:pt x="309" y="177"/>
                  </a:lnTo>
                  <a:lnTo>
                    <a:pt x="255" y="227"/>
                  </a:lnTo>
                  <a:lnTo>
                    <a:pt x="209" y="286"/>
                  </a:lnTo>
                  <a:lnTo>
                    <a:pt x="166" y="349"/>
                  </a:lnTo>
                  <a:lnTo>
                    <a:pt x="133" y="416"/>
                  </a:lnTo>
                  <a:lnTo>
                    <a:pt x="109" y="491"/>
                  </a:lnTo>
                  <a:lnTo>
                    <a:pt x="89" y="569"/>
                  </a:lnTo>
                  <a:lnTo>
                    <a:pt x="78" y="649"/>
                  </a:lnTo>
                  <a:lnTo>
                    <a:pt x="76" y="732"/>
                  </a:lnTo>
                  <a:lnTo>
                    <a:pt x="87" y="824"/>
                  </a:lnTo>
                  <a:lnTo>
                    <a:pt x="105" y="904"/>
                  </a:lnTo>
                  <a:lnTo>
                    <a:pt x="137" y="981"/>
                  </a:lnTo>
                  <a:lnTo>
                    <a:pt x="172" y="1054"/>
                  </a:lnTo>
                  <a:lnTo>
                    <a:pt x="216" y="1118"/>
                  </a:lnTo>
                  <a:lnTo>
                    <a:pt x="272" y="1196"/>
                  </a:lnTo>
                  <a:lnTo>
                    <a:pt x="338" y="1270"/>
                  </a:lnTo>
                  <a:close/>
                </a:path>
              </a:pathLst>
            </a:custGeom>
            <a:gradFill rotWithShape="0">
              <a:gsLst>
                <a:gs pos="0">
                  <a:srgbClr val="FFCCFF"/>
                </a:gs>
                <a:gs pos="100000">
                  <a:srgbClr val="FF66CC"/>
                </a:gs>
              </a:gsLst>
              <a:path path="rect">
                <a:fillToRect t="100000" r="100000"/>
              </a:path>
            </a:gradFill>
            <a:ln w="9525" cap="flat" cmpd="sng">
              <a:noFill/>
              <a:prstDash val="solid"/>
              <a:round/>
              <a:headEnd type="none" w="med" len="med"/>
              <a:tailEnd type="none" w="med" len="med"/>
            </a:ln>
            <a:effectLst/>
          </p:spPr>
          <p:txBody>
            <a:bodyPr/>
            <a:lstStyle/>
            <a:p>
              <a:pPr>
                <a:lnSpc>
                  <a:spcPct val="75000"/>
                </a:lnSpc>
              </a:pPr>
              <a:endParaRPr lang="en-US" sz="2700" b="0">
                <a:solidFill>
                  <a:srgbClr val="000099"/>
                </a:solidFill>
                <a:effectLst/>
                <a:latin typeface="Impact" pitchFamily="34" charset="0"/>
              </a:endParaRPr>
            </a:p>
          </p:txBody>
        </p:sp>
        <p:sp>
          <p:nvSpPr>
            <p:cNvPr id="46" name="Freeform 172"/>
            <p:cNvSpPr>
              <a:spLocks/>
            </p:cNvSpPr>
            <p:nvPr/>
          </p:nvSpPr>
          <p:spPr bwMode="auto">
            <a:xfrm rot="5435238" flipH="1" flipV="1">
              <a:off x="68" y="1801"/>
              <a:ext cx="799" cy="480"/>
            </a:xfrm>
            <a:custGeom>
              <a:avLst/>
              <a:gdLst/>
              <a:ahLst/>
              <a:cxnLst>
                <a:cxn ang="0">
                  <a:pos x="1494" y="1560"/>
                </a:cxn>
                <a:cxn ang="0">
                  <a:pos x="1274" y="1394"/>
                </a:cxn>
                <a:cxn ang="0">
                  <a:pos x="1141" y="1250"/>
                </a:cxn>
                <a:cxn ang="0">
                  <a:pos x="1049" y="1050"/>
                </a:cxn>
                <a:cxn ang="0">
                  <a:pos x="1007" y="873"/>
                </a:cxn>
                <a:cxn ang="0">
                  <a:pos x="1010" y="717"/>
                </a:cxn>
                <a:cxn ang="0">
                  <a:pos x="1060" y="523"/>
                </a:cxn>
                <a:cxn ang="0">
                  <a:pos x="1156" y="351"/>
                </a:cxn>
                <a:cxn ang="0">
                  <a:pos x="1295" y="199"/>
                </a:cxn>
                <a:cxn ang="0">
                  <a:pos x="1422" y="113"/>
                </a:cxn>
                <a:cxn ang="0">
                  <a:pos x="1561" y="61"/>
                </a:cxn>
                <a:cxn ang="0">
                  <a:pos x="1690" y="46"/>
                </a:cxn>
                <a:cxn ang="0">
                  <a:pos x="1899" y="55"/>
                </a:cxn>
                <a:cxn ang="0">
                  <a:pos x="1710" y="16"/>
                </a:cxn>
                <a:cxn ang="0">
                  <a:pos x="1533" y="0"/>
                </a:cxn>
                <a:cxn ang="0">
                  <a:pos x="1378" y="5"/>
                </a:cxn>
                <a:cxn ang="0">
                  <a:pos x="1212" y="28"/>
                </a:cxn>
                <a:cxn ang="0">
                  <a:pos x="1014" y="79"/>
                </a:cxn>
                <a:cxn ang="0">
                  <a:pos x="835" y="155"/>
                </a:cxn>
                <a:cxn ang="0">
                  <a:pos x="657" y="257"/>
                </a:cxn>
                <a:cxn ang="0">
                  <a:pos x="526" y="362"/>
                </a:cxn>
                <a:cxn ang="0">
                  <a:pos x="397" y="484"/>
                </a:cxn>
                <a:cxn ang="0">
                  <a:pos x="294" y="612"/>
                </a:cxn>
                <a:cxn ang="0">
                  <a:pos x="199" y="750"/>
                </a:cxn>
                <a:cxn ang="0">
                  <a:pos x="125" y="902"/>
                </a:cxn>
                <a:cxn ang="0">
                  <a:pos x="64" y="1072"/>
                </a:cxn>
                <a:cxn ang="0">
                  <a:pos x="22" y="1244"/>
                </a:cxn>
                <a:cxn ang="0">
                  <a:pos x="3" y="1427"/>
                </a:cxn>
                <a:cxn ang="0">
                  <a:pos x="3" y="1597"/>
                </a:cxn>
                <a:cxn ang="0">
                  <a:pos x="31" y="1801"/>
                </a:cxn>
                <a:cxn ang="0">
                  <a:pos x="77" y="1978"/>
                </a:cxn>
                <a:cxn ang="0">
                  <a:pos x="142" y="2128"/>
                </a:cxn>
                <a:cxn ang="0">
                  <a:pos x="221" y="2283"/>
                </a:cxn>
                <a:cxn ang="0">
                  <a:pos x="330" y="2433"/>
                </a:cxn>
                <a:cxn ang="0">
                  <a:pos x="441" y="2561"/>
                </a:cxn>
                <a:cxn ang="0">
                  <a:pos x="554" y="2664"/>
                </a:cxn>
                <a:cxn ang="0">
                  <a:pos x="691" y="2762"/>
                </a:cxn>
                <a:cxn ang="0">
                  <a:pos x="807" y="2825"/>
                </a:cxn>
                <a:cxn ang="0">
                  <a:pos x="918" y="2864"/>
                </a:cxn>
                <a:cxn ang="0">
                  <a:pos x="1064" y="2892"/>
                </a:cxn>
                <a:cxn ang="0">
                  <a:pos x="1189" y="2892"/>
                </a:cxn>
                <a:cxn ang="0">
                  <a:pos x="1347" y="2862"/>
                </a:cxn>
                <a:cxn ang="0">
                  <a:pos x="1474" y="2801"/>
                </a:cxn>
                <a:cxn ang="0">
                  <a:pos x="1590" y="2718"/>
                </a:cxn>
                <a:cxn ang="0">
                  <a:pos x="1690" y="2609"/>
                </a:cxn>
                <a:cxn ang="0">
                  <a:pos x="1766" y="2479"/>
                </a:cxn>
                <a:cxn ang="0">
                  <a:pos x="1810" y="2326"/>
                </a:cxn>
                <a:cxn ang="0">
                  <a:pos x="1823" y="2163"/>
                </a:cxn>
                <a:cxn ang="0">
                  <a:pos x="1794" y="1991"/>
                </a:cxn>
                <a:cxn ang="0">
                  <a:pos x="1727" y="1841"/>
                </a:cxn>
                <a:cxn ang="0">
                  <a:pos x="1627" y="1699"/>
                </a:cxn>
              </a:cxnLst>
              <a:rect l="0" t="0" r="r" b="b"/>
              <a:pathLst>
                <a:path w="1899" h="2895">
                  <a:moveTo>
                    <a:pt x="1561" y="1625"/>
                  </a:moveTo>
                  <a:lnTo>
                    <a:pt x="1494" y="1560"/>
                  </a:lnTo>
                  <a:lnTo>
                    <a:pt x="1424" y="1505"/>
                  </a:lnTo>
                  <a:lnTo>
                    <a:pt x="1274" y="1394"/>
                  </a:lnTo>
                  <a:lnTo>
                    <a:pt x="1197" y="1322"/>
                  </a:lnTo>
                  <a:lnTo>
                    <a:pt x="1141" y="1250"/>
                  </a:lnTo>
                  <a:lnTo>
                    <a:pt x="1082" y="1139"/>
                  </a:lnTo>
                  <a:lnTo>
                    <a:pt x="1049" y="1050"/>
                  </a:lnTo>
                  <a:lnTo>
                    <a:pt x="1018" y="958"/>
                  </a:lnTo>
                  <a:lnTo>
                    <a:pt x="1007" y="873"/>
                  </a:lnTo>
                  <a:lnTo>
                    <a:pt x="1005" y="789"/>
                  </a:lnTo>
                  <a:lnTo>
                    <a:pt x="1010" y="717"/>
                  </a:lnTo>
                  <a:lnTo>
                    <a:pt x="1027" y="617"/>
                  </a:lnTo>
                  <a:lnTo>
                    <a:pt x="1060" y="523"/>
                  </a:lnTo>
                  <a:lnTo>
                    <a:pt x="1101" y="440"/>
                  </a:lnTo>
                  <a:lnTo>
                    <a:pt x="1156" y="351"/>
                  </a:lnTo>
                  <a:lnTo>
                    <a:pt x="1234" y="261"/>
                  </a:lnTo>
                  <a:lnTo>
                    <a:pt x="1295" y="199"/>
                  </a:lnTo>
                  <a:lnTo>
                    <a:pt x="1358" y="151"/>
                  </a:lnTo>
                  <a:lnTo>
                    <a:pt x="1422" y="113"/>
                  </a:lnTo>
                  <a:lnTo>
                    <a:pt x="1489" y="83"/>
                  </a:lnTo>
                  <a:lnTo>
                    <a:pt x="1561" y="61"/>
                  </a:lnTo>
                  <a:lnTo>
                    <a:pt x="1638" y="50"/>
                  </a:lnTo>
                  <a:lnTo>
                    <a:pt x="1690" y="46"/>
                  </a:lnTo>
                  <a:lnTo>
                    <a:pt x="1751" y="44"/>
                  </a:lnTo>
                  <a:lnTo>
                    <a:pt x="1899" y="55"/>
                  </a:lnTo>
                  <a:lnTo>
                    <a:pt x="1790" y="29"/>
                  </a:lnTo>
                  <a:lnTo>
                    <a:pt x="1710" y="16"/>
                  </a:lnTo>
                  <a:lnTo>
                    <a:pt x="1622" y="5"/>
                  </a:lnTo>
                  <a:lnTo>
                    <a:pt x="1533" y="0"/>
                  </a:lnTo>
                  <a:lnTo>
                    <a:pt x="1457" y="0"/>
                  </a:lnTo>
                  <a:lnTo>
                    <a:pt x="1378" y="5"/>
                  </a:lnTo>
                  <a:lnTo>
                    <a:pt x="1291" y="13"/>
                  </a:lnTo>
                  <a:lnTo>
                    <a:pt x="1212" y="28"/>
                  </a:lnTo>
                  <a:lnTo>
                    <a:pt x="1117" y="50"/>
                  </a:lnTo>
                  <a:lnTo>
                    <a:pt x="1014" y="79"/>
                  </a:lnTo>
                  <a:lnTo>
                    <a:pt x="914" y="118"/>
                  </a:lnTo>
                  <a:lnTo>
                    <a:pt x="835" y="155"/>
                  </a:lnTo>
                  <a:lnTo>
                    <a:pt x="748" y="201"/>
                  </a:lnTo>
                  <a:lnTo>
                    <a:pt x="657" y="257"/>
                  </a:lnTo>
                  <a:lnTo>
                    <a:pt x="591" y="309"/>
                  </a:lnTo>
                  <a:lnTo>
                    <a:pt x="526" y="362"/>
                  </a:lnTo>
                  <a:lnTo>
                    <a:pt x="458" y="425"/>
                  </a:lnTo>
                  <a:lnTo>
                    <a:pt x="397" y="484"/>
                  </a:lnTo>
                  <a:lnTo>
                    <a:pt x="347" y="545"/>
                  </a:lnTo>
                  <a:lnTo>
                    <a:pt x="294" y="612"/>
                  </a:lnTo>
                  <a:lnTo>
                    <a:pt x="247" y="678"/>
                  </a:lnTo>
                  <a:lnTo>
                    <a:pt x="199" y="750"/>
                  </a:lnTo>
                  <a:lnTo>
                    <a:pt x="161" y="824"/>
                  </a:lnTo>
                  <a:lnTo>
                    <a:pt x="125" y="902"/>
                  </a:lnTo>
                  <a:lnTo>
                    <a:pt x="92" y="983"/>
                  </a:lnTo>
                  <a:lnTo>
                    <a:pt x="64" y="1072"/>
                  </a:lnTo>
                  <a:lnTo>
                    <a:pt x="39" y="1157"/>
                  </a:lnTo>
                  <a:lnTo>
                    <a:pt x="22" y="1244"/>
                  </a:lnTo>
                  <a:lnTo>
                    <a:pt x="9" y="1344"/>
                  </a:lnTo>
                  <a:lnTo>
                    <a:pt x="3" y="1427"/>
                  </a:lnTo>
                  <a:lnTo>
                    <a:pt x="0" y="1510"/>
                  </a:lnTo>
                  <a:lnTo>
                    <a:pt x="3" y="1597"/>
                  </a:lnTo>
                  <a:lnTo>
                    <a:pt x="15" y="1697"/>
                  </a:lnTo>
                  <a:lnTo>
                    <a:pt x="31" y="1801"/>
                  </a:lnTo>
                  <a:lnTo>
                    <a:pt x="53" y="1889"/>
                  </a:lnTo>
                  <a:lnTo>
                    <a:pt x="77" y="1978"/>
                  </a:lnTo>
                  <a:lnTo>
                    <a:pt x="105" y="2050"/>
                  </a:lnTo>
                  <a:lnTo>
                    <a:pt x="142" y="2128"/>
                  </a:lnTo>
                  <a:lnTo>
                    <a:pt x="175" y="2200"/>
                  </a:lnTo>
                  <a:lnTo>
                    <a:pt x="221" y="2283"/>
                  </a:lnTo>
                  <a:lnTo>
                    <a:pt x="275" y="2365"/>
                  </a:lnTo>
                  <a:lnTo>
                    <a:pt x="330" y="2433"/>
                  </a:lnTo>
                  <a:lnTo>
                    <a:pt x="382" y="2498"/>
                  </a:lnTo>
                  <a:lnTo>
                    <a:pt x="441" y="2561"/>
                  </a:lnTo>
                  <a:lnTo>
                    <a:pt x="502" y="2620"/>
                  </a:lnTo>
                  <a:lnTo>
                    <a:pt x="554" y="2664"/>
                  </a:lnTo>
                  <a:lnTo>
                    <a:pt x="620" y="2718"/>
                  </a:lnTo>
                  <a:lnTo>
                    <a:pt x="691" y="2762"/>
                  </a:lnTo>
                  <a:lnTo>
                    <a:pt x="748" y="2796"/>
                  </a:lnTo>
                  <a:lnTo>
                    <a:pt x="807" y="2825"/>
                  </a:lnTo>
                  <a:lnTo>
                    <a:pt x="863" y="2847"/>
                  </a:lnTo>
                  <a:lnTo>
                    <a:pt x="918" y="2864"/>
                  </a:lnTo>
                  <a:lnTo>
                    <a:pt x="1001" y="2884"/>
                  </a:lnTo>
                  <a:lnTo>
                    <a:pt x="1064" y="2892"/>
                  </a:lnTo>
                  <a:lnTo>
                    <a:pt x="1129" y="2895"/>
                  </a:lnTo>
                  <a:lnTo>
                    <a:pt x="1189" y="2892"/>
                  </a:lnTo>
                  <a:lnTo>
                    <a:pt x="1269" y="2881"/>
                  </a:lnTo>
                  <a:lnTo>
                    <a:pt x="1347" y="2862"/>
                  </a:lnTo>
                  <a:lnTo>
                    <a:pt x="1417" y="2834"/>
                  </a:lnTo>
                  <a:lnTo>
                    <a:pt x="1474" y="2801"/>
                  </a:lnTo>
                  <a:lnTo>
                    <a:pt x="1539" y="2762"/>
                  </a:lnTo>
                  <a:lnTo>
                    <a:pt x="1590" y="2718"/>
                  </a:lnTo>
                  <a:lnTo>
                    <a:pt x="1644" y="2668"/>
                  </a:lnTo>
                  <a:lnTo>
                    <a:pt x="1690" y="2609"/>
                  </a:lnTo>
                  <a:lnTo>
                    <a:pt x="1733" y="2546"/>
                  </a:lnTo>
                  <a:lnTo>
                    <a:pt x="1766" y="2479"/>
                  </a:lnTo>
                  <a:lnTo>
                    <a:pt x="1790" y="2404"/>
                  </a:lnTo>
                  <a:lnTo>
                    <a:pt x="1810" y="2326"/>
                  </a:lnTo>
                  <a:lnTo>
                    <a:pt x="1821" y="2246"/>
                  </a:lnTo>
                  <a:lnTo>
                    <a:pt x="1823" y="2163"/>
                  </a:lnTo>
                  <a:lnTo>
                    <a:pt x="1812" y="2071"/>
                  </a:lnTo>
                  <a:lnTo>
                    <a:pt x="1794" y="1991"/>
                  </a:lnTo>
                  <a:lnTo>
                    <a:pt x="1762" y="1914"/>
                  </a:lnTo>
                  <a:lnTo>
                    <a:pt x="1727" y="1841"/>
                  </a:lnTo>
                  <a:lnTo>
                    <a:pt x="1683" y="1777"/>
                  </a:lnTo>
                  <a:lnTo>
                    <a:pt x="1627" y="1699"/>
                  </a:lnTo>
                  <a:lnTo>
                    <a:pt x="1561" y="1625"/>
                  </a:lnTo>
                  <a:close/>
                </a:path>
              </a:pathLst>
            </a:custGeom>
            <a:gradFill rotWithShape="0">
              <a:gsLst>
                <a:gs pos="0">
                  <a:srgbClr val="CCFF99"/>
                </a:gs>
                <a:gs pos="100000">
                  <a:srgbClr val="33CC33"/>
                </a:gs>
              </a:gsLst>
              <a:path path="rect">
                <a:fillToRect l="100000" t="100000"/>
              </a:path>
            </a:gradFill>
            <a:ln w="3175" cap="flat" cmpd="sng">
              <a:noFill/>
              <a:prstDash val="solid"/>
              <a:round/>
              <a:headEnd type="none" w="med" len="med"/>
              <a:tailEnd type="none" w="med" len="med"/>
            </a:ln>
            <a:effectLst/>
          </p:spPr>
          <p:txBody>
            <a:bodyPr/>
            <a:lstStyle/>
            <a:p>
              <a:pPr>
                <a:lnSpc>
                  <a:spcPct val="75000"/>
                </a:lnSpc>
              </a:pPr>
              <a:endParaRPr lang="en-US" sz="2700" b="0">
                <a:solidFill>
                  <a:srgbClr val="000099"/>
                </a:solidFill>
                <a:effectLst/>
                <a:latin typeface="Impact" pitchFamily="34" charset="0"/>
              </a:endParaRPr>
            </a:p>
          </p:txBody>
        </p:sp>
      </p:grpSp>
      <p:sp>
        <p:nvSpPr>
          <p:cNvPr id="50" name="AutoShape 14"/>
          <p:cNvSpPr>
            <a:spLocks noChangeArrowheads="1"/>
          </p:cNvSpPr>
          <p:nvPr/>
        </p:nvSpPr>
        <p:spPr bwMode="auto">
          <a:xfrm>
            <a:off x="173037" y="4154487"/>
            <a:ext cx="1828800" cy="874713"/>
          </a:xfrm>
          <a:prstGeom prst="roundRect">
            <a:avLst>
              <a:gd name="adj" fmla="val 16667"/>
            </a:avLst>
          </a:prstGeom>
          <a:noFill/>
          <a:ln w="9525">
            <a:noFill/>
            <a:round/>
            <a:headEnd/>
            <a:tailEnd/>
          </a:ln>
          <a:effectLst/>
        </p:spPr>
        <p:txBody>
          <a:bodyPr wrap="none" anchor="ctr"/>
          <a:lstStyle/>
          <a:p>
            <a:pPr algn="ctr">
              <a:lnSpc>
                <a:spcPct val="68000"/>
              </a:lnSpc>
            </a:pPr>
            <a:r>
              <a:rPr lang="en-US" sz="2800">
                <a:solidFill>
                  <a:srgbClr val="800080"/>
                </a:solidFill>
                <a:effectLst/>
                <a:latin typeface="Fette Engschrift"/>
              </a:rPr>
              <a:t>Dual</a:t>
            </a:r>
          </a:p>
          <a:p>
            <a:pPr algn="ctr">
              <a:lnSpc>
                <a:spcPct val="68000"/>
              </a:lnSpc>
            </a:pPr>
            <a:r>
              <a:rPr lang="en-US" sz="2800">
                <a:solidFill>
                  <a:srgbClr val="800080"/>
                </a:solidFill>
                <a:effectLst/>
                <a:latin typeface="Fette Engschrift"/>
              </a:rPr>
              <a:t>characteristics</a:t>
            </a:r>
          </a:p>
        </p:txBody>
      </p:sp>
      <p:grpSp>
        <p:nvGrpSpPr>
          <p:cNvPr id="52" name="Group 17"/>
          <p:cNvGrpSpPr/>
          <p:nvPr/>
        </p:nvGrpSpPr>
        <p:grpSpPr>
          <a:xfrm>
            <a:off x="1981201" y="1952199"/>
            <a:ext cx="1523999" cy="2086401"/>
            <a:chOff x="15775" y="1087460"/>
            <a:chExt cx="1907525" cy="2611461"/>
          </a:xfrm>
        </p:grpSpPr>
        <p:pic>
          <p:nvPicPr>
            <p:cNvPr id="53" name="Picture 3" descr="Woman business_grey"/>
            <p:cNvPicPr>
              <a:picLocks noChangeAspect="1" noChangeArrowheads="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a:off x="15775" y="1239860"/>
              <a:ext cx="898625" cy="2387834"/>
            </a:xfrm>
            <a:prstGeom prst="rect">
              <a:avLst/>
            </a:prstGeom>
            <a:noFill/>
          </p:spPr>
        </p:pic>
        <p:pic>
          <p:nvPicPr>
            <p:cNvPr id="54" name="Picture 8" descr="Man casual_grey"/>
            <p:cNvPicPr>
              <a:picLocks noChangeAspect="1" noChangeArrowheads="1"/>
            </p:cNvPicPr>
            <p:nvPr/>
          </p:nvPicPr>
          <p:blipFill>
            <a:blip r:embed="rId4" cstate="print">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flipH="1">
              <a:off x="520539" y="1087460"/>
              <a:ext cx="851061" cy="2514599"/>
            </a:xfrm>
            <a:prstGeom prst="rect">
              <a:avLst/>
            </a:prstGeom>
            <a:noFill/>
          </p:spPr>
        </p:pic>
        <p:pic>
          <p:nvPicPr>
            <p:cNvPr id="55" name="Picture 9" descr="Woman Asian_light grey"/>
            <p:cNvPicPr>
              <a:picLocks noChangeAspect="1" noChangeArrowheads="1"/>
            </p:cNvPicPr>
            <p:nvPr/>
          </p:nvPicPr>
          <p:blipFill>
            <a:blip r:embed="rId5" cstate="print">
              <a:clrChange>
                <a:clrFrom>
                  <a:srgbClr val="FFFFFF"/>
                </a:clrFrom>
                <a:clrTo>
                  <a:srgbClr val="FFFFFF">
                    <a:alpha val="0"/>
                  </a:srgbClr>
                </a:clrTo>
              </a:clrChange>
              <a:duotone>
                <a:prstClr val="black"/>
                <a:srgbClr val="BDBDFF">
                  <a:tint val="45000"/>
                  <a:satMod val="400000"/>
                </a:srgbClr>
              </a:duotone>
            </a:blip>
            <a:srcRect/>
            <a:stretch>
              <a:fillRect/>
            </a:stretch>
          </p:blipFill>
          <p:spPr bwMode="auto">
            <a:xfrm>
              <a:off x="853975" y="1239860"/>
              <a:ext cx="1069325" cy="2459061"/>
            </a:xfrm>
            <a:prstGeom prst="rect">
              <a:avLst/>
            </a:prstGeom>
            <a:noFill/>
          </p:spPr>
        </p:pic>
      </p:grpSp>
      <p:sp>
        <p:nvSpPr>
          <p:cNvPr id="57" name="Oval 87"/>
          <p:cNvSpPr>
            <a:spLocks noChangeArrowheads="1"/>
          </p:cNvSpPr>
          <p:nvPr/>
        </p:nvSpPr>
        <p:spPr bwMode="auto">
          <a:xfrm>
            <a:off x="3321050" y="3597275"/>
            <a:ext cx="1119187" cy="1006475"/>
          </a:xfrm>
          <a:prstGeom prst="ellipse">
            <a:avLst/>
          </a:prstGeom>
          <a:gradFill rotWithShape="0">
            <a:gsLst>
              <a:gs pos="0">
                <a:schemeClr val="bg1"/>
              </a:gs>
              <a:gs pos="100000">
                <a:srgbClr val="CCFF99"/>
              </a:gs>
            </a:gsLst>
            <a:path path="shape">
              <a:fillToRect l="50000" t="50000" r="50000" b="50000"/>
            </a:path>
          </a:gradFill>
          <a:ln w="9525">
            <a:round/>
            <a:headEnd/>
            <a:tailEnd/>
          </a:ln>
          <a:effectLst/>
          <a:scene3d>
            <a:camera prst="legacyPerspectiveBottomLeft"/>
            <a:lightRig rig="legacyNormal3" dir="t"/>
          </a:scene3d>
          <a:sp3d extrusionH="608000" prstMaterial="legacyMatte">
            <a:bevelT w="13500" h="13500" prst="angle"/>
            <a:bevelB w="13500" h="13500" prst="angle"/>
            <a:extrusionClr>
              <a:srgbClr val="CCFF99"/>
            </a:extrusionClr>
          </a:sp3d>
        </p:spPr>
        <p:txBody>
          <a:bodyPr wrap="none" anchor="ctr">
            <a:flatTx/>
          </a:bodyPr>
          <a:lstStyle/>
          <a:p>
            <a:pPr algn="ctr"/>
            <a:r>
              <a:rPr lang="en-US" sz="3400" b="0">
                <a:solidFill>
                  <a:srgbClr val="003300"/>
                </a:solidFill>
                <a:effectLst/>
                <a:latin typeface="Impact" pitchFamily="34" charset="0"/>
              </a:rPr>
              <a:t>Body</a:t>
            </a:r>
          </a:p>
        </p:txBody>
      </p:sp>
      <p:sp>
        <p:nvSpPr>
          <p:cNvPr id="58" name="Oval 88"/>
          <p:cNvSpPr>
            <a:spLocks noChangeArrowheads="1"/>
          </p:cNvSpPr>
          <p:nvPr/>
        </p:nvSpPr>
        <p:spPr bwMode="auto">
          <a:xfrm>
            <a:off x="3319462" y="1752600"/>
            <a:ext cx="1119188" cy="1006475"/>
          </a:xfrm>
          <a:prstGeom prst="ellipse">
            <a:avLst/>
          </a:prstGeom>
          <a:gradFill rotWithShape="0">
            <a:gsLst>
              <a:gs pos="0">
                <a:srgbClr val="FFFFFF"/>
              </a:gs>
              <a:gs pos="100000">
                <a:srgbClr val="FFCCFF"/>
              </a:gs>
            </a:gsLst>
            <a:path path="shape">
              <a:fillToRect l="50000" t="50000" r="50000" b="50000"/>
            </a:path>
          </a:gradFill>
          <a:ln w="9525">
            <a:round/>
            <a:headEnd/>
            <a:tailEnd/>
          </a:ln>
          <a:effectLst/>
          <a:scene3d>
            <a:camera prst="legacyPerspectiveTopLeft"/>
            <a:lightRig rig="legacyNormal3" dir="t"/>
          </a:scene3d>
          <a:sp3d extrusionH="608000" prstMaterial="legacyMatte">
            <a:bevelT w="13500" h="13500" prst="angle"/>
            <a:bevelB w="13500" h="13500" prst="angle"/>
            <a:extrusionClr>
              <a:srgbClr val="FFCCFF"/>
            </a:extrusionClr>
          </a:sp3d>
        </p:spPr>
        <p:txBody>
          <a:bodyPr wrap="none" anchor="ctr">
            <a:flatTx/>
          </a:bodyPr>
          <a:lstStyle/>
          <a:p>
            <a:pPr algn="ctr"/>
            <a:r>
              <a:rPr lang="en-US" sz="3400" b="0">
                <a:solidFill>
                  <a:srgbClr val="660066"/>
                </a:solidFill>
                <a:effectLst/>
                <a:latin typeface="Impact" pitchFamily="34" charset="0"/>
              </a:rPr>
              <a:t>Mind</a:t>
            </a:r>
          </a:p>
        </p:txBody>
      </p:sp>
      <p:grpSp>
        <p:nvGrpSpPr>
          <p:cNvPr id="59" name="Group 21"/>
          <p:cNvGrpSpPr/>
          <p:nvPr/>
        </p:nvGrpSpPr>
        <p:grpSpPr>
          <a:xfrm>
            <a:off x="2119895" y="2209800"/>
            <a:ext cx="1156705" cy="2069895"/>
            <a:chOff x="20609" y="1219200"/>
            <a:chExt cx="1619266" cy="2897635"/>
          </a:xfrm>
        </p:grpSpPr>
        <p:pic>
          <p:nvPicPr>
            <p:cNvPr id="61" name="Picture 7" descr="Woman casual_grey"/>
            <p:cNvPicPr>
              <a:picLocks noChangeAspect="1" noChangeArrowheads="1"/>
            </p:cNvPicPr>
            <p:nvPr/>
          </p:nvPicPr>
          <p:blipFill>
            <a:blip r:embed="rId6" cstate="print">
              <a:duotone>
                <a:prstClr val="black"/>
                <a:srgbClr val="9393FF">
                  <a:tint val="45000"/>
                  <a:satMod val="400000"/>
                </a:srgbClr>
              </a:duotone>
              <a:clrChange>
                <a:clrFrom>
                  <a:srgbClr val="FFFFFF"/>
                </a:clrFrom>
                <a:clrTo>
                  <a:srgbClr val="FFFFFF">
                    <a:alpha val="0"/>
                  </a:srgbClr>
                </a:clrTo>
              </a:clrChange>
            </a:blip>
            <a:srcRect/>
            <a:stretch>
              <a:fillRect/>
            </a:stretch>
          </p:blipFill>
          <p:spPr bwMode="auto">
            <a:xfrm flipH="1">
              <a:off x="20609" y="1371600"/>
              <a:ext cx="965039" cy="2743430"/>
            </a:xfrm>
            <a:prstGeom prst="rect">
              <a:avLst/>
            </a:prstGeom>
            <a:noFill/>
          </p:spPr>
        </p:pic>
        <p:pic>
          <p:nvPicPr>
            <p:cNvPr id="62" name="Picture 4" descr="Man business_grey"/>
            <p:cNvPicPr>
              <a:picLocks noChangeAspect="1" noChangeArrowheads="1"/>
            </p:cNvPicPr>
            <p:nvPr/>
          </p:nvPicPr>
          <p:blipFill>
            <a:blip r:embed="rId7" cstate="print">
              <a:clrChange>
                <a:clrFrom>
                  <a:srgbClr val="FFFFFF"/>
                </a:clrFrom>
                <a:clrTo>
                  <a:srgbClr val="FFFFFF">
                    <a:alpha val="0"/>
                  </a:srgbClr>
                </a:clrTo>
              </a:clrChange>
              <a:duotone>
                <a:prstClr val="black"/>
                <a:srgbClr val="6D6DFF">
                  <a:tint val="45000"/>
                  <a:satMod val="400000"/>
                </a:srgbClr>
              </a:duotone>
            </a:blip>
            <a:srcRect/>
            <a:stretch>
              <a:fillRect/>
            </a:stretch>
          </p:blipFill>
          <p:spPr bwMode="auto">
            <a:xfrm>
              <a:off x="650352" y="1219200"/>
              <a:ext cx="989523" cy="2897635"/>
            </a:xfrm>
            <a:prstGeom prst="rect">
              <a:avLst/>
            </a:prstGeom>
            <a:noFill/>
          </p:spPr>
        </p:pic>
      </p:grpSp>
      <p:sp>
        <p:nvSpPr>
          <p:cNvPr id="63" name="AutoShape 20"/>
          <p:cNvSpPr>
            <a:spLocks noChangeArrowheads="1"/>
          </p:cNvSpPr>
          <p:nvPr/>
        </p:nvSpPr>
        <p:spPr bwMode="auto">
          <a:xfrm rot="-5400000">
            <a:off x="1668462" y="2971800"/>
            <a:ext cx="609600" cy="457200"/>
          </a:xfrm>
          <a:prstGeom prst="downArrow">
            <a:avLst>
              <a:gd name="adj1" fmla="val 50000"/>
              <a:gd name="adj2" fmla="val 43750"/>
            </a:avLst>
          </a:prstGeom>
          <a:gradFill rotWithShape="0">
            <a:gsLst>
              <a:gs pos="0">
                <a:srgbClr val="FFFFFF"/>
              </a:gs>
              <a:gs pos="100000">
                <a:srgbClr val="9900FF"/>
              </a:gs>
            </a:gsLst>
            <a:lin ang="0" scaled="1"/>
          </a:gradFill>
          <a:ln w="9525">
            <a:solidFill>
              <a:srgbClr val="6600CC"/>
            </a:solidFill>
            <a:miter lim="800000"/>
            <a:headEnd/>
            <a:tailEnd/>
          </a:ln>
          <a:effectLst/>
        </p:spPr>
        <p:txBody>
          <a:bodyPr wrap="none" anchor="ctr"/>
          <a:lstStyle/>
          <a:p>
            <a:pPr>
              <a:lnSpc>
                <a:spcPct val="75000"/>
              </a:lnSpc>
            </a:pPr>
            <a:endParaRPr lang="en-US" sz="2700" b="0">
              <a:solidFill>
                <a:srgbClr val="000099"/>
              </a:solidFill>
              <a:effectLst/>
              <a:latin typeface="Impact" pitchFamily="34" charset="0"/>
            </a:endParaRPr>
          </a:p>
        </p:txBody>
      </p:sp>
      <p:sp>
        <p:nvSpPr>
          <p:cNvPr id="32" name="WordArt 105"/>
          <p:cNvSpPr>
            <a:spLocks noChangeArrowheads="1" noChangeShapeType="1" noTextEdit="1"/>
          </p:cNvSpPr>
          <p:nvPr/>
        </p:nvSpPr>
        <p:spPr bwMode="auto">
          <a:xfrm>
            <a:off x="648493" y="1639887"/>
            <a:ext cx="877888" cy="504825"/>
          </a:xfrm>
          <a:prstGeom prst="rect">
            <a:avLst/>
          </a:prstGeom>
        </p:spPr>
        <p:txBody>
          <a:bodyPr wrap="none" fromWordArt="1">
            <a:prstTxWarp prst="textPlain">
              <a:avLst>
                <a:gd name="adj" fmla="val 50000"/>
              </a:avLst>
            </a:prstTxWarp>
          </a:bodyPr>
          <a:lstStyle/>
          <a:p>
            <a:pPr algn="ctr">
              <a:lnSpc>
                <a:spcPct val="75000"/>
              </a:lnSpc>
            </a:pPr>
            <a:r>
              <a:rPr lang="en-US" sz="3600" b="0" kern="10">
                <a:ln w="19050">
                  <a:solidFill>
                    <a:srgbClr val="5100A2"/>
                  </a:solidFill>
                  <a:round/>
                  <a:headEnd/>
                  <a:tailEnd/>
                </a:ln>
                <a:solidFill>
                  <a:srgbClr val="FFFFFF"/>
                </a:solidFill>
                <a:effectLst/>
                <a:latin typeface="Impact"/>
              </a:rPr>
              <a:t>God</a:t>
            </a:r>
          </a:p>
        </p:txBody>
      </p:sp>
      <p:sp>
        <p:nvSpPr>
          <p:cNvPr id="41" name="WordArt 72"/>
          <p:cNvSpPr>
            <a:spLocks noChangeArrowheads="1" noChangeShapeType="1" noTextEdit="1"/>
          </p:cNvSpPr>
          <p:nvPr/>
        </p:nvSpPr>
        <p:spPr bwMode="auto">
          <a:xfrm>
            <a:off x="7772400" y="2286000"/>
            <a:ext cx="381000" cy="1783080"/>
          </a:xfrm>
          <a:prstGeom prst="rect">
            <a:avLst/>
          </a:prstGeom>
        </p:spPr>
        <p:txBody>
          <a:bodyPr wrap="none" fromWordArt="1">
            <a:prstTxWarp prst="textPlain">
              <a:avLst>
                <a:gd name="adj" fmla="val 50000"/>
              </a:avLst>
            </a:prstTxWarp>
          </a:bodyPr>
          <a:lstStyle/>
          <a:p>
            <a:r>
              <a:rPr lang="en-US" sz="3600" b="0" u="none" kern="10" dirty="0">
                <a:ln w="9525">
                  <a:noFill/>
                  <a:round/>
                  <a:headEnd/>
                  <a:tailEnd/>
                </a:ln>
                <a:solidFill>
                  <a:srgbClr val="6000A2"/>
                </a:solidFill>
                <a:latin typeface="Times New Roman"/>
                <a:cs typeface="Times New Roman"/>
              </a:rPr>
              <a:t>}</a:t>
            </a:r>
          </a:p>
        </p:txBody>
      </p:sp>
      <p:sp>
        <p:nvSpPr>
          <p:cNvPr id="43" name="L-Shape 42"/>
          <p:cNvSpPr/>
          <p:nvPr/>
        </p:nvSpPr>
        <p:spPr bwMode="auto">
          <a:xfrm rot="2651303">
            <a:off x="5678573" y="2353332"/>
            <a:ext cx="1527994" cy="1608975"/>
          </a:xfrm>
          <a:prstGeom prst="corner">
            <a:avLst>
              <a:gd name="adj1" fmla="val 3673"/>
              <a:gd name="adj2" fmla="val 3410"/>
            </a:avLst>
          </a:prstGeom>
          <a:solidFill>
            <a:srgbClr val="99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75000"/>
              </a:lnSpc>
              <a:spcBef>
                <a:spcPct val="0"/>
              </a:spcBef>
              <a:spcAft>
                <a:spcPct val="0"/>
              </a:spcAft>
              <a:buClrTx/>
              <a:buSzTx/>
              <a:buFontTx/>
              <a:buNone/>
              <a:tabLst/>
            </a:pPr>
            <a:endParaRPr kumimoji="0" lang="en-US" sz="2700" b="0" i="0" u="none" strike="noStrike" cap="none" normalizeH="0" baseline="0" dirty="0">
              <a:noFill/>
              <a:effectLst/>
              <a:latin typeface="Impact" pitchFamily="34" charset="0"/>
            </a:endParaRPr>
          </a:p>
        </p:txBody>
      </p:sp>
      <p:sp>
        <p:nvSpPr>
          <p:cNvPr id="47" name="Oval 89"/>
          <p:cNvSpPr>
            <a:spLocks noChangeArrowheads="1"/>
          </p:cNvSpPr>
          <p:nvPr/>
        </p:nvSpPr>
        <p:spPr bwMode="auto">
          <a:xfrm>
            <a:off x="6096000" y="1158875"/>
            <a:ext cx="1655763" cy="1676400"/>
          </a:xfrm>
          <a:prstGeom prst="ellipse">
            <a:avLst/>
          </a:prstGeom>
          <a:blipFill>
            <a:blip r:embed="rId8" cstate="print"/>
            <a:stretch>
              <a:fillRect/>
            </a:stretch>
          </a:blipFill>
          <a:ln w="28575">
            <a:solidFill>
              <a:srgbClr val="FFFF99">
                <a:alpha val="40000"/>
              </a:srgbClr>
            </a:solidFill>
            <a:round/>
            <a:headEnd/>
            <a:tailEnd/>
          </a:ln>
          <a:effectLst/>
          <a:scene3d>
            <a:camera prst="orthographicFront"/>
            <a:lightRig rig="legacyNormal3" dir="t"/>
          </a:scene3d>
          <a:sp3d extrusionH="608000" prstMaterial="legacyMatte">
            <a:bevelT w="13500" h="13500" prst="angle"/>
            <a:bevelB w="13500" h="13500" prst="angle"/>
            <a:extrusionClr>
              <a:srgbClr val="FF99FF"/>
            </a:extrusionClr>
          </a:sp3d>
        </p:spPr>
        <p:txBody>
          <a:bodyPr wrap="none" anchor="ctr">
            <a:flatTx/>
          </a:bodyPr>
          <a:lstStyle/>
          <a:p>
            <a:pPr algn="ctr">
              <a:lnSpc>
                <a:spcPct val="85000"/>
              </a:lnSpc>
            </a:pPr>
            <a:r>
              <a:rPr lang="en-US" sz="2800" b="0" dirty="0">
                <a:ln>
                  <a:solidFill>
                    <a:schemeClr val="accent6">
                      <a:lumMod val="50000"/>
                    </a:schemeClr>
                  </a:solidFill>
                </a:ln>
                <a:solidFill>
                  <a:srgbClr val="FFFFFF"/>
                </a:solidFill>
                <a:effectLst/>
                <a:latin typeface="Impact" pitchFamily="34" charset="0"/>
              </a:rPr>
              <a:t>In-</a:t>
            </a:r>
          </a:p>
          <a:p>
            <a:pPr algn="ctr">
              <a:lnSpc>
                <a:spcPct val="85000"/>
              </a:lnSpc>
            </a:pPr>
            <a:r>
              <a:rPr lang="en-US" sz="2800" b="0" dirty="0">
                <a:ln>
                  <a:solidFill>
                    <a:schemeClr val="accent6">
                      <a:lumMod val="50000"/>
                    </a:schemeClr>
                  </a:solidFill>
                </a:ln>
                <a:solidFill>
                  <a:srgbClr val="FFFFFF"/>
                </a:solidFill>
                <a:effectLst/>
                <a:latin typeface="Impact" pitchFamily="34" charset="0"/>
              </a:rPr>
              <a:t>corporeal</a:t>
            </a:r>
          </a:p>
          <a:p>
            <a:pPr algn="ctr">
              <a:lnSpc>
                <a:spcPct val="85000"/>
              </a:lnSpc>
            </a:pPr>
            <a:r>
              <a:rPr lang="en-US" sz="2800" b="0" dirty="0">
                <a:ln>
                  <a:solidFill>
                    <a:schemeClr val="accent6">
                      <a:lumMod val="50000"/>
                    </a:schemeClr>
                  </a:solidFill>
                </a:ln>
                <a:solidFill>
                  <a:srgbClr val="FFFFFF"/>
                </a:solidFill>
                <a:effectLst/>
                <a:latin typeface="Impact" pitchFamily="34" charset="0"/>
              </a:rPr>
              <a:t>world</a:t>
            </a:r>
          </a:p>
        </p:txBody>
      </p:sp>
      <p:sp>
        <p:nvSpPr>
          <p:cNvPr id="48" name="Oval 90"/>
          <p:cNvSpPr>
            <a:spLocks noChangeArrowheads="1"/>
          </p:cNvSpPr>
          <p:nvPr/>
        </p:nvSpPr>
        <p:spPr bwMode="auto">
          <a:xfrm>
            <a:off x="6096000" y="3505200"/>
            <a:ext cx="1655763" cy="1676400"/>
          </a:xfrm>
          <a:prstGeom prst="ellipse">
            <a:avLst/>
          </a:prstGeom>
          <a:blipFill>
            <a:blip r:embed="rId9" cstate="print"/>
            <a:stretch>
              <a:fillRect/>
            </a:stretch>
          </a:blipFill>
          <a:ln w="9525">
            <a:round/>
            <a:headEnd/>
            <a:tailEnd/>
          </a:ln>
          <a:effectLst/>
          <a:scene3d>
            <a:camera prst="orthographicFront"/>
            <a:lightRig rig="legacyNormal3" dir="t"/>
          </a:scene3d>
          <a:sp3d extrusionH="608000" prstMaterial="legacyMatte">
            <a:bevelT w="13500" h="13500" prst="angle"/>
            <a:bevelB w="13500" h="13500" prst="angle"/>
            <a:extrusionClr>
              <a:srgbClr val="CCFF99"/>
            </a:extrusionClr>
          </a:sp3d>
        </p:spPr>
        <p:txBody>
          <a:bodyPr wrap="none" anchor="ctr">
            <a:flatTx/>
          </a:bodyPr>
          <a:lstStyle/>
          <a:p>
            <a:pPr algn="ctr">
              <a:lnSpc>
                <a:spcPct val="85000"/>
              </a:lnSpc>
            </a:pPr>
            <a:endParaRPr lang="en-US" sz="1400" b="0">
              <a:solidFill>
                <a:srgbClr val="003300"/>
              </a:solidFill>
              <a:effectLst/>
              <a:latin typeface="Impact" pitchFamily="34" charset="0"/>
            </a:endParaRPr>
          </a:p>
          <a:p>
            <a:pPr algn="ctr">
              <a:lnSpc>
                <a:spcPct val="85000"/>
              </a:lnSpc>
            </a:pPr>
            <a:r>
              <a:rPr lang="en-US" sz="2800" b="0">
                <a:ln>
                  <a:solidFill>
                    <a:srgbClr val="000000"/>
                  </a:solidFill>
                </a:ln>
                <a:solidFill>
                  <a:srgbClr val="FFFFFF"/>
                </a:solidFill>
                <a:effectLst/>
                <a:latin typeface="Impact" pitchFamily="34" charset="0"/>
              </a:rPr>
              <a:t>Corporeal</a:t>
            </a:r>
          </a:p>
          <a:p>
            <a:pPr algn="ctr">
              <a:lnSpc>
                <a:spcPct val="85000"/>
              </a:lnSpc>
            </a:pPr>
            <a:r>
              <a:rPr lang="en-US" sz="2800" b="0">
                <a:ln>
                  <a:solidFill>
                    <a:srgbClr val="000000"/>
                  </a:solidFill>
                </a:ln>
                <a:solidFill>
                  <a:srgbClr val="FFFFFF"/>
                </a:solidFill>
                <a:effectLst/>
                <a:latin typeface="Impact" pitchFamily="34" charset="0"/>
              </a:rPr>
              <a:t>world</a:t>
            </a:r>
          </a:p>
        </p:txBody>
      </p:sp>
      <p:sp>
        <p:nvSpPr>
          <p:cNvPr id="49" name="Text Box 82"/>
          <p:cNvSpPr txBox="1">
            <a:spLocks noChangeArrowheads="1"/>
          </p:cNvSpPr>
          <p:nvPr/>
        </p:nvSpPr>
        <p:spPr bwMode="auto">
          <a:xfrm>
            <a:off x="8172660" y="1812925"/>
            <a:ext cx="437940" cy="2759075"/>
          </a:xfrm>
          <a:prstGeom prst="rect">
            <a:avLst/>
          </a:prstGeom>
          <a:noFill/>
          <a:ln w="9525">
            <a:noFill/>
            <a:miter lim="800000"/>
            <a:headEnd/>
            <a:tailEnd/>
          </a:ln>
          <a:effectLst>
            <a:outerShdw dist="12700" dir="2700000" algn="ctr" rotWithShape="0">
              <a:schemeClr val="bg1"/>
            </a:outerShdw>
          </a:effectLst>
        </p:spPr>
        <p:txBody>
          <a:bodyPr vert="wordArtVert" wrap="square" lIns="0" tIns="9144" rIns="0" bIns="9144" spcCol="0" anchor="t" anchorCtr="0">
            <a:spAutoFit/>
          </a:bodyPr>
          <a:lstStyle/>
          <a:p>
            <a:pPr algn="ctr"/>
            <a:r>
              <a:rPr lang="en-US" b="0">
                <a:solidFill>
                  <a:srgbClr val="0000FF"/>
                </a:solidFill>
                <a:effectLst/>
                <a:latin typeface="Impact" pitchFamily="34" charset="0"/>
              </a:rPr>
              <a:t>Cosmos</a:t>
            </a:r>
            <a:endParaRPr lang="en-US" b="0" dirty="0">
              <a:solidFill>
                <a:srgbClr val="0000FF"/>
              </a:solidFill>
              <a:effectLst/>
              <a:latin typeface="Impact" pitchFamily="34" charset="0"/>
            </a:endParaRPr>
          </a:p>
        </p:txBody>
      </p:sp>
      <p:sp>
        <p:nvSpPr>
          <p:cNvPr id="51" name="Oval 155"/>
          <p:cNvSpPr>
            <a:spLocks noChangeArrowheads="1"/>
          </p:cNvSpPr>
          <p:nvPr/>
        </p:nvSpPr>
        <p:spPr bwMode="auto">
          <a:xfrm>
            <a:off x="4572001" y="2410407"/>
            <a:ext cx="1371600" cy="1475793"/>
          </a:xfrm>
          <a:prstGeom prst="ellipse">
            <a:avLst/>
          </a:prstGeom>
          <a:blipFill>
            <a:blip r:embed="rId10" cstate="print"/>
            <a:stretch>
              <a:fillRect/>
            </a:stretch>
          </a:blipFill>
          <a:ln w="9525">
            <a:solidFill>
              <a:schemeClr val="tx1"/>
            </a:solidFill>
            <a:round/>
            <a:headEnd/>
            <a:tailEnd/>
          </a:ln>
          <a:effectLst/>
        </p:spPr>
        <p:txBody>
          <a:bodyPr wrap="none" anchor="ctr"/>
          <a:lstStyle/>
          <a:p>
            <a:pPr algn="ctr"/>
            <a:endParaRPr lang="en-US">
              <a:solidFill>
                <a:srgbClr val="000000"/>
              </a:solidFill>
              <a:effectLst>
                <a:outerShdw blurRad="38100" dist="38100" dir="2700000" algn="tl">
                  <a:srgbClr val="FFFFFF"/>
                </a:outerShdw>
              </a:effectLst>
            </a:endParaRPr>
          </a:p>
        </p:txBody>
      </p:sp>
      <p:sp>
        <p:nvSpPr>
          <p:cNvPr id="60" name="WordArt 156"/>
          <p:cNvSpPr>
            <a:spLocks noChangeArrowheads="1" noChangeShapeType="1" noTextEdit="1"/>
          </p:cNvSpPr>
          <p:nvPr/>
        </p:nvSpPr>
        <p:spPr bwMode="auto">
          <a:xfrm>
            <a:off x="4724401" y="2862553"/>
            <a:ext cx="1066800" cy="571500"/>
          </a:xfrm>
          <a:prstGeom prst="rect">
            <a:avLst/>
          </a:prstGeom>
        </p:spPr>
        <p:txBody>
          <a:bodyPr wrap="none" fromWordArt="1">
            <a:prstTxWarp prst="textCurveDown">
              <a:avLst/>
            </a:prstTxWarp>
          </a:bodyPr>
          <a:lstStyle/>
          <a:p>
            <a:pPr algn="ctr">
              <a:lnSpc>
                <a:spcPct val="75000"/>
              </a:lnSpc>
            </a:pPr>
            <a:r>
              <a:rPr lang="en-US" sz="3600" b="0" kern="10">
                <a:ln w="3175">
                  <a:solidFill>
                    <a:srgbClr val="000066"/>
                  </a:solidFill>
                  <a:round/>
                  <a:headEnd/>
                  <a:tailEnd/>
                </a:ln>
                <a:solidFill>
                  <a:srgbClr val="FFFFFF">
                    <a:alpha val="83000"/>
                  </a:srgbClr>
                </a:solidFill>
                <a:effectLst/>
                <a:latin typeface="Impact"/>
              </a:rPr>
              <a:t>Universe</a:t>
            </a: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decel="50000" autoRev="1" fill="remove" grpId="0" nodeType="clickEffect">
                                  <p:stCondLst>
                                    <p:cond delay="0"/>
                                  </p:stCondLst>
                                  <p:childTnLst>
                                    <p:animScale>
                                      <p:cBhvr>
                                        <p:cTn id="11" dur="1000" fill="hold"/>
                                        <p:tgtEl>
                                          <p:spTgt spid="47"/>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2000" y="304800"/>
            <a:ext cx="7772400" cy="1143000"/>
          </a:xfrm>
        </p:spPr>
        <p:txBody>
          <a:bodyPr/>
          <a:lstStyle/>
          <a:p>
            <a:r>
              <a:rPr lang="en-US" sz="4800" dirty="0">
                <a:solidFill>
                  <a:schemeClr val="bg1"/>
                </a:solidFill>
                <a:latin typeface="Arial Black" pitchFamily="34" charset="0"/>
                <a:cs typeface="Arial" pitchFamily="34" charset="0"/>
              </a:rPr>
              <a:t>Key Points</a:t>
            </a:r>
          </a:p>
        </p:txBody>
      </p:sp>
      <p:sp>
        <p:nvSpPr>
          <p:cNvPr id="3" name="Text Placeholder 2"/>
          <p:cNvSpPr>
            <a:spLocks noGrp="1"/>
          </p:cNvSpPr>
          <p:nvPr>
            <p:ph type="body" idx="4294967295"/>
          </p:nvPr>
        </p:nvSpPr>
        <p:spPr>
          <a:xfrm>
            <a:off x="609600" y="1524000"/>
            <a:ext cx="8077200" cy="4876800"/>
          </a:xfrm>
        </p:spPr>
        <p:txBody>
          <a:bodyPr/>
          <a:lstStyle/>
          <a:p>
            <a:pPr>
              <a:buFont typeface="Wingdings" pitchFamily="2" charset="2"/>
              <a:buChar char="Ø"/>
            </a:pPr>
            <a:r>
              <a:rPr lang="en-US" b="1" dirty="0">
                <a:solidFill>
                  <a:schemeClr val="bg1"/>
                </a:solidFill>
                <a:latin typeface="Arial" pitchFamily="34" charset="0"/>
                <a:cs typeface="Arial" pitchFamily="34" charset="0"/>
              </a:rPr>
              <a:t>God’s purpose for creating was joy</a:t>
            </a:r>
            <a:endParaRPr lang="en-US" b="1" baseline="0" dirty="0">
              <a:solidFill>
                <a:schemeClr val="bg1"/>
              </a:solidFill>
              <a:latin typeface="Arial" pitchFamily="34" charset="0"/>
              <a:cs typeface="Arial" pitchFamily="34" charset="0"/>
            </a:endParaRPr>
          </a:p>
          <a:p>
            <a:pPr>
              <a:buFont typeface="Wingdings" pitchFamily="2" charset="2"/>
              <a:buChar char="Ø"/>
            </a:pPr>
            <a:r>
              <a:rPr lang="en-US" b="1" dirty="0">
                <a:solidFill>
                  <a:schemeClr val="bg1"/>
                </a:solidFill>
                <a:latin typeface="Arial" pitchFamily="34" charset="0"/>
                <a:cs typeface="Arial" pitchFamily="34" charset="0"/>
              </a:rPr>
              <a:t>We bring joy to God through accomplishing the 3 Great Blessings</a:t>
            </a:r>
          </a:p>
          <a:p>
            <a:pPr lvl="1"/>
            <a:r>
              <a:rPr lang="en-US" sz="3200" b="1" dirty="0">
                <a:solidFill>
                  <a:schemeClr val="bg1"/>
                </a:solidFill>
                <a:latin typeface="Arial" pitchFamily="34" charset="0"/>
                <a:cs typeface="Arial" pitchFamily="34" charset="0"/>
              </a:rPr>
              <a:t>To be fruitful</a:t>
            </a:r>
          </a:p>
          <a:p>
            <a:pPr lvl="1"/>
            <a:r>
              <a:rPr lang="en-US" sz="3200" b="1" dirty="0">
                <a:solidFill>
                  <a:schemeClr val="bg1"/>
                </a:solidFill>
                <a:latin typeface="Arial" pitchFamily="34" charset="0"/>
                <a:cs typeface="Arial" pitchFamily="34" charset="0"/>
              </a:rPr>
              <a:t>To multiply</a:t>
            </a:r>
          </a:p>
          <a:p>
            <a:pPr lvl="1"/>
            <a:r>
              <a:rPr lang="en-US" sz="3200" b="1" dirty="0">
                <a:solidFill>
                  <a:schemeClr val="bg1"/>
                </a:solidFill>
                <a:latin typeface="Arial" pitchFamily="34" charset="0"/>
                <a:cs typeface="Arial" pitchFamily="34" charset="0"/>
              </a:rPr>
              <a:t>To have dominion</a:t>
            </a:r>
          </a:p>
          <a:p>
            <a:pPr>
              <a:buFont typeface="Wingdings" pitchFamily="2" charset="2"/>
              <a:buChar char="Ø"/>
            </a:pPr>
            <a:r>
              <a:rPr lang="en-US" b="1" dirty="0">
                <a:solidFill>
                  <a:schemeClr val="bg1"/>
                </a:solidFill>
                <a:latin typeface="Arial" pitchFamily="34" charset="0"/>
                <a:cs typeface="Arial" pitchFamily="34" charset="0"/>
              </a:rPr>
              <a:t>We grow in the physical world and live eternally in the spiritual world</a:t>
            </a:r>
          </a:p>
        </p:txBody>
      </p:sp>
    </p:spTree>
    <p:extLst>
      <p:ext uri="{BB962C8B-B14F-4D97-AF65-F5344CB8AC3E}">
        <p14:creationId xmlns:p14="http://schemas.microsoft.com/office/powerpoint/2010/main" val="1062941099"/>
      </p:ext>
    </p:extLst>
  </p:cSld>
  <p:clrMapOvr>
    <a:masterClrMapping/>
  </p:clrMapOvr>
  <p:transition spd="slow">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85800" y="457200"/>
            <a:ext cx="7772400" cy="1323439"/>
          </a:xfrm>
          <a:noFill/>
        </p:spPr>
        <p:txBody>
          <a:bodyPr wrap="square" rtlCol="0">
            <a:spAutoFit/>
          </a:bodyPr>
          <a:lstStyle/>
          <a:p>
            <a:pPr>
              <a:lnSpc>
                <a:spcPts val="4800"/>
              </a:lnSpc>
            </a:pPr>
            <a:r>
              <a:rPr lang="en-US" kern="1200" dirty="0">
                <a:solidFill>
                  <a:srgbClr val="280050"/>
                </a:solidFill>
                <a:effectLst>
                  <a:outerShdw blurRad="38100" dist="38100" dir="2700000" algn="tl">
                    <a:srgbClr val="000000">
                      <a:alpha val="43137"/>
                    </a:srgbClr>
                  </a:outerShdw>
                </a:effectLst>
                <a:latin typeface="Arial Black" pitchFamily="34" charset="0"/>
                <a:ea typeface="+mn-ea"/>
                <a:cs typeface="Arial" pitchFamily="34" charset="0"/>
              </a:rPr>
              <a:t>Main Branches of the </a:t>
            </a:r>
            <a:br>
              <a:rPr lang="en-US" kern="1200" dirty="0">
                <a:solidFill>
                  <a:srgbClr val="280050"/>
                </a:solidFill>
                <a:effectLst>
                  <a:outerShdw blurRad="38100" dist="38100" dir="2700000" algn="tl">
                    <a:srgbClr val="000000">
                      <a:alpha val="43137"/>
                    </a:srgbClr>
                  </a:outerShdw>
                </a:effectLst>
                <a:latin typeface="Arial Black" pitchFamily="34" charset="0"/>
                <a:ea typeface="+mn-ea"/>
                <a:cs typeface="Arial" pitchFamily="34" charset="0"/>
              </a:rPr>
            </a:br>
            <a:r>
              <a:rPr lang="en-US" kern="1200" dirty="0">
                <a:solidFill>
                  <a:srgbClr val="280050"/>
                </a:solidFill>
                <a:effectLst>
                  <a:outerShdw blurRad="38100" dist="38100" dir="2700000" algn="tl">
                    <a:srgbClr val="000000">
                      <a:alpha val="43137"/>
                    </a:srgbClr>
                  </a:outerShdw>
                </a:effectLst>
                <a:latin typeface="Arial Black" pitchFamily="34" charset="0"/>
                <a:ea typeface="+mn-ea"/>
                <a:cs typeface="Arial" pitchFamily="34" charset="0"/>
              </a:rPr>
              <a:t>Divine Principle</a:t>
            </a:r>
          </a:p>
        </p:txBody>
      </p:sp>
      <p:sp>
        <p:nvSpPr>
          <p:cNvPr id="4" name="Text Placeholder 3"/>
          <p:cNvSpPr>
            <a:spLocks noGrp="1"/>
          </p:cNvSpPr>
          <p:nvPr>
            <p:ph type="body" idx="4294967295"/>
          </p:nvPr>
        </p:nvSpPr>
        <p:spPr>
          <a:xfrm>
            <a:off x="2286000" y="2057400"/>
            <a:ext cx="5334000" cy="2514600"/>
          </a:xfrm>
        </p:spPr>
        <p:txBody>
          <a:bodyPr/>
          <a:lstStyle/>
          <a:p>
            <a:pPr>
              <a:buFont typeface="Wingdings" pitchFamily="2" charset="2"/>
              <a:buChar char="v"/>
            </a:pPr>
            <a:r>
              <a:rPr lang="en-US" b="1" dirty="0">
                <a:solidFill>
                  <a:srgbClr val="280050"/>
                </a:solidFill>
                <a:effectLst>
                  <a:outerShdw blurRad="38100" dist="38100" dir="2700000" algn="tl">
                    <a:srgbClr val="000000">
                      <a:alpha val="43137"/>
                    </a:srgbClr>
                  </a:outerShdw>
                </a:effectLst>
                <a:latin typeface="Arial" pitchFamily="34" charset="0"/>
                <a:cs typeface="Arial" pitchFamily="34" charset="0"/>
              </a:rPr>
              <a:t>Principle of Creation</a:t>
            </a:r>
          </a:p>
          <a:p>
            <a:pPr>
              <a:buFont typeface="Wingdings" pitchFamily="2" charset="2"/>
              <a:buChar char="v"/>
            </a:pPr>
            <a:r>
              <a:rPr lang="en-US" b="1" dirty="0">
                <a:solidFill>
                  <a:srgbClr val="280050"/>
                </a:solidFill>
                <a:effectLst>
                  <a:outerShdw blurRad="38100" dist="38100" dir="2700000" algn="tl">
                    <a:srgbClr val="000000">
                      <a:alpha val="43137"/>
                    </a:srgbClr>
                  </a:outerShdw>
                </a:effectLst>
                <a:latin typeface="Arial" pitchFamily="34" charset="0"/>
                <a:cs typeface="Arial" pitchFamily="34" charset="0"/>
              </a:rPr>
              <a:t>Human Fall</a:t>
            </a:r>
          </a:p>
          <a:p>
            <a:pPr>
              <a:buFont typeface="Wingdings" pitchFamily="2" charset="2"/>
              <a:buChar char="v"/>
            </a:pPr>
            <a:r>
              <a:rPr lang="en-US" b="1">
                <a:solidFill>
                  <a:srgbClr val="280050"/>
                </a:solidFill>
                <a:effectLst>
                  <a:outerShdw blurRad="38100" dist="38100" dir="2700000" algn="tl">
                    <a:srgbClr val="000000">
                      <a:alpha val="43137"/>
                    </a:srgbClr>
                  </a:outerShdw>
                </a:effectLst>
                <a:latin typeface="Arial" pitchFamily="34" charset="0"/>
                <a:cs typeface="Arial" pitchFamily="34" charset="0"/>
              </a:rPr>
              <a:t>Restoration (salvation)</a:t>
            </a:r>
            <a:endParaRPr lang="en-US" b="1" dirty="0">
              <a:solidFill>
                <a:srgbClr val="280050"/>
              </a:solidFill>
              <a:effectLst>
                <a:outerShdw blurRad="38100" dist="38100" dir="2700000" algn="tl">
                  <a:srgbClr val="000000">
                    <a:alpha val="43137"/>
                  </a:srgbClr>
                </a:outerShdw>
              </a:effectLst>
              <a:latin typeface="Arial" pitchFamily="34" charset="0"/>
              <a:cs typeface="Arial" pitchFamily="34" charset="0"/>
            </a:endParaRPr>
          </a:p>
          <a:p>
            <a:pPr>
              <a:buFont typeface="Wingdings" pitchFamily="2" charset="2"/>
              <a:buChar char="v"/>
            </a:pPr>
            <a:r>
              <a:rPr lang="en-US" b="1" dirty="0">
                <a:solidFill>
                  <a:srgbClr val="280050"/>
                </a:solidFill>
                <a:effectLst>
                  <a:outerShdw blurRad="38100" dist="38100" dir="2700000" algn="tl">
                    <a:srgbClr val="000000">
                      <a:alpha val="43137"/>
                    </a:srgbClr>
                  </a:outerShdw>
                </a:effectLst>
                <a:latin typeface="Arial" pitchFamily="34" charset="0"/>
                <a:cs typeface="Arial" pitchFamily="34" charset="0"/>
              </a:rPr>
              <a:t>Second Advent</a:t>
            </a:r>
          </a:p>
        </p:txBody>
      </p:sp>
      <p:sp>
        <p:nvSpPr>
          <p:cNvPr id="5" name="TextBox 4"/>
          <p:cNvSpPr txBox="1"/>
          <p:nvPr/>
        </p:nvSpPr>
        <p:spPr>
          <a:xfrm>
            <a:off x="914400" y="4724400"/>
            <a:ext cx="7315200" cy="1569660"/>
          </a:xfrm>
          <a:prstGeom prst="rect">
            <a:avLst/>
          </a:prstGeom>
          <a:noFill/>
        </p:spPr>
        <p:txBody>
          <a:bodyPr wrap="square" rtlCol="0">
            <a:spAutoFit/>
          </a:bodyPr>
          <a:lstStyle/>
          <a:p>
            <a:pPr algn="just"/>
            <a:r>
              <a:rPr lang="en-US" dirty="0">
                <a:solidFill>
                  <a:srgbClr val="280050"/>
                </a:solidFill>
                <a:latin typeface="Arial" pitchFamily="34" charset="0"/>
                <a:cs typeface="Arial" pitchFamily="34" charset="0"/>
              </a:rPr>
              <a:t>This is the content of a one-hour manual, which presents just the core contents of the Principle. There are other presentations with more detailed content.</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1000"/>
                                        <p:tgtEl>
                                          <p:spTgt spid="4">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1000"/>
                                        <p:tgtEl>
                                          <p:spTgt spid="4">
                                            <p:txEl>
                                              <p:pRg st="3" end="3"/>
                                            </p:txEl>
                                          </p:spTgt>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strVal val="#ppt_w*0.70"/>
                                          </p:val>
                                        </p:tav>
                                        <p:tav tm="100000">
                                          <p:val>
                                            <p:strVal val="#ppt_w"/>
                                          </p:val>
                                        </p:tav>
                                      </p:tavLst>
                                    </p:anim>
                                    <p:anim calcmode="lin" valueType="num">
                                      <p:cBhvr>
                                        <p:cTn id="27" dur="1000" fill="hold"/>
                                        <p:tgtEl>
                                          <p:spTgt spid="5"/>
                                        </p:tgtEl>
                                        <p:attrNameLst>
                                          <p:attrName>ppt_h</p:attrName>
                                        </p:attrNameLst>
                                      </p:cBhvr>
                                      <p:tavLst>
                                        <p:tav tm="0">
                                          <p:val>
                                            <p:strVal val="#ppt_h"/>
                                          </p:val>
                                        </p:tav>
                                        <p:tav tm="100000">
                                          <p:val>
                                            <p:strVal val="#ppt_h"/>
                                          </p:val>
                                        </p:tav>
                                      </p:tavLst>
                                    </p:anim>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uiExpand="1" build="p"/>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slow">
    <p:dissolve/>
  </p:transition>
</p:sld>
</file>

<file path=ppt/slides/slide7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996633"/>
            </a:gs>
          </a:gsLst>
          <a:path path="shape">
            <a:fillToRect l="50000" t="50000" r="50000" b="50000"/>
          </a:path>
        </a:gradFill>
        <a:effectLst/>
      </p:bgPr>
    </p:bg>
    <p:spTree>
      <p:nvGrpSpPr>
        <p:cNvPr id="1" name=""/>
        <p:cNvGrpSpPr/>
        <p:nvPr/>
      </p:nvGrpSpPr>
      <p:grpSpPr>
        <a:xfrm>
          <a:off x="0" y="0"/>
          <a:ext cx="0" cy="0"/>
          <a:chOff x="0" y="0"/>
          <a:chExt cx="0" cy="0"/>
        </a:xfrm>
      </p:grpSpPr>
      <p:pic>
        <p:nvPicPr>
          <p:cNvPr id="6" name="Picture 5" descr="a&amp;E expulled.jpg"/>
          <p:cNvPicPr>
            <a:picLocks noChangeAspect="1"/>
          </p:cNvPicPr>
          <p:nvPr/>
        </p:nvPicPr>
        <p:blipFill>
          <a:blip r:embed="rId3" cstate="print"/>
          <a:srcRect b="27442"/>
          <a:stretch>
            <a:fillRect/>
          </a:stretch>
        </p:blipFill>
        <p:spPr>
          <a:xfrm>
            <a:off x="900089" y="1524000"/>
            <a:ext cx="7343822" cy="5257800"/>
          </a:xfrm>
          <a:prstGeom prst="ellipse">
            <a:avLst/>
          </a:prstGeom>
          <a:ln>
            <a:noFill/>
          </a:ln>
          <a:effectLst>
            <a:softEdge rad="112500"/>
          </a:effectLst>
        </p:spPr>
      </p:pic>
      <p:sp>
        <p:nvSpPr>
          <p:cNvPr id="286724" name="WordArt 4"/>
          <p:cNvSpPr>
            <a:spLocks noChangeArrowheads="1" noChangeShapeType="1" noTextEdit="1"/>
          </p:cNvSpPr>
          <p:nvPr/>
        </p:nvSpPr>
        <p:spPr bwMode="auto">
          <a:xfrm>
            <a:off x="609600" y="3505200"/>
            <a:ext cx="7924800" cy="2209800"/>
          </a:xfrm>
          <a:prstGeom prst="rect">
            <a:avLst/>
          </a:prstGeom>
        </p:spPr>
        <p:txBody>
          <a:bodyPr wrap="none" fromWordArt="1">
            <a:prstTxWarp prst="textInflateBottom">
              <a:avLst>
                <a:gd name="adj" fmla="val 68083"/>
              </a:avLst>
            </a:prstTxWarp>
            <a:scene3d>
              <a:camera prst="legacyObliqueTopRight"/>
              <a:lightRig rig="legacyHarsh3" dir="b"/>
            </a:scene3d>
            <a:sp3d extrusionH="430200" prstMaterial="legacyMatte">
              <a:extrusionClr>
                <a:srgbClr val="FFCC00"/>
              </a:extrusionClr>
            </a:sp3d>
          </a:bodyPr>
          <a:lstStyle/>
          <a:p>
            <a:pPr algn="ctr">
              <a:lnSpc>
                <a:spcPct val="85000"/>
              </a:lnSpc>
            </a:pPr>
            <a:r>
              <a:rPr lang="en-US" sz="3600" kern="10" dirty="0">
                <a:ln w="9525">
                  <a:noFill/>
                  <a:round/>
                  <a:headEnd/>
                  <a:tailEnd/>
                </a:ln>
                <a:solidFill>
                  <a:srgbClr val="422100"/>
                </a:solidFill>
                <a:effectLst/>
                <a:latin typeface="Arial Black"/>
              </a:rPr>
              <a:t>The Human Fall</a:t>
            </a:r>
          </a:p>
        </p:txBody>
      </p:sp>
      <p:grpSp>
        <p:nvGrpSpPr>
          <p:cNvPr id="2" name="Group 14"/>
          <p:cNvGrpSpPr>
            <a:grpSpLocks/>
          </p:cNvGrpSpPr>
          <p:nvPr/>
        </p:nvGrpSpPr>
        <p:grpSpPr bwMode="auto">
          <a:xfrm>
            <a:off x="533400" y="381000"/>
            <a:ext cx="8077200" cy="1600200"/>
            <a:chOff x="336" y="336"/>
            <a:chExt cx="5088" cy="1008"/>
          </a:xfrm>
        </p:grpSpPr>
        <p:sp>
          <p:nvSpPr>
            <p:cNvPr id="286723" name="AutoShape 3"/>
            <p:cNvSpPr>
              <a:spLocks noChangeArrowheads="1"/>
            </p:cNvSpPr>
            <p:nvPr/>
          </p:nvSpPr>
          <p:spPr bwMode="auto">
            <a:xfrm>
              <a:off x="336" y="336"/>
              <a:ext cx="5088" cy="1008"/>
            </a:xfrm>
            <a:prstGeom prst="roundRect">
              <a:avLst>
                <a:gd name="adj" fmla="val 16667"/>
              </a:avLst>
            </a:prstGeom>
            <a:gradFill rotWithShape="0">
              <a:gsLst>
                <a:gs pos="0">
                  <a:schemeClr val="bg1"/>
                </a:gs>
                <a:gs pos="100000">
                  <a:srgbClr val="FFCC00"/>
                </a:gs>
              </a:gsLst>
              <a:path path="shape">
                <a:fillToRect l="50000" t="50000" r="50000" b="50000"/>
              </a:path>
            </a:gradFill>
            <a:ln w="38100">
              <a:solidFill>
                <a:srgbClr val="663300"/>
              </a:solidFill>
              <a:round/>
              <a:headEnd/>
              <a:tailEnd/>
            </a:ln>
            <a:effectLst/>
          </p:spPr>
          <p:txBody>
            <a:bodyPr wrap="none" anchor="ctr"/>
            <a:lstStyle/>
            <a:p>
              <a:pPr algn="ctr"/>
              <a:endParaRPr lang="en-US" sz="3600">
                <a:solidFill>
                  <a:srgbClr val="000000"/>
                </a:solidFill>
                <a:effectLst>
                  <a:outerShdw blurRad="38100" dist="38100" dir="2700000" algn="tl">
                    <a:srgbClr val="FFFFFF"/>
                  </a:outerShdw>
                </a:effectLst>
                <a:latin typeface="Arial Black" pitchFamily="34" charset="0"/>
              </a:endParaRPr>
            </a:p>
          </p:txBody>
        </p:sp>
        <p:sp>
          <p:nvSpPr>
            <p:cNvPr id="286725" name="WordArt 5"/>
            <p:cNvSpPr>
              <a:spLocks noChangeArrowheads="1" noChangeShapeType="1" noTextEdit="1"/>
            </p:cNvSpPr>
            <p:nvPr/>
          </p:nvSpPr>
          <p:spPr bwMode="auto">
            <a:xfrm>
              <a:off x="744" y="505"/>
              <a:ext cx="4272" cy="695"/>
            </a:xfrm>
            <a:prstGeom prst="rect">
              <a:avLst/>
            </a:prstGeom>
          </p:spPr>
          <p:txBody>
            <a:bodyPr wrap="none" fromWordArt="1">
              <a:prstTxWarp prst="textPlain">
                <a:avLst>
                  <a:gd name="adj" fmla="val 50000"/>
                </a:avLst>
              </a:prstTxWarp>
              <a:scene3d>
                <a:camera prst="legacyPerspectiveBottomLeft"/>
                <a:lightRig rig="legacyHarsh3" dir="t"/>
              </a:scene3d>
              <a:sp3d extrusionH="100000" prstMaterial="legacyMatte">
                <a:extrusionClr>
                  <a:srgbClr val="FFCC00"/>
                </a:extrusionClr>
              </a:sp3d>
            </a:bodyPr>
            <a:lstStyle/>
            <a:p>
              <a:pPr algn="ctr">
                <a:lnSpc>
                  <a:spcPct val="85000"/>
                </a:lnSpc>
              </a:pPr>
              <a:r>
                <a:rPr lang="en-US" sz="3600" kern="10">
                  <a:ln w="19050">
                    <a:round/>
                    <a:headEnd/>
                    <a:tailEnd/>
                  </a:ln>
                  <a:solidFill>
                    <a:srgbClr val="663300"/>
                  </a:solidFill>
                  <a:effectLst/>
                  <a:latin typeface="Impact"/>
                </a:rPr>
                <a:t>Chapter 2</a:t>
              </a:r>
            </a:p>
          </p:txBody>
        </p:sp>
      </p:gr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500"/>
                                  </p:stCondLst>
                                  <p:childTnLst>
                                    <p:set>
                                      <p:cBhvr>
                                        <p:cTn id="6" dur="1" fill="hold">
                                          <p:stCondLst>
                                            <p:cond delay="0"/>
                                          </p:stCondLst>
                                        </p:cTn>
                                        <p:tgtEl>
                                          <p:spTgt spid="286724"/>
                                        </p:tgtEl>
                                        <p:attrNameLst>
                                          <p:attrName>style.visibility</p:attrName>
                                        </p:attrNameLst>
                                      </p:cBhvr>
                                      <p:to>
                                        <p:strVal val="visible"/>
                                      </p:to>
                                    </p:set>
                                    <p:animEffect transition="in" filter="barn(outVertical)">
                                      <p:cBhvr>
                                        <p:cTn id="7" dur="500"/>
                                        <p:tgtEl>
                                          <p:spTgt spid="286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FFE0C1"/>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44"/>
          <p:cNvGrpSpPr>
            <a:grpSpLocks/>
          </p:cNvGrpSpPr>
          <p:nvPr/>
        </p:nvGrpSpPr>
        <p:grpSpPr bwMode="auto">
          <a:xfrm>
            <a:off x="3200400" y="304800"/>
            <a:ext cx="2514600" cy="1052513"/>
            <a:chOff x="1440" y="240"/>
            <a:chExt cx="1584" cy="663"/>
          </a:xfrm>
        </p:grpSpPr>
        <p:sp>
          <p:nvSpPr>
            <p:cNvPr id="293895" name="Oval 7"/>
            <p:cNvSpPr>
              <a:spLocks noChangeArrowheads="1"/>
            </p:cNvSpPr>
            <p:nvPr/>
          </p:nvSpPr>
          <p:spPr bwMode="auto">
            <a:xfrm>
              <a:off x="1440" y="240"/>
              <a:ext cx="1584" cy="663"/>
            </a:xfrm>
            <a:prstGeom prst="ellipse">
              <a:avLst/>
            </a:prstGeom>
            <a:solidFill>
              <a:srgbClr val="663300"/>
            </a:solidFill>
            <a:ln w="12700">
              <a:round/>
              <a:headEnd/>
              <a:tailEnd/>
            </a:ln>
            <a:effectLst/>
            <a:scene3d>
              <a:camera prst="legacyPerspectiveBottomLeft"/>
              <a:lightRig rig="legacyFlat3" dir="t"/>
            </a:scene3d>
            <a:sp3d extrusionH="887400" prstMaterial="legacyMatte">
              <a:bevelT w="13500" h="13500" prst="angle"/>
              <a:bevelB w="13500" h="13500" prst="angle"/>
              <a:extrusionClr>
                <a:srgbClr val="CC9900"/>
              </a:extrusionClr>
            </a:sp3d>
          </p:spPr>
          <p:txBody>
            <a:bodyPr wrap="none" anchor="ctr">
              <a:flatTx/>
            </a:bodyPr>
            <a:lstStyle/>
            <a:p>
              <a:pPr algn="ctr"/>
              <a:endParaRPr lang="en-US" sz="4800">
                <a:solidFill>
                  <a:srgbClr val="6600CC"/>
                </a:solidFill>
                <a:effectLst/>
                <a:latin typeface="Impact" pitchFamily="34" charset="0"/>
              </a:endParaRPr>
            </a:p>
          </p:txBody>
        </p:sp>
        <p:sp>
          <p:nvSpPr>
            <p:cNvPr id="293896" name="Text Box 8"/>
            <p:cNvSpPr txBox="1">
              <a:spLocks noChangeArrowheads="1"/>
            </p:cNvSpPr>
            <p:nvPr/>
          </p:nvSpPr>
          <p:spPr bwMode="auto">
            <a:xfrm>
              <a:off x="1536" y="370"/>
              <a:ext cx="1374" cy="404"/>
            </a:xfrm>
            <a:prstGeom prst="rect">
              <a:avLst/>
            </a:prstGeom>
            <a:noFill/>
            <a:ln w="9525">
              <a:noFill/>
              <a:miter lim="800000"/>
              <a:headEnd/>
              <a:tailEnd/>
            </a:ln>
            <a:effectLst/>
          </p:spPr>
          <p:txBody>
            <a:bodyPr>
              <a:spAutoFit/>
            </a:bodyPr>
            <a:lstStyle/>
            <a:p>
              <a:pPr algn="ctr"/>
              <a:r>
                <a:rPr lang="en-US" sz="3600" b="0">
                  <a:solidFill>
                    <a:srgbClr val="FFFFFF"/>
                  </a:solidFill>
                  <a:effectLst>
                    <a:outerShdw blurRad="38100" dist="38100" dir="2700000" algn="tl">
                      <a:srgbClr val="000000"/>
                    </a:outerShdw>
                  </a:effectLst>
                  <a:latin typeface="Impact" pitchFamily="34" charset="0"/>
                </a:rPr>
                <a:t>Root of sin</a:t>
              </a:r>
            </a:p>
          </p:txBody>
        </p:sp>
      </p:grpSp>
      <p:sp>
        <p:nvSpPr>
          <p:cNvPr id="293898" name="Rectangle 10"/>
          <p:cNvSpPr>
            <a:spLocks noChangeArrowheads="1"/>
          </p:cNvSpPr>
          <p:nvPr/>
        </p:nvSpPr>
        <p:spPr bwMode="auto">
          <a:xfrm>
            <a:off x="0" y="5486400"/>
            <a:ext cx="9144000" cy="1371600"/>
          </a:xfrm>
          <a:prstGeom prst="rect">
            <a:avLst/>
          </a:prstGeom>
          <a:solidFill>
            <a:schemeClr val="tx1"/>
          </a:solidFill>
          <a:ln w="9525">
            <a:solidFill>
              <a:schemeClr val="tx1"/>
            </a:solidFill>
            <a:miter lim="800000"/>
            <a:headEnd/>
            <a:tailEnd/>
          </a:ln>
          <a:effectLst/>
        </p:spPr>
        <p:txBody>
          <a:bodyPr wrap="none" anchor="ctr"/>
          <a:lstStyle/>
          <a:p>
            <a:pPr>
              <a:lnSpc>
                <a:spcPct val="85000"/>
              </a:lnSpc>
            </a:pPr>
            <a:endParaRPr lang="en-US" sz="2700">
              <a:solidFill>
                <a:srgbClr val="FFFFFF"/>
              </a:solidFill>
              <a:effectLst/>
              <a:latin typeface="Arial Narrow" pitchFamily="34" charset="0"/>
            </a:endParaRPr>
          </a:p>
        </p:txBody>
      </p:sp>
      <p:sp>
        <p:nvSpPr>
          <p:cNvPr id="293915" name="Line 27"/>
          <p:cNvSpPr>
            <a:spLocks noChangeShapeType="1"/>
          </p:cNvSpPr>
          <p:nvPr/>
        </p:nvSpPr>
        <p:spPr bwMode="auto">
          <a:xfrm rot="5400000" flipH="1" flipV="1">
            <a:off x="6138069" y="424656"/>
            <a:ext cx="1588" cy="828675"/>
          </a:xfrm>
          <a:prstGeom prst="line">
            <a:avLst/>
          </a:prstGeom>
          <a:noFill/>
          <a:ln w="76200">
            <a:solidFill>
              <a:srgbClr val="CC9900"/>
            </a:solidFill>
            <a:round/>
            <a:headEnd/>
            <a:tailEnd type="triangle" w="med" len="med"/>
          </a:ln>
          <a:effectLst/>
        </p:spPr>
        <p:txBody>
          <a:bodyPr/>
          <a:lstStyle/>
          <a:p>
            <a:pPr>
              <a:lnSpc>
                <a:spcPct val="85000"/>
              </a:lnSpc>
            </a:pPr>
            <a:endParaRPr lang="en-US" sz="2700">
              <a:solidFill>
                <a:srgbClr val="FFFFFF"/>
              </a:solidFill>
              <a:effectLst/>
              <a:latin typeface="Arial Narrow" pitchFamily="34" charset="0"/>
            </a:endParaRPr>
          </a:p>
        </p:txBody>
      </p:sp>
      <p:sp>
        <p:nvSpPr>
          <p:cNvPr id="293934" name="WordArt 46"/>
          <p:cNvSpPr>
            <a:spLocks noChangeArrowheads="1" noChangeShapeType="1" noTextEdit="1"/>
          </p:cNvSpPr>
          <p:nvPr/>
        </p:nvSpPr>
        <p:spPr bwMode="auto">
          <a:xfrm>
            <a:off x="6629400" y="381000"/>
            <a:ext cx="457200" cy="838200"/>
          </a:xfrm>
          <a:prstGeom prst="rect">
            <a:avLst/>
          </a:prstGeom>
        </p:spPr>
        <p:txBody>
          <a:bodyPr wrap="none" fromWordArt="1">
            <a:prstTxWarp prst="textPlain">
              <a:avLst>
                <a:gd name="adj" fmla="val 50000"/>
              </a:avLst>
            </a:prstTxWarp>
          </a:bodyPr>
          <a:lstStyle/>
          <a:p>
            <a:pPr algn="ctr">
              <a:lnSpc>
                <a:spcPct val="85000"/>
              </a:lnSpc>
            </a:pPr>
            <a:r>
              <a:rPr lang="en-US" sz="3600" kern="10" dirty="0">
                <a:ln w="76200">
                  <a:noFill/>
                  <a:round/>
                  <a:headEnd/>
                  <a:tailEnd/>
                </a:ln>
                <a:solidFill>
                  <a:srgbClr val="663300"/>
                </a:solidFill>
                <a:effectLst>
                  <a:outerShdw dist="35921" dir="2700000" algn="ctr" rotWithShape="0">
                    <a:srgbClr val="C0C0C0"/>
                  </a:outerShdw>
                </a:effectLst>
                <a:latin typeface="Arial Black"/>
              </a:rPr>
              <a:t>?</a:t>
            </a:r>
          </a:p>
        </p:txBody>
      </p:sp>
      <p:grpSp>
        <p:nvGrpSpPr>
          <p:cNvPr id="3" name="Group 79"/>
          <p:cNvGrpSpPr>
            <a:grpSpLocks/>
          </p:cNvGrpSpPr>
          <p:nvPr/>
        </p:nvGrpSpPr>
        <p:grpSpPr bwMode="auto">
          <a:xfrm>
            <a:off x="2696345" y="5848356"/>
            <a:ext cx="3856855" cy="598488"/>
            <a:chOff x="980" y="3600"/>
            <a:chExt cx="3148" cy="377"/>
          </a:xfrm>
        </p:grpSpPr>
        <p:sp>
          <p:nvSpPr>
            <p:cNvPr id="293899" name="Text Box 11"/>
            <p:cNvSpPr txBox="1">
              <a:spLocks noChangeArrowheads="1"/>
            </p:cNvSpPr>
            <p:nvPr/>
          </p:nvSpPr>
          <p:spPr bwMode="auto">
            <a:xfrm>
              <a:off x="1200" y="3600"/>
              <a:ext cx="2928" cy="252"/>
            </a:xfrm>
            <a:prstGeom prst="rect">
              <a:avLst/>
            </a:prstGeom>
            <a:noFill/>
            <a:ln w="9525">
              <a:noFill/>
              <a:miter lim="800000"/>
              <a:headEnd/>
              <a:tailEnd/>
            </a:ln>
            <a:effectLst/>
          </p:spPr>
          <p:txBody>
            <a:bodyPr>
              <a:spAutoFit/>
            </a:bodyPr>
            <a:lstStyle/>
            <a:p>
              <a:r>
                <a:rPr lang="en-US" sz="2000">
                  <a:solidFill>
                    <a:srgbClr val="FFFFFF"/>
                  </a:solidFill>
                  <a:effectLst/>
                  <a:latin typeface="Arial Narrow" pitchFamily="34" charset="0"/>
                </a:rPr>
                <a:t>No one has known the </a:t>
              </a:r>
              <a:r>
                <a:rPr lang="en-US" sz="2000" u="sng">
                  <a:solidFill>
                    <a:srgbClr val="FFFFFF"/>
                  </a:solidFill>
                  <a:effectLst/>
                  <a:latin typeface="Arial Narrow" pitchFamily="34" charset="0"/>
                </a:rPr>
                <a:t>root of sin</a:t>
              </a:r>
              <a:r>
                <a:rPr lang="en-US" sz="2000">
                  <a:solidFill>
                    <a:srgbClr val="FFFFFF"/>
                  </a:solidFill>
                  <a:effectLst/>
                  <a:latin typeface="Arial Narrow" pitchFamily="34" charset="0"/>
                </a:rPr>
                <a:t>.</a:t>
              </a:r>
            </a:p>
          </p:txBody>
        </p:sp>
        <p:sp>
          <p:nvSpPr>
            <p:cNvPr id="293900" name="Text Box 12"/>
            <p:cNvSpPr txBox="1">
              <a:spLocks noChangeArrowheads="1"/>
            </p:cNvSpPr>
            <p:nvPr/>
          </p:nvSpPr>
          <p:spPr bwMode="auto">
            <a:xfrm>
              <a:off x="980" y="3612"/>
              <a:ext cx="240" cy="365"/>
            </a:xfrm>
            <a:prstGeom prst="rect">
              <a:avLst/>
            </a:prstGeom>
            <a:noFill/>
            <a:ln w="9525">
              <a:noFill/>
              <a:miter lim="800000"/>
              <a:headEnd/>
              <a:tailEnd/>
            </a:ln>
            <a:effectLst/>
          </p:spPr>
          <p:txBody>
            <a:bodyPr>
              <a:spAutoFit/>
            </a:bodyPr>
            <a:lstStyle/>
            <a:p>
              <a:pPr marL="0" marR="0" lvl="0" indent="0" defTabSz="914400" rtl="0" eaLnBrk="0" fontAlgn="base" latinLnBrk="0" hangingPunct="0">
                <a:lnSpc>
                  <a:spcPct val="62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out)">
                                      <p:cBhvr>
                                        <p:cTn id="12" dur="500"/>
                                        <p:tgtEl>
                                          <p:spTgt spid="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93915"/>
                                        </p:tgtEl>
                                        <p:attrNameLst>
                                          <p:attrName>style.visibility</p:attrName>
                                        </p:attrNameLst>
                                      </p:cBhvr>
                                      <p:to>
                                        <p:strVal val="visible"/>
                                      </p:to>
                                    </p:set>
                                    <p:animEffect transition="in" filter="wipe(left)">
                                      <p:cBhvr>
                                        <p:cTn id="16" dur="500"/>
                                        <p:tgtEl>
                                          <p:spTgt spid="2939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3934"/>
                                        </p:tgtEl>
                                        <p:attrNameLst>
                                          <p:attrName>style.visibility</p:attrName>
                                        </p:attrNameLst>
                                      </p:cBhvr>
                                      <p:to>
                                        <p:strVal val="visible"/>
                                      </p:to>
                                    </p:set>
                                    <p:animEffect transition="in" filter="fade">
                                      <p:cBhvr>
                                        <p:cTn id="19" dur="1000"/>
                                        <p:tgtEl>
                                          <p:spTgt spid="293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915" grpId="0" animBg="1"/>
      <p:bldP spid="29393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FFE0C1"/>
            </a:gs>
            <a:gs pos="100000">
              <a:schemeClr val="bg1"/>
            </a:gs>
          </a:gsLst>
          <a:lin ang="5400000" scaled="1"/>
        </a:gradFill>
        <a:effectLst/>
      </p:bgPr>
    </p:bg>
    <p:spTree>
      <p:nvGrpSpPr>
        <p:cNvPr id="1" name=""/>
        <p:cNvGrpSpPr/>
        <p:nvPr/>
      </p:nvGrpSpPr>
      <p:grpSpPr>
        <a:xfrm>
          <a:off x="0" y="0"/>
          <a:ext cx="0" cy="0"/>
          <a:chOff x="0" y="0"/>
          <a:chExt cx="0" cy="0"/>
        </a:xfrm>
      </p:grpSpPr>
      <p:pic>
        <p:nvPicPr>
          <p:cNvPr id="19" name="Picture 18" descr="Bible-e copy.gif"/>
          <p:cNvPicPr>
            <a:picLocks noChangeAspect="1"/>
          </p:cNvPicPr>
          <p:nvPr/>
        </p:nvPicPr>
        <p:blipFill>
          <a:blip r:embed="rId3" cstate="print">
            <a:clrChange>
              <a:clrFrom>
                <a:srgbClr val="FFFFFF"/>
              </a:clrFrom>
              <a:clrTo>
                <a:srgbClr val="FFFFFF">
                  <a:alpha val="0"/>
                </a:srgbClr>
              </a:clrTo>
            </a:clrChange>
          </a:blip>
          <a:stretch>
            <a:fillRect/>
          </a:stretch>
        </p:blipFill>
        <p:spPr>
          <a:xfrm>
            <a:off x="2819400" y="2867172"/>
            <a:ext cx="3161580" cy="1933428"/>
          </a:xfrm>
          <a:prstGeom prst="rect">
            <a:avLst/>
          </a:prstGeom>
        </p:spPr>
      </p:pic>
      <p:sp>
        <p:nvSpPr>
          <p:cNvPr id="741379" name="AutoShape 3"/>
          <p:cNvSpPr>
            <a:spLocks noChangeArrowheads="1"/>
          </p:cNvSpPr>
          <p:nvPr/>
        </p:nvSpPr>
        <p:spPr bwMode="auto">
          <a:xfrm>
            <a:off x="914400" y="1752600"/>
            <a:ext cx="3200400" cy="685800"/>
          </a:xfrm>
          <a:prstGeom prst="roundRect">
            <a:avLst>
              <a:gd name="adj" fmla="val 16667"/>
            </a:avLst>
          </a:prstGeom>
          <a:gradFill rotWithShape="0">
            <a:gsLst>
              <a:gs pos="0">
                <a:schemeClr val="bg1"/>
              </a:gs>
              <a:gs pos="100000">
                <a:srgbClr val="FFCCCC"/>
              </a:gs>
            </a:gsLst>
            <a:path path="shape">
              <a:fillToRect l="50000" t="50000" r="50000" b="50000"/>
            </a:path>
          </a:gradFill>
          <a:ln w="12700">
            <a:solidFill>
              <a:srgbClr val="000099"/>
            </a:solidFill>
            <a:round/>
            <a:headEnd/>
            <a:tailEnd/>
          </a:ln>
          <a:effectLst/>
        </p:spPr>
        <p:txBody>
          <a:bodyPr wrap="none" anchor="ctr"/>
          <a:lstStyle/>
          <a:p>
            <a:pPr algn="ctr"/>
            <a:r>
              <a:rPr lang="en-US" sz="4000" b="0" dirty="0">
                <a:solidFill>
                  <a:srgbClr val="000099"/>
                </a:solidFill>
                <a:effectLst/>
                <a:latin typeface="Arial Black" pitchFamily="34" charset="0"/>
              </a:rPr>
              <a:t>Christians</a:t>
            </a:r>
          </a:p>
        </p:txBody>
      </p:sp>
      <p:grpSp>
        <p:nvGrpSpPr>
          <p:cNvPr id="2" name="Group 4"/>
          <p:cNvGrpSpPr>
            <a:grpSpLocks/>
          </p:cNvGrpSpPr>
          <p:nvPr/>
        </p:nvGrpSpPr>
        <p:grpSpPr bwMode="auto">
          <a:xfrm>
            <a:off x="3200400" y="304800"/>
            <a:ext cx="2514600" cy="1052513"/>
            <a:chOff x="1440" y="240"/>
            <a:chExt cx="1584" cy="663"/>
          </a:xfrm>
        </p:grpSpPr>
        <p:sp>
          <p:nvSpPr>
            <p:cNvPr id="741381" name="Oval 5"/>
            <p:cNvSpPr>
              <a:spLocks noChangeArrowheads="1"/>
            </p:cNvSpPr>
            <p:nvPr/>
          </p:nvSpPr>
          <p:spPr bwMode="auto">
            <a:xfrm>
              <a:off x="1440" y="240"/>
              <a:ext cx="1584" cy="663"/>
            </a:xfrm>
            <a:prstGeom prst="ellipse">
              <a:avLst/>
            </a:prstGeom>
            <a:solidFill>
              <a:srgbClr val="663300"/>
            </a:solidFill>
            <a:ln w="12700">
              <a:round/>
              <a:headEnd/>
              <a:tailEnd/>
            </a:ln>
            <a:effectLst/>
            <a:scene3d>
              <a:camera prst="legacyPerspectiveBottomLeft"/>
              <a:lightRig rig="legacyFlat3" dir="t"/>
            </a:scene3d>
            <a:sp3d extrusionH="887400" prstMaterial="legacyMatte">
              <a:bevelT w="13500" h="13500" prst="angle"/>
              <a:bevelB w="13500" h="13500" prst="angle"/>
              <a:extrusionClr>
                <a:srgbClr val="CC9900"/>
              </a:extrusionClr>
            </a:sp3d>
          </p:spPr>
          <p:txBody>
            <a:bodyPr wrap="none" anchor="ctr">
              <a:flatTx/>
            </a:bodyPr>
            <a:lstStyle/>
            <a:p>
              <a:pPr algn="ctr"/>
              <a:endParaRPr lang="en-US" sz="4800">
                <a:solidFill>
                  <a:srgbClr val="6600CC"/>
                </a:solidFill>
                <a:effectLst/>
                <a:latin typeface="Impact" pitchFamily="34" charset="0"/>
              </a:endParaRPr>
            </a:p>
          </p:txBody>
        </p:sp>
        <p:sp>
          <p:nvSpPr>
            <p:cNvPr id="741382" name="Text Box 6"/>
            <p:cNvSpPr txBox="1">
              <a:spLocks noChangeArrowheads="1"/>
            </p:cNvSpPr>
            <p:nvPr/>
          </p:nvSpPr>
          <p:spPr bwMode="auto">
            <a:xfrm>
              <a:off x="1536" y="370"/>
              <a:ext cx="1374" cy="404"/>
            </a:xfrm>
            <a:prstGeom prst="rect">
              <a:avLst/>
            </a:prstGeom>
            <a:noFill/>
            <a:ln w="9525">
              <a:noFill/>
              <a:miter lim="800000"/>
              <a:headEnd/>
              <a:tailEnd/>
            </a:ln>
            <a:effectLst/>
          </p:spPr>
          <p:txBody>
            <a:bodyPr>
              <a:spAutoFit/>
            </a:bodyPr>
            <a:lstStyle/>
            <a:p>
              <a:pPr algn="ctr"/>
              <a:r>
                <a:rPr lang="en-US" sz="3600" b="0">
                  <a:solidFill>
                    <a:srgbClr val="FFFFFF"/>
                  </a:solidFill>
                  <a:effectLst>
                    <a:outerShdw blurRad="38100" dist="38100" dir="2700000" algn="tl">
                      <a:srgbClr val="000000"/>
                    </a:outerShdw>
                  </a:effectLst>
                  <a:latin typeface="Impact" pitchFamily="34" charset="0"/>
                </a:rPr>
                <a:t>Root of sin</a:t>
              </a:r>
            </a:p>
          </p:txBody>
        </p:sp>
      </p:grpSp>
      <p:sp>
        <p:nvSpPr>
          <p:cNvPr id="741383" name="AutoShape 7"/>
          <p:cNvSpPr>
            <a:spLocks noChangeArrowheads="1"/>
          </p:cNvSpPr>
          <p:nvPr/>
        </p:nvSpPr>
        <p:spPr bwMode="auto">
          <a:xfrm>
            <a:off x="4329113" y="1371600"/>
            <a:ext cx="228600" cy="1447800"/>
          </a:xfrm>
          <a:prstGeom prst="downArrow">
            <a:avLst>
              <a:gd name="adj1" fmla="val 50000"/>
              <a:gd name="adj2" fmla="val 158333"/>
            </a:avLst>
          </a:prstGeom>
          <a:gradFill rotWithShape="0">
            <a:gsLst>
              <a:gs pos="0">
                <a:srgbClr val="FFFFFF"/>
              </a:gs>
              <a:gs pos="100000">
                <a:srgbClr val="CC9900"/>
              </a:gs>
            </a:gsLst>
            <a:path path="rect">
              <a:fillToRect l="50000" t="50000" r="50000" b="50000"/>
            </a:path>
          </a:gradFill>
          <a:ln w="6350">
            <a:solidFill>
              <a:srgbClr val="CC9900"/>
            </a:solidFill>
            <a:miter lim="800000"/>
            <a:headEnd/>
            <a:tailEnd/>
          </a:ln>
          <a:effectLst/>
        </p:spPr>
        <p:txBody>
          <a:bodyPr wrap="none" anchor="ctr"/>
          <a:lstStyle/>
          <a:p>
            <a:pPr algn="ctr"/>
            <a:endParaRPr lang="en-US" b="0">
              <a:solidFill>
                <a:srgbClr val="000000"/>
              </a:solidFill>
              <a:effectLst/>
            </a:endParaRPr>
          </a:p>
        </p:txBody>
      </p:sp>
      <p:sp>
        <p:nvSpPr>
          <p:cNvPr id="741384" name="Rectangle 8"/>
          <p:cNvSpPr>
            <a:spLocks noChangeArrowheads="1"/>
          </p:cNvSpPr>
          <p:nvPr/>
        </p:nvSpPr>
        <p:spPr bwMode="auto">
          <a:xfrm>
            <a:off x="0" y="5486400"/>
            <a:ext cx="9144000" cy="1371600"/>
          </a:xfrm>
          <a:prstGeom prst="rect">
            <a:avLst/>
          </a:prstGeom>
          <a:solidFill>
            <a:schemeClr val="tx1"/>
          </a:solidFill>
          <a:ln w="9525">
            <a:solidFill>
              <a:schemeClr val="tx1"/>
            </a:solidFill>
            <a:miter lim="800000"/>
            <a:headEnd/>
            <a:tailEnd/>
          </a:ln>
          <a:effectLst/>
        </p:spPr>
        <p:txBody>
          <a:bodyPr wrap="none" anchor="ctr"/>
          <a:lstStyle/>
          <a:p>
            <a:pPr>
              <a:lnSpc>
                <a:spcPct val="85000"/>
              </a:lnSpc>
            </a:pPr>
            <a:endParaRPr lang="en-US" sz="2700">
              <a:solidFill>
                <a:srgbClr val="FFFFFF"/>
              </a:solidFill>
              <a:effectLst/>
              <a:latin typeface="Arial Narrow" pitchFamily="34" charset="0"/>
            </a:endParaRPr>
          </a:p>
        </p:txBody>
      </p:sp>
      <p:sp>
        <p:nvSpPr>
          <p:cNvPr id="741386" name="Text Box 10"/>
          <p:cNvSpPr txBox="1">
            <a:spLocks noChangeArrowheads="1"/>
          </p:cNvSpPr>
          <p:nvPr/>
        </p:nvSpPr>
        <p:spPr bwMode="auto">
          <a:xfrm>
            <a:off x="3566842" y="4749225"/>
            <a:ext cx="1828800" cy="584775"/>
          </a:xfrm>
          <a:prstGeom prst="rect">
            <a:avLst/>
          </a:prstGeom>
          <a:noFill/>
          <a:ln w="9525">
            <a:noFill/>
            <a:miter lim="800000"/>
            <a:headEnd/>
            <a:tailEnd/>
          </a:ln>
          <a:effectLst/>
        </p:spPr>
        <p:txBody>
          <a:bodyPr wrap="square">
            <a:spAutoFit/>
          </a:bodyPr>
          <a:lstStyle/>
          <a:p>
            <a:pPr algn="ctr"/>
            <a:r>
              <a:rPr lang="en-US" sz="3200" b="0">
                <a:solidFill>
                  <a:srgbClr val="000099"/>
                </a:solidFill>
                <a:effectLst/>
                <a:latin typeface="Arial Black" pitchFamily="34" charset="0"/>
              </a:rPr>
              <a:t>Eating</a:t>
            </a:r>
            <a:endParaRPr lang="en-US" sz="3200" b="0" dirty="0">
              <a:solidFill>
                <a:srgbClr val="000099"/>
              </a:solidFill>
              <a:effectLst/>
              <a:latin typeface="Arial Black" pitchFamily="34" charset="0"/>
            </a:endParaRPr>
          </a:p>
        </p:txBody>
      </p:sp>
      <p:sp>
        <p:nvSpPr>
          <p:cNvPr id="741388" name="Line 12"/>
          <p:cNvSpPr>
            <a:spLocks noChangeShapeType="1"/>
          </p:cNvSpPr>
          <p:nvPr/>
        </p:nvSpPr>
        <p:spPr bwMode="auto">
          <a:xfrm rot="5400000" flipH="1" flipV="1">
            <a:off x="6138069" y="424656"/>
            <a:ext cx="1588" cy="828675"/>
          </a:xfrm>
          <a:prstGeom prst="line">
            <a:avLst/>
          </a:prstGeom>
          <a:noFill/>
          <a:ln w="76200">
            <a:solidFill>
              <a:srgbClr val="CC9900"/>
            </a:solidFill>
            <a:round/>
            <a:headEnd/>
            <a:tailEnd type="triangle" w="med" len="med"/>
          </a:ln>
          <a:effectLst/>
        </p:spPr>
        <p:txBody>
          <a:bodyPr/>
          <a:lstStyle/>
          <a:p>
            <a:pPr>
              <a:lnSpc>
                <a:spcPct val="85000"/>
              </a:lnSpc>
            </a:pPr>
            <a:endParaRPr lang="en-US" sz="2700">
              <a:solidFill>
                <a:srgbClr val="FFFFFF"/>
              </a:solidFill>
              <a:effectLst/>
              <a:latin typeface="Arial Narrow" pitchFamily="34" charset="0"/>
            </a:endParaRPr>
          </a:p>
        </p:txBody>
      </p:sp>
      <p:sp>
        <p:nvSpPr>
          <p:cNvPr id="741389" name="WordArt 13"/>
          <p:cNvSpPr>
            <a:spLocks noChangeArrowheads="1" noChangeShapeType="1" noTextEdit="1"/>
          </p:cNvSpPr>
          <p:nvPr/>
        </p:nvSpPr>
        <p:spPr bwMode="auto">
          <a:xfrm>
            <a:off x="6629400" y="381000"/>
            <a:ext cx="457200" cy="838200"/>
          </a:xfrm>
          <a:prstGeom prst="rect">
            <a:avLst/>
          </a:prstGeom>
        </p:spPr>
        <p:txBody>
          <a:bodyPr wrap="none" fromWordArt="1">
            <a:prstTxWarp prst="textPlain">
              <a:avLst>
                <a:gd name="adj" fmla="val 50000"/>
              </a:avLst>
            </a:prstTxWarp>
          </a:bodyPr>
          <a:lstStyle/>
          <a:p>
            <a:pPr algn="ctr">
              <a:lnSpc>
                <a:spcPct val="85000"/>
              </a:lnSpc>
            </a:pPr>
            <a:r>
              <a:rPr lang="en-US" sz="3600" kern="10">
                <a:ln w="76200">
                  <a:noFill/>
                  <a:round/>
                  <a:headEnd/>
                  <a:tailEnd/>
                </a:ln>
                <a:solidFill>
                  <a:srgbClr val="663300"/>
                </a:solidFill>
                <a:effectLst>
                  <a:outerShdw dist="35921" dir="2700000" algn="ctr" rotWithShape="0">
                    <a:srgbClr val="C0C0C0"/>
                  </a:outerShdw>
                </a:effectLst>
                <a:latin typeface="Arial Black"/>
              </a:rPr>
              <a:t>?</a:t>
            </a:r>
          </a:p>
        </p:txBody>
      </p:sp>
      <p:grpSp>
        <p:nvGrpSpPr>
          <p:cNvPr id="3" name="Group 27"/>
          <p:cNvGrpSpPr>
            <a:grpSpLocks/>
          </p:cNvGrpSpPr>
          <p:nvPr/>
        </p:nvGrpSpPr>
        <p:grpSpPr bwMode="auto">
          <a:xfrm>
            <a:off x="990601" y="5715002"/>
            <a:ext cx="7239001" cy="914401"/>
            <a:chOff x="384" y="3481"/>
            <a:chExt cx="4560" cy="576"/>
          </a:xfrm>
        </p:grpSpPr>
        <p:sp>
          <p:nvSpPr>
            <p:cNvPr id="741394" name="Text Box 18"/>
            <p:cNvSpPr txBox="1">
              <a:spLocks noChangeArrowheads="1"/>
            </p:cNvSpPr>
            <p:nvPr/>
          </p:nvSpPr>
          <p:spPr bwMode="auto">
            <a:xfrm>
              <a:off x="559" y="3504"/>
              <a:ext cx="4385" cy="553"/>
            </a:xfrm>
            <a:prstGeom prst="rect">
              <a:avLst/>
            </a:prstGeom>
            <a:noFill/>
            <a:ln w="9525">
              <a:noFill/>
              <a:miter lim="800000"/>
              <a:headEnd/>
              <a:tailEnd/>
            </a:ln>
            <a:effectLst/>
          </p:spPr>
          <p:txBody>
            <a:bodyPr wrap="square">
              <a:spAutoFit/>
            </a:bodyPr>
            <a:lstStyle/>
            <a:p>
              <a:pPr>
                <a:lnSpc>
                  <a:spcPct val="85000"/>
                </a:lnSpc>
              </a:pPr>
              <a:r>
                <a:rPr lang="en-US" sz="2000" u="sng" dirty="0">
                  <a:solidFill>
                    <a:srgbClr val="FFFFFF"/>
                  </a:solidFill>
                  <a:effectLst/>
                  <a:latin typeface="Arial Narrow" pitchFamily="34" charset="0"/>
                </a:rPr>
                <a:t>Christians</a:t>
              </a:r>
              <a:r>
                <a:rPr lang="en-US" sz="2000" dirty="0">
                  <a:solidFill>
                    <a:srgbClr val="FFFFFF"/>
                  </a:solidFill>
                  <a:effectLst/>
                  <a:latin typeface="Arial Narrow" pitchFamily="34" charset="0"/>
                </a:rPr>
                <a:t>, on the basis of the </a:t>
              </a:r>
              <a:r>
                <a:rPr lang="en-US" sz="2000" u="sng" dirty="0">
                  <a:solidFill>
                    <a:srgbClr val="FFFFFF"/>
                  </a:solidFill>
                  <a:effectLst/>
                  <a:latin typeface="Arial Narrow" pitchFamily="34" charset="0"/>
                </a:rPr>
                <a:t>Bible</a:t>
              </a:r>
              <a:r>
                <a:rPr lang="en-US" sz="2000" dirty="0">
                  <a:solidFill>
                    <a:srgbClr val="FFFFFF"/>
                  </a:solidFill>
                  <a:effectLst/>
                  <a:latin typeface="Arial Narrow" pitchFamily="34" charset="0"/>
                </a:rPr>
                <a:t>, have held the vague belief that Adam and Eve’s </a:t>
              </a:r>
              <a:r>
                <a:rPr lang="en-US" sz="2000" u="sng" dirty="0">
                  <a:solidFill>
                    <a:srgbClr val="FFFFFF"/>
                  </a:solidFill>
                  <a:effectLst/>
                  <a:latin typeface="Arial Narrow" pitchFamily="34" charset="0"/>
                </a:rPr>
                <a:t>eating the fruit</a:t>
              </a:r>
              <a:r>
                <a:rPr lang="en-US" sz="2000" dirty="0">
                  <a:solidFill>
                    <a:srgbClr val="FFFFFF"/>
                  </a:solidFill>
                  <a:effectLst/>
                  <a:latin typeface="Arial Narrow" pitchFamily="34" charset="0"/>
                </a:rPr>
                <a:t> of the tree of the knowledge of good and evil was the root of sin.</a:t>
              </a:r>
            </a:p>
          </p:txBody>
        </p:sp>
        <p:sp>
          <p:nvSpPr>
            <p:cNvPr id="741395" name="Text Box 19"/>
            <p:cNvSpPr txBox="1">
              <a:spLocks noChangeArrowheads="1"/>
            </p:cNvSpPr>
            <p:nvPr/>
          </p:nvSpPr>
          <p:spPr bwMode="auto">
            <a:xfrm>
              <a:off x="384" y="3481"/>
              <a:ext cx="223" cy="369"/>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63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pic>
        <p:nvPicPr>
          <p:cNvPr id="18" name="Picture 17" descr="Bible-e copy.gif"/>
          <p:cNvPicPr>
            <a:picLocks noChangeAspect="1"/>
          </p:cNvPicPr>
          <p:nvPr/>
        </p:nvPicPr>
        <p:blipFill>
          <a:blip r:embed="rId3" cstate="print">
            <a:clrChange>
              <a:clrFrom>
                <a:srgbClr val="FFFFFF"/>
              </a:clrFrom>
              <a:clrTo>
                <a:srgbClr val="FFFFFF">
                  <a:alpha val="0"/>
                </a:srgbClr>
              </a:clrTo>
            </a:clrChange>
          </a:blip>
          <a:stretch>
            <a:fillRect/>
          </a:stretch>
        </p:blipFill>
        <p:spPr>
          <a:xfrm>
            <a:off x="762001" y="3429000"/>
            <a:ext cx="1981200" cy="1211580"/>
          </a:xfrm>
          <a:prstGeom prst="rect">
            <a:avLst/>
          </a:prstGeom>
        </p:spPr>
      </p:pic>
      <p:sp>
        <p:nvSpPr>
          <p:cNvPr id="20" name="Text Box 11"/>
          <p:cNvSpPr txBox="1">
            <a:spLocks noChangeArrowheads="1"/>
          </p:cNvSpPr>
          <p:nvPr/>
        </p:nvSpPr>
        <p:spPr bwMode="auto">
          <a:xfrm>
            <a:off x="2895600" y="3505200"/>
            <a:ext cx="838200" cy="674031"/>
          </a:xfrm>
          <a:prstGeom prst="rect">
            <a:avLst/>
          </a:prstGeom>
          <a:noFill/>
          <a:ln w="9525">
            <a:noFill/>
            <a:miter lim="800000"/>
            <a:headEnd/>
            <a:tailEnd/>
          </a:ln>
          <a:effectLst/>
        </p:spPr>
        <p:txBody>
          <a:bodyPr wrap="square">
            <a:spAutoFit/>
          </a:bodyPr>
          <a:lstStyle/>
          <a:p>
            <a:pPr>
              <a:lnSpc>
                <a:spcPct val="105000"/>
              </a:lnSpc>
            </a:pPr>
            <a:r>
              <a:rPr lang="en-US" sz="3600" b="0">
                <a:solidFill>
                  <a:srgbClr val="000099"/>
                </a:solidFill>
                <a:effectLst/>
                <a:latin typeface="Arial Black" pitchFamily="34" charset="0"/>
              </a:rPr>
              <a:t>.…</a:t>
            </a:r>
          </a:p>
        </p:txBody>
      </p:sp>
      <p:grpSp>
        <p:nvGrpSpPr>
          <p:cNvPr id="4" name="Group 22"/>
          <p:cNvGrpSpPr/>
          <p:nvPr/>
        </p:nvGrpSpPr>
        <p:grpSpPr>
          <a:xfrm>
            <a:off x="3604942" y="2808876"/>
            <a:ext cx="1752600" cy="1839324"/>
            <a:chOff x="3223942" y="2732676"/>
            <a:chExt cx="1752600" cy="1839324"/>
          </a:xfrm>
        </p:grpSpPr>
        <p:pic>
          <p:nvPicPr>
            <p:cNvPr id="17" name="Picture 67" descr="apple2"/>
            <p:cNvPicPr>
              <a:picLocks noChangeAspect="1" noChangeArrowheads="1"/>
            </p:cNvPicPr>
            <p:nvPr/>
          </p:nvPicPr>
          <p:blipFill>
            <a:blip r:embed="rId4" cstate="print">
              <a:clrChange>
                <a:clrFrom>
                  <a:srgbClr val="FFFFFF"/>
                </a:clrFrom>
                <a:clrTo>
                  <a:srgbClr val="FFFFFF">
                    <a:alpha val="0"/>
                  </a:srgbClr>
                </a:clrTo>
              </a:clrChange>
            </a:blip>
            <a:srcRect l="42424" t="39815" r="43182" b="40741"/>
            <a:stretch>
              <a:fillRect/>
            </a:stretch>
          </p:blipFill>
          <p:spPr bwMode="auto">
            <a:xfrm>
              <a:off x="3223942" y="2732676"/>
              <a:ext cx="1752600" cy="1839324"/>
            </a:xfrm>
            <a:prstGeom prst="rect">
              <a:avLst/>
            </a:prstGeom>
            <a:noFill/>
          </p:spPr>
        </p:pic>
        <p:sp>
          <p:nvSpPr>
            <p:cNvPr id="21" name="Text Box 10"/>
            <p:cNvSpPr txBox="1">
              <a:spLocks noChangeArrowheads="1"/>
            </p:cNvSpPr>
            <p:nvPr/>
          </p:nvSpPr>
          <p:spPr bwMode="auto">
            <a:xfrm>
              <a:off x="3223942" y="3638490"/>
              <a:ext cx="1752600" cy="400110"/>
            </a:xfrm>
            <a:prstGeom prst="rect">
              <a:avLst/>
            </a:prstGeom>
            <a:noFill/>
            <a:ln w="9525">
              <a:noFill/>
              <a:miter lim="800000"/>
              <a:headEnd/>
              <a:tailEnd/>
            </a:ln>
            <a:effectLst/>
          </p:spPr>
          <p:txBody>
            <a:bodyPr wrap="square">
              <a:spAutoFit/>
            </a:bodyPr>
            <a:lstStyle/>
            <a:p>
              <a:pPr algn="ctr"/>
              <a:r>
                <a:rPr lang="en-US" sz="2000" b="0">
                  <a:ln w="635">
                    <a:noFill/>
                  </a:ln>
                  <a:solidFill>
                    <a:srgbClr val="FFFFFF"/>
                  </a:solidFill>
                  <a:effectLst/>
                  <a:latin typeface="Arial Black" pitchFamily="34" charset="0"/>
                </a:rPr>
                <a:t>The </a:t>
              </a:r>
              <a:r>
                <a:rPr lang="en-US" sz="2000" b="0" dirty="0">
                  <a:ln w="635">
                    <a:noFill/>
                  </a:ln>
                  <a:solidFill>
                    <a:srgbClr val="FFFFFF"/>
                  </a:solidFill>
                  <a:effectLst/>
                  <a:latin typeface="Arial Black" pitchFamily="34" charset="0"/>
                </a:rPr>
                <a:t>fruit</a:t>
              </a:r>
            </a:p>
          </p:txBody>
        </p:sp>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41379"/>
                                        </p:tgtEl>
                                        <p:attrNameLst>
                                          <p:attrName>style.visibility</p:attrName>
                                        </p:attrNameLst>
                                      </p:cBhvr>
                                      <p:to>
                                        <p:strVal val="visible"/>
                                      </p:to>
                                    </p:set>
                                    <p:anim calcmode="lin" valueType="num">
                                      <p:cBhvr>
                                        <p:cTn id="12" dur="1000" fill="hold"/>
                                        <p:tgtEl>
                                          <p:spTgt spid="741379"/>
                                        </p:tgtEl>
                                        <p:attrNameLst>
                                          <p:attrName>ppt_w</p:attrName>
                                        </p:attrNameLst>
                                      </p:cBhvr>
                                      <p:tavLst>
                                        <p:tav tm="0">
                                          <p:val>
                                            <p:strVal val="#ppt_w*0.70"/>
                                          </p:val>
                                        </p:tav>
                                        <p:tav tm="100000">
                                          <p:val>
                                            <p:strVal val="#ppt_w"/>
                                          </p:val>
                                        </p:tav>
                                      </p:tavLst>
                                    </p:anim>
                                    <p:anim calcmode="lin" valueType="num">
                                      <p:cBhvr>
                                        <p:cTn id="13" dur="1000" fill="hold"/>
                                        <p:tgtEl>
                                          <p:spTgt spid="741379"/>
                                        </p:tgtEl>
                                        <p:attrNameLst>
                                          <p:attrName>ppt_h</p:attrName>
                                        </p:attrNameLst>
                                      </p:cBhvr>
                                      <p:tavLst>
                                        <p:tav tm="0">
                                          <p:val>
                                            <p:strVal val="#ppt_h"/>
                                          </p:val>
                                        </p:tav>
                                        <p:tav tm="100000">
                                          <p:val>
                                            <p:strVal val="#ppt_h"/>
                                          </p:val>
                                        </p:tav>
                                      </p:tavLst>
                                    </p:anim>
                                    <p:animEffect transition="in" filter="fade">
                                      <p:cBhvr>
                                        <p:cTn id="14" dur="1000"/>
                                        <p:tgtEl>
                                          <p:spTgt spid="74137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41383"/>
                                        </p:tgtEl>
                                        <p:attrNameLst>
                                          <p:attrName>style.visibility</p:attrName>
                                        </p:attrNameLst>
                                      </p:cBhvr>
                                      <p:to>
                                        <p:strVal val="visible"/>
                                      </p:to>
                                    </p:set>
                                    <p:animEffect transition="in" filter="fade">
                                      <p:cBhvr>
                                        <p:cTn id="19" dur="1000"/>
                                        <p:tgtEl>
                                          <p:spTgt spid="741383"/>
                                        </p:tgtEl>
                                      </p:cBhvr>
                                    </p:animEffect>
                                  </p:childTnLst>
                                </p:cTn>
                              </p:par>
                              <p:par>
                                <p:cTn id="20" presetID="55"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ppt_w</p:attrName>
                                        </p:attrNameLst>
                                      </p:cBhvr>
                                      <p:tavLst>
                                        <p:tav tm="0">
                                          <p:val>
                                            <p:strVal val="#ppt_w*0.70"/>
                                          </p:val>
                                        </p:tav>
                                        <p:tav tm="100000">
                                          <p:val>
                                            <p:strVal val="#ppt_w"/>
                                          </p:val>
                                        </p:tav>
                                      </p:tavLst>
                                    </p:anim>
                                    <p:anim calcmode="lin" valueType="num">
                                      <p:cBhvr>
                                        <p:cTn id="23" dur="1000" fill="hold"/>
                                        <p:tgtEl>
                                          <p:spTgt spid="19"/>
                                        </p:tgtEl>
                                        <p:attrNameLst>
                                          <p:attrName>ppt_h</p:attrName>
                                        </p:attrNameLst>
                                      </p:cBhvr>
                                      <p:tavLst>
                                        <p:tav tm="0">
                                          <p:val>
                                            <p:strVal val="#ppt_h"/>
                                          </p:val>
                                        </p:tav>
                                        <p:tav tm="100000">
                                          <p:val>
                                            <p:strVal val="#ppt_h"/>
                                          </p:val>
                                        </p:tav>
                                      </p:tavLst>
                                    </p:anim>
                                    <p:animEffect transition="in" filter="fade">
                                      <p:cBhvr>
                                        <p:cTn id="24" dur="10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741386"/>
                                        </p:tgtEl>
                                        <p:attrNameLst>
                                          <p:attrName>style.visibility</p:attrName>
                                        </p:attrNameLst>
                                      </p:cBhvr>
                                      <p:to>
                                        <p:strVal val="visible"/>
                                      </p:to>
                                    </p:set>
                                    <p:anim calcmode="lin" valueType="num">
                                      <p:cBhvr>
                                        <p:cTn id="29" dur="2000" fill="hold"/>
                                        <p:tgtEl>
                                          <p:spTgt spid="741386"/>
                                        </p:tgtEl>
                                        <p:attrNameLst>
                                          <p:attrName>ppt_w</p:attrName>
                                        </p:attrNameLst>
                                      </p:cBhvr>
                                      <p:tavLst>
                                        <p:tav tm="0">
                                          <p:val>
                                            <p:strVal val="#ppt_w*0.70"/>
                                          </p:val>
                                        </p:tav>
                                        <p:tav tm="100000">
                                          <p:val>
                                            <p:strVal val="#ppt_w"/>
                                          </p:val>
                                        </p:tav>
                                      </p:tavLst>
                                    </p:anim>
                                    <p:anim calcmode="lin" valueType="num">
                                      <p:cBhvr>
                                        <p:cTn id="30" dur="2000" fill="hold"/>
                                        <p:tgtEl>
                                          <p:spTgt spid="741386"/>
                                        </p:tgtEl>
                                        <p:attrNameLst>
                                          <p:attrName>ppt_h</p:attrName>
                                        </p:attrNameLst>
                                      </p:cBhvr>
                                      <p:tavLst>
                                        <p:tav tm="0">
                                          <p:val>
                                            <p:strVal val="#ppt_h"/>
                                          </p:val>
                                        </p:tav>
                                        <p:tav tm="100000">
                                          <p:val>
                                            <p:strVal val="#ppt_h"/>
                                          </p:val>
                                        </p:tav>
                                      </p:tavLst>
                                    </p:anim>
                                    <p:animEffect transition="in" filter="fade">
                                      <p:cBhvr>
                                        <p:cTn id="31" dur="2000"/>
                                        <p:tgtEl>
                                          <p:spTgt spid="741386"/>
                                        </p:tgtEl>
                                      </p:cBhvr>
                                    </p:animEffect>
                                  </p:childTnLst>
                                </p:cTn>
                              </p:par>
                              <p:par>
                                <p:cTn id="32" presetID="10"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childTnLst>
                                </p:cTn>
                              </p:par>
                              <p:par>
                                <p:cTn id="35" presetID="29" presetClass="exit" presetSubtype="0" fill="hold" nodeType="withEffect">
                                  <p:stCondLst>
                                    <p:cond delay="0"/>
                                  </p:stCondLst>
                                  <p:childTnLst>
                                    <p:anim calcmode="lin" valueType="num">
                                      <p:cBhvr>
                                        <p:cTn id="36" dur="1000"/>
                                        <p:tgtEl>
                                          <p:spTgt spid="19"/>
                                        </p:tgtEl>
                                        <p:attrNameLst>
                                          <p:attrName>ppt_x</p:attrName>
                                        </p:attrNameLst>
                                      </p:cBhvr>
                                      <p:tavLst>
                                        <p:tav tm="0">
                                          <p:val>
                                            <p:strVal val="ppt_x"/>
                                          </p:val>
                                        </p:tav>
                                        <p:tav tm="100000">
                                          <p:val>
                                            <p:strVal val="ppt_x-.2"/>
                                          </p:val>
                                        </p:tav>
                                      </p:tavLst>
                                    </p:anim>
                                    <p:anim calcmode="lin" valueType="num">
                                      <p:cBhvr>
                                        <p:cTn id="37" dur="1000"/>
                                        <p:tgtEl>
                                          <p:spTgt spid="19"/>
                                        </p:tgtEl>
                                        <p:attrNameLst>
                                          <p:attrName>ppt_y</p:attrName>
                                        </p:attrNameLst>
                                      </p:cBhvr>
                                      <p:tavLst>
                                        <p:tav tm="0">
                                          <p:val>
                                            <p:strVal val="ppt_y"/>
                                          </p:val>
                                        </p:tav>
                                        <p:tav tm="100000">
                                          <p:val>
                                            <p:strVal val="ppt_y"/>
                                          </p:val>
                                        </p:tav>
                                      </p:tavLst>
                                    </p:anim>
                                    <p:animEffect transition="out" filter="fade">
                                      <p:cBhvr>
                                        <p:cTn id="38" dur="1000"/>
                                        <p:tgtEl>
                                          <p:spTgt spid="19"/>
                                        </p:tgtEl>
                                      </p:cBhvr>
                                    </p:animEffect>
                                    <p:set>
                                      <p:cBhvr>
                                        <p:cTn id="39" dur="1" fill="hold">
                                          <p:stCondLst>
                                            <p:cond delay="999"/>
                                          </p:stCondLst>
                                        </p:cTn>
                                        <p:tgtEl>
                                          <p:spTgt spid="19"/>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2000"/>
                                        <p:tgtEl>
                                          <p:spTgt spid="1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379" grpId="0" animBg="1" autoUpdateAnimBg="0"/>
      <p:bldP spid="741383" grpId="0" animBg="1" autoUpdateAnimBg="0"/>
      <p:bldP spid="741386" grpId="0"/>
      <p:bldP spid="20"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FFE0C1"/>
            </a:gs>
            <a:gs pos="100000">
              <a:schemeClr val="bg1"/>
            </a:gs>
          </a:gsLst>
          <a:lin ang="5400000" scaled="1"/>
        </a:gradFill>
        <a:effectLst/>
      </p:bgPr>
    </p:bg>
    <p:spTree>
      <p:nvGrpSpPr>
        <p:cNvPr id="1" name=""/>
        <p:cNvGrpSpPr/>
        <p:nvPr/>
      </p:nvGrpSpPr>
      <p:grpSpPr>
        <a:xfrm>
          <a:off x="0" y="0"/>
          <a:ext cx="0" cy="0"/>
          <a:chOff x="0" y="0"/>
          <a:chExt cx="0" cy="0"/>
        </a:xfrm>
      </p:grpSpPr>
      <p:sp>
        <p:nvSpPr>
          <p:cNvPr id="741379" name="AutoShape 3"/>
          <p:cNvSpPr>
            <a:spLocks noChangeArrowheads="1"/>
          </p:cNvSpPr>
          <p:nvPr/>
        </p:nvSpPr>
        <p:spPr bwMode="auto">
          <a:xfrm>
            <a:off x="914400" y="1752600"/>
            <a:ext cx="3200400" cy="685800"/>
          </a:xfrm>
          <a:prstGeom prst="roundRect">
            <a:avLst>
              <a:gd name="adj" fmla="val 16667"/>
            </a:avLst>
          </a:prstGeom>
          <a:gradFill rotWithShape="0">
            <a:gsLst>
              <a:gs pos="0">
                <a:schemeClr val="bg1"/>
              </a:gs>
              <a:gs pos="100000">
                <a:srgbClr val="FFCCCC"/>
              </a:gs>
            </a:gsLst>
            <a:path path="shape">
              <a:fillToRect l="50000" t="50000" r="50000" b="50000"/>
            </a:path>
          </a:gradFill>
          <a:ln w="12700">
            <a:solidFill>
              <a:srgbClr val="000099"/>
            </a:solidFill>
            <a:round/>
            <a:headEnd/>
            <a:tailEnd/>
          </a:ln>
          <a:effectLst/>
        </p:spPr>
        <p:txBody>
          <a:bodyPr wrap="none" anchor="ctr"/>
          <a:lstStyle/>
          <a:p>
            <a:pPr algn="ctr"/>
            <a:r>
              <a:rPr lang="en-US" sz="4000" b="0" dirty="0">
                <a:solidFill>
                  <a:srgbClr val="000099"/>
                </a:solidFill>
                <a:effectLst/>
                <a:latin typeface="Arial Black" pitchFamily="34" charset="0"/>
              </a:rPr>
              <a:t>Christians</a:t>
            </a:r>
          </a:p>
        </p:txBody>
      </p:sp>
      <p:grpSp>
        <p:nvGrpSpPr>
          <p:cNvPr id="2" name="Group 4"/>
          <p:cNvGrpSpPr>
            <a:grpSpLocks/>
          </p:cNvGrpSpPr>
          <p:nvPr/>
        </p:nvGrpSpPr>
        <p:grpSpPr bwMode="auto">
          <a:xfrm>
            <a:off x="3200400" y="304800"/>
            <a:ext cx="2514600" cy="1052513"/>
            <a:chOff x="1440" y="240"/>
            <a:chExt cx="1584" cy="663"/>
          </a:xfrm>
        </p:grpSpPr>
        <p:sp>
          <p:nvSpPr>
            <p:cNvPr id="741381" name="Oval 5"/>
            <p:cNvSpPr>
              <a:spLocks noChangeArrowheads="1"/>
            </p:cNvSpPr>
            <p:nvPr/>
          </p:nvSpPr>
          <p:spPr bwMode="auto">
            <a:xfrm>
              <a:off x="1440" y="240"/>
              <a:ext cx="1584" cy="663"/>
            </a:xfrm>
            <a:prstGeom prst="ellipse">
              <a:avLst/>
            </a:prstGeom>
            <a:solidFill>
              <a:srgbClr val="663300"/>
            </a:solidFill>
            <a:ln w="12700">
              <a:round/>
              <a:headEnd/>
              <a:tailEnd/>
            </a:ln>
            <a:effectLst/>
            <a:scene3d>
              <a:camera prst="legacyPerspectiveBottomLeft"/>
              <a:lightRig rig="legacyFlat3" dir="t"/>
            </a:scene3d>
            <a:sp3d extrusionH="887400" prstMaterial="legacyMatte">
              <a:bevelT w="13500" h="13500" prst="angle"/>
              <a:bevelB w="13500" h="13500" prst="angle"/>
              <a:extrusionClr>
                <a:srgbClr val="CC9900"/>
              </a:extrusionClr>
            </a:sp3d>
          </p:spPr>
          <p:txBody>
            <a:bodyPr wrap="none" anchor="ctr">
              <a:flatTx/>
            </a:bodyPr>
            <a:lstStyle/>
            <a:p>
              <a:pPr algn="ctr"/>
              <a:endParaRPr lang="en-US" sz="4800">
                <a:solidFill>
                  <a:srgbClr val="6600CC"/>
                </a:solidFill>
                <a:effectLst/>
                <a:latin typeface="Impact" pitchFamily="34" charset="0"/>
              </a:endParaRPr>
            </a:p>
          </p:txBody>
        </p:sp>
        <p:sp>
          <p:nvSpPr>
            <p:cNvPr id="741382" name="Text Box 6"/>
            <p:cNvSpPr txBox="1">
              <a:spLocks noChangeArrowheads="1"/>
            </p:cNvSpPr>
            <p:nvPr/>
          </p:nvSpPr>
          <p:spPr bwMode="auto">
            <a:xfrm>
              <a:off x="1536" y="370"/>
              <a:ext cx="1374" cy="404"/>
            </a:xfrm>
            <a:prstGeom prst="rect">
              <a:avLst/>
            </a:prstGeom>
            <a:noFill/>
            <a:ln w="9525">
              <a:noFill/>
              <a:miter lim="800000"/>
              <a:headEnd/>
              <a:tailEnd/>
            </a:ln>
            <a:effectLst/>
          </p:spPr>
          <p:txBody>
            <a:bodyPr>
              <a:spAutoFit/>
            </a:bodyPr>
            <a:lstStyle/>
            <a:p>
              <a:pPr algn="ctr"/>
              <a:r>
                <a:rPr lang="en-US" sz="3600" b="0">
                  <a:solidFill>
                    <a:srgbClr val="FFFFFF"/>
                  </a:solidFill>
                  <a:effectLst>
                    <a:outerShdw blurRad="38100" dist="38100" dir="2700000" algn="tl">
                      <a:srgbClr val="000000"/>
                    </a:outerShdw>
                  </a:effectLst>
                  <a:latin typeface="Impact" pitchFamily="34" charset="0"/>
                </a:rPr>
                <a:t>Root of sin</a:t>
              </a:r>
            </a:p>
          </p:txBody>
        </p:sp>
      </p:grpSp>
      <p:sp>
        <p:nvSpPr>
          <p:cNvPr id="741383" name="AutoShape 7"/>
          <p:cNvSpPr>
            <a:spLocks noChangeArrowheads="1"/>
          </p:cNvSpPr>
          <p:nvPr/>
        </p:nvSpPr>
        <p:spPr bwMode="auto">
          <a:xfrm>
            <a:off x="4329113" y="1371600"/>
            <a:ext cx="228600" cy="1447800"/>
          </a:xfrm>
          <a:prstGeom prst="downArrow">
            <a:avLst>
              <a:gd name="adj1" fmla="val 50000"/>
              <a:gd name="adj2" fmla="val 158333"/>
            </a:avLst>
          </a:prstGeom>
          <a:gradFill rotWithShape="0">
            <a:gsLst>
              <a:gs pos="0">
                <a:srgbClr val="FFFFFF"/>
              </a:gs>
              <a:gs pos="100000">
                <a:srgbClr val="CC9900"/>
              </a:gs>
            </a:gsLst>
            <a:path path="rect">
              <a:fillToRect l="50000" t="50000" r="50000" b="50000"/>
            </a:path>
          </a:gradFill>
          <a:ln w="6350">
            <a:solidFill>
              <a:srgbClr val="CC9900"/>
            </a:solidFill>
            <a:miter lim="800000"/>
            <a:headEnd/>
            <a:tailEnd/>
          </a:ln>
          <a:effectLst/>
        </p:spPr>
        <p:txBody>
          <a:bodyPr wrap="none" anchor="ctr"/>
          <a:lstStyle/>
          <a:p>
            <a:pPr algn="ctr"/>
            <a:endParaRPr lang="en-US" b="0">
              <a:solidFill>
                <a:srgbClr val="000000"/>
              </a:solidFill>
              <a:effectLst/>
            </a:endParaRPr>
          </a:p>
        </p:txBody>
      </p:sp>
      <p:sp>
        <p:nvSpPr>
          <p:cNvPr id="741384" name="Rectangle 8"/>
          <p:cNvSpPr>
            <a:spLocks noChangeArrowheads="1"/>
          </p:cNvSpPr>
          <p:nvPr/>
        </p:nvSpPr>
        <p:spPr bwMode="auto">
          <a:xfrm>
            <a:off x="0" y="5486400"/>
            <a:ext cx="9144000" cy="1371600"/>
          </a:xfrm>
          <a:prstGeom prst="rect">
            <a:avLst/>
          </a:prstGeom>
          <a:solidFill>
            <a:schemeClr val="tx1"/>
          </a:solidFill>
          <a:ln w="9525">
            <a:solidFill>
              <a:schemeClr val="tx1"/>
            </a:solidFill>
            <a:miter lim="800000"/>
            <a:headEnd/>
            <a:tailEnd/>
          </a:ln>
          <a:effectLst/>
        </p:spPr>
        <p:txBody>
          <a:bodyPr wrap="none" anchor="ctr"/>
          <a:lstStyle/>
          <a:p>
            <a:pPr>
              <a:lnSpc>
                <a:spcPct val="85000"/>
              </a:lnSpc>
            </a:pPr>
            <a:endParaRPr lang="en-US" sz="2700">
              <a:solidFill>
                <a:srgbClr val="FFFFFF"/>
              </a:solidFill>
              <a:effectLst/>
              <a:latin typeface="Arial Narrow" pitchFamily="34" charset="0"/>
            </a:endParaRPr>
          </a:p>
        </p:txBody>
      </p:sp>
      <p:sp>
        <p:nvSpPr>
          <p:cNvPr id="741386" name="Text Box 10"/>
          <p:cNvSpPr txBox="1">
            <a:spLocks noChangeArrowheads="1"/>
          </p:cNvSpPr>
          <p:nvPr/>
        </p:nvSpPr>
        <p:spPr bwMode="auto">
          <a:xfrm>
            <a:off x="3566842" y="4749225"/>
            <a:ext cx="1828800" cy="584775"/>
          </a:xfrm>
          <a:prstGeom prst="rect">
            <a:avLst/>
          </a:prstGeom>
          <a:noFill/>
          <a:ln w="9525">
            <a:noFill/>
            <a:miter lim="800000"/>
            <a:headEnd/>
            <a:tailEnd/>
          </a:ln>
          <a:effectLst/>
        </p:spPr>
        <p:txBody>
          <a:bodyPr wrap="square">
            <a:spAutoFit/>
          </a:bodyPr>
          <a:lstStyle/>
          <a:p>
            <a:pPr algn="ctr"/>
            <a:r>
              <a:rPr lang="en-US" sz="3200" b="0">
                <a:solidFill>
                  <a:srgbClr val="000099"/>
                </a:solidFill>
                <a:effectLst/>
                <a:latin typeface="Arial Black" pitchFamily="34" charset="0"/>
              </a:rPr>
              <a:t>Eating</a:t>
            </a:r>
            <a:endParaRPr lang="en-US" sz="3200" b="0" dirty="0">
              <a:solidFill>
                <a:srgbClr val="000099"/>
              </a:solidFill>
              <a:effectLst/>
              <a:latin typeface="Arial Black" pitchFamily="34" charset="0"/>
            </a:endParaRPr>
          </a:p>
        </p:txBody>
      </p:sp>
      <p:sp>
        <p:nvSpPr>
          <p:cNvPr id="741388" name="Line 12"/>
          <p:cNvSpPr>
            <a:spLocks noChangeShapeType="1"/>
          </p:cNvSpPr>
          <p:nvPr/>
        </p:nvSpPr>
        <p:spPr bwMode="auto">
          <a:xfrm rot="5400000" flipH="1" flipV="1">
            <a:off x="6138069" y="424656"/>
            <a:ext cx="1588" cy="828675"/>
          </a:xfrm>
          <a:prstGeom prst="line">
            <a:avLst/>
          </a:prstGeom>
          <a:noFill/>
          <a:ln w="76200">
            <a:solidFill>
              <a:srgbClr val="CC9900"/>
            </a:solidFill>
            <a:round/>
            <a:headEnd/>
            <a:tailEnd type="triangle" w="med" len="med"/>
          </a:ln>
          <a:effectLst/>
        </p:spPr>
        <p:txBody>
          <a:bodyPr/>
          <a:lstStyle/>
          <a:p>
            <a:pPr>
              <a:lnSpc>
                <a:spcPct val="85000"/>
              </a:lnSpc>
            </a:pPr>
            <a:endParaRPr lang="en-US" sz="2700">
              <a:solidFill>
                <a:srgbClr val="FFFFFF"/>
              </a:solidFill>
              <a:effectLst/>
              <a:latin typeface="Arial Narrow" pitchFamily="34" charset="0"/>
            </a:endParaRPr>
          </a:p>
        </p:txBody>
      </p:sp>
      <p:sp>
        <p:nvSpPr>
          <p:cNvPr id="741389" name="WordArt 13"/>
          <p:cNvSpPr>
            <a:spLocks noChangeArrowheads="1" noChangeShapeType="1" noTextEdit="1"/>
          </p:cNvSpPr>
          <p:nvPr/>
        </p:nvSpPr>
        <p:spPr bwMode="auto">
          <a:xfrm>
            <a:off x="6629400" y="381000"/>
            <a:ext cx="457200" cy="838200"/>
          </a:xfrm>
          <a:prstGeom prst="rect">
            <a:avLst/>
          </a:prstGeom>
        </p:spPr>
        <p:txBody>
          <a:bodyPr wrap="none" fromWordArt="1">
            <a:prstTxWarp prst="textPlain">
              <a:avLst>
                <a:gd name="adj" fmla="val 50000"/>
              </a:avLst>
            </a:prstTxWarp>
          </a:bodyPr>
          <a:lstStyle/>
          <a:p>
            <a:pPr algn="ctr">
              <a:lnSpc>
                <a:spcPct val="85000"/>
              </a:lnSpc>
            </a:pPr>
            <a:r>
              <a:rPr lang="en-US" sz="3600" kern="10">
                <a:ln w="76200">
                  <a:noFill/>
                  <a:round/>
                  <a:headEnd/>
                  <a:tailEnd/>
                </a:ln>
                <a:solidFill>
                  <a:srgbClr val="663300"/>
                </a:solidFill>
                <a:effectLst>
                  <a:outerShdw dist="35921" dir="2700000" algn="ctr" rotWithShape="0">
                    <a:srgbClr val="C0C0C0"/>
                  </a:outerShdw>
                </a:effectLst>
                <a:latin typeface="Arial Black"/>
              </a:rPr>
              <a:t>?</a:t>
            </a:r>
          </a:p>
        </p:txBody>
      </p:sp>
      <p:pic>
        <p:nvPicPr>
          <p:cNvPr id="18" name="Picture 17" descr="Bible-e copy.gif"/>
          <p:cNvPicPr>
            <a:picLocks noChangeAspect="1"/>
          </p:cNvPicPr>
          <p:nvPr/>
        </p:nvPicPr>
        <p:blipFill>
          <a:blip r:embed="rId3" cstate="print">
            <a:clrChange>
              <a:clrFrom>
                <a:srgbClr val="FFFFFF"/>
              </a:clrFrom>
              <a:clrTo>
                <a:srgbClr val="FFFFFF">
                  <a:alpha val="0"/>
                </a:srgbClr>
              </a:clrTo>
            </a:clrChange>
          </a:blip>
          <a:stretch>
            <a:fillRect/>
          </a:stretch>
        </p:blipFill>
        <p:spPr>
          <a:xfrm>
            <a:off x="762001" y="3429000"/>
            <a:ext cx="1981200" cy="1211580"/>
          </a:xfrm>
          <a:prstGeom prst="rect">
            <a:avLst/>
          </a:prstGeom>
        </p:spPr>
      </p:pic>
      <p:sp>
        <p:nvSpPr>
          <p:cNvPr id="20" name="Text Box 11"/>
          <p:cNvSpPr txBox="1">
            <a:spLocks noChangeArrowheads="1"/>
          </p:cNvSpPr>
          <p:nvPr/>
        </p:nvSpPr>
        <p:spPr bwMode="auto">
          <a:xfrm>
            <a:off x="2895600" y="3505200"/>
            <a:ext cx="838200" cy="674031"/>
          </a:xfrm>
          <a:prstGeom prst="rect">
            <a:avLst/>
          </a:prstGeom>
          <a:noFill/>
          <a:ln w="9525">
            <a:noFill/>
            <a:miter lim="800000"/>
            <a:headEnd/>
            <a:tailEnd/>
          </a:ln>
          <a:effectLst/>
        </p:spPr>
        <p:txBody>
          <a:bodyPr wrap="square">
            <a:spAutoFit/>
          </a:bodyPr>
          <a:lstStyle/>
          <a:p>
            <a:pPr>
              <a:lnSpc>
                <a:spcPct val="105000"/>
              </a:lnSpc>
            </a:pPr>
            <a:r>
              <a:rPr lang="en-US" sz="3600" b="0">
                <a:solidFill>
                  <a:srgbClr val="000099"/>
                </a:solidFill>
                <a:effectLst/>
                <a:latin typeface="Arial Black" pitchFamily="34" charset="0"/>
              </a:rPr>
              <a:t>.…</a:t>
            </a:r>
          </a:p>
        </p:txBody>
      </p:sp>
      <p:grpSp>
        <p:nvGrpSpPr>
          <p:cNvPr id="3" name="Group 80"/>
          <p:cNvGrpSpPr>
            <a:grpSpLocks/>
          </p:cNvGrpSpPr>
          <p:nvPr/>
        </p:nvGrpSpPr>
        <p:grpSpPr bwMode="auto">
          <a:xfrm>
            <a:off x="1676400" y="5815017"/>
            <a:ext cx="5943600" cy="661988"/>
            <a:chOff x="528" y="3519"/>
            <a:chExt cx="3744" cy="417"/>
          </a:xfrm>
        </p:grpSpPr>
        <p:sp>
          <p:nvSpPr>
            <p:cNvPr id="25" name="Text Box 17"/>
            <p:cNvSpPr txBox="1">
              <a:spLocks noChangeArrowheads="1"/>
            </p:cNvSpPr>
            <p:nvPr/>
          </p:nvSpPr>
          <p:spPr bwMode="auto">
            <a:xfrm>
              <a:off x="720" y="3548"/>
              <a:ext cx="3552" cy="388"/>
            </a:xfrm>
            <a:prstGeom prst="rect">
              <a:avLst/>
            </a:prstGeom>
            <a:noFill/>
            <a:ln w="9525">
              <a:noFill/>
              <a:miter lim="800000"/>
              <a:headEnd/>
              <a:tailEnd/>
            </a:ln>
            <a:effectLst/>
          </p:spPr>
          <p:txBody>
            <a:bodyPr wrap="square">
              <a:spAutoFit/>
            </a:bodyPr>
            <a:lstStyle/>
            <a:p>
              <a:pPr>
                <a:lnSpc>
                  <a:spcPct val="85000"/>
                </a:lnSpc>
              </a:pPr>
              <a:r>
                <a:rPr lang="en-US" sz="2000">
                  <a:solidFill>
                    <a:srgbClr val="FFFFFF"/>
                  </a:solidFill>
                  <a:effectLst/>
                  <a:latin typeface="Arial Narrow" pitchFamily="34" charset="0"/>
                </a:rPr>
                <a:t>Many Christians have thought that the fruit was that of </a:t>
              </a:r>
              <a:r>
                <a:rPr lang="en-US" sz="2000" u="sng">
                  <a:solidFill>
                    <a:srgbClr val="FFFFFF"/>
                  </a:solidFill>
                  <a:effectLst/>
                  <a:latin typeface="Arial Narrow" pitchFamily="34" charset="0"/>
                </a:rPr>
                <a:t>an actual tree</a:t>
              </a:r>
              <a:r>
                <a:rPr lang="en-US" sz="2000">
                  <a:solidFill>
                    <a:srgbClr val="FFFFFF"/>
                  </a:solidFill>
                  <a:effectLst/>
                  <a:latin typeface="Arial Narrow" pitchFamily="34" charset="0"/>
                </a:rPr>
                <a:t>.</a:t>
              </a:r>
              <a:endParaRPr lang="en-US" sz="2000" b="0">
                <a:solidFill>
                  <a:srgbClr val="FFFFFF"/>
                </a:solidFill>
                <a:effectLst/>
                <a:latin typeface="Arial Narrow" pitchFamily="34" charset="0"/>
              </a:endParaRPr>
            </a:p>
          </p:txBody>
        </p:sp>
        <p:sp>
          <p:nvSpPr>
            <p:cNvPr id="26" name="Text Box 18"/>
            <p:cNvSpPr txBox="1">
              <a:spLocks noChangeArrowheads="1"/>
            </p:cNvSpPr>
            <p:nvPr/>
          </p:nvSpPr>
          <p:spPr bwMode="auto">
            <a:xfrm>
              <a:off x="528" y="3519"/>
              <a:ext cx="240" cy="369"/>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64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33" name="Line 3"/>
          <p:cNvSpPr>
            <a:spLocks noChangeShapeType="1"/>
          </p:cNvSpPr>
          <p:nvPr/>
        </p:nvSpPr>
        <p:spPr bwMode="auto">
          <a:xfrm rot="3367783" flipH="1">
            <a:off x="5564833" y="3186429"/>
            <a:ext cx="71734" cy="961362"/>
          </a:xfrm>
          <a:prstGeom prst="line">
            <a:avLst/>
          </a:prstGeom>
          <a:noFill/>
          <a:ln w="57150">
            <a:solidFill>
              <a:srgbClr val="002A00">
                <a:alpha val="60000"/>
              </a:srgbClr>
            </a:solidFill>
            <a:round/>
            <a:headEnd/>
            <a:tailEnd/>
          </a:ln>
          <a:effectLst/>
        </p:spPr>
        <p:txBody>
          <a:bodyPr/>
          <a:lstStyle/>
          <a:p>
            <a:pPr>
              <a:lnSpc>
                <a:spcPct val="85000"/>
              </a:lnSpc>
            </a:pPr>
            <a:endParaRPr lang="en-US" sz="2700">
              <a:solidFill>
                <a:srgbClr val="FFFFFF"/>
              </a:solidFill>
              <a:effectLst/>
              <a:latin typeface="Arial Narrow" pitchFamily="34" charset="0"/>
            </a:endParaRPr>
          </a:p>
        </p:txBody>
      </p:sp>
      <p:sp>
        <p:nvSpPr>
          <p:cNvPr id="34" name="Text Box 10"/>
          <p:cNvSpPr txBox="1">
            <a:spLocks noChangeArrowheads="1"/>
          </p:cNvSpPr>
          <p:nvPr/>
        </p:nvSpPr>
        <p:spPr bwMode="auto">
          <a:xfrm>
            <a:off x="6096000" y="3156462"/>
            <a:ext cx="2590800" cy="577338"/>
          </a:xfrm>
          <a:prstGeom prst="rect">
            <a:avLst/>
          </a:prstGeom>
          <a:noFill/>
          <a:ln w="9525">
            <a:noFill/>
            <a:miter lim="800000"/>
            <a:headEnd/>
            <a:tailEnd/>
          </a:ln>
          <a:effectLst/>
        </p:spPr>
        <p:txBody>
          <a:bodyPr wrap="square">
            <a:spAutoFit/>
          </a:bodyPr>
          <a:lstStyle/>
          <a:p>
            <a:pPr>
              <a:lnSpc>
                <a:spcPts val="1800"/>
              </a:lnSpc>
            </a:pPr>
            <a:r>
              <a:rPr lang="en-US" b="0">
                <a:solidFill>
                  <a:srgbClr val="002A00"/>
                </a:solidFill>
                <a:effectLst/>
                <a:latin typeface="Arial Black" pitchFamily="34" charset="0"/>
              </a:rPr>
              <a:t>Fruit of</a:t>
            </a:r>
          </a:p>
          <a:p>
            <a:pPr>
              <a:lnSpc>
                <a:spcPts val="1800"/>
              </a:lnSpc>
            </a:pPr>
            <a:r>
              <a:rPr lang="en-US" b="0">
                <a:solidFill>
                  <a:srgbClr val="002A00"/>
                </a:solidFill>
                <a:effectLst/>
                <a:latin typeface="Arial Black" pitchFamily="34" charset="0"/>
              </a:rPr>
              <a:t>an actual tree</a:t>
            </a:r>
            <a:endParaRPr lang="en-US" b="0" dirty="0">
              <a:solidFill>
                <a:srgbClr val="002A00"/>
              </a:solidFill>
              <a:effectLst/>
              <a:latin typeface="Arial Black" pitchFamily="34" charset="0"/>
            </a:endParaRPr>
          </a:p>
        </p:txBody>
      </p:sp>
      <p:grpSp>
        <p:nvGrpSpPr>
          <p:cNvPr id="4" name="Group 22"/>
          <p:cNvGrpSpPr/>
          <p:nvPr/>
        </p:nvGrpSpPr>
        <p:grpSpPr>
          <a:xfrm>
            <a:off x="3604942" y="2808876"/>
            <a:ext cx="1752600" cy="1839324"/>
            <a:chOff x="3223942" y="2732676"/>
            <a:chExt cx="1752600" cy="1839324"/>
          </a:xfrm>
        </p:grpSpPr>
        <p:pic>
          <p:nvPicPr>
            <p:cNvPr id="17" name="Picture 67" descr="apple2"/>
            <p:cNvPicPr>
              <a:picLocks noChangeAspect="1" noChangeArrowheads="1"/>
            </p:cNvPicPr>
            <p:nvPr/>
          </p:nvPicPr>
          <p:blipFill>
            <a:blip r:embed="rId4" cstate="print">
              <a:clrChange>
                <a:clrFrom>
                  <a:srgbClr val="FFFFFF"/>
                </a:clrFrom>
                <a:clrTo>
                  <a:srgbClr val="FFFFFF">
                    <a:alpha val="0"/>
                  </a:srgbClr>
                </a:clrTo>
              </a:clrChange>
            </a:blip>
            <a:srcRect l="42424" t="39815" r="43182" b="40741"/>
            <a:stretch>
              <a:fillRect/>
            </a:stretch>
          </p:blipFill>
          <p:spPr bwMode="auto">
            <a:xfrm>
              <a:off x="3223942" y="2732676"/>
              <a:ext cx="1752600" cy="1839324"/>
            </a:xfrm>
            <a:prstGeom prst="rect">
              <a:avLst/>
            </a:prstGeom>
            <a:noFill/>
          </p:spPr>
        </p:pic>
        <p:sp>
          <p:nvSpPr>
            <p:cNvPr id="21" name="Text Box 10"/>
            <p:cNvSpPr txBox="1">
              <a:spLocks noChangeArrowheads="1"/>
            </p:cNvSpPr>
            <p:nvPr/>
          </p:nvSpPr>
          <p:spPr bwMode="auto">
            <a:xfrm>
              <a:off x="3223942" y="3638490"/>
              <a:ext cx="1752600" cy="400110"/>
            </a:xfrm>
            <a:prstGeom prst="rect">
              <a:avLst/>
            </a:prstGeom>
            <a:noFill/>
            <a:ln w="9525">
              <a:noFill/>
              <a:miter lim="800000"/>
              <a:headEnd/>
              <a:tailEnd/>
            </a:ln>
            <a:effectLst/>
          </p:spPr>
          <p:txBody>
            <a:bodyPr wrap="square">
              <a:spAutoFit/>
            </a:bodyPr>
            <a:lstStyle/>
            <a:p>
              <a:pPr algn="ctr"/>
              <a:r>
                <a:rPr lang="en-US" sz="2000" b="0">
                  <a:ln w="635">
                    <a:noFill/>
                  </a:ln>
                  <a:solidFill>
                    <a:srgbClr val="FFFFFF"/>
                  </a:solidFill>
                  <a:effectLst/>
                  <a:latin typeface="Arial Black" pitchFamily="34" charset="0"/>
                </a:rPr>
                <a:t>The </a:t>
              </a:r>
              <a:r>
                <a:rPr lang="en-US" sz="2000" b="0" dirty="0">
                  <a:ln w="635">
                    <a:noFill/>
                  </a:ln>
                  <a:solidFill>
                    <a:srgbClr val="FFFFFF"/>
                  </a:solidFill>
                  <a:effectLst/>
                  <a:latin typeface="Arial Black" pitchFamily="34" charset="0"/>
                </a:rPr>
                <a:t>fruit</a:t>
              </a:r>
            </a:p>
          </p:txBody>
        </p:sp>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strips(downRight)">
                                      <p:cBhvr>
                                        <p:cTn id="12" dur="1000"/>
                                        <p:tgtEl>
                                          <p:spTgt spid="3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FFE0C1"/>
            </a:gs>
            <a:gs pos="100000">
              <a:schemeClr val="bg1"/>
            </a:gs>
          </a:gsLst>
          <a:lin ang="5400000" scaled="1"/>
        </a:gradFill>
        <a:effectLst/>
      </p:bgPr>
    </p:bg>
    <p:spTree>
      <p:nvGrpSpPr>
        <p:cNvPr id="1" name=""/>
        <p:cNvGrpSpPr/>
        <p:nvPr/>
      </p:nvGrpSpPr>
      <p:grpSpPr>
        <a:xfrm>
          <a:off x="0" y="0"/>
          <a:ext cx="0" cy="0"/>
          <a:chOff x="0" y="0"/>
          <a:chExt cx="0" cy="0"/>
        </a:xfrm>
      </p:grpSpPr>
      <p:sp>
        <p:nvSpPr>
          <p:cNvPr id="741384" name="Rectangle 8"/>
          <p:cNvSpPr>
            <a:spLocks noChangeArrowheads="1"/>
          </p:cNvSpPr>
          <p:nvPr/>
        </p:nvSpPr>
        <p:spPr bwMode="auto">
          <a:xfrm>
            <a:off x="0" y="5486400"/>
            <a:ext cx="9144000" cy="1371600"/>
          </a:xfrm>
          <a:prstGeom prst="rect">
            <a:avLst/>
          </a:prstGeom>
          <a:solidFill>
            <a:schemeClr val="tx1"/>
          </a:solidFill>
          <a:ln w="9525">
            <a:solidFill>
              <a:schemeClr val="tx1"/>
            </a:solidFill>
            <a:miter lim="800000"/>
            <a:headEnd/>
            <a:tailEnd/>
          </a:ln>
          <a:effectLst/>
        </p:spPr>
        <p:txBody>
          <a:bodyPr wrap="none" anchor="ctr"/>
          <a:lstStyle/>
          <a:p>
            <a:pPr>
              <a:lnSpc>
                <a:spcPct val="85000"/>
              </a:lnSpc>
            </a:pPr>
            <a:endParaRPr lang="en-US" sz="2700">
              <a:solidFill>
                <a:srgbClr val="FFFFFF"/>
              </a:solidFill>
              <a:effectLst/>
              <a:latin typeface="Arial Narrow" pitchFamily="34" charset="0"/>
            </a:endParaRPr>
          </a:p>
        </p:txBody>
      </p:sp>
      <p:grpSp>
        <p:nvGrpSpPr>
          <p:cNvPr id="2" name="Group 55"/>
          <p:cNvGrpSpPr>
            <a:grpSpLocks/>
          </p:cNvGrpSpPr>
          <p:nvPr/>
        </p:nvGrpSpPr>
        <p:grpSpPr bwMode="auto">
          <a:xfrm>
            <a:off x="1676795" y="5715002"/>
            <a:ext cx="5943205" cy="914401"/>
            <a:chOff x="923" y="3477"/>
            <a:chExt cx="3629" cy="576"/>
          </a:xfrm>
        </p:grpSpPr>
        <p:sp>
          <p:nvSpPr>
            <p:cNvPr id="24" name="Text Box 53"/>
            <p:cNvSpPr txBox="1">
              <a:spLocks noChangeArrowheads="1"/>
            </p:cNvSpPr>
            <p:nvPr/>
          </p:nvSpPr>
          <p:spPr bwMode="auto">
            <a:xfrm>
              <a:off x="1113" y="3500"/>
              <a:ext cx="3439" cy="553"/>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Many important parts of the Bible are expressed in </a:t>
              </a:r>
              <a:r>
                <a:rPr lang="en-US" sz="2000" u="sng" dirty="0">
                  <a:solidFill>
                    <a:srgbClr val="FFFFFF"/>
                  </a:solidFill>
                  <a:effectLst/>
                  <a:latin typeface="Arial Narrow" pitchFamily="34" charset="0"/>
                </a:rPr>
                <a:t>symbols and metaphors</a:t>
              </a:r>
              <a:r>
                <a:rPr lang="en-US" sz="2000" dirty="0">
                  <a:solidFill>
                    <a:srgbClr val="FFFFFF"/>
                  </a:solidFill>
                  <a:effectLst/>
                  <a:latin typeface="Arial Narrow" pitchFamily="34" charset="0"/>
                </a:rPr>
                <a:t>;  then, </a:t>
              </a:r>
              <a:r>
                <a:rPr lang="en-US" sz="2000" u="sng" dirty="0">
                  <a:solidFill>
                    <a:srgbClr val="FFFFFF"/>
                  </a:solidFill>
                  <a:effectLst/>
                  <a:latin typeface="Arial Narrow" pitchFamily="34" charset="0"/>
                </a:rPr>
                <a:t>what</a:t>
              </a:r>
              <a:r>
                <a:rPr lang="en-US" sz="2000" dirty="0">
                  <a:solidFill>
                    <a:srgbClr val="FFFFFF"/>
                  </a:solidFill>
                  <a:effectLst/>
                  <a:latin typeface="Arial Narrow" pitchFamily="34" charset="0"/>
                </a:rPr>
                <a:t> does the fruit of the tree of the knowledge of good and evil represent?</a:t>
              </a:r>
            </a:p>
          </p:txBody>
        </p:sp>
        <p:sp>
          <p:nvSpPr>
            <p:cNvPr id="27" name="Text Box 54"/>
            <p:cNvSpPr txBox="1">
              <a:spLocks noChangeArrowheads="1"/>
            </p:cNvSpPr>
            <p:nvPr/>
          </p:nvSpPr>
          <p:spPr bwMode="auto">
            <a:xfrm>
              <a:off x="923" y="3477"/>
              <a:ext cx="249" cy="369"/>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64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28" name="Text Box 44"/>
          <p:cNvSpPr txBox="1">
            <a:spLocks noChangeArrowheads="1"/>
          </p:cNvSpPr>
          <p:nvPr/>
        </p:nvSpPr>
        <p:spPr bwMode="auto">
          <a:xfrm>
            <a:off x="304800" y="4784568"/>
            <a:ext cx="2895600" cy="397032"/>
          </a:xfrm>
          <a:prstGeom prst="rect">
            <a:avLst/>
          </a:prstGeom>
          <a:noFill/>
          <a:ln w="9525">
            <a:noFill/>
            <a:miter lim="800000"/>
            <a:headEnd/>
            <a:tailEnd/>
          </a:ln>
          <a:effectLst/>
        </p:spPr>
        <p:txBody>
          <a:bodyPr wrap="square">
            <a:spAutoFit/>
          </a:bodyPr>
          <a:lstStyle/>
          <a:p>
            <a:pPr>
              <a:lnSpc>
                <a:spcPct val="90000"/>
              </a:lnSpc>
            </a:pPr>
            <a:r>
              <a:rPr lang="en-US" sz="2200">
                <a:solidFill>
                  <a:srgbClr val="990099"/>
                </a:solidFill>
                <a:effectLst>
                  <a:outerShdw algn="ctr" rotWithShape="0">
                    <a:srgbClr val="000000"/>
                  </a:outerShdw>
                </a:effectLst>
                <a:latin typeface="Arial Narrow" pitchFamily="34" charset="0"/>
              </a:rPr>
              <a:t>Symbols and</a:t>
            </a:r>
            <a:r>
              <a:rPr lang="en-US" sz="2200">
                <a:solidFill>
                  <a:srgbClr val="333399"/>
                </a:solidFill>
                <a:effectLst>
                  <a:outerShdw algn="ctr" rotWithShape="0">
                    <a:srgbClr val="000000"/>
                  </a:outerShdw>
                </a:effectLst>
                <a:latin typeface="Arial Narrow" pitchFamily="34" charset="0"/>
              </a:rPr>
              <a:t> </a:t>
            </a:r>
            <a:r>
              <a:rPr lang="en-US" sz="2200">
                <a:solidFill>
                  <a:srgbClr val="990099"/>
                </a:solidFill>
                <a:effectLst>
                  <a:outerShdw algn="ctr" rotWithShape="0">
                    <a:srgbClr val="000000"/>
                  </a:outerShdw>
                </a:effectLst>
                <a:latin typeface="Arial Narrow" pitchFamily="34" charset="0"/>
              </a:rPr>
              <a:t>metaphors</a:t>
            </a:r>
          </a:p>
        </p:txBody>
      </p:sp>
      <p:sp>
        <p:nvSpPr>
          <p:cNvPr id="41" name="AutoShape 3"/>
          <p:cNvSpPr>
            <a:spLocks noChangeArrowheads="1"/>
          </p:cNvSpPr>
          <p:nvPr/>
        </p:nvSpPr>
        <p:spPr bwMode="auto">
          <a:xfrm>
            <a:off x="914400" y="1752600"/>
            <a:ext cx="3200400" cy="685800"/>
          </a:xfrm>
          <a:prstGeom prst="roundRect">
            <a:avLst>
              <a:gd name="adj" fmla="val 16667"/>
            </a:avLst>
          </a:prstGeom>
          <a:gradFill rotWithShape="0">
            <a:gsLst>
              <a:gs pos="0">
                <a:schemeClr val="bg1"/>
              </a:gs>
              <a:gs pos="100000">
                <a:srgbClr val="FFCCCC"/>
              </a:gs>
            </a:gsLst>
            <a:path path="shape">
              <a:fillToRect l="50000" t="50000" r="50000" b="50000"/>
            </a:path>
          </a:gradFill>
          <a:ln w="12700">
            <a:solidFill>
              <a:srgbClr val="000099"/>
            </a:solidFill>
            <a:round/>
            <a:headEnd/>
            <a:tailEnd/>
          </a:ln>
          <a:effectLst/>
        </p:spPr>
        <p:txBody>
          <a:bodyPr wrap="none" anchor="ctr"/>
          <a:lstStyle/>
          <a:p>
            <a:pPr algn="ctr"/>
            <a:r>
              <a:rPr lang="en-US" sz="4000" b="0" dirty="0">
                <a:solidFill>
                  <a:srgbClr val="000099"/>
                </a:solidFill>
                <a:effectLst/>
                <a:latin typeface="Arial Black" pitchFamily="34" charset="0"/>
              </a:rPr>
              <a:t>Christians</a:t>
            </a:r>
          </a:p>
        </p:txBody>
      </p:sp>
      <p:grpSp>
        <p:nvGrpSpPr>
          <p:cNvPr id="3" name="Group 4"/>
          <p:cNvGrpSpPr>
            <a:grpSpLocks/>
          </p:cNvGrpSpPr>
          <p:nvPr/>
        </p:nvGrpSpPr>
        <p:grpSpPr bwMode="auto">
          <a:xfrm>
            <a:off x="3200400" y="304800"/>
            <a:ext cx="2514600" cy="1052513"/>
            <a:chOff x="1440" y="240"/>
            <a:chExt cx="1584" cy="663"/>
          </a:xfrm>
        </p:grpSpPr>
        <p:sp>
          <p:nvSpPr>
            <p:cNvPr id="43" name="Oval 5"/>
            <p:cNvSpPr>
              <a:spLocks noChangeArrowheads="1"/>
            </p:cNvSpPr>
            <p:nvPr/>
          </p:nvSpPr>
          <p:spPr bwMode="auto">
            <a:xfrm>
              <a:off x="1440" y="240"/>
              <a:ext cx="1584" cy="663"/>
            </a:xfrm>
            <a:prstGeom prst="ellipse">
              <a:avLst/>
            </a:prstGeom>
            <a:solidFill>
              <a:srgbClr val="663300"/>
            </a:solidFill>
            <a:ln w="12700">
              <a:round/>
              <a:headEnd/>
              <a:tailEnd/>
            </a:ln>
            <a:effectLst/>
            <a:scene3d>
              <a:camera prst="legacyPerspectiveBottomLeft"/>
              <a:lightRig rig="legacyFlat3" dir="t"/>
            </a:scene3d>
            <a:sp3d extrusionH="887400" prstMaterial="legacyMatte">
              <a:bevelT w="13500" h="13500" prst="angle"/>
              <a:bevelB w="13500" h="13500" prst="angle"/>
              <a:extrusionClr>
                <a:srgbClr val="CC9900"/>
              </a:extrusionClr>
            </a:sp3d>
          </p:spPr>
          <p:txBody>
            <a:bodyPr wrap="none" anchor="ctr">
              <a:flatTx/>
            </a:bodyPr>
            <a:lstStyle/>
            <a:p>
              <a:pPr algn="ctr"/>
              <a:endParaRPr lang="en-US" sz="4800">
                <a:solidFill>
                  <a:srgbClr val="6600CC"/>
                </a:solidFill>
                <a:effectLst/>
                <a:latin typeface="Impact" pitchFamily="34" charset="0"/>
              </a:endParaRPr>
            </a:p>
          </p:txBody>
        </p:sp>
        <p:sp>
          <p:nvSpPr>
            <p:cNvPr id="44" name="Text Box 6"/>
            <p:cNvSpPr txBox="1">
              <a:spLocks noChangeArrowheads="1"/>
            </p:cNvSpPr>
            <p:nvPr/>
          </p:nvSpPr>
          <p:spPr bwMode="auto">
            <a:xfrm>
              <a:off x="1536" y="370"/>
              <a:ext cx="1374" cy="404"/>
            </a:xfrm>
            <a:prstGeom prst="rect">
              <a:avLst/>
            </a:prstGeom>
            <a:noFill/>
            <a:ln w="9525">
              <a:noFill/>
              <a:miter lim="800000"/>
              <a:headEnd/>
              <a:tailEnd/>
            </a:ln>
            <a:effectLst/>
          </p:spPr>
          <p:txBody>
            <a:bodyPr>
              <a:spAutoFit/>
            </a:bodyPr>
            <a:lstStyle/>
            <a:p>
              <a:pPr algn="ctr"/>
              <a:r>
                <a:rPr lang="en-US" sz="3600" b="0">
                  <a:solidFill>
                    <a:srgbClr val="FFFFFF"/>
                  </a:solidFill>
                  <a:effectLst>
                    <a:outerShdw blurRad="38100" dist="38100" dir="2700000" algn="tl">
                      <a:srgbClr val="000000"/>
                    </a:outerShdw>
                  </a:effectLst>
                  <a:latin typeface="Impact" pitchFamily="34" charset="0"/>
                </a:rPr>
                <a:t>Root of sin</a:t>
              </a:r>
            </a:p>
          </p:txBody>
        </p:sp>
      </p:grpSp>
      <p:sp>
        <p:nvSpPr>
          <p:cNvPr id="45" name="AutoShape 7"/>
          <p:cNvSpPr>
            <a:spLocks noChangeArrowheads="1"/>
          </p:cNvSpPr>
          <p:nvPr/>
        </p:nvSpPr>
        <p:spPr bwMode="auto">
          <a:xfrm>
            <a:off x="4329113" y="1371600"/>
            <a:ext cx="228600" cy="1447800"/>
          </a:xfrm>
          <a:prstGeom prst="downArrow">
            <a:avLst>
              <a:gd name="adj1" fmla="val 50000"/>
              <a:gd name="adj2" fmla="val 158333"/>
            </a:avLst>
          </a:prstGeom>
          <a:gradFill rotWithShape="0">
            <a:gsLst>
              <a:gs pos="0">
                <a:srgbClr val="FFFFFF"/>
              </a:gs>
              <a:gs pos="100000">
                <a:srgbClr val="CC9900"/>
              </a:gs>
            </a:gsLst>
            <a:path path="rect">
              <a:fillToRect l="50000" t="50000" r="50000" b="50000"/>
            </a:path>
          </a:gradFill>
          <a:ln w="6350">
            <a:solidFill>
              <a:srgbClr val="CC9900"/>
            </a:solidFill>
            <a:miter lim="800000"/>
            <a:headEnd/>
            <a:tailEnd/>
          </a:ln>
          <a:effectLst/>
        </p:spPr>
        <p:txBody>
          <a:bodyPr wrap="none" anchor="ctr"/>
          <a:lstStyle/>
          <a:p>
            <a:pPr algn="ctr"/>
            <a:endParaRPr lang="en-US" b="0">
              <a:solidFill>
                <a:srgbClr val="000000"/>
              </a:solidFill>
              <a:effectLst/>
            </a:endParaRPr>
          </a:p>
        </p:txBody>
      </p:sp>
      <p:sp>
        <p:nvSpPr>
          <p:cNvPr id="46" name="Text Box 10"/>
          <p:cNvSpPr txBox="1">
            <a:spLocks noChangeArrowheads="1"/>
          </p:cNvSpPr>
          <p:nvPr/>
        </p:nvSpPr>
        <p:spPr bwMode="auto">
          <a:xfrm>
            <a:off x="3566842" y="4749225"/>
            <a:ext cx="1828800" cy="584775"/>
          </a:xfrm>
          <a:prstGeom prst="rect">
            <a:avLst/>
          </a:prstGeom>
          <a:noFill/>
          <a:ln w="9525">
            <a:noFill/>
            <a:miter lim="800000"/>
            <a:headEnd/>
            <a:tailEnd/>
          </a:ln>
          <a:effectLst/>
        </p:spPr>
        <p:txBody>
          <a:bodyPr wrap="square">
            <a:spAutoFit/>
          </a:bodyPr>
          <a:lstStyle/>
          <a:p>
            <a:pPr algn="ctr"/>
            <a:r>
              <a:rPr lang="en-US" sz="3200" b="0">
                <a:solidFill>
                  <a:srgbClr val="000099"/>
                </a:solidFill>
                <a:effectLst/>
                <a:latin typeface="Arial Black" pitchFamily="34" charset="0"/>
              </a:rPr>
              <a:t>Eating</a:t>
            </a:r>
            <a:endParaRPr lang="en-US" sz="3200" b="0" dirty="0">
              <a:solidFill>
                <a:srgbClr val="000099"/>
              </a:solidFill>
              <a:effectLst/>
              <a:latin typeface="Arial Black" pitchFamily="34" charset="0"/>
            </a:endParaRPr>
          </a:p>
        </p:txBody>
      </p:sp>
      <p:sp>
        <p:nvSpPr>
          <p:cNvPr id="47" name="Line 12"/>
          <p:cNvSpPr>
            <a:spLocks noChangeShapeType="1"/>
          </p:cNvSpPr>
          <p:nvPr/>
        </p:nvSpPr>
        <p:spPr bwMode="auto">
          <a:xfrm rot="5400000" flipH="1" flipV="1">
            <a:off x="6138069" y="424656"/>
            <a:ext cx="1588" cy="828675"/>
          </a:xfrm>
          <a:prstGeom prst="line">
            <a:avLst/>
          </a:prstGeom>
          <a:noFill/>
          <a:ln w="76200">
            <a:solidFill>
              <a:srgbClr val="CC9900"/>
            </a:solidFill>
            <a:round/>
            <a:headEnd/>
            <a:tailEnd type="triangle" w="med" len="med"/>
          </a:ln>
          <a:effectLst/>
        </p:spPr>
        <p:txBody>
          <a:bodyPr/>
          <a:lstStyle/>
          <a:p>
            <a:pPr>
              <a:lnSpc>
                <a:spcPct val="85000"/>
              </a:lnSpc>
            </a:pPr>
            <a:endParaRPr lang="en-US" sz="2700">
              <a:solidFill>
                <a:srgbClr val="FFFFFF"/>
              </a:solidFill>
              <a:effectLst/>
              <a:latin typeface="Arial Narrow" pitchFamily="34" charset="0"/>
            </a:endParaRPr>
          </a:p>
        </p:txBody>
      </p:sp>
      <p:sp>
        <p:nvSpPr>
          <p:cNvPr id="48" name="WordArt 13"/>
          <p:cNvSpPr>
            <a:spLocks noChangeArrowheads="1" noChangeShapeType="1" noTextEdit="1"/>
          </p:cNvSpPr>
          <p:nvPr/>
        </p:nvSpPr>
        <p:spPr bwMode="auto">
          <a:xfrm>
            <a:off x="6629400" y="381000"/>
            <a:ext cx="457200" cy="838200"/>
          </a:xfrm>
          <a:prstGeom prst="rect">
            <a:avLst/>
          </a:prstGeom>
        </p:spPr>
        <p:txBody>
          <a:bodyPr wrap="none" fromWordArt="1">
            <a:prstTxWarp prst="textPlain">
              <a:avLst>
                <a:gd name="adj" fmla="val 50000"/>
              </a:avLst>
            </a:prstTxWarp>
          </a:bodyPr>
          <a:lstStyle/>
          <a:p>
            <a:pPr algn="ctr">
              <a:lnSpc>
                <a:spcPct val="85000"/>
              </a:lnSpc>
            </a:pPr>
            <a:r>
              <a:rPr lang="en-US" sz="3600" kern="10">
                <a:ln w="76200">
                  <a:noFill/>
                  <a:round/>
                  <a:headEnd/>
                  <a:tailEnd/>
                </a:ln>
                <a:solidFill>
                  <a:srgbClr val="663300"/>
                </a:solidFill>
                <a:effectLst>
                  <a:outerShdw dist="35921" dir="2700000" algn="ctr" rotWithShape="0">
                    <a:srgbClr val="C0C0C0"/>
                  </a:outerShdw>
                </a:effectLst>
                <a:latin typeface="Arial Black"/>
              </a:rPr>
              <a:t>?</a:t>
            </a:r>
          </a:p>
        </p:txBody>
      </p:sp>
      <p:pic>
        <p:nvPicPr>
          <p:cNvPr id="49" name="Picture 48" descr="Bible-e copy.gif"/>
          <p:cNvPicPr>
            <a:picLocks noChangeAspect="1"/>
          </p:cNvPicPr>
          <p:nvPr/>
        </p:nvPicPr>
        <p:blipFill>
          <a:blip r:embed="rId3" cstate="print">
            <a:clrChange>
              <a:clrFrom>
                <a:srgbClr val="FFFFFF"/>
              </a:clrFrom>
              <a:clrTo>
                <a:srgbClr val="FFFFFF">
                  <a:alpha val="0"/>
                </a:srgbClr>
              </a:clrTo>
            </a:clrChange>
          </a:blip>
          <a:stretch>
            <a:fillRect/>
          </a:stretch>
        </p:blipFill>
        <p:spPr>
          <a:xfrm>
            <a:off x="762001" y="3429000"/>
            <a:ext cx="1981200" cy="1211580"/>
          </a:xfrm>
          <a:prstGeom prst="rect">
            <a:avLst/>
          </a:prstGeom>
        </p:spPr>
      </p:pic>
      <p:sp>
        <p:nvSpPr>
          <p:cNvPr id="50" name="Text Box 11"/>
          <p:cNvSpPr txBox="1">
            <a:spLocks noChangeArrowheads="1"/>
          </p:cNvSpPr>
          <p:nvPr/>
        </p:nvSpPr>
        <p:spPr bwMode="auto">
          <a:xfrm>
            <a:off x="2895600" y="3505200"/>
            <a:ext cx="838200" cy="674031"/>
          </a:xfrm>
          <a:prstGeom prst="rect">
            <a:avLst/>
          </a:prstGeom>
          <a:noFill/>
          <a:ln w="9525">
            <a:noFill/>
            <a:miter lim="800000"/>
            <a:headEnd/>
            <a:tailEnd/>
          </a:ln>
          <a:effectLst/>
        </p:spPr>
        <p:txBody>
          <a:bodyPr wrap="square">
            <a:spAutoFit/>
          </a:bodyPr>
          <a:lstStyle/>
          <a:p>
            <a:pPr>
              <a:lnSpc>
                <a:spcPct val="105000"/>
              </a:lnSpc>
            </a:pPr>
            <a:r>
              <a:rPr lang="en-US" sz="3600" b="0">
                <a:solidFill>
                  <a:srgbClr val="000099"/>
                </a:solidFill>
                <a:effectLst/>
                <a:latin typeface="Arial Black" pitchFamily="34" charset="0"/>
              </a:rPr>
              <a:t>.…</a:t>
            </a:r>
          </a:p>
        </p:txBody>
      </p:sp>
      <p:sp>
        <p:nvSpPr>
          <p:cNvPr id="51" name="Line 2"/>
          <p:cNvSpPr>
            <a:spLocks noChangeShapeType="1"/>
          </p:cNvSpPr>
          <p:nvPr/>
        </p:nvSpPr>
        <p:spPr bwMode="auto">
          <a:xfrm rot="18232217">
            <a:off x="5564644" y="3624964"/>
            <a:ext cx="72112" cy="961107"/>
          </a:xfrm>
          <a:prstGeom prst="line">
            <a:avLst/>
          </a:prstGeom>
          <a:noFill/>
          <a:ln w="57150">
            <a:solidFill>
              <a:srgbClr val="002A00">
                <a:alpha val="60000"/>
              </a:srgbClr>
            </a:solidFill>
            <a:round/>
            <a:headEnd/>
            <a:tailEnd/>
          </a:ln>
          <a:effectLst/>
        </p:spPr>
        <p:txBody>
          <a:bodyPr/>
          <a:lstStyle/>
          <a:p>
            <a:pPr>
              <a:lnSpc>
                <a:spcPct val="85000"/>
              </a:lnSpc>
            </a:pPr>
            <a:endParaRPr lang="en-US" sz="2700">
              <a:solidFill>
                <a:srgbClr val="FFFFFF"/>
              </a:solidFill>
              <a:effectLst/>
              <a:latin typeface="Arial Narrow" pitchFamily="34" charset="0"/>
            </a:endParaRPr>
          </a:p>
        </p:txBody>
      </p:sp>
      <p:sp>
        <p:nvSpPr>
          <p:cNvPr id="52" name="Line 3"/>
          <p:cNvSpPr>
            <a:spLocks noChangeShapeType="1"/>
          </p:cNvSpPr>
          <p:nvPr/>
        </p:nvSpPr>
        <p:spPr bwMode="auto">
          <a:xfrm rot="3367783" flipH="1">
            <a:off x="5564833" y="3186429"/>
            <a:ext cx="71734" cy="961362"/>
          </a:xfrm>
          <a:prstGeom prst="line">
            <a:avLst/>
          </a:prstGeom>
          <a:noFill/>
          <a:ln w="57150">
            <a:solidFill>
              <a:srgbClr val="002A00">
                <a:alpha val="60000"/>
              </a:srgbClr>
            </a:solidFill>
            <a:round/>
            <a:headEnd/>
            <a:tailEnd/>
          </a:ln>
          <a:effectLst/>
        </p:spPr>
        <p:txBody>
          <a:bodyPr/>
          <a:lstStyle/>
          <a:p>
            <a:pPr>
              <a:lnSpc>
                <a:spcPct val="85000"/>
              </a:lnSpc>
            </a:pPr>
            <a:endParaRPr lang="en-US" sz="2700">
              <a:solidFill>
                <a:srgbClr val="FFFFFF"/>
              </a:solidFill>
              <a:effectLst/>
              <a:latin typeface="Arial Narrow" pitchFamily="34" charset="0"/>
            </a:endParaRPr>
          </a:p>
        </p:txBody>
      </p:sp>
      <p:sp>
        <p:nvSpPr>
          <p:cNvPr id="53" name="Text Box 10"/>
          <p:cNvSpPr txBox="1">
            <a:spLocks noChangeArrowheads="1"/>
          </p:cNvSpPr>
          <p:nvPr/>
        </p:nvSpPr>
        <p:spPr bwMode="auto">
          <a:xfrm>
            <a:off x="6096000" y="3156462"/>
            <a:ext cx="2590800" cy="577338"/>
          </a:xfrm>
          <a:prstGeom prst="rect">
            <a:avLst/>
          </a:prstGeom>
          <a:noFill/>
          <a:ln w="9525">
            <a:noFill/>
            <a:miter lim="800000"/>
            <a:headEnd/>
            <a:tailEnd/>
          </a:ln>
          <a:effectLst/>
        </p:spPr>
        <p:txBody>
          <a:bodyPr wrap="square">
            <a:spAutoFit/>
          </a:bodyPr>
          <a:lstStyle/>
          <a:p>
            <a:pPr>
              <a:lnSpc>
                <a:spcPts val="1800"/>
              </a:lnSpc>
            </a:pPr>
            <a:r>
              <a:rPr lang="en-US" b="0">
                <a:solidFill>
                  <a:srgbClr val="002A00"/>
                </a:solidFill>
                <a:effectLst/>
                <a:latin typeface="Arial Black" pitchFamily="34" charset="0"/>
              </a:rPr>
              <a:t>Fruit of</a:t>
            </a:r>
          </a:p>
          <a:p>
            <a:pPr>
              <a:lnSpc>
                <a:spcPts val="1800"/>
              </a:lnSpc>
            </a:pPr>
            <a:r>
              <a:rPr lang="en-US" b="0">
                <a:solidFill>
                  <a:srgbClr val="002A00"/>
                </a:solidFill>
                <a:effectLst/>
                <a:latin typeface="Arial Black" pitchFamily="34" charset="0"/>
              </a:rPr>
              <a:t>an actual tree</a:t>
            </a:r>
            <a:endParaRPr lang="en-US" b="0" dirty="0">
              <a:solidFill>
                <a:srgbClr val="002A00"/>
              </a:solidFill>
              <a:effectLst/>
              <a:latin typeface="Arial Black" pitchFamily="34" charset="0"/>
            </a:endParaRPr>
          </a:p>
        </p:txBody>
      </p:sp>
      <p:sp>
        <p:nvSpPr>
          <p:cNvPr id="54" name="WordArt 13"/>
          <p:cNvSpPr>
            <a:spLocks noChangeArrowheads="1" noChangeShapeType="1" noTextEdit="1"/>
          </p:cNvSpPr>
          <p:nvPr/>
        </p:nvSpPr>
        <p:spPr bwMode="auto">
          <a:xfrm>
            <a:off x="6172200" y="4038600"/>
            <a:ext cx="290946" cy="533400"/>
          </a:xfrm>
          <a:prstGeom prst="rect">
            <a:avLst/>
          </a:prstGeom>
        </p:spPr>
        <p:txBody>
          <a:bodyPr wrap="none" fromWordArt="1">
            <a:prstTxWarp prst="textPlain">
              <a:avLst>
                <a:gd name="adj" fmla="val 50000"/>
              </a:avLst>
            </a:prstTxWarp>
          </a:bodyPr>
          <a:lstStyle/>
          <a:p>
            <a:pPr algn="ctr">
              <a:lnSpc>
                <a:spcPct val="85000"/>
              </a:lnSpc>
            </a:pPr>
            <a:r>
              <a:rPr lang="en-US" sz="3600" kern="10">
                <a:ln w="76200">
                  <a:noFill/>
                  <a:round/>
                  <a:headEnd/>
                  <a:tailEnd/>
                </a:ln>
                <a:solidFill>
                  <a:srgbClr val="002A00"/>
                </a:solidFill>
                <a:effectLst>
                  <a:outerShdw dist="25400" algn="ctr" rotWithShape="0">
                    <a:srgbClr val="FFFFFF"/>
                  </a:outerShdw>
                </a:effectLst>
                <a:latin typeface="Arial Black"/>
              </a:rPr>
              <a:t>?</a:t>
            </a:r>
          </a:p>
        </p:txBody>
      </p:sp>
      <p:grpSp>
        <p:nvGrpSpPr>
          <p:cNvPr id="4" name="Group 22"/>
          <p:cNvGrpSpPr/>
          <p:nvPr/>
        </p:nvGrpSpPr>
        <p:grpSpPr>
          <a:xfrm>
            <a:off x="3604942" y="2808876"/>
            <a:ext cx="1752600" cy="1839324"/>
            <a:chOff x="3223942" y="2732676"/>
            <a:chExt cx="1752600" cy="1839324"/>
          </a:xfrm>
        </p:grpSpPr>
        <p:pic>
          <p:nvPicPr>
            <p:cNvPr id="56" name="Picture 67" descr="apple2"/>
            <p:cNvPicPr>
              <a:picLocks noChangeAspect="1" noChangeArrowheads="1"/>
            </p:cNvPicPr>
            <p:nvPr/>
          </p:nvPicPr>
          <p:blipFill>
            <a:blip r:embed="rId4" cstate="print">
              <a:clrChange>
                <a:clrFrom>
                  <a:srgbClr val="FFFFFF"/>
                </a:clrFrom>
                <a:clrTo>
                  <a:srgbClr val="FFFFFF">
                    <a:alpha val="0"/>
                  </a:srgbClr>
                </a:clrTo>
              </a:clrChange>
            </a:blip>
            <a:srcRect l="42424" t="39815" r="43182" b="40741"/>
            <a:stretch>
              <a:fillRect/>
            </a:stretch>
          </p:blipFill>
          <p:spPr bwMode="auto">
            <a:xfrm>
              <a:off x="3223942" y="2732676"/>
              <a:ext cx="1752600" cy="1839324"/>
            </a:xfrm>
            <a:prstGeom prst="rect">
              <a:avLst/>
            </a:prstGeom>
            <a:noFill/>
          </p:spPr>
        </p:pic>
        <p:sp>
          <p:nvSpPr>
            <p:cNvPr id="57" name="Text Box 10"/>
            <p:cNvSpPr txBox="1">
              <a:spLocks noChangeArrowheads="1"/>
            </p:cNvSpPr>
            <p:nvPr/>
          </p:nvSpPr>
          <p:spPr bwMode="auto">
            <a:xfrm>
              <a:off x="3223942" y="3638490"/>
              <a:ext cx="1752600" cy="400110"/>
            </a:xfrm>
            <a:prstGeom prst="rect">
              <a:avLst/>
            </a:prstGeom>
            <a:noFill/>
            <a:ln w="9525">
              <a:noFill/>
              <a:miter lim="800000"/>
              <a:headEnd/>
              <a:tailEnd/>
            </a:ln>
            <a:effectLst/>
          </p:spPr>
          <p:txBody>
            <a:bodyPr wrap="square">
              <a:spAutoFit/>
            </a:bodyPr>
            <a:lstStyle/>
            <a:p>
              <a:pPr algn="ctr"/>
              <a:r>
                <a:rPr lang="en-US" sz="2000" b="0">
                  <a:ln w="635">
                    <a:noFill/>
                  </a:ln>
                  <a:solidFill>
                    <a:srgbClr val="FFFFFF"/>
                  </a:solidFill>
                  <a:effectLst/>
                  <a:latin typeface="Arial Black" pitchFamily="34" charset="0"/>
                </a:rPr>
                <a:t>The </a:t>
              </a:r>
              <a:r>
                <a:rPr lang="en-US" sz="2000" b="0" dirty="0">
                  <a:ln w="635">
                    <a:noFill/>
                  </a:ln>
                  <a:solidFill>
                    <a:srgbClr val="FFFFFF"/>
                  </a:solidFill>
                  <a:effectLst/>
                  <a:latin typeface="Arial Black" pitchFamily="34" charset="0"/>
                </a:rPr>
                <a:t>fruit</a:t>
              </a:r>
            </a:p>
          </p:txBody>
        </p:sp>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iterate type="wd">
                                    <p:tmPct val="30000"/>
                                  </p:iterate>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288" fill="hold" grpId="0" nodeType="clickEffect">
                                  <p:stCondLst>
                                    <p:cond delay="0"/>
                                  </p:stCondLst>
                                  <p:childTnLst>
                                    <p:set>
                                      <p:cBhvr>
                                        <p:cTn id="17" dur="1" fill="hold">
                                          <p:stCondLst>
                                            <p:cond delay="0"/>
                                          </p:stCondLst>
                                        </p:cTn>
                                        <p:tgtEl>
                                          <p:spTgt spid="54"/>
                                        </p:tgtEl>
                                        <p:attrNameLst>
                                          <p:attrName>style.visibility</p:attrName>
                                        </p:attrNameLst>
                                      </p:cBhvr>
                                      <p:to>
                                        <p:strVal val="visible"/>
                                      </p:to>
                                    </p:set>
                                    <p:anim calcmode="lin" valueType="num">
                                      <p:cBhvr>
                                        <p:cTn id="18" dur="500" fill="hold"/>
                                        <p:tgtEl>
                                          <p:spTgt spid="54"/>
                                        </p:tgtEl>
                                        <p:attrNameLst>
                                          <p:attrName>ppt_w</p:attrName>
                                        </p:attrNameLst>
                                      </p:cBhvr>
                                      <p:tavLst>
                                        <p:tav tm="0">
                                          <p:val>
                                            <p:strVal val="4/3*#ppt_w"/>
                                          </p:val>
                                        </p:tav>
                                        <p:tav tm="100000">
                                          <p:val>
                                            <p:strVal val="#ppt_w"/>
                                          </p:val>
                                        </p:tav>
                                      </p:tavLst>
                                    </p:anim>
                                    <p:anim calcmode="lin" valueType="num">
                                      <p:cBhvr>
                                        <p:cTn id="19" dur="500" fill="hold"/>
                                        <p:tgtEl>
                                          <p:spTgt spid="54"/>
                                        </p:tgtEl>
                                        <p:attrNameLst>
                                          <p:attrName>ppt_h</p:attrName>
                                        </p:attrNameLst>
                                      </p:cBhvr>
                                      <p:tavLst>
                                        <p:tav tm="0">
                                          <p:val>
                                            <p:strVal val="4/3*#ppt_h"/>
                                          </p:val>
                                        </p:tav>
                                        <p:tav tm="100000">
                                          <p:val>
                                            <p:strVal val="#ppt_h"/>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utoUpdateAnimBg="0"/>
      <p:bldP spid="51" grpId="0" animBg="1"/>
      <p:bldP spid="54"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FFE0C1"/>
            </a:gs>
            <a:gs pos="100000">
              <a:schemeClr val="bg1"/>
            </a:gs>
          </a:gsLst>
          <a:lin ang="5400000" scaled="1"/>
        </a:gradFill>
        <a:effectLst/>
      </p:bgPr>
    </p:bg>
    <p:spTree>
      <p:nvGrpSpPr>
        <p:cNvPr id="1" name=""/>
        <p:cNvGrpSpPr/>
        <p:nvPr/>
      </p:nvGrpSpPr>
      <p:grpSpPr>
        <a:xfrm>
          <a:off x="0" y="0"/>
          <a:ext cx="0" cy="0"/>
          <a:chOff x="0" y="0"/>
          <a:chExt cx="0" cy="0"/>
        </a:xfrm>
      </p:grpSpPr>
      <p:sp>
        <p:nvSpPr>
          <p:cNvPr id="30" name="Text Box 44"/>
          <p:cNvSpPr txBox="1">
            <a:spLocks noChangeArrowheads="1"/>
          </p:cNvSpPr>
          <p:nvPr/>
        </p:nvSpPr>
        <p:spPr bwMode="auto">
          <a:xfrm>
            <a:off x="304800" y="4784568"/>
            <a:ext cx="2895600" cy="397032"/>
          </a:xfrm>
          <a:prstGeom prst="rect">
            <a:avLst/>
          </a:prstGeom>
          <a:noFill/>
          <a:ln w="9525">
            <a:noFill/>
            <a:miter lim="800000"/>
            <a:headEnd/>
            <a:tailEnd/>
          </a:ln>
          <a:effectLst/>
        </p:spPr>
        <p:txBody>
          <a:bodyPr wrap="square">
            <a:spAutoFit/>
          </a:bodyPr>
          <a:lstStyle/>
          <a:p>
            <a:pPr>
              <a:lnSpc>
                <a:spcPct val="90000"/>
              </a:lnSpc>
            </a:pPr>
            <a:r>
              <a:rPr lang="en-US" sz="2200">
                <a:solidFill>
                  <a:srgbClr val="990099"/>
                </a:solidFill>
                <a:effectLst>
                  <a:outerShdw algn="ctr" rotWithShape="0">
                    <a:srgbClr val="000000"/>
                  </a:outerShdw>
                </a:effectLst>
                <a:latin typeface="Arial Narrow" pitchFamily="34" charset="0"/>
              </a:rPr>
              <a:t>Symbols and</a:t>
            </a:r>
            <a:r>
              <a:rPr lang="en-US" sz="2200">
                <a:solidFill>
                  <a:srgbClr val="333399"/>
                </a:solidFill>
                <a:effectLst>
                  <a:outerShdw algn="ctr" rotWithShape="0">
                    <a:srgbClr val="000000"/>
                  </a:outerShdw>
                </a:effectLst>
                <a:latin typeface="Arial Narrow" pitchFamily="34" charset="0"/>
              </a:rPr>
              <a:t> </a:t>
            </a:r>
            <a:r>
              <a:rPr lang="en-US" sz="2200">
                <a:solidFill>
                  <a:srgbClr val="990099"/>
                </a:solidFill>
                <a:effectLst>
                  <a:outerShdw algn="ctr" rotWithShape="0">
                    <a:srgbClr val="000000"/>
                  </a:outerShdw>
                </a:effectLst>
                <a:latin typeface="Arial Narrow" pitchFamily="34" charset="0"/>
              </a:rPr>
              <a:t>metaphors</a:t>
            </a:r>
          </a:p>
        </p:txBody>
      </p:sp>
      <p:sp>
        <p:nvSpPr>
          <p:cNvPr id="31" name="AutoShape 3"/>
          <p:cNvSpPr>
            <a:spLocks noChangeArrowheads="1"/>
          </p:cNvSpPr>
          <p:nvPr/>
        </p:nvSpPr>
        <p:spPr bwMode="auto">
          <a:xfrm>
            <a:off x="914400" y="1752600"/>
            <a:ext cx="3200400" cy="685800"/>
          </a:xfrm>
          <a:prstGeom prst="roundRect">
            <a:avLst>
              <a:gd name="adj" fmla="val 16667"/>
            </a:avLst>
          </a:prstGeom>
          <a:gradFill rotWithShape="0">
            <a:gsLst>
              <a:gs pos="0">
                <a:schemeClr val="bg1"/>
              </a:gs>
              <a:gs pos="100000">
                <a:srgbClr val="FFCCCC"/>
              </a:gs>
            </a:gsLst>
            <a:path path="shape">
              <a:fillToRect l="50000" t="50000" r="50000" b="50000"/>
            </a:path>
          </a:gradFill>
          <a:ln w="12700">
            <a:solidFill>
              <a:srgbClr val="000099"/>
            </a:solidFill>
            <a:round/>
            <a:headEnd/>
            <a:tailEnd/>
          </a:ln>
          <a:effectLst/>
        </p:spPr>
        <p:txBody>
          <a:bodyPr wrap="none" anchor="ctr"/>
          <a:lstStyle/>
          <a:p>
            <a:pPr algn="ctr"/>
            <a:r>
              <a:rPr lang="en-US" sz="4000" b="0" dirty="0">
                <a:solidFill>
                  <a:srgbClr val="000099"/>
                </a:solidFill>
                <a:effectLst/>
                <a:latin typeface="Arial Black" pitchFamily="34" charset="0"/>
              </a:rPr>
              <a:t>Christians</a:t>
            </a:r>
          </a:p>
        </p:txBody>
      </p:sp>
      <p:grpSp>
        <p:nvGrpSpPr>
          <p:cNvPr id="2" name="Group 4"/>
          <p:cNvGrpSpPr>
            <a:grpSpLocks/>
          </p:cNvGrpSpPr>
          <p:nvPr/>
        </p:nvGrpSpPr>
        <p:grpSpPr bwMode="auto">
          <a:xfrm>
            <a:off x="3200400" y="304800"/>
            <a:ext cx="2514600" cy="1052513"/>
            <a:chOff x="1440" y="240"/>
            <a:chExt cx="1584" cy="663"/>
          </a:xfrm>
        </p:grpSpPr>
        <p:sp>
          <p:nvSpPr>
            <p:cNvPr id="33" name="Oval 5"/>
            <p:cNvSpPr>
              <a:spLocks noChangeArrowheads="1"/>
            </p:cNvSpPr>
            <p:nvPr/>
          </p:nvSpPr>
          <p:spPr bwMode="auto">
            <a:xfrm>
              <a:off x="1440" y="240"/>
              <a:ext cx="1584" cy="663"/>
            </a:xfrm>
            <a:prstGeom prst="ellipse">
              <a:avLst/>
            </a:prstGeom>
            <a:solidFill>
              <a:srgbClr val="663300"/>
            </a:solidFill>
            <a:ln w="12700">
              <a:round/>
              <a:headEnd/>
              <a:tailEnd/>
            </a:ln>
            <a:effectLst/>
            <a:scene3d>
              <a:camera prst="legacyPerspectiveBottomLeft"/>
              <a:lightRig rig="legacyFlat3" dir="t"/>
            </a:scene3d>
            <a:sp3d extrusionH="887400" prstMaterial="legacyMatte">
              <a:bevelT w="13500" h="13500" prst="angle"/>
              <a:bevelB w="13500" h="13500" prst="angle"/>
              <a:extrusionClr>
                <a:srgbClr val="CC9900"/>
              </a:extrusionClr>
            </a:sp3d>
          </p:spPr>
          <p:txBody>
            <a:bodyPr wrap="none" anchor="ctr">
              <a:flatTx/>
            </a:bodyPr>
            <a:lstStyle/>
            <a:p>
              <a:pPr algn="ctr"/>
              <a:endParaRPr lang="en-US" sz="4800">
                <a:solidFill>
                  <a:srgbClr val="6600CC"/>
                </a:solidFill>
                <a:effectLst/>
                <a:latin typeface="Impact" pitchFamily="34" charset="0"/>
              </a:endParaRPr>
            </a:p>
          </p:txBody>
        </p:sp>
        <p:sp>
          <p:nvSpPr>
            <p:cNvPr id="34" name="Text Box 6"/>
            <p:cNvSpPr txBox="1">
              <a:spLocks noChangeArrowheads="1"/>
            </p:cNvSpPr>
            <p:nvPr/>
          </p:nvSpPr>
          <p:spPr bwMode="auto">
            <a:xfrm>
              <a:off x="1536" y="370"/>
              <a:ext cx="1374" cy="404"/>
            </a:xfrm>
            <a:prstGeom prst="rect">
              <a:avLst/>
            </a:prstGeom>
            <a:noFill/>
            <a:ln w="9525">
              <a:noFill/>
              <a:miter lim="800000"/>
              <a:headEnd/>
              <a:tailEnd/>
            </a:ln>
            <a:effectLst/>
          </p:spPr>
          <p:txBody>
            <a:bodyPr>
              <a:spAutoFit/>
            </a:bodyPr>
            <a:lstStyle/>
            <a:p>
              <a:pPr algn="ctr"/>
              <a:r>
                <a:rPr lang="en-US" sz="3600" b="0">
                  <a:solidFill>
                    <a:srgbClr val="FFFFFF"/>
                  </a:solidFill>
                  <a:effectLst>
                    <a:outerShdw blurRad="38100" dist="38100" dir="2700000" algn="tl">
                      <a:srgbClr val="000000"/>
                    </a:outerShdw>
                  </a:effectLst>
                  <a:latin typeface="Impact" pitchFamily="34" charset="0"/>
                </a:rPr>
                <a:t>Root of sin</a:t>
              </a:r>
            </a:p>
          </p:txBody>
        </p:sp>
      </p:grpSp>
      <p:sp>
        <p:nvSpPr>
          <p:cNvPr id="35" name="AutoShape 7"/>
          <p:cNvSpPr>
            <a:spLocks noChangeArrowheads="1"/>
          </p:cNvSpPr>
          <p:nvPr/>
        </p:nvSpPr>
        <p:spPr bwMode="auto">
          <a:xfrm>
            <a:off x="4329113" y="1371600"/>
            <a:ext cx="228600" cy="1447800"/>
          </a:xfrm>
          <a:prstGeom prst="downArrow">
            <a:avLst>
              <a:gd name="adj1" fmla="val 50000"/>
              <a:gd name="adj2" fmla="val 158333"/>
            </a:avLst>
          </a:prstGeom>
          <a:gradFill rotWithShape="0">
            <a:gsLst>
              <a:gs pos="0">
                <a:srgbClr val="FFFFFF"/>
              </a:gs>
              <a:gs pos="100000">
                <a:srgbClr val="CC9900"/>
              </a:gs>
            </a:gsLst>
            <a:path path="rect">
              <a:fillToRect l="50000" t="50000" r="50000" b="50000"/>
            </a:path>
          </a:gradFill>
          <a:ln w="6350">
            <a:solidFill>
              <a:srgbClr val="CC9900"/>
            </a:solidFill>
            <a:miter lim="800000"/>
            <a:headEnd/>
            <a:tailEnd/>
          </a:ln>
          <a:effectLst/>
        </p:spPr>
        <p:txBody>
          <a:bodyPr wrap="none" anchor="ctr"/>
          <a:lstStyle/>
          <a:p>
            <a:pPr algn="ctr"/>
            <a:endParaRPr lang="en-US" b="0">
              <a:solidFill>
                <a:srgbClr val="000000"/>
              </a:solidFill>
              <a:effectLst/>
            </a:endParaRPr>
          </a:p>
        </p:txBody>
      </p:sp>
      <p:sp>
        <p:nvSpPr>
          <p:cNvPr id="36" name="Text Box 10"/>
          <p:cNvSpPr txBox="1">
            <a:spLocks noChangeArrowheads="1"/>
          </p:cNvSpPr>
          <p:nvPr/>
        </p:nvSpPr>
        <p:spPr bwMode="auto">
          <a:xfrm>
            <a:off x="3566842" y="4749225"/>
            <a:ext cx="1828800" cy="584775"/>
          </a:xfrm>
          <a:prstGeom prst="rect">
            <a:avLst/>
          </a:prstGeom>
          <a:noFill/>
          <a:ln w="9525">
            <a:noFill/>
            <a:miter lim="800000"/>
            <a:headEnd/>
            <a:tailEnd/>
          </a:ln>
          <a:effectLst/>
        </p:spPr>
        <p:txBody>
          <a:bodyPr wrap="square">
            <a:spAutoFit/>
          </a:bodyPr>
          <a:lstStyle/>
          <a:p>
            <a:pPr algn="ctr"/>
            <a:r>
              <a:rPr lang="en-US" sz="3200" b="0">
                <a:solidFill>
                  <a:srgbClr val="000099"/>
                </a:solidFill>
                <a:effectLst/>
                <a:latin typeface="Arial Black" pitchFamily="34" charset="0"/>
              </a:rPr>
              <a:t>Eating</a:t>
            </a:r>
            <a:endParaRPr lang="en-US" sz="3200" b="0" dirty="0">
              <a:solidFill>
                <a:srgbClr val="000099"/>
              </a:solidFill>
              <a:effectLst/>
              <a:latin typeface="Arial Black" pitchFamily="34" charset="0"/>
            </a:endParaRPr>
          </a:p>
        </p:txBody>
      </p:sp>
      <p:sp>
        <p:nvSpPr>
          <p:cNvPr id="37" name="Line 12"/>
          <p:cNvSpPr>
            <a:spLocks noChangeShapeType="1"/>
          </p:cNvSpPr>
          <p:nvPr/>
        </p:nvSpPr>
        <p:spPr bwMode="auto">
          <a:xfrm rot="5400000" flipH="1" flipV="1">
            <a:off x="6138069" y="424656"/>
            <a:ext cx="1588" cy="828675"/>
          </a:xfrm>
          <a:prstGeom prst="line">
            <a:avLst/>
          </a:prstGeom>
          <a:noFill/>
          <a:ln w="76200">
            <a:solidFill>
              <a:srgbClr val="CC9900"/>
            </a:solidFill>
            <a:round/>
            <a:headEnd/>
            <a:tailEnd type="triangle" w="med" len="med"/>
          </a:ln>
          <a:effectLst/>
        </p:spPr>
        <p:txBody>
          <a:bodyPr/>
          <a:lstStyle/>
          <a:p>
            <a:pPr>
              <a:lnSpc>
                <a:spcPct val="85000"/>
              </a:lnSpc>
            </a:pPr>
            <a:endParaRPr lang="en-US" sz="2700">
              <a:solidFill>
                <a:srgbClr val="FFFFFF"/>
              </a:solidFill>
              <a:effectLst/>
              <a:latin typeface="Arial Narrow" pitchFamily="34" charset="0"/>
            </a:endParaRPr>
          </a:p>
        </p:txBody>
      </p:sp>
      <p:sp>
        <p:nvSpPr>
          <p:cNvPr id="38" name="WordArt 13"/>
          <p:cNvSpPr>
            <a:spLocks noChangeArrowheads="1" noChangeShapeType="1" noTextEdit="1"/>
          </p:cNvSpPr>
          <p:nvPr/>
        </p:nvSpPr>
        <p:spPr bwMode="auto">
          <a:xfrm>
            <a:off x="6629400" y="381000"/>
            <a:ext cx="457200" cy="838200"/>
          </a:xfrm>
          <a:prstGeom prst="rect">
            <a:avLst/>
          </a:prstGeom>
        </p:spPr>
        <p:txBody>
          <a:bodyPr wrap="none" fromWordArt="1">
            <a:prstTxWarp prst="textPlain">
              <a:avLst>
                <a:gd name="adj" fmla="val 50000"/>
              </a:avLst>
            </a:prstTxWarp>
          </a:bodyPr>
          <a:lstStyle/>
          <a:p>
            <a:pPr algn="ctr">
              <a:lnSpc>
                <a:spcPct val="85000"/>
              </a:lnSpc>
            </a:pPr>
            <a:r>
              <a:rPr lang="en-US" sz="3600" kern="10">
                <a:ln w="76200">
                  <a:noFill/>
                  <a:round/>
                  <a:headEnd/>
                  <a:tailEnd/>
                </a:ln>
                <a:solidFill>
                  <a:srgbClr val="663300"/>
                </a:solidFill>
                <a:effectLst>
                  <a:outerShdw dist="35921" dir="2700000" algn="ctr" rotWithShape="0">
                    <a:srgbClr val="C0C0C0"/>
                  </a:outerShdw>
                </a:effectLst>
                <a:latin typeface="Arial Black"/>
              </a:rPr>
              <a:t>?</a:t>
            </a:r>
          </a:p>
        </p:txBody>
      </p:sp>
      <p:pic>
        <p:nvPicPr>
          <p:cNvPr id="39" name="Picture 38" descr="Bible-e copy.gif"/>
          <p:cNvPicPr>
            <a:picLocks noChangeAspect="1"/>
          </p:cNvPicPr>
          <p:nvPr/>
        </p:nvPicPr>
        <p:blipFill>
          <a:blip r:embed="rId3" cstate="print">
            <a:clrChange>
              <a:clrFrom>
                <a:srgbClr val="FFFFFF"/>
              </a:clrFrom>
              <a:clrTo>
                <a:srgbClr val="FFFFFF">
                  <a:alpha val="0"/>
                </a:srgbClr>
              </a:clrTo>
            </a:clrChange>
          </a:blip>
          <a:stretch>
            <a:fillRect/>
          </a:stretch>
        </p:blipFill>
        <p:spPr>
          <a:xfrm>
            <a:off x="762001" y="3429000"/>
            <a:ext cx="1981200" cy="1211580"/>
          </a:xfrm>
          <a:prstGeom prst="rect">
            <a:avLst/>
          </a:prstGeom>
        </p:spPr>
      </p:pic>
      <p:sp>
        <p:nvSpPr>
          <p:cNvPr id="40" name="Text Box 11"/>
          <p:cNvSpPr txBox="1">
            <a:spLocks noChangeArrowheads="1"/>
          </p:cNvSpPr>
          <p:nvPr/>
        </p:nvSpPr>
        <p:spPr bwMode="auto">
          <a:xfrm>
            <a:off x="2895600" y="3505200"/>
            <a:ext cx="838200" cy="674031"/>
          </a:xfrm>
          <a:prstGeom prst="rect">
            <a:avLst/>
          </a:prstGeom>
          <a:noFill/>
          <a:ln w="9525">
            <a:noFill/>
            <a:miter lim="800000"/>
            <a:headEnd/>
            <a:tailEnd/>
          </a:ln>
          <a:effectLst/>
        </p:spPr>
        <p:txBody>
          <a:bodyPr wrap="square">
            <a:spAutoFit/>
          </a:bodyPr>
          <a:lstStyle/>
          <a:p>
            <a:pPr>
              <a:lnSpc>
                <a:spcPct val="105000"/>
              </a:lnSpc>
            </a:pPr>
            <a:r>
              <a:rPr lang="en-US" sz="3600" b="0">
                <a:solidFill>
                  <a:srgbClr val="000099"/>
                </a:solidFill>
                <a:effectLst/>
                <a:latin typeface="Arial Black" pitchFamily="34" charset="0"/>
              </a:rPr>
              <a:t>.…</a:t>
            </a:r>
          </a:p>
        </p:txBody>
      </p:sp>
      <p:sp>
        <p:nvSpPr>
          <p:cNvPr id="41" name="Line 2"/>
          <p:cNvSpPr>
            <a:spLocks noChangeShapeType="1"/>
          </p:cNvSpPr>
          <p:nvPr/>
        </p:nvSpPr>
        <p:spPr bwMode="auto">
          <a:xfrm rot="18232217">
            <a:off x="5564644" y="3624964"/>
            <a:ext cx="72112" cy="961107"/>
          </a:xfrm>
          <a:prstGeom prst="line">
            <a:avLst/>
          </a:prstGeom>
          <a:noFill/>
          <a:ln w="57150">
            <a:solidFill>
              <a:srgbClr val="002A00">
                <a:alpha val="60000"/>
              </a:srgbClr>
            </a:solidFill>
            <a:round/>
            <a:headEnd/>
            <a:tailEnd/>
          </a:ln>
          <a:effectLst/>
        </p:spPr>
        <p:txBody>
          <a:bodyPr/>
          <a:lstStyle/>
          <a:p>
            <a:pPr>
              <a:lnSpc>
                <a:spcPct val="85000"/>
              </a:lnSpc>
            </a:pPr>
            <a:endParaRPr lang="en-US" sz="2700">
              <a:solidFill>
                <a:srgbClr val="FFFFFF"/>
              </a:solidFill>
              <a:effectLst/>
              <a:latin typeface="Arial Narrow" pitchFamily="34" charset="0"/>
            </a:endParaRPr>
          </a:p>
        </p:txBody>
      </p:sp>
      <p:sp>
        <p:nvSpPr>
          <p:cNvPr id="42" name="Line 3"/>
          <p:cNvSpPr>
            <a:spLocks noChangeShapeType="1"/>
          </p:cNvSpPr>
          <p:nvPr/>
        </p:nvSpPr>
        <p:spPr bwMode="auto">
          <a:xfrm rot="3367783" flipH="1">
            <a:off x="5564833" y="3186429"/>
            <a:ext cx="71734" cy="961362"/>
          </a:xfrm>
          <a:prstGeom prst="line">
            <a:avLst/>
          </a:prstGeom>
          <a:noFill/>
          <a:ln w="57150">
            <a:solidFill>
              <a:srgbClr val="002A00">
                <a:alpha val="60000"/>
              </a:srgbClr>
            </a:solidFill>
            <a:round/>
            <a:headEnd/>
            <a:tailEnd/>
          </a:ln>
          <a:effectLst/>
        </p:spPr>
        <p:txBody>
          <a:bodyPr/>
          <a:lstStyle/>
          <a:p>
            <a:pPr>
              <a:lnSpc>
                <a:spcPct val="85000"/>
              </a:lnSpc>
            </a:pPr>
            <a:endParaRPr lang="en-US" sz="2700">
              <a:solidFill>
                <a:srgbClr val="FFFFFF"/>
              </a:solidFill>
              <a:effectLst/>
              <a:latin typeface="Arial Narrow" pitchFamily="34" charset="0"/>
            </a:endParaRPr>
          </a:p>
        </p:txBody>
      </p:sp>
      <p:sp>
        <p:nvSpPr>
          <p:cNvPr id="43" name="Text Box 10"/>
          <p:cNvSpPr txBox="1">
            <a:spLocks noChangeArrowheads="1"/>
          </p:cNvSpPr>
          <p:nvPr/>
        </p:nvSpPr>
        <p:spPr bwMode="auto">
          <a:xfrm>
            <a:off x="6096000" y="3156462"/>
            <a:ext cx="2590800" cy="577338"/>
          </a:xfrm>
          <a:prstGeom prst="rect">
            <a:avLst/>
          </a:prstGeom>
          <a:noFill/>
          <a:ln w="9525">
            <a:noFill/>
            <a:miter lim="800000"/>
            <a:headEnd/>
            <a:tailEnd/>
          </a:ln>
          <a:effectLst/>
        </p:spPr>
        <p:txBody>
          <a:bodyPr wrap="square">
            <a:spAutoFit/>
          </a:bodyPr>
          <a:lstStyle/>
          <a:p>
            <a:pPr>
              <a:lnSpc>
                <a:spcPts val="1800"/>
              </a:lnSpc>
            </a:pPr>
            <a:r>
              <a:rPr lang="en-US" b="0">
                <a:solidFill>
                  <a:srgbClr val="002A00"/>
                </a:solidFill>
                <a:effectLst/>
                <a:latin typeface="Arial Black" pitchFamily="34" charset="0"/>
              </a:rPr>
              <a:t>Fruit of</a:t>
            </a:r>
          </a:p>
          <a:p>
            <a:pPr>
              <a:lnSpc>
                <a:spcPts val="1800"/>
              </a:lnSpc>
            </a:pPr>
            <a:r>
              <a:rPr lang="en-US" b="0">
                <a:solidFill>
                  <a:srgbClr val="002A00"/>
                </a:solidFill>
                <a:effectLst/>
                <a:latin typeface="Arial Black" pitchFamily="34" charset="0"/>
              </a:rPr>
              <a:t>an actual tree</a:t>
            </a:r>
            <a:endParaRPr lang="en-US" b="0" dirty="0">
              <a:solidFill>
                <a:srgbClr val="002A00"/>
              </a:solidFill>
              <a:effectLst/>
              <a:latin typeface="Arial Black" pitchFamily="34" charset="0"/>
            </a:endParaRPr>
          </a:p>
        </p:txBody>
      </p:sp>
      <p:sp>
        <p:nvSpPr>
          <p:cNvPr id="44" name="WordArt 13"/>
          <p:cNvSpPr>
            <a:spLocks noChangeArrowheads="1" noChangeShapeType="1" noTextEdit="1"/>
          </p:cNvSpPr>
          <p:nvPr/>
        </p:nvSpPr>
        <p:spPr bwMode="auto">
          <a:xfrm>
            <a:off x="6172200" y="4038600"/>
            <a:ext cx="290946" cy="533400"/>
          </a:xfrm>
          <a:prstGeom prst="rect">
            <a:avLst/>
          </a:prstGeom>
        </p:spPr>
        <p:txBody>
          <a:bodyPr wrap="none" fromWordArt="1">
            <a:prstTxWarp prst="textPlain">
              <a:avLst>
                <a:gd name="adj" fmla="val 50000"/>
              </a:avLst>
            </a:prstTxWarp>
          </a:bodyPr>
          <a:lstStyle/>
          <a:p>
            <a:pPr algn="ctr">
              <a:lnSpc>
                <a:spcPct val="85000"/>
              </a:lnSpc>
            </a:pPr>
            <a:r>
              <a:rPr lang="en-US" sz="3600" kern="10">
                <a:ln w="76200">
                  <a:noFill/>
                  <a:round/>
                  <a:headEnd/>
                  <a:tailEnd/>
                </a:ln>
                <a:solidFill>
                  <a:srgbClr val="002A00"/>
                </a:solidFill>
                <a:effectLst>
                  <a:outerShdw dist="25400" algn="ctr" rotWithShape="0">
                    <a:srgbClr val="FFFFFF"/>
                  </a:outerShdw>
                </a:effectLst>
                <a:latin typeface="Arial Black"/>
              </a:rPr>
              <a:t>?</a:t>
            </a:r>
          </a:p>
        </p:txBody>
      </p:sp>
      <p:grpSp>
        <p:nvGrpSpPr>
          <p:cNvPr id="3" name="Group 22"/>
          <p:cNvGrpSpPr/>
          <p:nvPr/>
        </p:nvGrpSpPr>
        <p:grpSpPr>
          <a:xfrm>
            <a:off x="3604942" y="2808876"/>
            <a:ext cx="1752600" cy="1839324"/>
            <a:chOff x="3223942" y="2732676"/>
            <a:chExt cx="1752600" cy="1839324"/>
          </a:xfrm>
        </p:grpSpPr>
        <p:pic>
          <p:nvPicPr>
            <p:cNvPr id="46" name="Picture 67" descr="apple2"/>
            <p:cNvPicPr>
              <a:picLocks noChangeAspect="1" noChangeArrowheads="1"/>
            </p:cNvPicPr>
            <p:nvPr/>
          </p:nvPicPr>
          <p:blipFill>
            <a:blip r:embed="rId4" cstate="print">
              <a:clrChange>
                <a:clrFrom>
                  <a:srgbClr val="FFFFFF"/>
                </a:clrFrom>
                <a:clrTo>
                  <a:srgbClr val="FFFFFF">
                    <a:alpha val="0"/>
                  </a:srgbClr>
                </a:clrTo>
              </a:clrChange>
            </a:blip>
            <a:srcRect l="42424" t="39815" r="43182" b="40741"/>
            <a:stretch>
              <a:fillRect/>
            </a:stretch>
          </p:blipFill>
          <p:spPr bwMode="auto">
            <a:xfrm>
              <a:off x="3223942" y="2732676"/>
              <a:ext cx="1752600" cy="1839324"/>
            </a:xfrm>
            <a:prstGeom prst="rect">
              <a:avLst/>
            </a:prstGeom>
            <a:noFill/>
          </p:spPr>
        </p:pic>
        <p:sp>
          <p:nvSpPr>
            <p:cNvPr id="47" name="Text Box 10"/>
            <p:cNvSpPr txBox="1">
              <a:spLocks noChangeArrowheads="1"/>
            </p:cNvSpPr>
            <p:nvPr/>
          </p:nvSpPr>
          <p:spPr bwMode="auto">
            <a:xfrm>
              <a:off x="3223942" y="3638490"/>
              <a:ext cx="1752600" cy="400110"/>
            </a:xfrm>
            <a:prstGeom prst="rect">
              <a:avLst/>
            </a:prstGeom>
            <a:noFill/>
            <a:ln w="9525">
              <a:noFill/>
              <a:miter lim="800000"/>
              <a:headEnd/>
              <a:tailEnd/>
            </a:ln>
            <a:effectLst/>
          </p:spPr>
          <p:txBody>
            <a:bodyPr wrap="square">
              <a:spAutoFit/>
            </a:bodyPr>
            <a:lstStyle/>
            <a:p>
              <a:pPr algn="ctr"/>
              <a:r>
                <a:rPr lang="en-US" sz="2000" b="0">
                  <a:ln w="635">
                    <a:noFill/>
                  </a:ln>
                  <a:solidFill>
                    <a:srgbClr val="FFFFFF"/>
                  </a:solidFill>
                  <a:effectLst/>
                  <a:latin typeface="Arial Black" pitchFamily="34" charset="0"/>
                </a:rPr>
                <a:t>The </a:t>
              </a:r>
              <a:r>
                <a:rPr lang="en-US" sz="2000" b="0" dirty="0">
                  <a:ln w="635">
                    <a:noFill/>
                  </a:ln>
                  <a:solidFill>
                    <a:srgbClr val="FFFFFF"/>
                  </a:solidFill>
                  <a:effectLst/>
                  <a:latin typeface="Arial Black" pitchFamily="34" charset="0"/>
                </a:rPr>
                <a:t>fruit</a:t>
              </a:r>
            </a:p>
          </p:txBody>
        </p:sp>
      </p:grpSp>
      <p:sp>
        <p:nvSpPr>
          <p:cNvPr id="301058" name="Rectangle 2"/>
          <p:cNvSpPr>
            <a:spLocks noChangeArrowheads="1"/>
          </p:cNvSpPr>
          <p:nvPr/>
        </p:nvSpPr>
        <p:spPr bwMode="auto">
          <a:xfrm>
            <a:off x="0" y="5486400"/>
            <a:ext cx="9144000" cy="1363663"/>
          </a:xfrm>
          <a:prstGeom prst="rect">
            <a:avLst/>
          </a:prstGeom>
          <a:solidFill>
            <a:schemeClr val="tx1"/>
          </a:solidFill>
          <a:ln w="9525">
            <a:solidFill>
              <a:schemeClr val="tx1"/>
            </a:solidFill>
            <a:miter lim="800000"/>
            <a:headEnd/>
            <a:tailEnd/>
          </a:ln>
          <a:effectLst/>
        </p:spPr>
        <p:txBody>
          <a:bodyPr wrap="none" anchor="ctr"/>
          <a:lstStyle/>
          <a:p>
            <a:pPr>
              <a:lnSpc>
                <a:spcPct val="85000"/>
              </a:lnSpc>
            </a:pPr>
            <a:endParaRPr lang="en-US" sz="2700">
              <a:solidFill>
                <a:srgbClr val="FFFFFF"/>
              </a:solidFill>
              <a:effectLst/>
              <a:latin typeface="Arial Narrow" pitchFamily="34" charset="0"/>
            </a:endParaRPr>
          </a:p>
        </p:txBody>
      </p:sp>
      <p:grpSp>
        <p:nvGrpSpPr>
          <p:cNvPr id="4" name="Group 81"/>
          <p:cNvGrpSpPr>
            <a:grpSpLocks/>
          </p:cNvGrpSpPr>
          <p:nvPr/>
        </p:nvGrpSpPr>
        <p:grpSpPr bwMode="auto">
          <a:xfrm>
            <a:off x="685800" y="914400"/>
            <a:ext cx="7848600" cy="4419600"/>
            <a:chOff x="432" y="432"/>
            <a:chExt cx="4944" cy="2784"/>
          </a:xfrm>
        </p:grpSpPr>
        <p:sp>
          <p:nvSpPr>
            <p:cNvPr id="301118" name="AutoShape 62"/>
            <p:cNvSpPr>
              <a:spLocks noChangeArrowheads="1"/>
            </p:cNvSpPr>
            <p:nvPr/>
          </p:nvSpPr>
          <p:spPr bwMode="auto">
            <a:xfrm>
              <a:off x="432" y="432"/>
              <a:ext cx="4944" cy="2784"/>
            </a:xfrm>
            <a:prstGeom prst="horizontalScroll">
              <a:avLst>
                <a:gd name="adj" fmla="val 12500"/>
              </a:avLst>
            </a:prstGeom>
            <a:gradFill flip="none" rotWithShape="1">
              <a:gsLst>
                <a:gs pos="0">
                  <a:srgbClr val="FFFFFF"/>
                </a:gs>
                <a:gs pos="100000">
                  <a:srgbClr val="FFCC99"/>
                </a:gs>
              </a:gsLst>
              <a:path path="shape">
                <a:fillToRect l="50000" t="50000" r="50000" b="50000"/>
              </a:path>
              <a:tileRect/>
            </a:gradFill>
            <a:ln w="76200">
              <a:solidFill>
                <a:srgbClr val="663300"/>
              </a:solidFill>
              <a:round/>
              <a:headEnd/>
              <a:tailEnd/>
            </a:ln>
            <a:effectLst/>
          </p:spPr>
          <p:txBody>
            <a:bodyPr wrap="none" anchor="ctr"/>
            <a:lstStyle/>
            <a:p>
              <a:pPr>
                <a:lnSpc>
                  <a:spcPct val="80000"/>
                </a:lnSpc>
                <a:spcBef>
                  <a:spcPct val="40000"/>
                </a:spcBef>
              </a:pPr>
              <a:endParaRPr lang="en-US" sz="800">
                <a:solidFill>
                  <a:srgbClr val="0000FF"/>
                </a:solidFill>
                <a:effectLst>
                  <a:outerShdw blurRad="38100" dist="38100" dir="2700000" algn="tl">
                    <a:srgbClr val="000000"/>
                  </a:outerShdw>
                </a:effectLst>
                <a:latin typeface="Arial Black" pitchFamily="34" charset="0"/>
              </a:endParaRPr>
            </a:p>
            <a:p>
              <a:pPr>
                <a:lnSpc>
                  <a:spcPct val="85000"/>
                </a:lnSpc>
              </a:pPr>
              <a:endParaRPr lang="en-US" sz="1200">
                <a:solidFill>
                  <a:srgbClr val="CC0099"/>
                </a:solidFill>
                <a:effectLst>
                  <a:outerShdw blurRad="38100" dist="38100" dir="2700000" algn="tl">
                    <a:srgbClr val="000000"/>
                  </a:outerShdw>
                </a:effectLst>
              </a:endParaRPr>
            </a:p>
            <a:p>
              <a:pPr>
                <a:lnSpc>
                  <a:spcPct val="85000"/>
                </a:lnSpc>
              </a:pPr>
              <a:r>
                <a:rPr lang="en-US" sz="2800">
                  <a:solidFill>
                    <a:srgbClr val="CC0099"/>
                  </a:solidFill>
                  <a:effectLst>
                    <a:outerShdw blurRad="38100" dist="38100" dir="2700000" algn="tl">
                      <a:srgbClr val="000000"/>
                    </a:outerShdw>
                  </a:effectLst>
                </a:rPr>
                <a:t>					</a:t>
              </a:r>
              <a:endParaRPr lang="en-US" sz="2800" b="0">
                <a:solidFill>
                  <a:srgbClr val="0000FF"/>
                </a:solidFill>
                <a:effectLst/>
              </a:endParaRPr>
            </a:p>
            <a:p>
              <a:pPr>
                <a:lnSpc>
                  <a:spcPct val="80000"/>
                </a:lnSpc>
              </a:pPr>
              <a:endParaRPr lang="en-US" sz="1400">
                <a:solidFill>
                  <a:srgbClr val="CC0099"/>
                </a:solidFill>
                <a:effectLst>
                  <a:outerShdw blurRad="38100" dist="38100" dir="2700000" algn="tl">
                    <a:srgbClr val="000000"/>
                  </a:outerShdw>
                </a:effectLst>
              </a:endParaRPr>
            </a:p>
          </p:txBody>
        </p:sp>
        <p:sp>
          <p:nvSpPr>
            <p:cNvPr id="301119" name="Text Box 63"/>
            <p:cNvSpPr txBox="1">
              <a:spLocks noChangeArrowheads="1"/>
            </p:cNvSpPr>
            <p:nvPr/>
          </p:nvSpPr>
          <p:spPr bwMode="auto">
            <a:xfrm>
              <a:off x="912" y="1008"/>
              <a:ext cx="4320" cy="1512"/>
            </a:xfrm>
            <a:prstGeom prst="rect">
              <a:avLst/>
            </a:prstGeom>
            <a:noFill/>
            <a:ln w="9525">
              <a:noFill/>
              <a:miter lim="800000"/>
              <a:headEnd/>
              <a:tailEnd/>
            </a:ln>
            <a:effectLst/>
          </p:spPr>
          <p:txBody>
            <a:bodyPr>
              <a:spAutoFit/>
            </a:bodyPr>
            <a:lstStyle/>
            <a:p>
              <a:pPr>
                <a:lnSpc>
                  <a:spcPts val="3600"/>
                </a:lnSpc>
              </a:pPr>
              <a:r>
                <a:rPr lang="en-US" sz="2800">
                  <a:solidFill>
                    <a:srgbClr val="260026"/>
                  </a:solidFill>
                  <a:effectLst>
                    <a:outerShdw dist="12700" dir="2700000" algn="tl">
                      <a:srgbClr val="000000"/>
                    </a:outerShdw>
                  </a:effectLst>
                  <a:latin typeface="Papyrus" pitchFamily="66" charset="0"/>
                </a:rPr>
                <a:t>And out of the ground the Lord God made to grow every tree that is pleasant to the sight and good for food, the tree of life also in the midst of the garden, and the tree of the knowledge of good and evil.</a:t>
              </a:r>
            </a:p>
          </p:txBody>
        </p:sp>
        <p:sp>
          <p:nvSpPr>
            <p:cNvPr id="301120" name="Text Box 64"/>
            <p:cNvSpPr txBox="1">
              <a:spLocks noChangeArrowheads="1"/>
            </p:cNvSpPr>
            <p:nvPr/>
          </p:nvSpPr>
          <p:spPr bwMode="auto">
            <a:xfrm>
              <a:off x="3360" y="2496"/>
              <a:ext cx="1632" cy="289"/>
            </a:xfrm>
            <a:prstGeom prst="rect">
              <a:avLst/>
            </a:prstGeom>
            <a:noFill/>
            <a:ln w="9525">
              <a:noFill/>
              <a:miter lim="800000"/>
              <a:headEnd/>
              <a:tailEnd/>
            </a:ln>
            <a:effectLst/>
          </p:spPr>
          <p:txBody>
            <a:bodyPr wrap="square">
              <a:spAutoFit/>
            </a:bodyPr>
            <a:lstStyle/>
            <a:p>
              <a:pPr>
                <a:lnSpc>
                  <a:spcPct val="85000"/>
                </a:lnSpc>
              </a:pPr>
              <a:r>
                <a:rPr lang="en-US" sz="1800">
                  <a:solidFill>
                    <a:srgbClr val="260026"/>
                  </a:solidFill>
                  <a:effectLst/>
                  <a:latin typeface="Palatino Linotype" pitchFamily="18" charset="0"/>
                </a:rPr>
                <a:t>RSV</a:t>
              </a:r>
              <a:r>
                <a:rPr lang="en-US" sz="2800">
                  <a:solidFill>
                    <a:srgbClr val="260026"/>
                  </a:solidFill>
                  <a:effectLst/>
                  <a:latin typeface="Palatino Linotype" pitchFamily="18" charset="0"/>
                </a:rPr>
                <a:t> </a:t>
              </a:r>
              <a:r>
                <a:rPr lang="en-US">
                  <a:solidFill>
                    <a:srgbClr val="260026"/>
                  </a:solidFill>
                  <a:effectLst/>
                  <a:latin typeface="Palatino Linotype" pitchFamily="18" charset="0"/>
                </a:rPr>
                <a:t>(Genesis 2:9)</a:t>
              </a:r>
            </a:p>
          </p:txBody>
        </p:sp>
      </p:grpSp>
      <p:grpSp>
        <p:nvGrpSpPr>
          <p:cNvPr id="5" name="Group 82"/>
          <p:cNvGrpSpPr>
            <a:grpSpLocks/>
          </p:cNvGrpSpPr>
          <p:nvPr/>
        </p:nvGrpSpPr>
        <p:grpSpPr bwMode="auto">
          <a:xfrm>
            <a:off x="1219200" y="5738817"/>
            <a:ext cx="6858000" cy="661988"/>
            <a:chOff x="528" y="3475"/>
            <a:chExt cx="4320" cy="417"/>
          </a:xfrm>
        </p:grpSpPr>
        <p:sp>
          <p:nvSpPr>
            <p:cNvPr id="50" name="Text Box 3"/>
            <p:cNvSpPr txBox="1">
              <a:spLocks noChangeArrowheads="1"/>
            </p:cNvSpPr>
            <p:nvPr/>
          </p:nvSpPr>
          <p:spPr bwMode="auto">
            <a:xfrm>
              <a:off x="701" y="3504"/>
              <a:ext cx="4147" cy="388"/>
            </a:xfrm>
            <a:prstGeom prst="rect">
              <a:avLst/>
            </a:prstGeom>
            <a:noFill/>
            <a:ln w="9525">
              <a:noFill/>
              <a:miter lim="800000"/>
              <a:headEnd/>
              <a:tailEnd/>
            </a:ln>
            <a:effectLst/>
          </p:spPr>
          <p:txBody>
            <a:bodyPr wrap="square">
              <a:spAutoFit/>
            </a:bodyPr>
            <a:lstStyle/>
            <a:p>
              <a:pPr>
                <a:lnSpc>
                  <a:spcPct val="85000"/>
                </a:lnSpc>
              </a:pPr>
              <a:r>
                <a:rPr lang="en-US" sz="2000">
                  <a:solidFill>
                    <a:srgbClr val="FFFFFF"/>
                  </a:solidFill>
                  <a:effectLst/>
                  <a:latin typeface="Arial Narrow" pitchFamily="34" charset="0"/>
                </a:rPr>
                <a:t>To learn this, let us first investigate the tree of life, which stood next to the tree of the knowledge of good and evil (Gen. 2:9). </a:t>
              </a:r>
            </a:p>
          </p:txBody>
        </p:sp>
        <p:sp>
          <p:nvSpPr>
            <p:cNvPr id="51" name="Text Box 4"/>
            <p:cNvSpPr txBox="1">
              <a:spLocks noChangeArrowheads="1"/>
            </p:cNvSpPr>
            <p:nvPr/>
          </p:nvSpPr>
          <p:spPr bwMode="auto">
            <a:xfrm>
              <a:off x="528" y="3475"/>
              <a:ext cx="216" cy="369"/>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64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E0C1"/>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299337" name="Picture 329" descr="pink Adam"/>
          <p:cNvPicPr>
            <a:picLocks noChangeAspect="1" noChangeArrowheads="1"/>
          </p:cNvPicPr>
          <p:nvPr/>
        </p:nvPicPr>
        <p:blipFill>
          <a:blip r:embed="rId3" cstate="print">
            <a:clrChange>
              <a:clrFrom>
                <a:srgbClr val="FFFFFF"/>
              </a:clrFrom>
              <a:clrTo>
                <a:srgbClr val="FFFFFF">
                  <a:alpha val="0"/>
                </a:srgbClr>
              </a:clrTo>
            </a:clrChange>
            <a:lum bright="-18000"/>
          </a:blip>
          <a:srcRect l="42424" t="31482" r="43182" b="31482"/>
          <a:stretch>
            <a:fillRect/>
          </a:stretch>
        </p:blipFill>
        <p:spPr bwMode="auto">
          <a:xfrm>
            <a:off x="6438900" y="1614487"/>
            <a:ext cx="1447800" cy="3048000"/>
          </a:xfrm>
          <a:prstGeom prst="rect">
            <a:avLst/>
          </a:prstGeom>
          <a:noFill/>
        </p:spPr>
      </p:pic>
      <p:pic>
        <p:nvPicPr>
          <p:cNvPr id="299336" name="Picture 328" descr="pink tree"/>
          <p:cNvPicPr>
            <a:picLocks noChangeAspect="1" noChangeArrowheads="1"/>
          </p:cNvPicPr>
          <p:nvPr/>
        </p:nvPicPr>
        <p:blipFill>
          <a:blip r:embed="rId4" cstate="print">
            <a:clrChange>
              <a:clrFrom>
                <a:srgbClr val="FFFFFF"/>
              </a:clrFrom>
              <a:clrTo>
                <a:srgbClr val="FFFFFF">
                  <a:alpha val="0"/>
                </a:srgbClr>
              </a:clrTo>
            </a:clrChange>
          </a:blip>
          <a:srcRect l="34849" t="27777" r="34848" b="27779"/>
          <a:stretch>
            <a:fillRect/>
          </a:stretch>
        </p:blipFill>
        <p:spPr bwMode="auto">
          <a:xfrm>
            <a:off x="381000" y="1081087"/>
            <a:ext cx="3048000" cy="3657600"/>
          </a:xfrm>
          <a:prstGeom prst="rect">
            <a:avLst/>
          </a:prstGeom>
          <a:noFill/>
        </p:spPr>
      </p:pic>
      <p:sp>
        <p:nvSpPr>
          <p:cNvPr id="299034" name="Text Box 26"/>
          <p:cNvSpPr txBox="1">
            <a:spLocks noChangeArrowheads="1"/>
          </p:cNvSpPr>
          <p:nvPr/>
        </p:nvSpPr>
        <p:spPr bwMode="auto">
          <a:xfrm>
            <a:off x="228600" y="117157"/>
            <a:ext cx="8458200" cy="492443"/>
          </a:xfrm>
          <a:prstGeom prst="rect">
            <a:avLst/>
          </a:prstGeom>
          <a:noFill/>
          <a:ln w="9525">
            <a:noFill/>
            <a:miter lim="800000"/>
            <a:headEnd/>
            <a:tailEnd/>
          </a:ln>
          <a:effectLst>
            <a:outerShdw dist="12700" dir="2700000" algn="ctr" rotWithShape="0">
              <a:schemeClr val="bg1"/>
            </a:outerShdw>
          </a:effectLst>
        </p:spPr>
        <p:txBody>
          <a:bodyPr wrap="square">
            <a:spAutoFit/>
          </a:bodyPr>
          <a:lstStyle/>
          <a:p>
            <a:r>
              <a:rPr lang="en-US" sz="2600" b="0" u="sng">
                <a:solidFill>
                  <a:srgbClr val="000099"/>
                </a:solidFill>
                <a:effectLst/>
                <a:latin typeface="Impact" pitchFamily="34" charset="0"/>
              </a:rPr>
              <a:t>The tree of life and the tree of the knowledge of good and evil</a:t>
            </a:r>
          </a:p>
        </p:txBody>
      </p:sp>
      <p:sp>
        <p:nvSpPr>
          <p:cNvPr id="299036" name="Rectangle 28"/>
          <p:cNvSpPr>
            <a:spLocks noChangeArrowheads="1"/>
          </p:cNvSpPr>
          <p:nvPr/>
        </p:nvSpPr>
        <p:spPr bwMode="auto">
          <a:xfrm>
            <a:off x="0" y="5486400"/>
            <a:ext cx="9144000" cy="1363663"/>
          </a:xfrm>
          <a:prstGeom prst="rect">
            <a:avLst/>
          </a:prstGeom>
          <a:solidFill>
            <a:schemeClr val="tx1"/>
          </a:solidFill>
          <a:ln w="9525">
            <a:solidFill>
              <a:schemeClr val="tx1"/>
            </a:solidFill>
            <a:miter lim="800000"/>
            <a:headEnd/>
            <a:tailEnd/>
          </a:ln>
          <a:effectLst/>
        </p:spPr>
        <p:txBody>
          <a:bodyPr wrap="none" anchor="ctr"/>
          <a:lstStyle/>
          <a:p>
            <a:pPr>
              <a:lnSpc>
                <a:spcPct val="85000"/>
              </a:lnSpc>
            </a:pPr>
            <a:endParaRPr lang="en-US" sz="2700">
              <a:solidFill>
                <a:srgbClr val="FFFFFF"/>
              </a:solidFill>
              <a:effectLst/>
              <a:latin typeface="Arial Narrow" pitchFamily="34" charset="0"/>
            </a:endParaRPr>
          </a:p>
        </p:txBody>
      </p:sp>
      <p:grpSp>
        <p:nvGrpSpPr>
          <p:cNvPr id="2" name="Group 347"/>
          <p:cNvGrpSpPr>
            <a:grpSpLocks/>
          </p:cNvGrpSpPr>
          <p:nvPr/>
        </p:nvGrpSpPr>
        <p:grpSpPr bwMode="auto">
          <a:xfrm>
            <a:off x="1218543" y="5741987"/>
            <a:ext cx="6706257" cy="658813"/>
            <a:chOff x="146" y="3456"/>
            <a:chExt cx="4432" cy="415"/>
          </a:xfrm>
        </p:grpSpPr>
        <p:sp>
          <p:nvSpPr>
            <p:cNvPr id="299037" name="Text Box 29"/>
            <p:cNvSpPr txBox="1">
              <a:spLocks noChangeArrowheads="1"/>
            </p:cNvSpPr>
            <p:nvPr/>
          </p:nvSpPr>
          <p:spPr bwMode="auto">
            <a:xfrm>
              <a:off x="336" y="3464"/>
              <a:ext cx="4242" cy="407"/>
            </a:xfrm>
            <a:prstGeom prst="rect">
              <a:avLst/>
            </a:prstGeom>
            <a:noFill/>
            <a:ln w="9525">
              <a:noFill/>
              <a:miter lim="800000"/>
              <a:headEnd/>
              <a:tailEnd/>
            </a:ln>
            <a:effectLst/>
          </p:spPr>
          <p:txBody>
            <a:bodyPr wrap="square">
              <a:spAutoFit/>
            </a:bodyPr>
            <a:lstStyle/>
            <a:p>
              <a:pPr>
                <a:lnSpc>
                  <a:spcPct val="90000"/>
                </a:lnSpc>
              </a:pPr>
              <a:r>
                <a:rPr lang="en-US" sz="2000">
                  <a:solidFill>
                    <a:srgbClr val="FFFFFF"/>
                  </a:solidFill>
                  <a:effectLst/>
                  <a:latin typeface="Arial Narrow" pitchFamily="34" charset="0"/>
                </a:rPr>
                <a:t>The </a:t>
              </a:r>
              <a:r>
                <a:rPr lang="en-US" sz="2000" u="sng">
                  <a:solidFill>
                    <a:srgbClr val="FFFFFF"/>
                  </a:solidFill>
                  <a:effectLst/>
                  <a:latin typeface="Arial Narrow" pitchFamily="34" charset="0"/>
                </a:rPr>
                <a:t>tree of life</a:t>
              </a:r>
              <a:r>
                <a:rPr lang="en-US" sz="2000">
                  <a:solidFill>
                    <a:srgbClr val="FFFFFF"/>
                  </a:solidFill>
                  <a:effectLst/>
                  <a:latin typeface="Arial Narrow" pitchFamily="34" charset="0"/>
                </a:rPr>
                <a:t> symbolizes an </a:t>
              </a:r>
              <a:r>
                <a:rPr lang="en-US" sz="2000" u="sng">
                  <a:solidFill>
                    <a:srgbClr val="FFFFFF"/>
                  </a:solidFill>
                  <a:effectLst/>
                  <a:latin typeface="Arial Narrow" pitchFamily="34" charset="0"/>
                </a:rPr>
                <a:t>ideal man</a:t>
              </a:r>
              <a:r>
                <a:rPr lang="en-US" sz="2000">
                  <a:solidFill>
                    <a:srgbClr val="FFFFFF"/>
                  </a:solidFill>
                  <a:effectLst/>
                  <a:latin typeface="Arial Narrow" pitchFamily="34" charset="0"/>
                </a:rPr>
                <a:t> who has fully realized the ideal of creation. It thus symbolizes </a:t>
              </a:r>
              <a:r>
                <a:rPr lang="en-US" sz="2000" u="sng">
                  <a:solidFill>
                    <a:srgbClr val="FFFFFF"/>
                  </a:solidFill>
                  <a:effectLst/>
                  <a:latin typeface="Arial Narrow" pitchFamily="34" charset="0"/>
                </a:rPr>
                <a:t>perfected Adam</a:t>
              </a:r>
              <a:r>
                <a:rPr lang="en-US" sz="2000">
                  <a:solidFill>
                    <a:srgbClr val="FFFFFF"/>
                  </a:solidFill>
                  <a:effectLst/>
                  <a:latin typeface="Arial Narrow" pitchFamily="34" charset="0"/>
                </a:rPr>
                <a:t>.</a:t>
              </a:r>
            </a:p>
          </p:txBody>
        </p:sp>
        <p:sp>
          <p:nvSpPr>
            <p:cNvPr id="299038" name="Text Box 30"/>
            <p:cNvSpPr txBox="1">
              <a:spLocks noChangeArrowheads="1"/>
            </p:cNvSpPr>
            <p:nvPr/>
          </p:nvSpPr>
          <p:spPr bwMode="auto">
            <a:xfrm>
              <a:off x="146" y="3456"/>
              <a:ext cx="240" cy="369"/>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62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299050" name="Text Box 42"/>
          <p:cNvSpPr txBox="1">
            <a:spLocks noChangeArrowheads="1"/>
          </p:cNvSpPr>
          <p:nvPr/>
        </p:nvSpPr>
        <p:spPr bwMode="auto">
          <a:xfrm>
            <a:off x="419100" y="4602162"/>
            <a:ext cx="2895600" cy="579438"/>
          </a:xfrm>
          <a:prstGeom prst="rect">
            <a:avLst/>
          </a:prstGeom>
          <a:noFill/>
          <a:ln w="9525">
            <a:noFill/>
            <a:miter lim="800000"/>
            <a:headEnd/>
            <a:tailEnd/>
          </a:ln>
          <a:effectLst>
            <a:outerShdw dist="35921" dir="2700000" algn="ctr" rotWithShape="0">
              <a:schemeClr val="bg1"/>
            </a:outerShdw>
          </a:effectLst>
        </p:spPr>
        <p:txBody>
          <a:bodyPr>
            <a:spAutoFit/>
          </a:bodyPr>
          <a:lstStyle/>
          <a:p>
            <a:pPr algn="ctr">
              <a:spcBef>
                <a:spcPct val="50000"/>
              </a:spcBef>
            </a:pPr>
            <a:r>
              <a:rPr lang="en-US" sz="3200">
                <a:solidFill>
                  <a:srgbClr val="660066"/>
                </a:solidFill>
                <a:effectLst/>
                <a:latin typeface="Arial Black" pitchFamily="34" charset="0"/>
              </a:rPr>
              <a:t>Tree of Life</a:t>
            </a:r>
          </a:p>
        </p:txBody>
      </p:sp>
      <p:sp>
        <p:nvSpPr>
          <p:cNvPr id="299051" name="WordArt 43"/>
          <p:cNvSpPr>
            <a:spLocks noChangeArrowheads="1" noChangeShapeType="1" noTextEdit="1"/>
          </p:cNvSpPr>
          <p:nvPr/>
        </p:nvSpPr>
        <p:spPr bwMode="auto">
          <a:xfrm>
            <a:off x="4419600" y="2833687"/>
            <a:ext cx="914400" cy="304800"/>
          </a:xfrm>
          <a:prstGeom prst="rect">
            <a:avLst/>
          </a:prstGeom>
        </p:spPr>
        <p:txBody>
          <a:bodyPr wrap="none" fromWordArt="1">
            <a:prstTxWarp prst="textPlain">
              <a:avLst>
                <a:gd name="adj" fmla="val 50000"/>
              </a:avLst>
            </a:prstTxWarp>
          </a:bodyPr>
          <a:lstStyle/>
          <a:p>
            <a:pPr algn="ctr">
              <a:lnSpc>
                <a:spcPct val="85000"/>
              </a:lnSpc>
            </a:pPr>
            <a:r>
              <a:rPr lang="en-US" sz="3600" kern="10" spc="-360">
                <a:ln w="12700">
                  <a:solidFill>
                    <a:srgbClr val="800080"/>
                  </a:solidFill>
                  <a:round/>
                  <a:headEnd/>
                  <a:tailEnd/>
                </a:ln>
                <a:solidFill>
                  <a:srgbClr val="FF99FF"/>
                </a:solidFill>
                <a:effectLst/>
                <a:latin typeface="Impact"/>
              </a:rPr>
              <a:t>=</a:t>
            </a:r>
          </a:p>
        </p:txBody>
      </p:sp>
      <p:sp>
        <p:nvSpPr>
          <p:cNvPr id="299052" name="Text Box 44"/>
          <p:cNvSpPr txBox="1">
            <a:spLocks noChangeArrowheads="1"/>
          </p:cNvSpPr>
          <p:nvPr/>
        </p:nvSpPr>
        <p:spPr bwMode="auto">
          <a:xfrm>
            <a:off x="3886200" y="3214687"/>
            <a:ext cx="1981200" cy="519113"/>
          </a:xfrm>
          <a:prstGeom prst="rect">
            <a:avLst/>
          </a:prstGeom>
          <a:noFill/>
          <a:ln w="9525">
            <a:noFill/>
            <a:miter lim="800000"/>
            <a:headEnd/>
            <a:tailEnd/>
          </a:ln>
          <a:effectLst/>
        </p:spPr>
        <p:txBody>
          <a:bodyPr>
            <a:spAutoFit/>
          </a:bodyPr>
          <a:lstStyle/>
          <a:p>
            <a:pPr algn="ctr">
              <a:spcBef>
                <a:spcPct val="50000"/>
              </a:spcBef>
            </a:pPr>
            <a:r>
              <a:rPr lang="en-US" sz="2800" b="0">
                <a:solidFill>
                  <a:srgbClr val="660066"/>
                </a:solidFill>
                <a:effectLst/>
                <a:latin typeface="Impact" pitchFamily="34" charset="0"/>
              </a:rPr>
              <a:t>Symbolizes</a:t>
            </a:r>
          </a:p>
        </p:txBody>
      </p:sp>
      <p:sp>
        <p:nvSpPr>
          <p:cNvPr id="299054" name="Text Box 46"/>
          <p:cNvSpPr txBox="1">
            <a:spLocks noChangeArrowheads="1"/>
          </p:cNvSpPr>
          <p:nvPr/>
        </p:nvSpPr>
        <p:spPr bwMode="auto">
          <a:xfrm>
            <a:off x="6210300" y="1004887"/>
            <a:ext cx="1905000" cy="579438"/>
          </a:xfrm>
          <a:prstGeom prst="rect">
            <a:avLst/>
          </a:prstGeom>
          <a:noFill/>
          <a:ln w="9525">
            <a:noFill/>
            <a:miter lim="800000"/>
            <a:headEnd/>
            <a:tailEnd/>
          </a:ln>
          <a:effectLst/>
        </p:spPr>
        <p:txBody>
          <a:bodyPr>
            <a:spAutoFit/>
          </a:bodyPr>
          <a:lstStyle/>
          <a:p>
            <a:pPr algn="ctr">
              <a:spcBef>
                <a:spcPct val="50000"/>
              </a:spcBef>
            </a:pPr>
            <a:r>
              <a:rPr lang="en-US" sz="3200" b="0" dirty="0">
                <a:solidFill>
                  <a:srgbClr val="660066"/>
                </a:solidFill>
                <a:effectLst/>
                <a:latin typeface="Impact" pitchFamily="34" charset="0"/>
              </a:rPr>
              <a:t>Ideal man</a:t>
            </a:r>
          </a:p>
        </p:txBody>
      </p:sp>
      <p:sp>
        <p:nvSpPr>
          <p:cNvPr id="299053" name="Text Box 45"/>
          <p:cNvSpPr txBox="1">
            <a:spLocks noChangeArrowheads="1"/>
          </p:cNvSpPr>
          <p:nvPr/>
        </p:nvSpPr>
        <p:spPr bwMode="auto">
          <a:xfrm>
            <a:off x="5715000" y="4600575"/>
            <a:ext cx="2895600" cy="579437"/>
          </a:xfrm>
          <a:prstGeom prst="rect">
            <a:avLst/>
          </a:prstGeom>
          <a:noFill/>
          <a:ln w="9525">
            <a:noFill/>
            <a:miter lim="800000"/>
            <a:headEnd/>
            <a:tailEnd/>
          </a:ln>
          <a:effectLst>
            <a:outerShdw dist="35921" dir="2700000" algn="ctr" rotWithShape="0">
              <a:schemeClr val="bg1"/>
            </a:outerShdw>
          </a:effectLst>
        </p:spPr>
        <p:txBody>
          <a:bodyPr>
            <a:spAutoFit/>
          </a:bodyPr>
          <a:lstStyle/>
          <a:p>
            <a:pPr algn="ctr">
              <a:spcBef>
                <a:spcPct val="50000"/>
              </a:spcBef>
            </a:pPr>
            <a:r>
              <a:rPr lang="en-US" sz="3200" b="0">
                <a:solidFill>
                  <a:srgbClr val="660066"/>
                </a:solidFill>
                <a:effectLst/>
                <a:latin typeface="Impact" pitchFamily="34" charset="0"/>
              </a:rPr>
              <a:t>Perfected Adam</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99034"/>
                                        </p:tgtEl>
                                        <p:attrNameLst>
                                          <p:attrName>style.visibility</p:attrName>
                                        </p:attrNameLst>
                                      </p:cBhvr>
                                      <p:to>
                                        <p:strVal val="visible"/>
                                      </p:to>
                                    </p:set>
                                    <p:anim calcmode="lin" valueType="num">
                                      <p:cBhvr>
                                        <p:cTn id="7" dur="1000" fill="hold"/>
                                        <p:tgtEl>
                                          <p:spTgt spid="299034"/>
                                        </p:tgtEl>
                                        <p:attrNameLst>
                                          <p:attrName>ppt_w</p:attrName>
                                        </p:attrNameLst>
                                      </p:cBhvr>
                                      <p:tavLst>
                                        <p:tav tm="0">
                                          <p:val>
                                            <p:strVal val="#ppt_w*0.70"/>
                                          </p:val>
                                        </p:tav>
                                        <p:tav tm="100000">
                                          <p:val>
                                            <p:strVal val="#ppt_w"/>
                                          </p:val>
                                        </p:tav>
                                      </p:tavLst>
                                    </p:anim>
                                    <p:anim calcmode="lin" valueType="num">
                                      <p:cBhvr>
                                        <p:cTn id="8" dur="1000" fill="hold"/>
                                        <p:tgtEl>
                                          <p:spTgt spid="299034"/>
                                        </p:tgtEl>
                                        <p:attrNameLst>
                                          <p:attrName>ppt_h</p:attrName>
                                        </p:attrNameLst>
                                      </p:cBhvr>
                                      <p:tavLst>
                                        <p:tav tm="0">
                                          <p:val>
                                            <p:strVal val="#ppt_h"/>
                                          </p:val>
                                        </p:tav>
                                        <p:tav tm="100000">
                                          <p:val>
                                            <p:strVal val="#ppt_h"/>
                                          </p:val>
                                        </p:tav>
                                      </p:tavLst>
                                    </p:anim>
                                    <p:animEffect transition="in" filter="fade">
                                      <p:cBhvr>
                                        <p:cTn id="9" dur="1000"/>
                                        <p:tgtEl>
                                          <p:spTgt spid="29903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out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99336"/>
                                        </p:tgtEl>
                                        <p:attrNameLst>
                                          <p:attrName>style.visibility</p:attrName>
                                        </p:attrNameLst>
                                      </p:cBhvr>
                                      <p:to>
                                        <p:strVal val="visible"/>
                                      </p:to>
                                    </p:set>
                                    <p:animEffect transition="in" filter="fade">
                                      <p:cBhvr>
                                        <p:cTn id="19" dur="1000"/>
                                        <p:tgtEl>
                                          <p:spTgt spid="299336"/>
                                        </p:tgtEl>
                                      </p:cBhvr>
                                    </p:animEffect>
                                  </p:childTnLst>
                                </p:cTn>
                              </p:par>
                              <p:par>
                                <p:cTn id="20" presetID="17" presetClass="entr" presetSubtype="10" fill="hold" grpId="0" nodeType="withEffect">
                                  <p:stCondLst>
                                    <p:cond delay="0"/>
                                  </p:stCondLst>
                                  <p:childTnLst>
                                    <p:set>
                                      <p:cBhvr>
                                        <p:cTn id="21" dur="1" fill="hold">
                                          <p:stCondLst>
                                            <p:cond delay="0"/>
                                          </p:stCondLst>
                                        </p:cTn>
                                        <p:tgtEl>
                                          <p:spTgt spid="299050"/>
                                        </p:tgtEl>
                                        <p:attrNameLst>
                                          <p:attrName>style.visibility</p:attrName>
                                        </p:attrNameLst>
                                      </p:cBhvr>
                                      <p:to>
                                        <p:strVal val="visible"/>
                                      </p:to>
                                    </p:set>
                                    <p:anim calcmode="lin" valueType="num">
                                      <p:cBhvr>
                                        <p:cTn id="22" dur="1000" fill="hold"/>
                                        <p:tgtEl>
                                          <p:spTgt spid="299050"/>
                                        </p:tgtEl>
                                        <p:attrNameLst>
                                          <p:attrName>ppt_w</p:attrName>
                                        </p:attrNameLst>
                                      </p:cBhvr>
                                      <p:tavLst>
                                        <p:tav tm="0">
                                          <p:val>
                                            <p:fltVal val="0"/>
                                          </p:val>
                                        </p:tav>
                                        <p:tav tm="100000">
                                          <p:val>
                                            <p:strVal val="#ppt_w"/>
                                          </p:val>
                                        </p:tav>
                                      </p:tavLst>
                                    </p:anim>
                                    <p:anim calcmode="lin" valueType="num">
                                      <p:cBhvr>
                                        <p:cTn id="23" dur="1000" fill="hold"/>
                                        <p:tgtEl>
                                          <p:spTgt spid="299050"/>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9337"/>
                                        </p:tgtEl>
                                        <p:attrNameLst>
                                          <p:attrName>style.visibility</p:attrName>
                                        </p:attrNameLst>
                                      </p:cBhvr>
                                      <p:to>
                                        <p:strVal val="visible"/>
                                      </p:to>
                                    </p:set>
                                    <p:animEffect transition="in" filter="fade">
                                      <p:cBhvr>
                                        <p:cTn id="28" dur="2000"/>
                                        <p:tgtEl>
                                          <p:spTgt spid="299337"/>
                                        </p:tgtEl>
                                      </p:cBhvr>
                                    </p:animEffect>
                                  </p:childTnLst>
                                </p:cTn>
                              </p:par>
                              <p:par>
                                <p:cTn id="29" presetID="17" presetClass="entr" presetSubtype="10" fill="hold" grpId="0" nodeType="withEffect">
                                  <p:stCondLst>
                                    <p:cond delay="0"/>
                                  </p:stCondLst>
                                  <p:iterate type="wd">
                                    <p:tmPct val="30000"/>
                                  </p:iterate>
                                  <p:childTnLst>
                                    <p:set>
                                      <p:cBhvr>
                                        <p:cTn id="30" dur="1" fill="hold">
                                          <p:stCondLst>
                                            <p:cond delay="0"/>
                                          </p:stCondLst>
                                        </p:cTn>
                                        <p:tgtEl>
                                          <p:spTgt spid="299054"/>
                                        </p:tgtEl>
                                        <p:attrNameLst>
                                          <p:attrName>style.visibility</p:attrName>
                                        </p:attrNameLst>
                                      </p:cBhvr>
                                      <p:to>
                                        <p:strVal val="visible"/>
                                      </p:to>
                                    </p:set>
                                    <p:anim calcmode="lin" valueType="num">
                                      <p:cBhvr>
                                        <p:cTn id="31" dur="500" fill="hold"/>
                                        <p:tgtEl>
                                          <p:spTgt spid="299054"/>
                                        </p:tgtEl>
                                        <p:attrNameLst>
                                          <p:attrName>ppt_w</p:attrName>
                                        </p:attrNameLst>
                                      </p:cBhvr>
                                      <p:tavLst>
                                        <p:tav tm="0">
                                          <p:val>
                                            <p:fltVal val="0"/>
                                          </p:val>
                                        </p:tav>
                                        <p:tav tm="100000">
                                          <p:val>
                                            <p:strVal val="#ppt_w"/>
                                          </p:val>
                                        </p:tav>
                                      </p:tavLst>
                                    </p:anim>
                                    <p:anim calcmode="lin" valueType="num">
                                      <p:cBhvr>
                                        <p:cTn id="32" dur="500" fill="hold"/>
                                        <p:tgtEl>
                                          <p:spTgt spid="299054"/>
                                        </p:tgtEl>
                                        <p:attrNameLst>
                                          <p:attrName>ppt_h</p:attrName>
                                        </p:attrNameLst>
                                      </p:cBhvr>
                                      <p:tavLst>
                                        <p:tav tm="0">
                                          <p:val>
                                            <p:strVal val="#ppt_h"/>
                                          </p:val>
                                        </p:tav>
                                        <p:tav tm="100000">
                                          <p:val>
                                            <p:strVal val="#ppt_h"/>
                                          </p:val>
                                        </p:tav>
                                      </p:tavLst>
                                    </p:anim>
                                  </p:childTnLst>
                                </p:cTn>
                              </p:par>
                              <p:par>
                                <p:cTn id="33" presetID="16" presetClass="entr" presetSubtype="37" fill="hold" grpId="0" nodeType="withEffect">
                                  <p:stCondLst>
                                    <p:cond delay="0"/>
                                  </p:stCondLst>
                                  <p:childTnLst>
                                    <p:set>
                                      <p:cBhvr>
                                        <p:cTn id="34" dur="1" fill="hold">
                                          <p:stCondLst>
                                            <p:cond delay="0"/>
                                          </p:stCondLst>
                                        </p:cTn>
                                        <p:tgtEl>
                                          <p:spTgt spid="299051"/>
                                        </p:tgtEl>
                                        <p:attrNameLst>
                                          <p:attrName>style.visibility</p:attrName>
                                        </p:attrNameLst>
                                      </p:cBhvr>
                                      <p:to>
                                        <p:strVal val="visible"/>
                                      </p:to>
                                    </p:set>
                                    <p:animEffect transition="in" filter="barn(outVertical)">
                                      <p:cBhvr>
                                        <p:cTn id="35" dur="1000"/>
                                        <p:tgtEl>
                                          <p:spTgt spid="29905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99052"/>
                                        </p:tgtEl>
                                        <p:attrNameLst>
                                          <p:attrName>style.visibility</p:attrName>
                                        </p:attrNameLst>
                                      </p:cBhvr>
                                      <p:to>
                                        <p:strVal val="visible"/>
                                      </p:to>
                                    </p:set>
                                    <p:animEffect transition="in" filter="fade">
                                      <p:cBhvr>
                                        <p:cTn id="38" dur="2000"/>
                                        <p:tgtEl>
                                          <p:spTgt spid="299052"/>
                                        </p:tgtEl>
                                      </p:cBhvr>
                                    </p:animEffect>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299053"/>
                                        </p:tgtEl>
                                        <p:attrNameLst>
                                          <p:attrName>style.visibility</p:attrName>
                                        </p:attrNameLst>
                                      </p:cBhvr>
                                      <p:to>
                                        <p:strVal val="visible"/>
                                      </p:to>
                                    </p:set>
                                    <p:anim calcmode="lin" valueType="num">
                                      <p:cBhvr>
                                        <p:cTn id="43" dur="1000" fill="hold"/>
                                        <p:tgtEl>
                                          <p:spTgt spid="299053"/>
                                        </p:tgtEl>
                                        <p:attrNameLst>
                                          <p:attrName>ppt_w</p:attrName>
                                        </p:attrNameLst>
                                      </p:cBhvr>
                                      <p:tavLst>
                                        <p:tav tm="0">
                                          <p:val>
                                            <p:fltVal val="0"/>
                                          </p:val>
                                        </p:tav>
                                        <p:tav tm="100000">
                                          <p:val>
                                            <p:strVal val="#ppt_w"/>
                                          </p:val>
                                        </p:tav>
                                      </p:tavLst>
                                    </p:anim>
                                    <p:anim calcmode="lin" valueType="num">
                                      <p:cBhvr>
                                        <p:cTn id="44" dur="1000" fill="hold"/>
                                        <p:tgtEl>
                                          <p:spTgt spid="29905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34" grpId="0"/>
      <p:bldP spid="299050" grpId="0" autoUpdateAnimBg="0"/>
      <p:bldP spid="299051" grpId="0" animBg="1"/>
      <p:bldP spid="299052" grpId="0" autoUpdateAnimBg="0"/>
      <p:bldP spid="299054" grpId="0"/>
      <p:bldP spid="299053"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E0C1"/>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320516" name="Rectangle 4"/>
          <p:cNvSpPr>
            <a:spLocks noChangeArrowheads="1"/>
          </p:cNvSpPr>
          <p:nvPr/>
        </p:nvSpPr>
        <p:spPr bwMode="auto">
          <a:xfrm>
            <a:off x="0" y="5486400"/>
            <a:ext cx="9144000" cy="1363663"/>
          </a:xfrm>
          <a:prstGeom prst="rect">
            <a:avLst/>
          </a:prstGeom>
          <a:solidFill>
            <a:schemeClr val="tx1"/>
          </a:solidFill>
          <a:ln w="9525">
            <a:solidFill>
              <a:schemeClr val="tx1"/>
            </a:solidFill>
            <a:miter lim="800000"/>
            <a:headEnd/>
            <a:tailEnd/>
          </a:ln>
          <a:effectLst/>
        </p:spPr>
        <p:txBody>
          <a:bodyPr wrap="none" anchor="ctr"/>
          <a:lstStyle/>
          <a:p>
            <a:pPr>
              <a:lnSpc>
                <a:spcPct val="85000"/>
              </a:lnSpc>
            </a:pPr>
            <a:endParaRPr lang="en-US" sz="2700">
              <a:solidFill>
                <a:srgbClr val="FFFFFF"/>
              </a:solidFill>
              <a:effectLst/>
              <a:latin typeface="Arial Narrow" pitchFamily="34" charset="0"/>
            </a:endParaRPr>
          </a:p>
        </p:txBody>
      </p:sp>
      <p:sp>
        <p:nvSpPr>
          <p:cNvPr id="320531" name="Text Box 19"/>
          <p:cNvSpPr txBox="1">
            <a:spLocks noChangeArrowheads="1"/>
          </p:cNvSpPr>
          <p:nvPr/>
        </p:nvSpPr>
        <p:spPr bwMode="auto">
          <a:xfrm>
            <a:off x="431800" y="4559300"/>
            <a:ext cx="2895600" cy="774700"/>
          </a:xfrm>
          <a:prstGeom prst="rect">
            <a:avLst/>
          </a:prstGeom>
          <a:noFill/>
          <a:ln w="9525">
            <a:noFill/>
            <a:miter lim="800000"/>
            <a:headEnd/>
            <a:tailEnd/>
          </a:ln>
          <a:effectLst>
            <a:outerShdw dist="35921" dir="2700000" algn="ctr" rotWithShape="0">
              <a:schemeClr val="bg1"/>
            </a:outerShdw>
          </a:effectLst>
        </p:spPr>
        <p:txBody>
          <a:bodyPr>
            <a:spAutoFit/>
          </a:bodyPr>
          <a:lstStyle/>
          <a:p>
            <a:pPr algn="ctr">
              <a:lnSpc>
                <a:spcPct val="80000"/>
              </a:lnSpc>
            </a:pPr>
            <a:r>
              <a:rPr lang="en-US" sz="2800" b="0">
                <a:solidFill>
                  <a:srgbClr val="003300"/>
                </a:solidFill>
                <a:effectLst/>
                <a:latin typeface="Impact" pitchFamily="34" charset="0"/>
              </a:rPr>
              <a:t>Tree of Knowledge</a:t>
            </a:r>
          </a:p>
          <a:p>
            <a:pPr algn="ctr">
              <a:lnSpc>
                <a:spcPct val="80000"/>
              </a:lnSpc>
            </a:pPr>
            <a:r>
              <a:rPr lang="en-US" sz="2800" b="0">
                <a:solidFill>
                  <a:srgbClr val="003300"/>
                </a:solidFill>
                <a:effectLst/>
                <a:latin typeface="Impact" pitchFamily="34" charset="0"/>
              </a:rPr>
              <a:t>of Good and Evil</a:t>
            </a:r>
          </a:p>
        </p:txBody>
      </p:sp>
      <p:sp>
        <p:nvSpPr>
          <p:cNvPr id="320532" name="WordArt 20"/>
          <p:cNvSpPr>
            <a:spLocks noChangeArrowheads="1" noChangeShapeType="1" noTextEdit="1"/>
          </p:cNvSpPr>
          <p:nvPr/>
        </p:nvSpPr>
        <p:spPr bwMode="auto">
          <a:xfrm>
            <a:off x="4457700" y="2743200"/>
            <a:ext cx="914400" cy="304800"/>
          </a:xfrm>
          <a:prstGeom prst="rect">
            <a:avLst/>
          </a:prstGeom>
        </p:spPr>
        <p:txBody>
          <a:bodyPr wrap="none" fromWordArt="1">
            <a:prstTxWarp prst="textPlain">
              <a:avLst>
                <a:gd name="adj" fmla="val 50000"/>
              </a:avLst>
            </a:prstTxWarp>
          </a:bodyPr>
          <a:lstStyle/>
          <a:p>
            <a:pPr algn="ctr">
              <a:lnSpc>
                <a:spcPct val="85000"/>
              </a:lnSpc>
            </a:pPr>
            <a:r>
              <a:rPr lang="en-US" sz="3600" kern="10" spc="-360" dirty="0">
                <a:ln w="12700">
                  <a:solidFill>
                    <a:srgbClr val="339966"/>
                  </a:solidFill>
                  <a:round/>
                  <a:headEnd/>
                  <a:tailEnd/>
                </a:ln>
                <a:solidFill>
                  <a:srgbClr val="66FF33"/>
                </a:solidFill>
                <a:effectLst/>
                <a:latin typeface="Impact"/>
              </a:rPr>
              <a:t>=</a:t>
            </a:r>
          </a:p>
        </p:txBody>
      </p:sp>
      <p:sp>
        <p:nvSpPr>
          <p:cNvPr id="320533" name="Text Box 21"/>
          <p:cNvSpPr txBox="1">
            <a:spLocks noChangeArrowheads="1"/>
          </p:cNvSpPr>
          <p:nvPr/>
        </p:nvSpPr>
        <p:spPr bwMode="auto">
          <a:xfrm>
            <a:off x="3962400" y="3124200"/>
            <a:ext cx="1905000" cy="519113"/>
          </a:xfrm>
          <a:prstGeom prst="rect">
            <a:avLst/>
          </a:prstGeom>
          <a:noFill/>
          <a:ln w="9525">
            <a:noFill/>
            <a:miter lim="800000"/>
            <a:headEnd/>
            <a:tailEnd/>
          </a:ln>
          <a:effectLst/>
        </p:spPr>
        <p:txBody>
          <a:bodyPr>
            <a:spAutoFit/>
          </a:bodyPr>
          <a:lstStyle/>
          <a:p>
            <a:pPr algn="ctr">
              <a:spcBef>
                <a:spcPct val="50000"/>
              </a:spcBef>
            </a:pPr>
            <a:r>
              <a:rPr lang="en-US" sz="2800" b="0" dirty="0">
                <a:solidFill>
                  <a:srgbClr val="003300"/>
                </a:solidFill>
                <a:effectLst/>
                <a:latin typeface="Impact" pitchFamily="34" charset="0"/>
              </a:rPr>
              <a:t>Symbolizes</a:t>
            </a:r>
          </a:p>
        </p:txBody>
      </p:sp>
      <p:sp>
        <p:nvSpPr>
          <p:cNvPr id="320534" name="Text Box 22"/>
          <p:cNvSpPr txBox="1">
            <a:spLocks noChangeArrowheads="1"/>
          </p:cNvSpPr>
          <p:nvPr/>
        </p:nvSpPr>
        <p:spPr bwMode="auto">
          <a:xfrm>
            <a:off x="5715000" y="4586288"/>
            <a:ext cx="2895600" cy="579437"/>
          </a:xfrm>
          <a:prstGeom prst="rect">
            <a:avLst/>
          </a:prstGeom>
          <a:noFill/>
          <a:ln w="9525">
            <a:noFill/>
            <a:miter lim="800000"/>
            <a:headEnd/>
            <a:tailEnd/>
          </a:ln>
          <a:effectLst>
            <a:outerShdw dist="35921" dir="2700000" algn="ctr" rotWithShape="0">
              <a:schemeClr val="bg1"/>
            </a:outerShdw>
          </a:effectLst>
        </p:spPr>
        <p:txBody>
          <a:bodyPr>
            <a:spAutoFit/>
          </a:bodyPr>
          <a:lstStyle/>
          <a:p>
            <a:pPr algn="ctr">
              <a:spcBef>
                <a:spcPct val="50000"/>
              </a:spcBef>
            </a:pPr>
            <a:r>
              <a:rPr lang="en-US" sz="3200" b="0">
                <a:solidFill>
                  <a:srgbClr val="003300"/>
                </a:solidFill>
                <a:effectLst/>
                <a:latin typeface="Impact" pitchFamily="34" charset="0"/>
              </a:rPr>
              <a:t>Perfected Eve</a:t>
            </a:r>
          </a:p>
        </p:txBody>
      </p:sp>
      <p:sp>
        <p:nvSpPr>
          <p:cNvPr id="320535" name="Text Box 23"/>
          <p:cNvSpPr txBox="1">
            <a:spLocks noChangeArrowheads="1"/>
          </p:cNvSpPr>
          <p:nvPr/>
        </p:nvSpPr>
        <p:spPr bwMode="auto">
          <a:xfrm>
            <a:off x="5981700" y="990600"/>
            <a:ext cx="2362200" cy="579438"/>
          </a:xfrm>
          <a:prstGeom prst="rect">
            <a:avLst/>
          </a:prstGeom>
          <a:noFill/>
          <a:ln w="9525">
            <a:noFill/>
            <a:miter lim="800000"/>
            <a:headEnd/>
            <a:tailEnd/>
          </a:ln>
          <a:effectLst/>
        </p:spPr>
        <p:txBody>
          <a:bodyPr>
            <a:spAutoFit/>
          </a:bodyPr>
          <a:lstStyle/>
          <a:p>
            <a:pPr algn="ctr">
              <a:spcBef>
                <a:spcPct val="50000"/>
              </a:spcBef>
            </a:pPr>
            <a:r>
              <a:rPr lang="en-US" sz="3200" b="0" dirty="0">
                <a:solidFill>
                  <a:srgbClr val="003300"/>
                </a:solidFill>
                <a:effectLst/>
                <a:latin typeface="Impact" pitchFamily="34" charset="0"/>
              </a:rPr>
              <a:t>Ideal woman</a:t>
            </a:r>
          </a:p>
        </p:txBody>
      </p:sp>
      <p:grpSp>
        <p:nvGrpSpPr>
          <p:cNvPr id="2" name="Group 2086"/>
          <p:cNvGrpSpPr>
            <a:grpSpLocks/>
          </p:cNvGrpSpPr>
          <p:nvPr/>
        </p:nvGrpSpPr>
        <p:grpSpPr bwMode="auto">
          <a:xfrm>
            <a:off x="1524000" y="5775329"/>
            <a:ext cx="6248400" cy="652463"/>
            <a:chOff x="144" y="3446"/>
            <a:chExt cx="3936" cy="411"/>
          </a:xfrm>
        </p:grpSpPr>
        <p:sp>
          <p:nvSpPr>
            <p:cNvPr id="320517" name="Text Box 5"/>
            <p:cNvSpPr txBox="1">
              <a:spLocks noChangeArrowheads="1"/>
            </p:cNvSpPr>
            <p:nvPr/>
          </p:nvSpPr>
          <p:spPr bwMode="auto">
            <a:xfrm>
              <a:off x="336" y="3450"/>
              <a:ext cx="3744" cy="407"/>
            </a:xfrm>
            <a:prstGeom prst="rect">
              <a:avLst/>
            </a:prstGeom>
            <a:noFill/>
            <a:ln w="9525">
              <a:noFill/>
              <a:miter lim="800000"/>
              <a:headEnd/>
              <a:tailEnd/>
            </a:ln>
            <a:effectLst/>
          </p:spPr>
          <p:txBody>
            <a:bodyPr wrap="square">
              <a:spAutoFit/>
            </a:bodyPr>
            <a:lstStyle/>
            <a:p>
              <a:pPr>
                <a:lnSpc>
                  <a:spcPct val="90000"/>
                </a:lnSpc>
              </a:pPr>
              <a:r>
                <a:rPr lang="en-US" sz="2000" dirty="0">
                  <a:solidFill>
                    <a:srgbClr val="FFFFFF"/>
                  </a:solidFill>
                  <a:effectLst/>
                  <a:latin typeface="Arial Narrow" pitchFamily="34" charset="0"/>
                </a:rPr>
                <a:t>The </a:t>
              </a:r>
              <a:r>
                <a:rPr lang="en-US" sz="2000" u="sng" dirty="0">
                  <a:solidFill>
                    <a:srgbClr val="FFFFFF"/>
                  </a:solidFill>
                  <a:effectLst/>
                  <a:latin typeface="Arial Narrow" pitchFamily="34" charset="0"/>
                </a:rPr>
                <a:t>tree of the knowledge</a:t>
              </a:r>
              <a:r>
                <a:rPr lang="en-US" sz="2000" dirty="0">
                  <a:solidFill>
                    <a:srgbClr val="FFFFFF"/>
                  </a:solidFill>
                  <a:effectLst/>
                  <a:latin typeface="Arial Narrow" pitchFamily="34" charset="0"/>
                </a:rPr>
                <a:t> of good and evil represents the </a:t>
              </a:r>
              <a:r>
                <a:rPr lang="en-US" sz="2000" u="sng" dirty="0">
                  <a:solidFill>
                    <a:srgbClr val="FFFFFF"/>
                  </a:solidFill>
                  <a:effectLst/>
                  <a:latin typeface="Arial Narrow" pitchFamily="34" charset="0"/>
                </a:rPr>
                <a:t>ideal woman</a:t>
              </a:r>
              <a:r>
                <a:rPr lang="en-US" sz="2000" dirty="0">
                  <a:solidFill>
                    <a:srgbClr val="FFFFFF"/>
                  </a:solidFill>
                  <a:effectLst/>
                  <a:latin typeface="Arial Narrow" pitchFamily="34" charset="0"/>
                </a:rPr>
                <a:t>, </a:t>
              </a:r>
              <a:r>
                <a:rPr lang="en-US" sz="2000" u="sng" dirty="0">
                  <a:solidFill>
                    <a:srgbClr val="FFFFFF"/>
                  </a:solidFill>
                  <a:effectLst/>
                  <a:latin typeface="Arial Narrow" pitchFamily="34" charset="0"/>
                </a:rPr>
                <a:t>perfected Eve</a:t>
              </a:r>
              <a:r>
                <a:rPr lang="en-US" sz="2000" b="0" dirty="0">
                  <a:solidFill>
                    <a:srgbClr val="FFFFFF"/>
                  </a:solidFill>
                  <a:effectLst/>
                  <a:latin typeface="Arial Narrow" pitchFamily="34" charset="0"/>
                </a:rPr>
                <a:t>.</a:t>
              </a:r>
              <a:endParaRPr lang="en-US" sz="2000" dirty="0">
                <a:solidFill>
                  <a:srgbClr val="FFFFFF"/>
                </a:solidFill>
                <a:effectLst/>
                <a:latin typeface="Arial Narrow" pitchFamily="34" charset="0"/>
              </a:endParaRPr>
            </a:p>
          </p:txBody>
        </p:sp>
        <p:sp>
          <p:nvSpPr>
            <p:cNvPr id="320518" name="Text Box 6"/>
            <p:cNvSpPr txBox="1">
              <a:spLocks noChangeArrowheads="1"/>
            </p:cNvSpPr>
            <p:nvPr/>
          </p:nvSpPr>
          <p:spPr bwMode="auto">
            <a:xfrm>
              <a:off x="144" y="3446"/>
              <a:ext cx="240" cy="369"/>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62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grpSp>
        <p:nvGrpSpPr>
          <p:cNvPr id="3" name="Group 21"/>
          <p:cNvGrpSpPr/>
          <p:nvPr/>
        </p:nvGrpSpPr>
        <p:grpSpPr>
          <a:xfrm>
            <a:off x="147536" y="990600"/>
            <a:ext cx="3281464" cy="3505200"/>
            <a:chOff x="147536" y="838200"/>
            <a:chExt cx="3281464" cy="3505200"/>
          </a:xfrm>
        </p:grpSpPr>
        <p:pic>
          <p:nvPicPr>
            <p:cNvPr id="19" name="Picture 18" descr="green tree.gif"/>
            <p:cNvPicPr>
              <a:picLocks noChangeAspect="1"/>
            </p:cNvPicPr>
            <p:nvPr/>
          </p:nvPicPr>
          <p:blipFill>
            <a:blip r:embed="rId3" cstate="print">
              <a:clrChange>
                <a:clrFrom>
                  <a:srgbClr val="FFFFFF"/>
                </a:clrFrom>
                <a:clrTo>
                  <a:srgbClr val="FFFFFF">
                    <a:alpha val="0"/>
                  </a:srgbClr>
                </a:clrTo>
              </a:clrChange>
            </a:blip>
            <a:srcRect l="32228" t="28205" r="35095" b="29132"/>
            <a:stretch>
              <a:fillRect/>
            </a:stretch>
          </p:blipFill>
          <p:spPr>
            <a:xfrm>
              <a:off x="147536" y="838200"/>
              <a:ext cx="3281464" cy="3505200"/>
            </a:xfrm>
            <a:prstGeom prst="rect">
              <a:avLst/>
            </a:prstGeom>
          </p:spPr>
        </p:pic>
        <p:pic>
          <p:nvPicPr>
            <p:cNvPr id="322586" name="Picture 2074" descr="apple2"/>
            <p:cNvPicPr>
              <a:picLocks noChangeAspect="1" noChangeArrowheads="1"/>
            </p:cNvPicPr>
            <p:nvPr/>
          </p:nvPicPr>
          <p:blipFill>
            <a:blip r:embed="rId4" cstate="print">
              <a:clrChange>
                <a:clrFrom>
                  <a:srgbClr val="FFFFFF"/>
                </a:clrFrom>
                <a:clrTo>
                  <a:srgbClr val="FFFFFF">
                    <a:alpha val="0"/>
                  </a:srgbClr>
                </a:clrTo>
              </a:clrChange>
            </a:blip>
            <a:srcRect l="42424" t="39815" r="43182" b="40741"/>
            <a:stretch>
              <a:fillRect/>
            </a:stretch>
          </p:blipFill>
          <p:spPr bwMode="auto">
            <a:xfrm>
              <a:off x="1905000" y="1676400"/>
              <a:ext cx="727075" cy="762000"/>
            </a:xfrm>
            <a:prstGeom prst="rect">
              <a:avLst/>
            </a:prstGeom>
            <a:noFill/>
            <a:ln>
              <a:noFill/>
            </a:ln>
          </p:spPr>
        </p:pic>
      </p:grpSp>
      <p:pic>
        <p:nvPicPr>
          <p:cNvPr id="322593" name="Picture 2081" descr="Eve green 4 - 1-2-01"/>
          <p:cNvPicPr>
            <a:picLocks noChangeAspect="1" noChangeArrowheads="1"/>
          </p:cNvPicPr>
          <p:nvPr/>
        </p:nvPicPr>
        <p:blipFill>
          <a:blip r:embed="rId5" cstate="print">
            <a:clrChange>
              <a:clrFrom>
                <a:srgbClr val="FFFFFF"/>
              </a:clrFrom>
              <a:clrTo>
                <a:srgbClr val="FFFFFF">
                  <a:alpha val="0"/>
                </a:srgbClr>
              </a:clrTo>
            </a:clrChange>
          </a:blip>
          <a:srcRect l="30000" t="11333" r="30000" b="11333"/>
          <a:stretch>
            <a:fillRect/>
          </a:stretch>
        </p:blipFill>
        <p:spPr bwMode="auto">
          <a:xfrm>
            <a:off x="6629400" y="1600200"/>
            <a:ext cx="1143000" cy="2971800"/>
          </a:xfrm>
          <a:prstGeom prst="rect">
            <a:avLst/>
          </a:prstGeom>
          <a:noFill/>
        </p:spPr>
      </p:pic>
      <p:sp>
        <p:nvSpPr>
          <p:cNvPr id="16" name="Text Box 26"/>
          <p:cNvSpPr txBox="1">
            <a:spLocks noChangeArrowheads="1"/>
          </p:cNvSpPr>
          <p:nvPr/>
        </p:nvSpPr>
        <p:spPr bwMode="auto">
          <a:xfrm>
            <a:off x="228600" y="117157"/>
            <a:ext cx="8458200" cy="492443"/>
          </a:xfrm>
          <a:prstGeom prst="rect">
            <a:avLst/>
          </a:prstGeom>
          <a:noFill/>
          <a:ln w="9525">
            <a:noFill/>
            <a:miter lim="800000"/>
            <a:headEnd/>
            <a:tailEnd/>
          </a:ln>
          <a:effectLst>
            <a:outerShdw dist="12700" dir="2700000" algn="ctr" rotWithShape="0">
              <a:schemeClr val="bg1"/>
            </a:outerShdw>
          </a:effectLst>
        </p:spPr>
        <p:txBody>
          <a:bodyPr wrap="square">
            <a:spAutoFit/>
          </a:bodyPr>
          <a:lstStyle/>
          <a:p>
            <a:r>
              <a:rPr lang="en-US" sz="2600" b="0" u="sng">
                <a:solidFill>
                  <a:srgbClr val="000099"/>
                </a:solidFill>
                <a:effectLst/>
                <a:latin typeface="Impact" pitchFamily="34" charset="0"/>
              </a:rPr>
              <a:t>The tree of life and the tree of the knowledge of good and evil</a:t>
            </a:r>
          </a:p>
        </p:txBody>
      </p:sp>
    </p:spTree>
    <p:extLst>
      <p:ext uri="{BB962C8B-B14F-4D97-AF65-F5344CB8AC3E}">
        <p14:creationId xmlns:p14="http://schemas.microsoft.com/office/powerpoint/2010/main" val="3365178229"/>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320531"/>
                                        </p:tgtEl>
                                        <p:attrNameLst>
                                          <p:attrName>style.visibility</p:attrName>
                                        </p:attrNameLst>
                                      </p:cBhvr>
                                      <p:to>
                                        <p:strVal val="visible"/>
                                      </p:to>
                                    </p:set>
                                    <p:anim calcmode="lin" valueType="num">
                                      <p:cBhvr>
                                        <p:cTn id="15" dur="2000" fill="hold"/>
                                        <p:tgtEl>
                                          <p:spTgt spid="320531"/>
                                        </p:tgtEl>
                                        <p:attrNameLst>
                                          <p:attrName>ppt_w</p:attrName>
                                        </p:attrNameLst>
                                      </p:cBhvr>
                                      <p:tavLst>
                                        <p:tav tm="0">
                                          <p:val>
                                            <p:strVal val="#ppt_w*0.70"/>
                                          </p:val>
                                        </p:tav>
                                        <p:tav tm="100000">
                                          <p:val>
                                            <p:strVal val="#ppt_w"/>
                                          </p:val>
                                        </p:tav>
                                      </p:tavLst>
                                    </p:anim>
                                    <p:anim calcmode="lin" valueType="num">
                                      <p:cBhvr>
                                        <p:cTn id="16" dur="2000" fill="hold"/>
                                        <p:tgtEl>
                                          <p:spTgt spid="320531"/>
                                        </p:tgtEl>
                                        <p:attrNameLst>
                                          <p:attrName>ppt_h</p:attrName>
                                        </p:attrNameLst>
                                      </p:cBhvr>
                                      <p:tavLst>
                                        <p:tav tm="0">
                                          <p:val>
                                            <p:strVal val="#ppt_h"/>
                                          </p:val>
                                        </p:tav>
                                        <p:tav tm="100000">
                                          <p:val>
                                            <p:strVal val="#ppt_h"/>
                                          </p:val>
                                        </p:tav>
                                      </p:tavLst>
                                    </p:anim>
                                    <p:animEffect transition="in" filter="fade">
                                      <p:cBhvr>
                                        <p:cTn id="17" dur="2000"/>
                                        <p:tgtEl>
                                          <p:spTgt spid="3205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2593"/>
                                        </p:tgtEl>
                                        <p:attrNameLst>
                                          <p:attrName>style.visibility</p:attrName>
                                        </p:attrNameLst>
                                      </p:cBhvr>
                                      <p:to>
                                        <p:strVal val="visible"/>
                                      </p:to>
                                    </p:set>
                                    <p:animEffect transition="in" filter="fade">
                                      <p:cBhvr>
                                        <p:cTn id="22" dur="1000"/>
                                        <p:tgtEl>
                                          <p:spTgt spid="32259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20532"/>
                                        </p:tgtEl>
                                        <p:attrNameLst>
                                          <p:attrName>style.visibility</p:attrName>
                                        </p:attrNameLst>
                                      </p:cBhvr>
                                      <p:to>
                                        <p:strVal val="visible"/>
                                      </p:to>
                                    </p:set>
                                    <p:animEffect transition="in" filter="fade">
                                      <p:cBhvr>
                                        <p:cTn id="25" dur="1000"/>
                                        <p:tgtEl>
                                          <p:spTgt spid="32053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20533"/>
                                        </p:tgtEl>
                                        <p:attrNameLst>
                                          <p:attrName>style.visibility</p:attrName>
                                        </p:attrNameLst>
                                      </p:cBhvr>
                                      <p:to>
                                        <p:strVal val="visible"/>
                                      </p:to>
                                    </p:set>
                                    <p:animEffect transition="in" filter="fade">
                                      <p:cBhvr>
                                        <p:cTn id="28" dur="1000"/>
                                        <p:tgtEl>
                                          <p:spTgt spid="320533"/>
                                        </p:tgtEl>
                                      </p:cBhvr>
                                    </p:animEffect>
                                  </p:childTnLst>
                                </p:cTn>
                              </p:par>
                              <p:par>
                                <p:cTn id="29" presetID="17" presetClass="entr" presetSubtype="10" fill="hold" grpId="0" nodeType="withEffect">
                                  <p:stCondLst>
                                    <p:cond delay="0"/>
                                  </p:stCondLst>
                                  <p:iterate type="wd">
                                    <p:tmPct val="100000"/>
                                  </p:iterate>
                                  <p:childTnLst>
                                    <p:set>
                                      <p:cBhvr>
                                        <p:cTn id="30" dur="1" fill="hold">
                                          <p:stCondLst>
                                            <p:cond delay="0"/>
                                          </p:stCondLst>
                                        </p:cTn>
                                        <p:tgtEl>
                                          <p:spTgt spid="320535"/>
                                        </p:tgtEl>
                                        <p:attrNameLst>
                                          <p:attrName>style.visibility</p:attrName>
                                        </p:attrNameLst>
                                      </p:cBhvr>
                                      <p:to>
                                        <p:strVal val="visible"/>
                                      </p:to>
                                    </p:set>
                                    <p:anim calcmode="lin" valueType="num">
                                      <p:cBhvr>
                                        <p:cTn id="31" dur="500" fill="hold"/>
                                        <p:tgtEl>
                                          <p:spTgt spid="320535"/>
                                        </p:tgtEl>
                                        <p:attrNameLst>
                                          <p:attrName>ppt_w</p:attrName>
                                        </p:attrNameLst>
                                      </p:cBhvr>
                                      <p:tavLst>
                                        <p:tav tm="0">
                                          <p:val>
                                            <p:fltVal val="0"/>
                                          </p:val>
                                        </p:tav>
                                        <p:tav tm="100000">
                                          <p:val>
                                            <p:strVal val="#ppt_w"/>
                                          </p:val>
                                        </p:tav>
                                      </p:tavLst>
                                    </p:anim>
                                    <p:anim calcmode="lin" valueType="num">
                                      <p:cBhvr>
                                        <p:cTn id="32" dur="500" fill="hold"/>
                                        <p:tgtEl>
                                          <p:spTgt spid="320535"/>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320534"/>
                                        </p:tgtEl>
                                        <p:attrNameLst>
                                          <p:attrName>style.visibility</p:attrName>
                                        </p:attrNameLst>
                                      </p:cBhvr>
                                      <p:to>
                                        <p:strVal val="visible"/>
                                      </p:to>
                                    </p:set>
                                    <p:anim calcmode="lin" valueType="num">
                                      <p:cBhvr>
                                        <p:cTn id="37" dur="1000" fill="hold"/>
                                        <p:tgtEl>
                                          <p:spTgt spid="320534"/>
                                        </p:tgtEl>
                                        <p:attrNameLst>
                                          <p:attrName>ppt_w</p:attrName>
                                        </p:attrNameLst>
                                      </p:cBhvr>
                                      <p:tavLst>
                                        <p:tav tm="0">
                                          <p:val>
                                            <p:fltVal val="0"/>
                                          </p:val>
                                        </p:tav>
                                        <p:tav tm="100000">
                                          <p:val>
                                            <p:strVal val="#ppt_w"/>
                                          </p:val>
                                        </p:tav>
                                      </p:tavLst>
                                    </p:anim>
                                    <p:anim calcmode="lin" valueType="num">
                                      <p:cBhvr>
                                        <p:cTn id="38" dur="1000" fill="hold"/>
                                        <p:tgtEl>
                                          <p:spTgt spid="3205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31" grpId="0" autoUpdateAnimBg="0"/>
      <p:bldP spid="320532" grpId="0" animBg="1"/>
      <p:bldP spid="320533" grpId="0" autoUpdateAnimBg="0"/>
      <p:bldP spid="320534" grpId="0" autoUpdateAnimBg="0"/>
      <p:bldP spid="320535"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E0C1"/>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15" name="Picture 14" descr="Bible handwritten in Latin,  England. Written in Belgium in 1407 AD._ PD 11.jpg"/>
          <p:cNvPicPr>
            <a:picLocks noChangeAspect="1"/>
          </p:cNvPicPr>
          <p:nvPr/>
        </p:nvPicPr>
        <p:blipFill>
          <a:blip r:embed="rId3" cstate="print">
            <a:clrChange>
              <a:clrFrom>
                <a:srgbClr val="F88A09"/>
              </a:clrFrom>
              <a:clrTo>
                <a:srgbClr val="F88A09">
                  <a:alpha val="0"/>
                </a:srgbClr>
              </a:clrTo>
            </a:clrChange>
            <a:lum bright="10000"/>
          </a:blip>
          <a:stretch>
            <a:fillRect/>
          </a:stretch>
        </p:blipFill>
        <p:spPr>
          <a:xfrm>
            <a:off x="862729" y="3810000"/>
            <a:ext cx="2033743" cy="1143000"/>
          </a:xfrm>
          <a:prstGeom prst="rect">
            <a:avLst/>
          </a:prstGeom>
        </p:spPr>
      </p:pic>
      <p:pic>
        <p:nvPicPr>
          <p:cNvPr id="16" name="Picture 15" descr="Bible handwritten in Latin,  England. Written in Belgium in 1407 AD._ PD 11.jpg"/>
          <p:cNvPicPr>
            <a:picLocks noChangeAspect="1"/>
          </p:cNvPicPr>
          <p:nvPr/>
        </p:nvPicPr>
        <p:blipFill>
          <a:blip r:embed="rId3" cstate="print">
            <a:clrChange>
              <a:clrFrom>
                <a:srgbClr val="F88A09"/>
              </a:clrFrom>
              <a:clrTo>
                <a:srgbClr val="F88A09">
                  <a:alpha val="0"/>
                </a:srgbClr>
              </a:clrTo>
            </a:clrChange>
            <a:lum bright="40000" contrast="-40000"/>
          </a:blip>
          <a:stretch>
            <a:fillRect/>
          </a:stretch>
        </p:blipFill>
        <p:spPr>
          <a:xfrm>
            <a:off x="862729" y="3810000"/>
            <a:ext cx="2033743" cy="1143000"/>
          </a:xfrm>
          <a:prstGeom prst="rect">
            <a:avLst/>
          </a:prstGeom>
        </p:spPr>
      </p:pic>
      <p:sp>
        <p:nvSpPr>
          <p:cNvPr id="743428" name="Rectangle 4"/>
          <p:cNvSpPr>
            <a:spLocks noChangeArrowheads="1"/>
          </p:cNvSpPr>
          <p:nvPr/>
        </p:nvSpPr>
        <p:spPr bwMode="auto">
          <a:xfrm>
            <a:off x="0" y="5486400"/>
            <a:ext cx="9144000" cy="1371600"/>
          </a:xfrm>
          <a:prstGeom prst="rect">
            <a:avLst/>
          </a:prstGeom>
          <a:solidFill>
            <a:schemeClr val="tx1"/>
          </a:solidFill>
          <a:ln w="9525">
            <a:solidFill>
              <a:schemeClr val="tx1"/>
            </a:solidFill>
            <a:miter lim="800000"/>
            <a:headEnd/>
            <a:tailEnd/>
          </a:ln>
          <a:effectLst/>
        </p:spPr>
        <p:txBody>
          <a:bodyPr wrap="none" anchor="ctr"/>
          <a:lstStyle/>
          <a:p>
            <a:pPr>
              <a:lnSpc>
                <a:spcPct val="85000"/>
              </a:lnSpc>
            </a:pPr>
            <a:endParaRPr lang="en-US" sz="2700">
              <a:solidFill>
                <a:srgbClr val="FFFFFF"/>
              </a:solidFill>
              <a:effectLst/>
              <a:latin typeface="Arial Narrow" pitchFamily="34" charset="0"/>
            </a:endParaRPr>
          </a:p>
        </p:txBody>
      </p:sp>
      <p:grpSp>
        <p:nvGrpSpPr>
          <p:cNvPr id="2" name="Group 20"/>
          <p:cNvGrpSpPr>
            <a:grpSpLocks/>
          </p:cNvGrpSpPr>
          <p:nvPr/>
        </p:nvGrpSpPr>
        <p:grpSpPr bwMode="auto">
          <a:xfrm>
            <a:off x="1905000" y="5745167"/>
            <a:ext cx="5486400" cy="655638"/>
            <a:chOff x="288" y="3533"/>
            <a:chExt cx="3456" cy="413"/>
          </a:xfrm>
        </p:grpSpPr>
        <p:sp>
          <p:nvSpPr>
            <p:cNvPr id="743430" name="Text Box 6"/>
            <p:cNvSpPr txBox="1">
              <a:spLocks noChangeArrowheads="1"/>
            </p:cNvSpPr>
            <p:nvPr/>
          </p:nvSpPr>
          <p:spPr bwMode="auto">
            <a:xfrm>
              <a:off x="480" y="3558"/>
              <a:ext cx="3264" cy="388"/>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In the Bible we read that a serpent tempted Eve to commit sin </a:t>
              </a:r>
              <a:r>
                <a:rPr lang="en-US" sz="2000" dirty="0">
                  <a:solidFill>
                    <a:srgbClr val="FFFF00"/>
                  </a:solidFill>
                  <a:effectLst/>
                  <a:latin typeface="Arial Narrow" pitchFamily="34" charset="0"/>
                </a:rPr>
                <a:t>(Gen. 3:4-5)</a:t>
              </a:r>
              <a:r>
                <a:rPr lang="en-US" sz="2000" dirty="0">
                  <a:solidFill>
                    <a:srgbClr val="FFFFFF"/>
                  </a:solidFill>
                  <a:effectLst/>
                  <a:latin typeface="Arial Narrow" pitchFamily="34" charset="0"/>
                </a:rPr>
                <a:t>.</a:t>
              </a:r>
            </a:p>
          </p:txBody>
        </p:sp>
        <p:sp>
          <p:nvSpPr>
            <p:cNvPr id="743431" name="Text Box 7"/>
            <p:cNvSpPr txBox="1">
              <a:spLocks noChangeArrowheads="1"/>
            </p:cNvSpPr>
            <p:nvPr/>
          </p:nvSpPr>
          <p:spPr bwMode="auto">
            <a:xfrm>
              <a:off x="288" y="3533"/>
              <a:ext cx="240" cy="369"/>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63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743436" name="Text Box 12"/>
          <p:cNvSpPr txBox="1">
            <a:spLocks noChangeArrowheads="1"/>
          </p:cNvSpPr>
          <p:nvPr/>
        </p:nvSpPr>
        <p:spPr bwMode="auto">
          <a:xfrm>
            <a:off x="457200" y="152400"/>
            <a:ext cx="4138613" cy="523220"/>
          </a:xfrm>
          <a:prstGeom prst="rect">
            <a:avLst/>
          </a:prstGeom>
          <a:noFill/>
          <a:ln w="9525">
            <a:noFill/>
            <a:miter lim="800000"/>
            <a:headEnd/>
            <a:tailEnd/>
          </a:ln>
          <a:effectLst>
            <a:outerShdw dist="12700" dir="2700000" algn="ctr" rotWithShape="0">
              <a:schemeClr val="bg1"/>
            </a:outerShdw>
          </a:effectLst>
        </p:spPr>
        <p:txBody>
          <a:bodyPr>
            <a:spAutoFit/>
          </a:bodyPr>
          <a:lstStyle/>
          <a:p>
            <a:r>
              <a:rPr lang="en-US" sz="2800" b="0" u="sng" dirty="0">
                <a:solidFill>
                  <a:srgbClr val="000099"/>
                </a:solidFill>
                <a:effectLst/>
                <a:latin typeface="Impact" pitchFamily="34" charset="0"/>
              </a:rPr>
              <a:t>The Identity of the Serpent</a:t>
            </a:r>
          </a:p>
        </p:txBody>
      </p:sp>
      <p:sp>
        <p:nvSpPr>
          <p:cNvPr id="743427" name="Text Box 3"/>
          <p:cNvSpPr txBox="1">
            <a:spLocks noChangeArrowheads="1"/>
          </p:cNvSpPr>
          <p:nvPr/>
        </p:nvSpPr>
        <p:spPr bwMode="auto">
          <a:xfrm>
            <a:off x="990600" y="4495800"/>
            <a:ext cx="1905000" cy="523220"/>
          </a:xfrm>
          <a:prstGeom prst="rect">
            <a:avLst/>
          </a:prstGeom>
          <a:noFill/>
          <a:ln w="9525" algn="ctr">
            <a:noFill/>
            <a:miter lim="800000"/>
            <a:headEnd/>
            <a:tailEnd/>
          </a:ln>
          <a:effectLst>
            <a:outerShdw dist="12700" dir="2700000" algn="ctr" rotWithShape="0">
              <a:schemeClr val="bg1"/>
            </a:outerShdw>
          </a:effectLst>
        </p:spPr>
        <p:txBody>
          <a:bodyPr wrap="square">
            <a:spAutoFit/>
          </a:bodyPr>
          <a:lstStyle/>
          <a:p>
            <a:pPr algn="ctr"/>
            <a:r>
              <a:rPr lang="en-US" sz="2800" dirty="0">
                <a:ln w="3175">
                  <a:solidFill>
                    <a:srgbClr val="000099"/>
                  </a:solidFill>
                </a:ln>
                <a:solidFill>
                  <a:srgbClr val="000099"/>
                </a:solidFill>
                <a:effectLst/>
                <a:latin typeface="Palatino Linotype" pitchFamily="18" charset="0"/>
              </a:rPr>
              <a:t>Gen. 3:4-5</a:t>
            </a:r>
          </a:p>
        </p:txBody>
      </p:sp>
      <p:grpSp>
        <p:nvGrpSpPr>
          <p:cNvPr id="31" name="Group 26"/>
          <p:cNvGrpSpPr>
            <a:grpSpLocks/>
          </p:cNvGrpSpPr>
          <p:nvPr/>
        </p:nvGrpSpPr>
        <p:grpSpPr bwMode="auto">
          <a:xfrm>
            <a:off x="914400" y="609600"/>
            <a:ext cx="7239000" cy="4419600"/>
            <a:chOff x="336" y="336"/>
            <a:chExt cx="4560" cy="2784"/>
          </a:xfrm>
        </p:grpSpPr>
        <p:sp>
          <p:nvSpPr>
            <p:cNvPr id="32" name="AutoShape 27"/>
            <p:cNvSpPr>
              <a:spLocks noChangeArrowheads="1"/>
            </p:cNvSpPr>
            <p:nvPr/>
          </p:nvSpPr>
          <p:spPr bwMode="auto">
            <a:xfrm>
              <a:off x="336" y="336"/>
              <a:ext cx="4560" cy="2784"/>
            </a:xfrm>
            <a:prstGeom prst="horizontalScroll">
              <a:avLst>
                <a:gd name="adj" fmla="val 12500"/>
              </a:avLst>
            </a:prstGeom>
            <a:gradFill rotWithShape="0">
              <a:gsLst>
                <a:gs pos="0">
                  <a:srgbClr val="FFFFFF"/>
                </a:gs>
                <a:gs pos="100000">
                  <a:srgbClr val="FFCC99"/>
                </a:gs>
              </a:gsLst>
              <a:path path="rect">
                <a:fillToRect l="50000" t="50000" r="50000" b="50000"/>
              </a:path>
            </a:gradFill>
            <a:ln w="76200">
              <a:solidFill>
                <a:srgbClr val="663300"/>
              </a:solidFill>
              <a:round/>
              <a:headEnd/>
              <a:tailEnd/>
            </a:ln>
            <a:effectLst/>
          </p:spPr>
          <p:txBody>
            <a:bodyPr wrap="none" anchor="ctr"/>
            <a:lstStyle/>
            <a:p>
              <a:pPr>
                <a:lnSpc>
                  <a:spcPct val="80000"/>
                </a:lnSpc>
                <a:spcBef>
                  <a:spcPct val="40000"/>
                </a:spcBef>
              </a:pPr>
              <a:endParaRPr lang="en-US" sz="800">
                <a:solidFill>
                  <a:srgbClr val="0000FF"/>
                </a:solidFill>
                <a:effectLst>
                  <a:outerShdw blurRad="38100" dist="38100" dir="2700000" algn="tl">
                    <a:srgbClr val="000000"/>
                  </a:outerShdw>
                </a:effectLst>
                <a:latin typeface="Arial Black" pitchFamily="34" charset="0"/>
              </a:endParaRPr>
            </a:p>
            <a:p>
              <a:pPr>
                <a:lnSpc>
                  <a:spcPct val="85000"/>
                </a:lnSpc>
              </a:pPr>
              <a:endParaRPr lang="en-US" sz="1200">
                <a:solidFill>
                  <a:srgbClr val="CC0099"/>
                </a:solidFill>
                <a:effectLst>
                  <a:outerShdw blurRad="38100" dist="38100" dir="2700000" algn="tl">
                    <a:srgbClr val="000000"/>
                  </a:outerShdw>
                </a:effectLst>
              </a:endParaRPr>
            </a:p>
            <a:p>
              <a:pPr>
                <a:lnSpc>
                  <a:spcPct val="85000"/>
                </a:lnSpc>
              </a:pPr>
              <a:r>
                <a:rPr lang="en-US" sz="2800">
                  <a:solidFill>
                    <a:srgbClr val="CC0099"/>
                  </a:solidFill>
                  <a:effectLst>
                    <a:outerShdw blurRad="38100" dist="38100" dir="2700000" algn="tl">
                      <a:srgbClr val="000000"/>
                    </a:outerShdw>
                  </a:effectLst>
                </a:rPr>
                <a:t>					</a:t>
              </a:r>
              <a:endParaRPr lang="en-US" sz="2800" b="0">
                <a:solidFill>
                  <a:srgbClr val="0000FF"/>
                </a:solidFill>
                <a:effectLst/>
              </a:endParaRPr>
            </a:p>
            <a:p>
              <a:pPr>
                <a:lnSpc>
                  <a:spcPct val="80000"/>
                </a:lnSpc>
              </a:pPr>
              <a:endParaRPr lang="en-US" sz="1400">
                <a:solidFill>
                  <a:srgbClr val="CC0099"/>
                </a:solidFill>
                <a:effectLst>
                  <a:outerShdw blurRad="38100" dist="38100" dir="2700000" algn="tl">
                    <a:srgbClr val="000000"/>
                  </a:outerShdw>
                </a:effectLst>
              </a:endParaRPr>
            </a:p>
          </p:txBody>
        </p:sp>
        <p:sp>
          <p:nvSpPr>
            <p:cNvPr id="33" name="Text Box 28"/>
            <p:cNvSpPr txBox="1">
              <a:spLocks noChangeArrowheads="1"/>
            </p:cNvSpPr>
            <p:nvPr/>
          </p:nvSpPr>
          <p:spPr bwMode="auto">
            <a:xfrm>
              <a:off x="960" y="864"/>
              <a:ext cx="3648" cy="1512"/>
            </a:xfrm>
            <a:prstGeom prst="rect">
              <a:avLst/>
            </a:prstGeom>
            <a:noFill/>
            <a:ln w="9525">
              <a:noFill/>
              <a:miter lim="800000"/>
              <a:headEnd/>
              <a:tailEnd/>
            </a:ln>
            <a:effectLst>
              <a:outerShdw dist="25400" dir="2700000" algn="ctr" rotWithShape="0">
                <a:schemeClr val="bg1"/>
              </a:outerShdw>
            </a:effectLst>
          </p:spPr>
          <p:txBody>
            <a:bodyPr wrap="square">
              <a:spAutoFit/>
            </a:bodyPr>
            <a:lstStyle/>
            <a:p>
              <a:pPr>
                <a:lnSpc>
                  <a:spcPts val="3600"/>
                </a:lnSpc>
              </a:pPr>
              <a:r>
                <a:rPr lang="en-US" sz="2800" dirty="0">
                  <a:solidFill>
                    <a:srgbClr val="260026"/>
                  </a:solidFill>
                  <a:effectLst>
                    <a:outerShdw dist="12700" dir="2700000" algn="tl">
                      <a:srgbClr val="000000"/>
                    </a:outerShdw>
                  </a:effectLst>
                  <a:latin typeface="Papyrus" pitchFamily="66" charset="0"/>
                </a:rPr>
                <a:t>But the serpent said to the woman, “You will not die. For God knows that when you eat of it your eyes will be opened, and you will be like God, knowing good and evil.”</a:t>
              </a:r>
            </a:p>
          </p:txBody>
        </p:sp>
        <p:sp>
          <p:nvSpPr>
            <p:cNvPr id="34" name="Text Box 29"/>
            <p:cNvSpPr txBox="1">
              <a:spLocks noChangeArrowheads="1"/>
            </p:cNvSpPr>
            <p:nvPr/>
          </p:nvSpPr>
          <p:spPr bwMode="auto">
            <a:xfrm>
              <a:off x="2736" y="2397"/>
              <a:ext cx="1824" cy="291"/>
            </a:xfrm>
            <a:prstGeom prst="rect">
              <a:avLst/>
            </a:prstGeom>
            <a:noFill/>
            <a:ln w="9525">
              <a:noFill/>
              <a:miter lim="800000"/>
              <a:headEnd/>
              <a:tailEnd/>
            </a:ln>
            <a:effectLst/>
          </p:spPr>
          <p:txBody>
            <a:bodyPr wrap="square">
              <a:spAutoFit/>
            </a:bodyPr>
            <a:lstStyle/>
            <a:p>
              <a:pPr>
                <a:spcBef>
                  <a:spcPct val="50000"/>
                </a:spcBef>
              </a:pPr>
              <a:r>
                <a:rPr lang="en-US" sz="1800">
                  <a:solidFill>
                    <a:srgbClr val="260026"/>
                  </a:solidFill>
                  <a:effectLst/>
                  <a:latin typeface="Palatino Linotype" pitchFamily="18" charset="0"/>
                </a:rPr>
                <a:t>RSV</a:t>
              </a:r>
              <a:r>
                <a:rPr lang="en-US">
                  <a:solidFill>
                    <a:srgbClr val="260026"/>
                  </a:solidFill>
                  <a:effectLst/>
                  <a:latin typeface="Palatino Linotype" pitchFamily="18" charset="0"/>
                </a:rPr>
                <a:t> (Genesis 3:4-5)</a:t>
              </a:r>
              <a:endParaRPr lang="en-US" dirty="0">
                <a:solidFill>
                  <a:srgbClr val="260026"/>
                </a:solidFill>
                <a:effectLst/>
                <a:latin typeface="Palatino Linotype" pitchFamily="18" charset="0"/>
              </a:endParaRPr>
            </a:p>
          </p:txBody>
        </p:sp>
      </p:gr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43436"/>
                                        </p:tgtEl>
                                        <p:attrNameLst>
                                          <p:attrName>style.visibility</p:attrName>
                                        </p:attrNameLst>
                                      </p:cBhvr>
                                      <p:to>
                                        <p:strVal val="visible"/>
                                      </p:to>
                                    </p:set>
                                    <p:anim calcmode="lin" valueType="num">
                                      <p:cBhvr>
                                        <p:cTn id="7" dur="1000" fill="hold"/>
                                        <p:tgtEl>
                                          <p:spTgt spid="743436"/>
                                        </p:tgtEl>
                                        <p:attrNameLst>
                                          <p:attrName>ppt_w</p:attrName>
                                        </p:attrNameLst>
                                      </p:cBhvr>
                                      <p:tavLst>
                                        <p:tav tm="0">
                                          <p:val>
                                            <p:strVal val="#ppt_w*0.70"/>
                                          </p:val>
                                        </p:tav>
                                        <p:tav tm="100000">
                                          <p:val>
                                            <p:strVal val="#ppt_w"/>
                                          </p:val>
                                        </p:tav>
                                      </p:tavLst>
                                    </p:anim>
                                    <p:anim calcmode="lin" valueType="num">
                                      <p:cBhvr>
                                        <p:cTn id="8" dur="1000" fill="hold"/>
                                        <p:tgtEl>
                                          <p:spTgt spid="743436"/>
                                        </p:tgtEl>
                                        <p:attrNameLst>
                                          <p:attrName>ppt_h</p:attrName>
                                        </p:attrNameLst>
                                      </p:cBhvr>
                                      <p:tavLst>
                                        <p:tav tm="0">
                                          <p:val>
                                            <p:strVal val="#ppt_h"/>
                                          </p:val>
                                        </p:tav>
                                        <p:tav tm="100000">
                                          <p:val>
                                            <p:strVal val="#ppt_h"/>
                                          </p:val>
                                        </p:tav>
                                      </p:tavLst>
                                    </p:anim>
                                    <p:animEffect transition="in" filter="fade">
                                      <p:cBhvr>
                                        <p:cTn id="9" dur="1000"/>
                                        <p:tgtEl>
                                          <p:spTgt spid="74343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outVertical)">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43427"/>
                                        </p:tgtEl>
                                        <p:attrNameLst>
                                          <p:attrName>style.visibility</p:attrName>
                                        </p:attrNameLst>
                                      </p:cBhvr>
                                      <p:to>
                                        <p:strVal val="visible"/>
                                      </p:to>
                                    </p:set>
                                    <p:animEffect transition="in" filter="fade">
                                      <p:cBhvr>
                                        <p:cTn id="22" dur="2000"/>
                                        <p:tgtEl>
                                          <p:spTgt spid="74342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outVertical)">
                                      <p:cBhvr>
                                        <p:cTn id="27" dur="500"/>
                                        <p:tgtEl>
                                          <p:spTgt spid="31"/>
                                        </p:tgtEl>
                                      </p:cBhvr>
                                    </p:animEffect>
                                  </p:childTnLst>
                                </p:cTn>
                              </p:par>
                              <p:par>
                                <p:cTn id="28" presetID="10"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2000"/>
                                        <p:tgtEl>
                                          <p:spTgt spid="16"/>
                                        </p:tgtEl>
                                      </p:cBhvr>
                                    </p:animEffect>
                                  </p:childTnLst>
                                </p:cTn>
                              </p:par>
                              <p:par>
                                <p:cTn id="31" presetID="10" presetClass="exit" presetSubtype="0" fill="hold" nodeType="withEffect">
                                  <p:stCondLst>
                                    <p:cond delay="0"/>
                                  </p:stCondLst>
                                  <p:childTnLst>
                                    <p:animEffect transition="out" filter="fade">
                                      <p:cBhvr>
                                        <p:cTn id="32" dur="2000"/>
                                        <p:tgtEl>
                                          <p:spTgt spid="15"/>
                                        </p:tgtEl>
                                      </p:cBhvr>
                                    </p:animEffect>
                                    <p:set>
                                      <p:cBhvr>
                                        <p:cTn id="33" dur="1" fill="hold">
                                          <p:stCondLst>
                                            <p:cond delay="1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36" grpId="0"/>
      <p:bldP spid="743427"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bg1"/>
            </a:gs>
            <a:gs pos="100000">
              <a:srgbClr val="C5C5FF"/>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694275" name="Oval 3"/>
          <p:cNvSpPr>
            <a:spLocks noChangeArrowheads="1"/>
          </p:cNvSpPr>
          <p:nvPr/>
        </p:nvSpPr>
        <p:spPr bwMode="auto">
          <a:xfrm>
            <a:off x="838200" y="1981200"/>
            <a:ext cx="7467600" cy="2895600"/>
          </a:xfrm>
          <a:prstGeom prst="ellipse">
            <a:avLst/>
          </a:prstGeom>
          <a:gradFill rotWithShape="0">
            <a:gsLst>
              <a:gs pos="0">
                <a:srgbClr val="0000FF"/>
              </a:gs>
              <a:gs pos="100000">
                <a:srgbClr val="66FFFF"/>
              </a:gs>
            </a:gsLst>
            <a:lin ang="2700000" scaled="1"/>
          </a:gradFill>
          <a:ln w="38100">
            <a:solidFill>
              <a:srgbClr val="0000CC"/>
            </a:solidFill>
            <a:round/>
            <a:headEnd/>
            <a:tailEnd/>
          </a:ln>
          <a:effectLst/>
        </p:spPr>
        <p:txBody>
          <a:bodyPr wrap="none" anchor="ctr"/>
          <a:lstStyle/>
          <a:p>
            <a:pPr algn="ctr"/>
            <a:endParaRPr lang="en-US" b="0">
              <a:solidFill>
                <a:schemeClr val="bg1"/>
              </a:solidFill>
              <a:effectLst/>
            </a:endParaRPr>
          </a:p>
        </p:txBody>
      </p:sp>
      <p:sp>
        <p:nvSpPr>
          <p:cNvPr id="694276" name="WordArt 4"/>
          <p:cNvSpPr>
            <a:spLocks noChangeArrowheads="1" noChangeShapeType="1" noTextEdit="1"/>
          </p:cNvSpPr>
          <p:nvPr/>
        </p:nvSpPr>
        <p:spPr bwMode="auto">
          <a:xfrm>
            <a:off x="1600200" y="2935288"/>
            <a:ext cx="5943600" cy="1103312"/>
          </a:xfrm>
          <a:prstGeom prst="rect">
            <a:avLst/>
          </a:prstGeom>
        </p:spPr>
        <p:txBody>
          <a:bodyPr wrap="none" fromWordArt="1">
            <a:prstTxWarp prst="textPlain">
              <a:avLst>
                <a:gd name="adj" fmla="val 50000"/>
              </a:avLst>
            </a:prstTxWarp>
          </a:bodyPr>
          <a:lstStyle/>
          <a:p>
            <a:pPr algn="ctr"/>
            <a:r>
              <a:rPr lang="en-US" sz="3600" kern="10">
                <a:ln w="38100">
                  <a:solidFill>
                    <a:srgbClr val="0000CC"/>
                  </a:solid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Introduction</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694275"/>
                                        </p:tgtEl>
                                        <p:attrNameLst>
                                          <p:attrName>style.visibility</p:attrName>
                                        </p:attrNameLst>
                                      </p:cBhvr>
                                      <p:to>
                                        <p:strVal val="visible"/>
                                      </p:to>
                                    </p:set>
                                    <p:animEffect transition="in" filter="fade">
                                      <p:cBhvr>
                                        <p:cTn id="7" dur="1000"/>
                                        <p:tgtEl>
                                          <p:spTgt spid="694275"/>
                                        </p:tgtEl>
                                      </p:cBhvr>
                                    </p:animEffect>
                                  </p:childTnLst>
                                </p:cTn>
                              </p:par>
                              <p:par>
                                <p:cTn id="8" presetID="55" presetClass="entr" presetSubtype="0" fill="hold" grpId="0" nodeType="withEffect">
                                  <p:stCondLst>
                                    <p:cond delay="500"/>
                                  </p:stCondLst>
                                  <p:childTnLst>
                                    <p:set>
                                      <p:cBhvr>
                                        <p:cTn id="9" dur="1" fill="hold">
                                          <p:stCondLst>
                                            <p:cond delay="0"/>
                                          </p:stCondLst>
                                        </p:cTn>
                                        <p:tgtEl>
                                          <p:spTgt spid="694276"/>
                                        </p:tgtEl>
                                        <p:attrNameLst>
                                          <p:attrName>style.visibility</p:attrName>
                                        </p:attrNameLst>
                                      </p:cBhvr>
                                      <p:to>
                                        <p:strVal val="visible"/>
                                      </p:to>
                                    </p:set>
                                    <p:anim calcmode="lin" valueType="num">
                                      <p:cBhvr>
                                        <p:cTn id="10" dur="1000" fill="hold"/>
                                        <p:tgtEl>
                                          <p:spTgt spid="694276"/>
                                        </p:tgtEl>
                                        <p:attrNameLst>
                                          <p:attrName>ppt_w</p:attrName>
                                        </p:attrNameLst>
                                      </p:cBhvr>
                                      <p:tavLst>
                                        <p:tav tm="0">
                                          <p:val>
                                            <p:strVal val="#ppt_w*0.70"/>
                                          </p:val>
                                        </p:tav>
                                        <p:tav tm="100000">
                                          <p:val>
                                            <p:strVal val="#ppt_w"/>
                                          </p:val>
                                        </p:tav>
                                      </p:tavLst>
                                    </p:anim>
                                    <p:anim calcmode="lin" valueType="num">
                                      <p:cBhvr>
                                        <p:cTn id="11" dur="1000" fill="hold"/>
                                        <p:tgtEl>
                                          <p:spTgt spid="694276"/>
                                        </p:tgtEl>
                                        <p:attrNameLst>
                                          <p:attrName>ppt_h</p:attrName>
                                        </p:attrNameLst>
                                      </p:cBhvr>
                                      <p:tavLst>
                                        <p:tav tm="0">
                                          <p:val>
                                            <p:strVal val="#ppt_h"/>
                                          </p:val>
                                        </p:tav>
                                        <p:tav tm="100000">
                                          <p:val>
                                            <p:strVal val="#ppt_h"/>
                                          </p:val>
                                        </p:tav>
                                      </p:tavLst>
                                    </p:anim>
                                    <p:animEffect transition="in" filter="fade">
                                      <p:cBhvr>
                                        <p:cTn id="12" dur="1000"/>
                                        <p:tgtEl>
                                          <p:spTgt spid="694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4275" grpId="1" animBg="1"/>
      <p:bldP spid="69427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E0C1"/>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326700" name="Rectangle 44"/>
          <p:cNvSpPr>
            <a:spLocks noChangeArrowheads="1"/>
          </p:cNvSpPr>
          <p:nvPr/>
        </p:nvSpPr>
        <p:spPr bwMode="auto">
          <a:xfrm>
            <a:off x="0" y="5486400"/>
            <a:ext cx="9144000" cy="1371600"/>
          </a:xfrm>
          <a:prstGeom prst="rect">
            <a:avLst/>
          </a:prstGeom>
          <a:solidFill>
            <a:schemeClr val="tx1"/>
          </a:solidFill>
          <a:ln w="9525">
            <a:solidFill>
              <a:schemeClr val="tx1"/>
            </a:solidFill>
            <a:miter lim="800000"/>
            <a:headEnd/>
            <a:tailEnd/>
          </a:ln>
          <a:effectLst/>
        </p:spPr>
        <p:txBody>
          <a:bodyPr wrap="none" anchor="ctr"/>
          <a:lstStyle/>
          <a:p>
            <a:pPr>
              <a:lnSpc>
                <a:spcPct val="85000"/>
              </a:lnSpc>
            </a:pPr>
            <a:endParaRPr lang="en-US" sz="2700">
              <a:solidFill>
                <a:srgbClr val="FFFFFF"/>
              </a:solidFill>
              <a:effectLst/>
              <a:latin typeface="Arial Narrow" pitchFamily="34" charset="0"/>
            </a:endParaRPr>
          </a:p>
        </p:txBody>
      </p:sp>
      <p:grpSp>
        <p:nvGrpSpPr>
          <p:cNvPr id="2" name="Group 380"/>
          <p:cNvGrpSpPr>
            <a:grpSpLocks/>
          </p:cNvGrpSpPr>
          <p:nvPr/>
        </p:nvGrpSpPr>
        <p:grpSpPr bwMode="auto">
          <a:xfrm>
            <a:off x="1331715" y="5768975"/>
            <a:ext cx="6669285" cy="631825"/>
            <a:chOff x="452" y="3446"/>
            <a:chExt cx="4637" cy="398"/>
          </a:xfrm>
        </p:grpSpPr>
        <p:sp>
          <p:nvSpPr>
            <p:cNvPr id="326701" name="Text Box 45"/>
            <p:cNvSpPr txBox="1">
              <a:spLocks noChangeArrowheads="1"/>
            </p:cNvSpPr>
            <p:nvPr/>
          </p:nvSpPr>
          <p:spPr bwMode="auto">
            <a:xfrm>
              <a:off x="672" y="3456"/>
              <a:ext cx="4417" cy="388"/>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The spiritual being represented by the serpent was originally created with a good purpose, but later fell and became Satan.</a:t>
              </a:r>
            </a:p>
          </p:txBody>
        </p:sp>
        <p:sp>
          <p:nvSpPr>
            <p:cNvPr id="326702" name="Text Box 46"/>
            <p:cNvSpPr txBox="1">
              <a:spLocks noChangeArrowheads="1"/>
            </p:cNvSpPr>
            <p:nvPr/>
          </p:nvSpPr>
          <p:spPr bwMode="auto">
            <a:xfrm>
              <a:off x="452" y="3446"/>
              <a:ext cx="240" cy="365"/>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62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17" name="Text Box 12"/>
          <p:cNvSpPr txBox="1">
            <a:spLocks noChangeArrowheads="1"/>
          </p:cNvSpPr>
          <p:nvPr/>
        </p:nvSpPr>
        <p:spPr bwMode="auto">
          <a:xfrm>
            <a:off x="457200" y="152400"/>
            <a:ext cx="4138613" cy="523220"/>
          </a:xfrm>
          <a:prstGeom prst="rect">
            <a:avLst/>
          </a:prstGeom>
          <a:noFill/>
          <a:ln w="9525">
            <a:noFill/>
            <a:miter lim="800000"/>
            <a:headEnd/>
            <a:tailEnd/>
          </a:ln>
          <a:effectLst>
            <a:outerShdw dist="12700" dir="2700000" algn="ctr" rotWithShape="0">
              <a:schemeClr val="bg1"/>
            </a:outerShdw>
          </a:effectLst>
        </p:spPr>
        <p:txBody>
          <a:bodyPr>
            <a:spAutoFit/>
          </a:bodyPr>
          <a:lstStyle/>
          <a:p>
            <a:r>
              <a:rPr lang="en-US" sz="2800" b="0" u="sng" dirty="0">
                <a:solidFill>
                  <a:srgbClr val="000099"/>
                </a:solidFill>
                <a:effectLst/>
                <a:latin typeface="Impact" pitchFamily="34" charset="0"/>
              </a:rPr>
              <a:t>The Identity of the Serpent</a:t>
            </a:r>
          </a:p>
        </p:txBody>
      </p:sp>
      <p:pic>
        <p:nvPicPr>
          <p:cNvPr id="13" name="Picture 12" descr="Bible handwritten in Latin,  England. Written in Belgium in 1407 AD._ PD 11.jpg"/>
          <p:cNvPicPr>
            <a:picLocks noChangeAspect="1"/>
          </p:cNvPicPr>
          <p:nvPr/>
        </p:nvPicPr>
        <p:blipFill>
          <a:blip r:embed="rId3" cstate="print">
            <a:clrChange>
              <a:clrFrom>
                <a:srgbClr val="F88A09"/>
              </a:clrFrom>
              <a:clrTo>
                <a:srgbClr val="F88A09">
                  <a:alpha val="0"/>
                </a:srgbClr>
              </a:clrTo>
            </a:clrChange>
            <a:lum bright="40000" contrast="-40000"/>
          </a:blip>
          <a:stretch>
            <a:fillRect/>
          </a:stretch>
        </p:blipFill>
        <p:spPr>
          <a:xfrm>
            <a:off x="862729" y="3810000"/>
            <a:ext cx="2033743" cy="1143000"/>
          </a:xfrm>
          <a:prstGeom prst="rect">
            <a:avLst/>
          </a:prstGeom>
        </p:spPr>
      </p:pic>
      <p:sp>
        <p:nvSpPr>
          <p:cNvPr id="14" name="Text Box 3"/>
          <p:cNvSpPr txBox="1">
            <a:spLocks noChangeArrowheads="1"/>
          </p:cNvSpPr>
          <p:nvPr/>
        </p:nvSpPr>
        <p:spPr bwMode="auto">
          <a:xfrm>
            <a:off x="990600" y="4495800"/>
            <a:ext cx="1905000" cy="523220"/>
          </a:xfrm>
          <a:prstGeom prst="rect">
            <a:avLst/>
          </a:prstGeom>
          <a:noFill/>
          <a:ln w="9525" algn="ctr">
            <a:noFill/>
            <a:miter lim="800000"/>
            <a:headEnd/>
            <a:tailEnd/>
          </a:ln>
          <a:effectLst>
            <a:outerShdw dist="12700" dir="2700000" algn="ctr" rotWithShape="0">
              <a:schemeClr val="bg1"/>
            </a:outerShdw>
          </a:effectLst>
        </p:spPr>
        <p:txBody>
          <a:bodyPr wrap="square">
            <a:spAutoFit/>
          </a:bodyPr>
          <a:lstStyle/>
          <a:p>
            <a:pPr algn="ctr"/>
            <a:r>
              <a:rPr lang="en-US" sz="2800" dirty="0">
                <a:ln w="3175">
                  <a:solidFill>
                    <a:srgbClr val="000099"/>
                  </a:solidFill>
                </a:ln>
                <a:solidFill>
                  <a:srgbClr val="000099"/>
                </a:solidFill>
                <a:effectLst/>
                <a:latin typeface="Palatino Linotype" pitchFamily="18" charset="0"/>
              </a:rPr>
              <a:t>Gen. 3:4-5</a:t>
            </a: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rgbClr val="FFE0C1"/>
            </a:gs>
            <a:gs pos="100000">
              <a:schemeClr val="bg1"/>
            </a:gs>
          </a:gsLst>
          <a:lin ang="5400000" scaled="1"/>
          <a:tileRect/>
        </a:gradFill>
        <a:effectLst/>
      </p:bgPr>
    </p:bg>
    <p:spTree>
      <p:nvGrpSpPr>
        <p:cNvPr id="1" name=""/>
        <p:cNvGrpSpPr/>
        <p:nvPr/>
      </p:nvGrpSpPr>
      <p:grpSpPr>
        <a:xfrm>
          <a:off x="0" y="0"/>
          <a:ext cx="0" cy="0"/>
          <a:chOff x="0" y="0"/>
          <a:chExt cx="0" cy="0"/>
        </a:xfrm>
      </p:grpSpPr>
      <p:pic>
        <p:nvPicPr>
          <p:cNvPr id="23" name="Picture 22" descr="Bible handwritten in Latin,  England. Written in Belgium in 1407 AD._ PD 11.jpg"/>
          <p:cNvPicPr>
            <a:picLocks noChangeAspect="1"/>
          </p:cNvPicPr>
          <p:nvPr/>
        </p:nvPicPr>
        <p:blipFill>
          <a:blip r:embed="rId3" cstate="print">
            <a:clrChange>
              <a:clrFrom>
                <a:srgbClr val="F88A09"/>
              </a:clrFrom>
              <a:clrTo>
                <a:srgbClr val="F88A09">
                  <a:alpha val="0"/>
                </a:srgbClr>
              </a:clrTo>
            </a:clrChange>
            <a:lum bright="40000" contrast="-40000"/>
          </a:blip>
          <a:stretch>
            <a:fillRect/>
          </a:stretch>
        </p:blipFill>
        <p:spPr>
          <a:xfrm>
            <a:off x="862729" y="3810000"/>
            <a:ext cx="2033743" cy="1143000"/>
          </a:xfrm>
          <a:prstGeom prst="rect">
            <a:avLst/>
          </a:prstGeom>
        </p:spPr>
      </p:pic>
      <p:sp>
        <p:nvSpPr>
          <p:cNvPr id="24" name="Text Box 3"/>
          <p:cNvSpPr txBox="1">
            <a:spLocks noChangeArrowheads="1"/>
          </p:cNvSpPr>
          <p:nvPr/>
        </p:nvSpPr>
        <p:spPr bwMode="auto">
          <a:xfrm>
            <a:off x="990600" y="4495800"/>
            <a:ext cx="1905000" cy="523220"/>
          </a:xfrm>
          <a:prstGeom prst="rect">
            <a:avLst/>
          </a:prstGeom>
          <a:noFill/>
          <a:ln w="9525" algn="ctr">
            <a:noFill/>
            <a:miter lim="800000"/>
            <a:headEnd/>
            <a:tailEnd/>
          </a:ln>
          <a:effectLst>
            <a:outerShdw dist="12700" dir="2700000" algn="ctr" rotWithShape="0">
              <a:schemeClr val="bg1"/>
            </a:outerShdw>
          </a:effectLst>
        </p:spPr>
        <p:txBody>
          <a:bodyPr wrap="square">
            <a:spAutoFit/>
          </a:bodyPr>
          <a:lstStyle/>
          <a:p>
            <a:pPr algn="ctr"/>
            <a:r>
              <a:rPr lang="en-US" sz="2800" dirty="0">
                <a:ln w="3175">
                  <a:solidFill>
                    <a:srgbClr val="000099"/>
                  </a:solidFill>
                </a:ln>
                <a:solidFill>
                  <a:srgbClr val="000099"/>
                </a:solidFill>
                <a:effectLst/>
                <a:latin typeface="Palatino Linotype" pitchFamily="18" charset="0"/>
              </a:rPr>
              <a:t>Gen. 3:4-5</a:t>
            </a:r>
          </a:p>
        </p:txBody>
      </p:sp>
      <p:grpSp>
        <p:nvGrpSpPr>
          <p:cNvPr id="2" name="Group 268"/>
          <p:cNvGrpSpPr>
            <a:grpSpLocks/>
          </p:cNvGrpSpPr>
          <p:nvPr/>
        </p:nvGrpSpPr>
        <p:grpSpPr bwMode="auto">
          <a:xfrm>
            <a:off x="1143000" y="1143000"/>
            <a:ext cx="1493838" cy="2514600"/>
            <a:chOff x="720" y="720"/>
            <a:chExt cx="941" cy="1584"/>
          </a:xfrm>
        </p:grpSpPr>
        <p:sp>
          <p:nvSpPr>
            <p:cNvPr id="327931" name="Freeform 251"/>
            <p:cNvSpPr>
              <a:spLocks/>
            </p:cNvSpPr>
            <p:nvPr/>
          </p:nvSpPr>
          <p:spPr bwMode="auto">
            <a:xfrm>
              <a:off x="751" y="749"/>
              <a:ext cx="910" cy="1555"/>
            </a:xfrm>
            <a:custGeom>
              <a:avLst/>
              <a:gdLst/>
              <a:ahLst/>
              <a:cxnLst>
                <a:cxn ang="0">
                  <a:pos x="2136" y="111"/>
                </a:cxn>
                <a:cxn ang="0">
                  <a:pos x="2115" y="144"/>
                </a:cxn>
                <a:cxn ang="0">
                  <a:pos x="2049" y="197"/>
                </a:cxn>
                <a:cxn ang="0">
                  <a:pos x="1872" y="328"/>
                </a:cxn>
                <a:cxn ang="0">
                  <a:pos x="1669" y="383"/>
                </a:cxn>
                <a:cxn ang="0">
                  <a:pos x="1568" y="368"/>
                </a:cxn>
                <a:cxn ang="0">
                  <a:pos x="1507" y="384"/>
                </a:cxn>
                <a:cxn ang="0">
                  <a:pos x="1365" y="399"/>
                </a:cxn>
                <a:cxn ang="0">
                  <a:pos x="974" y="368"/>
                </a:cxn>
                <a:cxn ang="0">
                  <a:pos x="603" y="423"/>
                </a:cxn>
                <a:cxn ang="0">
                  <a:pos x="451" y="685"/>
                </a:cxn>
                <a:cxn ang="0">
                  <a:pos x="531" y="956"/>
                </a:cxn>
                <a:cxn ang="0">
                  <a:pos x="790" y="1135"/>
                </a:cxn>
                <a:cxn ang="0">
                  <a:pos x="1139" y="1277"/>
                </a:cxn>
                <a:cxn ang="0">
                  <a:pos x="1488" y="1421"/>
                </a:cxn>
                <a:cxn ang="0">
                  <a:pos x="1803" y="1637"/>
                </a:cxn>
                <a:cxn ang="0">
                  <a:pos x="2051" y="1938"/>
                </a:cxn>
                <a:cxn ang="0">
                  <a:pos x="2177" y="2349"/>
                </a:cxn>
                <a:cxn ang="0">
                  <a:pos x="2193" y="2876"/>
                </a:cxn>
                <a:cxn ang="0">
                  <a:pos x="2056" y="3389"/>
                </a:cxn>
                <a:cxn ang="0">
                  <a:pos x="1534" y="3976"/>
                </a:cxn>
                <a:cxn ang="0">
                  <a:pos x="691" y="4088"/>
                </a:cxn>
                <a:cxn ang="0">
                  <a:pos x="190" y="3589"/>
                </a:cxn>
                <a:cxn ang="0">
                  <a:pos x="197" y="3309"/>
                </a:cxn>
                <a:cxn ang="0">
                  <a:pos x="320" y="3045"/>
                </a:cxn>
                <a:cxn ang="0">
                  <a:pos x="494" y="2821"/>
                </a:cxn>
                <a:cxn ang="0">
                  <a:pos x="632" y="2570"/>
                </a:cxn>
                <a:cxn ang="0">
                  <a:pos x="614" y="2266"/>
                </a:cxn>
                <a:cxn ang="0">
                  <a:pos x="408" y="1922"/>
                </a:cxn>
                <a:cxn ang="0">
                  <a:pos x="96" y="1640"/>
                </a:cxn>
                <a:cxn ang="0">
                  <a:pos x="3" y="1570"/>
                </a:cxn>
                <a:cxn ang="0">
                  <a:pos x="0" y="1552"/>
                </a:cxn>
                <a:cxn ang="0">
                  <a:pos x="8" y="1536"/>
                </a:cxn>
                <a:cxn ang="0">
                  <a:pos x="32" y="1533"/>
                </a:cxn>
                <a:cxn ang="0">
                  <a:pos x="56" y="1538"/>
                </a:cxn>
                <a:cxn ang="0">
                  <a:pos x="270" y="1621"/>
                </a:cxn>
                <a:cxn ang="0">
                  <a:pos x="525" y="1780"/>
                </a:cxn>
                <a:cxn ang="0">
                  <a:pos x="739" y="2039"/>
                </a:cxn>
                <a:cxn ang="0">
                  <a:pos x="880" y="2450"/>
                </a:cxn>
                <a:cxn ang="0">
                  <a:pos x="795" y="2876"/>
                </a:cxn>
                <a:cxn ang="0">
                  <a:pos x="600" y="3154"/>
                </a:cxn>
                <a:cxn ang="0">
                  <a:pos x="504" y="3429"/>
                </a:cxn>
                <a:cxn ang="0">
                  <a:pos x="693" y="3716"/>
                </a:cxn>
                <a:cxn ang="0">
                  <a:pos x="1113" y="3783"/>
                </a:cxn>
                <a:cxn ang="0">
                  <a:pos x="1501" y="3556"/>
                </a:cxn>
                <a:cxn ang="0">
                  <a:pos x="1720" y="3165"/>
                </a:cxn>
                <a:cxn ang="0">
                  <a:pos x="1811" y="2736"/>
                </a:cxn>
                <a:cxn ang="0">
                  <a:pos x="1699" y="2196"/>
                </a:cxn>
                <a:cxn ang="0">
                  <a:pos x="1088" y="1730"/>
                </a:cxn>
                <a:cxn ang="0">
                  <a:pos x="353" y="1378"/>
                </a:cxn>
                <a:cxn ang="0">
                  <a:pos x="67" y="954"/>
                </a:cxn>
                <a:cxn ang="0">
                  <a:pos x="57" y="552"/>
                </a:cxn>
                <a:cxn ang="0">
                  <a:pos x="241" y="197"/>
                </a:cxn>
                <a:cxn ang="0">
                  <a:pos x="550" y="37"/>
                </a:cxn>
                <a:cxn ang="0">
                  <a:pos x="896" y="24"/>
                </a:cxn>
                <a:cxn ang="0">
                  <a:pos x="1134" y="84"/>
                </a:cxn>
                <a:cxn ang="0">
                  <a:pos x="1344" y="136"/>
                </a:cxn>
                <a:cxn ang="0">
                  <a:pos x="1544" y="90"/>
                </a:cxn>
                <a:cxn ang="0">
                  <a:pos x="1763" y="0"/>
                </a:cxn>
                <a:cxn ang="0">
                  <a:pos x="2011" y="12"/>
                </a:cxn>
                <a:cxn ang="0">
                  <a:pos x="2085" y="31"/>
                </a:cxn>
                <a:cxn ang="0">
                  <a:pos x="2118" y="52"/>
                </a:cxn>
                <a:cxn ang="0">
                  <a:pos x="2137" y="77"/>
                </a:cxn>
              </a:cxnLst>
              <a:rect l="0" t="0" r="r" b="b"/>
              <a:pathLst>
                <a:path w="2201" h="4125">
                  <a:moveTo>
                    <a:pt x="2136" y="77"/>
                  </a:moveTo>
                  <a:lnTo>
                    <a:pt x="2137" y="88"/>
                  </a:lnTo>
                  <a:lnTo>
                    <a:pt x="2137" y="100"/>
                  </a:lnTo>
                  <a:lnTo>
                    <a:pt x="2136" y="111"/>
                  </a:lnTo>
                  <a:lnTo>
                    <a:pt x="2131" y="120"/>
                  </a:lnTo>
                  <a:lnTo>
                    <a:pt x="2128" y="128"/>
                  </a:lnTo>
                  <a:lnTo>
                    <a:pt x="2121" y="136"/>
                  </a:lnTo>
                  <a:lnTo>
                    <a:pt x="2115" y="144"/>
                  </a:lnTo>
                  <a:lnTo>
                    <a:pt x="2109" y="152"/>
                  </a:lnTo>
                  <a:lnTo>
                    <a:pt x="2101" y="159"/>
                  </a:lnTo>
                  <a:lnTo>
                    <a:pt x="2093" y="164"/>
                  </a:lnTo>
                  <a:lnTo>
                    <a:pt x="2049" y="197"/>
                  </a:lnTo>
                  <a:lnTo>
                    <a:pt x="2006" y="232"/>
                  </a:lnTo>
                  <a:lnTo>
                    <a:pt x="1961" y="266"/>
                  </a:lnTo>
                  <a:lnTo>
                    <a:pt x="1917" y="300"/>
                  </a:lnTo>
                  <a:lnTo>
                    <a:pt x="1872" y="328"/>
                  </a:lnTo>
                  <a:lnTo>
                    <a:pt x="1824" y="354"/>
                  </a:lnTo>
                  <a:lnTo>
                    <a:pt x="1774" y="372"/>
                  </a:lnTo>
                  <a:lnTo>
                    <a:pt x="1723" y="383"/>
                  </a:lnTo>
                  <a:lnTo>
                    <a:pt x="1669" y="383"/>
                  </a:lnTo>
                  <a:lnTo>
                    <a:pt x="1613" y="373"/>
                  </a:lnTo>
                  <a:lnTo>
                    <a:pt x="1598" y="368"/>
                  </a:lnTo>
                  <a:lnTo>
                    <a:pt x="1582" y="367"/>
                  </a:lnTo>
                  <a:lnTo>
                    <a:pt x="1568" y="368"/>
                  </a:lnTo>
                  <a:lnTo>
                    <a:pt x="1552" y="372"/>
                  </a:lnTo>
                  <a:lnTo>
                    <a:pt x="1537" y="375"/>
                  </a:lnTo>
                  <a:lnTo>
                    <a:pt x="1523" y="380"/>
                  </a:lnTo>
                  <a:lnTo>
                    <a:pt x="1507" y="384"/>
                  </a:lnTo>
                  <a:lnTo>
                    <a:pt x="1493" y="388"/>
                  </a:lnTo>
                  <a:lnTo>
                    <a:pt x="1477" y="389"/>
                  </a:lnTo>
                  <a:lnTo>
                    <a:pt x="1461" y="388"/>
                  </a:lnTo>
                  <a:lnTo>
                    <a:pt x="1365" y="399"/>
                  </a:lnTo>
                  <a:lnTo>
                    <a:pt x="1267" y="399"/>
                  </a:lnTo>
                  <a:lnTo>
                    <a:pt x="1169" y="391"/>
                  </a:lnTo>
                  <a:lnTo>
                    <a:pt x="1072" y="380"/>
                  </a:lnTo>
                  <a:lnTo>
                    <a:pt x="974" y="368"/>
                  </a:lnTo>
                  <a:lnTo>
                    <a:pt x="878" y="364"/>
                  </a:lnTo>
                  <a:lnTo>
                    <a:pt x="784" y="368"/>
                  </a:lnTo>
                  <a:lnTo>
                    <a:pt x="693" y="386"/>
                  </a:lnTo>
                  <a:lnTo>
                    <a:pt x="603" y="423"/>
                  </a:lnTo>
                  <a:lnTo>
                    <a:pt x="518" y="480"/>
                  </a:lnTo>
                  <a:lnTo>
                    <a:pt x="483" y="546"/>
                  </a:lnTo>
                  <a:lnTo>
                    <a:pt x="461" y="615"/>
                  </a:lnTo>
                  <a:lnTo>
                    <a:pt x="451" y="685"/>
                  </a:lnTo>
                  <a:lnTo>
                    <a:pt x="454" y="757"/>
                  </a:lnTo>
                  <a:lnTo>
                    <a:pt x="469" y="826"/>
                  </a:lnTo>
                  <a:lnTo>
                    <a:pt x="494" y="893"/>
                  </a:lnTo>
                  <a:lnTo>
                    <a:pt x="531" y="956"/>
                  </a:lnTo>
                  <a:lnTo>
                    <a:pt x="579" y="1012"/>
                  </a:lnTo>
                  <a:lnTo>
                    <a:pt x="637" y="1058"/>
                  </a:lnTo>
                  <a:lnTo>
                    <a:pt x="705" y="1096"/>
                  </a:lnTo>
                  <a:lnTo>
                    <a:pt x="790" y="1135"/>
                  </a:lnTo>
                  <a:lnTo>
                    <a:pt x="878" y="1172"/>
                  </a:lnTo>
                  <a:lnTo>
                    <a:pt x="965" y="1208"/>
                  </a:lnTo>
                  <a:lnTo>
                    <a:pt x="1053" y="1244"/>
                  </a:lnTo>
                  <a:lnTo>
                    <a:pt x="1139" y="1277"/>
                  </a:lnTo>
                  <a:lnTo>
                    <a:pt x="1227" y="1312"/>
                  </a:lnTo>
                  <a:lnTo>
                    <a:pt x="1315" y="1348"/>
                  </a:lnTo>
                  <a:lnTo>
                    <a:pt x="1401" y="1383"/>
                  </a:lnTo>
                  <a:lnTo>
                    <a:pt x="1488" y="1421"/>
                  </a:lnTo>
                  <a:lnTo>
                    <a:pt x="1574" y="1461"/>
                  </a:lnTo>
                  <a:lnTo>
                    <a:pt x="1653" y="1516"/>
                  </a:lnTo>
                  <a:lnTo>
                    <a:pt x="1729" y="1575"/>
                  </a:lnTo>
                  <a:lnTo>
                    <a:pt x="1803" y="1637"/>
                  </a:lnTo>
                  <a:lnTo>
                    <a:pt x="1873" y="1704"/>
                  </a:lnTo>
                  <a:lnTo>
                    <a:pt x="1939" y="1778"/>
                  </a:lnTo>
                  <a:lnTo>
                    <a:pt x="1998" y="1855"/>
                  </a:lnTo>
                  <a:lnTo>
                    <a:pt x="2051" y="1938"/>
                  </a:lnTo>
                  <a:lnTo>
                    <a:pt x="2096" y="2026"/>
                  </a:lnTo>
                  <a:lnTo>
                    <a:pt x="2131" y="2119"/>
                  </a:lnTo>
                  <a:lnTo>
                    <a:pt x="2155" y="2220"/>
                  </a:lnTo>
                  <a:lnTo>
                    <a:pt x="2177" y="2349"/>
                  </a:lnTo>
                  <a:lnTo>
                    <a:pt x="2193" y="2480"/>
                  </a:lnTo>
                  <a:lnTo>
                    <a:pt x="2201" y="2612"/>
                  </a:lnTo>
                  <a:lnTo>
                    <a:pt x="2201" y="2744"/>
                  </a:lnTo>
                  <a:lnTo>
                    <a:pt x="2193" y="2876"/>
                  </a:lnTo>
                  <a:lnTo>
                    <a:pt x="2174" y="3007"/>
                  </a:lnTo>
                  <a:lnTo>
                    <a:pt x="2147" y="3135"/>
                  </a:lnTo>
                  <a:lnTo>
                    <a:pt x="2107" y="3263"/>
                  </a:lnTo>
                  <a:lnTo>
                    <a:pt x="2056" y="3389"/>
                  </a:lnTo>
                  <a:lnTo>
                    <a:pt x="1992" y="3512"/>
                  </a:lnTo>
                  <a:lnTo>
                    <a:pt x="1875" y="3695"/>
                  </a:lnTo>
                  <a:lnTo>
                    <a:pt x="1718" y="3852"/>
                  </a:lnTo>
                  <a:lnTo>
                    <a:pt x="1534" y="3976"/>
                  </a:lnTo>
                  <a:lnTo>
                    <a:pt x="1329" y="4066"/>
                  </a:lnTo>
                  <a:lnTo>
                    <a:pt x="1113" y="4117"/>
                  </a:lnTo>
                  <a:lnTo>
                    <a:pt x="897" y="4125"/>
                  </a:lnTo>
                  <a:lnTo>
                    <a:pt x="691" y="4088"/>
                  </a:lnTo>
                  <a:lnTo>
                    <a:pt x="501" y="3999"/>
                  </a:lnTo>
                  <a:lnTo>
                    <a:pt x="339" y="3858"/>
                  </a:lnTo>
                  <a:lnTo>
                    <a:pt x="216" y="3656"/>
                  </a:lnTo>
                  <a:lnTo>
                    <a:pt x="190" y="3589"/>
                  </a:lnTo>
                  <a:lnTo>
                    <a:pt x="177" y="3520"/>
                  </a:lnTo>
                  <a:lnTo>
                    <a:pt x="176" y="3450"/>
                  </a:lnTo>
                  <a:lnTo>
                    <a:pt x="182" y="3380"/>
                  </a:lnTo>
                  <a:lnTo>
                    <a:pt x="197" y="3309"/>
                  </a:lnTo>
                  <a:lnTo>
                    <a:pt x="219" y="3240"/>
                  </a:lnTo>
                  <a:lnTo>
                    <a:pt x="248" y="3173"/>
                  </a:lnTo>
                  <a:lnTo>
                    <a:pt x="281" y="3108"/>
                  </a:lnTo>
                  <a:lnTo>
                    <a:pt x="320" y="3045"/>
                  </a:lnTo>
                  <a:lnTo>
                    <a:pt x="361" y="2986"/>
                  </a:lnTo>
                  <a:lnTo>
                    <a:pt x="405" y="2933"/>
                  </a:lnTo>
                  <a:lnTo>
                    <a:pt x="449" y="2879"/>
                  </a:lnTo>
                  <a:lnTo>
                    <a:pt x="494" y="2821"/>
                  </a:lnTo>
                  <a:lnTo>
                    <a:pt x="536" y="2760"/>
                  </a:lnTo>
                  <a:lnTo>
                    <a:pt x="574" y="2700"/>
                  </a:lnTo>
                  <a:lnTo>
                    <a:pt x="606" y="2636"/>
                  </a:lnTo>
                  <a:lnTo>
                    <a:pt x="632" y="2570"/>
                  </a:lnTo>
                  <a:lnTo>
                    <a:pt x="646" y="2503"/>
                  </a:lnTo>
                  <a:lnTo>
                    <a:pt x="649" y="2434"/>
                  </a:lnTo>
                  <a:lnTo>
                    <a:pt x="640" y="2364"/>
                  </a:lnTo>
                  <a:lnTo>
                    <a:pt x="614" y="2266"/>
                  </a:lnTo>
                  <a:lnTo>
                    <a:pt x="576" y="2173"/>
                  </a:lnTo>
                  <a:lnTo>
                    <a:pt x="529" y="2085"/>
                  </a:lnTo>
                  <a:lnTo>
                    <a:pt x="472" y="2002"/>
                  </a:lnTo>
                  <a:lnTo>
                    <a:pt x="408" y="1922"/>
                  </a:lnTo>
                  <a:lnTo>
                    <a:pt x="337" y="1847"/>
                  </a:lnTo>
                  <a:lnTo>
                    <a:pt x="261" y="1775"/>
                  </a:lnTo>
                  <a:lnTo>
                    <a:pt x="181" y="1706"/>
                  </a:lnTo>
                  <a:lnTo>
                    <a:pt x="96" y="1640"/>
                  </a:lnTo>
                  <a:lnTo>
                    <a:pt x="9" y="1580"/>
                  </a:lnTo>
                  <a:lnTo>
                    <a:pt x="8" y="1576"/>
                  </a:lnTo>
                  <a:lnTo>
                    <a:pt x="5" y="1573"/>
                  </a:lnTo>
                  <a:lnTo>
                    <a:pt x="3" y="1570"/>
                  </a:lnTo>
                  <a:lnTo>
                    <a:pt x="1" y="1565"/>
                  </a:lnTo>
                  <a:lnTo>
                    <a:pt x="1" y="1562"/>
                  </a:lnTo>
                  <a:lnTo>
                    <a:pt x="0" y="1557"/>
                  </a:lnTo>
                  <a:lnTo>
                    <a:pt x="0" y="1552"/>
                  </a:lnTo>
                  <a:lnTo>
                    <a:pt x="1" y="1549"/>
                  </a:lnTo>
                  <a:lnTo>
                    <a:pt x="1" y="1544"/>
                  </a:lnTo>
                  <a:lnTo>
                    <a:pt x="3" y="1541"/>
                  </a:lnTo>
                  <a:lnTo>
                    <a:pt x="8" y="1536"/>
                  </a:lnTo>
                  <a:lnTo>
                    <a:pt x="14" y="1535"/>
                  </a:lnTo>
                  <a:lnTo>
                    <a:pt x="19" y="1533"/>
                  </a:lnTo>
                  <a:lnTo>
                    <a:pt x="25" y="1533"/>
                  </a:lnTo>
                  <a:lnTo>
                    <a:pt x="32" y="1533"/>
                  </a:lnTo>
                  <a:lnTo>
                    <a:pt x="37" y="1535"/>
                  </a:lnTo>
                  <a:lnTo>
                    <a:pt x="43" y="1536"/>
                  </a:lnTo>
                  <a:lnTo>
                    <a:pt x="49" y="1536"/>
                  </a:lnTo>
                  <a:lnTo>
                    <a:pt x="56" y="1538"/>
                  </a:lnTo>
                  <a:lnTo>
                    <a:pt x="62" y="1538"/>
                  </a:lnTo>
                  <a:lnTo>
                    <a:pt x="133" y="1564"/>
                  </a:lnTo>
                  <a:lnTo>
                    <a:pt x="201" y="1591"/>
                  </a:lnTo>
                  <a:lnTo>
                    <a:pt x="270" y="1621"/>
                  </a:lnTo>
                  <a:lnTo>
                    <a:pt x="337" y="1655"/>
                  </a:lnTo>
                  <a:lnTo>
                    <a:pt x="403" y="1693"/>
                  </a:lnTo>
                  <a:lnTo>
                    <a:pt x="465" y="1733"/>
                  </a:lnTo>
                  <a:lnTo>
                    <a:pt x="525" y="1780"/>
                  </a:lnTo>
                  <a:lnTo>
                    <a:pt x="581" y="1829"/>
                  </a:lnTo>
                  <a:lnTo>
                    <a:pt x="632" y="1885"/>
                  </a:lnTo>
                  <a:lnTo>
                    <a:pt x="678" y="1948"/>
                  </a:lnTo>
                  <a:lnTo>
                    <a:pt x="739" y="2039"/>
                  </a:lnTo>
                  <a:lnTo>
                    <a:pt x="790" y="2135"/>
                  </a:lnTo>
                  <a:lnTo>
                    <a:pt x="832" y="2237"/>
                  </a:lnTo>
                  <a:lnTo>
                    <a:pt x="862" y="2343"/>
                  </a:lnTo>
                  <a:lnTo>
                    <a:pt x="880" y="2450"/>
                  </a:lnTo>
                  <a:lnTo>
                    <a:pt x="883" y="2559"/>
                  </a:lnTo>
                  <a:lnTo>
                    <a:pt x="870" y="2666"/>
                  </a:lnTo>
                  <a:lnTo>
                    <a:pt x="841" y="2773"/>
                  </a:lnTo>
                  <a:lnTo>
                    <a:pt x="795" y="2876"/>
                  </a:lnTo>
                  <a:lnTo>
                    <a:pt x="729" y="2973"/>
                  </a:lnTo>
                  <a:lnTo>
                    <a:pt x="688" y="3029"/>
                  </a:lnTo>
                  <a:lnTo>
                    <a:pt x="643" y="3090"/>
                  </a:lnTo>
                  <a:lnTo>
                    <a:pt x="600" y="3154"/>
                  </a:lnTo>
                  <a:lnTo>
                    <a:pt x="561" y="3221"/>
                  </a:lnTo>
                  <a:lnTo>
                    <a:pt x="529" y="3290"/>
                  </a:lnTo>
                  <a:lnTo>
                    <a:pt x="510" y="3359"/>
                  </a:lnTo>
                  <a:lnTo>
                    <a:pt x="504" y="3429"/>
                  </a:lnTo>
                  <a:lnTo>
                    <a:pt x="515" y="3500"/>
                  </a:lnTo>
                  <a:lnTo>
                    <a:pt x="545" y="3570"/>
                  </a:lnTo>
                  <a:lnTo>
                    <a:pt x="601" y="3637"/>
                  </a:lnTo>
                  <a:lnTo>
                    <a:pt x="693" y="3716"/>
                  </a:lnTo>
                  <a:lnTo>
                    <a:pt x="790" y="3768"/>
                  </a:lnTo>
                  <a:lnTo>
                    <a:pt x="896" y="3794"/>
                  </a:lnTo>
                  <a:lnTo>
                    <a:pt x="1005" y="3799"/>
                  </a:lnTo>
                  <a:lnTo>
                    <a:pt x="1113" y="3783"/>
                  </a:lnTo>
                  <a:lnTo>
                    <a:pt x="1219" y="3748"/>
                  </a:lnTo>
                  <a:lnTo>
                    <a:pt x="1321" y="3698"/>
                  </a:lnTo>
                  <a:lnTo>
                    <a:pt x="1416" y="3632"/>
                  </a:lnTo>
                  <a:lnTo>
                    <a:pt x="1501" y="3556"/>
                  </a:lnTo>
                  <a:lnTo>
                    <a:pt x="1571" y="3469"/>
                  </a:lnTo>
                  <a:lnTo>
                    <a:pt x="1627" y="3370"/>
                  </a:lnTo>
                  <a:lnTo>
                    <a:pt x="1677" y="3269"/>
                  </a:lnTo>
                  <a:lnTo>
                    <a:pt x="1720" y="3165"/>
                  </a:lnTo>
                  <a:lnTo>
                    <a:pt x="1755" y="3060"/>
                  </a:lnTo>
                  <a:lnTo>
                    <a:pt x="1784" y="2954"/>
                  </a:lnTo>
                  <a:lnTo>
                    <a:pt x="1803" y="2845"/>
                  </a:lnTo>
                  <a:lnTo>
                    <a:pt x="1811" y="2736"/>
                  </a:lnTo>
                  <a:lnTo>
                    <a:pt x="1811" y="2628"/>
                  </a:lnTo>
                  <a:lnTo>
                    <a:pt x="1798" y="2517"/>
                  </a:lnTo>
                  <a:lnTo>
                    <a:pt x="1776" y="2408"/>
                  </a:lnTo>
                  <a:lnTo>
                    <a:pt x="1699" y="2196"/>
                  </a:lnTo>
                  <a:lnTo>
                    <a:pt x="1585" y="2032"/>
                  </a:lnTo>
                  <a:lnTo>
                    <a:pt x="1440" y="1908"/>
                  </a:lnTo>
                  <a:lnTo>
                    <a:pt x="1272" y="1810"/>
                  </a:lnTo>
                  <a:lnTo>
                    <a:pt x="1088" y="1730"/>
                  </a:lnTo>
                  <a:lnTo>
                    <a:pt x="896" y="1656"/>
                  </a:lnTo>
                  <a:lnTo>
                    <a:pt x="705" y="1581"/>
                  </a:lnTo>
                  <a:lnTo>
                    <a:pt x="521" y="1492"/>
                  </a:lnTo>
                  <a:lnTo>
                    <a:pt x="353" y="1378"/>
                  </a:lnTo>
                  <a:lnTo>
                    <a:pt x="209" y="1231"/>
                  </a:lnTo>
                  <a:lnTo>
                    <a:pt x="149" y="1143"/>
                  </a:lnTo>
                  <a:lnTo>
                    <a:pt x="102" y="1052"/>
                  </a:lnTo>
                  <a:lnTo>
                    <a:pt x="67" y="954"/>
                  </a:lnTo>
                  <a:lnTo>
                    <a:pt x="46" y="855"/>
                  </a:lnTo>
                  <a:lnTo>
                    <a:pt x="38" y="754"/>
                  </a:lnTo>
                  <a:lnTo>
                    <a:pt x="41" y="652"/>
                  </a:lnTo>
                  <a:lnTo>
                    <a:pt x="57" y="552"/>
                  </a:lnTo>
                  <a:lnTo>
                    <a:pt x="85" y="453"/>
                  </a:lnTo>
                  <a:lnTo>
                    <a:pt x="125" y="360"/>
                  </a:lnTo>
                  <a:lnTo>
                    <a:pt x="176" y="271"/>
                  </a:lnTo>
                  <a:lnTo>
                    <a:pt x="241" y="197"/>
                  </a:lnTo>
                  <a:lnTo>
                    <a:pt x="312" y="140"/>
                  </a:lnTo>
                  <a:lnTo>
                    <a:pt x="387" y="93"/>
                  </a:lnTo>
                  <a:lnTo>
                    <a:pt x="467" y="60"/>
                  </a:lnTo>
                  <a:lnTo>
                    <a:pt x="550" y="37"/>
                  </a:lnTo>
                  <a:lnTo>
                    <a:pt x="635" y="23"/>
                  </a:lnTo>
                  <a:lnTo>
                    <a:pt x="723" y="16"/>
                  </a:lnTo>
                  <a:lnTo>
                    <a:pt x="809" y="18"/>
                  </a:lnTo>
                  <a:lnTo>
                    <a:pt x="896" y="24"/>
                  </a:lnTo>
                  <a:lnTo>
                    <a:pt x="981" y="34"/>
                  </a:lnTo>
                  <a:lnTo>
                    <a:pt x="1032" y="50"/>
                  </a:lnTo>
                  <a:lnTo>
                    <a:pt x="1083" y="68"/>
                  </a:lnTo>
                  <a:lnTo>
                    <a:pt x="1134" y="84"/>
                  </a:lnTo>
                  <a:lnTo>
                    <a:pt x="1187" y="98"/>
                  </a:lnTo>
                  <a:lnTo>
                    <a:pt x="1240" y="112"/>
                  </a:lnTo>
                  <a:lnTo>
                    <a:pt x="1291" y="125"/>
                  </a:lnTo>
                  <a:lnTo>
                    <a:pt x="1344" y="136"/>
                  </a:lnTo>
                  <a:lnTo>
                    <a:pt x="1397" y="143"/>
                  </a:lnTo>
                  <a:lnTo>
                    <a:pt x="1449" y="148"/>
                  </a:lnTo>
                  <a:lnTo>
                    <a:pt x="1502" y="148"/>
                  </a:lnTo>
                  <a:lnTo>
                    <a:pt x="1544" y="90"/>
                  </a:lnTo>
                  <a:lnTo>
                    <a:pt x="1592" y="48"/>
                  </a:lnTo>
                  <a:lnTo>
                    <a:pt x="1645" y="21"/>
                  </a:lnTo>
                  <a:lnTo>
                    <a:pt x="1702" y="7"/>
                  </a:lnTo>
                  <a:lnTo>
                    <a:pt x="1763" y="0"/>
                  </a:lnTo>
                  <a:lnTo>
                    <a:pt x="1824" y="0"/>
                  </a:lnTo>
                  <a:lnTo>
                    <a:pt x="1888" y="5"/>
                  </a:lnTo>
                  <a:lnTo>
                    <a:pt x="1950" y="8"/>
                  </a:lnTo>
                  <a:lnTo>
                    <a:pt x="2011" y="12"/>
                  </a:lnTo>
                  <a:lnTo>
                    <a:pt x="2069" y="8"/>
                  </a:lnTo>
                  <a:lnTo>
                    <a:pt x="2073" y="18"/>
                  </a:lnTo>
                  <a:lnTo>
                    <a:pt x="2078" y="24"/>
                  </a:lnTo>
                  <a:lnTo>
                    <a:pt x="2085" y="31"/>
                  </a:lnTo>
                  <a:lnTo>
                    <a:pt x="2093" y="36"/>
                  </a:lnTo>
                  <a:lnTo>
                    <a:pt x="2102" y="40"/>
                  </a:lnTo>
                  <a:lnTo>
                    <a:pt x="2110" y="45"/>
                  </a:lnTo>
                  <a:lnTo>
                    <a:pt x="2118" y="52"/>
                  </a:lnTo>
                  <a:lnTo>
                    <a:pt x="2126" y="58"/>
                  </a:lnTo>
                  <a:lnTo>
                    <a:pt x="2133" y="68"/>
                  </a:lnTo>
                  <a:lnTo>
                    <a:pt x="2137" y="77"/>
                  </a:lnTo>
                  <a:lnTo>
                    <a:pt x="2137" y="77"/>
                  </a:lnTo>
                  <a:lnTo>
                    <a:pt x="2136" y="77"/>
                  </a:lnTo>
                  <a:close/>
                </a:path>
              </a:pathLst>
            </a:custGeom>
            <a:solidFill>
              <a:srgbClr val="616161"/>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27932" name="Freeform 252"/>
            <p:cNvSpPr>
              <a:spLocks/>
            </p:cNvSpPr>
            <p:nvPr/>
          </p:nvSpPr>
          <p:spPr bwMode="auto">
            <a:xfrm>
              <a:off x="720" y="720"/>
              <a:ext cx="910" cy="1555"/>
            </a:xfrm>
            <a:custGeom>
              <a:avLst/>
              <a:gdLst/>
              <a:ahLst/>
              <a:cxnLst>
                <a:cxn ang="0">
                  <a:pos x="2134" y="108"/>
                </a:cxn>
                <a:cxn ang="0">
                  <a:pos x="2115" y="144"/>
                </a:cxn>
                <a:cxn ang="0">
                  <a:pos x="2050" y="196"/>
                </a:cxn>
                <a:cxn ang="0">
                  <a:pos x="1870" y="328"/>
                </a:cxn>
                <a:cxn ang="0">
                  <a:pos x="1669" y="382"/>
                </a:cxn>
                <a:cxn ang="0">
                  <a:pos x="1566" y="366"/>
                </a:cxn>
                <a:cxn ang="0">
                  <a:pos x="1507" y="384"/>
                </a:cxn>
                <a:cxn ang="0">
                  <a:pos x="1365" y="398"/>
                </a:cxn>
                <a:cxn ang="0">
                  <a:pos x="974" y="368"/>
                </a:cxn>
                <a:cxn ang="0">
                  <a:pos x="603" y="420"/>
                </a:cxn>
                <a:cxn ang="0">
                  <a:pos x="451" y="684"/>
                </a:cxn>
                <a:cxn ang="0">
                  <a:pos x="531" y="955"/>
                </a:cxn>
                <a:cxn ang="0">
                  <a:pos x="790" y="1134"/>
                </a:cxn>
                <a:cxn ang="0">
                  <a:pos x="1139" y="1276"/>
                </a:cxn>
                <a:cxn ang="0">
                  <a:pos x="1488" y="1420"/>
                </a:cxn>
                <a:cxn ang="0">
                  <a:pos x="1803" y="1636"/>
                </a:cxn>
                <a:cxn ang="0">
                  <a:pos x="2051" y="1937"/>
                </a:cxn>
                <a:cxn ang="0">
                  <a:pos x="2178" y="2348"/>
                </a:cxn>
                <a:cxn ang="0">
                  <a:pos x="2192" y="2875"/>
                </a:cxn>
                <a:cxn ang="0">
                  <a:pos x="2056" y="3388"/>
                </a:cxn>
                <a:cxn ang="0">
                  <a:pos x="1533" y="3976"/>
                </a:cxn>
                <a:cxn ang="0">
                  <a:pos x="690" y="4086"/>
                </a:cxn>
                <a:cxn ang="0">
                  <a:pos x="190" y="3588"/>
                </a:cxn>
                <a:cxn ang="0">
                  <a:pos x="197" y="3308"/>
                </a:cxn>
                <a:cxn ang="0">
                  <a:pos x="320" y="3044"/>
                </a:cxn>
                <a:cxn ang="0">
                  <a:pos x="493" y="2819"/>
                </a:cxn>
                <a:cxn ang="0">
                  <a:pos x="630" y="2569"/>
                </a:cxn>
                <a:cxn ang="0">
                  <a:pos x="613" y="2265"/>
                </a:cxn>
                <a:cxn ang="0">
                  <a:pos x="408" y="1921"/>
                </a:cxn>
                <a:cxn ang="0">
                  <a:pos x="96" y="1640"/>
                </a:cxn>
                <a:cxn ang="0">
                  <a:pos x="3" y="1568"/>
                </a:cxn>
                <a:cxn ang="0">
                  <a:pos x="0" y="1552"/>
                </a:cxn>
                <a:cxn ang="0">
                  <a:pos x="8" y="1536"/>
                </a:cxn>
                <a:cxn ang="0">
                  <a:pos x="30" y="1532"/>
                </a:cxn>
                <a:cxn ang="0">
                  <a:pos x="56" y="1537"/>
                </a:cxn>
                <a:cxn ang="0">
                  <a:pos x="269" y="1620"/>
                </a:cxn>
                <a:cxn ang="0">
                  <a:pos x="525" y="1779"/>
                </a:cxn>
                <a:cxn ang="0">
                  <a:pos x="739" y="2036"/>
                </a:cxn>
                <a:cxn ang="0">
                  <a:pos x="878" y="2449"/>
                </a:cxn>
                <a:cxn ang="0">
                  <a:pos x="795" y="2873"/>
                </a:cxn>
                <a:cxn ang="0">
                  <a:pos x="600" y="3153"/>
                </a:cxn>
                <a:cxn ang="0">
                  <a:pos x="504" y="3428"/>
                </a:cxn>
                <a:cxn ang="0">
                  <a:pos x="691" y="3715"/>
                </a:cxn>
                <a:cxn ang="0">
                  <a:pos x="1114" y="3782"/>
                </a:cxn>
                <a:cxn ang="0">
                  <a:pos x="1499" y="3555"/>
                </a:cxn>
                <a:cxn ang="0">
                  <a:pos x="1720" y="3164"/>
                </a:cxn>
                <a:cxn ang="0">
                  <a:pos x="1811" y="2736"/>
                </a:cxn>
                <a:cxn ang="0">
                  <a:pos x="1699" y="2195"/>
                </a:cxn>
                <a:cxn ang="0">
                  <a:pos x="1088" y="1729"/>
                </a:cxn>
                <a:cxn ang="0">
                  <a:pos x="354" y="1377"/>
                </a:cxn>
                <a:cxn ang="0">
                  <a:pos x="67" y="953"/>
                </a:cxn>
                <a:cxn ang="0">
                  <a:pos x="58" y="550"/>
                </a:cxn>
                <a:cxn ang="0">
                  <a:pos x="242" y="196"/>
                </a:cxn>
                <a:cxn ang="0">
                  <a:pos x="550" y="36"/>
                </a:cxn>
                <a:cxn ang="0">
                  <a:pos x="894" y="24"/>
                </a:cxn>
                <a:cxn ang="0">
                  <a:pos x="1134" y="83"/>
                </a:cxn>
                <a:cxn ang="0">
                  <a:pos x="1344" y="134"/>
                </a:cxn>
                <a:cxn ang="0">
                  <a:pos x="1544" y="88"/>
                </a:cxn>
                <a:cxn ang="0">
                  <a:pos x="1762" y="0"/>
                </a:cxn>
                <a:cxn ang="0">
                  <a:pos x="2011" y="9"/>
                </a:cxn>
                <a:cxn ang="0">
                  <a:pos x="2085" y="30"/>
                </a:cxn>
                <a:cxn ang="0">
                  <a:pos x="2118" y="51"/>
                </a:cxn>
                <a:cxn ang="0">
                  <a:pos x="2136" y="76"/>
                </a:cxn>
              </a:cxnLst>
              <a:rect l="0" t="0" r="r" b="b"/>
              <a:pathLst>
                <a:path w="2202" h="4124">
                  <a:moveTo>
                    <a:pt x="2136" y="76"/>
                  </a:moveTo>
                  <a:lnTo>
                    <a:pt x="2138" y="88"/>
                  </a:lnTo>
                  <a:lnTo>
                    <a:pt x="2138" y="99"/>
                  </a:lnTo>
                  <a:lnTo>
                    <a:pt x="2134" y="108"/>
                  </a:lnTo>
                  <a:lnTo>
                    <a:pt x="2131" y="118"/>
                  </a:lnTo>
                  <a:lnTo>
                    <a:pt x="2126" y="128"/>
                  </a:lnTo>
                  <a:lnTo>
                    <a:pt x="2122" y="136"/>
                  </a:lnTo>
                  <a:lnTo>
                    <a:pt x="2115" y="144"/>
                  </a:lnTo>
                  <a:lnTo>
                    <a:pt x="2107" y="150"/>
                  </a:lnTo>
                  <a:lnTo>
                    <a:pt x="2101" y="158"/>
                  </a:lnTo>
                  <a:lnTo>
                    <a:pt x="2091" y="163"/>
                  </a:lnTo>
                  <a:lnTo>
                    <a:pt x="2050" y="196"/>
                  </a:lnTo>
                  <a:lnTo>
                    <a:pt x="2006" y="232"/>
                  </a:lnTo>
                  <a:lnTo>
                    <a:pt x="1962" y="265"/>
                  </a:lnTo>
                  <a:lnTo>
                    <a:pt x="1917" y="299"/>
                  </a:lnTo>
                  <a:lnTo>
                    <a:pt x="1870" y="328"/>
                  </a:lnTo>
                  <a:lnTo>
                    <a:pt x="1824" y="352"/>
                  </a:lnTo>
                  <a:lnTo>
                    <a:pt x="1774" y="371"/>
                  </a:lnTo>
                  <a:lnTo>
                    <a:pt x="1723" y="380"/>
                  </a:lnTo>
                  <a:lnTo>
                    <a:pt x="1669" y="382"/>
                  </a:lnTo>
                  <a:lnTo>
                    <a:pt x="1613" y="372"/>
                  </a:lnTo>
                  <a:lnTo>
                    <a:pt x="1597" y="366"/>
                  </a:lnTo>
                  <a:lnTo>
                    <a:pt x="1582" y="366"/>
                  </a:lnTo>
                  <a:lnTo>
                    <a:pt x="1566" y="366"/>
                  </a:lnTo>
                  <a:lnTo>
                    <a:pt x="1552" y="369"/>
                  </a:lnTo>
                  <a:lnTo>
                    <a:pt x="1538" y="374"/>
                  </a:lnTo>
                  <a:lnTo>
                    <a:pt x="1522" y="379"/>
                  </a:lnTo>
                  <a:lnTo>
                    <a:pt x="1507" y="384"/>
                  </a:lnTo>
                  <a:lnTo>
                    <a:pt x="1491" y="387"/>
                  </a:lnTo>
                  <a:lnTo>
                    <a:pt x="1477" y="387"/>
                  </a:lnTo>
                  <a:lnTo>
                    <a:pt x="1461" y="385"/>
                  </a:lnTo>
                  <a:lnTo>
                    <a:pt x="1365" y="398"/>
                  </a:lnTo>
                  <a:lnTo>
                    <a:pt x="1267" y="398"/>
                  </a:lnTo>
                  <a:lnTo>
                    <a:pt x="1170" y="390"/>
                  </a:lnTo>
                  <a:lnTo>
                    <a:pt x="1072" y="379"/>
                  </a:lnTo>
                  <a:lnTo>
                    <a:pt x="974" y="368"/>
                  </a:lnTo>
                  <a:lnTo>
                    <a:pt x="878" y="363"/>
                  </a:lnTo>
                  <a:lnTo>
                    <a:pt x="784" y="366"/>
                  </a:lnTo>
                  <a:lnTo>
                    <a:pt x="691" y="385"/>
                  </a:lnTo>
                  <a:lnTo>
                    <a:pt x="603" y="420"/>
                  </a:lnTo>
                  <a:lnTo>
                    <a:pt x="518" y="480"/>
                  </a:lnTo>
                  <a:lnTo>
                    <a:pt x="483" y="545"/>
                  </a:lnTo>
                  <a:lnTo>
                    <a:pt x="461" y="614"/>
                  </a:lnTo>
                  <a:lnTo>
                    <a:pt x="451" y="684"/>
                  </a:lnTo>
                  <a:lnTo>
                    <a:pt x="454" y="756"/>
                  </a:lnTo>
                  <a:lnTo>
                    <a:pt x="469" y="825"/>
                  </a:lnTo>
                  <a:lnTo>
                    <a:pt x="494" y="892"/>
                  </a:lnTo>
                  <a:lnTo>
                    <a:pt x="531" y="955"/>
                  </a:lnTo>
                  <a:lnTo>
                    <a:pt x="579" y="1009"/>
                  </a:lnTo>
                  <a:lnTo>
                    <a:pt x="637" y="1057"/>
                  </a:lnTo>
                  <a:lnTo>
                    <a:pt x="704" y="1094"/>
                  </a:lnTo>
                  <a:lnTo>
                    <a:pt x="790" y="1134"/>
                  </a:lnTo>
                  <a:lnTo>
                    <a:pt x="877" y="1171"/>
                  </a:lnTo>
                  <a:lnTo>
                    <a:pt x="965" y="1208"/>
                  </a:lnTo>
                  <a:lnTo>
                    <a:pt x="1051" y="1241"/>
                  </a:lnTo>
                  <a:lnTo>
                    <a:pt x="1139" y="1276"/>
                  </a:lnTo>
                  <a:lnTo>
                    <a:pt x="1227" y="1312"/>
                  </a:lnTo>
                  <a:lnTo>
                    <a:pt x="1315" y="1345"/>
                  </a:lnTo>
                  <a:lnTo>
                    <a:pt x="1402" y="1382"/>
                  </a:lnTo>
                  <a:lnTo>
                    <a:pt x="1488" y="1420"/>
                  </a:lnTo>
                  <a:lnTo>
                    <a:pt x="1574" y="1459"/>
                  </a:lnTo>
                  <a:lnTo>
                    <a:pt x="1653" y="1515"/>
                  </a:lnTo>
                  <a:lnTo>
                    <a:pt x="1728" y="1572"/>
                  </a:lnTo>
                  <a:lnTo>
                    <a:pt x="1803" y="1636"/>
                  </a:lnTo>
                  <a:lnTo>
                    <a:pt x="1874" y="1704"/>
                  </a:lnTo>
                  <a:lnTo>
                    <a:pt x="1938" y="1777"/>
                  </a:lnTo>
                  <a:lnTo>
                    <a:pt x="1998" y="1854"/>
                  </a:lnTo>
                  <a:lnTo>
                    <a:pt x="2051" y="1937"/>
                  </a:lnTo>
                  <a:lnTo>
                    <a:pt x="2094" y="2025"/>
                  </a:lnTo>
                  <a:lnTo>
                    <a:pt x="2130" y="2118"/>
                  </a:lnTo>
                  <a:lnTo>
                    <a:pt x="2155" y="2217"/>
                  </a:lnTo>
                  <a:lnTo>
                    <a:pt x="2178" y="2348"/>
                  </a:lnTo>
                  <a:lnTo>
                    <a:pt x="2192" y="2480"/>
                  </a:lnTo>
                  <a:lnTo>
                    <a:pt x="2202" y="2611"/>
                  </a:lnTo>
                  <a:lnTo>
                    <a:pt x="2202" y="2742"/>
                  </a:lnTo>
                  <a:lnTo>
                    <a:pt x="2192" y="2875"/>
                  </a:lnTo>
                  <a:lnTo>
                    <a:pt x="2174" y="3004"/>
                  </a:lnTo>
                  <a:lnTo>
                    <a:pt x="2146" y="3134"/>
                  </a:lnTo>
                  <a:lnTo>
                    <a:pt x="2107" y="3262"/>
                  </a:lnTo>
                  <a:lnTo>
                    <a:pt x="2056" y="3388"/>
                  </a:lnTo>
                  <a:lnTo>
                    <a:pt x="1992" y="3510"/>
                  </a:lnTo>
                  <a:lnTo>
                    <a:pt x="1874" y="3694"/>
                  </a:lnTo>
                  <a:lnTo>
                    <a:pt x="1718" y="3851"/>
                  </a:lnTo>
                  <a:lnTo>
                    <a:pt x="1533" y="3976"/>
                  </a:lnTo>
                  <a:lnTo>
                    <a:pt x="1328" y="4065"/>
                  </a:lnTo>
                  <a:lnTo>
                    <a:pt x="1114" y="4116"/>
                  </a:lnTo>
                  <a:lnTo>
                    <a:pt x="898" y="4124"/>
                  </a:lnTo>
                  <a:lnTo>
                    <a:pt x="690" y="4086"/>
                  </a:lnTo>
                  <a:lnTo>
                    <a:pt x="501" y="3998"/>
                  </a:lnTo>
                  <a:lnTo>
                    <a:pt x="339" y="3856"/>
                  </a:lnTo>
                  <a:lnTo>
                    <a:pt x="214" y="3656"/>
                  </a:lnTo>
                  <a:lnTo>
                    <a:pt x="190" y="3588"/>
                  </a:lnTo>
                  <a:lnTo>
                    <a:pt x="178" y="3520"/>
                  </a:lnTo>
                  <a:lnTo>
                    <a:pt x="174" y="3449"/>
                  </a:lnTo>
                  <a:lnTo>
                    <a:pt x="181" y="3379"/>
                  </a:lnTo>
                  <a:lnTo>
                    <a:pt x="197" y="3308"/>
                  </a:lnTo>
                  <a:lnTo>
                    <a:pt x="218" y="3238"/>
                  </a:lnTo>
                  <a:lnTo>
                    <a:pt x="246" y="3171"/>
                  </a:lnTo>
                  <a:lnTo>
                    <a:pt x="282" y="3107"/>
                  </a:lnTo>
                  <a:lnTo>
                    <a:pt x="320" y="3044"/>
                  </a:lnTo>
                  <a:lnTo>
                    <a:pt x="362" y="2985"/>
                  </a:lnTo>
                  <a:lnTo>
                    <a:pt x="405" y="2932"/>
                  </a:lnTo>
                  <a:lnTo>
                    <a:pt x="450" y="2876"/>
                  </a:lnTo>
                  <a:lnTo>
                    <a:pt x="493" y="2819"/>
                  </a:lnTo>
                  <a:lnTo>
                    <a:pt x="536" y="2760"/>
                  </a:lnTo>
                  <a:lnTo>
                    <a:pt x="574" y="2697"/>
                  </a:lnTo>
                  <a:lnTo>
                    <a:pt x="606" y="2635"/>
                  </a:lnTo>
                  <a:lnTo>
                    <a:pt x="630" y="2569"/>
                  </a:lnTo>
                  <a:lnTo>
                    <a:pt x="646" y="2502"/>
                  </a:lnTo>
                  <a:lnTo>
                    <a:pt x="650" y="2433"/>
                  </a:lnTo>
                  <a:lnTo>
                    <a:pt x="640" y="2363"/>
                  </a:lnTo>
                  <a:lnTo>
                    <a:pt x="613" y="2265"/>
                  </a:lnTo>
                  <a:lnTo>
                    <a:pt x="576" y="2172"/>
                  </a:lnTo>
                  <a:lnTo>
                    <a:pt x="528" y="2084"/>
                  </a:lnTo>
                  <a:lnTo>
                    <a:pt x="472" y="2000"/>
                  </a:lnTo>
                  <a:lnTo>
                    <a:pt x="408" y="1921"/>
                  </a:lnTo>
                  <a:lnTo>
                    <a:pt x="338" y="1844"/>
                  </a:lnTo>
                  <a:lnTo>
                    <a:pt x="261" y="1772"/>
                  </a:lnTo>
                  <a:lnTo>
                    <a:pt x="181" y="1705"/>
                  </a:lnTo>
                  <a:lnTo>
                    <a:pt x="96" y="1640"/>
                  </a:lnTo>
                  <a:lnTo>
                    <a:pt x="10" y="1579"/>
                  </a:lnTo>
                  <a:lnTo>
                    <a:pt x="6" y="1576"/>
                  </a:lnTo>
                  <a:lnTo>
                    <a:pt x="5" y="1572"/>
                  </a:lnTo>
                  <a:lnTo>
                    <a:pt x="3" y="1568"/>
                  </a:lnTo>
                  <a:lnTo>
                    <a:pt x="2" y="1564"/>
                  </a:lnTo>
                  <a:lnTo>
                    <a:pt x="0" y="1560"/>
                  </a:lnTo>
                  <a:lnTo>
                    <a:pt x="0" y="1556"/>
                  </a:lnTo>
                  <a:lnTo>
                    <a:pt x="0" y="1552"/>
                  </a:lnTo>
                  <a:lnTo>
                    <a:pt x="0" y="1547"/>
                  </a:lnTo>
                  <a:lnTo>
                    <a:pt x="2" y="1544"/>
                  </a:lnTo>
                  <a:lnTo>
                    <a:pt x="3" y="1539"/>
                  </a:lnTo>
                  <a:lnTo>
                    <a:pt x="8" y="1536"/>
                  </a:lnTo>
                  <a:lnTo>
                    <a:pt x="13" y="1532"/>
                  </a:lnTo>
                  <a:lnTo>
                    <a:pt x="19" y="1532"/>
                  </a:lnTo>
                  <a:lnTo>
                    <a:pt x="26" y="1531"/>
                  </a:lnTo>
                  <a:lnTo>
                    <a:pt x="30" y="1532"/>
                  </a:lnTo>
                  <a:lnTo>
                    <a:pt x="37" y="1534"/>
                  </a:lnTo>
                  <a:lnTo>
                    <a:pt x="43" y="1534"/>
                  </a:lnTo>
                  <a:lnTo>
                    <a:pt x="50" y="1536"/>
                  </a:lnTo>
                  <a:lnTo>
                    <a:pt x="56" y="1537"/>
                  </a:lnTo>
                  <a:lnTo>
                    <a:pt x="62" y="1537"/>
                  </a:lnTo>
                  <a:lnTo>
                    <a:pt x="131" y="1563"/>
                  </a:lnTo>
                  <a:lnTo>
                    <a:pt x="202" y="1590"/>
                  </a:lnTo>
                  <a:lnTo>
                    <a:pt x="269" y="1620"/>
                  </a:lnTo>
                  <a:lnTo>
                    <a:pt x="338" y="1654"/>
                  </a:lnTo>
                  <a:lnTo>
                    <a:pt x="402" y="1691"/>
                  </a:lnTo>
                  <a:lnTo>
                    <a:pt x="464" y="1732"/>
                  </a:lnTo>
                  <a:lnTo>
                    <a:pt x="525" y="1779"/>
                  </a:lnTo>
                  <a:lnTo>
                    <a:pt x="581" y="1828"/>
                  </a:lnTo>
                  <a:lnTo>
                    <a:pt x="632" y="1884"/>
                  </a:lnTo>
                  <a:lnTo>
                    <a:pt x="678" y="1945"/>
                  </a:lnTo>
                  <a:lnTo>
                    <a:pt x="739" y="2036"/>
                  </a:lnTo>
                  <a:lnTo>
                    <a:pt x="790" y="2134"/>
                  </a:lnTo>
                  <a:lnTo>
                    <a:pt x="832" y="2236"/>
                  </a:lnTo>
                  <a:lnTo>
                    <a:pt x="861" y="2342"/>
                  </a:lnTo>
                  <a:lnTo>
                    <a:pt x="878" y="2449"/>
                  </a:lnTo>
                  <a:lnTo>
                    <a:pt x="882" y="2558"/>
                  </a:lnTo>
                  <a:lnTo>
                    <a:pt x="870" y="2665"/>
                  </a:lnTo>
                  <a:lnTo>
                    <a:pt x="842" y="2771"/>
                  </a:lnTo>
                  <a:lnTo>
                    <a:pt x="795" y="2873"/>
                  </a:lnTo>
                  <a:lnTo>
                    <a:pt x="730" y="2971"/>
                  </a:lnTo>
                  <a:lnTo>
                    <a:pt x="686" y="3028"/>
                  </a:lnTo>
                  <a:lnTo>
                    <a:pt x="643" y="3089"/>
                  </a:lnTo>
                  <a:lnTo>
                    <a:pt x="600" y="3153"/>
                  </a:lnTo>
                  <a:lnTo>
                    <a:pt x="560" y="3220"/>
                  </a:lnTo>
                  <a:lnTo>
                    <a:pt x="530" y="3289"/>
                  </a:lnTo>
                  <a:lnTo>
                    <a:pt x="509" y="3358"/>
                  </a:lnTo>
                  <a:lnTo>
                    <a:pt x="504" y="3428"/>
                  </a:lnTo>
                  <a:lnTo>
                    <a:pt x="514" y="3499"/>
                  </a:lnTo>
                  <a:lnTo>
                    <a:pt x="546" y="3568"/>
                  </a:lnTo>
                  <a:lnTo>
                    <a:pt x="602" y="3636"/>
                  </a:lnTo>
                  <a:lnTo>
                    <a:pt x="691" y="3715"/>
                  </a:lnTo>
                  <a:lnTo>
                    <a:pt x="790" y="3766"/>
                  </a:lnTo>
                  <a:lnTo>
                    <a:pt x="896" y="3793"/>
                  </a:lnTo>
                  <a:lnTo>
                    <a:pt x="1005" y="3798"/>
                  </a:lnTo>
                  <a:lnTo>
                    <a:pt x="1114" y="3782"/>
                  </a:lnTo>
                  <a:lnTo>
                    <a:pt x="1219" y="3747"/>
                  </a:lnTo>
                  <a:lnTo>
                    <a:pt x="1322" y="3696"/>
                  </a:lnTo>
                  <a:lnTo>
                    <a:pt x="1416" y="3632"/>
                  </a:lnTo>
                  <a:lnTo>
                    <a:pt x="1499" y="3555"/>
                  </a:lnTo>
                  <a:lnTo>
                    <a:pt x="1571" y="3467"/>
                  </a:lnTo>
                  <a:lnTo>
                    <a:pt x="1627" y="3369"/>
                  </a:lnTo>
                  <a:lnTo>
                    <a:pt x="1677" y="3268"/>
                  </a:lnTo>
                  <a:lnTo>
                    <a:pt x="1720" y="3164"/>
                  </a:lnTo>
                  <a:lnTo>
                    <a:pt x="1755" y="3059"/>
                  </a:lnTo>
                  <a:lnTo>
                    <a:pt x="1784" y="2952"/>
                  </a:lnTo>
                  <a:lnTo>
                    <a:pt x="1802" y="2844"/>
                  </a:lnTo>
                  <a:lnTo>
                    <a:pt x="1811" y="2736"/>
                  </a:lnTo>
                  <a:lnTo>
                    <a:pt x="1811" y="2625"/>
                  </a:lnTo>
                  <a:lnTo>
                    <a:pt x="1798" y="2516"/>
                  </a:lnTo>
                  <a:lnTo>
                    <a:pt x="1774" y="2408"/>
                  </a:lnTo>
                  <a:lnTo>
                    <a:pt x="1699" y="2195"/>
                  </a:lnTo>
                  <a:lnTo>
                    <a:pt x="1586" y="2032"/>
                  </a:lnTo>
                  <a:lnTo>
                    <a:pt x="1440" y="1905"/>
                  </a:lnTo>
                  <a:lnTo>
                    <a:pt x="1272" y="1809"/>
                  </a:lnTo>
                  <a:lnTo>
                    <a:pt x="1088" y="1729"/>
                  </a:lnTo>
                  <a:lnTo>
                    <a:pt x="896" y="1656"/>
                  </a:lnTo>
                  <a:lnTo>
                    <a:pt x="704" y="1580"/>
                  </a:lnTo>
                  <a:lnTo>
                    <a:pt x="522" y="1491"/>
                  </a:lnTo>
                  <a:lnTo>
                    <a:pt x="354" y="1377"/>
                  </a:lnTo>
                  <a:lnTo>
                    <a:pt x="208" y="1228"/>
                  </a:lnTo>
                  <a:lnTo>
                    <a:pt x="149" y="1142"/>
                  </a:lnTo>
                  <a:lnTo>
                    <a:pt x="101" y="1049"/>
                  </a:lnTo>
                  <a:lnTo>
                    <a:pt x="67" y="953"/>
                  </a:lnTo>
                  <a:lnTo>
                    <a:pt x="46" y="854"/>
                  </a:lnTo>
                  <a:lnTo>
                    <a:pt x="37" y="752"/>
                  </a:lnTo>
                  <a:lnTo>
                    <a:pt x="42" y="651"/>
                  </a:lnTo>
                  <a:lnTo>
                    <a:pt x="58" y="550"/>
                  </a:lnTo>
                  <a:lnTo>
                    <a:pt x="85" y="452"/>
                  </a:lnTo>
                  <a:lnTo>
                    <a:pt x="125" y="358"/>
                  </a:lnTo>
                  <a:lnTo>
                    <a:pt x="176" y="270"/>
                  </a:lnTo>
                  <a:lnTo>
                    <a:pt x="242" y="196"/>
                  </a:lnTo>
                  <a:lnTo>
                    <a:pt x="312" y="139"/>
                  </a:lnTo>
                  <a:lnTo>
                    <a:pt x="387" y="92"/>
                  </a:lnTo>
                  <a:lnTo>
                    <a:pt x="467" y="59"/>
                  </a:lnTo>
                  <a:lnTo>
                    <a:pt x="550" y="36"/>
                  </a:lnTo>
                  <a:lnTo>
                    <a:pt x="635" y="22"/>
                  </a:lnTo>
                  <a:lnTo>
                    <a:pt x="722" y="16"/>
                  </a:lnTo>
                  <a:lnTo>
                    <a:pt x="810" y="17"/>
                  </a:lnTo>
                  <a:lnTo>
                    <a:pt x="894" y="24"/>
                  </a:lnTo>
                  <a:lnTo>
                    <a:pt x="979" y="33"/>
                  </a:lnTo>
                  <a:lnTo>
                    <a:pt x="1030" y="49"/>
                  </a:lnTo>
                  <a:lnTo>
                    <a:pt x="1082" y="65"/>
                  </a:lnTo>
                  <a:lnTo>
                    <a:pt x="1134" y="83"/>
                  </a:lnTo>
                  <a:lnTo>
                    <a:pt x="1187" y="97"/>
                  </a:lnTo>
                  <a:lnTo>
                    <a:pt x="1238" y="112"/>
                  </a:lnTo>
                  <a:lnTo>
                    <a:pt x="1291" y="124"/>
                  </a:lnTo>
                  <a:lnTo>
                    <a:pt x="1344" y="134"/>
                  </a:lnTo>
                  <a:lnTo>
                    <a:pt x="1397" y="142"/>
                  </a:lnTo>
                  <a:lnTo>
                    <a:pt x="1450" y="145"/>
                  </a:lnTo>
                  <a:lnTo>
                    <a:pt x="1502" y="147"/>
                  </a:lnTo>
                  <a:lnTo>
                    <a:pt x="1544" y="88"/>
                  </a:lnTo>
                  <a:lnTo>
                    <a:pt x="1592" y="48"/>
                  </a:lnTo>
                  <a:lnTo>
                    <a:pt x="1645" y="20"/>
                  </a:lnTo>
                  <a:lnTo>
                    <a:pt x="1702" y="6"/>
                  </a:lnTo>
                  <a:lnTo>
                    <a:pt x="1762" y="0"/>
                  </a:lnTo>
                  <a:lnTo>
                    <a:pt x="1824" y="0"/>
                  </a:lnTo>
                  <a:lnTo>
                    <a:pt x="1886" y="3"/>
                  </a:lnTo>
                  <a:lnTo>
                    <a:pt x="1949" y="8"/>
                  </a:lnTo>
                  <a:lnTo>
                    <a:pt x="2011" y="9"/>
                  </a:lnTo>
                  <a:lnTo>
                    <a:pt x="2069" y="8"/>
                  </a:lnTo>
                  <a:lnTo>
                    <a:pt x="2072" y="16"/>
                  </a:lnTo>
                  <a:lnTo>
                    <a:pt x="2078" y="24"/>
                  </a:lnTo>
                  <a:lnTo>
                    <a:pt x="2085" y="30"/>
                  </a:lnTo>
                  <a:lnTo>
                    <a:pt x="2093" y="35"/>
                  </a:lnTo>
                  <a:lnTo>
                    <a:pt x="2101" y="40"/>
                  </a:lnTo>
                  <a:lnTo>
                    <a:pt x="2110" y="44"/>
                  </a:lnTo>
                  <a:lnTo>
                    <a:pt x="2118" y="51"/>
                  </a:lnTo>
                  <a:lnTo>
                    <a:pt x="2126" y="57"/>
                  </a:lnTo>
                  <a:lnTo>
                    <a:pt x="2131" y="65"/>
                  </a:lnTo>
                  <a:lnTo>
                    <a:pt x="2136" y="76"/>
                  </a:lnTo>
                  <a:lnTo>
                    <a:pt x="2136" y="76"/>
                  </a:lnTo>
                  <a:close/>
                </a:path>
              </a:pathLst>
            </a:custGeom>
            <a:solidFill>
              <a:srgbClr val="969696"/>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grpSp>
      <p:pic>
        <p:nvPicPr>
          <p:cNvPr id="21" name="Picture 20" descr="Angel Lucifer.gif"/>
          <p:cNvPicPr>
            <a:picLocks noChangeAspect="1"/>
          </p:cNvPicPr>
          <p:nvPr/>
        </p:nvPicPr>
        <p:blipFill>
          <a:blip r:embed="rId4" cstate="print">
            <a:clrChange>
              <a:clrFrom>
                <a:srgbClr val="FFFFFF"/>
              </a:clrFrom>
              <a:clrTo>
                <a:srgbClr val="FFFFFF">
                  <a:alpha val="0"/>
                </a:srgbClr>
              </a:clrTo>
            </a:clrChange>
          </a:blip>
          <a:srcRect l="32728" t="27273" r="33058" b="27273"/>
          <a:stretch>
            <a:fillRect/>
          </a:stretch>
        </p:blipFill>
        <p:spPr>
          <a:xfrm>
            <a:off x="5257800" y="685800"/>
            <a:ext cx="3435096" cy="3733800"/>
          </a:xfrm>
          <a:prstGeom prst="rect">
            <a:avLst/>
          </a:prstGeom>
        </p:spPr>
      </p:pic>
      <p:sp>
        <p:nvSpPr>
          <p:cNvPr id="327724" name="Rectangle 44"/>
          <p:cNvSpPr>
            <a:spLocks noChangeArrowheads="1"/>
          </p:cNvSpPr>
          <p:nvPr/>
        </p:nvSpPr>
        <p:spPr bwMode="auto">
          <a:xfrm>
            <a:off x="0" y="5486400"/>
            <a:ext cx="9144000" cy="1371600"/>
          </a:xfrm>
          <a:prstGeom prst="rect">
            <a:avLst/>
          </a:prstGeom>
          <a:solidFill>
            <a:schemeClr val="tx1"/>
          </a:solidFill>
          <a:ln w="9525">
            <a:solidFill>
              <a:schemeClr val="tx1"/>
            </a:solidFill>
            <a:miter lim="800000"/>
            <a:headEnd/>
            <a:tailEnd/>
          </a:ln>
          <a:effectLst/>
        </p:spPr>
        <p:txBody>
          <a:bodyPr wrap="none" anchor="ctr"/>
          <a:lstStyle/>
          <a:p>
            <a:pPr>
              <a:lnSpc>
                <a:spcPct val="85000"/>
              </a:lnSpc>
            </a:pPr>
            <a:endParaRPr lang="en-US" sz="2700">
              <a:solidFill>
                <a:srgbClr val="FFFFFF"/>
              </a:solidFill>
              <a:effectLst/>
              <a:latin typeface="Arial Narrow" pitchFamily="34" charset="0"/>
            </a:endParaRPr>
          </a:p>
        </p:txBody>
      </p:sp>
      <p:sp>
        <p:nvSpPr>
          <p:cNvPr id="327729" name="WordArt 49"/>
          <p:cNvSpPr>
            <a:spLocks noChangeArrowheads="1" noChangeShapeType="1" noTextEdit="1"/>
          </p:cNvSpPr>
          <p:nvPr/>
        </p:nvSpPr>
        <p:spPr bwMode="auto">
          <a:xfrm>
            <a:off x="4152900" y="2590800"/>
            <a:ext cx="914400" cy="304800"/>
          </a:xfrm>
          <a:prstGeom prst="rect">
            <a:avLst/>
          </a:prstGeom>
        </p:spPr>
        <p:txBody>
          <a:bodyPr wrap="none" fromWordArt="1">
            <a:prstTxWarp prst="textPlain">
              <a:avLst>
                <a:gd name="adj" fmla="val 50000"/>
              </a:avLst>
            </a:prstTxWarp>
          </a:bodyPr>
          <a:lstStyle/>
          <a:p>
            <a:pPr algn="ctr">
              <a:lnSpc>
                <a:spcPct val="85000"/>
              </a:lnSpc>
            </a:pPr>
            <a:r>
              <a:rPr lang="en-US" sz="3600" kern="10" spc="-360" dirty="0">
                <a:ln w="12700">
                  <a:solidFill>
                    <a:srgbClr val="000000"/>
                  </a:solidFill>
                  <a:round/>
                  <a:headEnd/>
                  <a:tailEnd/>
                </a:ln>
                <a:solidFill>
                  <a:srgbClr val="808080"/>
                </a:solidFill>
                <a:effectLst/>
                <a:latin typeface="Impact"/>
              </a:rPr>
              <a:t>=</a:t>
            </a:r>
          </a:p>
        </p:txBody>
      </p:sp>
      <p:sp>
        <p:nvSpPr>
          <p:cNvPr id="327730" name="Text Box 50"/>
          <p:cNvSpPr txBox="1">
            <a:spLocks noChangeArrowheads="1"/>
          </p:cNvSpPr>
          <p:nvPr/>
        </p:nvSpPr>
        <p:spPr bwMode="auto">
          <a:xfrm>
            <a:off x="3657600" y="3052763"/>
            <a:ext cx="1905000" cy="519112"/>
          </a:xfrm>
          <a:prstGeom prst="rect">
            <a:avLst/>
          </a:prstGeom>
          <a:noFill/>
          <a:ln w="9525">
            <a:noFill/>
            <a:miter lim="800000"/>
            <a:headEnd/>
            <a:tailEnd/>
          </a:ln>
          <a:effectLst/>
        </p:spPr>
        <p:txBody>
          <a:bodyPr>
            <a:spAutoFit/>
          </a:bodyPr>
          <a:lstStyle/>
          <a:p>
            <a:pPr algn="ctr">
              <a:spcBef>
                <a:spcPct val="50000"/>
              </a:spcBef>
            </a:pPr>
            <a:r>
              <a:rPr lang="en-US" sz="2800" b="0">
                <a:solidFill>
                  <a:srgbClr val="000000"/>
                </a:solidFill>
                <a:effectLst>
                  <a:outerShdw blurRad="38100" dist="38100" dir="2700000" algn="tl">
                    <a:srgbClr val="FFFFFF"/>
                  </a:outerShdw>
                </a:effectLst>
                <a:latin typeface="Impact" pitchFamily="34" charset="0"/>
              </a:rPr>
              <a:t>Symbolizes</a:t>
            </a:r>
          </a:p>
        </p:txBody>
      </p:sp>
      <p:sp>
        <p:nvSpPr>
          <p:cNvPr id="327731" name="Text Box 51"/>
          <p:cNvSpPr txBox="1">
            <a:spLocks noChangeArrowheads="1"/>
          </p:cNvSpPr>
          <p:nvPr/>
        </p:nvSpPr>
        <p:spPr bwMode="auto">
          <a:xfrm>
            <a:off x="6477000" y="4357688"/>
            <a:ext cx="1295400" cy="523220"/>
          </a:xfrm>
          <a:prstGeom prst="rect">
            <a:avLst/>
          </a:prstGeom>
          <a:noFill/>
          <a:ln w="9525">
            <a:noFill/>
            <a:miter lim="800000"/>
            <a:headEnd/>
            <a:tailEnd/>
          </a:ln>
          <a:effectLst>
            <a:outerShdw dist="12700" dir="2700000" algn="ctr" rotWithShape="0">
              <a:schemeClr val="bg1"/>
            </a:outerShdw>
          </a:effectLst>
        </p:spPr>
        <p:txBody>
          <a:bodyPr>
            <a:spAutoFit/>
          </a:bodyPr>
          <a:lstStyle/>
          <a:p>
            <a:pPr>
              <a:spcBef>
                <a:spcPct val="50000"/>
              </a:spcBef>
            </a:pPr>
            <a:r>
              <a:rPr lang="en-US" sz="2800" b="0" dirty="0">
                <a:solidFill>
                  <a:srgbClr val="000099"/>
                </a:solidFill>
                <a:effectLst/>
                <a:latin typeface="Arial Black" pitchFamily="34" charset="0"/>
              </a:rPr>
              <a:t>Angel</a:t>
            </a:r>
          </a:p>
        </p:txBody>
      </p:sp>
      <p:grpSp>
        <p:nvGrpSpPr>
          <p:cNvPr id="3" name="Group 289"/>
          <p:cNvGrpSpPr>
            <a:grpSpLocks/>
          </p:cNvGrpSpPr>
          <p:nvPr/>
        </p:nvGrpSpPr>
        <p:grpSpPr bwMode="auto">
          <a:xfrm>
            <a:off x="1447800" y="5881695"/>
            <a:ext cx="6400800" cy="595314"/>
            <a:chOff x="1488" y="3609"/>
            <a:chExt cx="4032" cy="375"/>
          </a:xfrm>
        </p:grpSpPr>
        <p:sp>
          <p:nvSpPr>
            <p:cNvPr id="327725" name="Text Box 45"/>
            <p:cNvSpPr txBox="1">
              <a:spLocks noChangeArrowheads="1"/>
            </p:cNvSpPr>
            <p:nvPr/>
          </p:nvSpPr>
          <p:spPr bwMode="auto">
            <a:xfrm>
              <a:off x="1680" y="3609"/>
              <a:ext cx="3840" cy="252"/>
            </a:xfrm>
            <a:prstGeom prst="rect">
              <a:avLst/>
            </a:prstGeom>
            <a:noFill/>
            <a:ln w="9525">
              <a:noFill/>
              <a:miter lim="800000"/>
              <a:headEnd/>
              <a:tailEnd/>
            </a:ln>
            <a:effectLst/>
          </p:spPr>
          <p:txBody>
            <a:bodyPr wrap="square">
              <a:spAutoFit/>
            </a:bodyPr>
            <a:lstStyle/>
            <a:p>
              <a:pPr>
                <a:spcBef>
                  <a:spcPct val="50000"/>
                </a:spcBef>
              </a:pPr>
              <a:r>
                <a:rPr lang="en-US" sz="2000" dirty="0">
                  <a:solidFill>
                    <a:srgbClr val="FFFFFF"/>
                  </a:solidFill>
                  <a:effectLst/>
                  <a:latin typeface="Arial Narrow" pitchFamily="34" charset="0"/>
                </a:rPr>
                <a:t>We must conclude that the </a:t>
              </a:r>
              <a:r>
                <a:rPr lang="en-US" sz="2000" u="sng" dirty="0">
                  <a:solidFill>
                    <a:srgbClr val="FFFFFF"/>
                  </a:solidFill>
                  <a:effectLst/>
                  <a:latin typeface="Arial Narrow" pitchFamily="34" charset="0"/>
                </a:rPr>
                <a:t>serpent</a:t>
              </a:r>
              <a:r>
                <a:rPr lang="en-US" sz="2000" dirty="0">
                  <a:solidFill>
                    <a:srgbClr val="FFFFFF"/>
                  </a:solidFill>
                  <a:effectLst/>
                  <a:latin typeface="Arial Narrow" pitchFamily="34" charset="0"/>
                </a:rPr>
                <a:t> is an </a:t>
              </a:r>
              <a:r>
                <a:rPr lang="en-US" sz="2000" u="sng" dirty="0">
                  <a:solidFill>
                    <a:srgbClr val="FFFFFF"/>
                  </a:solidFill>
                  <a:effectLst/>
                  <a:latin typeface="Arial Narrow" pitchFamily="34" charset="0"/>
                </a:rPr>
                <a:t>angel</a:t>
              </a:r>
              <a:r>
                <a:rPr lang="en-US" sz="2000" dirty="0">
                  <a:solidFill>
                    <a:srgbClr val="FFFFFF"/>
                  </a:solidFill>
                  <a:effectLst/>
                  <a:latin typeface="Arial Narrow" pitchFamily="34" charset="0"/>
                </a:rPr>
                <a:t> (II Peter 2:4).</a:t>
              </a:r>
              <a:endParaRPr lang="en-US" sz="2000" b="0" dirty="0">
                <a:solidFill>
                  <a:srgbClr val="FFFFFF"/>
                </a:solidFill>
                <a:effectLst/>
                <a:latin typeface="Arial Narrow" pitchFamily="34" charset="0"/>
              </a:endParaRPr>
            </a:p>
          </p:txBody>
        </p:sp>
        <p:sp>
          <p:nvSpPr>
            <p:cNvPr id="327726" name="Text Box 46"/>
            <p:cNvSpPr txBox="1">
              <a:spLocks noChangeArrowheads="1"/>
            </p:cNvSpPr>
            <p:nvPr/>
          </p:nvSpPr>
          <p:spPr bwMode="auto">
            <a:xfrm>
              <a:off x="1488" y="3619"/>
              <a:ext cx="240" cy="365"/>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62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25" name="Text Box 213"/>
          <p:cNvSpPr txBox="1">
            <a:spLocks noChangeArrowheads="1"/>
          </p:cNvSpPr>
          <p:nvPr/>
        </p:nvSpPr>
        <p:spPr bwMode="auto">
          <a:xfrm>
            <a:off x="6400800" y="4742377"/>
            <a:ext cx="1447800" cy="439223"/>
          </a:xfrm>
          <a:prstGeom prst="rect">
            <a:avLst/>
          </a:prstGeom>
          <a:noFill/>
          <a:ln w="9525">
            <a:noFill/>
            <a:miter lim="800000"/>
            <a:headEnd/>
            <a:tailEnd/>
          </a:ln>
          <a:effectLst>
            <a:outerShdw dist="12700" dir="2700000" algn="ctr" rotWithShape="0">
              <a:schemeClr val="bg1"/>
            </a:outerShdw>
          </a:effectLst>
        </p:spPr>
        <p:txBody>
          <a:bodyPr wrap="square">
            <a:spAutoFit/>
          </a:bodyPr>
          <a:lstStyle/>
          <a:p>
            <a:pPr algn="ctr">
              <a:lnSpc>
                <a:spcPts val="2880"/>
              </a:lnSpc>
            </a:pPr>
            <a:r>
              <a:rPr lang="en-US">
                <a:solidFill>
                  <a:srgbClr val="000099"/>
                </a:solidFill>
                <a:effectLst/>
                <a:latin typeface="Arial Narrow" pitchFamily="34" charset="0"/>
              </a:rPr>
              <a:t>II Pet. 2:4</a:t>
            </a:r>
            <a:endParaRPr lang="en-US" dirty="0">
              <a:solidFill>
                <a:srgbClr val="000099"/>
              </a:solidFill>
              <a:effectLst/>
              <a:latin typeface="Arial Narrow" pitchFamily="34" charset="0"/>
            </a:endParaRPr>
          </a:p>
        </p:txBody>
      </p:sp>
      <p:sp>
        <p:nvSpPr>
          <p:cNvPr id="26" name="Text Box 12"/>
          <p:cNvSpPr txBox="1">
            <a:spLocks noChangeArrowheads="1"/>
          </p:cNvSpPr>
          <p:nvPr/>
        </p:nvSpPr>
        <p:spPr bwMode="auto">
          <a:xfrm>
            <a:off x="457200" y="152400"/>
            <a:ext cx="4138613" cy="523220"/>
          </a:xfrm>
          <a:prstGeom prst="rect">
            <a:avLst/>
          </a:prstGeom>
          <a:noFill/>
          <a:ln w="9525">
            <a:noFill/>
            <a:miter lim="800000"/>
            <a:headEnd/>
            <a:tailEnd/>
          </a:ln>
          <a:effectLst>
            <a:outerShdw dist="12700" dir="2700000" algn="ctr" rotWithShape="0">
              <a:schemeClr val="bg1"/>
            </a:outerShdw>
          </a:effectLst>
        </p:spPr>
        <p:txBody>
          <a:bodyPr>
            <a:spAutoFit/>
          </a:bodyPr>
          <a:lstStyle/>
          <a:p>
            <a:r>
              <a:rPr lang="en-US" sz="2800" b="0" u="sng" dirty="0">
                <a:solidFill>
                  <a:srgbClr val="000099"/>
                </a:solidFill>
                <a:effectLst/>
                <a:latin typeface="Impact" pitchFamily="34" charset="0"/>
              </a:rPr>
              <a:t>The Identity of the Serpent</a:t>
            </a:r>
          </a:p>
        </p:txBody>
      </p:sp>
      <p:grpSp>
        <p:nvGrpSpPr>
          <p:cNvPr id="4" name="Group 81"/>
          <p:cNvGrpSpPr>
            <a:grpSpLocks/>
          </p:cNvGrpSpPr>
          <p:nvPr/>
        </p:nvGrpSpPr>
        <p:grpSpPr bwMode="auto">
          <a:xfrm>
            <a:off x="762000" y="762000"/>
            <a:ext cx="7620000" cy="4267200"/>
            <a:chOff x="432" y="384"/>
            <a:chExt cx="4800" cy="2688"/>
          </a:xfrm>
        </p:grpSpPr>
        <p:sp>
          <p:nvSpPr>
            <p:cNvPr id="28" name="AutoShape 62"/>
            <p:cNvSpPr>
              <a:spLocks noChangeArrowheads="1"/>
            </p:cNvSpPr>
            <p:nvPr/>
          </p:nvSpPr>
          <p:spPr bwMode="auto">
            <a:xfrm>
              <a:off x="432" y="384"/>
              <a:ext cx="4800" cy="2688"/>
            </a:xfrm>
            <a:prstGeom prst="horizontalScroll">
              <a:avLst>
                <a:gd name="adj" fmla="val 12500"/>
              </a:avLst>
            </a:prstGeom>
            <a:gradFill rotWithShape="0">
              <a:gsLst>
                <a:gs pos="0">
                  <a:srgbClr val="FFFFFF"/>
                </a:gs>
                <a:gs pos="100000">
                  <a:srgbClr val="FFCC99"/>
                </a:gs>
              </a:gsLst>
              <a:path path="rect">
                <a:fillToRect l="50000" t="50000" r="50000" b="50000"/>
              </a:path>
            </a:gradFill>
            <a:ln w="76200">
              <a:solidFill>
                <a:srgbClr val="663300"/>
              </a:solidFill>
              <a:round/>
              <a:headEnd/>
              <a:tailEnd/>
            </a:ln>
            <a:effectLst/>
          </p:spPr>
          <p:txBody>
            <a:bodyPr wrap="none" anchor="ctr"/>
            <a:lstStyle/>
            <a:p>
              <a:pPr>
                <a:lnSpc>
                  <a:spcPct val="80000"/>
                </a:lnSpc>
                <a:spcBef>
                  <a:spcPct val="40000"/>
                </a:spcBef>
              </a:pPr>
              <a:endParaRPr lang="en-US" sz="800">
                <a:solidFill>
                  <a:srgbClr val="0000FF"/>
                </a:solidFill>
                <a:effectLst>
                  <a:outerShdw blurRad="38100" dist="38100" dir="2700000" algn="tl">
                    <a:srgbClr val="000000"/>
                  </a:outerShdw>
                </a:effectLst>
                <a:latin typeface="Arial Black" pitchFamily="34" charset="0"/>
              </a:endParaRPr>
            </a:p>
            <a:p>
              <a:pPr>
                <a:lnSpc>
                  <a:spcPct val="85000"/>
                </a:lnSpc>
              </a:pPr>
              <a:endParaRPr lang="en-US" sz="1200">
                <a:solidFill>
                  <a:srgbClr val="CC0099"/>
                </a:solidFill>
                <a:effectLst>
                  <a:outerShdw blurRad="38100" dist="38100" dir="2700000" algn="tl">
                    <a:srgbClr val="000000"/>
                  </a:outerShdw>
                </a:effectLst>
              </a:endParaRPr>
            </a:p>
            <a:p>
              <a:pPr>
                <a:lnSpc>
                  <a:spcPct val="85000"/>
                </a:lnSpc>
              </a:pPr>
              <a:r>
                <a:rPr lang="en-US" sz="2800">
                  <a:solidFill>
                    <a:srgbClr val="CC0099"/>
                  </a:solidFill>
                  <a:effectLst>
                    <a:outerShdw blurRad="38100" dist="38100" dir="2700000" algn="tl">
                      <a:srgbClr val="000000"/>
                    </a:outerShdw>
                  </a:effectLst>
                </a:rPr>
                <a:t>					</a:t>
              </a:r>
              <a:endParaRPr lang="en-US" sz="2800" b="0">
                <a:solidFill>
                  <a:srgbClr val="0000FF"/>
                </a:solidFill>
                <a:effectLst/>
              </a:endParaRPr>
            </a:p>
            <a:p>
              <a:pPr>
                <a:lnSpc>
                  <a:spcPct val="80000"/>
                </a:lnSpc>
              </a:pPr>
              <a:endParaRPr lang="en-US" sz="1400">
                <a:solidFill>
                  <a:srgbClr val="CC0099"/>
                </a:solidFill>
                <a:effectLst>
                  <a:outerShdw blurRad="38100" dist="38100" dir="2700000" algn="tl">
                    <a:srgbClr val="000000"/>
                  </a:outerShdw>
                </a:effectLst>
              </a:endParaRPr>
            </a:p>
          </p:txBody>
        </p:sp>
        <p:sp>
          <p:nvSpPr>
            <p:cNvPr id="29" name="Text Box 63"/>
            <p:cNvSpPr txBox="1">
              <a:spLocks noChangeArrowheads="1"/>
            </p:cNvSpPr>
            <p:nvPr/>
          </p:nvSpPr>
          <p:spPr bwMode="auto">
            <a:xfrm>
              <a:off x="960" y="1008"/>
              <a:ext cx="4128" cy="1221"/>
            </a:xfrm>
            <a:prstGeom prst="rect">
              <a:avLst/>
            </a:prstGeom>
            <a:noFill/>
            <a:ln w="9525">
              <a:noFill/>
              <a:miter lim="800000"/>
              <a:headEnd/>
              <a:tailEnd/>
            </a:ln>
            <a:effectLst/>
          </p:spPr>
          <p:txBody>
            <a:bodyPr wrap="square">
              <a:spAutoFit/>
            </a:bodyPr>
            <a:lstStyle/>
            <a:p>
              <a:pPr>
                <a:lnSpc>
                  <a:spcPts val="3600"/>
                </a:lnSpc>
              </a:pPr>
              <a:r>
                <a:rPr lang="en-US" sz="2800">
                  <a:solidFill>
                    <a:srgbClr val="260026"/>
                  </a:solidFill>
                  <a:effectLst>
                    <a:outerShdw dist="12700" dir="2700000" algn="tl">
                      <a:srgbClr val="000000"/>
                    </a:outerShdw>
                  </a:effectLst>
                  <a:latin typeface="Papyrus" pitchFamily="66" charset="0"/>
                </a:rPr>
                <a:t>For if God did not spare the angels when they sinned, but cast them into hell and committed them to pits of nether gloom to be kept until the judgment; </a:t>
              </a:r>
            </a:p>
          </p:txBody>
        </p:sp>
        <p:sp>
          <p:nvSpPr>
            <p:cNvPr id="30" name="Text Box 64"/>
            <p:cNvSpPr txBox="1">
              <a:spLocks noChangeArrowheads="1"/>
            </p:cNvSpPr>
            <p:nvPr/>
          </p:nvSpPr>
          <p:spPr bwMode="auto">
            <a:xfrm>
              <a:off x="3264" y="2304"/>
              <a:ext cx="1632" cy="289"/>
            </a:xfrm>
            <a:prstGeom prst="rect">
              <a:avLst/>
            </a:prstGeom>
            <a:noFill/>
            <a:ln w="9525">
              <a:noFill/>
              <a:miter lim="800000"/>
              <a:headEnd/>
              <a:tailEnd/>
            </a:ln>
            <a:effectLst/>
          </p:spPr>
          <p:txBody>
            <a:bodyPr wrap="square">
              <a:spAutoFit/>
            </a:bodyPr>
            <a:lstStyle/>
            <a:p>
              <a:pPr>
                <a:lnSpc>
                  <a:spcPct val="85000"/>
                </a:lnSpc>
              </a:pPr>
              <a:r>
                <a:rPr lang="en-US" sz="1800">
                  <a:solidFill>
                    <a:srgbClr val="260026"/>
                  </a:solidFill>
                  <a:effectLst/>
                  <a:latin typeface="Palatino Linotype" pitchFamily="18" charset="0"/>
                </a:rPr>
                <a:t>RSV</a:t>
              </a:r>
              <a:r>
                <a:rPr lang="en-US" sz="2800">
                  <a:solidFill>
                    <a:srgbClr val="260026"/>
                  </a:solidFill>
                  <a:effectLst/>
                  <a:latin typeface="Palatino Linotype" pitchFamily="18" charset="0"/>
                </a:rPr>
                <a:t> </a:t>
              </a:r>
              <a:r>
                <a:rPr lang="en-US">
                  <a:solidFill>
                    <a:srgbClr val="260026"/>
                  </a:solidFill>
                  <a:effectLst/>
                  <a:latin typeface="Palatino Linotype" pitchFamily="18" charset="0"/>
                </a:rPr>
                <a:t>(II. Peter 2:4)</a:t>
              </a:r>
            </a:p>
          </p:txBody>
        </p:sp>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27731"/>
                                        </p:tgtEl>
                                        <p:attrNameLst>
                                          <p:attrName>style.visibility</p:attrName>
                                        </p:attrNameLst>
                                      </p:cBhvr>
                                      <p:to>
                                        <p:strVal val="visible"/>
                                      </p:to>
                                    </p:set>
                                    <p:anim calcmode="lin" valueType="num">
                                      <p:cBhvr>
                                        <p:cTn id="19" dur="500" fill="hold"/>
                                        <p:tgtEl>
                                          <p:spTgt spid="327731"/>
                                        </p:tgtEl>
                                        <p:attrNameLst>
                                          <p:attrName>ppt_w</p:attrName>
                                        </p:attrNameLst>
                                      </p:cBhvr>
                                      <p:tavLst>
                                        <p:tav tm="0">
                                          <p:val>
                                            <p:strVal val="#ppt_w*0.70"/>
                                          </p:val>
                                        </p:tav>
                                        <p:tav tm="100000">
                                          <p:val>
                                            <p:strVal val="#ppt_w"/>
                                          </p:val>
                                        </p:tav>
                                      </p:tavLst>
                                    </p:anim>
                                    <p:anim calcmode="lin" valueType="num">
                                      <p:cBhvr>
                                        <p:cTn id="20" dur="500" fill="hold"/>
                                        <p:tgtEl>
                                          <p:spTgt spid="327731"/>
                                        </p:tgtEl>
                                        <p:attrNameLst>
                                          <p:attrName>ppt_h</p:attrName>
                                        </p:attrNameLst>
                                      </p:cBhvr>
                                      <p:tavLst>
                                        <p:tav tm="0">
                                          <p:val>
                                            <p:strVal val="#ppt_h"/>
                                          </p:val>
                                        </p:tav>
                                        <p:tav tm="100000">
                                          <p:val>
                                            <p:strVal val="#ppt_h"/>
                                          </p:val>
                                        </p:tav>
                                      </p:tavLst>
                                    </p:anim>
                                    <p:animEffect transition="in" filter="fade">
                                      <p:cBhvr>
                                        <p:cTn id="21" dur="500"/>
                                        <p:tgtEl>
                                          <p:spTgt spid="32773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27729"/>
                                        </p:tgtEl>
                                        <p:attrNameLst>
                                          <p:attrName>style.visibility</p:attrName>
                                        </p:attrNameLst>
                                      </p:cBhvr>
                                      <p:to>
                                        <p:strVal val="visible"/>
                                      </p:to>
                                    </p:set>
                                    <p:animEffect transition="in" filter="fade">
                                      <p:cBhvr>
                                        <p:cTn id="30" dur="1000"/>
                                        <p:tgtEl>
                                          <p:spTgt spid="32772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27730"/>
                                        </p:tgtEl>
                                        <p:attrNameLst>
                                          <p:attrName>style.visibility</p:attrName>
                                        </p:attrNameLst>
                                      </p:cBhvr>
                                      <p:to>
                                        <p:strVal val="visible"/>
                                      </p:to>
                                    </p:set>
                                    <p:animEffect transition="in" filter="fade">
                                      <p:cBhvr>
                                        <p:cTn id="33" dur="1000"/>
                                        <p:tgtEl>
                                          <p:spTgt spid="32773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outVertical)">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9" grpId="0" animBg="1"/>
      <p:bldP spid="327730" grpId="0"/>
      <p:bldP spid="327731" grpId="0"/>
      <p:bldP spid="25"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FFE0C1"/>
            </a:gs>
            <a:gs pos="100000">
              <a:schemeClr val="bg1"/>
            </a:gs>
          </a:gsLst>
          <a:lin ang="5400000" scaled="1"/>
        </a:gradFill>
        <a:effectLst/>
      </p:bgPr>
    </p:bg>
    <p:spTree>
      <p:nvGrpSpPr>
        <p:cNvPr id="1" name=""/>
        <p:cNvGrpSpPr/>
        <p:nvPr/>
      </p:nvGrpSpPr>
      <p:grpSpPr>
        <a:xfrm>
          <a:off x="0" y="0"/>
          <a:ext cx="0" cy="0"/>
          <a:chOff x="0" y="0"/>
          <a:chExt cx="0" cy="0"/>
        </a:xfrm>
      </p:grpSpPr>
      <p:pic>
        <p:nvPicPr>
          <p:cNvPr id="748546" name="Picture 2" descr="Angel Lucifer"/>
          <p:cNvPicPr>
            <a:picLocks noChangeAspect="1" noChangeArrowheads="1"/>
          </p:cNvPicPr>
          <p:nvPr/>
        </p:nvPicPr>
        <p:blipFill>
          <a:blip r:embed="rId3" cstate="print">
            <a:clrChange>
              <a:clrFrom>
                <a:srgbClr val="FFFFFF"/>
              </a:clrFrom>
              <a:clrTo>
                <a:srgbClr val="FFFFFF">
                  <a:alpha val="0"/>
                </a:srgbClr>
              </a:clrTo>
            </a:clrChange>
            <a:lum bright="30000" contrast="-24000"/>
          </a:blip>
          <a:srcRect l="32576" t="26852" r="33333" b="26851"/>
          <a:stretch>
            <a:fillRect/>
          </a:stretch>
        </p:blipFill>
        <p:spPr bwMode="auto">
          <a:xfrm>
            <a:off x="0" y="956330"/>
            <a:ext cx="3429000" cy="3810000"/>
          </a:xfrm>
          <a:prstGeom prst="rect">
            <a:avLst/>
          </a:prstGeom>
          <a:noFill/>
        </p:spPr>
      </p:pic>
      <p:sp>
        <p:nvSpPr>
          <p:cNvPr id="748547" name="WordArt 3"/>
          <p:cNvSpPr>
            <a:spLocks noChangeArrowheads="1" noChangeShapeType="1" noTextEdit="1"/>
          </p:cNvSpPr>
          <p:nvPr/>
        </p:nvSpPr>
        <p:spPr bwMode="auto">
          <a:xfrm rot="16199246" flipV="1">
            <a:off x="823913" y="2467630"/>
            <a:ext cx="1168400" cy="76200"/>
          </a:xfrm>
          <a:prstGeom prst="rect">
            <a:avLst/>
          </a:prstGeom>
        </p:spPr>
        <p:txBody>
          <a:bodyPr wrap="none" fromWordArt="1">
            <a:prstTxWarp prst="textPlain">
              <a:avLst>
                <a:gd name="adj" fmla="val 50000"/>
              </a:avLst>
            </a:prstTxWarp>
          </a:bodyPr>
          <a:lstStyle/>
          <a:p>
            <a:pPr algn="ctr">
              <a:lnSpc>
                <a:spcPct val="85000"/>
              </a:lnSpc>
            </a:pPr>
            <a:r>
              <a:rPr lang="en-US" sz="3600" kern="10">
                <a:ln w="9525">
                  <a:solidFill>
                    <a:srgbClr val="000000"/>
                  </a:solidFill>
                  <a:round/>
                  <a:headEnd/>
                  <a:tailEnd/>
                </a:ln>
                <a:solidFill>
                  <a:srgbClr val="C0C0C0"/>
                </a:solidFill>
                <a:effectLst>
                  <a:outerShdw dist="35921" dir="2700000" algn="ctr" rotWithShape="0">
                    <a:srgbClr val="C0C0C0"/>
                  </a:outerShdw>
                </a:effectLst>
                <a:latin typeface="Impact"/>
              </a:rPr>
              <a:t>----------</a:t>
            </a:r>
          </a:p>
        </p:txBody>
      </p:sp>
      <p:sp>
        <p:nvSpPr>
          <p:cNvPr id="748548" name="Rectangle 4"/>
          <p:cNvSpPr>
            <a:spLocks noChangeArrowheads="1"/>
          </p:cNvSpPr>
          <p:nvPr/>
        </p:nvSpPr>
        <p:spPr bwMode="auto">
          <a:xfrm>
            <a:off x="309563" y="1261130"/>
            <a:ext cx="2200275" cy="585788"/>
          </a:xfrm>
          <a:prstGeom prst="rect">
            <a:avLst/>
          </a:prstGeom>
          <a:gradFill rotWithShape="0">
            <a:gsLst>
              <a:gs pos="0">
                <a:schemeClr val="bg1">
                  <a:alpha val="70000"/>
                </a:schemeClr>
              </a:gs>
              <a:gs pos="100000">
                <a:srgbClr val="D1D1D1">
                  <a:alpha val="70000"/>
                </a:srgbClr>
              </a:gs>
            </a:gsLst>
            <a:path path="shape">
              <a:fillToRect l="50000" t="50000" r="50000" b="50000"/>
            </a:path>
          </a:gradFill>
          <a:ln w="9525">
            <a:solidFill>
              <a:schemeClr val="bg2"/>
            </a:solidFill>
            <a:miter lim="800000"/>
            <a:headEnd/>
            <a:tailEnd/>
          </a:ln>
          <a:effectLst/>
        </p:spPr>
        <p:txBody>
          <a:bodyPr wrap="none" anchor="ctr"/>
          <a:lstStyle/>
          <a:p>
            <a:pPr algn="ctr"/>
            <a:r>
              <a:rPr lang="en-US" sz="2800" b="0">
                <a:solidFill>
                  <a:srgbClr val="000000"/>
                </a:solidFill>
                <a:effectLst>
                  <a:outerShdw blurRad="38100" dist="38100" dir="2700000" algn="tl">
                    <a:srgbClr val="FFFFFF"/>
                  </a:outerShdw>
                </a:effectLst>
                <a:latin typeface="Impact" pitchFamily="34" charset="0"/>
              </a:rPr>
              <a:t>Angel’s sin</a:t>
            </a:r>
          </a:p>
        </p:txBody>
      </p:sp>
      <p:sp>
        <p:nvSpPr>
          <p:cNvPr id="748549" name="Rectangle 5"/>
          <p:cNvSpPr>
            <a:spLocks noChangeArrowheads="1"/>
          </p:cNvSpPr>
          <p:nvPr/>
        </p:nvSpPr>
        <p:spPr bwMode="auto">
          <a:xfrm>
            <a:off x="0" y="5486400"/>
            <a:ext cx="9144000" cy="1371600"/>
          </a:xfrm>
          <a:prstGeom prst="rect">
            <a:avLst/>
          </a:prstGeom>
          <a:solidFill>
            <a:schemeClr val="tx1"/>
          </a:solidFill>
          <a:ln w="9525">
            <a:solidFill>
              <a:schemeClr val="tx1"/>
            </a:solidFill>
            <a:miter lim="800000"/>
            <a:headEnd/>
            <a:tailEnd/>
          </a:ln>
          <a:effectLst/>
        </p:spPr>
        <p:txBody>
          <a:bodyPr wrap="none" anchor="ctr"/>
          <a:lstStyle/>
          <a:p>
            <a:pPr>
              <a:lnSpc>
                <a:spcPct val="85000"/>
              </a:lnSpc>
            </a:pPr>
            <a:endParaRPr lang="en-US" sz="2700">
              <a:solidFill>
                <a:srgbClr val="FFFFFF"/>
              </a:solidFill>
              <a:effectLst/>
              <a:latin typeface="Arial Narrow" pitchFamily="34" charset="0"/>
            </a:endParaRPr>
          </a:p>
        </p:txBody>
      </p:sp>
      <p:sp>
        <p:nvSpPr>
          <p:cNvPr id="748551" name="Text Box 7"/>
          <p:cNvSpPr txBox="1">
            <a:spLocks noChangeArrowheads="1"/>
          </p:cNvSpPr>
          <p:nvPr/>
        </p:nvSpPr>
        <p:spPr bwMode="auto">
          <a:xfrm>
            <a:off x="304800" y="162580"/>
            <a:ext cx="7643812" cy="523220"/>
          </a:xfrm>
          <a:prstGeom prst="rect">
            <a:avLst/>
          </a:prstGeom>
          <a:noFill/>
          <a:ln w="9525">
            <a:noFill/>
            <a:miter lim="800000"/>
            <a:headEnd/>
            <a:tailEnd/>
          </a:ln>
          <a:effectLst>
            <a:outerShdw dist="12700" dir="2700000" algn="ctr" rotWithShape="0">
              <a:schemeClr val="bg1"/>
            </a:outerShdw>
          </a:effectLst>
        </p:spPr>
        <p:txBody>
          <a:bodyPr wrap="square">
            <a:spAutoFit/>
          </a:bodyPr>
          <a:lstStyle/>
          <a:p>
            <a:r>
              <a:rPr lang="en-US" sz="2800" b="0" u="sng" dirty="0">
                <a:solidFill>
                  <a:srgbClr val="000099"/>
                </a:solidFill>
                <a:effectLst/>
                <a:latin typeface="Impact" pitchFamily="34" charset="0"/>
              </a:rPr>
              <a:t>The Fall of the Angel and the Fall of Human Beings</a:t>
            </a:r>
          </a:p>
        </p:txBody>
      </p:sp>
      <p:sp>
        <p:nvSpPr>
          <p:cNvPr id="748553" name="AutoShape 9"/>
          <p:cNvSpPr>
            <a:spLocks noChangeArrowheads="1"/>
          </p:cNvSpPr>
          <p:nvPr/>
        </p:nvSpPr>
        <p:spPr bwMode="auto">
          <a:xfrm>
            <a:off x="311150" y="3166130"/>
            <a:ext cx="2197100" cy="1239838"/>
          </a:xfrm>
          <a:prstGeom prst="roundRect">
            <a:avLst>
              <a:gd name="adj" fmla="val 16667"/>
            </a:avLst>
          </a:prstGeom>
          <a:gradFill rotWithShape="0">
            <a:gsLst>
              <a:gs pos="0">
                <a:srgbClr val="EDDBC9"/>
              </a:gs>
              <a:gs pos="100000">
                <a:srgbClr val="F2E4D6"/>
              </a:gs>
            </a:gsLst>
            <a:lin ang="5400000" scaled="1"/>
          </a:gradFill>
          <a:ln w="9525">
            <a:solidFill>
              <a:srgbClr val="DDBA97"/>
            </a:solidFill>
            <a:round/>
            <a:headEnd/>
            <a:tailEnd/>
          </a:ln>
          <a:effectLst/>
        </p:spPr>
        <p:txBody>
          <a:bodyPr wrap="none" anchor="ctr"/>
          <a:lstStyle/>
          <a:p>
            <a:pPr algn="ctr"/>
            <a:endParaRPr lang="en-US">
              <a:solidFill>
                <a:srgbClr val="000000"/>
              </a:solidFill>
              <a:effectLst>
                <a:outerShdw blurRad="38100" dist="38100" dir="2700000" algn="tl">
                  <a:srgbClr val="FFFFFF"/>
                </a:outerShdw>
              </a:effectLst>
              <a:latin typeface="Fette Engschrift" pitchFamily="2" charset="0"/>
            </a:endParaRPr>
          </a:p>
        </p:txBody>
      </p:sp>
      <p:sp>
        <p:nvSpPr>
          <p:cNvPr id="748554" name="Text Box 10"/>
          <p:cNvSpPr txBox="1">
            <a:spLocks noChangeArrowheads="1"/>
          </p:cNvSpPr>
          <p:nvPr/>
        </p:nvSpPr>
        <p:spPr bwMode="auto">
          <a:xfrm>
            <a:off x="400050" y="3235980"/>
            <a:ext cx="2046288" cy="1116013"/>
          </a:xfrm>
          <a:prstGeom prst="rect">
            <a:avLst/>
          </a:prstGeom>
          <a:noFill/>
          <a:ln w="9525">
            <a:noFill/>
            <a:miter lim="800000"/>
            <a:headEnd/>
            <a:tailEnd/>
          </a:ln>
          <a:effectLst/>
        </p:spPr>
        <p:txBody>
          <a:bodyPr>
            <a:spAutoFit/>
          </a:bodyPr>
          <a:lstStyle/>
          <a:p>
            <a:pPr algn="ctr">
              <a:lnSpc>
                <a:spcPct val="80000"/>
              </a:lnSpc>
            </a:pPr>
            <a:r>
              <a:rPr lang="en-US" sz="2800" b="0">
                <a:solidFill>
                  <a:srgbClr val="000000"/>
                </a:solidFill>
                <a:effectLst/>
                <a:latin typeface="Impact" pitchFamily="34" charset="0"/>
              </a:rPr>
              <a:t>Illicit</a:t>
            </a:r>
          </a:p>
          <a:p>
            <a:pPr algn="ctr">
              <a:lnSpc>
                <a:spcPct val="80000"/>
              </a:lnSpc>
            </a:pPr>
            <a:r>
              <a:rPr lang="en-US" sz="2800" b="0">
                <a:solidFill>
                  <a:srgbClr val="000000"/>
                </a:solidFill>
                <a:effectLst/>
                <a:latin typeface="Impact" pitchFamily="34" charset="0"/>
              </a:rPr>
              <a:t>sexual</a:t>
            </a:r>
          </a:p>
          <a:p>
            <a:pPr algn="ctr">
              <a:lnSpc>
                <a:spcPct val="80000"/>
              </a:lnSpc>
            </a:pPr>
            <a:r>
              <a:rPr lang="en-US" sz="2800" b="0">
                <a:solidFill>
                  <a:srgbClr val="000000"/>
                </a:solidFill>
                <a:effectLst/>
                <a:latin typeface="Impact" pitchFamily="34" charset="0"/>
              </a:rPr>
              <a:t>relationship</a:t>
            </a:r>
          </a:p>
        </p:txBody>
      </p:sp>
      <p:grpSp>
        <p:nvGrpSpPr>
          <p:cNvPr id="2" name="Group 151"/>
          <p:cNvGrpSpPr>
            <a:grpSpLocks/>
          </p:cNvGrpSpPr>
          <p:nvPr/>
        </p:nvGrpSpPr>
        <p:grpSpPr bwMode="auto">
          <a:xfrm>
            <a:off x="1676826" y="5791203"/>
            <a:ext cx="6171774" cy="685801"/>
            <a:chOff x="240" y="3500"/>
            <a:chExt cx="4385" cy="432"/>
          </a:xfrm>
        </p:grpSpPr>
        <p:sp>
          <p:nvSpPr>
            <p:cNvPr id="748557" name="Text Box 13"/>
            <p:cNvSpPr txBox="1">
              <a:spLocks noChangeArrowheads="1"/>
            </p:cNvSpPr>
            <p:nvPr/>
          </p:nvSpPr>
          <p:spPr bwMode="auto">
            <a:xfrm>
              <a:off x="480" y="3525"/>
              <a:ext cx="4145" cy="407"/>
            </a:xfrm>
            <a:prstGeom prst="rect">
              <a:avLst/>
            </a:prstGeom>
            <a:noFill/>
            <a:ln w="9525">
              <a:noFill/>
              <a:miter lim="800000"/>
              <a:headEnd/>
              <a:tailEnd/>
            </a:ln>
            <a:effectLst/>
          </p:spPr>
          <p:txBody>
            <a:bodyPr wrap="square">
              <a:spAutoFit/>
            </a:bodyPr>
            <a:lstStyle/>
            <a:p>
              <a:pPr>
                <a:lnSpc>
                  <a:spcPct val="90000"/>
                </a:lnSpc>
              </a:pPr>
              <a:r>
                <a:rPr lang="en-US" sz="2000">
                  <a:solidFill>
                    <a:srgbClr val="FFFFFF"/>
                  </a:solidFill>
                  <a:effectLst/>
                  <a:latin typeface="Arial Narrow" pitchFamily="34" charset="0"/>
                </a:rPr>
                <a:t>From Jude 6-7 we can infer that the </a:t>
              </a:r>
              <a:r>
                <a:rPr lang="en-US" sz="2000" u="sng">
                  <a:solidFill>
                    <a:srgbClr val="FFFFFF"/>
                  </a:solidFill>
                  <a:effectLst/>
                  <a:latin typeface="Arial Narrow" pitchFamily="34" charset="0"/>
                </a:rPr>
                <a:t>angel</a:t>
              </a:r>
              <a:r>
                <a:rPr lang="en-US" sz="2000">
                  <a:solidFill>
                    <a:srgbClr val="FFFFFF"/>
                  </a:solidFill>
                  <a:effectLst/>
                  <a:latin typeface="Arial Narrow" pitchFamily="34" charset="0"/>
                </a:rPr>
                <a:t> fell as a result of an </a:t>
              </a:r>
              <a:r>
                <a:rPr lang="en-US" sz="2000" u="sng">
                  <a:solidFill>
                    <a:srgbClr val="FFFFFF"/>
                  </a:solidFill>
                  <a:effectLst/>
                  <a:latin typeface="Arial Narrow" pitchFamily="34" charset="0"/>
                </a:rPr>
                <a:t>illicit sexual relationship</a:t>
              </a:r>
              <a:r>
                <a:rPr lang="en-US" sz="2000">
                  <a:solidFill>
                    <a:srgbClr val="FFFFFF"/>
                  </a:solidFill>
                  <a:effectLst/>
                  <a:latin typeface="Arial Narrow" pitchFamily="34" charset="0"/>
                </a:rPr>
                <a:t>.</a:t>
              </a:r>
            </a:p>
          </p:txBody>
        </p:sp>
        <p:sp>
          <p:nvSpPr>
            <p:cNvPr id="748558" name="Text Box 14"/>
            <p:cNvSpPr txBox="1">
              <a:spLocks noChangeArrowheads="1"/>
            </p:cNvSpPr>
            <p:nvPr/>
          </p:nvSpPr>
          <p:spPr bwMode="auto">
            <a:xfrm>
              <a:off x="240" y="3500"/>
              <a:ext cx="240" cy="369"/>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63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20" name="Text Box 11"/>
          <p:cNvSpPr txBox="1">
            <a:spLocks noChangeArrowheads="1"/>
          </p:cNvSpPr>
          <p:nvPr/>
        </p:nvSpPr>
        <p:spPr bwMode="auto">
          <a:xfrm>
            <a:off x="276225" y="4658380"/>
            <a:ext cx="2283460" cy="523220"/>
          </a:xfrm>
          <a:prstGeom prst="rect">
            <a:avLst/>
          </a:prstGeom>
          <a:noFill/>
          <a:ln w="9525">
            <a:noFill/>
            <a:miter lim="800000"/>
            <a:headEnd/>
            <a:tailEnd/>
          </a:ln>
          <a:effectLst>
            <a:outerShdw dist="35921" dir="2700000" algn="ctr" rotWithShape="0">
              <a:schemeClr val="bg1"/>
            </a:outerShdw>
          </a:effectLst>
        </p:spPr>
        <p:txBody>
          <a:bodyPr wrap="square">
            <a:spAutoFit/>
          </a:bodyPr>
          <a:lstStyle/>
          <a:p>
            <a:pPr algn="ctr"/>
            <a:r>
              <a:rPr lang="en-US" sz="2800">
                <a:solidFill>
                  <a:srgbClr val="333333"/>
                </a:solidFill>
                <a:effectLst/>
                <a:latin typeface="Arial Black" pitchFamily="34" charset="0"/>
              </a:rPr>
              <a:t>Jude 6-7</a:t>
            </a:r>
          </a:p>
        </p:txBody>
      </p:sp>
      <p:grpSp>
        <p:nvGrpSpPr>
          <p:cNvPr id="3" name="Group 150"/>
          <p:cNvGrpSpPr>
            <a:grpSpLocks/>
          </p:cNvGrpSpPr>
          <p:nvPr/>
        </p:nvGrpSpPr>
        <p:grpSpPr bwMode="auto">
          <a:xfrm>
            <a:off x="533400" y="685800"/>
            <a:ext cx="8001000" cy="4953000"/>
            <a:chOff x="288" y="336"/>
            <a:chExt cx="5040" cy="3120"/>
          </a:xfrm>
        </p:grpSpPr>
        <p:sp>
          <p:nvSpPr>
            <p:cNvPr id="748689" name="AutoShape 145"/>
            <p:cNvSpPr>
              <a:spLocks noChangeArrowheads="1"/>
            </p:cNvSpPr>
            <p:nvPr/>
          </p:nvSpPr>
          <p:spPr bwMode="auto">
            <a:xfrm>
              <a:off x="288" y="336"/>
              <a:ext cx="5040" cy="3120"/>
            </a:xfrm>
            <a:prstGeom prst="horizontalScroll">
              <a:avLst>
                <a:gd name="adj" fmla="val 12420"/>
              </a:avLst>
            </a:prstGeom>
            <a:gradFill rotWithShape="0">
              <a:gsLst>
                <a:gs pos="0">
                  <a:srgbClr val="FFFFFF"/>
                </a:gs>
                <a:gs pos="100000">
                  <a:srgbClr val="FFCC99"/>
                </a:gs>
              </a:gsLst>
              <a:path path="rect">
                <a:fillToRect l="50000" t="50000" r="50000" b="50000"/>
              </a:path>
            </a:gradFill>
            <a:ln w="76200">
              <a:solidFill>
                <a:srgbClr val="663300"/>
              </a:solidFill>
              <a:round/>
              <a:headEnd/>
              <a:tailEnd/>
            </a:ln>
            <a:effectLst/>
          </p:spPr>
          <p:txBody>
            <a:bodyPr wrap="none" anchor="ctr"/>
            <a:lstStyle/>
            <a:p>
              <a:pPr>
                <a:lnSpc>
                  <a:spcPct val="80000"/>
                </a:lnSpc>
                <a:spcBef>
                  <a:spcPct val="40000"/>
                </a:spcBef>
              </a:pPr>
              <a:endParaRPr lang="en-US" sz="800">
                <a:solidFill>
                  <a:srgbClr val="0000FF"/>
                </a:solidFill>
                <a:effectLst>
                  <a:outerShdw blurRad="38100" dist="38100" dir="2700000" algn="tl">
                    <a:srgbClr val="000000"/>
                  </a:outerShdw>
                </a:effectLst>
                <a:latin typeface="Arial Black" pitchFamily="34" charset="0"/>
              </a:endParaRPr>
            </a:p>
            <a:p>
              <a:pPr>
                <a:lnSpc>
                  <a:spcPct val="85000"/>
                </a:lnSpc>
              </a:pPr>
              <a:endParaRPr lang="en-US" sz="1200">
                <a:solidFill>
                  <a:srgbClr val="CC0099"/>
                </a:solidFill>
                <a:effectLst>
                  <a:outerShdw blurRad="38100" dist="38100" dir="2700000" algn="tl">
                    <a:srgbClr val="000000"/>
                  </a:outerShdw>
                </a:effectLst>
              </a:endParaRPr>
            </a:p>
            <a:p>
              <a:pPr>
                <a:lnSpc>
                  <a:spcPct val="85000"/>
                </a:lnSpc>
              </a:pPr>
              <a:r>
                <a:rPr lang="en-US" sz="2800">
                  <a:solidFill>
                    <a:srgbClr val="CC0099"/>
                  </a:solidFill>
                  <a:effectLst>
                    <a:outerShdw blurRad="38100" dist="38100" dir="2700000" algn="tl">
                      <a:srgbClr val="000000"/>
                    </a:outerShdw>
                  </a:effectLst>
                </a:rPr>
                <a:t>					</a:t>
              </a:r>
              <a:endParaRPr lang="en-US" sz="2800" b="0">
                <a:solidFill>
                  <a:srgbClr val="0000FF"/>
                </a:solidFill>
                <a:effectLst/>
              </a:endParaRPr>
            </a:p>
            <a:p>
              <a:pPr>
                <a:lnSpc>
                  <a:spcPct val="80000"/>
                </a:lnSpc>
              </a:pPr>
              <a:endParaRPr lang="en-US" sz="1400">
                <a:solidFill>
                  <a:srgbClr val="CC0099"/>
                </a:solidFill>
                <a:effectLst>
                  <a:outerShdw blurRad="38100" dist="38100" dir="2700000" algn="tl">
                    <a:srgbClr val="000000"/>
                  </a:outerShdw>
                </a:effectLst>
              </a:endParaRPr>
            </a:p>
          </p:txBody>
        </p:sp>
        <p:sp>
          <p:nvSpPr>
            <p:cNvPr id="748690" name="Text Box 146"/>
            <p:cNvSpPr txBox="1">
              <a:spLocks noChangeArrowheads="1"/>
            </p:cNvSpPr>
            <p:nvPr/>
          </p:nvSpPr>
          <p:spPr bwMode="auto">
            <a:xfrm>
              <a:off x="816" y="929"/>
              <a:ext cx="4416" cy="1981"/>
            </a:xfrm>
            <a:prstGeom prst="rect">
              <a:avLst/>
            </a:prstGeom>
            <a:noFill/>
            <a:ln w="9525">
              <a:noFill/>
              <a:miter lim="800000"/>
              <a:headEnd/>
              <a:tailEnd/>
            </a:ln>
            <a:effectLst/>
          </p:spPr>
          <p:txBody>
            <a:bodyPr>
              <a:spAutoFit/>
            </a:bodyPr>
            <a:lstStyle/>
            <a:p>
              <a:pPr>
                <a:lnSpc>
                  <a:spcPts val="3400"/>
                </a:lnSpc>
              </a:pPr>
              <a:r>
                <a:rPr lang="en-US" sz="2800" dirty="0">
                  <a:solidFill>
                    <a:srgbClr val="260026"/>
                  </a:solidFill>
                  <a:effectLst>
                    <a:outerShdw dist="12700" dir="2700000" algn="tl">
                      <a:srgbClr val="000000"/>
                    </a:outerShdw>
                  </a:effectLst>
                  <a:latin typeface="Papyrus" pitchFamily="66" charset="0"/>
                </a:rPr>
                <a:t>And the angels that did not keep their own position but left their proper dwelling have been kept by him in eternal chains…..  just as Sodom and Gomorrah and the surrounding cities, which likewise acted immorally and indulged in unnatural lust, serve as an example…..</a:t>
              </a:r>
            </a:p>
          </p:txBody>
        </p:sp>
        <p:sp>
          <p:nvSpPr>
            <p:cNvPr id="748691" name="Text Box 147"/>
            <p:cNvSpPr txBox="1">
              <a:spLocks noChangeArrowheads="1"/>
            </p:cNvSpPr>
            <p:nvPr/>
          </p:nvSpPr>
          <p:spPr bwMode="auto">
            <a:xfrm>
              <a:off x="3456" y="2592"/>
              <a:ext cx="1632" cy="407"/>
            </a:xfrm>
            <a:prstGeom prst="rect">
              <a:avLst/>
            </a:prstGeom>
            <a:noFill/>
            <a:ln w="9525">
              <a:noFill/>
              <a:miter lim="800000"/>
              <a:headEnd/>
              <a:tailEnd/>
            </a:ln>
            <a:effectLst/>
          </p:spPr>
          <p:txBody>
            <a:bodyPr wrap="square">
              <a:spAutoFit/>
            </a:bodyPr>
            <a:lstStyle/>
            <a:p>
              <a:pPr algn="ctr">
                <a:spcBef>
                  <a:spcPct val="50000"/>
                </a:spcBef>
              </a:pPr>
              <a:r>
                <a:rPr lang="en-US" sz="1800">
                  <a:solidFill>
                    <a:srgbClr val="260026"/>
                  </a:solidFill>
                  <a:effectLst/>
                  <a:latin typeface="Palatino Linotype" pitchFamily="18" charset="0"/>
                </a:rPr>
                <a:t>RSV</a:t>
              </a:r>
              <a:r>
                <a:rPr lang="en-US" sz="3600">
                  <a:solidFill>
                    <a:srgbClr val="260026"/>
                  </a:solidFill>
                  <a:effectLst/>
                  <a:latin typeface="Palatino Linotype" pitchFamily="18" charset="0"/>
                </a:rPr>
                <a:t> </a:t>
              </a:r>
              <a:r>
                <a:rPr lang="en-US">
                  <a:solidFill>
                    <a:srgbClr val="260026"/>
                  </a:solidFill>
                  <a:effectLst/>
                  <a:latin typeface="Palatino Linotype" pitchFamily="18" charset="0"/>
                </a:rPr>
                <a:t>(Jude 6-7)</a:t>
              </a:r>
            </a:p>
          </p:txBody>
        </p:sp>
      </p:gr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48551"/>
                                        </p:tgtEl>
                                        <p:attrNameLst>
                                          <p:attrName>style.visibility</p:attrName>
                                        </p:attrNameLst>
                                      </p:cBhvr>
                                      <p:to>
                                        <p:strVal val="visible"/>
                                      </p:to>
                                    </p:set>
                                    <p:anim calcmode="lin" valueType="num">
                                      <p:cBhvr>
                                        <p:cTn id="7" dur="1000" fill="hold"/>
                                        <p:tgtEl>
                                          <p:spTgt spid="748551"/>
                                        </p:tgtEl>
                                        <p:attrNameLst>
                                          <p:attrName>ppt_w</p:attrName>
                                        </p:attrNameLst>
                                      </p:cBhvr>
                                      <p:tavLst>
                                        <p:tav tm="0">
                                          <p:val>
                                            <p:strVal val="#ppt_w*0.70"/>
                                          </p:val>
                                        </p:tav>
                                        <p:tav tm="100000">
                                          <p:val>
                                            <p:strVal val="#ppt_w"/>
                                          </p:val>
                                        </p:tav>
                                      </p:tavLst>
                                    </p:anim>
                                    <p:anim calcmode="lin" valueType="num">
                                      <p:cBhvr>
                                        <p:cTn id="8" dur="1000" fill="hold"/>
                                        <p:tgtEl>
                                          <p:spTgt spid="748551"/>
                                        </p:tgtEl>
                                        <p:attrNameLst>
                                          <p:attrName>ppt_h</p:attrName>
                                        </p:attrNameLst>
                                      </p:cBhvr>
                                      <p:tavLst>
                                        <p:tav tm="0">
                                          <p:val>
                                            <p:strVal val="#ppt_h"/>
                                          </p:val>
                                        </p:tav>
                                        <p:tav tm="100000">
                                          <p:val>
                                            <p:strVal val="#ppt_h"/>
                                          </p:val>
                                        </p:tav>
                                      </p:tavLst>
                                    </p:anim>
                                    <p:animEffect transition="in" filter="fade">
                                      <p:cBhvr>
                                        <p:cTn id="9" dur="1000"/>
                                        <p:tgtEl>
                                          <p:spTgt spid="74855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outVertical)">
                                      <p:cBhvr>
                                        <p:cTn id="14" dur="500"/>
                                        <p:tgtEl>
                                          <p:spTgt spid="2"/>
                                        </p:tgtEl>
                                      </p:cBhvr>
                                    </p:animEffect>
                                  </p:childTnLst>
                                </p:cTn>
                              </p:par>
                            </p:childTnLst>
                          </p:cTn>
                        </p:par>
                        <p:par>
                          <p:cTn id="15" fill="hold">
                            <p:stCondLst>
                              <p:cond delay="500"/>
                            </p:stCondLst>
                            <p:childTnLst>
                              <p:par>
                                <p:cTn id="16" presetID="55"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1000" fill="hold"/>
                                        <p:tgtEl>
                                          <p:spTgt spid="20"/>
                                        </p:tgtEl>
                                        <p:attrNameLst>
                                          <p:attrName>ppt_w</p:attrName>
                                        </p:attrNameLst>
                                      </p:cBhvr>
                                      <p:tavLst>
                                        <p:tav tm="0">
                                          <p:val>
                                            <p:strVal val="#ppt_w*0.70"/>
                                          </p:val>
                                        </p:tav>
                                        <p:tav tm="100000">
                                          <p:val>
                                            <p:strVal val="#ppt_w"/>
                                          </p:val>
                                        </p:tav>
                                      </p:tavLst>
                                    </p:anim>
                                    <p:anim calcmode="lin" valueType="num">
                                      <p:cBhvr>
                                        <p:cTn id="19" dur="1000" fill="hold"/>
                                        <p:tgtEl>
                                          <p:spTgt spid="20"/>
                                        </p:tgtEl>
                                        <p:attrNameLst>
                                          <p:attrName>ppt_h</p:attrName>
                                        </p:attrNameLst>
                                      </p:cBhvr>
                                      <p:tavLst>
                                        <p:tav tm="0">
                                          <p:val>
                                            <p:strVal val="#ppt_h"/>
                                          </p:val>
                                        </p:tav>
                                        <p:tav tm="100000">
                                          <p:val>
                                            <p:strVal val="#ppt_h"/>
                                          </p:val>
                                        </p:tav>
                                      </p:tavLst>
                                    </p:anim>
                                    <p:animEffect transition="in" filter="fade">
                                      <p:cBhvr>
                                        <p:cTn id="20" dur="1000"/>
                                        <p:tgtEl>
                                          <p:spTgt spid="20"/>
                                        </p:tgtEl>
                                      </p:cBhvr>
                                    </p:animEffect>
                                  </p:childTnLst>
                                </p:cTn>
                              </p:par>
                              <p:par>
                                <p:cTn id="21" presetID="10" presetClass="entr" presetSubtype="0" fill="hold" nodeType="withEffect">
                                  <p:stCondLst>
                                    <p:cond delay="0"/>
                                  </p:stCondLst>
                                  <p:childTnLst>
                                    <p:set>
                                      <p:cBhvr>
                                        <p:cTn id="22" dur="1" fill="hold">
                                          <p:stCondLst>
                                            <p:cond delay="0"/>
                                          </p:stCondLst>
                                        </p:cTn>
                                        <p:tgtEl>
                                          <p:spTgt spid="748546"/>
                                        </p:tgtEl>
                                        <p:attrNameLst>
                                          <p:attrName>style.visibility</p:attrName>
                                        </p:attrNameLst>
                                      </p:cBhvr>
                                      <p:to>
                                        <p:strVal val="visible"/>
                                      </p:to>
                                    </p:set>
                                    <p:animEffect transition="in" filter="fade">
                                      <p:cBhvr>
                                        <p:cTn id="23" dur="2000"/>
                                        <p:tgtEl>
                                          <p:spTgt spid="748546"/>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748548"/>
                                        </p:tgtEl>
                                        <p:attrNameLst>
                                          <p:attrName>style.visibility</p:attrName>
                                        </p:attrNameLst>
                                      </p:cBhvr>
                                      <p:to>
                                        <p:strVal val="visible"/>
                                      </p:to>
                                    </p:set>
                                    <p:animEffect transition="in" filter="box(out)">
                                      <p:cBhvr>
                                        <p:cTn id="28" dur="1000"/>
                                        <p:tgtEl>
                                          <p:spTgt spid="74854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48553"/>
                                        </p:tgtEl>
                                        <p:attrNameLst>
                                          <p:attrName>style.visibility</p:attrName>
                                        </p:attrNameLst>
                                      </p:cBhvr>
                                      <p:to>
                                        <p:strVal val="visible"/>
                                      </p:to>
                                    </p:set>
                                    <p:animEffect transition="in" filter="fade">
                                      <p:cBhvr>
                                        <p:cTn id="33" dur="1000"/>
                                        <p:tgtEl>
                                          <p:spTgt spid="748553"/>
                                        </p:tgtEl>
                                      </p:cBhvr>
                                    </p:animEffect>
                                  </p:childTnLst>
                                </p:cTn>
                              </p:par>
                              <p:par>
                                <p:cTn id="34" presetID="55" presetClass="entr" presetSubtype="0" fill="hold" grpId="0" nodeType="withEffect">
                                  <p:stCondLst>
                                    <p:cond delay="0"/>
                                  </p:stCondLst>
                                  <p:iterate type="wd">
                                    <p:tmPct val="10000"/>
                                  </p:iterate>
                                  <p:childTnLst>
                                    <p:set>
                                      <p:cBhvr>
                                        <p:cTn id="35" dur="1" fill="hold">
                                          <p:stCondLst>
                                            <p:cond delay="0"/>
                                          </p:stCondLst>
                                        </p:cTn>
                                        <p:tgtEl>
                                          <p:spTgt spid="748554"/>
                                        </p:tgtEl>
                                        <p:attrNameLst>
                                          <p:attrName>style.visibility</p:attrName>
                                        </p:attrNameLst>
                                      </p:cBhvr>
                                      <p:to>
                                        <p:strVal val="visible"/>
                                      </p:to>
                                    </p:set>
                                    <p:anim calcmode="lin" valueType="num">
                                      <p:cBhvr>
                                        <p:cTn id="36" dur="1000" fill="hold"/>
                                        <p:tgtEl>
                                          <p:spTgt spid="748554"/>
                                        </p:tgtEl>
                                        <p:attrNameLst>
                                          <p:attrName>ppt_w</p:attrName>
                                        </p:attrNameLst>
                                      </p:cBhvr>
                                      <p:tavLst>
                                        <p:tav tm="0">
                                          <p:val>
                                            <p:strVal val="#ppt_w*0.70"/>
                                          </p:val>
                                        </p:tav>
                                        <p:tav tm="100000">
                                          <p:val>
                                            <p:strVal val="#ppt_w"/>
                                          </p:val>
                                        </p:tav>
                                      </p:tavLst>
                                    </p:anim>
                                    <p:anim calcmode="lin" valueType="num">
                                      <p:cBhvr>
                                        <p:cTn id="37" dur="1000" fill="hold"/>
                                        <p:tgtEl>
                                          <p:spTgt spid="748554"/>
                                        </p:tgtEl>
                                        <p:attrNameLst>
                                          <p:attrName>ppt_h</p:attrName>
                                        </p:attrNameLst>
                                      </p:cBhvr>
                                      <p:tavLst>
                                        <p:tav tm="0">
                                          <p:val>
                                            <p:strVal val="#ppt_h"/>
                                          </p:val>
                                        </p:tav>
                                        <p:tav tm="100000">
                                          <p:val>
                                            <p:strVal val="#ppt_h"/>
                                          </p:val>
                                        </p:tav>
                                      </p:tavLst>
                                    </p:anim>
                                    <p:animEffect transition="in" filter="fade">
                                      <p:cBhvr>
                                        <p:cTn id="38" dur="1000"/>
                                        <p:tgtEl>
                                          <p:spTgt spid="748554"/>
                                        </p:tgtEl>
                                      </p:cBhvr>
                                    </p:animEffect>
                                  </p:childTnLst>
                                </p:cTn>
                              </p:par>
                              <p:par>
                                <p:cTn id="39" presetID="10" presetClass="entr" presetSubtype="0" fill="hold" grpId="0" nodeType="withEffect">
                                  <p:stCondLst>
                                    <p:cond delay="500"/>
                                  </p:stCondLst>
                                  <p:childTnLst>
                                    <p:set>
                                      <p:cBhvr>
                                        <p:cTn id="40" dur="1" fill="hold">
                                          <p:stCondLst>
                                            <p:cond delay="0"/>
                                          </p:stCondLst>
                                        </p:cTn>
                                        <p:tgtEl>
                                          <p:spTgt spid="748547"/>
                                        </p:tgtEl>
                                        <p:attrNameLst>
                                          <p:attrName>style.visibility</p:attrName>
                                        </p:attrNameLst>
                                      </p:cBhvr>
                                      <p:to>
                                        <p:strVal val="visible"/>
                                      </p:to>
                                    </p:set>
                                    <p:animEffect transition="in" filter="fade">
                                      <p:cBhvr>
                                        <p:cTn id="41" dur="1000"/>
                                        <p:tgtEl>
                                          <p:spTgt spid="74854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37"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outVertical)">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547" grpId="0" animBg="1"/>
      <p:bldP spid="748548" grpId="0" animBg="1" autoUpdateAnimBg="0"/>
      <p:bldP spid="748551" grpId="0"/>
      <p:bldP spid="748553" grpId="0" animBg="1" autoUpdateAnimBg="0"/>
      <p:bldP spid="748554" grpId="0" autoUpdateAnimBg="0"/>
      <p:bldP spid="20"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FFE0C1"/>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75175" y="1718330"/>
            <a:ext cx="1216025" cy="2971800"/>
            <a:chOff x="1536" y="192"/>
            <a:chExt cx="1561" cy="3810"/>
          </a:xfrm>
        </p:grpSpPr>
        <p:sp>
          <p:nvSpPr>
            <p:cNvPr id="745475" name="Freeform 3"/>
            <p:cNvSpPr>
              <a:spLocks/>
            </p:cNvSpPr>
            <p:nvPr/>
          </p:nvSpPr>
          <p:spPr bwMode="auto">
            <a:xfrm>
              <a:off x="2629" y="1449"/>
              <a:ext cx="468" cy="968"/>
            </a:xfrm>
            <a:custGeom>
              <a:avLst/>
              <a:gdLst/>
              <a:ahLst/>
              <a:cxnLst>
                <a:cxn ang="0">
                  <a:pos x="8" y="71"/>
                </a:cxn>
                <a:cxn ang="0">
                  <a:pos x="14" y="118"/>
                </a:cxn>
                <a:cxn ang="0">
                  <a:pos x="22" y="183"/>
                </a:cxn>
                <a:cxn ang="0">
                  <a:pos x="85" y="335"/>
                </a:cxn>
                <a:cxn ang="0">
                  <a:pos x="155" y="493"/>
                </a:cxn>
                <a:cxn ang="0">
                  <a:pos x="163" y="509"/>
                </a:cxn>
                <a:cxn ang="0">
                  <a:pos x="171" y="531"/>
                </a:cxn>
                <a:cxn ang="0">
                  <a:pos x="209" y="642"/>
                </a:cxn>
                <a:cxn ang="0">
                  <a:pos x="220" y="762"/>
                </a:cxn>
                <a:cxn ang="0">
                  <a:pos x="266" y="872"/>
                </a:cxn>
                <a:cxn ang="0">
                  <a:pos x="300" y="940"/>
                </a:cxn>
                <a:cxn ang="0">
                  <a:pos x="314" y="929"/>
                </a:cxn>
                <a:cxn ang="0">
                  <a:pos x="289" y="836"/>
                </a:cxn>
                <a:cxn ang="0">
                  <a:pos x="321" y="923"/>
                </a:cxn>
                <a:cxn ang="0">
                  <a:pos x="342" y="964"/>
                </a:cxn>
                <a:cxn ang="0">
                  <a:pos x="354" y="964"/>
                </a:cxn>
                <a:cxn ang="0">
                  <a:pos x="358" y="956"/>
                </a:cxn>
                <a:cxn ang="0">
                  <a:pos x="345" y="891"/>
                </a:cxn>
                <a:cxn ang="0">
                  <a:pos x="335" y="841"/>
                </a:cxn>
                <a:cxn ang="0">
                  <a:pos x="341" y="863"/>
                </a:cxn>
                <a:cxn ang="0">
                  <a:pos x="389" y="968"/>
                </a:cxn>
                <a:cxn ang="0">
                  <a:pos x="406" y="963"/>
                </a:cxn>
                <a:cxn ang="0">
                  <a:pos x="406" y="945"/>
                </a:cxn>
                <a:cxn ang="0">
                  <a:pos x="372" y="820"/>
                </a:cxn>
                <a:cxn ang="0">
                  <a:pos x="429" y="934"/>
                </a:cxn>
                <a:cxn ang="0">
                  <a:pos x="442" y="933"/>
                </a:cxn>
                <a:cxn ang="0">
                  <a:pos x="445" y="917"/>
                </a:cxn>
                <a:cxn ang="0">
                  <a:pos x="421" y="818"/>
                </a:cxn>
                <a:cxn ang="0">
                  <a:pos x="388" y="750"/>
                </a:cxn>
                <a:cxn ang="0">
                  <a:pos x="387" y="743"/>
                </a:cxn>
                <a:cxn ang="0">
                  <a:pos x="388" y="736"/>
                </a:cxn>
                <a:cxn ang="0">
                  <a:pos x="406" y="756"/>
                </a:cxn>
                <a:cxn ang="0">
                  <a:pos x="431" y="792"/>
                </a:cxn>
                <a:cxn ang="0">
                  <a:pos x="458" y="814"/>
                </a:cxn>
                <a:cxn ang="0">
                  <a:pos x="467" y="806"/>
                </a:cxn>
                <a:cxn ang="0">
                  <a:pos x="459" y="760"/>
                </a:cxn>
                <a:cxn ang="0">
                  <a:pos x="410" y="679"/>
                </a:cxn>
                <a:cxn ang="0">
                  <a:pos x="392" y="657"/>
                </a:cxn>
                <a:cxn ang="0">
                  <a:pos x="373" y="640"/>
                </a:cxn>
                <a:cxn ang="0">
                  <a:pos x="352" y="619"/>
                </a:cxn>
                <a:cxn ang="0">
                  <a:pos x="314" y="595"/>
                </a:cxn>
                <a:cxn ang="0">
                  <a:pos x="304" y="559"/>
                </a:cxn>
                <a:cxn ang="0">
                  <a:pos x="279" y="428"/>
                </a:cxn>
                <a:cxn ang="0">
                  <a:pos x="269" y="349"/>
                </a:cxn>
                <a:cxn ang="0">
                  <a:pos x="265" y="292"/>
                </a:cxn>
                <a:cxn ang="0">
                  <a:pos x="218" y="129"/>
                </a:cxn>
                <a:cxn ang="0">
                  <a:pos x="195" y="47"/>
                </a:cxn>
                <a:cxn ang="0">
                  <a:pos x="154" y="4"/>
                </a:cxn>
                <a:cxn ang="0">
                  <a:pos x="0" y="23"/>
                </a:cxn>
                <a:cxn ang="0">
                  <a:pos x="1" y="23"/>
                </a:cxn>
              </a:cxnLst>
              <a:rect l="0" t="0" r="r" b="b"/>
              <a:pathLst>
                <a:path w="468" h="968">
                  <a:moveTo>
                    <a:pt x="1" y="23"/>
                  </a:moveTo>
                  <a:lnTo>
                    <a:pt x="1" y="29"/>
                  </a:lnTo>
                  <a:lnTo>
                    <a:pt x="4" y="42"/>
                  </a:lnTo>
                  <a:lnTo>
                    <a:pt x="8" y="71"/>
                  </a:lnTo>
                  <a:lnTo>
                    <a:pt x="10" y="96"/>
                  </a:lnTo>
                  <a:lnTo>
                    <a:pt x="11" y="100"/>
                  </a:lnTo>
                  <a:lnTo>
                    <a:pt x="11" y="107"/>
                  </a:lnTo>
                  <a:lnTo>
                    <a:pt x="14" y="118"/>
                  </a:lnTo>
                  <a:lnTo>
                    <a:pt x="15" y="141"/>
                  </a:lnTo>
                  <a:lnTo>
                    <a:pt x="18" y="163"/>
                  </a:lnTo>
                  <a:lnTo>
                    <a:pt x="19" y="168"/>
                  </a:lnTo>
                  <a:lnTo>
                    <a:pt x="22" y="183"/>
                  </a:lnTo>
                  <a:lnTo>
                    <a:pt x="31" y="213"/>
                  </a:lnTo>
                  <a:lnTo>
                    <a:pt x="50" y="269"/>
                  </a:lnTo>
                  <a:lnTo>
                    <a:pt x="76" y="323"/>
                  </a:lnTo>
                  <a:lnTo>
                    <a:pt x="85" y="335"/>
                  </a:lnTo>
                  <a:lnTo>
                    <a:pt x="87" y="339"/>
                  </a:lnTo>
                  <a:lnTo>
                    <a:pt x="95" y="361"/>
                  </a:lnTo>
                  <a:lnTo>
                    <a:pt x="130" y="436"/>
                  </a:lnTo>
                  <a:lnTo>
                    <a:pt x="155" y="493"/>
                  </a:lnTo>
                  <a:lnTo>
                    <a:pt x="158" y="495"/>
                  </a:lnTo>
                  <a:lnTo>
                    <a:pt x="159" y="502"/>
                  </a:lnTo>
                  <a:lnTo>
                    <a:pt x="162" y="508"/>
                  </a:lnTo>
                  <a:lnTo>
                    <a:pt x="163" y="509"/>
                  </a:lnTo>
                  <a:lnTo>
                    <a:pt x="165" y="512"/>
                  </a:lnTo>
                  <a:lnTo>
                    <a:pt x="167" y="518"/>
                  </a:lnTo>
                  <a:lnTo>
                    <a:pt x="169" y="523"/>
                  </a:lnTo>
                  <a:lnTo>
                    <a:pt x="171" y="531"/>
                  </a:lnTo>
                  <a:lnTo>
                    <a:pt x="178" y="550"/>
                  </a:lnTo>
                  <a:lnTo>
                    <a:pt x="196" y="595"/>
                  </a:lnTo>
                  <a:lnTo>
                    <a:pt x="207" y="635"/>
                  </a:lnTo>
                  <a:lnTo>
                    <a:pt x="209" y="642"/>
                  </a:lnTo>
                  <a:lnTo>
                    <a:pt x="207" y="656"/>
                  </a:lnTo>
                  <a:lnTo>
                    <a:pt x="205" y="679"/>
                  </a:lnTo>
                  <a:lnTo>
                    <a:pt x="206" y="719"/>
                  </a:lnTo>
                  <a:lnTo>
                    <a:pt x="220" y="762"/>
                  </a:lnTo>
                  <a:lnTo>
                    <a:pt x="228" y="774"/>
                  </a:lnTo>
                  <a:lnTo>
                    <a:pt x="234" y="787"/>
                  </a:lnTo>
                  <a:lnTo>
                    <a:pt x="246" y="813"/>
                  </a:lnTo>
                  <a:lnTo>
                    <a:pt x="266" y="872"/>
                  </a:lnTo>
                  <a:lnTo>
                    <a:pt x="289" y="926"/>
                  </a:lnTo>
                  <a:lnTo>
                    <a:pt x="297" y="936"/>
                  </a:lnTo>
                  <a:lnTo>
                    <a:pt x="298" y="938"/>
                  </a:lnTo>
                  <a:lnTo>
                    <a:pt x="300" y="940"/>
                  </a:lnTo>
                  <a:lnTo>
                    <a:pt x="308" y="940"/>
                  </a:lnTo>
                  <a:lnTo>
                    <a:pt x="311" y="939"/>
                  </a:lnTo>
                  <a:lnTo>
                    <a:pt x="313" y="935"/>
                  </a:lnTo>
                  <a:lnTo>
                    <a:pt x="314" y="929"/>
                  </a:lnTo>
                  <a:lnTo>
                    <a:pt x="313" y="920"/>
                  </a:lnTo>
                  <a:lnTo>
                    <a:pt x="311" y="910"/>
                  </a:lnTo>
                  <a:lnTo>
                    <a:pt x="304" y="886"/>
                  </a:lnTo>
                  <a:lnTo>
                    <a:pt x="289" y="836"/>
                  </a:lnTo>
                  <a:lnTo>
                    <a:pt x="288" y="816"/>
                  </a:lnTo>
                  <a:lnTo>
                    <a:pt x="291" y="830"/>
                  </a:lnTo>
                  <a:lnTo>
                    <a:pt x="302" y="859"/>
                  </a:lnTo>
                  <a:lnTo>
                    <a:pt x="321" y="923"/>
                  </a:lnTo>
                  <a:lnTo>
                    <a:pt x="330" y="948"/>
                  </a:lnTo>
                  <a:lnTo>
                    <a:pt x="335" y="957"/>
                  </a:lnTo>
                  <a:lnTo>
                    <a:pt x="340" y="962"/>
                  </a:lnTo>
                  <a:lnTo>
                    <a:pt x="342" y="964"/>
                  </a:lnTo>
                  <a:lnTo>
                    <a:pt x="345" y="964"/>
                  </a:lnTo>
                  <a:lnTo>
                    <a:pt x="346" y="964"/>
                  </a:lnTo>
                  <a:lnTo>
                    <a:pt x="351" y="966"/>
                  </a:lnTo>
                  <a:lnTo>
                    <a:pt x="354" y="964"/>
                  </a:lnTo>
                  <a:lnTo>
                    <a:pt x="355" y="963"/>
                  </a:lnTo>
                  <a:lnTo>
                    <a:pt x="356" y="961"/>
                  </a:lnTo>
                  <a:lnTo>
                    <a:pt x="358" y="958"/>
                  </a:lnTo>
                  <a:lnTo>
                    <a:pt x="358" y="956"/>
                  </a:lnTo>
                  <a:lnTo>
                    <a:pt x="358" y="949"/>
                  </a:lnTo>
                  <a:lnTo>
                    <a:pt x="358" y="942"/>
                  </a:lnTo>
                  <a:lnTo>
                    <a:pt x="354" y="925"/>
                  </a:lnTo>
                  <a:lnTo>
                    <a:pt x="345" y="891"/>
                  </a:lnTo>
                  <a:lnTo>
                    <a:pt x="345" y="887"/>
                  </a:lnTo>
                  <a:lnTo>
                    <a:pt x="342" y="879"/>
                  </a:lnTo>
                  <a:lnTo>
                    <a:pt x="340" y="865"/>
                  </a:lnTo>
                  <a:lnTo>
                    <a:pt x="335" y="841"/>
                  </a:lnTo>
                  <a:lnTo>
                    <a:pt x="327" y="820"/>
                  </a:lnTo>
                  <a:lnTo>
                    <a:pt x="325" y="813"/>
                  </a:lnTo>
                  <a:lnTo>
                    <a:pt x="330" y="827"/>
                  </a:lnTo>
                  <a:lnTo>
                    <a:pt x="341" y="863"/>
                  </a:lnTo>
                  <a:lnTo>
                    <a:pt x="363" y="936"/>
                  </a:lnTo>
                  <a:lnTo>
                    <a:pt x="377" y="961"/>
                  </a:lnTo>
                  <a:lnTo>
                    <a:pt x="386" y="967"/>
                  </a:lnTo>
                  <a:lnTo>
                    <a:pt x="389" y="968"/>
                  </a:lnTo>
                  <a:lnTo>
                    <a:pt x="394" y="968"/>
                  </a:lnTo>
                  <a:lnTo>
                    <a:pt x="400" y="967"/>
                  </a:lnTo>
                  <a:lnTo>
                    <a:pt x="405" y="963"/>
                  </a:lnTo>
                  <a:lnTo>
                    <a:pt x="406" y="963"/>
                  </a:lnTo>
                  <a:lnTo>
                    <a:pt x="407" y="961"/>
                  </a:lnTo>
                  <a:lnTo>
                    <a:pt x="407" y="958"/>
                  </a:lnTo>
                  <a:lnTo>
                    <a:pt x="407" y="954"/>
                  </a:lnTo>
                  <a:lnTo>
                    <a:pt x="406" y="945"/>
                  </a:lnTo>
                  <a:lnTo>
                    <a:pt x="400" y="920"/>
                  </a:lnTo>
                  <a:lnTo>
                    <a:pt x="380" y="855"/>
                  </a:lnTo>
                  <a:lnTo>
                    <a:pt x="369" y="808"/>
                  </a:lnTo>
                  <a:lnTo>
                    <a:pt x="372" y="820"/>
                  </a:lnTo>
                  <a:lnTo>
                    <a:pt x="382" y="846"/>
                  </a:lnTo>
                  <a:lnTo>
                    <a:pt x="407" y="901"/>
                  </a:lnTo>
                  <a:lnTo>
                    <a:pt x="419" y="923"/>
                  </a:lnTo>
                  <a:lnTo>
                    <a:pt x="429" y="934"/>
                  </a:lnTo>
                  <a:lnTo>
                    <a:pt x="433" y="934"/>
                  </a:lnTo>
                  <a:lnTo>
                    <a:pt x="438" y="935"/>
                  </a:lnTo>
                  <a:lnTo>
                    <a:pt x="440" y="934"/>
                  </a:lnTo>
                  <a:lnTo>
                    <a:pt x="442" y="933"/>
                  </a:lnTo>
                  <a:lnTo>
                    <a:pt x="443" y="930"/>
                  </a:lnTo>
                  <a:lnTo>
                    <a:pt x="444" y="928"/>
                  </a:lnTo>
                  <a:lnTo>
                    <a:pt x="445" y="925"/>
                  </a:lnTo>
                  <a:lnTo>
                    <a:pt x="445" y="917"/>
                  </a:lnTo>
                  <a:lnTo>
                    <a:pt x="444" y="907"/>
                  </a:lnTo>
                  <a:lnTo>
                    <a:pt x="440" y="884"/>
                  </a:lnTo>
                  <a:lnTo>
                    <a:pt x="422" y="827"/>
                  </a:lnTo>
                  <a:lnTo>
                    <a:pt x="421" y="818"/>
                  </a:lnTo>
                  <a:lnTo>
                    <a:pt x="417" y="809"/>
                  </a:lnTo>
                  <a:lnTo>
                    <a:pt x="411" y="794"/>
                  </a:lnTo>
                  <a:lnTo>
                    <a:pt x="401" y="770"/>
                  </a:lnTo>
                  <a:lnTo>
                    <a:pt x="388" y="750"/>
                  </a:lnTo>
                  <a:lnTo>
                    <a:pt x="386" y="743"/>
                  </a:lnTo>
                  <a:lnTo>
                    <a:pt x="387" y="746"/>
                  </a:lnTo>
                  <a:lnTo>
                    <a:pt x="387" y="745"/>
                  </a:lnTo>
                  <a:lnTo>
                    <a:pt x="387" y="743"/>
                  </a:lnTo>
                  <a:lnTo>
                    <a:pt x="387" y="741"/>
                  </a:lnTo>
                  <a:lnTo>
                    <a:pt x="386" y="738"/>
                  </a:lnTo>
                  <a:lnTo>
                    <a:pt x="387" y="736"/>
                  </a:lnTo>
                  <a:lnTo>
                    <a:pt x="388" y="736"/>
                  </a:lnTo>
                  <a:lnTo>
                    <a:pt x="391" y="737"/>
                  </a:lnTo>
                  <a:lnTo>
                    <a:pt x="393" y="740"/>
                  </a:lnTo>
                  <a:lnTo>
                    <a:pt x="398" y="746"/>
                  </a:lnTo>
                  <a:lnTo>
                    <a:pt x="406" y="756"/>
                  </a:lnTo>
                  <a:lnTo>
                    <a:pt x="411" y="762"/>
                  </a:lnTo>
                  <a:lnTo>
                    <a:pt x="414" y="767"/>
                  </a:lnTo>
                  <a:lnTo>
                    <a:pt x="419" y="776"/>
                  </a:lnTo>
                  <a:lnTo>
                    <a:pt x="431" y="792"/>
                  </a:lnTo>
                  <a:lnTo>
                    <a:pt x="445" y="807"/>
                  </a:lnTo>
                  <a:lnTo>
                    <a:pt x="449" y="811"/>
                  </a:lnTo>
                  <a:lnTo>
                    <a:pt x="454" y="813"/>
                  </a:lnTo>
                  <a:lnTo>
                    <a:pt x="458" y="814"/>
                  </a:lnTo>
                  <a:lnTo>
                    <a:pt x="462" y="814"/>
                  </a:lnTo>
                  <a:lnTo>
                    <a:pt x="464" y="812"/>
                  </a:lnTo>
                  <a:lnTo>
                    <a:pt x="467" y="809"/>
                  </a:lnTo>
                  <a:lnTo>
                    <a:pt x="467" y="806"/>
                  </a:lnTo>
                  <a:lnTo>
                    <a:pt x="468" y="801"/>
                  </a:lnTo>
                  <a:lnTo>
                    <a:pt x="466" y="788"/>
                  </a:lnTo>
                  <a:lnTo>
                    <a:pt x="462" y="770"/>
                  </a:lnTo>
                  <a:lnTo>
                    <a:pt x="459" y="760"/>
                  </a:lnTo>
                  <a:lnTo>
                    <a:pt x="456" y="752"/>
                  </a:lnTo>
                  <a:lnTo>
                    <a:pt x="448" y="736"/>
                  </a:lnTo>
                  <a:lnTo>
                    <a:pt x="430" y="706"/>
                  </a:lnTo>
                  <a:lnTo>
                    <a:pt x="410" y="679"/>
                  </a:lnTo>
                  <a:lnTo>
                    <a:pt x="406" y="672"/>
                  </a:lnTo>
                  <a:lnTo>
                    <a:pt x="401" y="667"/>
                  </a:lnTo>
                  <a:lnTo>
                    <a:pt x="397" y="662"/>
                  </a:lnTo>
                  <a:lnTo>
                    <a:pt x="392" y="657"/>
                  </a:lnTo>
                  <a:lnTo>
                    <a:pt x="392" y="656"/>
                  </a:lnTo>
                  <a:lnTo>
                    <a:pt x="388" y="654"/>
                  </a:lnTo>
                  <a:lnTo>
                    <a:pt x="383" y="649"/>
                  </a:lnTo>
                  <a:lnTo>
                    <a:pt x="373" y="640"/>
                  </a:lnTo>
                  <a:lnTo>
                    <a:pt x="364" y="630"/>
                  </a:lnTo>
                  <a:lnTo>
                    <a:pt x="363" y="628"/>
                  </a:lnTo>
                  <a:lnTo>
                    <a:pt x="359" y="625"/>
                  </a:lnTo>
                  <a:lnTo>
                    <a:pt x="352" y="619"/>
                  </a:lnTo>
                  <a:lnTo>
                    <a:pt x="337" y="607"/>
                  </a:lnTo>
                  <a:lnTo>
                    <a:pt x="319" y="600"/>
                  </a:lnTo>
                  <a:lnTo>
                    <a:pt x="316" y="597"/>
                  </a:lnTo>
                  <a:lnTo>
                    <a:pt x="314" y="595"/>
                  </a:lnTo>
                  <a:lnTo>
                    <a:pt x="311" y="586"/>
                  </a:lnTo>
                  <a:lnTo>
                    <a:pt x="309" y="578"/>
                  </a:lnTo>
                  <a:lnTo>
                    <a:pt x="309" y="577"/>
                  </a:lnTo>
                  <a:lnTo>
                    <a:pt x="304" y="559"/>
                  </a:lnTo>
                  <a:lnTo>
                    <a:pt x="299" y="531"/>
                  </a:lnTo>
                  <a:lnTo>
                    <a:pt x="290" y="495"/>
                  </a:lnTo>
                  <a:lnTo>
                    <a:pt x="281" y="447"/>
                  </a:lnTo>
                  <a:lnTo>
                    <a:pt x="279" y="428"/>
                  </a:lnTo>
                  <a:lnTo>
                    <a:pt x="276" y="417"/>
                  </a:lnTo>
                  <a:lnTo>
                    <a:pt x="272" y="380"/>
                  </a:lnTo>
                  <a:lnTo>
                    <a:pt x="269" y="352"/>
                  </a:lnTo>
                  <a:lnTo>
                    <a:pt x="269" y="349"/>
                  </a:lnTo>
                  <a:lnTo>
                    <a:pt x="267" y="340"/>
                  </a:lnTo>
                  <a:lnTo>
                    <a:pt x="266" y="315"/>
                  </a:lnTo>
                  <a:lnTo>
                    <a:pt x="265" y="295"/>
                  </a:lnTo>
                  <a:lnTo>
                    <a:pt x="265" y="292"/>
                  </a:lnTo>
                  <a:lnTo>
                    <a:pt x="262" y="277"/>
                  </a:lnTo>
                  <a:lnTo>
                    <a:pt x="256" y="248"/>
                  </a:lnTo>
                  <a:lnTo>
                    <a:pt x="238" y="188"/>
                  </a:lnTo>
                  <a:lnTo>
                    <a:pt x="218" y="129"/>
                  </a:lnTo>
                  <a:lnTo>
                    <a:pt x="213" y="114"/>
                  </a:lnTo>
                  <a:lnTo>
                    <a:pt x="210" y="108"/>
                  </a:lnTo>
                  <a:lnTo>
                    <a:pt x="205" y="90"/>
                  </a:lnTo>
                  <a:lnTo>
                    <a:pt x="195" y="47"/>
                  </a:lnTo>
                  <a:lnTo>
                    <a:pt x="185" y="7"/>
                  </a:lnTo>
                  <a:lnTo>
                    <a:pt x="183" y="0"/>
                  </a:lnTo>
                  <a:lnTo>
                    <a:pt x="179" y="1"/>
                  </a:lnTo>
                  <a:lnTo>
                    <a:pt x="154" y="4"/>
                  </a:lnTo>
                  <a:lnTo>
                    <a:pt x="69" y="15"/>
                  </a:lnTo>
                  <a:lnTo>
                    <a:pt x="4" y="23"/>
                  </a:lnTo>
                  <a:lnTo>
                    <a:pt x="1" y="23"/>
                  </a:lnTo>
                  <a:lnTo>
                    <a:pt x="0" y="23"/>
                  </a:lnTo>
                  <a:lnTo>
                    <a:pt x="1" y="23"/>
                  </a:lnTo>
                  <a:lnTo>
                    <a:pt x="0" y="23"/>
                  </a:lnTo>
                  <a:lnTo>
                    <a:pt x="1" y="23"/>
                  </a:lnTo>
                  <a:lnTo>
                    <a:pt x="1" y="23"/>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476" name="Freeform 4"/>
            <p:cNvSpPr>
              <a:spLocks/>
            </p:cNvSpPr>
            <p:nvPr/>
          </p:nvSpPr>
          <p:spPr bwMode="auto">
            <a:xfrm>
              <a:off x="2847" y="2061"/>
              <a:ext cx="34" cy="25"/>
            </a:xfrm>
            <a:custGeom>
              <a:avLst/>
              <a:gdLst/>
              <a:ahLst/>
              <a:cxnLst>
                <a:cxn ang="0">
                  <a:pos x="34" y="0"/>
                </a:cxn>
                <a:cxn ang="0">
                  <a:pos x="28" y="2"/>
                </a:cxn>
                <a:cxn ang="0">
                  <a:pos x="17" y="4"/>
                </a:cxn>
                <a:cxn ang="0">
                  <a:pos x="11" y="9"/>
                </a:cxn>
                <a:cxn ang="0">
                  <a:pos x="6" y="13"/>
                </a:cxn>
                <a:cxn ang="0">
                  <a:pos x="3" y="18"/>
                </a:cxn>
                <a:cxn ang="0">
                  <a:pos x="0" y="23"/>
                </a:cxn>
                <a:cxn ang="0">
                  <a:pos x="0" y="25"/>
                </a:cxn>
              </a:cxnLst>
              <a:rect l="0" t="0" r="r" b="b"/>
              <a:pathLst>
                <a:path w="34" h="25">
                  <a:moveTo>
                    <a:pt x="34" y="0"/>
                  </a:moveTo>
                  <a:lnTo>
                    <a:pt x="28" y="2"/>
                  </a:lnTo>
                  <a:lnTo>
                    <a:pt x="17" y="4"/>
                  </a:lnTo>
                  <a:lnTo>
                    <a:pt x="11" y="9"/>
                  </a:lnTo>
                  <a:lnTo>
                    <a:pt x="6" y="13"/>
                  </a:lnTo>
                  <a:lnTo>
                    <a:pt x="3" y="18"/>
                  </a:lnTo>
                  <a:lnTo>
                    <a:pt x="0" y="23"/>
                  </a:lnTo>
                  <a:lnTo>
                    <a:pt x="0" y="25"/>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477" name="Freeform 5"/>
            <p:cNvSpPr>
              <a:spLocks/>
            </p:cNvSpPr>
            <p:nvPr/>
          </p:nvSpPr>
          <p:spPr bwMode="auto">
            <a:xfrm>
              <a:off x="2918" y="2098"/>
              <a:ext cx="91" cy="89"/>
            </a:xfrm>
            <a:custGeom>
              <a:avLst/>
              <a:gdLst/>
              <a:ahLst/>
              <a:cxnLst>
                <a:cxn ang="0">
                  <a:pos x="66" y="85"/>
                </a:cxn>
                <a:cxn ang="0">
                  <a:pos x="53" y="84"/>
                </a:cxn>
                <a:cxn ang="0">
                  <a:pos x="34" y="75"/>
                </a:cxn>
                <a:cxn ang="0">
                  <a:pos x="19" y="63"/>
                </a:cxn>
                <a:cxn ang="0">
                  <a:pos x="9" y="47"/>
                </a:cxn>
                <a:cxn ang="0">
                  <a:pos x="2" y="31"/>
                </a:cxn>
                <a:cxn ang="0">
                  <a:pos x="0" y="10"/>
                </a:cxn>
                <a:cxn ang="0">
                  <a:pos x="1" y="0"/>
                </a:cxn>
                <a:cxn ang="0">
                  <a:pos x="0" y="13"/>
                </a:cxn>
                <a:cxn ang="0">
                  <a:pos x="6" y="36"/>
                </a:cxn>
                <a:cxn ang="0">
                  <a:pos x="18" y="56"/>
                </a:cxn>
                <a:cxn ang="0">
                  <a:pos x="34" y="71"/>
                </a:cxn>
                <a:cxn ang="0">
                  <a:pos x="56" y="83"/>
                </a:cxn>
                <a:cxn ang="0">
                  <a:pos x="79" y="89"/>
                </a:cxn>
                <a:cxn ang="0">
                  <a:pos x="91" y="89"/>
                </a:cxn>
              </a:cxnLst>
              <a:rect l="0" t="0" r="r" b="b"/>
              <a:pathLst>
                <a:path w="91" h="89">
                  <a:moveTo>
                    <a:pt x="66" y="85"/>
                  </a:moveTo>
                  <a:lnTo>
                    <a:pt x="53" y="84"/>
                  </a:lnTo>
                  <a:lnTo>
                    <a:pt x="34" y="75"/>
                  </a:lnTo>
                  <a:lnTo>
                    <a:pt x="19" y="63"/>
                  </a:lnTo>
                  <a:lnTo>
                    <a:pt x="9" y="47"/>
                  </a:lnTo>
                  <a:lnTo>
                    <a:pt x="2" y="31"/>
                  </a:lnTo>
                  <a:lnTo>
                    <a:pt x="0" y="10"/>
                  </a:lnTo>
                  <a:lnTo>
                    <a:pt x="1" y="0"/>
                  </a:lnTo>
                  <a:lnTo>
                    <a:pt x="0" y="13"/>
                  </a:lnTo>
                  <a:lnTo>
                    <a:pt x="6" y="36"/>
                  </a:lnTo>
                  <a:lnTo>
                    <a:pt x="18" y="56"/>
                  </a:lnTo>
                  <a:lnTo>
                    <a:pt x="34" y="71"/>
                  </a:lnTo>
                  <a:lnTo>
                    <a:pt x="56" y="83"/>
                  </a:lnTo>
                  <a:lnTo>
                    <a:pt x="79" y="89"/>
                  </a:lnTo>
                  <a:lnTo>
                    <a:pt x="91" y="89"/>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478" name="Freeform 6"/>
            <p:cNvSpPr>
              <a:spLocks/>
            </p:cNvSpPr>
            <p:nvPr/>
          </p:nvSpPr>
          <p:spPr bwMode="auto">
            <a:xfrm>
              <a:off x="2896" y="1872"/>
              <a:ext cx="13" cy="118"/>
            </a:xfrm>
            <a:custGeom>
              <a:avLst/>
              <a:gdLst/>
              <a:ahLst/>
              <a:cxnLst>
                <a:cxn ang="0">
                  <a:pos x="2" y="0"/>
                </a:cxn>
                <a:cxn ang="0">
                  <a:pos x="0" y="10"/>
                </a:cxn>
                <a:cxn ang="0">
                  <a:pos x="2" y="31"/>
                </a:cxn>
                <a:cxn ang="0">
                  <a:pos x="4" y="70"/>
                </a:cxn>
                <a:cxn ang="0">
                  <a:pos x="10" y="109"/>
                </a:cxn>
                <a:cxn ang="0">
                  <a:pos x="13" y="118"/>
                </a:cxn>
              </a:cxnLst>
              <a:rect l="0" t="0" r="r" b="b"/>
              <a:pathLst>
                <a:path w="13" h="118">
                  <a:moveTo>
                    <a:pt x="2" y="0"/>
                  </a:moveTo>
                  <a:lnTo>
                    <a:pt x="0" y="10"/>
                  </a:lnTo>
                  <a:lnTo>
                    <a:pt x="2" y="31"/>
                  </a:lnTo>
                  <a:lnTo>
                    <a:pt x="4" y="70"/>
                  </a:lnTo>
                  <a:lnTo>
                    <a:pt x="10" y="109"/>
                  </a:lnTo>
                  <a:lnTo>
                    <a:pt x="13" y="118"/>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479" name="Freeform 7"/>
            <p:cNvSpPr>
              <a:spLocks/>
            </p:cNvSpPr>
            <p:nvPr/>
          </p:nvSpPr>
          <p:spPr bwMode="auto">
            <a:xfrm>
              <a:off x="2892" y="2100"/>
              <a:ext cx="107" cy="111"/>
            </a:xfrm>
            <a:custGeom>
              <a:avLst/>
              <a:gdLst/>
              <a:ahLst/>
              <a:cxnLst>
                <a:cxn ang="0">
                  <a:pos x="107" y="102"/>
                </a:cxn>
                <a:cxn ang="0">
                  <a:pos x="100" y="104"/>
                </a:cxn>
                <a:cxn ang="0">
                  <a:pos x="89" y="106"/>
                </a:cxn>
                <a:cxn ang="0">
                  <a:pos x="81" y="109"/>
                </a:cxn>
                <a:cxn ang="0">
                  <a:pos x="79" y="109"/>
                </a:cxn>
                <a:cxn ang="0">
                  <a:pos x="73" y="110"/>
                </a:cxn>
                <a:cxn ang="0">
                  <a:pos x="60" y="111"/>
                </a:cxn>
                <a:cxn ang="0">
                  <a:pos x="36" y="108"/>
                </a:cxn>
                <a:cxn ang="0">
                  <a:pos x="13" y="102"/>
                </a:cxn>
                <a:cxn ang="0">
                  <a:pos x="8" y="100"/>
                </a:cxn>
                <a:cxn ang="0">
                  <a:pos x="9" y="99"/>
                </a:cxn>
                <a:cxn ang="0">
                  <a:pos x="7" y="99"/>
                </a:cxn>
                <a:cxn ang="0">
                  <a:pos x="4" y="97"/>
                </a:cxn>
                <a:cxn ang="0">
                  <a:pos x="0" y="97"/>
                </a:cxn>
                <a:cxn ang="0">
                  <a:pos x="6" y="92"/>
                </a:cxn>
                <a:cxn ang="0">
                  <a:pos x="12" y="90"/>
                </a:cxn>
                <a:cxn ang="0">
                  <a:pos x="12" y="83"/>
                </a:cxn>
                <a:cxn ang="0">
                  <a:pos x="12" y="68"/>
                </a:cxn>
                <a:cxn ang="0">
                  <a:pos x="14" y="38"/>
                </a:cxn>
                <a:cxn ang="0">
                  <a:pos x="14" y="7"/>
                </a:cxn>
                <a:cxn ang="0">
                  <a:pos x="14" y="0"/>
                </a:cxn>
                <a:cxn ang="0">
                  <a:pos x="17" y="1"/>
                </a:cxn>
                <a:cxn ang="0">
                  <a:pos x="18" y="1"/>
                </a:cxn>
                <a:cxn ang="0">
                  <a:pos x="22" y="1"/>
                </a:cxn>
                <a:cxn ang="0">
                  <a:pos x="23" y="1"/>
                </a:cxn>
                <a:cxn ang="0">
                  <a:pos x="23" y="12"/>
                </a:cxn>
                <a:cxn ang="0">
                  <a:pos x="30" y="33"/>
                </a:cxn>
                <a:cxn ang="0">
                  <a:pos x="40" y="52"/>
                </a:cxn>
                <a:cxn ang="0">
                  <a:pos x="54" y="67"/>
                </a:cxn>
                <a:cxn ang="0">
                  <a:pos x="72" y="78"/>
                </a:cxn>
                <a:cxn ang="0">
                  <a:pos x="92" y="86"/>
                </a:cxn>
                <a:cxn ang="0">
                  <a:pos x="103" y="87"/>
                </a:cxn>
                <a:cxn ang="0">
                  <a:pos x="105" y="89"/>
                </a:cxn>
                <a:cxn ang="0">
                  <a:pos x="106" y="90"/>
                </a:cxn>
                <a:cxn ang="0">
                  <a:pos x="106" y="91"/>
                </a:cxn>
                <a:cxn ang="0">
                  <a:pos x="106" y="92"/>
                </a:cxn>
                <a:cxn ang="0">
                  <a:pos x="106" y="96"/>
                </a:cxn>
                <a:cxn ang="0">
                  <a:pos x="106" y="104"/>
                </a:cxn>
                <a:cxn ang="0">
                  <a:pos x="106" y="105"/>
                </a:cxn>
                <a:cxn ang="0">
                  <a:pos x="107" y="102"/>
                </a:cxn>
                <a:cxn ang="0">
                  <a:pos x="106" y="102"/>
                </a:cxn>
                <a:cxn ang="0">
                  <a:pos x="107" y="102"/>
                </a:cxn>
                <a:cxn ang="0">
                  <a:pos x="106" y="102"/>
                </a:cxn>
                <a:cxn ang="0">
                  <a:pos x="107" y="102"/>
                </a:cxn>
                <a:cxn ang="0">
                  <a:pos x="107" y="102"/>
                </a:cxn>
              </a:cxnLst>
              <a:rect l="0" t="0" r="r" b="b"/>
              <a:pathLst>
                <a:path w="107" h="111">
                  <a:moveTo>
                    <a:pt x="107" y="102"/>
                  </a:moveTo>
                  <a:lnTo>
                    <a:pt x="100" y="104"/>
                  </a:lnTo>
                  <a:lnTo>
                    <a:pt x="89" y="106"/>
                  </a:lnTo>
                  <a:lnTo>
                    <a:pt x="81" y="109"/>
                  </a:lnTo>
                  <a:lnTo>
                    <a:pt x="79" y="109"/>
                  </a:lnTo>
                  <a:lnTo>
                    <a:pt x="73" y="110"/>
                  </a:lnTo>
                  <a:lnTo>
                    <a:pt x="60" y="111"/>
                  </a:lnTo>
                  <a:lnTo>
                    <a:pt x="36" y="108"/>
                  </a:lnTo>
                  <a:lnTo>
                    <a:pt x="13" y="102"/>
                  </a:lnTo>
                  <a:lnTo>
                    <a:pt x="8" y="100"/>
                  </a:lnTo>
                  <a:lnTo>
                    <a:pt x="9" y="99"/>
                  </a:lnTo>
                  <a:lnTo>
                    <a:pt x="7" y="99"/>
                  </a:lnTo>
                  <a:lnTo>
                    <a:pt x="4" y="97"/>
                  </a:lnTo>
                  <a:lnTo>
                    <a:pt x="0" y="97"/>
                  </a:lnTo>
                  <a:lnTo>
                    <a:pt x="6" y="92"/>
                  </a:lnTo>
                  <a:lnTo>
                    <a:pt x="12" y="90"/>
                  </a:lnTo>
                  <a:lnTo>
                    <a:pt x="12" y="83"/>
                  </a:lnTo>
                  <a:lnTo>
                    <a:pt x="12" y="68"/>
                  </a:lnTo>
                  <a:lnTo>
                    <a:pt x="14" y="38"/>
                  </a:lnTo>
                  <a:lnTo>
                    <a:pt x="14" y="7"/>
                  </a:lnTo>
                  <a:lnTo>
                    <a:pt x="14" y="0"/>
                  </a:lnTo>
                  <a:lnTo>
                    <a:pt x="17" y="1"/>
                  </a:lnTo>
                  <a:lnTo>
                    <a:pt x="18" y="1"/>
                  </a:lnTo>
                  <a:lnTo>
                    <a:pt x="22" y="1"/>
                  </a:lnTo>
                  <a:lnTo>
                    <a:pt x="23" y="1"/>
                  </a:lnTo>
                  <a:lnTo>
                    <a:pt x="23" y="12"/>
                  </a:lnTo>
                  <a:lnTo>
                    <a:pt x="30" y="33"/>
                  </a:lnTo>
                  <a:lnTo>
                    <a:pt x="40" y="52"/>
                  </a:lnTo>
                  <a:lnTo>
                    <a:pt x="54" y="67"/>
                  </a:lnTo>
                  <a:lnTo>
                    <a:pt x="72" y="78"/>
                  </a:lnTo>
                  <a:lnTo>
                    <a:pt x="92" y="86"/>
                  </a:lnTo>
                  <a:lnTo>
                    <a:pt x="103" y="87"/>
                  </a:lnTo>
                  <a:lnTo>
                    <a:pt x="105" y="89"/>
                  </a:lnTo>
                  <a:lnTo>
                    <a:pt x="106" y="90"/>
                  </a:lnTo>
                  <a:lnTo>
                    <a:pt x="106" y="91"/>
                  </a:lnTo>
                  <a:lnTo>
                    <a:pt x="106" y="92"/>
                  </a:lnTo>
                  <a:lnTo>
                    <a:pt x="106" y="96"/>
                  </a:lnTo>
                  <a:lnTo>
                    <a:pt x="106" y="104"/>
                  </a:lnTo>
                  <a:lnTo>
                    <a:pt x="106" y="105"/>
                  </a:lnTo>
                  <a:lnTo>
                    <a:pt x="107" y="102"/>
                  </a:lnTo>
                  <a:lnTo>
                    <a:pt x="106" y="102"/>
                  </a:lnTo>
                  <a:lnTo>
                    <a:pt x="107" y="102"/>
                  </a:lnTo>
                  <a:lnTo>
                    <a:pt x="106" y="102"/>
                  </a:lnTo>
                  <a:lnTo>
                    <a:pt x="107" y="102"/>
                  </a:lnTo>
                  <a:lnTo>
                    <a:pt x="107" y="102"/>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480" name="Freeform 8"/>
            <p:cNvSpPr>
              <a:spLocks/>
            </p:cNvSpPr>
            <p:nvPr/>
          </p:nvSpPr>
          <p:spPr bwMode="auto">
            <a:xfrm>
              <a:off x="2892" y="2100"/>
              <a:ext cx="107" cy="111"/>
            </a:xfrm>
            <a:custGeom>
              <a:avLst/>
              <a:gdLst/>
              <a:ahLst/>
              <a:cxnLst>
                <a:cxn ang="0">
                  <a:pos x="107" y="102"/>
                </a:cxn>
                <a:cxn ang="0">
                  <a:pos x="100" y="104"/>
                </a:cxn>
                <a:cxn ang="0">
                  <a:pos x="89" y="106"/>
                </a:cxn>
                <a:cxn ang="0">
                  <a:pos x="81" y="109"/>
                </a:cxn>
                <a:cxn ang="0">
                  <a:pos x="79" y="109"/>
                </a:cxn>
                <a:cxn ang="0">
                  <a:pos x="73" y="110"/>
                </a:cxn>
                <a:cxn ang="0">
                  <a:pos x="60" y="111"/>
                </a:cxn>
                <a:cxn ang="0">
                  <a:pos x="36" y="108"/>
                </a:cxn>
                <a:cxn ang="0">
                  <a:pos x="13" y="102"/>
                </a:cxn>
                <a:cxn ang="0">
                  <a:pos x="8" y="100"/>
                </a:cxn>
                <a:cxn ang="0">
                  <a:pos x="9" y="99"/>
                </a:cxn>
                <a:cxn ang="0">
                  <a:pos x="7" y="99"/>
                </a:cxn>
                <a:cxn ang="0">
                  <a:pos x="4" y="97"/>
                </a:cxn>
                <a:cxn ang="0">
                  <a:pos x="0" y="97"/>
                </a:cxn>
                <a:cxn ang="0">
                  <a:pos x="6" y="92"/>
                </a:cxn>
                <a:cxn ang="0">
                  <a:pos x="12" y="90"/>
                </a:cxn>
                <a:cxn ang="0">
                  <a:pos x="12" y="83"/>
                </a:cxn>
                <a:cxn ang="0">
                  <a:pos x="12" y="68"/>
                </a:cxn>
                <a:cxn ang="0">
                  <a:pos x="14" y="38"/>
                </a:cxn>
                <a:cxn ang="0">
                  <a:pos x="14" y="7"/>
                </a:cxn>
                <a:cxn ang="0">
                  <a:pos x="14" y="0"/>
                </a:cxn>
                <a:cxn ang="0">
                  <a:pos x="17" y="1"/>
                </a:cxn>
                <a:cxn ang="0">
                  <a:pos x="18" y="1"/>
                </a:cxn>
                <a:cxn ang="0">
                  <a:pos x="22" y="1"/>
                </a:cxn>
                <a:cxn ang="0">
                  <a:pos x="23" y="1"/>
                </a:cxn>
                <a:cxn ang="0">
                  <a:pos x="23" y="12"/>
                </a:cxn>
                <a:cxn ang="0">
                  <a:pos x="30" y="33"/>
                </a:cxn>
                <a:cxn ang="0">
                  <a:pos x="40" y="52"/>
                </a:cxn>
                <a:cxn ang="0">
                  <a:pos x="54" y="67"/>
                </a:cxn>
                <a:cxn ang="0">
                  <a:pos x="72" y="78"/>
                </a:cxn>
                <a:cxn ang="0">
                  <a:pos x="92" y="86"/>
                </a:cxn>
                <a:cxn ang="0">
                  <a:pos x="103" y="87"/>
                </a:cxn>
                <a:cxn ang="0">
                  <a:pos x="105" y="89"/>
                </a:cxn>
                <a:cxn ang="0">
                  <a:pos x="106" y="90"/>
                </a:cxn>
                <a:cxn ang="0">
                  <a:pos x="106" y="91"/>
                </a:cxn>
                <a:cxn ang="0">
                  <a:pos x="106" y="92"/>
                </a:cxn>
                <a:cxn ang="0">
                  <a:pos x="106" y="96"/>
                </a:cxn>
                <a:cxn ang="0">
                  <a:pos x="106" y="104"/>
                </a:cxn>
                <a:cxn ang="0">
                  <a:pos x="106" y="105"/>
                </a:cxn>
                <a:cxn ang="0">
                  <a:pos x="107" y="102"/>
                </a:cxn>
                <a:cxn ang="0">
                  <a:pos x="106" y="102"/>
                </a:cxn>
                <a:cxn ang="0">
                  <a:pos x="107" y="102"/>
                </a:cxn>
                <a:cxn ang="0">
                  <a:pos x="106" y="102"/>
                </a:cxn>
                <a:cxn ang="0">
                  <a:pos x="107" y="102"/>
                </a:cxn>
              </a:cxnLst>
              <a:rect l="0" t="0" r="r" b="b"/>
              <a:pathLst>
                <a:path w="107" h="111">
                  <a:moveTo>
                    <a:pt x="107" y="102"/>
                  </a:moveTo>
                  <a:lnTo>
                    <a:pt x="100" y="104"/>
                  </a:lnTo>
                  <a:lnTo>
                    <a:pt x="89" y="106"/>
                  </a:lnTo>
                  <a:lnTo>
                    <a:pt x="81" y="109"/>
                  </a:lnTo>
                  <a:lnTo>
                    <a:pt x="79" y="109"/>
                  </a:lnTo>
                  <a:lnTo>
                    <a:pt x="73" y="110"/>
                  </a:lnTo>
                  <a:lnTo>
                    <a:pt x="60" y="111"/>
                  </a:lnTo>
                  <a:lnTo>
                    <a:pt x="36" y="108"/>
                  </a:lnTo>
                  <a:lnTo>
                    <a:pt x="13" y="102"/>
                  </a:lnTo>
                  <a:lnTo>
                    <a:pt x="8" y="100"/>
                  </a:lnTo>
                  <a:lnTo>
                    <a:pt x="9" y="99"/>
                  </a:lnTo>
                  <a:lnTo>
                    <a:pt x="7" y="99"/>
                  </a:lnTo>
                  <a:lnTo>
                    <a:pt x="4" y="97"/>
                  </a:lnTo>
                  <a:lnTo>
                    <a:pt x="0" y="97"/>
                  </a:lnTo>
                  <a:lnTo>
                    <a:pt x="6" y="92"/>
                  </a:lnTo>
                  <a:lnTo>
                    <a:pt x="12" y="90"/>
                  </a:lnTo>
                  <a:lnTo>
                    <a:pt x="12" y="83"/>
                  </a:lnTo>
                  <a:lnTo>
                    <a:pt x="12" y="68"/>
                  </a:lnTo>
                  <a:lnTo>
                    <a:pt x="14" y="38"/>
                  </a:lnTo>
                  <a:lnTo>
                    <a:pt x="14" y="7"/>
                  </a:lnTo>
                  <a:lnTo>
                    <a:pt x="14" y="0"/>
                  </a:lnTo>
                  <a:lnTo>
                    <a:pt x="17" y="1"/>
                  </a:lnTo>
                  <a:lnTo>
                    <a:pt x="18" y="1"/>
                  </a:lnTo>
                  <a:lnTo>
                    <a:pt x="22" y="1"/>
                  </a:lnTo>
                  <a:lnTo>
                    <a:pt x="23" y="1"/>
                  </a:lnTo>
                  <a:lnTo>
                    <a:pt x="23" y="12"/>
                  </a:lnTo>
                  <a:lnTo>
                    <a:pt x="30" y="33"/>
                  </a:lnTo>
                  <a:lnTo>
                    <a:pt x="40" y="52"/>
                  </a:lnTo>
                  <a:lnTo>
                    <a:pt x="54" y="67"/>
                  </a:lnTo>
                  <a:lnTo>
                    <a:pt x="72" y="78"/>
                  </a:lnTo>
                  <a:lnTo>
                    <a:pt x="92" y="86"/>
                  </a:lnTo>
                  <a:lnTo>
                    <a:pt x="103" y="87"/>
                  </a:lnTo>
                  <a:lnTo>
                    <a:pt x="105" y="89"/>
                  </a:lnTo>
                  <a:lnTo>
                    <a:pt x="106" y="90"/>
                  </a:lnTo>
                  <a:lnTo>
                    <a:pt x="106" y="91"/>
                  </a:lnTo>
                  <a:lnTo>
                    <a:pt x="106" y="92"/>
                  </a:lnTo>
                  <a:lnTo>
                    <a:pt x="106" y="96"/>
                  </a:lnTo>
                  <a:lnTo>
                    <a:pt x="106" y="104"/>
                  </a:lnTo>
                  <a:lnTo>
                    <a:pt x="106" y="105"/>
                  </a:lnTo>
                  <a:lnTo>
                    <a:pt x="107" y="102"/>
                  </a:lnTo>
                  <a:lnTo>
                    <a:pt x="106" y="102"/>
                  </a:lnTo>
                  <a:lnTo>
                    <a:pt x="107" y="102"/>
                  </a:lnTo>
                  <a:lnTo>
                    <a:pt x="106" y="102"/>
                  </a:lnTo>
                  <a:lnTo>
                    <a:pt x="107" y="102"/>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481" name="Freeform 9"/>
            <p:cNvSpPr>
              <a:spLocks/>
            </p:cNvSpPr>
            <p:nvPr/>
          </p:nvSpPr>
          <p:spPr bwMode="auto">
            <a:xfrm>
              <a:off x="2989" y="2257"/>
              <a:ext cx="14" cy="5"/>
            </a:xfrm>
            <a:custGeom>
              <a:avLst/>
              <a:gdLst/>
              <a:ahLst/>
              <a:cxnLst>
                <a:cxn ang="0">
                  <a:pos x="14" y="1"/>
                </a:cxn>
                <a:cxn ang="0">
                  <a:pos x="12" y="0"/>
                </a:cxn>
                <a:cxn ang="0">
                  <a:pos x="10" y="0"/>
                </a:cxn>
                <a:cxn ang="0">
                  <a:pos x="10" y="0"/>
                </a:cxn>
                <a:cxn ang="0">
                  <a:pos x="9" y="1"/>
                </a:cxn>
                <a:cxn ang="0">
                  <a:pos x="8" y="3"/>
                </a:cxn>
                <a:cxn ang="0">
                  <a:pos x="5" y="4"/>
                </a:cxn>
                <a:cxn ang="0">
                  <a:pos x="1" y="5"/>
                </a:cxn>
                <a:cxn ang="0">
                  <a:pos x="0" y="4"/>
                </a:cxn>
              </a:cxnLst>
              <a:rect l="0" t="0" r="r" b="b"/>
              <a:pathLst>
                <a:path w="14" h="5">
                  <a:moveTo>
                    <a:pt x="14" y="1"/>
                  </a:moveTo>
                  <a:lnTo>
                    <a:pt x="12" y="0"/>
                  </a:lnTo>
                  <a:lnTo>
                    <a:pt x="10" y="0"/>
                  </a:lnTo>
                  <a:lnTo>
                    <a:pt x="10" y="0"/>
                  </a:lnTo>
                  <a:lnTo>
                    <a:pt x="9" y="1"/>
                  </a:lnTo>
                  <a:lnTo>
                    <a:pt x="8" y="3"/>
                  </a:lnTo>
                  <a:lnTo>
                    <a:pt x="5" y="4"/>
                  </a:lnTo>
                  <a:lnTo>
                    <a:pt x="1" y="5"/>
                  </a:lnTo>
                  <a:lnTo>
                    <a:pt x="0" y="4"/>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482" name="Freeform 10"/>
            <p:cNvSpPr>
              <a:spLocks/>
            </p:cNvSpPr>
            <p:nvPr/>
          </p:nvSpPr>
          <p:spPr bwMode="auto">
            <a:xfrm>
              <a:off x="2941" y="2263"/>
              <a:ext cx="28" cy="4"/>
            </a:xfrm>
            <a:custGeom>
              <a:avLst/>
              <a:gdLst/>
              <a:ahLst/>
              <a:cxnLst>
                <a:cxn ang="0">
                  <a:pos x="28" y="0"/>
                </a:cxn>
                <a:cxn ang="0">
                  <a:pos x="25" y="2"/>
                </a:cxn>
                <a:cxn ang="0">
                  <a:pos x="20" y="3"/>
                </a:cxn>
                <a:cxn ang="0">
                  <a:pos x="15" y="3"/>
                </a:cxn>
                <a:cxn ang="0">
                  <a:pos x="6" y="3"/>
                </a:cxn>
                <a:cxn ang="0">
                  <a:pos x="0" y="4"/>
                </a:cxn>
              </a:cxnLst>
              <a:rect l="0" t="0" r="r" b="b"/>
              <a:pathLst>
                <a:path w="28" h="4">
                  <a:moveTo>
                    <a:pt x="28" y="0"/>
                  </a:moveTo>
                  <a:lnTo>
                    <a:pt x="25" y="2"/>
                  </a:lnTo>
                  <a:lnTo>
                    <a:pt x="20" y="3"/>
                  </a:lnTo>
                  <a:lnTo>
                    <a:pt x="15" y="3"/>
                  </a:lnTo>
                  <a:lnTo>
                    <a:pt x="6" y="3"/>
                  </a:lnTo>
                  <a:lnTo>
                    <a:pt x="0" y="4"/>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483" name="Freeform 11"/>
            <p:cNvSpPr>
              <a:spLocks/>
            </p:cNvSpPr>
            <p:nvPr/>
          </p:nvSpPr>
          <p:spPr bwMode="auto">
            <a:xfrm>
              <a:off x="2886" y="2270"/>
              <a:ext cx="42" cy="4"/>
            </a:xfrm>
            <a:custGeom>
              <a:avLst/>
              <a:gdLst/>
              <a:ahLst/>
              <a:cxnLst>
                <a:cxn ang="0">
                  <a:pos x="42" y="0"/>
                </a:cxn>
                <a:cxn ang="0">
                  <a:pos x="38" y="1"/>
                </a:cxn>
                <a:cxn ang="0">
                  <a:pos x="31" y="1"/>
                </a:cxn>
                <a:cxn ang="0">
                  <a:pos x="17" y="4"/>
                </a:cxn>
                <a:cxn ang="0">
                  <a:pos x="3" y="1"/>
                </a:cxn>
                <a:cxn ang="0">
                  <a:pos x="0" y="0"/>
                </a:cxn>
              </a:cxnLst>
              <a:rect l="0" t="0" r="r" b="b"/>
              <a:pathLst>
                <a:path w="42" h="4">
                  <a:moveTo>
                    <a:pt x="42" y="0"/>
                  </a:moveTo>
                  <a:lnTo>
                    <a:pt x="38" y="1"/>
                  </a:lnTo>
                  <a:lnTo>
                    <a:pt x="31" y="1"/>
                  </a:lnTo>
                  <a:lnTo>
                    <a:pt x="17" y="4"/>
                  </a:lnTo>
                  <a:lnTo>
                    <a:pt x="3" y="1"/>
                  </a:lnTo>
                  <a:lnTo>
                    <a:pt x="0" y="0"/>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484" name="Freeform 12"/>
            <p:cNvSpPr>
              <a:spLocks/>
            </p:cNvSpPr>
            <p:nvPr/>
          </p:nvSpPr>
          <p:spPr bwMode="auto">
            <a:xfrm>
              <a:off x="2876" y="2201"/>
              <a:ext cx="94" cy="12"/>
            </a:xfrm>
            <a:custGeom>
              <a:avLst/>
              <a:gdLst/>
              <a:ahLst/>
              <a:cxnLst>
                <a:cxn ang="0">
                  <a:pos x="94" y="10"/>
                </a:cxn>
                <a:cxn ang="0">
                  <a:pos x="88" y="12"/>
                </a:cxn>
                <a:cxn ang="0">
                  <a:pos x="76" y="12"/>
                </a:cxn>
                <a:cxn ang="0">
                  <a:pos x="55" y="9"/>
                </a:cxn>
                <a:cxn ang="0">
                  <a:pos x="34" y="4"/>
                </a:cxn>
                <a:cxn ang="0">
                  <a:pos x="30" y="1"/>
                </a:cxn>
                <a:cxn ang="0">
                  <a:pos x="27" y="1"/>
                </a:cxn>
                <a:cxn ang="0">
                  <a:pos x="22" y="0"/>
                </a:cxn>
                <a:cxn ang="0">
                  <a:pos x="16" y="1"/>
                </a:cxn>
                <a:cxn ang="0">
                  <a:pos x="10" y="3"/>
                </a:cxn>
                <a:cxn ang="0">
                  <a:pos x="5" y="5"/>
                </a:cxn>
                <a:cxn ang="0">
                  <a:pos x="1" y="10"/>
                </a:cxn>
                <a:cxn ang="0">
                  <a:pos x="0" y="12"/>
                </a:cxn>
              </a:cxnLst>
              <a:rect l="0" t="0" r="r" b="b"/>
              <a:pathLst>
                <a:path w="94" h="12">
                  <a:moveTo>
                    <a:pt x="94" y="10"/>
                  </a:moveTo>
                  <a:lnTo>
                    <a:pt x="88" y="12"/>
                  </a:lnTo>
                  <a:lnTo>
                    <a:pt x="76" y="12"/>
                  </a:lnTo>
                  <a:lnTo>
                    <a:pt x="55" y="9"/>
                  </a:lnTo>
                  <a:lnTo>
                    <a:pt x="34" y="4"/>
                  </a:lnTo>
                  <a:lnTo>
                    <a:pt x="30" y="1"/>
                  </a:lnTo>
                  <a:lnTo>
                    <a:pt x="27" y="1"/>
                  </a:lnTo>
                  <a:lnTo>
                    <a:pt x="22" y="0"/>
                  </a:lnTo>
                  <a:lnTo>
                    <a:pt x="16" y="1"/>
                  </a:lnTo>
                  <a:lnTo>
                    <a:pt x="10" y="3"/>
                  </a:lnTo>
                  <a:lnTo>
                    <a:pt x="5" y="5"/>
                  </a:lnTo>
                  <a:lnTo>
                    <a:pt x="1" y="10"/>
                  </a:lnTo>
                  <a:lnTo>
                    <a:pt x="0" y="12"/>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485" name="Freeform 13"/>
            <p:cNvSpPr>
              <a:spLocks/>
            </p:cNvSpPr>
            <p:nvPr/>
          </p:nvSpPr>
          <p:spPr bwMode="auto">
            <a:xfrm>
              <a:off x="2853" y="2194"/>
              <a:ext cx="33" cy="7"/>
            </a:xfrm>
            <a:custGeom>
              <a:avLst/>
              <a:gdLst/>
              <a:ahLst/>
              <a:cxnLst>
                <a:cxn ang="0">
                  <a:pos x="33" y="6"/>
                </a:cxn>
                <a:cxn ang="0">
                  <a:pos x="29" y="7"/>
                </a:cxn>
                <a:cxn ang="0">
                  <a:pos x="24" y="6"/>
                </a:cxn>
                <a:cxn ang="0">
                  <a:pos x="13" y="5"/>
                </a:cxn>
                <a:cxn ang="0">
                  <a:pos x="3" y="1"/>
                </a:cxn>
                <a:cxn ang="0">
                  <a:pos x="0" y="0"/>
                </a:cxn>
              </a:cxnLst>
              <a:rect l="0" t="0" r="r" b="b"/>
              <a:pathLst>
                <a:path w="33" h="7">
                  <a:moveTo>
                    <a:pt x="33" y="6"/>
                  </a:moveTo>
                  <a:lnTo>
                    <a:pt x="29" y="7"/>
                  </a:lnTo>
                  <a:lnTo>
                    <a:pt x="24" y="6"/>
                  </a:lnTo>
                  <a:lnTo>
                    <a:pt x="13" y="5"/>
                  </a:lnTo>
                  <a:lnTo>
                    <a:pt x="3" y="1"/>
                  </a:lnTo>
                  <a:lnTo>
                    <a:pt x="0" y="0"/>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486" name="Freeform 14"/>
            <p:cNvSpPr>
              <a:spLocks/>
            </p:cNvSpPr>
            <p:nvPr/>
          </p:nvSpPr>
          <p:spPr bwMode="auto">
            <a:xfrm>
              <a:off x="2861" y="2202"/>
              <a:ext cx="12" cy="7"/>
            </a:xfrm>
            <a:custGeom>
              <a:avLst/>
              <a:gdLst/>
              <a:ahLst/>
              <a:cxnLst>
                <a:cxn ang="0">
                  <a:pos x="12" y="0"/>
                </a:cxn>
                <a:cxn ang="0">
                  <a:pos x="11" y="2"/>
                </a:cxn>
                <a:cxn ang="0">
                  <a:pos x="9" y="3"/>
                </a:cxn>
                <a:cxn ang="0">
                  <a:pos x="6" y="4"/>
                </a:cxn>
                <a:cxn ang="0">
                  <a:pos x="1" y="6"/>
                </a:cxn>
                <a:cxn ang="0">
                  <a:pos x="0" y="7"/>
                </a:cxn>
              </a:cxnLst>
              <a:rect l="0" t="0" r="r" b="b"/>
              <a:pathLst>
                <a:path w="12" h="7">
                  <a:moveTo>
                    <a:pt x="12" y="0"/>
                  </a:moveTo>
                  <a:lnTo>
                    <a:pt x="11" y="2"/>
                  </a:lnTo>
                  <a:lnTo>
                    <a:pt x="9" y="3"/>
                  </a:lnTo>
                  <a:lnTo>
                    <a:pt x="6" y="4"/>
                  </a:lnTo>
                  <a:lnTo>
                    <a:pt x="1" y="6"/>
                  </a:lnTo>
                  <a:lnTo>
                    <a:pt x="0" y="7"/>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487" name="Freeform 15"/>
            <p:cNvSpPr>
              <a:spLocks/>
            </p:cNvSpPr>
            <p:nvPr/>
          </p:nvSpPr>
          <p:spPr bwMode="auto">
            <a:xfrm>
              <a:off x="3008" y="2166"/>
              <a:ext cx="23" cy="30"/>
            </a:xfrm>
            <a:custGeom>
              <a:avLst/>
              <a:gdLst/>
              <a:ahLst/>
              <a:cxnLst>
                <a:cxn ang="0">
                  <a:pos x="7" y="30"/>
                </a:cxn>
                <a:cxn ang="0">
                  <a:pos x="5" y="28"/>
                </a:cxn>
                <a:cxn ang="0">
                  <a:pos x="5" y="23"/>
                </a:cxn>
                <a:cxn ang="0">
                  <a:pos x="7" y="17"/>
                </a:cxn>
                <a:cxn ang="0">
                  <a:pos x="8" y="12"/>
                </a:cxn>
                <a:cxn ang="0">
                  <a:pos x="12" y="2"/>
                </a:cxn>
                <a:cxn ang="0">
                  <a:pos x="13" y="0"/>
                </a:cxn>
                <a:cxn ang="0">
                  <a:pos x="10" y="2"/>
                </a:cxn>
                <a:cxn ang="0">
                  <a:pos x="9" y="9"/>
                </a:cxn>
                <a:cxn ang="0">
                  <a:pos x="8" y="14"/>
                </a:cxn>
                <a:cxn ang="0">
                  <a:pos x="4" y="20"/>
                </a:cxn>
                <a:cxn ang="0">
                  <a:pos x="0" y="21"/>
                </a:cxn>
                <a:cxn ang="0">
                  <a:pos x="5" y="23"/>
                </a:cxn>
                <a:cxn ang="0">
                  <a:pos x="9" y="21"/>
                </a:cxn>
                <a:cxn ang="0">
                  <a:pos x="13" y="20"/>
                </a:cxn>
                <a:cxn ang="0">
                  <a:pos x="17" y="17"/>
                </a:cxn>
                <a:cxn ang="0">
                  <a:pos x="21" y="14"/>
                </a:cxn>
                <a:cxn ang="0">
                  <a:pos x="23" y="11"/>
                </a:cxn>
              </a:cxnLst>
              <a:rect l="0" t="0" r="r" b="b"/>
              <a:pathLst>
                <a:path w="23" h="30">
                  <a:moveTo>
                    <a:pt x="7" y="30"/>
                  </a:moveTo>
                  <a:lnTo>
                    <a:pt x="5" y="28"/>
                  </a:lnTo>
                  <a:lnTo>
                    <a:pt x="5" y="23"/>
                  </a:lnTo>
                  <a:lnTo>
                    <a:pt x="7" y="17"/>
                  </a:lnTo>
                  <a:lnTo>
                    <a:pt x="8" y="12"/>
                  </a:lnTo>
                  <a:lnTo>
                    <a:pt x="12" y="2"/>
                  </a:lnTo>
                  <a:lnTo>
                    <a:pt x="13" y="0"/>
                  </a:lnTo>
                  <a:lnTo>
                    <a:pt x="10" y="2"/>
                  </a:lnTo>
                  <a:lnTo>
                    <a:pt x="9" y="9"/>
                  </a:lnTo>
                  <a:lnTo>
                    <a:pt x="8" y="14"/>
                  </a:lnTo>
                  <a:lnTo>
                    <a:pt x="4" y="20"/>
                  </a:lnTo>
                  <a:lnTo>
                    <a:pt x="0" y="21"/>
                  </a:lnTo>
                  <a:lnTo>
                    <a:pt x="5" y="23"/>
                  </a:lnTo>
                  <a:lnTo>
                    <a:pt x="9" y="21"/>
                  </a:lnTo>
                  <a:lnTo>
                    <a:pt x="13" y="20"/>
                  </a:lnTo>
                  <a:lnTo>
                    <a:pt x="17" y="17"/>
                  </a:lnTo>
                  <a:lnTo>
                    <a:pt x="21" y="14"/>
                  </a:lnTo>
                  <a:lnTo>
                    <a:pt x="23" y="11"/>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488" name="Freeform 16"/>
            <p:cNvSpPr>
              <a:spLocks/>
            </p:cNvSpPr>
            <p:nvPr/>
          </p:nvSpPr>
          <p:spPr bwMode="auto">
            <a:xfrm>
              <a:off x="3018" y="2233"/>
              <a:ext cx="11" cy="15"/>
            </a:xfrm>
            <a:custGeom>
              <a:avLst/>
              <a:gdLst/>
              <a:ahLst/>
              <a:cxnLst>
                <a:cxn ang="0">
                  <a:pos x="11" y="0"/>
                </a:cxn>
                <a:cxn ang="0">
                  <a:pos x="9" y="3"/>
                </a:cxn>
                <a:cxn ang="0">
                  <a:pos x="8" y="5"/>
                </a:cxn>
                <a:cxn ang="0">
                  <a:pos x="5" y="11"/>
                </a:cxn>
                <a:cxn ang="0">
                  <a:pos x="2" y="15"/>
                </a:cxn>
                <a:cxn ang="0">
                  <a:pos x="0" y="15"/>
                </a:cxn>
              </a:cxnLst>
              <a:rect l="0" t="0" r="r" b="b"/>
              <a:pathLst>
                <a:path w="11" h="15">
                  <a:moveTo>
                    <a:pt x="11" y="0"/>
                  </a:moveTo>
                  <a:lnTo>
                    <a:pt x="9" y="3"/>
                  </a:lnTo>
                  <a:lnTo>
                    <a:pt x="8" y="5"/>
                  </a:lnTo>
                  <a:lnTo>
                    <a:pt x="5" y="11"/>
                  </a:lnTo>
                  <a:lnTo>
                    <a:pt x="2" y="15"/>
                  </a:lnTo>
                  <a:lnTo>
                    <a:pt x="0" y="15"/>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489" name="Freeform 17"/>
            <p:cNvSpPr>
              <a:spLocks/>
            </p:cNvSpPr>
            <p:nvPr/>
          </p:nvSpPr>
          <p:spPr bwMode="auto">
            <a:xfrm>
              <a:off x="2630" y="1449"/>
              <a:ext cx="466" cy="968"/>
            </a:xfrm>
            <a:custGeom>
              <a:avLst/>
              <a:gdLst/>
              <a:ahLst/>
              <a:cxnLst>
                <a:cxn ang="0">
                  <a:pos x="7" y="70"/>
                </a:cxn>
                <a:cxn ang="0">
                  <a:pos x="13" y="117"/>
                </a:cxn>
                <a:cxn ang="0">
                  <a:pos x="21" y="183"/>
                </a:cxn>
                <a:cxn ang="0">
                  <a:pos x="84" y="334"/>
                </a:cxn>
                <a:cxn ang="0">
                  <a:pos x="154" y="490"/>
                </a:cxn>
                <a:cxn ang="0">
                  <a:pos x="162" y="509"/>
                </a:cxn>
                <a:cxn ang="0">
                  <a:pos x="177" y="549"/>
                </a:cxn>
                <a:cxn ang="0">
                  <a:pos x="205" y="654"/>
                </a:cxn>
                <a:cxn ang="0">
                  <a:pos x="227" y="774"/>
                </a:cxn>
                <a:cxn ang="0">
                  <a:pos x="287" y="925"/>
                </a:cxn>
                <a:cxn ang="0">
                  <a:pos x="299" y="939"/>
                </a:cxn>
                <a:cxn ang="0">
                  <a:pos x="312" y="929"/>
                </a:cxn>
                <a:cxn ang="0">
                  <a:pos x="288" y="836"/>
                </a:cxn>
                <a:cxn ang="0">
                  <a:pos x="318" y="921"/>
                </a:cxn>
                <a:cxn ang="0">
                  <a:pos x="341" y="964"/>
                </a:cxn>
                <a:cxn ang="0">
                  <a:pos x="353" y="964"/>
                </a:cxn>
                <a:cxn ang="0">
                  <a:pos x="357" y="956"/>
                </a:cxn>
                <a:cxn ang="0">
                  <a:pos x="344" y="889"/>
                </a:cxn>
                <a:cxn ang="0">
                  <a:pos x="334" y="840"/>
                </a:cxn>
                <a:cxn ang="0">
                  <a:pos x="340" y="863"/>
                </a:cxn>
                <a:cxn ang="0">
                  <a:pos x="388" y="968"/>
                </a:cxn>
                <a:cxn ang="0">
                  <a:pos x="405" y="962"/>
                </a:cxn>
                <a:cxn ang="0">
                  <a:pos x="405" y="945"/>
                </a:cxn>
                <a:cxn ang="0">
                  <a:pos x="371" y="818"/>
                </a:cxn>
                <a:cxn ang="0">
                  <a:pos x="423" y="928"/>
                </a:cxn>
                <a:cxn ang="0">
                  <a:pos x="434" y="934"/>
                </a:cxn>
                <a:cxn ang="0">
                  <a:pos x="443" y="926"/>
                </a:cxn>
                <a:cxn ang="0">
                  <a:pos x="438" y="883"/>
                </a:cxn>
                <a:cxn ang="0">
                  <a:pos x="410" y="793"/>
                </a:cxn>
                <a:cxn ang="0">
                  <a:pos x="386" y="746"/>
                </a:cxn>
                <a:cxn ang="0">
                  <a:pos x="385" y="738"/>
                </a:cxn>
                <a:cxn ang="0">
                  <a:pos x="390" y="737"/>
                </a:cxn>
                <a:cxn ang="0">
                  <a:pos x="411" y="767"/>
                </a:cxn>
                <a:cxn ang="0">
                  <a:pos x="448" y="809"/>
                </a:cxn>
                <a:cxn ang="0">
                  <a:pos x="463" y="812"/>
                </a:cxn>
                <a:cxn ang="0">
                  <a:pos x="466" y="794"/>
                </a:cxn>
                <a:cxn ang="0">
                  <a:pos x="453" y="751"/>
                </a:cxn>
                <a:cxn ang="0">
                  <a:pos x="405" y="671"/>
                </a:cxn>
                <a:cxn ang="0">
                  <a:pos x="390" y="653"/>
                </a:cxn>
                <a:cxn ang="0">
                  <a:pos x="363" y="630"/>
                </a:cxn>
                <a:cxn ang="0">
                  <a:pos x="336" y="607"/>
                </a:cxn>
                <a:cxn ang="0">
                  <a:pos x="310" y="584"/>
                </a:cxn>
                <a:cxn ang="0">
                  <a:pos x="297" y="531"/>
                </a:cxn>
                <a:cxn ang="0">
                  <a:pos x="275" y="415"/>
                </a:cxn>
                <a:cxn ang="0">
                  <a:pos x="266" y="340"/>
                </a:cxn>
                <a:cxn ang="0">
                  <a:pos x="261" y="277"/>
                </a:cxn>
                <a:cxn ang="0">
                  <a:pos x="212" y="113"/>
                </a:cxn>
                <a:cxn ang="0">
                  <a:pos x="184" y="7"/>
                </a:cxn>
              </a:cxnLst>
              <a:rect l="0" t="0" r="r" b="b"/>
              <a:pathLst>
                <a:path w="466" h="968">
                  <a:moveTo>
                    <a:pt x="0" y="23"/>
                  </a:moveTo>
                  <a:lnTo>
                    <a:pt x="0" y="28"/>
                  </a:lnTo>
                  <a:lnTo>
                    <a:pt x="3" y="41"/>
                  </a:lnTo>
                  <a:lnTo>
                    <a:pt x="7" y="70"/>
                  </a:lnTo>
                  <a:lnTo>
                    <a:pt x="9" y="95"/>
                  </a:lnTo>
                  <a:lnTo>
                    <a:pt x="10" y="99"/>
                  </a:lnTo>
                  <a:lnTo>
                    <a:pt x="10" y="105"/>
                  </a:lnTo>
                  <a:lnTo>
                    <a:pt x="13" y="117"/>
                  </a:lnTo>
                  <a:lnTo>
                    <a:pt x="14" y="141"/>
                  </a:lnTo>
                  <a:lnTo>
                    <a:pt x="17" y="163"/>
                  </a:lnTo>
                  <a:lnTo>
                    <a:pt x="18" y="168"/>
                  </a:lnTo>
                  <a:lnTo>
                    <a:pt x="21" y="183"/>
                  </a:lnTo>
                  <a:lnTo>
                    <a:pt x="30" y="212"/>
                  </a:lnTo>
                  <a:lnTo>
                    <a:pt x="49" y="268"/>
                  </a:lnTo>
                  <a:lnTo>
                    <a:pt x="75" y="321"/>
                  </a:lnTo>
                  <a:lnTo>
                    <a:pt x="84" y="334"/>
                  </a:lnTo>
                  <a:lnTo>
                    <a:pt x="86" y="338"/>
                  </a:lnTo>
                  <a:lnTo>
                    <a:pt x="94" y="360"/>
                  </a:lnTo>
                  <a:lnTo>
                    <a:pt x="129" y="433"/>
                  </a:lnTo>
                  <a:lnTo>
                    <a:pt x="154" y="490"/>
                  </a:lnTo>
                  <a:lnTo>
                    <a:pt x="157" y="493"/>
                  </a:lnTo>
                  <a:lnTo>
                    <a:pt x="158" y="499"/>
                  </a:lnTo>
                  <a:lnTo>
                    <a:pt x="161" y="507"/>
                  </a:lnTo>
                  <a:lnTo>
                    <a:pt x="162" y="509"/>
                  </a:lnTo>
                  <a:lnTo>
                    <a:pt x="166" y="517"/>
                  </a:lnTo>
                  <a:lnTo>
                    <a:pt x="168" y="522"/>
                  </a:lnTo>
                  <a:lnTo>
                    <a:pt x="170" y="531"/>
                  </a:lnTo>
                  <a:lnTo>
                    <a:pt x="177" y="549"/>
                  </a:lnTo>
                  <a:lnTo>
                    <a:pt x="195" y="595"/>
                  </a:lnTo>
                  <a:lnTo>
                    <a:pt x="205" y="634"/>
                  </a:lnTo>
                  <a:lnTo>
                    <a:pt x="206" y="640"/>
                  </a:lnTo>
                  <a:lnTo>
                    <a:pt x="205" y="654"/>
                  </a:lnTo>
                  <a:lnTo>
                    <a:pt x="203" y="677"/>
                  </a:lnTo>
                  <a:lnTo>
                    <a:pt x="204" y="719"/>
                  </a:lnTo>
                  <a:lnTo>
                    <a:pt x="219" y="762"/>
                  </a:lnTo>
                  <a:lnTo>
                    <a:pt x="227" y="774"/>
                  </a:lnTo>
                  <a:lnTo>
                    <a:pt x="233" y="787"/>
                  </a:lnTo>
                  <a:lnTo>
                    <a:pt x="245" y="813"/>
                  </a:lnTo>
                  <a:lnTo>
                    <a:pt x="265" y="870"/>
                  </a:lnTo>
                  <a:lnTo>
                    <a:pt x="287" y="925"/>
                  </a:lnTo>
                  <a:lnTo>
                    <a:pt x="294" y="936"/>
                  </a:lnTo>
                  <a:lnTo>
                    <a:pt x="296" y="936"/>
                  </a:lnTo>
                  <a:lnTo>
                    <a:pt x="297" y="938"/>
                  </a:lnTo>
                  <a:lnTo>
                    <a:pt x="299" y="939"/>
                  </a:lnTo>
                  <a:lnTo>
                    <a:pt x="307" y="940"/>
                  </a:lnTo>
                  <a:lnTo>
                    <a:pt x="310" y="939"/>
                  </a:lnTo>
                  <a:lnTo>
                    <a:pt x="312" y="935"/>
                  </a:lnTo>
                  <a:lnTo>
                    <a:pt x="312" y="929"/>
                  </a:lnTo>
                  <a:lnTo>
                    <a:pt x="312" y="920"/>
                  </a:lnTo>
                  <a:lnTo>
                    <a:pt x="310" y="910"/>
                  </a:lnTo>
                  <a:lnTo>
                    <a:pt x="302" y="886"/>
                  </a:lnTo>
                  <a:lnTo>
                    <a:pt x="288" y="836"/>
                  </a:lnTo>
                  <a:lnTo>
                    <a:pt x="287" y="816"/>
                  </a:lnTo>
                  <a:lnTo>
                    <a:pt x="290" y="830"/>
                  </a:lnTo>
                  <a:lnTo>
                    <a:pt x="301" y="859"/>
                  </a:lnTo>
                  <a:lnTo>
                    <a:pt x="318" y="921"/>
                  </a:lnTo>
                  <a:lnTo>
                    <a:pt x="329" y="947"/>
                  </a:lnTo>
                  <a:lnTo>
                    <a:pt x="334" y="956"/>
                  </a:lnTo>
                  <a:lnTo>
                    <a:pt x="339" y="962"/>
                  </a:lnTo>
                  <a:lnTo>
                    <a:pt x="341" y="964"/>
                  </a:lnTo>
                  <a:lnTo>
                    <a:pt x="344" y="964"/>
                  </a:lnTo>
                  <a:lnTo>
                    <a:pt x="345" y="964"/>
                  </a:lnTo>
                  <a:lnTo>
                    <a:pt x="350" y="966"/>
                  </a:lnTo>
                  <a:lnTo>
                    <a:pt x="353" y="964"/>
                  </a:lnTo>
                  <a:lnTo>
                    <a:pt x="354" y="963"/>
                  </a:lnTo>
                  <a:lnTo>
                    <a:pt x="355" y="961"/>
                  </a:lnTo>
                  <a:lnTo>
                    <a:pt x="357" y="958"/>
                  </a:lnTo>
                  <a:lnTo>
                    <a:pt x="357" y="956"/>
                  </a:lnTo>
                  <a:lnTo>
                    <a:pt x="357" y="949"/>
                  </a:lnTo>
                  <a:lnTo>
                    <a:pt x="357" y="942"/>
                  </a:lnTo>
                  <a:lnTo>
                    <a:pt x="353" y="924"/>
                  </a:lnTo>
                  <a:lnTo>
                    <a:pt x="344" y="889"/>
                  </a:lnTo>
                  <a:lnTo>
                    <a:pt x="344" y="886"/>
                  </a:lnTo>
                  <a:lnTo>
                    <a:pt x="341" y="878"/>
                  </a:lnTo>
                  <a:lnTo>
                    <a:pt x="339" y="864"/>
                  </a:lnTo>
                  <a:lnTo>
                    <a:pt x="334" y="840"/>
                  </a:lnTo>
                  <a:lnTo>
                    <a:pt x="326" y="820"/>
                  </a:lnTo>
                  <a:lnTo>
                    <a:pt x="324" y="813"/>
                  </a:lnTo>
                  <a:lnTo>
                    <a:pt x="329" y="827"/>
                  </a:lnTo>
                  <a:lnTo>
                    <a:pt x="340" y="863"/>
                  </a:lnTo>
                  <a:lnTo>
                    <a:pt x="362" y="935"/>
                  </a:lnTo>
                  <a:lnTo>
                    <a:pt x="376" y="961"/>
                  </a:lnTo>
                  <a:lnTo>
                    <a:pt x="385" y="967"/>
                  </a:lnTo>
                  <a:lnTo>
                    <a:pt x="388" y="968"/>
                  </a:lnTo>
                  <a:lnTo>
                    <a:pt x="393" y="967"/>
                  </a:lnTo>
                  <a:lnTo>
                    <a:pt x="399" y="966"/>
                  </a:lnTo>
                  <a:lnTo>
                    <a:pt x="404" y="962"/>
                  </a:lnTo>
                  <a:lnTo>
                    <a:pt x="405" y="962"/>
                  </a:lnTo>
                  <a:lnTo>
                    <a:pt x="406" y="961"/>
                  </a:lnTo>
                  <a:lnTo>
                    <a:pt x="406" y="958"/>
                  </a:lnTo>
                  <a:lnTo>
                    <a:pt x="406" y="954"/>
                  </a:lnTo>
                  <a:lnTo>
                    <a:pt x="405" y="945"/>
                  </a:lnTo>
                  <a:lnTo>
                    <a:pt x="399" y="921"/>
                  </a:lnTo>
                  <a:lnTo>
                    <a:pt x="379" y="855"/>
                  </a:lnTo>
                  <a:lnTo>
                    <a:pt x="367" y="807"/>
                  </a:lnTo>
                  <a:lnTo>
                    <a:pt x="371" y="818"/>
                  </a:lnTo>
                  <a:lnTo>
                    <a:pt x="381" y="845"/>
                  </a:lnTo>
                  <a:lnTo>
                    <a:pt x="406" y="901"/>
                  </a:lnTo>
                  <a:lnTo>
                    <a:pt x="418" y="921"/>
                  </a:lnTo>
                  <a:lnTo>
                    <a:pt x="423" y="928"/>
                  </a:lnTo>
                  <a:lnTo>
                    <a:pt x="428" y="933"/>
                  </a:lnTo>
                  <a:lnTo>
                    <a:pt x="429" y="934"/>
                  </a:lnTo>
                  <a:lnTo>
                    <a:pt x="432" y="933"/>
                  </a:lnTo>
                  <a:lnTo>
                    <a:pt x="434" y="934"/>
                  </a:lnTo>
                  <a:lnTo>
                    <a:pt x="437" y="934"/>
                  </a:lnTo>
                  <a:lnTo>
                    <a:pt x="441" y="931"/>
                  </a:lnTo>
                  <a:lnTo>
                    <a:pt x="442" y="929"/>
                  </a:lnTo>
                  <a:lnTo>
                    <a:pt x="443" y="926"/>
                  </a:lnTo>
                  <a:lnTo>
                    <a:pt x="443" y="924"/>
                  </a:lnTo>
                  <a:lnTo>
                    <a:pt x="443" y="916"/>
                  </a:lnTo>
                  <a:lnTo>
                    <a:pt x="443" y="907"/>
                  </a:lnTo>
                  <a:lnTo>
                    <a:pt x="438" y="883"/>
                  </a:lnTo>
                  <a:lnTo>
                    <a:pt x="421" y="825"/>
                  </a:lnTo>
                  <a:lnTo>
                    <a:pt x="420" y="816"/>
                  </a:lnTo>
                  <a:lnTo>
                    <a:pt x="416" y="808"/>
                  </a:lnTo>
                  <a:lnTo>
                    <a:pt x="410" y="793"/>
                  </a:lnTo>
                  <a:lnTo>
                    <a:pt x="399" y="769"/>
                  </a:lnTo>
                  <a:lnTo>
                    <a:pt x="387" y="750"/>
                  </a:lnTo>
                  <a:lnTo>
                    <a:pt x="385" y="743"/>
                  </a:lnTo>
                  <a:lnTo>
                    <a:pt x="386" y="746"/>
                  </a:lnTo>
                  <a:lnTo>
                    <a:pt x="386" y="745"/>
                  </a:lnTo>
                  <a:lnTo>
                    <a:pt x="386" y="743"/>
                  </a:lnTo>
                  <a:lnTo>
                    <a:pt x="386" y="741"/>
                  </a:lnTo>
                  <a:lnTo>
                    <a:pt x="385" y="738"/>
                  </a:lnTo>
                  <a:lnTo>
                    <a:pt x="385" y="736"/>
                  </a:lnTo>
                  <a:lnTo>
                    <a:pt x="386" y="734"/>
                  </a:lnTo>
                  <a:lnTo>
                    <a:pt x="388" y="736"/>
                  </a:lnTo>
                  <a:lnTo>
                    <a:pt x="390" y="737"/>
                  </a:lnTo>
                  <a:lnTo>
                    <a:pt x="393" y="742"/>
                  </a:lnTo>
                  <a:lnTo>
                    <a:pt x="407" y="762"/>
                  </a:lnTo>
                  <a:lnTo>
                    <a:pt x="409" y="762"/>
                  </a:lnTo>
                  <a:lnTo>
                    <a:pt x="411" y="767"/>
                  </a:lnTo>
                  <a:lnTo>
                    <a:pt x="418" y="776"/>
                  </a:lnTo>
                  <a:lnTo>
                    <a:pt x="430" y="792"/>
                  </a:lnTo>
                  <a:lnTo>
                    <a:pt x="444" y="807"/>
                  </a:lnTo>
                  <a:lnTo>
                    <a:pt x="448" y="809"/>
                  </a:lnTo>
                  <a:lnTo>
                    <a:pt x="453" y="812"/>
                  </a:lnTo>
                  <a:lnTo>
                    <a:pt x="457" y="813"/>
                  </a:lnTo>
                  <a:lnTo>
                    <a:pt x="461" y="813"/>
                  </a:lnTo>
                  <a:lnTo>
                    <a:pt x="463" y="812"/>
                  </a:lnTo>
                  <a:lnTo>
                    <a:pt x="466" y="809"/>
                  </a:lnTo>
                  <a:lnTo>
                    <a:pt x="466" y="806"/>
                  </a:lnTo>
                  <a:lnTo>
                    <a:pt x="466" y="801"/>
                  </a:lnTo>
                  <a:lnTo>
                    <a:pt x="466" y="794"/>
                  </a:lnTo>
                  <a:lnTo>
                    <a:pt x="462" y="779"/>
                  </a:lnTo>
                  <a:lnTo>
                    <a:pt x="457" y="759"/>
                  </a:lnTo>
                  <a:lnTo>
                    <a:pt x="457" y="759"/>
                  </a:lnTo>
                  <a:lnTo>
                    <a:pt x="453" y="751"/>
                  </a:lnTo>
                  <a:lnTo>
                    <a:pt x="447" y="736"/>
                  </a:lnTo>
                  <a:lnTo>
                    <a:pt x="428" y="705"/>
                  </a:lnTo>
                  <a:lnTo>
                    <a:pt x="409" y="679"/>
                  </a:lnTo>
                  <a:lnTo>
                    <a:pt x="405" y="671"/>
                  </a:lnTo>
                  <a:lnTo>
                    <a:pt x="400" y="666"/>
                  </a:lnTo>
                  <a:lnTo>
                    <a:pt x="395" y="661"/>
                  </a:lnTo>
                  <a:lnTo>
                    <a:pt x="390" y="656"/>
                  </a:lnTo>
                  <a:lnTo>
                    <a:pt x="390" y="653"/>
                  </a:lnTo>
                  <a:lnTo>
                    <a:pt x="387" y="652"/>
                  </a:lnTo>
                  <a:lnTo>
                    <a:pt x="382" y="648"/>
                  </a:lnTo>
                  <a:lnTo>
                    <a:pt x="372" y="639"/>
                  </a:lnTo>
                  <a:lnTo>
                    <a:pt x="363" y="630"/>
                  </a:lnTo>
                  <a:lnTo>
                    <a:pt x="362" y="628"/>
                  </a:lnTo>
                  <a:lnTo>
                    <a:pt x="358" y="625"/>
                  </a:lnTo>
                  <a:lnTo>
                    <a:pt x="351" y="619"/>
                  </a:lnTo>
                  <a:lnTo>
                    <a:pt x="336" y="607"/>
                  </a:lnTo>
                  <a:lnTo>
                    <a:pt x="318" y="598"/>
                  </a:lnTo>
                  <a:lnTo>
                    <a:pt x="315" y="596"/>
                  </a:lnTo>
                  <a:lnTo>
                    <a:pt x="313" y="593"/>
                  </a:lnTo>
                  <a:lnTo>
                    <a:pt x="310" y="584"/>
                  </a:lnTo>
                  <a:lnTo>
                    <a:pt x="307" y="578"/>
                  </a:lnTo>
                  <a:lnTo>
                    <a:pt x="307" y="577"/>
                  </a:lnTo>
                  <a:lnTo>
                    <a:pt x="303" y="559"/>
                  </a:lnTo>
                  <a:lnTo>
                    <a:pt x="297" y="531"/>
                  </a:lnTo>
                  <a:lnTo>
                    <a:pt x="289" y="495"/>
                  </a:lnTo>
                  <a:lnTo>
                    <a:pt x="280" y="446"/>
                  </a:lnTo>
                  <a:lnTo>
                    <a:pt x="278" y="427"/>
                  </a:lnTo>
                  <a:lnTo>
                    <a:pt x="275" y="415"/>
                  </a:lnTo>
                  <a:lnTo>
                    <a:pt x="271" y="379"/>
                  </a:lnTo>
                  <a:lnTo>
                    <a:pt x="268" y="352"/>
                  </a:lnTo>
                  <a:lnTo>
                    <a:pt x="268" y="349"/>
                  </a:lnTo>
                  <a:lnTo>
                    <a:pt x="266" y="340"/>
                  </a:lnTo>
                  <a:lnTo>
                    <a:pt x="265" y="315"/>
                  </a:lnTo>
                  <a:lnTo>
                    <a:pt x="264" y="295"/>
                  </a:lnTo>
                  <a:lnTo>
                    <a:pt x="264" y="292"/>
                  </a:lnTo>
                  <a:lnTo>
                    <a:pt x="261" y="277"/>
                  </a:lnTo>
                  <a:lnTo>
                    <a:pt x="255" y="246"/>
                  </a:lnTo>
                  <a:lnTo>
                    <a:pt x="237" y="187"/>
                  </a:lnTo>
                  <a:lnTo>
                    <a:pt x="217" y="128"/>
                  </a:lnTo>
                  <a:lnTo>
                    <a:pt x="212" y="113"/>
                  </a:lnTo>
                  <a:lnTo>
                    <a:pt x="209" y="107"/>
                  </a:lnTo>
                  <a:lnTo>
                    <a:pt x="204" y="89"/>
                  </a:lnTo>
                  <a:lnTo>
                    <a:pt x="194" y="46"/>
                  </a:lnTo>
                  <a:lnTo>
                    <a:pt x="184" y="7"/>
                  </a:lnTo>
                  <a:lnTo>
                    <a:pt x="182" y="0"/>
                  </a:lnTo>
                </a:path>
              </a:pathLst>
            </a:custGeom>
            <a:solidFill>
              <a:srgbClr val="99FF99"/>
            </a:solidFill>
            <a:ln w="15875">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490" name="Freeform 18"/>
            <p:cNvSpPr>
              <a:spLocks/>
            </p:cNvSpPr>
            <p:nvPr/>
          </p:nvSpPr>
          <p:spPr bwMode="auto">
            <a:xfrm>
              <a:off x="1536" y="1465"/>
              <a:ext cx="476" cy="969"/>
            </a:xfrm>
            <a:custGeom>
              <a:avLst/>
              <a:gdLst/>
              <a:ahLst/>
              <a:cxnLst>
                <a:cxn ang="0">
                  <a:pos x="464" y="72"/>
                </a:cxn>
                <a:cxn ang="0">
                  <a:pos x="456" y="119"/>
                </a:cxn>
                <a:cxn ang="0">
                  <a:pos x="448" y="185"/>
                </a:cxn>
                <a:cxn ang="0">
                  <a:pos x="386" y="336"/>
                </a:cxn>
                <a:cxn ang="0">
                  <a:pos x="314" y="493"/>
                </a:cxn>
                <a:cxn ang="0">
                  <a:pos x="307" y="510"/>
                </a:cxn>
                <a:cxn ang="0">
                  <a:pos x="302" y="524"/>
                </a:cxn>
                <a:cxn ang="0">
                  <a:pos x="262" y="636"/>
                </a:cxn>
                <a:cxn ang="0">
                  <a:pos x="263" y="720"/>
                </a:cxn>
                <a:cxn ang="0">
                  <a:pos x="224" y="814"/>
                </a:cxn>
                <a:cxn ang="0">
                  <a:pos x="170" y="938"/>
                </a:cxn>
                <a:cxn ang="0">
                  <a:pos x="155" y="937"/>
                </a:cxn>
                <a:cxn ang="0">
                  <a:pos x="164" y="887"/>
                </a:cxn>
                <a:cxn ang="0">
                  <a:pos x="167" y="861"/>
                </a:cxn>
                <a:cxn ang="0">
                  <a:pos x="129" y="964"/>
                </a:cxn>
                <a:cxn ang="0">
                  <a:pos x="117" y="966"/>
                </a:cxn>
                <a:cxn ang="0">
                  <a:pos x="109" y="957"/>
                </a:cxn>
                <a:cxn ang="0">
                  <a:pos x="122" y="891"/>
                </a:cxn>
                <a:cxn ang="0">
                  <a:pos x="134" y="842"/>
                </a:cxn>
                <a:cxn ang="0">
                  <a:pos x="127" y="865"/>
                </a:cxn>
                <a:cxn ang="0">
                  <a:pos x="79" y="969"/>
                </a:cxn>
                <a:cxn ang="0">
                  <a:pos x="64" y="962"/>
                </a:cxn>
                <a:cxn ang="0">
                  <a:pos x="61" y="956"/>
                </a:cxn>
                <a:cxn ang="0">
                  <a:pos x="101" y="809"/>
                </a:cxn>
                <a:cxn ang="0">
                  <a:pos x="50" y="922"/>
                </a:cxn>
                <a:cxn ang="0">
                  <a:pos x="28" y="934"/>
                </a:cxn>
                <a:cxn ang="0">
                  <a:pos x="23" y="926"/>
                </a:cxn>
                <a:cxn ang="0">
                  <a:pos x="46" y="828"/>
                </a:cxn>
                <a:cxn ang="0">
                  <a:pos x="67" y="772"/>
                </a:cxn>
                <a:cxn ang="0">
                  <a:pos x="81" y="744"/>
                </a:cxn>
                <a:cxn ang="0">
                  <a:pos x="81" y="736"/>
                </a:cxn>
                <a:cxn ang="0">
                  <a:pos x="75" y="740"/>
                </a:cxn>
                <a:cxn ang="0">
                  <a:pos x="55" y="768"/>
                </a:cxn>
                <a:cxn ang="0">
                  <a:pos x="20" y="811"/>
                </a:cxn>
                <a:cxn ang="0">
                  <a:pos x="4" y="812"/>
                </a:cxn>
                <a:cxn ang="0">
                  <a:pos x="1" y="796"/>
                </a:cxn>
                <a:cxn ang="0">
                  <a:pos x="13" y="753"/>
                </a:cxn>
                <a:cxn ang="0">
                  <a:pos x="62" y="671"/>
                </a:cxn>
                <a:cxn ang="0">
                  <a:pos x="78" y="656"/>
                </a:cxn>
                <a:cxn ang="0">
                  <a:pos x="102" y="629"/>
                </a:cxn>
                <a:cxn ang="0">
                  <a:pos x="130" y="609"/>
                </a:cxn>
                <a:cxn ang="0">
                  <a:pos x="156" y="586"/>
                </a:cxn>
                <a:cxn ang="0">
                  <a:pos x="169" y="533"/>
                </a:cxn>
                <a:cxn ang="0">
                  <a:pos x="192" y="427"/>
                </a:cxn>
                <a:cxn ang="0">
                  <a:pos x="201" y="350"/>
                </a:cxn>
                <a:cxn ang="0">
                  <a:pos x="205" y="309"/>
                </a:cxn>
                <a:cxn ang="0">
                  <a:pos x="232" y="188"/>
                </a:cxn>
                <a:cxn ang="0">
                  <a:pos x="265" y="91"/>
                </a:cxn>
                <a:cxn ang="0">
                  <a:pos x="299" y="2"/>
                </a:cxn>
                <a:cxn ang="0">
                  <a:pos x="476" y="26"/>
                </a:cxn>
                <a:cxn ang="0">
                  <a:pos x="476" y="26"/>
                </a:cxn>
              </a:cxnLst>
              <a:rect l="0" t="0" r="r" b="b"/>
              <a:pathLst>
                <a:path w="476" h="969">
                  <a:moveTo>
                    <a:pt x="476" y="26"/>
                  </a:moveTo>
                  <a:lnTo>
                    <a:pt x="473" y="32"/>
                  </a:lnTo>
                  <a:lnTo>
                    <a:pt x="471" y="44"/>
                  </a:lnTo>
                  <a:lnTo>
                    <a:pt x="464" y="72"/>
                  </a:lnTo>
                  <a:lnTo>
                    <a:pt x="458" y="97"/>
                  </a:lnTo>
                  <a:lnTo>
                    <a:pt x="458" y="101"/>
                  </a:lnTo>
                  <a:lnTo>
                    <a:pt x="457" y="107"/>
                  </a:lnTo>
                  <a:lnTo>
                    <a:pt x="456" y="119"/>
                  </a:lnTo>
                  <a:lnTo>
                    <a:pt x="454" y="141"/>
                  </a:lnTo>
                  <a:lnTo>
                    <a:pt x="453" y="164"/>
                  </a:lnTo>
                  <a:lnTo>
                    <a:pt x="452" y="169"/>
                  </a:lnTo>
                  <a:lnTo>
                    <a:pt x="448" y="185"/>
                  </a:lnTo>
                  <a:lnTo>
                    <a:pt x="440" y="214"/>
                  </a:lnTo>
                  <a:lnTo>
                    <a:pt x="420" y="270"/>
                  </a:lnTo>
                  <a:lnTo>
                    <a:pt x="393" y="323"/>
                  </a:lnTo>
                  <a:lnTo>
                    <a:pt x="386" y="336"/>
                  </a:lnTo>
                  <a:lnTo>
                    <a:pt x="383" y="340"/>
                  </a:lnTo>
                  <a:lnTo>
                    <a:pt x="374" y="361"/>
                  </a:lnTo>
                  <a:lnTo>
                    <a:pt x="340" y="436"/>
                  </a:lnTo>
                  <a:lnTo>
                    <a:pt x="314" y="493"/>
                  </a:lnTo>
                  <a:lnTo>
                    <a:pt x="313" y="496"/>
                  </a:lnTo>
                  <a:lnTo>
                    <a:pt x="310" y="502"/>
                  </a:lnTo>
                  <a:lnTo>
                    <a:pt x="308" y="509"/>
                  </a:lnTo>
                  <a:lnTo>
                    <a:pt x="307" y="510"/>
                  </a:lnTo>
                  <a:lnTo>
                    <a:pt x="305" y="510"/>
                  </a:lnTo>
                  <a:lnTo>
                    <a:pt x="304" y="513"/>
                  </a:lnTo>
                  <a:lnTo>
                    <a:pt x="303" y="519"/>
                  </a:lnTo>
                  <a:lnTo>
                    <a:pt x="302" y="524"/>
                  </a:lnTo>
                  <a:lnTo>
                    <a:pt x="298" y="532"/>
                  </a:lnTo>
                  <a:lnTo>
                    <a:pt x="291" y="551"/>
                  </a:lnTo>
                  <a:lnTo>
                    <a:pt x="274" y="596"/>
                  </a:lnTo>
                  <a:lnTo>
                    <a:pt x="262" y="636"/>
                  </a:lnTo>
                  <a:lnTo>
                    <a:pt x="262" y="642"/>
                  </a:lnTo>
                  <a:lnTo>
                    <a:pt x="262" y="656"/>
                  </a:lnTo>
                  <a:lnTo>
                    <a:pt x="265" y="679"/>
                  </a:lnTo>
                  <a:lnTo>
                    <a:pt x="263" y="720"/>
                  </a:lnTo>
                  <a:lnTo>
                    <a:pt x="248" y="763"/>
                  </a:lnTo>
                  <a:lnTo>
                    <a:pt x="242" y="774"/>
                  </a:lnTo>
                  <a:lnTo>
                    <a:pt x="234" y="787"/>
                  </a:lnTo>
                  <a:lnTo>
                    <a:pt x="224" y="814"/>
                  </a:lnTo>
                  <a:lnTo>
                    <a:pt x="204" y="872"/>
                  </a:lnTo>
                  <a:lnTo>
                    <a:pt x="179" y="927"/>
                  </a:lnTo>
                  <a:lnTo>
                    <a:pt x="173" y="937"/>
                  </a:lnTo>
                  <a:lnTo>
                    <a:pt x="170" y="938"/>
                  </a:lnTo>
                  <a:lnTo>
                    <a:pt x="167" y="941"/>
                  </a:lnTo>
                  <a:lnTo>
                    <a:pt x="160" y="942"/>
                  </a:lnTo>
                  <a:lnTo>
                    <a:pt x="159" y="941"/>
                  </a:lnTo>
                  <a:lnTo>
                    <a:pt x="155" y="937"/>
                  </a:lnTo>
                  <a:lnTo>
                    <a:pt x="154" y="931"/>
                  </a:lnTo>
                  <a:lnTo>
                    <a:pt x="155" y="922"/>
                  </a:lnTo>
                  <a:lnTo>
                    <a:pt x="158" y="912"/>
                  </a:lnTo>
                  <a:lnTo>
                    <a:pt x="164" y="887"/>
                  </a:lnTo>
                  <a:lnTo>
                    <a:pt x="179" y="838"/>
                  </a:lnTo>
                  <a:lnTo>
                    <a:pt x="182" y="818"/>
                  </a:lnTo>
                  <a:lnTo>
                    <a:pt x="177" y="832"/>
                  </a:lnTo>
                  <a:lnTo>
                    <a:pt x="167" y="861"/>
                  </a:lnTo>
                  <a:lnTo>
                    <a:pt x="148" y="923"/>
                  </a:lnTo>
                  <a:lnTo>
                    <a:pt x="139" y="948"/>
                  </a:lnTo>
                  <a:lnTo>
                    <a:pt x="134" y="957"/>
                  </a:lnTo>
                  <a:lnTo>
                    <a:pt x="129" y="964"/>
                  </a:lnTo>
                  <a:lnTo>
                    <a:pt x="126" y="966"/>
                  </a:lnTo>
                  <a:lnTo>
                    <a:pt x="123" y="966"/>
                  </a:lnTo>
                  <a:lnTo>
                    <a:pt x="123" y="966"/>
                  </a:lnTo>
                  <a:lnTo>
                    <a:pt x="117" y="966"/>
                  </a:lnTo>
                  <a:lnTo>
                    <a:pt x="113" y="964"/>
                  </a:lnTo>
                  <a:lnTo>
                    <a:pt x="112" y="962"/>
                  </a:lnTo>
                  <a:lnTo>
                    <a:pt x="111" y="960"/>
                  </a:lnTo>
                  <a:lnTo>
                    <a:pt x="109" y="957"/>
                  </a:lnTo>
                  <a:lnTo>
                    <a:pt x="109" y="950"/>
                  </a:lnTo>
                  <a:lnTo>
                    <a:pt x="109" y="942"/>
                  </a:lnTo>
                  <a:lnTo>
                    <a:pt x="113" y="926"/>
                  </a:lnTo>
                  <a:lnTo>
                    <a:pt x="122" y="891"/>
                  </a:lnTo>
                  <a:lnTo>
                    <a:pt x="123" y="887"/>
                  </a:lnTo>
                  <a:lnTo>
                    <a:pt x="125" y="880"/>
                  </a:lnTo>
                  <a:lnTo>
                    <a:pt x="129" y="866"/>
                  </a:lnTo>
                  <a:lnTo>
                    <a:pt x="134" y="842"/>
                  </a:lnTo>
                  <a:lnTo>
                    <a:pt x="141" y="821"/>
                  </a:lnTo>
                  <a:lnTo>
                    <a:pt x="145" y="815"/>
                  </a:lnTo>
                  <a:lnTo>
                    <a:pt x="139" y="829"/>
                  </a:lnTo>
                  <a:lnTo>
                    <a:pt x="127" y="865"/>
                  </a:lnTo>
                  <a:lnTo>
                    <a:pt x="106" y="937"/>
                  </a:lnTo>
                  <a:lnTo>
                    <a:pt x="92" y="961"/>
                  </a:lnTo>
                  <a:lnTo>
                    <a:pt x="83" y="968"/>
                  </a:lnTo>
                  <a:lnTo>
                    <a:pt x="79" y="969"/>
                  </a:lnTo>
                  <a:lnTo>
                    <a:pt x="74" y="968"/>
                  </a:lnTo>
                  <a:lnTo>
                    <a:pt x="69" y="966"/>
                  </a:lnTo>
                  <a:lnTo>
                    <a:pt x="64" y="962"/>
                  </a:lnTo>
                  <a:lnTo>
                    <a:pt x="64" y="962"/>
                  </a:lnTo>
                  <a:lnTo>
                    <a:pt x="61" y="964"/>
                  </a:lnTo>
                  <a:lnTo>
                    <a:pt x="60" y="962"/>
                  </a:lnTo>
                  <a:lnTo>
                    <a:pt x="60" y="960"/>
                  </a:lnTo>
                  <a:lnTo>
                    <a:pt x="61" y="956"/>
                  </a:lnTo>
                  <a:lnTo>
                    <a:pt x="62" y="947"/>
                  </a:lnTo>
                  <a:lnTo>
                    <a:pt x="69" y="920"/>
                  </a:lnTo>
                  <a:lnTo>
                    <a:pt x="89" y="849"/>
                  </a:lnTo>
                  <a:lnTo>
                    <a:pt x="101" y="809"/>
                  </a:lnTo>
                  <a:lnTo>
                    <a:pt x="95" y="820"/>
                  </a:lnTo>
                  <a:lnTo>
                    <a:pt x="85" y="847"/>
                  </a:lnTo>
                  <a:lnTo>
                    <a:pt x="61" y="901"/>
                  </a:lnTo>
                  <a:lnTo>
                    <a:pt x="50" y="922"/>
                  </a:lnTo>
                  <a:lnTo>
                    <a:pt x="39" y="934"/>
                  </a:lnTo>
                  <a:lnTo>
                    <a:pt x="37" y="934"/>
                  </a:lnTo>
                  <a:lnTo>
                    <a:pt x="31" y="936"/>
                  </a:lnTo>
                  <a:lnTo>
                    <a:pt x="28" y="934"/>
                  </a:lnTo>
                  <a:lnTo>
                    <a:pt x="27" y="933"/>
                  </a:lnTo>
                  <a:lnTo>
                    <a:pt x="25" y="931"/>
                  </a:lnTo>
                  <a:lnTo>
                    <a:pt x="24" y="928"/>
                  </a:lnTo>
                  <a:lnTo>
                    <a:pt x="23" y="926"/>
                  </a:lnTo>
                  <a:lnTo>
                    <a:pt x="23" y="918"/>
                  </a:lnTo>
                  <a:lnTo>
                    <a:pt x="24" y="908"/>
                  </a:lnTo>
                  <a:lnTo>
                    <a:pt x="28" y="885"/>
                  </a:lnTo>
                  <a:lnTo>
                    <a:pt x="46" y="828"/>
                  </a:lnTo>
                  <a:lnTo>
                    <a:pt x="48" y="819"/>
                  </a:lnTo>
                  <a:lnTo>
                    <a:pt x="51" y="810"/>
                  </a:lnTo>
                  <a:lnTo>
                    <a:pt x="56" y="795"/>
                  </a:lnTo>
                  <a:lnTo>
                    <a:pt x="67" y="772"/>
                  </a:lnTo>
                  <a:lnTo>
                    <a:pt x="80" y="750"/>
                  </a:lnTo>
                  <a:lnTo>
                    <a:pt x="84" y="744"/>
                  </a:lnTo>
                  <a:lnTo>
                    <a:pt x="81" y="746"/>
                  </a:lnTo>
                  <a:lnTo>
                    <a:pt x="81" y="744"/>
                  </a:lnTo>
                  <a:lnTo>
                    <a:pt x="81" y="743"/>
                  </a:lnTo>
                  <a:lnTo>
                    <a:pt x="81" y="740"/>
                  </a:lnTo>
                  <a:lnTo>
                    <a:pt x="81" y="737"/>
                  </a:lnTo>
                  <a:lnTo>
                    <a:pt x="81" y="736"/>
                  </a:lnTo>
                  <a:lnTo>
                    <a:pt x="80" y="736"/>
                  </a:lnTo>
                  <a:lnTo>
                    <a:pt x="79" y="736"/>
                  </a:lnTo>
                  <a:lnTo>
                    <a:pt x="76" y="739"/>
                  </a:lnTo>
                  <a:lnTo>
                    <a:pt x="75" y="740"/>
                  </a:lnTo>
                  <a:lnTo>
                    <a:pt x="70" y="746"/>
                  </a:lnTo>
                  <a:lnTo>
                    <a:pt x="62" y="757"/>
                  </a:lnTo>
                  <a:lnTo>
                    <a:pt x="59" y="763"/>
                  </a:lnTo>
                  <a:lnTo>
                    <a:pt x="55" y="768"/>
                  </a:lnTo>
                  <a:lnTo>
                    <a:pt x="50" y="777"/>
                  </a:lnTo>
                  <a:lnTo>
                    <a:pt x="37" y="792"/>
                  </a:lnTo>
                  <a:lnTo>
                    <a:pt x="23" y="807"/>
                  </a:lnTo>
                  <a:lnTo>
                    <a:pt x="20" y="811"/>
                  </a:lnTo>
                  <a:lnTo>
                    <a:pt x="14" y="814"/>
                  </a:lnTo>
                  <a:lnTo>
                    <a:pt x="10" y="815"/>
                  </a:lnTo>
                  <a:lnTo>
                    <a:pt x="6" y="815"/>
                  </a:lnTo>
                  <a:lnTo>
                    <a:pt x="4" y="812"/>
                  </a:lnTo>
                  <a:lnTo>
                    <a:pt x="1" y="810"/>
                  </a:lnTo>
                  <a:lnTo>
                    <a:pt x="1" y="806"/>
                  </a:lnTo>
                  <a:lnTo>
                    <a:pt x="0" y="801"/>
                  </a:lnTo>
                  <a:lnTo>
                    <a:pt x="1" y="796"/>
                  </a:lnTo>
                  <a:lnTo>
                    <a:pt x="4" y="781"/>
                  </a:lnTo>
                  <a:lnTo>
                    <a:pt x="9" y="760"/>
                  </a:lnTo>
                  <a:lnTo>
                    <a:pt x="10" y="760"/>
                  </a:lnTo>
                  <a:lnTo>
                    <a:pt x="13" y="753"/>
                  </a:lnTo>
                  <a:lnTo>
                    <a:pt x="19" y="737"/>
                  </a:lnTo>
                  <a:lnTo>
                    <a:pt x="38" y="707"/>
                  </a:lnTo>
                  <a:lnTo>
                    <a:pt x="57" y="679"/>
                  </a:lnTo>
                  <a:lnTo>
                    <a:pt x="62" y="671"/>
                  </a:lnTo>
                  <a:lnTo>
                    <a:pt x="66" y="668"/>
                  </a:lnTo>
                  <a:lnTo>
                    <a:pt x="70" y="663"/>
                  </a:lnTo>
                  <a:lnTo>
                    <a:pt x="75" y="657"/>
                  </a:lnTo>
                  <a:lnTo>
                    <a:pt x="78" y="656"/>
                  </a:lnTo>
                  <a:lnTo>
                    <a:pt x="80" y="654"/>
                  </a:lnTo>
                  <a:lnTo>
                    <a:pt x="85" y="649"/>
                  </a:lnTo>
                  <a:lnTo>
                    <a:pt x="94" y="638"/>
                  </a:lnTo>
                  <a:lnTo>
                    <a:pt x="102" y="629"/>
                  </a:lnTo>
                  <a:lnTo>
                    <a:pt x="104" y="627"/>
                  </a:lnTo>
                  <a:lnTo>
                    <a:pt x="107" y="624"/>
                  </a:lnTo>
                  <a:lnTo>
                    <a:pt x="115" y="619"/>
                  </a:lnTo>
                  <a:lnTo>
                    <a:pt x="130" y="609"/>
                  </a:lnTo>
                  <a:lnTo>
                    <a:pt x="148" y="600"/>
                  </a:lnTo>
                  <a:lnTo>
                    <a:pt x="153" y="598"/>
                  </a:lnTo>
                  <a:lnTo>
                    <a:pt x="153" y="595"/>
                  </a:lnTo>
                  <a:lnTo>
                    <a:pt x="156" y="586"/>
                  </a:lnTo>
                  <a:lnTo>
                    <a:pt x="159" y="580"/>
                  </a:lnTo>
                  <a:lnTo>
                    <a:pt x="160" y="579"/>
                  </a:lnTo>
                  <a:lnTo>
                    <a:pt x="164" y="561"/>
                  </a:lnTo>
                  <a:lnTo>
                    <a:pt x="169" y="533"/>
                  </a:lnTo>
                  <a:lnTo>
                    <a:pt x="178" y="496"/>
                  </a:lnTo>
                  <a:lnTo>
                    <a:pt x="188" y="448"/>
                  </a:lnTo>
                  <a:lnTo>
                    <a:pt x="192" y="429"/>
                  </a:lnTo>
                  <a:lnTo>
                    <a:pt x="192" y="427"/>
                  </a:lnTo>
                  <a:lnTo>
                    <a:pt x="193" y="417"/>
                  </a:lnTo>
                  <a:lnTo>
                    <a:pt x="197" y="380"/>
                  </a:lnTo>
                  <a:lnTo>
                    <a:pt x="200" y="352"/>
                  </a:lnTo>
                  <a:lnTo>
                    <a:pt x="201" y="350"/>
                  </a:lnTo>
                  <a:lnTo>
                    <a:pt x="201" y="349"/>
                  </a:lnTo>
                  <a:lnTo>
                    <a:pt x="201" y="346"/>
                  </a:lnTo>
                  <a:lnTo>
                    <a:pt x="202" y="336"/>
                  </a:lnTo>
                  <a:lnTo>
                    <a:pt x="205" y="309"/>
                  </a:lnTo>
                  <a:lnTo>
                    <a:pt x="207" y="294"/>
                  </a:lnTo>
                  <a:lnTo>
                    <a:pt x="209" y="279"/>
                  </a:lnTo>
                  <a:lnTo>
                    <a:pt x="214" y="248"/>
                  </a:lnTo>
                  <a:lnTo>
                    <a:pt x="232" y="188"/>
                  </a:lnTo>
                  <a:lnTo>
                    <a:pt x="251" y="131"/>
                  </a:lnTo>
                  <a:lnTo>
                    <a:pt x="257" y="116"/>
                  </a:lnTo>
                  <a:lnTo>
                    <a:pt x="258" y="110"/>
                  </a:lnTo>
                  <a:lnTo>
                    <a:pt x="265" y="91"/>
                  </a:lnTo>
                  <a:lnTo>
                    <a:pt x="280" y="47"/>
                  </a:lnTo>
                  <a:lnTo>
                    <a:pt x="294" y="8"/>
                  </a:lnTo>
                  <a:lnTo>
                    <a:pt x="296" y="0"/>
                  </a:lnTo>
                  <a:lnTo>
                    <a:pt x="299" y="2"/>
                  </a:lnTo>
                  <a:lnTo>
                    <a:pt x="324" y="5"/>
                  </a:lnTo>
                  <a:lnTo>
                    <a:pt x="407" y="17"/>
                  </a:lnTo>
                  <a:lnTo>
                    <a:pt x="472" y="26"/>
                  </a:lnTo>
                  <a:lnTo>
                    <a:pt x="476" y="26"/>
                  </a:lnTo>
                  <a:lnTo>
                    <a:pt x="475" y="26"/>
                  </a:lnTo>
                  <a:lnTo>
                    <a:pt x="476" y="26"/>
                  </a:lnTo>
                  <a:lnTo>
                    <a:pt x="475" y="26"/>
                  </a:lnTo>
                  <a:lnTo>
                    <a:pt x="476" y="26"/>
                  </a:lnTo>
                  <a:lnTo>
                    <a:pt x="476" y="26"/>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491" name="Freeform 19"/>
            <p:cNvSpPr>
              <a:spLocks/>
            </p:cNvSpPr>
            <p:nvPr/>
          </p:nvSpPr>
          <p:spPr bwMode="auto">
            <a:xfrm>
              <a:off x="1629" y="2271"/>
              <a:ext cx="16" cy="5"/>
            </a:xfrm>
            <a:custGeom>
              <a:avLst/>
              <a:gdLst/>
              <a:ahLst/>
              <a:cxnLst>
                <a:cxn ang="0">
                  <a:pos x="0" y="1"/>
                </a:cxn>
                <a:cxn ang="0">
                  <a:pos x="1" y="1"/>
                </a:cxn>
                <a:cxn ang="0">
                  <a:pos x="4" y="0"/>
                </a:cxn>
                <a:cxn ang="0">
                  <a:pos x="5" y="0"/>
                </a:cxn>
                <a:cxn ang="0">
                  <a:pos x="10" y="4"/>
                </a:cxn>
                <a:cxn ang="0">
                  <a:pos x="14" y="5"/>
                </a:cxn>
                <a:cxn ang="0">
                  <a:pos x="16" y="4"/>
                </a:cxn>
              </a:cxnLst>
              <a:rect l="0" t="0" r="r" b="b"/>
              <a:pathLst>
                <a:path w="16" h="5">
                  <a:moveTo>
                    <a:pt x="0" y="1"/>
                  </a:moveTo>
                  <a:lnTo>
                    <a:pt x="1" y="1"/>
                  </a:lnTo>
                  <a:lnTo>
                    <a:pt x="4" y="0"/>
                  </a:lnTo>
                  <a:lnTo>
                    <a:pt x="5" y="0"/>
                  </a:lnTo>
                  <a:lnTo>
                    <a:pt x="10" y="4"/>
                  </a:lnTo>
                  <a:lnTo>
                    <a:pt x="14" y="5"/>
                  </a:lnTo>
                  <a:lnTo>
                    <a:pt x="16" y="4"/>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492" name="Freeform 20"/>
            <p:cNvSpPr>
              <a:spLocks/>
            </p:cNvSpPr>
            <p:nvPr/>
          </p:nvSpPr>
          <p:spPr bwMode="auto">
            <a:xfrm>
              <a:off x="1665" y="2277"/>
              <a:ext cx="29" cy="4"/>
            </a:xfrm>
            <a:custGeom>
              <a:avLst/>
              <a:gdLst/>
              <a:ahLst/>
              <a:cxnLst>
                <a:cxn ang="0">
                  <a:pos x="0" y="0"/>
                </a:cxn>
                <a:cxn ang="0">
                  <a:pos x="1" y="2"/>
                </a:cxn>
                <a:cxn ang="0">
                  <a:pos x="6" y="3"/>
                </a:cxn>
                <a:cxn ang="0">
                  <a:pos x="11" y="3"/>
                </a:cxn>
                <a:cxn ang="0">
                  <a:pos x="21" y="3"/>
                </a:cxn>
                <a:cxn ang="0">
                  <a:pos x="29" y="4"/>
                </a:cxn>
              </a:cxnLst>
              <a:rect l="0" t="0" r="r" b="b"/>
              <a:pathLst>
                <a:path w="29" h="4">
                  <a:moveTo>
                    <a:pt x="0" y="0"/>
                  </a:moveTo>
                  <a:lnTo>
                    <a:pt x="1" y="2"/>
                  </a:lnTo>
                  <a:lnTo>
                    <a:pt x="6" y="3"/>
                  </a:lnTo>
                  <a:lnTo>
                    <a:pt x="11" y="3"/>
                  </a:lnTo>
                  <a:lnTo>
                    <a:pt x="21" y="3"/>
                  </a:lnTo>
                  <a:lnTo>
                    <a:pt x="29" y="4"/>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493" name="Freeform 21"/>
            <p:cNvSpPr>
              <a:spLocks/>
            </p:cNvSpPr>
            <p:nvPr/>
          </p:nvSpPr>
          <p:spPr bwMode="auto">
            <a:xfrm>
              <a:off x="1706" y="2284"/>
              <a:ext cx="42" cy="4"/>
            </a:xfrm>
            <a:custGeom>
              <a:avLst/>
              <a:gdLst/>
              <a:ahLst/>
              <a:cxnLst>
                <a:cxn ang="0">
                  <a:pos x="0" y="0"/>
                </a:cxn>
                <a:cxn ang="0">
                  <a:pos x="3" y="1"/>
                </a:cxn>
                <a:cxn ang="0">
                  <a:pos x="11" y="2"/>
                </a:cxn>
                <a:cxn ang="0">
                  <a:pos x="25" y="4"/>
                </a:cxn>
                <a:cxn ang="0">
                  <a:pos x="39" y="2"/>
                </a:cxn>
                <a:cxn ang="0">
                  <a:pos x="42" y="0"/>
                </a:cxn>
              </a:cxnLst>
              <a:rect l="0" t="0" r="r" b="b"/>
              <a:pathLst>
                <a:path w="42" h="4">
                  <a:moveTo>
                    <a:pt x="0" y="0"/>
                  </a:moveTo>
                  <a:lnTo>
                    <a:pt x="3" y="1"/>
                  </a:lnTo>
                  <a:lnTo>
                    <a:pt x="11" y="2"/>
                  </a:lnTo>
                  <a:lnTo>
                    <a:pt x="25" y="4"/>
                  </a:lnTo>
                  <a:lnTo>
                    <a:pt x="39" y="2"/>
                  </a:lnTo>
                  <a:lnTo>
                    <a:pt x="42" y="0"/>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494" name="Freeform 22"/>
            <p:cNvSpPr>
              <a:spLocks/>
            </p:cNvSpPr>
            <p:nvPr/>
          </p:nvSpPr>
          <p:spPr bwMode="auto">
            <a:xfrm>
              <a:off x="1762" y="2218"/>
              <a:ext cx="13" cy="5"/>
            </a:xfrm>
            <a:custGeom>
              <a:avLst/>
              <a:gdLst/>
              <a:ahLst/>
              <a:cxnLst>
                <a:cxn ang="0">
                  <a:pos x="0" y="0"/>
                </a:cxn>
                <a:cxn ang="0">
                  <a:pos x="3" y="2"/>
                </a:cxn>
                <a:cxn ang="0">
                  <a:pos x="6" y="2"/>
                </a:cxn>
                <a:cxn ang="0">
                  <a:pos x="12" y="5"/>
                </a:cxn>
                <a:cxn ang="0">
                  <a:pos x="13" y="5"/>
                </a:cxn>
              </a:cxnLst>
              <a:rect l="0" t="0" r="r" b="b"/>
              <a:pathLst>
                <a:path w="13" h="5">
                  <a:moveTo>
                    <a:pt x="0" y="0"/>
                  </a:moveTo>
                  <a:lnTo>
                    <a:pt x="3" y="2"/>
                  </a:lnTo>
                  <a:lnTo>
                    <a:pt x="6" y="2"/>
                  </a:lnTo>
                  <a:lnTo>
                    <a:pt x="12" y="5"/>
                  </a:lnTo>
                  <a:lnTo>
                    <a:pt x="13" y="5"/>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495" name="Freeform 23"/>
            <p:cNvSpPr>
              <a:spLocks/>
            </p:cNvSpPr>
            <p:nvPr/>
          </p:nvSpPr>
          <p:spPr bwMode="auto">
            <a:xfrm>
              <a:off x="1603" y="2247"/>
              <a:ext cx="16" cy="15"/>
            </a:xfrm>
            <a:custGeom>
              <a:avLst/>
              <a:gdLst/>
              <a:ahLst/>
              <a:cxnLst>
                <a:cxn ang="0">
                  <a:pos x="0" y="0"/>
                </a:cxn>
                <a:cxn ang="0">
                  <a:pos x="3" y="6"/>
                </a:cxn>
                <a:cxn ang="0">
                  <a:pos x="7" y="13"/>
                </a:cxn>
                <a:cxn ang="0">
                  <a:pos x="13" y="15"/>
                </a:cxn>
                <a:cxn ang="0">
                  <a:pos x="16" y="15"/>
                </a:cxn>
              </a:cxnLst>
              <a:rect l="0" t="0" r="r" b="b"/>
              <a:pathLst>
                <a:path w="16" h="15">
                  <a:moveTo>
                    <a:pt x="0" y="0"/>
                  </a:moveTo>
                  <a:lnTo>
                    <a:pt x="3" y="6"/>
                  </a:lnTo>
                  <a:lnTo>
                    <a:pt x="7" y="13"/>
                  </a:lnTo>
                  <a:lnTo>
                    <a:pt x="13" y="15"/>
                  </a:lnTo>
                  <a:lnTo>
                    <a:pt x="16" y="15"/>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496" name="Freeform 24"/>
            <p:cNvSpPr>
              <a:spLocks/>
            </p:cNvSpPr>
            <p:nvPr/>
          </p:nvSpPr>
          <p:spPr bwMode="auto">
            <a:xfrm>
              <a:off x="2334" y="2534"/>
              <a:ext cx="328" cy="1468"/>
            </a:xfrm>
            <a:custGeom>
              <a:avLst/>
              <a:gdLst/>
              <a:ahLst/>
              <a:cxnLst>
                <a:cxn ang="0">
                  <a:pos x="6" y="97"/>
                </a:cxn>
                <a:cxn ang="0">
                  <a:pos x="1" y="193"/>
                </a:cxn>
                <a:cxn ang="0">
                  <a:pos x="0" y="257"/>
                </a:cxn>
                <a:cxn ang="0">
                  <a:pos x="2" y="317"/>
                </a:cxn>
                <a:cxn ang="0">
                  <a:pos x="18" y="470"/>
                </a:cxn>
                <a:cxn ang="0">
                  <a:pos x="19" y="501"/>
                </a:cxn>
                <a:cxn ang="0">
                  <a:pos x="19" y="548"/>
                </a:cxn>
                <a:cxn ang="0">
                  <a:pos x="13" y="782"/>
                </a:cxn>
                <a:cxn ang="0">
                  <a:pos x="29" y="937"/>
                </a:cxn>
                <a:cxn ang="0">
                  <a:pos x="38" y="1063"/>
                </a:cxn>
                <a:cxn ang="0">
                  <a:pos x="35" y="1120"/>
                </a:cxn>
                <a:cxn ang="0">
                  <a:pos x="18" y="1206"/>
                </a:cxn>
                <a:cxn ang="0">
                  <a:pos x="16" y="1233"/>
                </a:cxn>
                <a:cxn ang="0">
                  <a:pos x="20" y="1253"/>
                </a:cxn>
                <a:cxn ang="0">
                  <a:pos x="21" y="1269"/>
                </a:cxn>
                <a:cxn ang="0">
                  <a:pos x="13" y="1313"/>
                </a:cxn>
                <a:cxn ang="0">
                  <a:pos x="15" y="1328"/>
                </a:cxn>
                <a:cxn ang="0">
                  <a:pos x="28" y="1372"/>
                </a:cxn>
                <a:cxn ang="0">
                  <a:pos x="30" y="1389"/>
                </a:cxn>
                <a:cxn ang="0">
                  <a:pos x="32" y="1425"/>
                </a:cxn>
                <a:cxn ang="0">
                  <a:pos x="51" y="1453"/>
                </a:cxn>
                <a:cxn ang="0">
                  <a:pos x="74" y="1467"/>
                </a:cxn>
                <a:cxn ang="0">
                  <a:pos x="99" y="1466"/>
                </a:cxn>
                <a:cxn ang="0">
                  <a:pos x="116" y="1453"/>
                </a:cxn>
                <a:cxn ang="0">
                  <a:pos x="145" y="1464"/>
                </a:cxn>
                <a:cxn ang="0">
                  <a:pos x="165" y="1455"/>
                </a:cxn>
                <a:cxn ang="0">
                  <a:pos x="167" y="1455"/>
                </a:cxn>
                <a:cxn ang="0">
                  <a:pos x="172" y="1462"/>
                </a:cxn>
                <a:cxn ang="0">
                  <a:pos x="183" y="1464"/>
                </a:cxn>
                <a:cxn ang="0">
                  <a:pos x="195" y="1460"/>
                </a:cxn>
                <a:cxn ang="0">
                  <a:pos x="201" y="1452"/>
                </a:cxn>
                <a:cxn ang="0">
                  <a:pos x="201" y="1443"/>
                </a:cxn>
                <a:cxn ang="0">
                  <a:pos x="212" y="1446"/>
                </a:cxn>
                <a:cxn ang="0">
                  <a:pos x="221" y="1443"/>
                </a:cxn>
                <a:cxn ang="0">
                  <a:pos x="224" y="1436"/>
                </a:cxn>
                <a:cxn ang="0">
                  <a:pos x="229" y="1424"/>
                </a:cxn>
                <a:cxn ang="0">
                  <a:pos x="234" y="1415"/>
                </a:cxn>
                <a:cxn ang="0">
                  <a:pos x="231" y="1405"/>
                </a:cxn>
                <a:cxn ang="0">
                  <a:pos x="203" y="1363"/>
                </a:cxn>
                <a:cxn ang="0">
                  <a:pos x="151" y="1228"/>
                </a:cxn>
                <a:cxn ang="0">
                  <a:pos x="154" y="1218"/>
                </a:cxn>
                <a:cxn ang="0">
                  <a:pos x="155" y="1131"/>
                </a:cxn>
                <a:cxn ang="0">
                  <a:pos x="159" y="1079"/>
                </a:cxn>
                <a:cxn ang="0">
                  <a:pos x="198" y="985"/>
                </a:cxn>
                <a:cxn ang="0">
                  <a:pos x="229" y="877"/>
                </a:cxn>
                <a:cxn ang="0">
                  <a:pos x="267" y="765"/>
                </a:cxn>
                <a:cxn ang="0">
                  <a:pos x="264" y="401"/>
                </a:cxn>
                <a:cxn ang="0">
                  <a:pos x="263" y="298"/>
                </a:cxn>
                <a:cxn ang="0">
                  <a:pos x="301" y="99"/>
                </a:cxn>
                <a:cxn ang="0">
                  <a:pos x="318" y="38"/>
                </a:cxn>
                <a:cxn ang="0">
                  <a:pos x="322" y="0"/>
                </a:cxn>
                <a:cxn ang="0">
                  <a:pos x="10" y="0"/>
                </a:cxn>
                <a:cxn ang="0">
                  <a:pos x="5" y="10"/>
                </a:cxn>
                <a:cxn ang="0">
                  <a:pos x="6" y="65"/>
                </a:cxn>
                <a:cxn ang="0">
                  <a:pos x="5" y="65"/>
                </a:cxn>
              </a:cxnLst>
              <a:rect l="0" t="0" r="r" b="b"/>
              <a:pathLst>
                <a:path w="328" h="1468">
                  <a:moveTo>
                    <a:pt x="6" y="65"/>
                  </a:moveTo>
                  <a:lnTo>
                    <a:pt x="6" y="76"/>
                  </a:lnTo>
                  <a:lnTo>
                    <a:pt x="6" y="97"/>
                  </a:lnTo>
                  <a:lnTo>
                    <a:pt x="5" y="139"/>
                  </a:lnTo>
                  <a:lnTo>
                    <a:pt x="1" y="182"/>
                  </a:lnTo>
                  <a:lnTo>
                    <a:pt x="1" y="193"/>
                  </a:lnTo>
                  <a:lnTo>
                    <a:pt x="0" y="204"/>
                  </a:lnTo>
                  <a:lnTo>
                    <a:pt x="0" y="221"/>
                  </a:lnTo>
                  <a:lnTo>
                    <a:pt x="0" y="257"/>
                  </a:lnTo>
                  <a:lnTo>
                    <a:pt x="1" y="293"/>
                  </a:lnTo>
                  <a:lnTo>
                    <a:pt x="2" y="300"/>
                  </a:lnTo>
                  <a:lnTo>
                    <a:pt x="2" y="317"/>
                  </a:lnTo>
                  <a:lnTo>
                    <a:pt x="6" y="347"/>
                  </a:lnTo>
                  <a:lnTo>
                    <a:pt x="13" y="409"/>
                  </a:lnTo>
                  <a:lnTo>
                    <a:pt x="18" y="470"/>
                  </a:lnTo>
                  <a:lnTo>
                    <a:pt x="19" y="484"/>
                  </a:lnTo>
                  <a:lnTo>
                    <a:pt x="19" y="491"/>
                  </a:lnTo>
                  <a:lnTo>
                    <a:pt x="19" y="501"/>
                  </a:lnTo>
                  <a:lnTo>
                    <a:pt x="20" y="521"/>
                  </a:lnTo>
                  <a:lnTo>
                    <a:pt x="19" y="543"/>
                  </a:lnTo>
                  <a:lnTo>
                    <a:pt x="19" y="548"/>
                  </a:lnTo>
                  <a:lnTo>
                    <a:pt x="13" y="589"/>
                  </a:lnTo>
                  <a:lnTo>
                    <a:pt x="7" y="661"/>
                  </a:lnTo>
                  <a:lnTo>
                    <a:pt x="13" y="782"/>
                  </a:lnTo>
                  <a:lnTo>
                    <a:pt x="25" y="894"/>
                  </a:lnTo>
                  <a:lnTo>
                    <a:pt x="29" y="923"/>
                  </a:lnTo>
                  <a:lnTo>
                    <a:pt x="29" y="937"/>
                  </a:lnTo>
                  <a:lnTo>
                    <a:pt x="32" y="962"/>
                  </a:lnTo>
                  <a:lnTo>
                    <a:pt x="35" y="1013"/>
                  </a:lnTo>
                  <a:lnTo>
                    <a:pt x="38" y="1063"/>
                  </a:lnTo>
                  <a:lnTo>
                    <a:pt x="39" y="1074"/>
                  </a:lnTo>
                  <a:lnTo>
                    <a:pt x="38" y="1092"/>
                  </a:lnTo>
                  <a:lnTo>
                    <a:pt x="35" y="1120"/>
                  </a:lnTo>
                  <a:lnTo>
                    <a:pt x="23" y="1162"/>
                  </a:lnTo>
                  <a:lnTo>
                    <a:pt x="16" y="1197"/>
                  </a:lnTo>
                  <a:lnTo>
                    <a:pt x="18" y="1206"/>
                  </a:lnTo>
                  <a:lnTo>
                    <a:pt x="18" y="1210"/>
                  </a:lnTo>
                  <a:lnTo>
                    <a:pt x="18" y="1216"/>
                  </a:lnTo>
                  <a:lnTo>
                    <a:pt x="16" y="1233"/>
                  </a:lnTo>
                  <a:lnTo>
                    <a:pt x="16" y="1247"/>
                  </a:lnTo>
                  <a:lnTo>
                    <a:pt x="18" y="1248"/>
                  </a:lnTo>
                  <a:lnTo>
                    <a:pt x="20" y="1253"/>
                  </a:lnTo>
                  <a:lnTo>
                    <a:pt x="21" y="1258"/>
                  </a:lnTo>
                  <a:lnTo>
                    <a:pt x="23" y="1263"/>
                  </a:lnTo>
                  <a:lnTo>
                    <a:pt x="21" y="1269"/>
                  </a:lnTo>
                  <a:lnTo>
                    <a:pt x="20" y="1280"/>
                  </a:lnTo>
                  <a:lnTo>
                    <a:pt x="16" y="1291"/>
                  </a:lnTo>
                  <a:lnTo>
                    <a:pt x="13" y="1313"/>
                  </a:lnTo>
                  <a:lnTo>
                    <a:pt x="14" y="1313"/>
                  </a:lnTo>
                  <a:lnTo>
                    <a:pt x="14" y="1318"/>
                  </a:lnTo>
                  <a:lnTo>
                    <a:pt x="15" y="1328"/>
                  </a:lnTo>
                  <a:lnTo>
                    <a:pt x="18" y="1349"/>
                  </a:lnTo>
                  <a:lnTo>
                    <a:pt x="25" y="1368"/>
                  </a:lnTo>
                  <a:lnTo>
                    <a:pt x="28" y="1372"/>
                  </a:lnTo>
                  <a:lnTo>
                    <a:pt x="29" y="1377"/>
                  </a:lnTo>
                  <a:lnTo>
                    <a:pt x="29" y="1380"/>
                  </a:lnTo>
                  <a:lnTo>
                    <a:pt x="30" y="1389"/>
                  </a:lnTo>
                  <a:lnTo>
                    <a:pt x="29" y="1398"/>
                  </a:lnTo>
                  <a:lnTo>
                    <a:pt x="29" y="1417"/>
                  </a:lnTo>
                  <a:lnTo>
                    <a:pt x="32" y="1425"/>
                  </a:lnTo>
                  <a:lnTo>
                    <a:pt x="33" y="1430"/>
                  </a:lnTo>
                  <a:lnTo>
                    <a:pt x="38" y="1438"/>
                  </a:lnTo>
                  <a:lnTo>
                    <a:pt x="51" y="1453"/>
                  </a:lnTo>
                  <a:lnTo>
                    <a:pt x="66" y="1464"/>
                  </a:lnTo>
                  <a:lnTo>
                    <a:pt x="71" y="1466"/>
                  </a:lnTo>
                  <a:lnTo>
                    <a:pt x="74" y="1467"/>
                  </a:lnTo>
                  <a:lnTo>
                    <a:pt x="83" y="1468"/>
                  </a:lnTo>
                  <a:lnTo>
                    <a:pt x="90" y="1467"/>
                  </a:lnTo>
                  <a:lnTo>
                    <a:pt x="99" y="1466"/>
                  </a:lnTo>
                  <a:lnTo>
                    <a:pt x="107" y="1462"/>
                  </a:lnTo>
                  <a:lnTo>
                    <a:pt x="113" y="1457"/>
                  </a:lnTo>
                  <a:lnTo>
                    <a:pt x="116" y="1453"/>
                  </a:lnTo>
                  <a:lnTo>
                    <a:pt x="119" y="1457"/>
                  </a:lnTo>
                  <a:lnTo>
                    <a:pt x="127" y="1460"/>
                  </a:lnTo>
                  <a:lnTo>
                    <a:pt x="145" y="1464"/>
                  </a:lnTo>
                  <a:lnTo>
                    <a:pt x="160" y="1462"/>
                  </a:lnTo>
                  <a:lnTo>
                    <a:pt x="165" y="1459"/>
                  </a:lnTo>
                  <a:lnTo>
                    <a:pt x="165" y="1455"/>
                  </a:lnTo>
                  <a:lnTo>
                    <a:pt x="165" y="1453"/>
                  </a:lnTo>
                  <a:lnTo>
                    <a:pt x="167" y="1452"/>
                  </a:lnTo>
                  <a:lnTo>
                    <a:pt x="167" y="1455"/>
                  </a:lnTo>
                  <a:lnTo>
                    <a:pt x="168" y="1458"/>
                  </a:lnTo>
                  <a:lnTo>
                    <a:pt x="170" y="1460"/>
                  </a:lnTo>
                  <a:lnTo>
                    <a:pt x="172" y="1462"/>
                  </a:lnTo>
                  <a:lnTo>
                    <a:pt x="174" y="1463"/>
                  </a:lnTo>
                  <a:lnTo>
                    <a:pt x="178" y="1464"/>
                  </a:lnTo>
                  <a:lnTo>
                    <a:pt x="183" y="1464"/>
                  </a:lnTo>
                  <a:lnTo>
                    <a:pt x="189" y="1463"/>
                  </a:lnTo>
                  <a:lnTo>
                    <a:pt x="193" y="1462"/>
                  </a:lnTo>
                  <a:lnTo>
                    <a:pt x="195" y="1460"/>
                  </a:lnTo>
                  <a:lnTo>
                    <a:pt x="198" y="1458"/>
                  </a:lnTo>
                  <a:lnTo>
                    <a:pt x="200" y="1455"/>
                  </a:lnTo>
                  <a:lnTo>
                    <a:pt x="201" y="1452"/>
                  </a:lnTo>
                  <a:lnTo>
                    <a:pt x="201" y="1449"/>
                  </a:lnTo>
                  <a:lnTo>
                    <a:pt x="201" y="1445"/>
                  </a:lnTo>
                  <a:lnTo>
                    <a:pt x="201" y="1443"/>
                  </a:lnTo>
                  <a:lnTo>
                    <a:pt x="206" y="1446"/>
                  </a:lnTo>
                  <a:lnTo>
                    <a:pt x="208" y="1448"/>
                  </a:lnTo>
                  <a:lnTo>
                    <a:pt x="212" y="1446"/>
                  </a:lnTo>
                  <a:lnTo>
                    <a:pt x="216" y="1445"/>
                  </a:lnTo>
                  <a:lnTo>
                    <a:pt x="219" y="1444"/>
                  </a:lnTo>
                  <a:lnTo>
                    <a:pt x="221" y="1443"/>
                  </a:lnTo>
                  <a:lnTo>
                    <a:pt x="222" y="1441"/>
                  </a:lnTo>
                  <a:lnTo>
                    <a:pt x="222" y="1439"/>
                  </a:lnTo>
                  <a:lnTo>
                    <a:pt x="224" y="1436"/>
                  </a:lnTo>
                  <a:lnTo>
                    <a:pt x="224" y="1433"/>
                  </a:lnTo>
                  <a:lnTo>
                    <a:pt x="226" y="1426"/>
                  </a:lnTo>
                  <a:lnTo>
                    <a:pt x="229" y="1424"/>
                  </a:lnTo>
                  <a:lnTo>
                    <a:pt x="230" y="1422"/>
                  </a:lnTo>
                  <a:lnTo>
                    <a:pt x="231" y="1419"/>
                  </a:lnTo>
                  <a:lnTo>
                    <a:pt x="234" y="1415"/>
                  </a:lnTo>
                  <a:lnTo>
                    <a:pt x="234" y="1412"/>
                  </a:lnTo>
                  <a:lnTo>
                    <a:pt x="234" y="1408"/>
                  </a:lnTo>
                  <a:lnTo>
                    <a:pt x="231" y="1405"/>
                  </a:lnTo>
                  <a:lnTo>
                    <a:pt x="231" y="1402"/>
                  </a:lnTo>
                  <a:lnTo>
                    <a:pt x="222" y="1389"/>
                  </a:lnTo>
                  <a:lnTo>
                    <a:pt x="203" y="1363"/>
                  </a:lnTo>
                  <a:lnTo>
                    <a:pt x="169" y="1307"/>
                  </a:lnTo>
                  <a:lnTo>
                    <a:pt x="151" y="1246"/>
                  </a:lnTo>
                  <a:lnTo>
                    <a:pt x="151" y="1228"/>
                  </a:lnTo>
                  <a:lnTo>
                    <a:pt x="151" y="1229"/>
                  </a:lnTo>
                  <a:lnTo>
                    <a:pt x="151" y="1229"/>
                  </a:lnTo>
                  <a:lnTo>
                    <a:pt x="154" y="1218"/>
                  </a:lnTo>
                  <a:lnTo>
                    <a:pt x="159" y="1195"/>
                  </a:lnTo>
                  <a:lnTo>
                    <a:pt x="159" y="1172"/>
                  </a:lnTo>
                  <a:lnTo>
                    <a:pt x="155" y="1131"/>
                  </a:lnTo>
                  <a:lnTo>
                    <a:pt x="154" y="1112"/>
                  </a:lnTo>
                  <a:lnTo>
                    <a:pt x="154" y="1102"/>
                  </a:lnTo>
                  <a:lnTo>
                    <a:pt x="159" y="1079"/>
                  </a:lnTo>
                  <a:lnTo>
                    <a:pt x="167" y="1059"/>
                  </a:lnTo>
                  <a:lnTo>
                    <a:pt x="186" y="1017"/>
                  </a:lnTo>
                  <a:lnTo>
                    <a:pt x="198" y="985"/>
                  </a:lnTo>
                  <a:lnTo>
                    <a:pt x="202" y="970"/>
                  </a:lnTo>
                  <a:lnTo>
                    <a:pt x="211" y="938"/>
                  </a:lnTo>
                  <a:lnTo>
                    <a:pt x="229" y="877"/>
                  </a:lnTo>
                  <a:lnTo>
                    <a:pt x="249" y="816"/>
                  </a:lnTo>
                  <a:lnTo>
                    <a:pt x="256" y="800"/>
                  </a:lnTo>
                  <a:lnTo>
                    <a:pt x="267" y="765"/>
                  </a:lnTo>
                  <a:lnTo>
                    <a:pt x="280" y="693"/>
                  </a:lnTo>
                  <a:lnTo>
                    <a:pt x="278" y="548"/>
                  </a:lnTo>
                  <a:lnTo>
                    <a:pt x="264" y="401"/>
                  </a:lnTo>
                  <a:lnTo>
                    <a:pt x="263" y="364"/>
                  </a:lnTo>
                  <a:lnTo>
                    <a:pt x="262" y="342"/>
                  </a:lnTo>
                  <a:lnTo>
                    <a:pt x="263" y="298"/>
                  </a:lnTo>
                  <a:lnTo>
                    <a:pt x="276" y="210"/>
                  </a:lnTo>
                  <a:lnTo>
                    <a:pt x="295" y="122"/>
                  </a:lnTo>
                  <a:lnTo>
                    <a:pt x="301" y="99"/>
                  </a:lnTo>
                  <a:lnTo>
                    <a:pt x="301" y="98"/>
                  </a:lnTo>
                  <a:lnTo>
                    <a:pt x="305" y="84"/>
                  </a:lnTo>
                  <a:lnTo>
                    <a:pt x="318" y="38"/>
                  </a:lnTo>
                  <a:lnTo>
                    <a:pt x="327" y="3"/>
                  </a:lnTo>
                  <a:lnTo>
                    <a:pt x="328" y="0"/>
                  </a:lnTo>
                  <a:lnTo>
                    <a:pt x="322" y="0"/>
                  </a:lnTo>
                  <a:lnTo>
                    <a:pt x="277" y="0"/>
                  </a:lnTo>
                  <a:lnTo>
                    <a:pt x="126" y="0"/>
                  </a:lnTo>
                  <a:lnTo>
                    <a:pt x="10" y="0"/>
                  </a:lnTo>
                  <a:lnTo>
                    <a:pt x="5" y="0"/>
                  </a:lnTo>
                  <a:lnTo>
                    <a:pt x="5" y="3"/>
                  </a:lnTo>
                  <a:lnTo>
                    <a:pt x="5" y="10"/>
                  </a:lnTo>
                  <a:lnTo>
                    <a:pt x="5" y="41"/>
                  </a:lnTo>
                  <a:lnTo>
                    <a:pt x="5" y="64"/>
                  </a:lnTo>
                  <a:lnTo>
                    <a:pt x="6" y="65"/>
                  </a:lnTo>
                  <a:lnTo>
                    <a:pt x="5" y="65"/>
                  </a:lnTo>
                  <a:lnTo>
                    <a:pt x="6" y="65"/>
                  </a:lnTo>
                  <a:lnTo>
                    <a:pt x="5" y="65"/>
                  </a:lnTo>
                  <a:lnTo>
                    <a:pt x="6" y="65"/>
                  </a:lnTo>
                  <a:lnTo>
                    <a:pt x="6" y="65"/>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497" name="Freeform 25"/>
            <p:cNvSpPr>
              <a:spLocks/>
            </p:cNvSpPr>
            <p:nvPr/>
          </p:nvSpPr>
          <p:spPr bwMode="auto">
            <a:xfrm>
              <a:off x="2434" y="3942"/>
              <a:ext cx="17" cy="44"/>
            </a:xfrm>
            <a:custGeom>
              <a:avLst/>
              <a:gdLst/>
              <a:ahLst/>
              <a:cxnLst>
                <a:cxn ang="0">
                  <a:pos x="2" y="0"/>
                </a:cxn>
                <a:cxn ang="0">
                  <a:pos x="5" y="4"/>
                </a:cxn>
                <a:cxn ang="0">
                  <a:pos x="7" y="8"/>
                </a:cxn>
                <a:cxn ang="0">
                  <a:pos x="11" y="14"/>
                </a:cxn>
                <a:cxn ang="0">
                  <a:pos x="16" y="31"/>
                </a:cxn>
                <a:cxn ang="0">
                  <a:pos x="17" y="44"/>
                </a:cxn>
                <a:cxn ang="0">
                  <a:pos x="14" y="37"/>
                </a:cxn>
                <a:cxn ang="0">
                  <a:pos x="7" y="17"/>
                </a:cxn>
                <a:cxn ang="0">
                  <a:pos x="2" y="2"/>
                </a:cxn>
                <a:cxn ang="0">
                  <a:pos x="2" y="0"/>
                </a:cxn>
                <a:cxn ang="0">
                  <a:pos x="0" y="0"/>
                </a:cxn>
                <a:cxn ang="0">
                  <a:pos x="2" y="0"/>
                </a:cxn>
                <a:cxn ang="0">
                  <a:pos x="0" y="0"/>
                </a:cxn>
                <a:cxn ang="0">
                  <a:pos x="2" y="0"/>
                </a:cxn>
                <a:cxn ang="0">
                  <a:pos x="2" y="0"/>
                </a:cxn>
              </a:cxnLst>
              <a:rect l="0" t="0" r="r" b="b"/>
              <a:pathLst>
                <a:path w="17" h="44">
                  <a:moveTo>
                    <a:pt x="2" y="0"/>
                  </a:moveTo>
                  <a:lnTo>
                    <a:pt x="5" y="4"/>
                  </a:lnTo>
                  <a:lnTo>
                    <a:pt x="7" y="8"/>
                  </a:lnTo>
                  <a:lnTo>
                    <a:pt x="11" y="14"/>
                  </a:lnTo>
                  <a:lnTo>
                    <a:pt x="16" y="31"/>
                  </a:lnTo>
                  <a:lnTo>
                    <a:pt x="17" y="44"/>
                  </a:lnTo>
                  <a:lnTo>
                    <a:pt x="14" y="37"/>
                  </a:lnTo>
                  <a:lnTo>
                    <a:pt x="7" y="17"/>
                  </a:lnTo>
                  <a:lnTo>
                    <a:pt x="2" y="2"/>
                  </a:lnTo>
                  <a:lnTo>
                    <a:pt x="2" y="0"/>
                  </a:lnTo>
                  <a:lnTo>
                    <a:pt x="0" y="0"/>
                  </a:lnTo>
                  <a:lnTo>
                    <a:pt x="2" y="0"/>
                  </a:lnTo>
                  <a:lnTo>
                    <a:pt x="0" y="0"/>
                  </a:lnTo>
                  <a:lnTo>
                    <a:pt x="2" y="0"/>
                  </a:lnTo>
                  <a:lnTo>
                    <a:pt x="2" y="0"/>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498" name="Freeform 26"/>
            <p:cNvSpPr>
              <a:spLocks/>
            </p:cNvSpPr>
            <p:nvPr/>
          </p:nvSpPr>
          <p:spPr bwMode="auto">
            <a:xfrm>
              <a:off x="2436" y="3942"/>
              <a:ext cx="15" cy="44"/>
            </a:xfrm>
            <a:custGeom>
              <a:avLst/>
              <a:gdLst/>
              <a:ahLst/>
              <a:cxnLst>
                <a:cxn ang="0">
                  <a:pos x="0" y="0"/>
                </a:cxn>
                <a:cxn ang="0">
                  <a:pos x="3" y="4"/>
                </a:cxn>
                <a:cxn ang="0">
                  <a:pos x="5" y="8"/>
                </a:cxn>
                <a:cxn ang="0">
                  <a:pos x="9" y="14"/>
                </a:cxn>
                <a:cxn ang="0">
                  <a:pos x="14" y="31"/>
                </a:cxn>
                <a:cxn ang="0">
                  <a:pos x="15" y="44"/>
                </a:cxn>
              </a:cxnLst>
              <a:rect l="0" t="0" r="r" b="b"/>
              <a:pathLst>
                <a:path w="15" h="44">
                  <a:moveTo>
                    <a:pt x="0" y="0"/>
                  </a:moveTo>
                  <a:lnTo>
                    <a:pt x="3" y="4"/>
                  </a:lnTo>
                  <a:lnTo>
                    <a:pt x="5" y="8"/>
                  </a:lnTo>
                  <a:lnTo>
                    <a:pt x="9" y="14"/>
                  </a:lnTo>
                  <a:lnTo>
                    <a:pt x="14" y="31"/>
                  </a:lnTo>
                  <a:lnTo>
                    <a:pt x="15" y="44"/>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499" name="Freeform 27"/>
            <p:cNvSpPr>
              <a:spLocks/>
            </p:cNvSpPr>
            <p:nvPr/>
          </p:nvSpPr>
          <p:spPr bwMode="auto">
            <a:xfrm>
              <a:off x="2476" y="3921"/>
              <a:ext cx="25" cy="63"/>
            </a:xfrm>
            <a:custGeom>
              <a:avLst/>
              <a:gdLst/>
              <a:ahLst/>
              <a:cxnLst>
                <a:cxn ang="0">
                  <a:pos x="2" y="0"/>
                </a:cxn>
                <a:cxn ang="0">
                  <a:pos x="4" y="7"/>
                </a:cxn>
                <a:cxn ang="0">
                  <a:pos x="9" y="15"/>
                </a:cxn>
                <a:cxn ang="0">
                  <a:pos x="14" y="23"/>
                </a:cxn>
                <a:cxn ang="0">
                  <a:pos x="17" y="24"/>
                </a:cxn>
                <a:cxn ang="0">
                  <a:pos x="18" y="28"/>
                </a:cxn>
                <a:cxn ang="0">
                  <a:pos x="21" y="34"/>
                </a:cxn>
                <a:cxn ang="0">
                  <a:pos x="23" y="47"/>
                </a:cxn>
                <a:cxn ang="0">
                  <a:pos x="23" y="61"/>
                </a:cxn>
                <a:cxn ang="0">
                  <a:pos x="25" y="63"/>
                </a:cxn>
                <a:cxn ang="0">
                  <a:pos x="21" y="54"/>
                </a:cxn>
                <a:cxn ang="0">
                  <a:pos x="9" y="24"/>
                </a:cxn>
                <a:cxn ang="0">
                  <a:pos x="2" y="1"/>
                </a:cxn>
                <a:cxn ang="0">
                  <a:pos x="2" y="0"/>
                </a:cxn>
                <a:cxn ang="0">
                  <a:pos x="0" y="0"/>
                </a:cxn>
                <a:cxn ang="0">
                  <a:pos x="2" y="0"/>
                </a:cxn>
                <a:cxn ang="0">
                  <a:pos x="0" y="0"/>
                </a:cxn>
                <a:cxn ang="0">
                  <a:pos x="2" y="0"/>
                </a:cxn>
                <a:cxn ang="0">
                  <a:pos x="2" y="0"/>
                </a:cxn>
              </a:cxnLst>
              <a:rect l="0" t="0" r="r" b="b"/>
              <a:pathLst>
                <a:path w="25" h="63">
                  <a:moveTo>
                    <a:pt x="2" y="0"/>
                  </a:moveTo>
                  <a:lnTo>
                    <a:pt x="4" y="7"/>
                  </a:lnTo>
                  <a:lnTo>
                    <a:pt x="9" y="15"/>
                  </a:lnTo>
                  <a:lnTo>
                    <a:pt x="14" y="23"/>
                  </a:lnTo>
                  <a:lnTo>
                    <a:pt x="17" y="24"/>
                  </a:lnTo>
                  <a:lnTo>
                    <a:pt x="18" y="28"/>
                  </a:lnTo>
                  <a:lnTo>
                    <a:pt x="21" y="34"/>
                  </a:lnTo>
                  <a:lnTo>
                    <a:pt x="23" y="47"/>
                  </a:lnTo>
                  <a:lnTo>
                    <a:pt x="23" y="61"/>
                  </a:lnTo>
                  <a:lnTo>
                    <a:pt x="25" y="63"/>
                  </a:lnTo>
                  <a:lnTo>
                    <a:pt x="21" y="54"/>
                  </a:lnTo>
                  <a:lnTo>
                    <a:pt x="9" y="24"/>
                  </a:lnTo>
                  <a:lnTo>
                    <a:pt x="2" y="1"/>
                  </a:lnTo>
                  <a:lnTo>
                    <a:pt x="2" y="0"/>
                  </a:lnTo>
                  <a:lnTo>
                    <a:pt x="0" y="0"/>
                  </a:lnTo>
                  <a:lnTo>
                    <a:pt x="2" y="0"/>
                  </a:lnTo>
                  <a:lnTo>
                    <a:pt x="0" y="0"/>
                  </a:lnTo>
                  <a:lnTo>
                    <a:pt x="2" y="0"/>
                  </a:lnTo>
                  <a:lnTo>
                    <a:pt x="2" y="0"/>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00" name="Freeform 28"/>
            <p:cNvSpPr>
              <a:spLocks/>
            </p:cNvSpPr>
            <p:nvPr/>
          </p:nvSpPr>
          <p:spPr bwMode="auto">
            <a:xfrm>
              <a:off x="2478" y="3921"/>
              <a:ext cx="23" cy="63"/>
            </a:xfrm>
            <a:custGeom>
              <a:avLst/>
              <a:gdLst/>
              <a:ahLst/>
              <a:cxnLst>
                <a:cxn ang="0">
                  <a:pos x="0" y="0"/>
                </a:cxn>
                <a:cxn ang="0">
                  <a:pos x="2" y="7"/>
                </a:cxn>
                <a:cxn ang="0">
                  <a:pos x="7" y="15"/>
                </a:cxn>
                <a:cxn ang="0">
                  <a:pos x="12" y="23"/>
                </a:cxn>
                <a:cxn ang="0">
                  <a:pos x="15" y="24"/>
                </a:cxn>
                <a:cxn ang="0">
                  <a:pos x="16" y="28"/>
                </a:cxn>
                <a:cxn ang="0">
                  <a:pos x="19" y="34"/>
                </a:cxn>
                <a:cxn ang="0">
                  <a:pos x="21" y="47"/>
                </a:cxn>
                <a:cxn ang="0">
                  <a:pos x="21" y="61"/>
                </a:cxn>
                <a:cxn ang="0">
                  <a:pos x="23" y="63"/>
                </a:cxn>
              </a:cxnLst>
              <a:rect l="0" t="0" r="r" b="b"/>
              <a:pathLst>
                <a:path w="23" h="63">
                  <a:moveTo>
                    <a:pt x="0" y="0"/>
                  </a:moveTo>
                  <a:lnTo>
                    <a:pt x="2" y="7"/>
                  </a:lnTo>
                  <a:lnTo>
                    <a:pt x="7" y="15"/>
                  </a:lnTo>
                  <a:lnTo>
                    <a:pt x="12" y="23"/>
                  </a:lnTo>
                  <a:lnTo>
                    <a:pt x="15" y="24"/>
                  </a:lnTo>
                  <a:lnTo>
                    <a:pt x="16" y="28"/>
                  </a:lnTo>
                  <a:lnTo>
                    <a:pt x="19" y="34"/>
                  </a:lnTo>
                  <a:lnTo>
                    <a:pt x="21" y="47"/>
                  </a:lnTo>
                  <a:lnTo>
                    <a:pt x="21" y="61"/>
                  </a:lnTo>
                  <a:lnTo>
                    <a:pt x="23" y="63"/>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01" name="Freeform 29"/>
            <p:cNvSpPr>
              <a:spLocks/>
            </p:cNvSpPr>
            <p:nvPr/>
          </p:nvSpPr>
          <p:spPr bwMode="auto">
            <a:xfrm>
              <a:off x="2508" y="3927"/>
              <a:ext cx="28" cy="53"/>
            </a:xfrm>
            <a:custGeom>
              <a:avLst/>
              <a:gdLst/>
              <a:ahLst/>
              <a:cxnLst>
                <a:cxn ang="0">
                  <a:pos x="28" y="53"/>
                </a:cxn>
                <a:cxn ang="0">
                  <a:pos x="26" y="48"/>
                </a:cxn>
                <a:cxn ang="0">
                  <a:pos x="24" y="41"/>
                </a:cxn>
                <a:cxn ang="0">
                  <a:pos x="21" y="34"/>
                </a:cxn>
                <a:cxn ang="0">
                  <a:pos x="21" y="33"/>
                </a:cxn>
                <a:cxn ang="0">
                  <a:pos x="18" y="31"/>
                </a:cxn>
                <a:cxn ang="0">
                  <a:pos x="14" y="26"/>
                </a:cxn>
                <a:cxn ang="0">
                  <a:pos x="8" y="14"/>
                </a:cxn>
                <a:cxn ang="0">
                  <a:pos x="1" y="4"/>
                </a:cxn>
                <a:cxn ang="0">
                  <a:pos x="0" y="0"/>
                </a:cxn>
                <a:cxn ang="0">
                  <a:pos x="4" y="9"/>
                </a:cxn>
                <a:cxn ang="0">
                  <a:pos x="17" y="34"/>
                </a:cxn>
                <a:cxn ang="0">
                  <a:pos x="27" y="53"/>
                </a:cxn>
                <a:cxn ang="0">
                  <a:pos x="28" y="53"/>
                </a:cxn>
                <a:cxn ang="0">
                  <a:pos x="27" y="53"/>
                </a:cxn>
                <a:cxn ang="0">
                  <a:pos x="28" y="53"/>
                </a:cxn>
                <a:cxn ang="0">
                  <a:pos x="27" y="53"/>
                </a:cxn>
                <a:cxn ang="0">
                  <a:pos x="28" y="53"/>
                </a:cxn>
                <a:cxn ang="0">
                  <a:pos x="28" y="53"/>
                </a:cxn>
              </a:cxnLst>
              <a:rect l="0" t="0" r="r" b="b"/>
              <a:pathLst>
                <a:path w="28" h="53">
                  <a:moveTo>
                    <a:pt x="28" y="53"/>
                  </a:moveTo>
                  <a:lnTo>
                    <a:pt x="26" y="48"/>
                  </a:lnTo>
                  <a:lnTo>
                    <a:pt x="24" y="41"/>
                  </a:lnTo>
                  <a:lnTo>
                    <a:pt x="21" y="34"/>
                  </a:lnTo>
                  <a:lnTo>
                    <a:pt x="21" y="33"/>
                  </a:lnTo>
                  <a:lnTo>
                    <a:pt x="18" y="31"/>
                  </a:lnTo>
                  <a:lnTo>
                    <a:pt x="14" y="26"/>
                  </a:lnTo>
                  <a:lnTo>
                    <a:pt x="8" y="14"/>
                  </a:lnTo>
                  <a:lnTo>
                    <a:pt x="1" y="4"/>
                  </a:lnTo>
                  <a:lnTo>
                    <a:pt x="0" y="0"/>
                  </a:lnTo>
                  <a:lnTo>
                    <a:pt x="4" y="9"/>
                  </a:lnTo>
                  <a:lnTo>
                    <a:pt x="17" y="34"/>
                  </a:lnTo>
                  <a:lnTo>
                    <a:pt x="27" y="53"/>
                  </a:lnTo>
                  <a:lnTo>
                    <a:pt x="28" y="53"/>
                  </a:lnTo>
                  <a:lnTo>
                    <a:pt x="27" y="53"/>
                  </a:lnTo>
                  <a:lnTo>
                    <a:pt x="28" y="53"/>
                  </a:lnTo>
                  <a:lnTo>
                    <a:pt x="27" y="53"/>
                  </a:lnTo>
                  <a:lnTo>
                    <a:pt x="28" y="53"/>
                  </a:lnTo>
                  <a:lnTo>
                    <a:pt x="28" y="53"/>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02" name="Freeform 30"/>
            <p:cNvSpPr>
              <a:spLocks/>
            </p:cNvSpPr>
            <p:nvPr/>
          </p:nvSpPr>
          <p:spPr bwMode="auto">
            <a:xfrm>
              <a:off x="2508" y="3927"/>
              <a:ext cx="28" cy="53"/>
            </a:xfrm>
            <a:custGeom>
              <a:avLst/>
              <a:gdLst/>
              <a:ahLst/>
              <a:cxnLst>
                <a:cxn ang="0">
                  <a:pos x="28" y="53"/>
                </a:cxn>
                <a:cxn ang="0">
                  <a:pos x="26" y="48"/>
                </a:cxn>
                <a:cxn ang="0">
                  <a:pos x="24" y="41"/>
                </a:cxn>
                <a:cxn ang="0">
                  <a:pos x="21" y="34"/>
                </a:cxn>
                <a:cxn ang="0">
                  <a:pos x="21" y="33"/>
                </a:cxn>
                <a:cxn ang="0">
                  <a:pos x="18" y="31"/>
                </a:cxn>
                <a:cxn ang="0">
                  <a:pos x="14" y="26"/>
                </a:cxn>
                <a:cxn ang="0">
                  <a:pos x="8" y="14"/>
                </a:cxn>
                <a:cxn ang="0">
                  <a:pos x="1" y="4"/>
                </a:cxn>
                <a:cxn ang="0">
                  <a:pos x="0" y="0"/>
                </a:cxn>
              </a:cxnLst>
              <a:rect l="0" t="0" r="r" b="b"/>
              <a:pathLst>
                <a:path w="28" h="53">
                  <a:moveTo>
                    <a:pt x="28" y="53"/>
                  </a:moveTo>
                  <a:lnTo>
                    <a:pt x="26" y="48"/>
                  </a:lnTo>
                  <a:lnTo>
                    <a:pt x="24" y="41"/>
                  </a:lnTo>
                  <a:lnTo>
                    <a:pt x="21" y="34"/>
                  </a:lnTo>
                  <a:lnTo>
                    <a:pt x="21" y="33"/>
                  </a:lnTo>
                  <a:lnTo>
                    <a:pt x="18" y="31"/>
                  </a:lnTo>
                  <a:lnTo>
                    <a:pt x="14" y="26"/>
                  </a:lnTo>
                  <a:lnTo>
                    <a:pt x="8" y="14"/>
                  </a:lnTo>
                  <a:lnTo>
                    <a:pt x="1" y="4"/>
                  </a:lnTo>
                  <a:lnTo>
                    <a:pt x="0" y="0"/>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03" name="Freeform 31"/>
            <p:cNvSpPr>
              <a:spLocks/>
            </p:cNvSpPr>
            <p:nvPr/>
          </p:nvSpPr>
          <p:spPr bwMode="auto">
            <a:xfrm>
              <a:off x="2536" y="3925"/>
              <a:ext cx="23" cy="40"/>
            </a:xfrm>
            <a:custGeom>
              <a:avLst/>
              <a:gdLst/>
              <a:ahLst/>
              <a:cxnLst>
                <a:cxn ang="0">
                  <a:pos x="1" y="0"/>
                </a:cxn>
                <a:cxn ang="0">
                  <a:pos x="0" y="0"/>
                </a:cxn>
                <a:cxn ang="0">
                  <a:pos x="1" y="0"/>
                </a:cxn>
                <a:cxn ang="0">
                  <a:pos x="0" y="0"/>
                </a:cxn>
                <a:cxn ang="0">
                  <a:pos x="1" y="0"/>
                </a:cxn>
                <a:cxn ang="0">
                  <a:pos x="3" y="3"/>
                </a:cxn>
                <a:cxn ang="0">
                  <a:pos x="6" y="10"/>
                </a:cxn>
                <a:cxn ang="0">
                  <a:pos x="17" y="22"/>
                </a:cxn>
                <a:cxn ang="0">
                  <a:pos x="22" y="36"/>
                </a:cxn>
                <a:cxn ang="0">
                  <a:pos x="23" y="40"/>
                </a:cxn>
                <a:cxn ang="0">
                  <a:pos x="19" y="34"/>
                </a:cxn>
                <a:cxn ang="0">
                  <a:pos x="9" y="16"/>
                </a:cxn>
                <a:cxn ang="0">
                  <a:pos x="1" y="1"/>
                </a:cxn>
                <a:cxn ang="0">
                  <a:pos x="1" y="0"/>
                </a:cxn>
                <a:cxn ang="0">
                  <a:pos x="0" y="0"/>
                </a:cxn>
                <a:cxn ang="0">
                  <a:pos x="1" y="0"/>
                </a:cxn>
                <a:cxn ang="0">
                  <a:pos x="0" y="0"/>
                </a:cxn>
                <a:cxn ang="0">
                  <a:pos x="1" y="0"/>
                </a:cxn>
                <a:cxn ang="0">
                  <a:pos x="1" y="0"/>
                </a:cxn>
              </a:cxnLst>
              <a:rect l="0" t="0" r="r" b="b"/>
              <a:pathLst>
                <a:path w="23" h="40">
                  <a:moveTo>
                    <a:pt x="1" y="0"/>
                  </a:moveTo>
                  <a:lnTo>
                    <a:pt x="0" y="0"/>
                  </a:lnTo>
                  <a:lnTo>
                    <a:pt x="1" y="0"/>
                  </a:lnTo>
                  <a:lnTo>
                    <a:pt x="0" y="0"/>
                  </a:lnTo>
                  <a:lnTo>
                    <a:pt x="1" y="0"/>
                  </a:lnTo>
                  <a:lnTo>
                    <a:pt x="3" y="3"/>
                  </a:lnTo>
                  <a:lnTo>
                    <a:pt x="6" y="10"/>
                  </a:lnTo>
                  <a:lnTo>
                    <a:pt x="17" y="22"/>
                  </a:lnTo>
                  <a:lnTo>
                    <a:pt x="22" y="36"/>
                  </a:lnTo>
                  <a:lnTo>
                    <a:pt x="23" y="40"/>
                  </a:lnTo>
                  <a:lnTo>
                    <a:pt x="19" y="34"/>
                  </a:lnTo>
                  <a:lnTo>
                    <a:pt x="9" y="16"/>
                  </a:lnTo>
                  <a:lnTo>
                    <a:pt x="1" y="1"/>
                  </a:lnTo>
                  <a:lnTo>
                    <a:pt x="1" y="0"/>
                  </a:lnTo>
                  <a:lnTo>
                    <a:pt x="0" y="0"/>
                  </a:lnTo>
                  <a:lnTo>
                    <a:pt x="1" y="0"/>
                  </a:lnTo>
                  <a:lnTo>
                    <a:pt x="0" y="0"/>
                  </a:lnTo>
                  <a:lnTo>
                    <a:pt x="1" y="0"/>
                  </a:lnTo>
                  <a:lnTo>
                    <a:pt x="1" y="0"/>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04" name="Freeform 32"/>
            <p:cNvSpPr>
              <a:spLocks/>
            </p:cNvSpPr>
            <p:nvPr/>
          </p:nvSpPr>
          <p:spPr bwMode="auto">
            <a:xfrm>
              <a:off x="2536" y="3925"/>
              <a:ext cx="23" cy="40"/>
            </a:xfrm>
            <a:custGeom>
              <a:avLst/>
              <a:gdLst/>
              <a:ahLst/>
              <a:cxnLst>
                <a:cxn ang="0">
                  <a:pos x="1" y="0"/>
                </a:cxn>
                <a:cxn ang="0">
                  <a:pos x="0" y="0"/>
                </a:cxn>
                <a:cxn ang="0">
                  <a:pos x="1" y="0"/>
                </a:cxn>
                <a:cxn ang="0">
                  <a:pos x="0" y="0"/>
                </a:cxn>
                <a:cxn ang="0">
                  <a:pos x="1" y="0"/>
                </a:cxn>
                <a:cxn ang="0">
                  <a:pos x="3" y="3"/>
                </a:cxn>
                <a:cxn ang="0">
                  <a:pos x="6" y="10"/>
                </a:cxn>
                <a:cxn ang="0">
                  <a:pos x="17" y="22"/>
                </a:cxn>
                <a:cxn ang="0">
                  <a:pos x="22" y="36"/>
                </a:cxn>
                <a:cxn ang="0">
                  <a:pos x="23" y="40"/>
                </a:cxn>
              </a:cxnLst>
              <a:rect l="0" t="0" r="r" b="b"/>
              <a:pathLst>
                <a:path w="23" h="40">
                  <a:moveTo>
                    <a:pt x="1" y="0"/>
                  </a:moveTo>
                  <a:lnTo>
                    <a:pt x="0" y="0"/>
                  </a:lnTo>
                  <a:lnTo>
                    <a:pt x="1" y="0"/>
                  </a:lnTo>
                  <a:lnTo>
                    <a:pt x="0" y="0"/>
                  </a:lnTo>
                  <a:lnTo>
                    <a:pt x="1" y="0"/>
                  </a:lnTo>
                  <a:lnTo>
                    <a:pt x="3" y="3"/>
                  </a:lnTo>
                  <a:lnTo>
                    <a:pt x="6" y="10"/>
                  </a:lnTo>
                  <a:lnTo>
                    <a:pt x="17" y="22"/>
                  </a:lnTo>
                  <a:lnTo>
                    <a:pt x="22" y="36"/>
                  </a:lnTo>
                  <a:lnTo>
                    <a:pt x="23" y="40"/>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05" name="Freeform 33"/>
            <p:cNvSpPr>
              <a:spLocks/>
            </p:cNvSpPr>
            <p:nvPr/>
          </p:nvSpPr>
          <p:spPr bwMode="auto">
            <a:xfrm>
              <a:off x="2385" y="2943"/>
              <a:ext cx="166" cy="117"/>
            </a:xfrm>
            <a:custGeom>
              <a:avLst/>
              <a:gdLst/>
              <a:ahLst/>
              <a:cxnLst>
                <a:cxn ang="0">
                  <a:pos x="166" y="6"/>
                </a:cxn>
                <a:cxn ang="0">
                  <a:pos x="163" y="17"/>
                </a:cxn>
                <a:cxn ang="0">
                  <a:pos x="155" y="37"/>
                </a:cxn>
                <a:cxn ang="0">
                  <a:pos x="137" y="79"/>
                </a:cxn>
                <a:cxn ang="0">
                  <a:pos x="126" y="96"/>
                </a:cxn>
                <a:cxn ang="0">
                  <a:pos x="110" y="108"/>
                </a:cxn>
                <a:cxn ang="0">
                  <a:pos x="102" y="112"/>
                </a:cxn>
                <a:cxn ang="0">
                  <a:pos x="84" y="117"/>
                </a:cxn>
                <a:cxn ang="0">
                  <a:pos x="68" y="117"/>
                </a:cxn>
                <a:cxn ang="0">
                  <a:pos x="56" y="115"/>
                </a:cxn>
                <a:cxn ang="0">
                  <a:pos x="46" y="108"/>
                </a:cxn>
                <a:cxn ang="0">
                  <a:pos x="37" y="100"/>
                </a:cxn>
                <a:cxn ang="0">
                  <a:pos x="29" y="89"/>
                </a:cxn>
                <a:cxn ang="0">
                  <a:pos x="23" y="77"/>
                </a:cxn>
                <a:cxn ang="0">
                  <a:pos x="11" y="47"/>
                </a:cxn>
                <a:cxn ang="0">
                  <a:pos x="4" y="16"/>
                </a:cxn>
                <a:cxn ang="0">
                  <a:pos x="0" y="0"/>
                </a:cxn>
                <a:cxn ang="0">
                  <a:pos x="2" y="11"/>
                </a:cxn>
                <a:cxn ang="0">
                  <a:pos x="12" y="31"/>
                </a:cxn>
                <a:cxn ang="0">
                  <a:pos x="37" y="69"/>
                </a:cxn>
                <a:cxn ang="0">
                  <a:pos x="53" y="83"/>
                </a:cxn>
                <a:cxn ang="0">
                  <a:pos x="74" y="89"/>
                </a:cxn>
                <a:cxn ang="0">
                  <a:pos x="85" y="88"/>
                </a:cxn>
                <a:cxn ang="0">
                  <a:pos x="94" y="87"/>
                </a:cxn>
                <a:cxn ang="0">
                  <a:pos x="113" y="79"/>
                </a:cxn>
                <a:cxn ang="0">
                  <a:pos x="131" y="67"/>
                </a:cxn>
                <a:cxn ang="0">
                  <a:pos x="147" y="53"/>
                </a:cxn>
                <a:cxn ang="0">
                  <a:pos x="159" y="35"/>
                </a:cxn>
                <a:cxn ang="0">
                  <a:pos x="165" y="16"/>
                </a:cxn>
                <a:cxn ang="0">
                  <a:pos x="166" y="6"/>
                </a:cxn>
                <a:cxn ang="0">
                  <a:pos x="165" y="6"/>
                </a:cxn>
                <a:cxn ang="0">
                  <a:pos x="166" y="6"/>
                </a:cxn>
                <a:cxn ang="0">
                  <a:pos x="165" y="6"/>
                </a:cxn>
                <a:cxn ang="0">
                  <a:pos x="166" y="6"/>
                </a:cxn>
                <a:cxn ang="0">
                  <a:pos x="166" y="6"/>
                </a:cxn>
              </a:cxnLst>
              <a:rect l="0" t="0" r="r" b="b"/>
              <a:pathLst>
                <a:path w="166" h="117">
                  <a:moveTo>
                    <a:pt x="166" y="6"/>
                  </a:moveTo>
                  <a:lnTo>
                    <a:pt x="163" y="17"/>
                  </a:lnTo>
                  <a:lnTo>
                    <a:pt x="155" y="37"/>
                  </a:lnTo>
                  <a:lnTo>
                    <a:pt x="137" y="79"/>
                  </a:lnTo>
                  <a:lnTo>
                    <a:pt x="126" y="96"/>
                  </a:lnTo>
                  <a:lnTo>
                    <a:pt x="110" y="108"/>
                  </a:lnTo>
                  <a:lnTo>
                    <a:pt x="102" y="112"/>
                  </a:lnTo>
                  <a:lnTo>
                    <a:pt x="84" y="117"/>
                  </a:lnTo>
                  <a:lnTo>
                    <a:pt x="68" y="117"/>
                  </a:lnTo>
                  <a:lnTo>
                    <a:pt x="56" y="115"/>
                  </a:lnTo>
                  <a:lnTo>
                    <a:pt x="46" y="108"/>
                  </a:lnTo>
                  <a:lnTo>
                    <a:pt x="37" y="100"/>
                  </a:lnTo>
                  <a:lnTo>
                    <a:pt x="29" y="89"/>
                  </a:lnTo>
                  <a:lnTo>
                    <a:pt x="23" y="77"/>
                  </a:lnTo>
                  <a:lnTo>
                    <a:pt x="11" y="47"/>
                  </a:lnTo>
                  <a:lnTo>
                    <a:pt x="4" y="16"/>
                  </a:lnTo>
                  <a:lnTo>
                    <a:pt x="0" y="0"/>
                  </a:lnTo>
                  <a:lnTo>
                    <a:pt x="2" y="11"/>
                  </a:lnTo>
                  <a:lnTo>
                    <a:pt x="12" y="31"/>
                  </a:lnTo>
                  <a:lnTo>
                    <a:pt x="37" y="69"/>
                  </a:lnTo>
                  <a:lnTo>
                    <a:pt x="53" y="83"/>
                  </a:lnTo>
                  <a:lnTo>
                    <a:pt x="74" y="89"/>
                  </a:lnTo>
                  <a:lnTo>
                    <a:pt x="85" y="88"/>
                  </a:lnTo>
                  <a:lnTo>
                    <a:pt x="94" y="87"/>
                  </a:lnTo>
                  <a:lnTo>
                    <a:pt x="113" y="79"/>
                  </a:lnTo>
                  <a:lnTo>
                    <a:pt x="131" y="67"/>
                  </a:lnTo>
                  <a:lnTo>
                    <a:pt x="147" y="53"/>
                  </a:lnTo>
                  <a:lnTo>
                    <a:pt x="159" y="35"/>
                  </a:lnTo>
                  <a:lnTo>
                    <a:pt x="165" y="16"/>
                  </a:lnTo>
                  <a:lnTo>
                    <a:pt x="166" y="6"/>
                  </a:lnTo>
                  <a:lnTo>
                    <a:pt x="165" y="6"/>
                  </a:lnTo>
                  <a:lnTo>
                    <a:pt x="166" y="6"/>
                  </a:lnTo>
                  <a:lnTo>
                    <a:pt x="165" y="6"/>
                  </a:lnTo>
                  <a:lnTo>
                    <a:pt x="166" y="6"/>
                  </a:lnTo>
                  <a:lnTo>
                    <a:pt x="166" y="6"/>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06" name="Freeform 34"/>
            <p:cNvSpPr>
              <a:spLocks/>
            </p:cNvSpPr>
            <p:nvPr/>
          </p:nvSpPr>
          <p:spPr bwMode="auto">
            <a:xfrm>
              <a:off x="2385" y="2943"/>
              <a:ext cx="166" cy="117"/>
            </a:xfrm>
            <a:custGeom>
              <a:avLst/>
              <a:gdLst/>
              <a:ahLst/>
              <a:cxnLst>
                <a:cxn ang="0">
                  <a:pos x="166" y="6"/>
                </a:cxn>
                <a:cxn ang="0">
                  <a:pos x="163" y="17"/>
                </a:cxn>
                <a:cxn ang="0">
                  <a:pos x="155" y="37"/>
                </a:cxn>
                <a:cxn ang="0">
                  <a:pos x="137" y="79"/>
                </a:cxn>
                <a:cxn ang="0">
                  <a:pos x="126" y="96"/>
                </a:cxn>
                <a:cxn ang="0">
                  <a:pos x="110" y="108"/>
                </a:cxn>
                <a:cxn ang="0">
                  <a:pos x="102" y="112"/>
                </a:cxn>
                <a:cxn ang="0">
                  <a:pos x="84" y="117"/>
                </a:cxn>
                <a:cxn ang="0">
                  <a:pos x="68" y="117"/>
                </a:cxn>
                <a:cxn ang="0">
                  <a:pos x="56" y="115"/>
                </a:cxn>
                <a:cxn ang="0">
                  <a:pos x="46" y="108"/>
                </a:cxn>
                <a:cxn ang="0">
                  <a:pos x="37" y="100"/>
                </a:cxn>
                <a:cxn ang="0">
                  <a:pos x="29" y="89"/>
                </a:cxn>
                <a:cxn ang="0">
                  <a:pos x="23" y="77"/>
                </a:cxn>
                <a:cxn ang="0">
                  <a:pos x="11" y="47"/>
                </a:cxn>
                <a:cxn ang="0">
                  <a:pos x="4" y="16"/>
                </a:cxn>
                <a:cxn ang="0">
                  <a:pos x="0" y="0"/>
                </a:cxn>
                <a:cxn ang="0">
                  <a:pos x="2" y="11"/>
                </a:cxn>
                <a:cxn ang="0">
                  <a:pos x="12" y="31"/>
                </a:cxn>
                <a:cxn ang="0">
                  <a:pos x="37" y="69"/>
                </a:cxn>
                <a:cxn ang="0">
                  <a:pos x="53" y="83"/>
                </a:cxn>
                <a:cxn ang="0">
                  <a:pos x="74" y="89"/>
                </a:cxn>
                <a:cxn ang="0">
                  <a:pos x="85" y="88"/>
                </a:cxn>
                <a:cxn ang="0">
                  <a:pos x="94" y="87"/>
                </a:cxn>
                <a:cxn ang="0">
                  <a:pos x="113" y="79"/>
                </a:cxn>
                <a:cxn ang="0">
                  <a:pos x="131" y="67"/>
                </a:cxn>
                <a:cxn ang="0">
                  <a:pos x="147" y="53"/>
                </a:cxn>
                <a:cxn ang="0">
                  <a:pos x="159" y="35"/>
                </a:cxn>
                <a:cxn ang="0">
                  <a:pos x="165" y="16"/>
                </a:cxn>
                <a:cxn ang="0">
                  <a:pos x="166" y="6"/>
                </a:cxn>
                <a:cxn ang="0">
                  <a:pos x="165" y="6"/>
                </a:cxn>
                <a:cxn ang="0">
                  <a:pos x="166" y="6"/>
                </a:cxn>
                <a:cxn ang="0">
                  <a:pos x="165" y="6"/>
                </a:cxn>
                <a:cxn ang="0">
                  <a:pos x="166" y="6"/>
                </a:cxn>
              </a:cxnLst>
              <a:rect l="0" t="0" r="r" b="b"/>
              <a:pathLst>
                <a:path w="166" h="117">
                  <a:moveTo>
                    <a:pt x="166" y="6"/>
                  </a:moveTo>
                  <a:lnTo>
                    <a:pt x="163" y="17"/>
                  </a:lnTo>
                  <a:lnTo>
                    <a:pt x="155" y="37"/>
                  </a:lnTo>
                  <a:lnTo>
                    <a:pt x="137" y="79"/>
                  </a:lnTo>
                  <a:lnTo>
                    <a:pt x="126" y="96"/>
                  </a:lnTo>
                  <a:lnTo>
                    <a:pt x="110" y="108"/>
                  </a:lnTo>
                  <a:lnTo>
                    <a:pt x="102" y="112"/>
                  </a:lnTo>
                  <a:lnTo>
                    <a:pt x="84" y="117"/>
                  </a:lnTo>
                  <a:lnTo>
                    <a:pt x="68" y="117"/>
                  </a:lnTo>
                  <a:lnTo>
                    <a:pt x="56" y="115"/>
                  </a:lnTo>
                  <a:lnTo>
                    <a:pt x="46" y="108"/>
                  </a:lnTo>
                  <a:lnTo>
                    <a:pt x="37" y="100"/>
                  </a:lnTo>
                  <a:lnTo>
                    <a:pt x="29" y="89"/>
                  </a:lnTo>
                  <a:lnTo>
                    <a:pt x="23" y="77"/>
                  </a:lnTo>
                  <a:lnTo>
                    <a:pt x="11" y="47"/>
                  </a:lnTo>
                  <a:lnTo>
                    <a:pt x="4" y="16"/>
                  </a:lnTo>
                  <a:lnTo>
                    <a:pt x="0" y="0"/>
                  </a:lnTo>
                  <a:lnTo>
                    <a:pt x="2" y="11"/>
                  </a:lnTo>
                  <a:lnTo>
                    <a:pt x="12" y="31"/>
                  </a:lnTo>
                  <a:lnTo>
                    <a:pt x="37" y="69"/>
                  </a:lnTo>
                  <a:lnTo>
                    <a:pt x="53" y="83"/>
                  </a:lnTo>
                  <a:lnTo>
                    <a:pt x="74" y="89"/>
                  </a:lnTo>
                  <a:lnTo>
                    <a:pt x="85" y="88"/>
                  </a:lnTo>
                  <a:lnTo>
                    <a:pt x="94" y="87"/>
                  </a:lnTo>
                  <a:lnTo>
                    <a:pt x="113" y="79"/>
                  </a:lnTo>
                  <a:lnTo>
                    <a:pt x="131" y="67"/>
                  </a:lnTo>
                  <a:lnTo>
                    <a:pt x="147" y="53"/>
                  </a:lnTo>
                  <a:lnTo>
                    <a:pt x="159" y="35"/>
                  </a:lnTo>
                  <a:lnTo>
                    <a:pt x="165" y="16"/>
                  </a:lnTo>
                  <a:lnTo>
                    <a:pt x="166" y="6"/>
                  </a:lnTo>
                  <a:lnTo>
                    <a:pt x="165" y="6"/>
                  </a:lnTo>
                  <a:lnTo>
                    <a:pt x="166" y="6"/>
                  </a:lnTo>
                  <a:lnTo>
                    <a:pt x="165" y="6"/>
                  </a:lnTo>
                  <a:lnTo>
                    <a:pt x="166" y="6"/>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07" name="Freeform 35"/>
            <p:cNvSpPr>
              <a:spLocks/>
            </p:cNvSpPr>
            <p:nvPr/>
          </p:nvSpPr>
          <p:spPr bwMode="auto">
            <a:xfrm>
              <a:off x="2568" y="2636"/>
              <a:ext cx="48" cy="285"/>
            </a:xfrm>
            <a:custGeom>
              <a:avLst/>
              <a:gdLst/>
              <a:ahLst/>
              <a:cxnLst>
                <a:cxn ang="0">
                  <a:pos x="0" y="285"/>
                </a:cxn>
                <a:cxn ang="0">
                  <a:pos x="6" y="262"/>
                </a:cxn>
                <a:cxn ang="0">
                  <a:pos x="15" y="215"/>
                </a:cxn>
                <a:cxn ang="0">
                  <a:pos x="27" y="119"/>
                </a:cxn>
                <a:cxn ang="0">
                  <a:pos x="42" y="24"/>
                </a:cxn>
                <a:cxn ang="0">
                  <a:pos x="48" y="0"/>
                </a:cxn>
              </a:cxnLst>
              <a:rect l="0" t="0" r="r" b="b"/>
              <a:pathLst>
                <a:path w="48" h="285">
                  <a:moveTo>
                    <a:pt x="0" y="285"/>
                  </a:moveTo>
                  <a:lnTo>
                    <a:pt x="6" y="262"/>
                  </a:lnTo>
                  <a:lnTo>
                    <a:pt x="15" y="215"/>
                  </a:lnTo>
                  <a:lnTo>
                    <a:pt x="27" y="119"/>
                  </a:lnTo>
                  <a:lnTo>
                    <a:pt x="42" y="24"/>
                  </a:lnTo>
                  <a:lnTo>
                    <a:pt x="48" y="0"/>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08" name="Freeform 36"/>
            <p:cNvSpPr>
              <a:spLocks/>
            </p:cNvSpPr>
            <p:nvPr/>
          </p:nvSpPr>
          <p:spPr bwMode="auto">
            <a:xfrm>
              <a:off x="2381" y="3083"/>
              <a:ext cx="30" cy="501"/>
            </a:xfrm>
            <a:custGeom>
              <a:avLst/>
              <a:gdLst/>
              <a:ahLst/>
              <a:cxnLst>
                <a:cxn ang="0">
                  <a:pos x="1" y="0"/>
                </a:cxn>
                <a:cxn ang="0">
                  <a:pos x="1" y="2"/>
                </a:cxn>
                <a:cxn ang="0">
                  <a:pos x="4" y="10"/>
                </a:cxn>
                <a:cxn ang="0">
                  <a:pos x="15" y="38"/>
                </a:cxn>
                <a:cxn ang="0">
                  <a:pos x="24" y="60"/>
                </a:cxn>
                <a:cxn ang="0">
                  <a:pos x="25" y="60"/>
                </a:cxn>
                <a:cxn ang="0">
                  <a:pos x="25" y="99"/>
                </a:cxn>
                <a:cxn ang="0">
                  <a:pos x="28" y="174"/>
                </a:cxn>
                <a:cxn ang="0">
                  <a:pos x="30" y="318"/>
                </a:cxn>
                <a:cxn ang="0">
                  <a:pos x="15" y="464"/>
                </a:cxn>
                <a:cxn ang="0">
                  <a:pos x="8" y="501"/>
                </a:cxn>
                <a:cxn ang="0">
                  <a:pos x="6" y="492"/>
                </a:cxn>
                <a:cxn ang="0">
                  <a:pos x="6" y="423"/>
                </a:cxn>
                <a:cxn ang="0">
                  <a:pos x="2" y="190"/>
                </a:cxn>
                <a:cxn ang="0">
                  <a:pos x="1" y="10"/>
                </a:cxn>
                <a:cxn ang="0">
                  <a:pos x="1" y="0"/>
                </a:cxn>
                <a:cxn ang="0">
                  <a:pos x="0" y="0"/>
                </a:cxn>
                <a:cxn ang="0">
                  <a:pos x="1" y="0"/>
                </a:cxn>
                <a:cxn ang="0">
                  <a:pos x="0" y="0"/>
                </a:cxn>
                <a:cxn ang="0">
                  <a:pos x="1" y="0"/>
                </a:cxn>
                <a:cxn ang="0">
                  <a:pos x="1" y="0"/>
                </a:cxn>
              </a:cxnLst>
              <a:rect l="0" t="0" r="r" b="b"/>
              <a:pathLst>
                <a:path w="30" h="501">
                  <a:moveTo>
                    <a:pt x="1" y="0"/>
                  </a:moveTo>
                  <a:lnTo>
                    <a:pt x="1" y="2"/>
                  </a:lnTo>
                  <a:lnTo>
                    <a:pt x="4" y="10"/>
                  </a:lnTo>
                  <a:lnTo>
                    <a:pt x="15" y="38"/>
                  </a:lnTo>
                  <a:lnTo>
                    <a:pt x="24" y="60"/>
                  </a:lnTo>
                  <a:lnTo>
                    <a:pt x="25" y="60"/>
                  </a:lnTo>
                  <a:lnTo>
                    <a:pt x="25" y="99"/>
                  </a:lnTo>
                  <a:lnTo>
                    <a:pt x="28" y="174"/>
                  </a:lnTo>
                  <a:lnTo>
                    <a:pt x="30" y="318"/>
                  </a:lnTo>
                  <a:lnTo>
                    <a:pt x="15" y="464"/>
                  </a:lnTo>
                  <a:lnTo>
                    <a:pt x="8" y="501"/>
                  </a:lnTo>
                  <a:lnTo>
                    <a:pt x="6" y="492"/>
                  </a:lnTo>
                  <a:lnTo>
                    <a:pt x="6" y="423"/>
                  </a:lnTo>
                  <a:lnTo>
                    <a:pt x="2" y="190"/>
                  </a:lnTo>
                  <a:lnTo>
                    <a:pt x="1" y="10"/>
                  </a:lnTo>
                  <a:lnTo>
                    <a:pt x="1" y="0"/>
                  </a:lnTo>
                  <a:lnTo>
                    <a:pt x="0" y="0"/>
                  </a:lnTo>
                  <a:lnTo>
                    <a:pt x="1" y="0"/>
                  </a:lnTo>
                  <a:lnTo>
                    <a:pt x="0" y="0"/>
                  </a:lnTo>
                  <a:lnTo>
                    <a:pt x="1" y="0"/>
                  </a:lnTo>
                  <a:lnTo>
                    <a:pt x="1" y="0"/>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09" name="Freeform 37"/>
            <p:cNvSpPr>
              <a:spLocks/>
            </p:cNvSpPr>
            <p:nvPr/>
          </p:nvSpPr>
          <p:spPr bwMode="auto">
            <a:xfrm>
              <a:off x="2382" y="3083"/>
              <a:ext cx="29" cy="501"/>
            </a:xfrm>
            <a:custGeom>
              <a:avLst/>
              <a:gdLst/>
              <a:ahLst/>
              <a:cxnLst>
                <a:cxn ang="0">
                  <a:pos x="0" y="0"/>
                </a:cxn>
                <a:cxn ang="0">
                  <a:pos x="0" y="2"/>
                </a:cxn>
                <a:cxn ang="0">
                  <a:pos x="3" y="10"/>
                </a:cxn>
                <a:cxn ang="0">
                  <a:pos x="14" y="38"/>
                </a:cxn>
                <a:cxn ang="0">
                  <a:pos x="23" y="60"/>
                </a:cxn>
                <a:cxn ang="0">
                  <a:pos x="24" y="60"/>
                </a:cxn>
                <a:cxn ang="0">
                  <a:pos x="24" y="99"/>
                </a:cxn>
                <a:cxn ang="0">
                  <a:pos x="27" y="174"/>
                </a:cxn>
                <a:cxn ang="0">
                  <a:pos x="29" y="318"/>
                </a:cxn>
                <a:cxn ang="0">
                  <a:pos x="14" y="464"/>
                </a:cxn>
                <a:cxn ang="0">
                  <a:pos x="7" y="501"/>
                </a:cxn>
              </a:cxnLst>
              <a:rect l="0" t="0" r="r" b="b"/>
              <a:pathLst>
                <a:path w="29" h="501">
                  <a:moveTo>
                    <a:pt x="0" y="0"/>
                  </a:moveTo>
                  <a:lnTo>
                    <a:pt x="0" y="2"/>
                  </a:lnTo>
                  <a:lnTo>
                    <a:pt x="3" y="10"/>
                  </a:lnTo>
                  <a:lnTo>
                    <a:pt x="14" y="38"/>
                  </a:lnTo>
                  <a:lnTo>
                    <a:pt x="23" y="60"/>
                  </a:lnTo>
                  <a:lnTo>
                    <a:pt x="24" y="60"/>
                  </a:lnTo>
                  <a:lnTo>
                    <a:pt x="24" y="99"/>
                  </a:lnTo>
                  <a:lnTo>
                    <a:pt x="27" y="174"/>
                  </a:lnTo>
                  <a:lnTo>
                    <a:pt x="29" y="318"/>
                  </a:lnTo>
                  <a:lnTo>
                    <a:pt x="14" y="464"/>
                  </a:lnTo>
                  <a:lnTo>
                    <a:pt x="7" y="501"/>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10" name="Freeform 38"/>
            <p:cNvSpPr>
              <a:spLocks/>
            </p:cNvSpPr>
            <p:nvPr/>
          </p:nvSpPr>
          <p:spPr bwMode="auto">
            <a:xfrm>
              <a:off x="2399" y="3964"/>
              <a:ext cx="38" cy="16"/>
            </a:xfrm>
            <a:custGeom>
              <a:avLst/>
              <a:gdLst/>
              <a:ahLst/>
              <a:cxnLst>
                <a:cxn ang="0">
                  <a:pos x="38" y="16"/>
                </a:cxn>
                <a:cxn ang="0">
                  <a:pos x="34" y="15"/>
                </a:cxn>
                <a:cxn ang="0">
                  <a:pos x="32" y="14"/>
                </a:cxn>
                <a:cxn ang="0">
                  <a:pos x="28" y="13"/>
                </a:cxn>
                <a:cxn ang="0">
                  <a:pos x="25" y="13"/>
                </a:cxn>
                <a:cxn ang="0">
                  <a:pos x="19" y="14"/>
                </a:cxn>
                <a:cxn ang="0">
                  <a:pos x="6" y="15"/>
                </a:cxn>
                <a:cxn ang="0">
                  <a:pos x="1" y="13"/>
                </a:cxn>
                <a:cxn ang="0">
                  <a:pos x="0" y="11"/>
                </a:cxn>
                <a:cxn ang="0">
                  <a:pos x="0" y="10"/>
                </a:cxn>
                <a:cxn ang="0">
                  <a:pos x="0" y="9"/>
                </a:cxn>
                <a:cxn ang="0">
                  <a:pos x="0" y="5"/>
                </a:cxn>
                <a:cxn ang="0">
                  <a:pos x="1" y="5"/>
                </a:cxn>
                <a:cxn ang="0">
                  <a:pos x="4" y="4"/>
                </a:cxn>
                <a:cxn ang="0">
                  <a:pos x="9" y="1"/>
                </a:cxn>
                <a:cxn ang="0">
                  <a:pos x="15" y="0"/>
                </a:cxn>
                <a:cxn ang="0">
                  <a:pos x="20" y="0"/>
                </a:cxn>
                <a:cxn ang="0">
                  <a:pos x="26" y="1"/>
                </a:cxn>
                <a:cxn ang="0">
                  <a:pos x="32" y="4"/>
                </a:cxn>
                <a:cxn ang="0">
                  <a:pos x="34" y="5"/>
                </a:cxn>
              </a:cxnLst>
              <a:rect l="0" t="0" r="r" b="b"/>
              <a:pathLst>
                <a:path w="38" h="16">
                  <a:moveTo>
                    <a:pt x="38" y="16"/>
                  </a:moveTo>
                  <a:lnTo>
                    <a:pt x="34" y="15"/>
                  </a:lnTo>
                  <a:lnTo>
                    <a:pt x="32" y="14"/>
                  </a:lnTo>
                  <a:lnTo>
                    <a:pt x="28" y="13"/>
                  </a:lnTo>
                  <a:lnTo>
                    <a:pt x="25" y="13"/>
                  </a:lnTo>
                  <a:lnTo>
                    <a:pt x="19" y="14"/>
                  </a:lnTo>
                  <a:lnTo>
                    <a:pt x="6" y="15"/>
                  </a:lnTo>
                  <a:lnTo>
                    <a:pt x="1" y="13"/>
                  </a:lnTo>
                  <a:lnTo>
                    <a:pt x="0" y="11"/>
                  </a:lnTo>
                  <a:lnTo>
                    <a:pt x="0" y="10"/>
                  </a:lnTo>
                  <a:lnTo>
                    <a:pt x="0" y="9"/>
                  </a:lnTo>
                  <a:lnTo>
                    <a:pt x="0" y="5"/>
                  </a:lnTo>
                  <a:lnTo>
                    <a:pt x="1" y="5"/>
                  </a:lnTo>
                  <a:lnTo>
                    <a:pt x="4" y="4"/>
                  </a:lnTo>
                  <a:lnTo>
                    <a:pt x="9" y="1"/>
                  </a:lnTo>
                  <a:lnTo>
                    <a:pt x="15" y="0"/>
                  </a:lnTo>
                  <a:lnTo>
                    <a:pt x="20" y="0"/>
                  </a:lnTo>
                  <a:lnTo>
                    <a:pt x="26" y="1"/>
                  </a:lnTo>
                  <a:lnTo>
                    <a:pt x="32" y="4"/>
                  </a:lnTo>
                  <a:lnTo>
                    <a:pt x="34" y="5"/>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11" name="Freeform 39"/>
            <p:cNvSpPr>
              <a:spLocks/>
            </p:cNvSpPr>
            <p:nvPr/>
          </p:nvSpPr>
          <p:spPr bwMode="auto">
            <a:xfrm>
              <a:off x="2459" y="3972"/>
              <a:ext cx="30" cy="16"/>
            </a:xfrm>
            <a:custGeom>
              <a:avLst/>
              <a:gdLst/>
              <a:ahLst/>
              <a:cxnLst>
                <a:cxn ang="0">
                  <a:pos x="29" y="12"/>
                </a:cxn>
                <a:cxn ang="0">
                  <a:pos x="26" y="14"/>
                </a:cxn>
                <a:cxn ang="0">
                  <a:pos x="21" y="16"/>
                </a:cxn>
                <a:cxn ang="0">
                  <a:pos x="16" y="16"/>
                </a:cxn>
                <a:cxn ang="0">
                  <a:pos x="11" y="16"/>
                </a:cxn>
                <a:cxn ang="0">
                  <a:pos x="7" y="14"/>
                </a:cxn>
                <a:cxn ang="0">
                  <a:pos x="2" y="12"/>
                </a:cxn>
                <a:cxn ang="0">
                  <a:pos x="1" y="10"/>
                </a:cxn>
                <a:cxn ang="0">
                  <a:pos x="0" y="7"/>
                </a:cxn>
                <a:cxn ang="0">
                  <a:pos x="0" y="5"/>
                </a:cxn>
                <a:cxn ang="0">
                  <a:pos x="1" y="3"/>
                </a:cxn>
                <a:cxn ang="0">
                  <a:pos x="2" y="2"/>
                </a:cxn>
                <a:cxn ang="0">
                  <a:pos x="5" y="2"/>
                </a:cxn>
                <a:cxn ang="0">
                  <a:pos x="10" y="1"/>
                </a:cxn>
                <a:cxn ang="0">
                  <a:pos x="20" y="0"/>
                </a:cxn>
                <a:cxn ang="0">
                  <a:pos x="24" y="0"/>
                </a:cxn>
                <a:cxn ang="0">
                  <a:pos x="28" y="3"/>
                </a:cxn>
                <a:cxn ang="0">
                  <a:pos x="30" y="5"/>
                </a:cxn>
              </a:cxnLst>
              <a:rect l="0" t="0" r="r" b="b"/>
              <a:pathLst>
                <a:path w="30" h="16">
                  <a:moveTo>
                    <a:pt x="29" y="12"/>
                  </a:moveTo>
                  <a:lnTo>
                    <a:pt x="26" y="14"/>
                  </a:lnTo>
                  <a:lnTo>
                    <a:pt x="21" y="16"/>
                  </a:lnTo>
                  <a:lnTo>
                    <a:pt x="16" y="16"/>
                  </a:lnTo>
                  <a:lnTo>
                    <a:pt x="11" y="16"/>
                  </a:lnTo>
                  <a:lnTo>
                    <a:pt x="7" y="14"/>
                  </a:lnTo>
                  <a:lnTo>
                    <a:pt x="2" y="12"/>
                  </a:lnTo>
                  <a:lnTo>
                    <a:pt x="1" y="10"/>
                  </a:lnTo>
                  <a:lnTo>
                    <a:pt x="0" y="7"/>
                  </a:lnTo>
                  <a:lnTo>
                    <a:pt x="0" y="5"/>
                  </a:lnTo>
                  <a:lnTo>
                    <a:pt x="1" y="3"/>
                  </a:lnTo>
                  <a:lnTo>
                    <a:pt x="2" y="2"/>
                  </a:lnTo>
                  <a:lnTo>
                    <a:pt x="5" y="2"/>
                  </a:lnTo>
                  <a:lnTo>
                    <a:pt x="10" y="1"/>
                  </a:lnTo>
                  <a:lnTo>
                    <a:pt x="20" y="0"/>
                  </a:lnTo>
                  <a:lnTo>
                    <a:pt x="24" y="0"/>
                  </a:lnTo>
                  <a:lnTo>
                    <a:pt x="28" y="3"/>
                  </a:lnTo>
                  <a:lnTo>
                    <a:pt x="30" y="5"/>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12" name="Freeform 40"/>
            <p:cNvSpPr>
              <a:spLocks/>
            </p:cNvSpPr>
            <p:nvPr/>
          </p:nvSpPr>
          <p:spPr bwMode="auto">
            <a:xfrm>
              <a:off x="2508" y="3978"/>
              <a:ext cx="21" cy="11"/>
            </a:xfrm>
            <a:custGeom>
              <a:avLst/>
              <a:gdLst/>
              <a:ahLst/>
              <a:cxnLst>
                <a:cxn ang="0">
                  <a:pos x="21" y="8"/>
                </a:cxn>
                <a:cxn ang="0">
                  <a:pos x="15" y="9"/>
                </a:cxn>
                <a:cxn ang="0">
                  <a:pos x="12" y="10"/>
                </a:cxn>
                <a:cxn ang="0">
                  <a:pos x="7" y="11"/>
                </a:cxn>
                <a:cxn ang="0">
                  <a:pos x="3" y="10"/>
                </a:cxn>
                <a:cxn ang="0">
                  <a:pos x="1" y="9"/>
                </a:cxn>
                <a:cxn ang="0">
                  <a:pos x="0" y="8"/>
                </a:cxn>
                <a:cxn ang="0">
                  <a:pos x="0" y="5"/>
                </a:cxn>
                <a:cxn ang="0">
                  <a:pos x="1" y="2"/>
                </a:cxn>
                <a:cxn ang="0">
                  <a:pos x="3" y="1"/>
                </a:cxn>
                <a:cxn ang="0">
                  <a:pos x="5" y="0"/>
                </a:cxn>
                <a:cxn ang="0">
                  <a:pos x="8" y="0"/>
                </a:cxn>
                <a:cxn ang="0">
                  <a:pos x="10" y="0"/>
                </a:cxn>
                <a:cxn ang="0">
                  <a:pos x="14" y="0"/>
                </a:cxn>
                <a:cxn ang="0">
                  <a:pos x="17" y="2"/>
                </a:cxn>
                <a:cxn ang="0">
                  <a:pos x="19" y="6"/>
                </a:cxn>
                <a:cxn ang="0">
                  <a:pos x="21" y="8"/>
                </a:cxn>
                <a:cxn ang="0">
                  <a:pos x="19" y="8"/>
                </a:cxn>
                <a:cxn ang="0">
                  <a:pos x="21" y="8"/>
                </a:cxn>
                <a:cxn ang="0">
                  <a:pos x="19" y="8"/>
                </a:cxn>
                <a:cxn ang="0">
                  <a:pos x="21" y="8"/>
                </a:cxn>
              </a:cxnLst>
              <a:rect l="0" t="0" r="r" b="b"/>
              <a:pathLst>
                <a:path w="21" h="11">
                  <a:moveTo>
                    <a:pt x="21" y="8"/>
                  </a:moveTo>
                  <a:lnTo>
                    <a:pt x="15" y="9"/>
                  </a:lnTo>
                  <a:lnTo>
                    <a:pt x="12" y="10"/>
                  </a:lnTo>
                  <a:lnTo>
                    <a:pt x="7" y="11"/>
                  </a:lnTo>
                  <a:lnTo>
                    <a:pt x="3" y="10"/>
                  </a:lnTo>
                  <a:lnTo>
                    <a:pt x="1" y="9"/>
                  </a:lnTo>
                  <a:lnTo>
                    <a:pt x="0" y="8"/>
                  </a:lnTo>
                  <a:lnTo>
                    <a:pt x="0" y="5"/>
                  </a:lnTo>
                  <a:lnTo>
                    <a:pt x="1" y="2"/>
                  </a:lnTo>
                  <a:lnTo>
                    <a:pt x="3" y="1"/>
                  </a:lnTo>
                  <a:lnTo>
                    <a:pt x="5" y="0"/>
                  </a:lnTo>
                  <a:lnTo>
                    <a:pt x="8" y="0"/>
                  </a:lnTo>
                  <a:lnTo>
                    <a:pt x="10" y="0"/>
                  </a:lnTo>
                  <a:lnTo>
                    <a:pt x="14" y="0"/>
                  </a:lnTo>
                  <a:lnTo>
                    <a:pt x="17" y="2"/>
                  </a:lnTo>
                  <a:lnTo>
                    <a:pt x="19" y="6"/>
                  </a:lnTo>
                  <a:lnTo>
                    <a:pt x="21" y="8"/>
                  </a:lnTo>
                  <a:lnTo>
                    <a:pt x="19" y="8"/>
                  </a:lnTo>
                  <a:lnTo>
                    <a:pt x="21" y="8"/>
                  </a:lnTo>
                  <a:lnTo>
                    <a:pt x="19" y="8"/>
                  </a:lnTo>
                  <a:lnTo>
                    <a:pt x="21" y="8"/>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13" name="Freeform 41"/>
            <p:cNvSpPr>
              <a:spLocks/>
            </p:cNvSpPr>
            <p:nvPr/>
          </p:nvSpPr>
          <p:spPr bwMode="auto">
            <a:xfrm>
              <a:off x="2539" y="3965"/>
              <a:ext cx="14" cy="9"/>
            </a:xfrm>
            <a:custGeom>
              <a:avLst/>
              <a:gdLst/>
              <a:ahLst/>
              <a:cxnLst>
                <a:cxn ang="0">
                  <a:pos x="11" y="7"/>
                </a:cxn>
                <a:cxn ang="0">
                  <a:pos x="10" y="8"/>
                </a:cxn>
                <a:cxn ang="0">
                  <a:pos x="9" y="8"/>
                </a:cxn>
                <a:cxn ang="0">
                  <a:pos x="5" y="9"/>
                </a:cxn>
                <a:cxn ang="0">
                  <a:pos x="2" y="9"/>
                </a:cxn>
                <a:cxn ang="0">
                  <a:pos x="2" y="9"/>
                </a:cxn>
                <a:cxn ang="0">
                  <a:pos x="1" y="8"/>
                </a:cxn>
                <a:cxn ang="0">
                  <a:pos x="0" y="5"/>
                </a:cxn>
                <a:cxn ang="0">
                  <a:pos x="0" y="4"/>
                </a:cxn>
                <a:cxn ang="0">
                  <a:pos x="1" y="3"/>
                </a:cxn>
                <a:cxn ang="0">
                  <a:pos x="2" y="2"/>
                </a:cxn>
                <a:cxn ang="0">
                  <a:pos x="5" y="0"/>
                </a:cxn>
                <a:cxn ang="0">
                  <a:pos x="6" y="0"/>
                </a:cxn>
                <a:cxn ang="0">
                  <a:pos x="10" y="0"/>
                </a:cxn>
                <a:cxn ang="0">
                  <a:pos x="12" y="0"/>
                </a:cxn>
                <a:cxn ang="0">
                  <a:pos x="14" y="0"/>
                </a:cxn>
              </a:cxnLst>
              <a:rect l="0" t="0" r="r" b="b"/>
              <a:pathLst>
                <a:path w="14" h="9">
                  <a:moveTo>
                    <a:pt x="11" y="7"/>
                  </a:moveTo>
                  <a:lnTo>
                    <a:pt x="10" y="8"/>
                  </a:lnTo>
                  <a:lnTo>
                    <a:pt x="9" y="8"/>
                  </a:lnTo>
                  <a:lnTo>
                    <a:pt x="5" y="9"/>
                  </a:lnTo>
                  <a:lnTo>
                    <a:pt x="2" y="9"/>
                  </a:lnTo>
                  <a:lnTo>
                    <a:pt x="2" y="9"/>
                  </a:lnTo>
                  <a:lnTo>
                    <a:pt x="1" y="8"/>
                  </a:lnTo>
                  <a:lnTo>
                    <a:pt x="0" y="5"/>
                  </a:lnTo>
                  <a:lnTo>
                    <a:pt x="0" y="4"/>
                  </a:lnTo>
                  <a:lnTo>
                    <a:pt x="1" y="3"/>
                  </a:lnTo>
                  <a:lnTo>
                    <a:pt x="2" y="2"/>
                  </a:lnTo>
                  <a:lnTo>
                    <a:pt x="5" y="0"/>
                  </a:lnTo>
                  <a:lnTo>
                    <a:pt x="6" y="0"/>
                  </a:lnTo>
                  <a:lnTo>
                    <a:pt x="10" y="0"/>
                  </a:lnTo>
                  <a:lnTo>
                    <a:pt x="12" y="0"/>
                  </a:lnTo>
                  <a:lnTo>
                    <a:pt x="14" y="0"/>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14" name="Freeform 42"/>
            <p:cNvSpPr>
              <a:spLocks/>
            </p:cNvSpPr>
            <p:nvPr/>
          </p:nvSpPr>
          <p:spPr bwMode="auto">
            <a:xfrm>
              <a:off x="2553" y="3942"/>
              <a:ext cx="9" cy="12"/>
            </a:xfrm>
            <a:custGeom>
              <a:avLst/>
              <a:gdLst/>
              <a:ahLst/>
              <a:cxnLst>
                <a:cxn ang="0">
                  <a:pos x="9" y="7"/>
                </a:cxn>
                <a:cxn ang="0">
                  <a:pos x="9" y="5"/>
                </a:cxn>
                <a:cxn ang="0">
                  <a:pos x="7" y="3"/>
                </a:cxn>
                <a:cxn ang="0">
                  <a:pos x="6" y="0"/>
                </a:cxn>
                <a:cxn ang="0">
                  <a:pos x="7" y="0"/>
                </a:cxn>
                <a:cxn ang="0">
                  <a:pos x="5" y="2"/>
                </a:cxn>
                <a:cxn ang="0">
                  <a:pos x="2" y="2"/>
                </a:cxn>
                <a:cxn ang="0">
                  <a:pos x="0" y="4"/>
                </a:cxn>
                <a:cxn ang="0">
                  <a:pos x="0" y="5"/>
                </a:cxn>
                <a:cxn ang="0">
                  <a:pos x="0" y="7"/>
                </a:cxn>
                <a:cxn ang="0">
                  <a:pos x="0" y="8"/>
                </a:cxn>
                <a:cxn ang="0">
                  <a:pos x="1" y="11"/>
                </a:cxn>
                <a:cxn ang="0">
                  <a:pos x="3" y="12"/>
                </a:cxn>
                <a:cxn ang="0">
                  <a:pos x="5" y="12"/>
                </a:cxn>
                <a:cxn ang="0">
                  <a:pos x="7" y="11"/>
                </a:cxn>
                <a:cxn ang="0">
                  <a:pos x="7" y="8"/>
                </a:cxn>
                <a:cxn ang="0">
                  <a:pos x="9" y="7"/>
                </a:cxn>
                <a:cxn ang="0">
                  <a:pos x="7" y="7"/>
                </a:cxn>
                <a:cxn ang="0">
                  <a:pos x="9" y="7"/>
                </a:cxn>
                <a:cxn ang="0">
                  <a:pos x="7" y="7"/>
                </a:cxn>
                <a:cxn ang="0">
                  <a:pos x="9" y="7"/>
                </a:cxn>
              </a:cxnLst>
              <a:rect l="0" t="0" r="r" b="b"/>
              <a:pathLst>
                <a:path w="9" h="12">
                  <a:moveTo>
                    <a:pt x="9" y="7"/>
                  </a:moveTo>
                  <a:lnTo>
                    <a:pt x="9" y="5"/>
                  </a:lnTo>
                  <a:lnTo>
                    <a:pt x="7" y="3"/>
                  </a:lnTo>
                  <a:lnTo>
                    <a:pt x="6" y="0"/>
                  </a:lnTo>
                  <a:lnTo>
                    <a:pt x="7" y="0"/>
                  </a:lnTo>
                  <a:lnTo>
                    <a:pt x="5" y="2"/>
                  </a:lnTo>
                  <a:lnTo>
                    <a:pt x="2" y="2"/>
                  </a:lnTo>
                  <a:lnTo>
                    <a:pt x="0" y="4"/>
                  </a:lnTo>
                  <a:lnTo>
                    <a:pt x="0" y="5"/>
                  </a:lnTo>
                  <a:lnTo>
                    <a:pt x="0" y="7"/>
                  </a:lnTo>
                  <a:lnTo>
                    <a:pt x="0" y="8"/>
                  </a:lnTo>
                  <a:lnTo>
                    <a:pt x="1" y="11"/>
                  </a:lnTo>
                  <a:lnTo>
                    <a:pt x="3" y="12"/>
                  </a:lnTo>
                  <a:lnTo>
                    <a:pt x="5" y="12"/>
                  </a:lnTo>
                  <a:lnTo>
                    <a:pt x="7" y="11"/>
                  </a:lnTo>
                  <a:lnTo>
                    <a:pt x="7" y="8"/>
                  </a:lnTo>
                  <a:lnTo>
                    <a:pt x="9" y="7"/>
                  </a:lnTo>
                  <a:lnTo>
                    <a:pt x="7" y="7"/>
                  </a:lnTo>
                  <a:lnTo>
                    <a:pt x="9" y="7"/>
                  </a:lnTo>
                  <a:lnTo>
                    <a:pt x="7" y="7"/>
                  </a:lnTo>
                  <a:lnTo>
                    <a:pt x="9" y="7"/>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15" name="Freeform 43"/>
            <p:cNvSpPr>
              <a:spLocks/>
            </p:cNvSpPr>
            <p:nvPr/>
          </p:nvSpPr>
          <p:spPr bwMode="auto">
            <a:xfrm>
              <a:off x="2359" y="3749"/>
              <a:ext cx="13" cy="43"/>
            </a:xfrm>
            <a:custGeom>
              <a:avLst/>
              <a:gdLst/>
              <a:ahLst/>
              <a:cxnLst>
                <a:cxn ang="0">
                  <a:pos x="13" y="0"/>
                </a:cxn>
                <a:cxn ang="0">
                  <a:pos x="12" y="4"/>
                </a:cxn>
                <a:cxn ang="0">
                  <a:pos x="12" y="12"/>
                </a:cxn>
                <a:cxn ang="0">
                  <a:pos x="7" y="26"/>
                </a:cxn>
                <a:cxn ang="0">
                  <a:pos x="2" y="41"/>
                </a:cxn>
                <a:cxn ang="0">
                  <a:pos x="0" y="43"/>
                </a:cxn>
              </a:cxnLst>
              <a:rect l="0" t="0" r="r" b="b"/>
              <a:pathLst>
                <a:path w="13" h="43">
                  <a:moveTo>
                    <a:pt x="13" y="0"/>
                  </a:moveTo>
                  <a:lnTo>
                    <a:pt x="12" y="4"/>
                  </a:lnTo>
                  <a:lnTo>
                    <a:pt x="12" y="12"/>
                  </a:lnTo>
                  <a:lnTo>
                    <a:pt x="7" y="26"/>
                  </a:lnTo>
                  <a:lnTo>
                    <a:pt x="2" y="41"/>
                  </a:lnTo>
                  <a:lnTo>
                    <a:pt x="0" y="43"/>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16" name="Freeform 44"/>
            <p:cNvSpPr>
              <a:spLocks/>
            </p:cNvSpPr>
            <p:nvPr/>
          </p:nvSpPr>
          <p:spPr bwMode="auto">
            <a:xfrm>
              <a:off x="2452" y="3714"/>
              <a:ext cx="31" cy="52"/>
            </a:xfrm>
            <a:custGeom>
              <a:avLst/>
              <a:gdLst/>
              <a:ahLst/>
              <a:cxnLst>
                <a:cxn ang="0">
                  <a:pos x="31" y="52"/>
                </a:cxn>
                <a:cxn ang="0">
                  <a:pos x="31" y="49"/>
                </a:cxn>
                <a:cxn ang="0">
                  <a:pos x="29" y="43"/>
                </a:cxn>
                <a:cxn ang="0">
                  <a:pos x="27" y="36"/>
                </a:cxn>
                <a:cxn ang="0">
                  <a:pos x="24" y="31"/>
                </a:cxn>
                <a:cxn ang="0">
                  <a:pos x="18" y="20"/>
                </a:cxn>
                <a:cxn ang="0">
                  <a:pos x="17" y="16"/>
                </a:cxn>
                <a:cxn ang="0">
                  <a:pos x="14" y="14"/>
                </a:cxn>
                <a:cxn ang="0">
                  <a:pos x="13" y="10"/>
                </a:cxn>
                <a:cxn ang="0">
                  <a:pos x="13" y="8"/>
                </a:cxn>
                <a:cxn ang="0">
                  <a:pos x="9" y="6"/>
                </a:cxn>
                <a:cxn ang="0">
                  <a:pos x="5" y="3"/>
                </a:cxn>
                <a:cxn ang="0">
                  <a:pos x="0" y="1"/>
                </a:cxn>
                <a:cxn ang="0">
                  <a:pos x="0" y="0"/>
                </a:cxn>
              </a:cxnLst>
              <a:rect l="0" t="0" r="r" b="b"/>
              <a:pathLst>
                <a:path w="31" h="52">
                  <a:moveTo>
                    <a:pt x="31" y="52"/>
                  </a:moveTo>
                  <a:lnTo>
                    <a:pt x="31" y="49"/>
                  </a:lnTo>
                  <a:lnTo>
                    <a:pt x="29" y="43"/>
                  </a:lnTo>
                  <a:lnTo>
                    <a:pt x="27" y="36"/>
                  </a:lnTo>
                  <a:lnTo>
                    <a:pt x="24" y="31"/>
                  </a:lnTo>
                  <a:lnTo>
                    <a:pt x="18" y="20"/>
                  </a:lnTo>
                  <a:lnTo>
                    <a:pt x="17" y="16"/>
                  </a:lnTo>
                  <a:lnTo>
                    <a:pt x="14" y="14"/>
                  </a:lnTo>
                  <a:lnTo>
                    <a:pt x="13" y="10"/>
                  </a:lnTo>
                  <a:lnTo>
                    <a:pt x="13" y="8"/>
                  </a:lnTo>
                  <a:lnTo>
                    <a:pt x="9" y="6"/>
                  </a:lnTo>
                  <a:lnTo>
                    <a:pt x="5" y="3"/>
                  </a:lnTo>
                  <a:lnTo>
                    <a:pt x="0" y="1"/>
                  </a:lnTo>
                  <a:lnTo>
                    <a:pt x="0" y="0"/>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17" name="Freeform 45"/>
            <p:cNvSpPr>
              <a:spLocks/>
            </p:cNvSpPr>
            <p:nvPr/>
          </p:nvSpPr>
          <p:spPr bwMode="auto">
            <a:xfrm>
              <a:off x="2397" y="2983"/>
              <a:ext cx="97" cy="135"/>
            </a:xfrm>
            <a:custGeom>
              <a:avLst/>
              <a:gdLst/>
              <a:ahLst/>
              <a:cxnLst>
                <a:cxn ang="0">
                  <a:pos x="2" y="0"/>
                </a:cxn>
                <a:cxn ang="0">
                  <a:pos x="2" y="5"/>
                </a:cxn>
                <a:cxn ang="0">
                  <a:pos x="3" y="18"/>
                </a:cxn>
                <a:cxn ang="0">
                  <a:pos x="6" y="51"/>
                </a:cxn>
                <a:cxn ang="0">
                  <a:pos x="9" y="79"/>
                </a:cxn>
                <a:cxn ang="0">
                  <a:pos x="12" y="82"/>
                </a:cxn>
                <a:cxn ang="0">
                  <a:pos x="14" y="90"/>
                </a:cxn>
                <a:cxn ang="0">
                  <a:pos x="20" y="104"/>
                </a:cxn>
                <a:cxn ang="0">
                  <a:pos x="26" y="117"/>
                </a:cxn>
                <a:cxn ang="0">
                  <a:pos x="35" y="127"/>
                </a:cxn>
                <a:cxn ang="0">
                  <a:pos x="45" y="133"/>
                </a:cxn>
                <a:cxn ang="0">
                  <a:pos x="58" y="135"/>
                </a:cxn>
                <a:cxn ang="0">
                  <a:pos x="67" y="132"/>
                </a:cxn>
                <a:cxn ang="0">
                  <a:pos x="70" y="131"/>
                </a:cxn>
                <a:cxn ang="0">
                  <a:pos x="78" y="126"/>
                </a:cxn>
                <a:cxn ang="0">
                  <a:pos x="84" y="119"/>
                </a:cxn>
                <a:cxn ang="0">
                  <a:pos x="90" y="112"/>
                </a:cxn>
                <a:cxn ang="0">
                  <a:pos x="93" y="103"/>
                </a:cxn>
                <a:cxn ang="0">
                  <a:pos x="96" y="94"/>
                </a:cxn>
                <a:cxn ang="0">
                  <a:pos x="97" y="89"/>
                </a:cxn>
                <a:cxn ang="0">
                  <a:pos x="91" y="93"/>
                </a:cxn>
                <a:cxn ang="0">
                  <a:pos x="81" y="96"/>
                </a:cxn>
                <a:cxn ang="0">
                  <a:pos x="70" y="99"/>
                </a:cxn>
                <a:cxn ang="0">
                  <a:pos x="59" y="99"/>
                </a:cxn>
                <a:cxn ang="0">
                  <a:pos x="49" y="96"/>
                </a:cxn>
                <a:cxn ang="0">
                  <a:pos x="40" y="90"/>
                </a:cxn>
                <a:cxn ang="0">
                  <a:pos x="36" y="86"/>
                </a:cxn>
                <a:cxn ang="0">
                  <a:pos x="34" y="85"/>
                </a:cxn>
                <a:cxn ang="0">
                  <a:pos x="31" y="81"/>
                </a:cxn>
                <a:cxn ang="0">
                  <a:pos x="28" y="76"/>
                </a:cxn>
                <a:cxn ang="0">
                  <a:pos x="27" y="68"/>
                </a:cxn>
                <a:cxn ang="0">
                  <a:pos x="28" y="65"/>
                </a:cxn>
                <a:cxn ang="0">
                  <a:pos x="23" y="56"/>
                </a:cxn>
                <a:cxn ang="0">
                  <a:pos x="11" y="25"/>
                </a:cxn>
                <a:cxn ang="0">
                  <a:pos x="2" y="2"/>
                </a:cxn>
                <a:cxn ang="0">
                  <a:pos x="2" y="0"/>
                </a:cxn>
                <a:cxn ang="0">
                  <a:pos x="0" y="0"/>
                </a:cxn>
                <a:cxn ang="0">
                  <a:pos x="2" y="0"/>
                </a:cxn>
                <a:cxn ang="0">
                  <a:pos x="0" y="0"/>
                </a:cxn>
                <a:cxn ang="0">
                  <a:pos x="2" y="0"/>
                </a:cxn>
                <a:cxn ang="0">
                  <a:pos x="2" y="0"/>
                </a:cxn>
              </a:cxnLst>
              <a:rect l="0" t="0" r="r" b="b"/>
              <a:pathLst>
                <a:path w="97" h="135">
                  <a:moveTo>
                    <a:pt x="2" y="0"/>
                  </a:moveTo>
                  <a:lnTo>
                    <a:pt x="2" y="5"/>
                  </a:lnTo>
                  <a:lnTo>
                    <a:pt x="3" y="18"/>
                  </a:lnTo>
                  <a:lnTo>
                    <a:pt x="6" y="51"/>
                  </a:lnTo>
                  <a:lnTo>
                    <a:pt x="9" y="79"/>
                  </a:lnTo>
                  <a:lnTo>
                    <a:pt x="12" y="82"/>
                  </a:lnTo>
                  <a:lnTo>
                    <a:pt x="14" y="90"/>
                  </a:lnTo>
                  <a:lnTo>
                    <a:pt x="20" y="104"/>
                  </a:lnTo>
                  <a:lnTo>
                    <a:pt x="26" y="117"/>
                  </a:lnTo>
                  <a:lnTo>
                    <a:pt x="35" y="127"/>
                  </a:lnTo>
                  <a:lnTo>
                    <a:pt x="45" y="133"/>
                  </a:lnTo>
                  <a:lnTo>
                    <a:pt x="58" y="135"/>
                  </a:lnTo>
                  <a:lnTo>
                    <a:pt x="67" y="132"/>
                  </a:lnTo>
                  <a:lnTo>
                    <a:pt x="70" y="131"/>
                  </a:lnTo>
                  <a:lnTo>
                    <a:pt x="78" y="126"/>
                  </a:lnTo>
                  <a:lnTo>
                    <a:pt x="84" y="119"/>
                  </a:lnTo>
                  <a:lnTo>
                    <a:pt x="90" y="112"/>
                  </a:lnTo>
                  <a:lnTo>
                    <a:pt x="93" y="103"/>
                  </a:lnTo>
                  <a:lnTo>
                    <a:pt x="96" y="94"/>
                  </a:lnTo>
                  <a:lnTo>
                    <a:pt x="97" y="89"/>
                  </a:lnTo>
                  <a:lnTo>
                    <a:pt x="91" y="93"/>
                  </a:lnTo>
                  <a:lnTo>
                    <a:pt x="81" y="96"/>
                  </a:lnTo>
                  <a:lnTo>
                    <a:pt x="70" y="99"/>
                  </a:lnTo>
                  <a:lnTo>
                    <a:pt x="59" y="99"/>
                  </a:lnTo>
                  <a:lnTo>
                    <a:pt x="49" y="96"/>
                  </a:lnTo>
                  <a:lnTo>
                    <a:pt x="40" y="90"/>
                  </a:lnTo>
                  <a:lnTo>
                    <a:pt x="36" y="86"/>
                  </a:lnTo>
                  <a:lnTo>
                    <a:pt x="34" y="85"/>
                  </a:lnTo>
                  <a:lnTo>
                    <a:pt x="31" y="81"/>
                  </a:lnTo>
                  <a:lnTo>
                    <a:pt x="28" y="76"/>
                  </a:lnTo>
                  <a:lnTo>
                    <a:pt x="27" y="68"/>
                  </a:lnTo>
                  <a:lnTo>
                    <a:pt x="28" y="65"/>
                  </a:lnTo>
                  <a:lnTo>
                    <a:pt x="23" y="56"/>
                  </a:lnTo>
                  <a:lnTo>
                    <a:pt x="11" y="25"/>
                  </a:lnTo>
                  <a:lnTo>
                    <a:pt x="2" y="2"/>
                  </a:lnTo>
                  <a:lnTo>
                    <a:pt x="2" y="0"/>
                  </a:lnTo>
                  <a:lnTo>
                    <a:pt x="0" y="0"/>
                  </a:lnTo>
                  <a:lnTo>
                    <a:pt x="2" y="0"/>
                  </a:lnTo>
                  <a:lnTo>
                    <a:pt x="0" y="0"/>
                  </a:lnTo>
                  <a:lnTo>
                    <a:pt x="2" y="0"/>
                  </a:lnTo>
                  <a:lnTo>
                    <a:pt x="2" y="0"/>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18" name="Freeform 46"/>
            <p:cNvSpPr>
              <a:spLocks/>
            </p:cNvSpPr>
            <p:nvPr/>
          </p:nvSpPr>
          <p:spPr bwMode="auto">
            <a:xfrm>
              <a:off x="2399" y="2983"/>
              <a:ext cx="95" cy="135"/>
            </a:xfrm>
            <a:custGeom>
              <a:avLst/>
              <a:gdLst/>
              <a:ahLst/>
              <a:cxnLst>
                <a:cxn ang="0">
                  <a:pos x="0" y="0"/>
                </a:cxn>
                <a:cxn ang="0">
                  <a:pos x="0" y="5"/>
                </a:cxn>
                <a:cxn ang="0">
                  <a:pos x="1" y="18"/>
                </a:cxn>
                <a:cxn ang="0">
                  <a:pos x="4" y="51"/>
                </a:cxn>
                <a:cxn ang="0">
                  <a:pos x="7" y="79"/>
                </a:cxn>
                <a:cxn ang="0">
                  <a:pos x="10" y="82"/>
                </a:cxn>
                <a:cxn ang="0">
                  <a:pos x="12" y="90"/>
                </a:cxn>
                <a:cxn ang="0">
                  <a:pos x="18" y="104"/>
                </a:cxn>
                <a:cxn ang="0">
                  <a:pos x="24" y="117"/>
                </a:cxn>
                <a:cxn ang="0">
                  <a:pos x="33" y="127"/>
                </a:cxn>
                <a:cxn ang="0">
                  <a:pos x="43" y="133"/>
                </a:cxn>
                <a:cxn ang="0">
                  <a:pos x="56" y="135"/>
                </a:cxn>
                <a:cxn ang="0">
                  <a:pos x="65" y="132"/>
                </a:cxn>
                <a:cxn ang="0">
                  <a:pos x="68" y="131"/>
                </a:cxn>
                <a:cxn ang="0">
                  <a:pos x="76" y="126"/>
                </a:cxn>
                <a:cxn ang="0">
                  <a:pos x="82" y="119"/>
                </a:cxn>
                <a:cxn ang="0">
                  <a:pos x="88" y="112"/>
                </a:cxn>
                <a:cxn ang="0">
                  <a:pos x="91" y="103"/>
                </a:cxn>
                <a:cxn ang="0">
                  <a:pos x="94" y="94"/>
                </a:cxn>
                <a:cxn ang="0">
                  <a:pos x="95" y="89"/>
                </a:cxn>
                <a:cxn ang="0">
                  <a:pos x="89" y="93"/>
                </a:cxn>
                <a:cxn ang="0">
                  <a:pos x="79" y="96"/>
                </a:cxn>
                <a:cxn ang="0">
                  <a:pos x="68" y="99"/>
                </a:cxn>
                <a:cxn ang="0">
                  <a:pos x="57" y="99"/>
                </a:cxn>
                <a:cxn ang="0">
                  <a:pos x="47" y="96"/>
                </a:cxn>
                <a:cxn ang="0">
                  <a:pos x="38" y="90"/>
                </a:cxn>
                <a:cxn ang="0">
                  <a:pos x="34" y="86"/>
                </a:cxn>
                <a:cxn ang="0">
                  <a:pos x="32" y="85"/>
                </a:cxn>
                <a:cxn ang="0">
                  <a:pos x="29" y="81"/>
                </a:cxn>
                <a:cxn ang="0">
                  <a:pos x="26" y="76"/>
                </a:cxn>
                <a:cxn ang="0">
                  <a:pos x="25" y="68"/>
                </a:cxn>
                <a:cxn ang="0">
                  <a:pos x="26" y="65"/>
                </a:cxn>
              </a:cxnLst>
              <a:rect l="0" t="0" r="r" b="b"/>
              <a:pathLst>
                <a:path w="95" h="135">
                  <a:moveTo>
                    <a:pt x="0" y="0"/>
                  </a:moveTo>
                  <a:lnTo>
                    <a:pt x="0" y="5"/>
                  </a:lnTo>
                  <a:lnTo>
                    <a:pt x="1" y="18"/>
                  </a:lnTo>
                  <a:lnTo>
                    <a:pt x="4" y="51"/>
                  </a:lnTo>
                  <a:lnTo>
                    <a:pt x="7" y="79"/>
                  </a:lnTo>
                  <a:lnTo>
                    <a:pt x="10" y="82"/>
                  </a:lnTo>
                  <a:lnTo>
                    <a:pt x="12" y="90"/>
                  </a:lnTo>
                  <a:lnTo>
                    <a:pt x="18" y="104"/>
                  </a:lnTo>
                  <a:lnTo>
                    <a:pt x="24" y="117"/>
                  </a:lnTo>
                  <a:lnTo>
                    <a:pt x="33" y="127"/>
                  </a:lnTo>
                  <a:lnTo>
                    <a:pt x="43" y="133"/>
                  </a:lnTo>
                  <a:lnTo>
                    <a:pt x="56" y="135"/>
                  </a:lnTo>
                  <a:lnTo>
                    <a:pt x="65" y="132"/>
                  </a:lnTo>
                  <a:lnTo>
                    <a:pt x="68" y="131"/>
                  </a:lnTo>
                  <a:lnTo>
                    <a:pt x="76" y="126"/>
                  </a:lnTo>
                  <a:lnTo>
                    <a:pt x="82" y="119"/>
                  </a:lnTo>
                  <a:lnTo>
                    <a:pt x="88" y="112"/>
                  </a:lnTo>
                  <a:lnTo>
                    <a:pt x="91" y="103"/>
                  </a:lnTo>
                  <a:lnTo>
                    <a:pt x="94" y="94"/>
                  </a:lnTo>
                  <a:lnTo>
                    <a:pt x="95" y="89"/>
                  </a:lnTo>
                  <a:lnTo>
                    <a:pt x="89" y="93"/>
                  </a:lnTo>
                  <a:lnTo>
                    <a:pt x="79" y="96"/>
                  </a:lnTo>
                  <a:lnTo>
                    <a:pt x="68" y="99"/>
                  </a:lnTo>
                  <a:lnTo>
                    <a:pt x="57" y="99"/>
                  </a:lnTo>
                  <a:lnTo>
                    <a:pt x="47" y="96"/>
                  </a:lnTo>
                  <a:lnTo>
                    <a:pt x="38" y="90"/>
                  </a:lnTo>
                  <a:lnTo>
                    <a:pt x="34" y="86"/>
                  </a:lnTo>
                  <a:lnTo>
                    <a:pt x="32" y="85"/>
                  </a:lnTo>
                  <a:lnTo>
                    <a:pt x="29" y="81"/>
                  </a:lnTo>
                  <a:lnTo>
                    <a:pt x="26" y="76"/>
                  </a:lnTo>
                  <a:lnTo>
                    <a:pt x="25" y="68"/>
                  </a:lnTo>
                  <a:lnTo>
                    <a:pt x="26" y="65"/>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19" name="Freeform 47"/>
            <p:cNvSpPr>
              <a:spLocks/>
            </p:cNvSpPr>
            <p:nvPr/>
          </p:nvSpPr>
          <p:spPr bwMode="auto">
            <a:xfrm>
              <a:off x="2334" y="2533"/>
              <a:ext cx="328" cy="1469"/>
            </a:xfrm>
            <a:custGeom>
              <a:avLst/>
              <a:gdLst/>
              <a:ahLst/>
              <a:cxnLst>
                <a:cxn ang="0">
                  <a:pos x="5" y="11"/>
                </a:cxn>
                <a:cxn ang="0">
                  <a:pos x="6" y="66"/>
                </a:cxn>
                <a:cxn ang="0">
                  <a:pos x="5" y="140"/>
                </a:cxn>
                <a:cxn ang="0">
                  <a:pos x="0" y="203"/>
                </a:cxn>
                <a:cxn ang="0">
                  <a:pos x="1" y="294"/>
                </a:cxn>
                <a:cxn ang="0">
                  <a:pos x="6" y="348"/>
                </a:cxn>
                <a:cxn ang="0">
                  <a:pos x="19" y="485"/>
                </a:cxn>
                <a:cxn ang="0">
                  <a:pos x="20" y="522"/>
                </a:cxn>
                <a:cxn ang="0">
                  <a:pos x="13" y="590"/>
                </a:cxn>
                <a:cxn ang="0">
                  <a:pos x="25" y="895"/>
                </a:cxn>
                <a:cxn ang="0">
                  <a:pos x="32" y="962"/>
                </a:cxn>
                <a:cxn ang="0">
                  <a:pos x="39" y="1075"/>
                </a:cxn>
                <a:cxn ang="0">
                  <a:pos x="24" y="1162"/>
                </a:cxn>
                <a:cxn ang="0">
                  <a:pos x="18" y="1211"/>
                </a:cxn>
                <a:cxn ang="0">
                  <a:pos x="16" y="1248"/>
                </a:cxn>
                <a:cxn ang="0">
                  <a:pos x="21" y="1259"/>
                </a:cxn>
                <a:cxn ang="0">
                  <a:pos x="20" y="1281"/>
                </a:cxn>
                <a:cxn ang="0">
                  <a:pos x="14" y="1314"/>
                </a:cxn>
                <a:cxn ang="0">
                  <a:pos x="18" y="1348"/>
                </a:cxn>
                <a:cxn ang="0">
                  <a:pos x="29" y="1375"/>
                </a:cxn>
                <a:cxn ang="0">
                  <a:pos x="28" y="1413"/>
                </a:cxn>
                <a:cxn ang="0">
                  <a:pos x="38" y="1439"/>
                </a:cxn>
                <a:cxn ang="0">
                  <a:pos x="71" y="1465"/>
                </a:cxn>
                <a:cxn ang="0">
                  <a:pos x="99" y="1465"/>
                </a:cxn>
                <a:cxn ang="0">
                  <a:pos x="116" y="1453"/>
                </a:cxn>
                <a:cxn ang="0">
                  <a:pos x="145" y="1464"/>
                </a:cxn>
                <a:cxn ang="0">
                  <a:pos x="165" y="1455"/>
                </a:cxn>
                <a:cxn ang="0">
                  <a:pos x="167" y="1456"/>
                </a:cxn>
                <a:cxn ang="0">
                  <a:pos x="172" y="1463"/>
                </a:cxn>
                <a:cxn ang="0">
                  <a:pos x="183" y="1465"/>
                </a:cxn>
                <a:cxn ang="0">
                  <a:pos x="195" y="1461"/>
                </a:cxn>
                <a:cxn ang="0">
                  <a:pos x="201" y="1453"/>
                </a:cxn>
                <a:cxn ang="0">
                  <a:pos x="201" y="1444"/>
                </a:cxn>
                <a:cxn ang="0">
                  <a:pos x="208" y="1447"/>
                </a:cxn>
                <a:cxn ang="0">
                  <a:pos x="219" y="1445"/>
                </a:cxn>
                <a:cxn ang="0">
                  <a:pos x="222" y="1440"/>
                </a:cxn>
                <a:cxn ang="0">
                  <a:pos x="226" y="1427"/>
                </a:cxn>
                <a:cxn ang="0">
                  <a:pos x="231" y="1420"/>
                </a:cxn>
                <a:cxn ang="0">
                  <a:pos x="234" y="1409"/>
                </a:cxn>
                <a:cxn ang="0">
                  <a:pos x="222" y="1390"/>
                </a:cxn>
                <a:cxn ang="0">
                  <a:pos x="151" y="1247"/>
                </a:cxn>
                <a:cxn ang="0">
                  <a:pos x="151" y="1229"/>
                </a:cxn>
                <a:cxn ang="0">
                  <a:pos x="159" y="1172"/>
                </a:cxn>
                <a:cxn ang="0">
                  <a:pos x="154" y="1102"/>
                </a:cxn>
                <a:cxn ang="0">
                  <a:pos x="186" y="1018"/>
                </a:cxn>
                <a:cxn ang="0">
                  <a:pos x="211" y="939"/>
                </a:cxn>
                <a:cxn ang="0">
                  <a:pos x="256" y="801"/>
                </a:cxn>
                <a:cxn ang="0">
                  <a:pos x="278" y="549"/>
                </a:cxn>
                <a:cxn ang="0">
                  <a:pos x="262" y="343"/>
                </a:cxn>
                <a:cxn ang="0">
                  <a:pos x="295" y="123"/>
                </a:cxn>
                <a:cxn ang="0">
                  <a:pos x="305" y="85"/>
                </a:cxn>
                <a:cxn ang="0">
                  <a:pos x="328" y="0"/>
                </a:cxn>
              </a:cxnLst>
              <a:rect l="0" t="0" r="r" b="b"/>
              <a:pathLst>
                <a:path w="328" h="1469">
                  <a:moveTo>
                    <a:pt x="5" y="1"/>
                  </a:moveTo>
                  <a:lnTo>
                    <a:pt x="5" y="4"/>
                  </a:lnTo>
                  <a:lnTo>
                    <a:pt x="5" y="11"/>
                  </a:lnTo>
                  <a:lnTo>
                    <a:pt x="5" y="42"/>
                  </a:lnTo>
                  <a:lnTo>
                    <a:pt x="5" y="65"/>
                  </a:lnTo>
                  <a:lnTo>
                    <a:pt x="6" y="66"/>
                  </a:lnTo>
                  <a:lnTo>
                    <a:pt x="6" y="77"/>
                  </a:lnTo>
                  <a:lnTo>
                    <a:pt x="6" y="98"/>
                  </a:lnTo>
                  <a:lnTo>
                    <a:pt x="5" y="140"/>
                  </a:lnTo>
                  <a:lnTo>
                    <a:pt x="1" y="183"/>
                  </a:lnTo>
                  <a:lnTo>
                    <a:pt x="1" y="193"/>
                  </a:lnTo>
                  <a:lnTo>
                    <a:pt x="0" y="203"/>
                  </a:lnTo>
                  <a:lnTo>
                    <a:pt x="0" y="221"/>
                  </a:lnTo>
                  <a:lnTo>
                    <a:pt x="0" y="258"/>
                  </a:lnTo>
                  <a:lnTo>
                    <a:pt x="1" y="294"/>
                  </a:lnTo>
                  <a:lnTo>
                    <a:pt x="2" y="301"/>
                  </a:lnTo>
                  <a:lnTo>
                    <a:pt x="2" y="318"/>
                  </a:lnTo>
                  <a:lnTo>
                    <a:pt x="6" y="348"/>
                  </a:lnTo>
                  <a:lnTo>
                    <a:pt x="13" y="410"/>
                  </a:lnTo>
                  <a:lnTo>
                    <a:pt x="18" y="471"/>
                  </a:lnTo>
                  <a:lnTo>
                    <a:pt x="19" y="485"/>
                  </a:lnTo>
                  <a:lnTo>
                    <a:pt x="19" y="492"/>
                  </a:lnTo>
                  <a:lnTo>
                    <a:pt x="19" y="502"/>
                  </a:lnTo>
                  <a:lnTo>
                    <a:pt x="20" y="522"/>
                  </a:lnTo>
                  <a:lnTo>
                    <a:pt x="19" y="544"/>
                  </a:lnTo>
                  <a:lnTo>
                    <a:pt x="19" y="549"/>
                  </a:lnTo>
                  <a:lnTo>
                    <a:pt x="13" y="590"/>
                  </a:lnTo>
                  <a:lnTo>
                    <a:pt x="7" y="662"/>
                  </a:lnTo>
                  <a:lnTo>
                    <a:pt x="13" y="782"/>
                  </a:lnTo>
                  <a:lnTo>
                    <a:pt x="25" y="895"/>
                  </a:lnTo>
                  <a:lnTo>
                    <a:pt x="29" y="924"/>
                  </a:lnTo>
                  <a:lnTo>
                    <a:pt x="29" y="937"/>
                  </a:lnTo>
                  <a:lnTo>
                    <a:pt x="32" y="962"/>
                  </a:lnTo>
                  <a:lnTo>
                    <a:pt x="35" y="1013"/>
                  </a:lnTo>
                  <a:lnTo>
                    <a:pt x="38" y="1064"/>
                  </a:lnTo>
                  <a:lnTo>
                    <a:pt x="39" y="1075"/>
                  </a:lnTo>
                  <a:lnTo>
                    <a:pt x="39" y="1092"/>
                  </a:lnTo>
                  <a:lnTo>
                    <a:pt x="35" y="1120"/>
                  </a:lnTo>
                  <a:lnTo>
                    <a:pt x="24" y="1162"/>
                  </a:lnTo>
                  <a:lnTo>
                    <a:pt x="16" y="1198"/>
                  </a:lnTo>
                  <a:lnTo>
                    <a:pt x="18" y="1207"/>
                  </a:lnTo>
                  <a:lnTo>
                    <a:pt x="18" y="1211"/>
                  </a:lnTo>
                  <a:lnTo>
                    <a:pt x="18" y="1217"/>
                  </a:lnTo>
                  <a:lnTo>
                    <a:pt x="16" y="1234"/>
                  </a:lnTo>
                  <a:lnTo>
                    <a:pt x="16" y="1248"/>
                  </a:lnTo>
                  <a:lnTo>
                    <a:pt x="18" y="1249"/>
                  </a:lnTo>
                  <a:lnTo>
                    <a:pt x="20" y="1254"/>
                  </a:lnTo>
                  <a:lnTo>
                    <a:pt x="21" y="1259"/>
                  </a:lnTo>
                  <a:lnTo>
                    <a:pt x="23" y="1264"/>
                  </a:lnTo>
                  <a:lnTo>
                    <a:pt x="21" y="1270"/>
                  </a:lnTo>
                  <a:lnTo>
                    <a:pt x="20" y="1281"/>
                  </a:lnTo>
                  <a:lnTo>
                    <a:pt x="16" y="1292"/>
                  </a:lnTo>
                  <a:lnTo>
                    <a:pt x="13" y="1314"/>
                  </a:lnTo>
                  <a:lnTo>
                    <a:pt x="14" y="1314"/>
                  </a:lnTo>
                  <a:lnTo>
                    <a:pt x="14" y="1319"/>
                  </a:lnTo>
                  <a:lnTo>
                    <a:pt x="15" y="1329"/>
                  </a:lnTo>
                  <a:lnTo>
                    <a:pt x="18" y="1348"/>
                  </a:lnTo>
                  <a:lnTo>
                    <a:pt x="25" y="1366"/>
                  </a:lnTo>
                  <a:lnTo>
                    <a:pt x="28" y="1370"/>
                  </a:lnTo>
                  <a:lnTo>
                    <a:pt x="29" y="1375"/>
                  </a:lnTo>
                  <a:lnTo>
                    <a:pt x="30" y="1384"/>
                  </a:lnTo>
                  <a:lnTo>
                    <a:pt x="29" y="1394"/>
                  </a:lnTo>
                  <a:lnTo>
                    <a:pt x="28" y="1413"/>
                  </a:lnTo>
                  <a:lnTo>
                    <a:pt x="32" y="1426"/>
                  </a:lnTo>
                  <a:lnTo>
                    <a:pt x="33" y="1431"/>
                  </a:lnTo>
                  <a:lnTo>
                    <a:pt x="38" y="1439"/>
                  </a:lnTo>
                  <a:lnTo>
                    <a:pt x="51" y="1454"/>
                  </a:lnTo>
                  <a:lnTo>
                    <a:pt x="66" y="1464"/>
                  </a:lnTo>
                  <a:lnTo>
                    <a:pt x="71" y="1465"/>
                  </a:lnTo>
                  <a:lnTo>
                    <a:pt x="83" y="1469"/>
                  </a:lnTo>
                  <a:lnTo>
                    <a:pt x="90" y="1468"/>
                  </a:lnTo>
                  <a:lnTo>
                    <a:pt x="99" y="1465"/>
                  </a:lnTo>
                  <a:lnTo>
                    <a:pt x="107" y="1461"/>
                  </a:lnTo>
                  <a:lnTo>
                    <a:pt x="113" y="1456"/>
                  </a:lnTo>
                  <a:lnTo>
                    <a:pt x="116" y="1453"/>
                  </a:lnTo>
                  <a:lnTo>
                    <a:pt x="119" y="1456"/>
                  </a:lnTo>
                  <a:lnTo>
                    <a:pt x="127" y="1460"/>
                  </a:lnTo>
                  <a:lnTo>
                    <a:pt x="145" y="1464"/>
                  </a:lnTo>
                  <a:lnTo>
                    <a:pt x="160" y="1460"/>
                  </a:lnTo>
                  <a:lnTo>
                    <a:pt x="165" y="1458"/>
                  </a:lnTo>
                  <a:lnTo>
                    <a:pt x="165" y="1455"/>
                  </a:lnTo>
                  <a:lnTo>
                    <a:pt x="165" y="1454"/>
                  </a:lnTo>
                  <a:lnTo>
                    <a:pt x="167" y="1453"/>
                  </a:lnTo>
                  <a:lnTo>
                    <a:pt x="167" y="1456"/>
                  </a:lnTo>
                  <a:lnTo>
                    <a:pt x="168" y="1459"/>
                  </a:lnTo>
                  <a:lnTo>
                    <a:pt x="170" y="1461"/>
                  </a:lnTo>
                  <a:lnTo>
                    <a:pt x="172" y="1463"/>
                  </a:lnTo>
                  <a:lnTo>
                    <a:pt x="174" y="1464"/>
                  </a:lnTo>
                  <a:lnTo>
                    <a:pt x="178" y="1465"/>
                  </a:lnTo>
                  <a:lnTo>
                    <a:pt x="183" y="1465"/>
                  </a:lnTo>
                  <a:lnTo>
                    <a:pt x="189" y="1464"/>
                  </a:lnTo>
                  <a:lnTo>
                    <a:pt x="193" y="1463"/>
                  </a:lnTo>
                  <a:lnTo>
                    <a:pt x="195" y="1461"/>
                  </a:lnTo>
                  <a:lnTo>
                    <a:pt x="198" y="1459"/>
                  </a:lnTo>
                  <a:lnTo>
                    <a:pt x="200" y="1456"/>
                  </a:lnTo>
                  <a:lnTo>
                    <a:pt x="201" y="1453"/>
                  </a:lnTo>
                  <a:lnTo>
                    <a:pt x="201" y="1450"/>
                  </a:lnTo>
                  <a:lnTo>
                    <a:pt x="201" y="1446"/>
                  </a:lnTo>
                  <a:lnTo>
                    <a:pt x="201" y="1444"/>
                  </a:lnTo>
                  <a:lnTo>
                    <a:pt x="202" y="1445"/>
                  </a:lnTo>
                  <a:lnTo>
                    <a:pt x="206" y="1447"/>
                  </a:lnTo>
                  <a:lnTo>
                    <a:pt x="208" y="1447"/>
                  </a:lnTo>
                  <a:lnTo>
                    <a:pt x="212" y="1447"/>
                  </a:lnTo>
                  <a:lnTo>
                    <a:pt x="216" y="1446"/>
                  </a:lnTo>
                  <a:lnTo>
                    <a:pt x="219" y="1445"/>
                  </a:lnTo>
                  <a:lnTo>
                    <a:pt x="221" y="1444"/>
                  </a:lnTo>
                  <a:lnTo>
                    <a:pt x="222" y="1442"/>
                  </a:lnTo>
                  <a:lnTo>
                    <a:pt x="222" y="1440"/>
                  </a:lnTo>
                  <a:lnTo>
                    <a:pt x="224" y="1437"/>
                  </a:lnTo>
                  <a:lnTo>
                    <a:pt x="224" y="1434"/>
                  </a:lnTo>
                  <a:lnTo>
                    <a:pt x="226" y="1427"/>
                  </a:lnTo>
                  <a:lnTo>
                    <a:pt x="229" y="1425"/>
                  </a:lnTo>
                  <a:lnTo>
                    <a:pt x="230" y="1423"/>
                  </a:lnTo>
                  <a:lnTo>
                    <a:pt x="231" y="1420"/>
                  </a:lnTo>
                  <a:lnTo>
                    <a:pt x="234" y="1416"/>
                  </a:lnTo>
                  <a:lnTo>
                    <a:pt x="234" y="1413"/>
                  </a:lnTo>
                  <a:lnTo>
                    <a:pt x="234" y="1409"/>
                  </a:lnTo>
                  <a:lnTo>
                    <a:pt x="231" y="1406"/>
                  </a:lnTo>
                  <a:lnTo>
                    <a:pt x="231" y="1403"/>
                  </a:lnTo>
                  <a:lnTo>
                    <a:pt x="222" y="1390"/>
                  </a:lnTo>
                  <a:lnTo>
                    <a:pt x="203" y="1364"/>
                  </a:lnTo>
                  <a:lnTo>
                    <a:pt x="169" y="1308"/>
                  </a:lnTo>
                  <a:lnTo>
                    <a:pt x="151" y="1247"/>
                  </a:lnTo>
                  <a:lnTo>
                    <a:pt x="151" y="1229"/>
                  </a:lnTo>
                  <a:lnTo>
                    <a:pt x="151" y="1230"/>
                  </a:lnTo>
                  <a:lnTo>
                    <a:pt x="151" y="1229"/>
                  </a:lnTo>
                  <a:lnTo>
                    <a:pt x="154" y="1219"/>
                  </a:lnTo>
                  <a:lnTo>
                    <a:pt x="159" y="1195"/>
                  </a:lnTo>
                  <a:lnTo>
                    <a:pt x="159" y="1172"/>
                  </a:lnTo>
                  <a:lnTo>
                    <a:pt x="155" y="1132"/>
                  </a:lnTo>
                  <a:lnTo>
                    <a:pt x="154" y="1112"/>
                  </a:lnTo>
                  <a:lnTo>
                    <a:pt x="154" y="1102"/>
                  </a:lnTo>
                  <a:lnTo>
                    <a:pt x="159" y="1079"/>
                  </a:lnTo>
                  <a:lnTo>
                    <a:pt x="167" y="1059"/>
                  </a:lnTo>
                  <a:lnTo>
                    <a:pt x="186" y="1018"/>
                  </a:lnTo>
                  <a:lnTo>
                    <a:pt x="198" y="986"/>
                  </a:lnTo>
                  <a:lnTo>
                    <a:pt x="202" y="971"/>
                  </a:lnTo>
                  <a:lnTo>
                    <a:pt x="211" y="939"/>
                  </a:lnTo>
                  <a:lnTo>
                    <a:pt x="229" y="878"/>
                  </a:lnTo>
                  <a:lnTo>
                    <a:pt x="249" y="817"/>
                  </a:lnTo>
                  <a:lnTo>
                    <a:pt x="256" y="801"/>
                  </a:lnTo>
                  <a:lnTo>
                    <a:pt x="267" y="766"/>
                  </a:lnTo>
                  <a:lnTo>
                    <a:pt x="280" y="694"/>
                  </a:lnTo>
                  <a:lnTo>
                    <a:pt x="278" y="549"/>
                  </a:lnTo>
                  <a:lnTo>
                    <a:pt x="264" y="402"/>
                  </a:lnTo>
                  <a:lnTo>
                    <a:pt x="263" y="365"/>
                  </a:lnTo>
                  <a:lnTo>
                    <a:pt x="262" y="343"/>
                  </a:lnTo>
                  <a:lnTo>
                    <a:pt x="263" y="299"/>
                  </a:lnTo>
                  <a:lnTo>
                    <a:pt x="276" y="210"/>
                  </a:lnTo>
                  <a:lnTo>
                    <a:pt x="295" y="123"/>
                  </a:lnTo>
                  <a:lnTo>
                    <a:pt x="301" y="100"/>
                  </a:lnTo>
                  <a:lnTo>
                    <a:pt x="301" y="99"/>
                  </a:lnTo>
                  <a:lnTo>
                    <a:pt x="305" y="85"/>
                  </a:lnTo>
                  <a:lnTo>
                    <a:pt x="318" y="38"/>
                  </a:lnTo>
                  <a:lnTo>
                    <a:pt x="327" y="2"/>
                  </a:lnTo>
                  <a:lnTo>
                    <a:pt x="328" y="0"/>
                  </a:lnTo>
                </a:path>
              </a:pathLst>
            </a:custGeom>
            <a:solidFill>
              <a:srgbClr val="99FF99"/>
            </a:solidFill>
            <a:ln w="15875">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20" name="Freeform 48"/>
            <p:cNvSpPr>
              <a:spLocks/>
            </p:cNvSpPr>
            <p:nvPr/>
          </p:nvSpPr>
          <p:spPr bwMode="auto">
            <a:xfrm>
              <a:off x="1832" y="597"/>
              <a:ext cx="980" cy="1940"/>
            </a:xfrm>
            <a:custGeom>
              <a:avLst/>
              <a:gdLst/>
              <a:ahLst/>
              <a:cxnLst>
                <a:cxn ang="0">
                  <a:pos x="973" y="801"/>
                </a:cxn>
                <a:cxn ang="0">
                  <a:pos x="975" y="629"/>
                </a:cxn>
                <a:cxn ang="0">
                  <a:pos x="969" y="410"/>
                </a:cxn>
                <a:cxn ang="0">
                  <a:pos x="895" y="274"/>
                </a:cxn>
                <a:cxn ang="0">
                  <a:pos x="826" y="248"/>
                </a:cxn>
                <a:cxn ang="0">
                  <a:pos x="718" y="227"/>
                </a:cxn>
                <a:cxn ang="0">
                  <a:pos x="624" y="160"/>
                </a:cxn>
                <a:cxn ang="0">
                  <a:pos x="609" y="115"/>
                </a:cxn>
                <a:cxn ang="0">
                  <a:pos x="614" y="0"/>
                </a:cxn>
                <a:cxn ang="0">
                  <a:pos x="456" y="7"/>
                </a:cxn>
                <a:cxn ang="0">
                  <a:pos x="362" y="23"/>
                </a:cxn>
                <a:cxn ang="0">
                  <a:pos x="366" y="148"/>
                </a:cxn>
                <a:cxn ang="0">
                  <a:pos x="341" y="188"/>
                </a:cxn>
                <a:cxn ang="0">
                  <a:pos x="252" y="241"/>
                </a:cxn>
                <a:cxn ang="0">
                  <a:pos x="182" y="255"/>
                </a:cxn>
                <a:cxn ang="0">
                  <a:pos x="63" y="305"/>
                </a:cxn>
                <a:cxn ang="0">
                  <a:pos x="4" y="479"/>
                </a:cxn>
                <a:cxn ang="0">
                  <a:pos x="6" y="659"/>
                </a:cxn>
                <a:cxn ang="0">
                  <a:pos x="3" y="851"/>
                </a:cxn>
                <a:cxn ang="0">
                  <a:pos x="27" y="875"/>
                </a:cxn>
                <a:cxn ang="0">
                  <a:pos x="179" y="896"/>
                </a:cxn>
                <a:cxn ang="0">
                  <a:pos x="194" y="830"/>
                </a:cxn>
                <a:cxn ang="0">
                  <a:pos x="196" y="810"/>
                </a:cxn>
                <a:cxn ang="0">
                  <a:pos x="200" y="1086"/>
                </a:cxn>
                <a:cxn ang="0">
                  <a:pos x="168" y="1149"/>
                </a:cxn>
                <a:cxn ang="0">
                  <a:pos x="116" y="1261"/>
                </a:cxn>
                <a:cxn ang="0">
                  <a:pos x="104" y="1312"/>
                </a:cxn>
                <a:cxn ang="0">
                  <a:pos x="90" y="1452"/>
                </a:cxn>
                <a:cxn ang="0">
                  <a:pos x="137" y="1860"/>
                </a:cxn>
                <a:cxn ang="0">
                  <a:pos x="151" y="1905"/>
                </a:cxn>
                <a:cxn ang="0">
                  <a:pos x="168" y="1940"/>
                </a:cxn>
                <a:cxn ang="0">
                  <a:pos x="480" y="1940"/>
                </a:cxn>
                <a:cxn ang="0">
                  <a:pos x="487" y="1917"/>
                </a:cxn>
                <a:cxn ang="0">
                  <a:pos x="487" y="1863"/>
                </a:cxn>
                <a:cxn ang="0">
                  <a:pos x="485" y="1796"/>
                </a:cxn>
                <a:cxn ang="0">
                  <a:pos x="485" y="1778"/>
                </a:cxn>
                <a:cxn ang="0">
                  <a:pos x="487" y="1767"/>
                </a:cxn>
                <a:cxn ang="0">
                  <a:pos x="494" y="1691"/>
                </a:cxn>
                <a:cxn ang="0">
                  <a:pos x="494" y="1720"/>
                </a:cxn>
                <a:cxn ang="0">
                  <a:pos x="506" y="1850"/>
                </a:cxn>
                <a:cxn ang="0">
                  <a:pos x="506" y="1905"/>
                </a:cxn>
                <a:cxn ang="0">
                  <a:pos x="512" y="1937"/>
                </a:cxn>
                <a:cxn ang="0">
                  <a:pos x="824" y="1937"/>
                </a:cxn>
                <a:cxn ang="0">
                  <a:pos x="830" y="1935"/>
                </a:cxn>
                <a:cxn ang="0">
                  <a:pos x="834" y="1924"/>
                </a:cxn>
                <a:cxn ang="0">
                  <a:pos x="845" y="1877"/>
                </a:cxn>
                <a:cxn ang="0">
                  <a:pos x="875" y="1794"/>
                </a:cxn>
                <a:cxn ang="0">
                  <a:pos x="876" y="1424"/>
                </a:cxn>
                <a:cxn ang="0">
                  <a:pos x="847" y="1253"/>
                </a:cxn>
                <a:cxn ang="0">
                  <a:pos x="835" y="1206"/>
                </a:cxn>
                <a:cxn ang="0">
                  <a:pos x="782" y="1098"/>
                </a:cxn>
                <a:cxn ang="0">
                  <a:pos x="765" y="971"/>
                </a:cxn>
                <a:cxn ang="0">
                  <a:pos x="783" y="778"/>
                </a:cxn>
                <a:cxn ang="0">
                  <a:pos x="784" y="784"/>
                </a:cxn>
                <a:cxn ang="0">
                  <a:pos x="789" y="838"/>
                </a:cxn>
                <a:cxn ang="0">
                  <a:pos x="802" y="877"/>
                </a:cxn>
                <a:cxn ang="0">
                  <a:pos x="976" y="858"/>
                </a:cxn>
                <a:cxn ang="0">
                  <a:pos x="980" y="857"/>
                </a:cxn>
                <a:cxn ang="0">
                  <a:pos x="980" y="857"/>
                </a:cxn>
              </a:cxnLst>
              <a:rect l="0" t="0" r="r" b="b"/>
              <a:pathLst>
                <a:path w="980" h="1940">
                  <a:moveTo>
                    <a:pt x="980" y="857"/>
                  </a:moveTo>
                  <a:lnTo>
                    <a:pt x="976" y="839"/>
                  </a:lnTo>
                  <a:lnTo>
                    <a:pt x="973" y="801"/>
                  </a:lnTo>
                  <a:lnTo>
                    <a:pt x="971" y="725"/>
                  </a:lnTo>
                  <a:lnTo>
                    <a:pt x="974" y="648"/>
                  </a:lnTo>
                  <a:lnTo>
                    <a:pt x="975" y="629"/>
                  </a:lnTo>
                  <a:lnTo>
                    <a:pt x="975" y="599"/>
                  </a:lnTo>
                  <a:lnTo>
                    <a:pt x="976" y="535"/>
                  </a:lnTo>
                  <a:lnTo>
                    <a:pt x="969" y="410"/>
                  </a:lnTo>
                  <a:lnTo>
                    <a:pt x="951" y="351"/>
                  </a:lnTo>
                  <a:lnTo>
                    <a:pt x="918" y="298"/>
                  </a:lnTo>
                  <a:lnTo>
                    <a:pt x="895" y="274"/>
                  </a:lnTo>
                  <a:lnTo>
                    <a:pt x="882" y="266"/>
                  </a:lnTo>
                  <a:lnTo>
                    <a:pt x="856" y="255"/>
                  </a:lnTo>
                  <a:lnTo>
                    <a:pt x="826" y="248"/>
                  </a:lnTo>
                  <a:lnTo>
                    <a:pt x="769" y="242"/>
                  </a:lnTo>
                  <a:lnTo>
                    <a:pt x="728" y="230"/>
                  </a:lnTo>
                  <a:lnTo>
                    <a:pt x="718" y="227"/>
                  </a:lnTo>
                  <a:lnTo>
                    <a:pt x="697" y="218"/>
                  </a:lnTo>
                  <a:lnTo>
                    <a:pt x="656" y="194"/>
                  </a:lnTo>
                  <a:lnTo>
                    <a:pt x="624" y="160"/>
                  </a:lnTo>
                  <a:lnTo>
                    <a:pt x="619" y="149"/>
                  </a:lnTo>
                  <a:lnTo>
                    <a:pt x="614" y="138"/>
                  </a:lnTo>
                  <a:lnTo>
                    <a:pt x="609" y="115"/>
                  </a:lnTo>
                  <a:lnTo>
                    <a:pt x="607" y="89"/>
                  </a:lnTo>
                  <a:lnTo>
                    <a:pt x="610" y="40"/>
                  </a:lnTo>
                  <a:lnTo>
                    <a:pt x="614" y="0"/>
                  </a:lnTo>
                  <a:lnTo>
                    <a:pt x="609" y="2"/>
                  </a:lnTo>
                  <a:lnTo>
                    <a:pt x="574" y="3"/>
                  </a:lnTo>
                  <a:lnTo>
                    <a:pt x="456" y="7"/>
                  </a:lnTo>
                  <a:lnTo>
                    <a:pt x="366" y="10"/>
                  </a:lnTo>
                  <a:lnTo>
                    <a:pt x="362" y="10"/>
                  </a:lnTo>
                  <a:lnTo>
                    <a:pt x="362" y="23"/>
                  </a:lnTo>
                  <a:lnTo>
                    <a:pt x="364" y="49"/>
                  </a:lnTo>
                  <a:lnTo>
                    <a:pt x="371" y="99"/>
                  </a:lnTo>
                  <a:lnTo>
                    <a:pt x="366" y="148"/>
                  </a:lnTo>
                  <a:lnTo>
                    <a:pt x="362" y="159"/>
                  </a:lnTo>
                  <a:lnTo>
                    <a:pt x="355" y="171"/>
                  </a:lnTo>
                  <a:lnTo>
                    <a:pt x="341" y="188"/>
                  </a:lnTo>
                  <a:lnTo>
                    <a:pt x="324" y="204"/>
                  </a:lnTo>
                  <a:lnTo>
                    <a:pt x="283" y="227"/>
                  </a:lnTo>
                  <a:lnTo>
                    <a:pt x="252" y="241"/>
                  </a:lnTo>
                  <a:lnTo>
                    <a:pt x="238" y="246"/>
                  </a:lnTo>
                  <a:lnTo>
                    <a:pt x="212" y="252"/>
                  </a:lnTo>
                  <a:lnTo>
                    <a:pt x="182" y="255"/>
                  </a:lnTo>
                  <a:lnTo>
                    <a:pt x="125" y="262"/>
                  </a:lnTo>
                  <a:lnTo>
                    <a:pt x="87" y="281"/>
                  </a:lnTo>
                  <a:lnTo>
                    <a:pt x="63" y="305"/>
                  </a:lnTo>
                  <a:lnTo>
                    <a:pt x="28" y="359"/>
                  </a:lnTo>
                  <a:lnTo>
                    <a:pt x="11" y="417"/>
                  </a:lnTo>
                  <a:lnTo>
                    <a:pt x="4" y="479"/>
                  </a:lnTo>
                  <a:lnTo>
                    <a:pt x="6" y="608"/>
                  </a:lnTo>
                  <a:lnTo>
                    <a:pt x="7" y="638"/>
                  </a:lnTo>
                  <a:lnTo>
                    <a:pt x="6" y="659"/>
                  </a:lnTo>
                  <a:lnTo>
                    <a:pt x="7" y="697"/>
                  </a:lnTo>
                  <a:lnTo>
                    <a:pt x="8" y="774"/>
                  </a:lnTo>
                  <a:lnTo>
                    <a:pt x="3" y="851"/>
                  </a:lnTo>
                  <a:lnTo>
                    <a:pt x="0" y="870"/>
                  </a:lnTo>
                  <a:lnTo>
                    <a:pt x="3" y="871"/>
                  </a:lnTo>
                  <a:lnTo>
                    <a:pt x="27" y="875"/>
                  </a:lnTo>
                  <a:lnTo>
                    <a:pt x="111" y="887"/>
                  </a:lnTo>
                  <a:lnTo>
                    <a:pt x="175" y="896"/>
                  </a:lnTo>
                  <a:lnTo>
                    <a:pt x="179" y="896"/>
                  </a:lnTo>
                  <a:lnTo>
                    <a:pt x="180" y="887"/>
                  </a:lnTo>
                  <a:lnTo>
                    <a:pt x="185" y="868"/>
                  </a:lnTo>
                  <a:lnTo>
                    <a:pt x="194" y="830"/>
                  </a:lnTo>
                  <a:lnTo>
                    <a:pt x="196" y="795"/>
                  </a:lnTo>
                  <a:lnTo>
                    <a:pt x="196" y="786"/>
                  </a:lnTo>
                  <a:lnTo>
                    <a:pt x="196" y="810"/>
                  </a:lnTo>
                  <a:lnTo>
                    <a:pt x="202" y="865"/>
                  </a:lnTo>
                  <a:lnTo>
                    <a:pt x="210" y="980"/>
                  </a:lnTo>
                  <a:lnTo>
                    <a:pt x="200" y="1086"/>
                  </a:lnTo>
                  <a:lnTo>
                    <a:pt x="193" y="1106"/>
                  </a:lnTo>
                  <a:lnTo>
                    <a:pt x="184" y="1123"/>
                  </a:lnTo>
                  <a:lnTo>
                    <a:pt x="168" y="1149"/>
                  </a:lnTo>
                  <a:lnTo>
                    <a:pt x="140" y="1192"/>
                  </a:lnTo>
                  <a:lnTo>
                    <a:pt x="119" y="1245"/>
                  </a:lnTo>
                  <a:lnTo>
                    <a:pt x="116" y="1261"/>
                  </a:lnTo>
                  <a:lnTo>
                    <a:pt x="114" y="1270"/>
                  </a:lnTo>
                  <a:lnTo>
                    <a:pt x="107" y="1293"/>
                  </a:lnTo>
                  <a:lnTo>
                    <a:pt x="104" y="1312"/>
                  </a:lnTo>
                  <a:lnTo>
                    <a:pt x="104" y="1312"/>
                  </a:lnTo>
                  <a:lnTo>
                    <a:pt x="100" y="1361"/>
                  </a:lnTo>
                  <a:lnTo>
                    <a:pt x="90" y="1452"/>
                  </a:lnTo>
                  <a:lnTo>
                    <a:pt x="79" y="1622"/>
                  </a:lnTo>
                  <a:lnTo>
                    <a:pt x="115" y="1808"/>
                  </a:lnTo>
                  <a:lnTo>
                    <a:pt x="137" y="1860"/>
                  </a:lnTo>
                  <a:lnTo>
                    <a:pt x="138" y="1863"/>
                  </a:lnTo>
                  <a:lnTo>
                    <a:pt x="142" y="1875"/>
                  </a:lnTo>
                  <a:lnTo>
                    <a:pt x="151" y="1905"/>
                  </a:lnTo>
                  <a:lnTo>
                    <a:pt x="160" y="1935"/>
                  </a:lnTo>
                  <a:lnTo>
                    <a:pt x="162" y="1938"/>
                  </a:lnTo>
                  <a:lnTo>
                    <a:pt x="168" y="1940"/>
                  </a:lnTo>
                  <a:lnTo>
                    <a:pt x="213" y="1940"/>
                  </a:lnTo>
                  <a:lnTo>
                    <a:pt x="364" y="1940"/>
                  </a:lnTo>
                  <a:lnTo>
                    <a:pt x="480" y="1940"/>
                  </a:lnTo>
                  <a:lnTo>
                    <a:pt x="488" y="1940"/>
                  </a:lnTo>
                  <a:lnTo>
                    <a:pt x="487" y="1932"/>
                  </a:lnTo>
                  <a:lnTo>
                    <a:pt x="487" y="1917"/>
                  </a:lnTo>
                  <a:lnTo>
                    <a:pt x="487" y="1893"/>
                  </a:lnTo>
                  <a:lnTo>
                    <a:pt x="487" y="1871"/>
                  </a:lnTo>
                  <a:lnTo>
                    <a:pt x="487" y="1863"/>
                  </a:lnTo>
                  <a:lnTo>
                    <a:pt x="487" y="1853"/>
                  </a:lnTo>
                  <a:lnTo>
                    <a:pt x="485" y="1820"/>
                  </a:lnTo>
                  <a:lnTo>
                    <a:pt x="485" y="1796"/>
                  </a:lnTo>
                  <a:lnTo>
                    <a:pt x="487" y="1794"/>
                  </a:lnTo>
                  <a:lnTo>
                    <a:pt x="487" y="1790"/>
                  </a:lnTo>
                  <a:lnTo>
                    <a:pt x="485" y="1778"/>
                  </a:lnTo>
                  <a:lnTo>
                    <a:pt x="485" y="1769"/>
                  </a:lnTo>
                  <a:lnTo>
                    <a:pt x="487" y="1768"/>
                  </a:lnTo>
                  <a:lnTo>
                    <a:pt x="487" y="1767"/>
                  </a:lnTo>
                  <a:lnTo>
                    <a:pt x="488" y="1757"/>
                  </a:lnTo>
                  <a:lnTo>
                    <a:pt x="492" y="1719"/>
                  </a:lnTo>
                  <a:lnTo>
                    <a:pt x="494" y="1691"/>
                  </a:lnTo>
                  <a:lnTo>
                    <a:pt x="495" y="1688"/>
                  </a:lnTo>
                  <a:lnTo>
                    <a:pt x="494" y="1698"/>
                  </a:lnTo>
                  <a:lnTo>
                    <a:pt x="494" y="1720"/>
                  </a:lnTo>
                  <a:lnTo>
                    <a:pt x="501" y="1768"/>
                  </a:lnTo>
                  <a:lnTo>
                    <a:pt x="506" y="1832"/>
                  </a:lnTo>
                  <a:lnTo>
                    <a:pt x="506" y="1850"/>
                  </a:lnTo>
                  <a:lnTo>
                    <a:pt x="506" y="1852"/>
                  </a:lnTo>
                  <a:lnTo>
                    <a:pt x="506" y="1863"/>
                  </a:lnTo>
                  <a:lnTo>
                    <a:pt x="506" y="1905"/>
                  </a:lnTo>
                  <a:lnTo>
                    <a:pt x="506" y="1936"/>
                  </a:lnTo>
                  <a:lnTo>
                    <a:pt x="507" y="1937"/>
                  </a:lnTo>
                  <a:lnTo>
                    <a:pt x="512" y="1937"/>
                  </a:lnTo>
                  <a:lnTo>
                    <a:pt x="557" y="1937"/>
                  </a:lnTo>
                  <a:lnTo>
                    <a:pt x="708" y="1937"/>
                  </a:lnTo>
                  <a:lnTo>
                    <a:pt x="824" y="1937"/>
                  </a:lnTo>
                  <a:lnTo>
                    <a:pt x="830" y="1937"/>
                  </a:lnTo>
                  <a:lnTo>
                    <a:pt x="830" y="1936"/>
                  </a:lnTo>
                  <a:lnTo>
                    <a:pt x="830" y="1935"/>
                  </a:lnTo>
                  <a:lnTo>
                    <a:pt x="831" y="1932"/>
                  </a:lnTo>
                  <a:lnTo>
                    <a:pt x="833" y="1927"/>
                  </a:lnTo>
                  <a:lnTo>
                    <a:pt x="834" y="1924"/>
                  </a:lnTo>
                  <a:lnTo>
                    <a:pt x="835" y="1919"/>
                  </a:lnTo>
                  <a:lnTo>
                    <a:pt x="838" y="1907"/>
                  </a:lnTo>
                  <a:lnTo>
                    <a:pt x="845" y="1877"/>
                  </a:lnTo>
                  <a:lnTo>
                    <a:pt x="852" y="1855"/>
                  </a:lnTo>
                  <a:lnTo>
                    <a:pt x="854" y="1851"/>
                  </a:lnTo>
                  <a:lnTo>
                    <a:pt x="875" y="1794"/>
                  </a:lnTo>
                  <a:lnTo>
                    <a:pt x="896" y="1692"/>
                  </a:lnTo>
                  <a:lnTo>
                    <a:pt x="900" y="1599"/>
                  </a:lnTo>
                  <a:lnTo>
                    <a:pt x="876" y="1424"/>
                  </a:lnTo>
                  <a:lnTo>
                    <a:pt x="856" y="1275"/>
                  </a:lnTo>
                  <a:lnTo>
                    <a:pt x="849" y="1261"/>
                  </a:lnTo>
                  <a:lnTo>
                    <a:pt x="847" y="1253"/>
                  </a:lnTo>
                  <a:lnTo>
                    <a:pt x="847" y="1252"/>
                  </a:lnTo>
                  <a:lnTo>
                    <a:pt x="843" y="1236"/>
                  </a:lnTo>
                  <a:lnTo>
                    <a:pt x="835" y="1206"/>
                  </a:lnTo>
                  <a:lnTo>
                    <a:pt x="815" y="1163"/>
                  </a:lnTo>
                  <a:lnTo>
                    <a:pt x="789" y="1115"/>
                  </a:lnTo>
                  <a:lnTo>
                    <a:pt x="782" y="1098"/>
                  </a:lnTo>
                  <a:lnTo>
                    <a:pt x="773" y="1077"/>
                  </a:lnTo>
                  <a:lnTo>
                    <a:pt x="765" y="1027"/>
                  </a:lnTo>
                  <a:lnTo>
                    <a:pt x="765" y="971"/>
                  </a:lnTo>
                  <a:lnTo>
                    <a:pt x="777" y="854"/>
                  </a:lnTo>
                  <a:lnTo>
                    <a:pt x="783" y="777"/>
                  </a:lnTo>
                  <a:lnTo>
                    <a:pt x="783" y="778"/>
                  </a:lnTo>
                  <a:lnTo>
                    <a:pt x="783" y="782"/>
                  </a:lnTo>
                  <a:lnTo>
                    <a:pt x="783" y="784"/>
                  </a:lnTo>
                  <a:lnTo>
                    <a:pt x="784" y="784"/>
                  </a:lnTo>
                  <a:lnTo>
                    <a:pt x="784" y="792"/>
                  </a:lnTo>
                  <a:lnTo>
                    <a:pt x="784" y="807"/>
                  </a:lnTo>
                  <a:lnTo>
                    <a:pt x="789" y="838"/>
                  </a:lnTo>
                  <a:lnTo>
                    <a:pt x="797" y="870"/>
                  </a:lnTo>
                  <a:lnTo>
                    <a:pt x="800" y="877"/>
                  </a:lnTo>
                  <a:lnTo>
                    <a:pt x="802" y="877"/>
                  </a:lnTo>
                  <a:lnTo>
                    <a:pt x="828" y="875"/>
                  </a:lnTo>
                  <a:lnTo>
                    <a:pt x="912" y="866"/>
                  </a:lnTo>
                  <a:lnTo>
                    <a:pt x="976" y="858"/>
                  </a:lnTo>
                  <a:lnTo>
                    <a:pt x="980" y="857"/>
                  </a:lnTo>
                  <a:lnTo>
                    <a:pt x="979" y="857"/>
                  </a:lnTo>
                  <a:lnTo>
                    <a:pt x="980" y="857"/>
                  </a:lnTo>
                  <a:lnTo>
                    <a:pt x="979" y="857"/>
                  </a:lnTo>
                  <a:lnTo>
                    <a:pt x="980" y="857"/>
                  </a:lnTo>
                  <a:lnTo>
                    <a:pt x="980" y="857"/>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21" name="Freeform 49"/>
            <p:cNvSpPr>
              <a:spLocks/>
            </p:cNvSpPr>
            <p:nvPr/>
          </p:nvSpPr>
          <p:spPr bwMode="auto">
            <a:xfrm>
              <a:off x="1976" y="1129"/>
              <a:ext cx="49" cy="134"/>
            </a:xfrm>
            <a:custGeom>
              <a:avLst/>
              <a:gdLst/>
              <a:ahLst/>
              <a:cxnLst>
                <a:cxn ang="0">
                  <a:pos x="0" y="0"/>
                </a:cxn>
                <a:cxn ang="0">
                  <a:pos x="0" y="6"/>
                </a:cxn>
                <a:cxn ang="0">
                  <a:pos x="3" y="17"/>
                </a:cxn>
                <a:cxn ang="0">
                  <a:pos x="13" y="39"/>
                </a:cxn>
                <a:cxn ang="0">
                  <a:pos x="27" y="58"/>
                </a:cxn>
                <a:cxn ang="0">
                  <a:pos x="32" y="62"/>
                </a:cxn>
                <a:cxn ang="0">
                  <a:pos x="36" y="68"/>
                </a:cxn>
                <a:cxn ang="0">
                  <a:pos x="42" y="80"/>
                </a:cxn>
                <a:cxn ang="0">
                  <a:pos x="46" y="91"/>
                </a:cxn>
                <a:cxn ang="0">
                  <a:pos x="49" y="103"/>
                </a:cxn>
                <a:cxn ang="0">
                  <a:pos x="47" y="128"/>
                </a:cxn>
                <a:cxn ang="0">
                  <a:pos x="47" y="134"/>
                </a:cxn>
              </a:cxnLst>
              <a:rect l="0" t="0" r="r" b="b"/>
              <a:pathLst>
                <a:path w="49" h="134">
                  <a:moveTo>
                    <a:pt x="0" y="0"/>
                  </a:moveTo>
                  <a:lnTo>
                    <a:pt x="0" y="6"/>
                  </a:lnTo>
                  <a:lnTo>
                    <a:pt x="3" y="17"/>
                  </a:lnTo>
                  <a:lnTo>
                    <a:pt x="13" y="39"/>
                  </a:lnTo>
                  <a:lnTo>
                    <a:pt x="27" y="58"/>
                  </a:lnTo>
                  <a:lnTo>
                    <a:pt x="32" y="62"/>
                  </a:lnTo>
                  <a:lnTo>
                    <a:pt x="36" y="68"/>
                  </a:lnTo>
                  <a:lnTo>
                    <a:pt x="42" y="80"/>
                  </a:lnTo>
                  <a:lnTo>
                    <a:pt x="46" y="91"/>
                  </a:lnTo>
                  <a:lnTo>
                    <a:pt x="49" y="103"/>
                  </a:lnTo>
                  <a:lnTo>
                    <a:pt x="47" y="128"/>
                  </a:lnTo>
                  <a:lnTo>
                    <a:pt x="47" y="134"/>
                  </a:lnTo>
                </a:path>
              </a:pathLst>
            </a:custGeom>
            <a:solidFill>
              <a:srgbClr val="99FF99"/>
            </a:solidFill>
            <a:ln w="15875">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22" name="Freeform 50"/>
            <p:cNvSpPr>
              <a:spLocks/>
            </p:cNvSpPr>
            <p:nvPr/>
          </p:nvSpPr>
          <p:spPr bwMode="auto">
            <a:xfrm>
              <a:off x="2611" y="1129"/>
              <a:ext cx="49" cy="141"/>
            </a:xfrm>
            <a:custGeom>
              <a:avLst/>
              <a:gdLst/>
              <a:ahLst/>
              <a:cxnLst>
                <a:cxn ang="0">
                  <a:pos x="49" y="0"/>
                </a:cxn>
                <a:cxn ang="0">
                  <a:pos x="47" y="6"/>
                </a:cxn>
                <a:cxn ang="0">
                  <a:pos x="45" y="17"/>
                </a:cxn>
                <a:cxn ang="0">
                  <a:pos x="35" y="39"/>
                </a:cxn>
                <a:cxn ang="0">
                  <a:pos x="21" y="58"/>
                </a:cxn>
                <a:cxn ang="0">
                  <a:pos x="17" y="62"/>
                </a:cxn>
                <a:cxn ang="0">
                  <a:pos x="12" y="68"/>
                </a:cxn>
                <a:cxn ang="0">
                  <a:pos x="7" y="78"/>
                </a:cxn>
                <a:cxn ang="0">
                  <a:pos x="0" y="99"/>
                </a:cxn>
                <a:cxn ang="0">
                  <a:pos x="0" y="119"/>
                </a:cxn>
                <a:cxn ang="0">
                  <a:pos x="1" y="124"/>
                </a:cxn>
                <a:cxn ang="0">
                  <a:pos x="1" y="127"/>
                </a:cxn>
                <a:cxn ang="0">
                  <a:pos x="1" y="129"/>
                </a:cxn>
                <a:cxn ang="0">
                  <a:pos x="1" y="134"/>
                </a:cxn>
                <a:cxn ang="0">
                  <a:pos x="1" y="139"/>
                </a:cxn>
                <a:cxn ang="0">
                  <a:pos x="3" y="141"/>
                </a:cxn>
              </a:cxnLst>
              <a:rect l="0" t="0" r="r" b="b"/>
              <a:pathLst>
                <a:path w="49" h="141">
                  <a:moveTo>
                    <a:pt x="49" y="0"/>
                  </a:moveTo>
                  <a:lnTo>
                    <a:pt x="47" y="6"/>
                  </a:lnTo>
                  <a:lnTo>
                    <a:pt x="45" y="17"/>
                  </a:lnTo>
                  <a:lnTo>
                    <a:pt x="35" y="39"/>
                  </a:lnTo>
                  <a:lnTo>
                    <a:pt x="21" y="58"/>
                  </a:lnTo>
                  <a:lnTo>
                    <a:pt x="17" y="62"/>
                  </a:lnTo>
                  <a:lnTo>
                    <a:pt x="12" y="68"/>
                  </a:lnTo>
                  <a:lnTo>
                    <a:pt x="7" y="78"/>
                  </a:lnTo>
                  <a:lnTo>
                    <a:pt x="0" y="99"/>
                  </a:lnTo>
                  <a:lnTo>
                    <a:pt x="0" y="119"/>
                  </a:lnTo>
                  <a:lnTo>
                    <a:pt x="1" y="124"/>
                  </a:lnTo>
                  <a:lnTo>
                    <a:pt x="1" y="127"/>
                  </a:lnTo>
                  <a:lnTo>
                    <a:pt x="1" y="129"/>
                  </a:lnTo>
                  <a:lnTo>
                    <a:pt x="1" y="134"/>
                  </a:lnTo>
                  <a:lnTo>
                    <a:pt x="1" y="139"/>
                  </a:lnTo>
                  <a:lnTo>
                    <a:pt x="3" y="141"/>
                  </a:lnTo>
                </a:path>
              </a:pathLst>
            </a:custGeom>
            <a:solidFill>
              <a:srgbClr val="99FF99"/>
            </a:solidFill>
            <a:ln w="15875">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23" name="Freeform 51"/>
            <p:cNvSpPr>
              <a:spLocks/>
            </p:cNvSpPr>
            <p:nvPr/>
          </p:nvSpPr>
          <p:spPr bwMode="auto">
            <a:xfrm>
              <a:off x="1990" y="2527"/>
              <a:ext cx="350" cy="1471"/>
            </a:xfrm>
            <a:custGeom>
              <a:avLst/>
              <a:gdLst/>
              <a:ahLst/>
              <a:cxnLst>
                <a:cxn ang="0">
                  <a:pos x="5" y="22"/>
                </a:cxn>
                <a:cxn ang="0">
                  <a:pos x="22" y="78"/>
                </a:cxn>
                <a:cxn ang="0">
                  <a:pos x="69" y="251"/>
                </a:cxn>
                <a:cxn ang="0">
                  <a:pos x="82" y="413"/>
                </a:cxn>
                <a:cxn ang="0">
                  <a:pos x="92" y="776"/>
                </a:cxn>
                <a:cxn ang="0">
                  <a:pos x="124" y="856"/>
                </a:cxn>
                <a:cxn ang="0">
                  <a:pos x="172" y="993"/>
                </a:cxn>
                <a:cxn ang="0">
                  <a:pos x="195" y="1065"/>
                </a:cxn>
                <a:cxn ang="0">
                  <a:pos x="204" y="1124"/>
                </a:cxn>
                <a:cxn ang="0">
                  <a:pos x="206" y="1230"/>
                </a:cxn>
                <a:cxn ang="0">
                  <a:pos x="206" y="1283"/>
                </a:cxn>
                <a:cxn ang="0">
                  <a:pos x="144" y="1399"/>
                </a:cxn>
                <a:cxn ang="0">
                  <a:pos x="134" y="1418"/>
                </a:cxn>
                <a:cxn ang="0">
                  <a:pos x="135" y="1428"/>
                </a:cxn>
                <a:cxn ang="0">
                  <a:pos x="143" y="1438"/>
                </a:cxn>
                <a:cxn ang="0">
                  <a:pos x="148" y="1452"/>
                </a:cxn>
                <a:cxn ang="0">
                  <a:pos x="153" y="1456"/>
                </a:cxn>
                <a:cxn ang="0">
                  <a:pos x="169" y="1451"/>
                </a:cxn>
                <a:cxn ang="0">
                  <a:pos x="169" y="1464"/>
                </a:cxn>
                <a:cxn ang="0">
                  <a:pos x="177" y="1470"/>
                </a:cxn>
                <a:cxn ang="0">
                  <a:pos x="200" y="1467"/>
                </a:cxn>
                <a:cxn ang="0">
                  <a:pos x="205" y="1460"/>
                </a:cxn>
                <a:cxn ang="0">
                  <a:pos x="205" y="1466"/>
                </a:cxn>
                <a:cxn ang="0">
                  <a:pos x="225" y="1470"/>
                </a:cxn>
                <a:cxn ang="0">
                  <a:pos x="250" y="1461"/>
                </a:cxn>
                <a:cxn ang="0">
                  <a:pos x="260" y="1464"/>
                </a:cxn>
                <a:cxn ang="0">
                  <a:pos x="284" y="1471"/>
                </a:cxn>
                <a:cxn ang="0">
                  <a:pos x="301" y="1469"/>
                </a:cxn>
                <a:cxn ang="0">
                  <a:pos x="325" y="1448"/>
                </a:cxn>
                <a:cxn ang="0">
                  <a:pos x="337" y="1424"/>
                </a:cxn>
                <a:cxn ang="0">
                  <a:pos x="336" y="1385"/>
                </a:cxn>
                <a:cxn ang="0">
                  <a:pos x="344" y="1359"/>
                </a:cxn>
                <a:cxn ang="0">
                  <a:pos x="350" y="1316"/>
                </a:cxn>
                <a:cxn ang="0">
                  <a:pos x="344" y="1288"/>
                </a:cxn>
                <a:cxn ang="0">
                  <a:pos x="344" y="1245"/>
                </a:cxn>
                <a:cxn ang="0">
                  <a:pos x="343" y="1218"/>
                </a:cxn>
                <a:cxn ang="0">
                  <a:pos x="340" y="1182"/>
                </a:cxn>
                <a:cxn ang="0">
                  <a:pos x="318" y="1076"/>
                </a:cxn>
                <a:cxn ang="0">
                  <a:pos x="321" y="1038"/>
                </a:cxn>
                <a:cxn ang="0">
                  <a:pos x="323" y="1010"/>
                </a:cxn>
                <a:cxn ang="0">
                  <a:pos x="336" y="925"/>
                </a:cxn>
                <a:cxn ang="0">
                  <a:pos x="345" y="718"/>
                </a:cxn>
                <a:cxn ang="0">
                  <a:pos x="331" y="545"/>
                </a:cxn>
                <a:cxn ang="0">
                  <a:pos x="330" y="493"/>
                </a:cxn>
                <a:cxn ang="0">
                  <a:pos x="332" y="442"/>
                </a:cxn>
                <a:cxn ang="0">
                  <a:pos x="343" y="297"/>
                </a:cxn>
                <a:cxn ang="0">
                  <a:pos x="336" y="231"/>
                </a:cxn>
                <a:cxn ang="0">
                  <a:pos x="332" y="175"/>
                </a:cxn>
                <a:cxn ang="0">
                  <a:pos x="331" y="89"/>
                </a:cxn>
                <a:cxn ang="0">
                  <a:pos x="329" y="30"/>
                </a:cxn>
                <a:cxn ang="0">
                  <a:pos x="321" y="1"/>
                </a:cxn>
                <a:cxn ang="0">
                  <a:pos x="8" y="1"/>
                </a:cxn>
                <a:cxn ang="0">
                  <a:pos x="2" y="1"/>
                </a:cxn>
                <a:cxn ang="0">
                  <a:pos x="2" y="1"/>
                </a:cxn>
              </a:cxnLst>
              <a:rect l="0" t="0" r="r" b="b"/>
              <a:pathLst>
                <a:path w="350" h="1471">
                  <a:moveTo>
                    <a:pt x="2" y="1"/>
                  </a:moveTo>
                  <a:lnTo>
                    <a:pt x="3" y="8"/>
                  </a:lnTo>
                  <a:lnTo>
                    <a:pt x="5" y="22"/>
                  </a:lnTo>
                  <a:lnTo>
                    <a:pt x="12" y="48"/>
                  </a:lnTo>
                  <a:lnTo>
                    <a:pt x="19" y="73"/>
                  </a:lnTo>
                  <a:lnTo>
                    <a:pt x="22" y="78"/>
                  </a:lnTo>
                  <a:lnTo>
                    <a:pt x="28" y="104"/>
                  </a:lnTo>
                  <a:lnTo>
                    <a:pt x="42" y="152"/>
                  </a:lnTo>
                  <a:lnTo>
                    <a:pt x="69" y="251"/>
                  </a:lnTo>
                  <a:lnTo>
                    <a:pt x="82" y="350"/>
                  </a:lnTo>
                  <a:lnTo>
                    <a:pt x="83" y="374"/>
                  </a:lnTo>
                  <a:lnTo>
                    <a:pt x="82" y="413"/>
                  </a:lnTo>
                  <a:lnTo>
                    <a:pt x="77" y="486"/>
                  </a:lnTo>
                  <a:lnTo>
                    <a:pt x="72" y="632"/>
                  </a:lnTo>
                  <a:lnTo>
                    <a:pt x="92" y="776"/>
                  </a:lnTo>
                  <a:lnTo>
                    <a:pt x="106" y="810"/>
                  </a:lnTo>
                  <a:lnTo>
                    <a:pt x="111" y="826"/>
                  </a:lnTo>
                  <a:lnTo>
                    <a:pt x="124" y="856"/>
                  </a:lnTo>
                  <a:lnTo>
                    <a:pt x="145" y="917"/>
                  </a:lnTo>
                  <a:lnTo>
                    <a:pt x="166" y="978"/>
                  </a:lnTo>
                  <a:lnTo>
                    <a:pt x="172" y="993"/>
                  </a:lnTo>
                  <a:lnTo>
                    <a:pt x="175" y="1005"/>
                  </a:lnTo>
                  <a:lnTo>
                    <a:pt x="182" y="1025"/>
                  </a:lnTo>
                  <a:lnTo>
                    <a:pt x="195" y="1065"/>
                  </a:lnTo>
                  <a:lnTo>
                    <a:pt x="204" y="1108"/>
                  </a:lnTo>
                  <a:lnTo>
                    <a:pt x="205" y="1118"/>
                  </a:lnTo>
                  <a:lnTo>
                    <a:pt x="204" y="1124"/>
                  </a:lnTo>
                  <a:lnTo>
                    <a:pt x="204" y="1142"/>
                  </a:lnTo>
                  <a:lnTo>
                    <a:pt x="203" y="1189"/>
                  </a:lnTo>
                  <a:lnTo>
                    <a:pt x="206" y="1230"/>
                  </a:lnTo>
                  <a:lnTo>
                    <a:pt x="210" y="1235"/>
                  </a:lnTo>
                  <a:lnTo>
                    <a:pt x="210" y="1251"/>
                  </a:lnTo>
                  <a:lnTo>
                    <a:pt x="206" y="1283"/>
                  </a:lnTo>
                  <a:lnTo>
                    <a:pt x="196" y="1314"/>
                  </a:lnTo>
                  <a:lnTo>
                    <a:pt x="181" y="1342"/>
                  </a:lnTo>
                  <a:lnTo>
                    <a:pt x="144" y="1399"/>
                  </a:lnTo>
                  <a:lnTo>
                    <a:pt x="136" y="1412"/>
                  </a:lnTo>
                  <a:lnTo>
                    <a:pt x="135" y="1414"/>
                  </a:lnTo>
                  <a:lnTo>
                    <a:pt x="134" y="1418"/>
                  </a:lnTo>
                  <a:lnTo>
                    <a:pt x="134" y="1422"/>
                  </a:lnTo>
                  <a:lnTo>
                    <a:pt x="134" y="1426"/>
                  </a:lnTo>
                  <a:lnTo>
                    <a:pt x="135" y="1428"/>
                  </a:lnTo>
                  <a:lnTo>
                    <a:pt x="138" y="1432"/>
                  </a:lnTo>
                  <a:lnTo>
                    <a:pt x="139" y="1432"/>
                  </a:lnTo>
                  <a:lnTo>
                    <a:pt x="143" y="1438"/>
                  </a:lnTo>
                  <a:lnTo>
                    <a:pt x="144" y="1442"/>
                  </a:lnTo>
                  <a:lnTo>
                    <a:pt x="145" y="1446"/>
                  </a:lnTo>
                  <a:lnTo>
                    <a:pt x="148" y="1452"/>
                  </a:lnTo>
                  <a:lnTo>
                    <a:pt x="149" y="1453"/>
                  </a:lnTo>
                  <a:lnTo>
                    <a:pt x="150" y="1455"/>
                  </a:lnTo>
                  <a:lnTo>
                    <a:pt x="153" y="1456"/>
                  </a:lnTo>
                  <a:lnTo>
                    <a:pt x="159" y="1456"/>
                  </a:lnTo>
                  <a:lnTo>
                    <a:pt x="167" y="1453"/>
                  </a:lnTo>
                  <a:lnTo>
                    <a:pt x="169" y="1451"/>
                  </a:lnTo>
                  <a:lnTo>
                    <a:pt x="168" y="1453"/>
                  </a:lnTo>
                  <a:lnTo>
                    <a:pt x="168" y="1457"/>
                  </a:lnTo>
                  <a:lnTo>
                    <a:pt x="169" y="1464"/>
                  </a:lnTo>
                  <a:lnTo>
                    <a:pt x="173" y="1469"/>
                  </a:lnTo>
                  <a:lnTo>
                    <a:pt x="175" y="1469"/>
                  </a:lnTo>
                  <a:lnTo>
                    <a:pt x="177" y="1470"/>
                  </a:lnTo>
                  <a:lnTo>
                    <a:pt x="182" y="1471"/>
                  </a:lnTo>
                  <a:lnTo>
                    <a:pt x="195" y="1471"/>
                  </a:lnTo>
                  <a:lnTo>
                    <a:pt x="200" y="1467"/>
                  </a:lnTo>
                  <a:lnTo>
                    <a:pt x="204" y="1462"/>
                  </a:lnTo>
                  <a:lnTo>
                    <a:pt x="205" y="1459"/>
                  </a:lnTo>
                  <a:lnTo>
                    <a:pt x="205" y="1460"/>
                  </a:lnTo>
                  <a:lnTo>
                    <a:pt x="204" y="1464"/>
                  </a:lnTo>
                  <a:lnTo>
                    <a:pt x="204" y="1466"/>
                  </a:lnTo>
                  <a:lnTo>
                    <a:pt x="205" y="1466"/>
                  </a:lnTo>
                  <a:lnTo>
                    <a:pt x="209" y="1469"/>
                  </a:lnTo>
                  <a:lnTo>
                    <a:pt x="217" y="1470"/>
                  </a:lnTo>
                  <a:lnTo>
                    <a:pt x="225" y="1470"/>
                  </a:lnTo>
                  <a:lnTo>
                    <a:pt x="233" y="1469"/>
                  </a:lnTo>
                  <a:lnTo>
                    <a:pt x="242" y="1466"/>
                  </a:lnTo>
                  <a:lnTo>
                    <a:pt x="250" y="1461"/>
                  </a:lnTo>
                  <a:lnTo>
                    <a:pt x="255" y="1457"/>
                  </a:lnTo>
                  <a:lnTo>
                    <a:pt x="256" y="1461"/>
                  </a:lnTo>
                  <a:lnTo>
                    <a:pt x="260" y="1464"/>
                  </a:lnTo>
                  <a:lnTo>
                    <a:pt x="266" y="1469"/>
                  </a:lnTo>
                  <a:lnTo>
                    <a:pt x="275" y="1471"/>
                  </a:lnTo>
                  <a:lnTo>
                    <a:pt x="284" y="1471"/>
                  </a:lnTo>
                  <a:lnTo>
                    <a:pt x="292" y="1471"/>
                  </a:lnTo>
                  <a:lnTo>
                    <a:pt x="299" y="1470"/>
                  </a:lnTo>
                  <a:lnTo>
                    <a:pt x="301" y="1469"/>
                  </a:lnTo>
                  <a:lnTo>
                    <a:pt x="304" y="1467"/>
                  </a:lnTo>
                  <a:lnTo>
                    <a:pt x="312" y="1461"/>
                  </a:lnTo>
                  <a:lnTo>
                    <a:pt x="325" y="1448"/>
                  </a:lnTo>
                  <a:lnTo>
                    <a:pt x="334" y="1433"/>
                  </a:lnTo>
                  <a:lnTo>
                    <a:pt x="336" y="1428"/>
                  </a:lnTo>
                  <a:lnTo>
                    <a:pt x="337" y="1424"/>
                  </a:lnTo>
                  <a:lnTo>
                    <a:pt x="339" y="1414"/>
                  </a:lnTo>
                  <a:lnTo>
                    <a:pt x="337" y="1404"/>
                  </a:lnTo>
                  <a:lnTo>
                    <a:pt x="336" y="1385"/>
                  </a:lnTo>
                  <a:lnTo>
                    <a:pt x="340" y="1372"/>
                  </a:lnTo>
                  <a:lnTo>
                    <a:pt x="341" y="1368"/>
                  </a:lnTo>
                  <a:lnTo>
                    <a:pt x="344" y="1359"/>
                  </a:lnTo>
                  <a:lnTo>
                    <a:pt x="348" y="1340"/>
                  </a:lnTo>
                  <a:lnTo>
                    <a:pt x="349" y="1321"/>
                  </a:lnTo>
                  <a:lnTo>
                    <a:pt x="350" y="1316"/>
                  </a:lnTo>
                  <a:lnTo>
                    <a:pt x="350" y="1311"/>
                  </a:lnTo>
                  <a:lnTo>
                    <a:pt x="348" y="1300"/>
                  </a:lnTo>
                  <a:lnTo>
                    <a:pt x="344" y="1288"/>
                  </a:lnTo>
                  <a:lnTo>
                    <a:pt x="339" y="1265"/>
                  </a:lnTo>
                  <a:lnTo>
                    <a:pt x="344" y="1249"/>
                  </a:lnTo>
                  <a:lnTo>
                    <a:pt x="344" y="1245"/>
                  </a:lnTo>
                  <a:lnTo>
                    <a:pt x="344" y="1243"/>
                  </a:lnTo>
                  <a:lnTo>
                    <a:pt x="344" y="1235"/>
                  </a:lnTo>
                  <a:lnTo>
                    <a:pt x="343" y="1218"/>
                  </a:lnTo>
                  <a:lnTo>
                    <a:pt x="343" y="1208"/>
                  </a:lnTo>
                  <a:lnTo>
                    <a:pt x="343" y="1199"/>
                  </a:lnTo>
                  <a:lnTo>
                    <a:pt x="340" y="1182"/>
                  </a:lnTo>
                  <a:lnTo>
                    <a:pt x="335" y="1164"/>
                  </a:lnTo>
                  <a:lnTo>
                    <a:pt x="322" y="1122"/>
                  </a:lnTo>
                  <a:lnTo>
                    <a:pt x="318" y="1076"/>
                  </a:lnTo>
                  <a:lnTo>
                    <a:pt x="318" y="1071"/>
                  </a:lnTo>
                  <a:lnTo>
                    <a:pt x="320" y="1052"/>
                  </a:lnTo>
                  <a:lnTo>
                    <a:pt x="321" y="1038"/>
                  </a:lnTo>
                  <a:lnTo>
                    <a:pt x="322" y="1037"/>
                  </a:lnTo>
                  <a:lnTo>
                    <a:pt x="322" y="1028"/>
                  </a:lnTo>
                  <a:lnTo>
                    <a:pt x="323" y="1010"/>
                  </a:lnTo>
                  <a:lnTo>
                    <a:pt x="330" y="972"/>
                  </a:lnTo>
                  <a:lnTo>
                    <a:pt x="335" y="935"/>
                  </a:lnTo>
                  <a:lnTo>
                    <a:pt x="336" y="925"/>
                  </a:lnTo>
                  <a:lnTo>
                    <a:pt x="337" y="896"/>
                  </a:lnTo>
                  <a:lnTo>
                    <a:pt x="341" y="836"/>
                  </a:lnTo>
                  <a:lnTo>
                    <a:pt x="345" y="718"/>
                  </a:lnTo>
                  <a:lnTo>
                    <a:pt x="336" y="587"/>
                  </a:lnTo>
                  <a:lnTo>
                    <a:pt x="332" y="550"/>
                  </a:lnTo>
                  <a:lnTo>
                    <a:pt x="331" y="545"/>
                  </a:lnTo>
                  <a:lnTo>
                    <a:pt x="331" y="535"/>
                  </a:lnTo>
                  <a:lnTo>
                    <a:pt x="330" y="514"/>
                  </a:lnTo>
                  <a:lnTo>
                    <a:pt x="330" y="493"/>
                  </a:lnTo>
                  <a:lnTo>
                    <a:pt x="331" y="486"/>
                  </a:lnTo>
                  <a:lnTo>
                    <a:pt x="331" y="472"/>
                  </a:lnTo>
                  <a:lnTo>
                    <a:pt x="332" y="442"/>
                  </a:lnTo>
                  <a:lnTo>
                    <a:pt x="337" y="377"/>
                  </a:lnTo>
                  <a:lnTo>
                    <a:pt x="341" y="313"/>
                  </a:lnTo>
                  <a:lnTo>
                    <a:pt x="343" y="297"/>
                  </a:lnTo>
                  <a:lnTo>
                    <a:pt x="343" y="288"/>
                  </a:lnTo>
                  <a:lnTo>
                    <a:pt x="341" y="270"/>
                  </a:lnTo>
                  <a:lnTo>
                    <a:pt x="336" y="231"/>
                  </a:lnTo>
                  <a:lnTo>
                    <a:pt x="332" y="191"/>
                  </a:lnTo>
                  <a:lnTo>
                    <a:pt x="332" y="181"/>
                  </a:lnTo>
                  <a:lnTo>
                    <a:pt x="332" y="175"/>
                  </a:lnTo>
                  <a:lnTo>
                    <a:pt x="332" y="160"/>
                  </a:lnTo>
                  <a:lnTo>
                    <a:pt x="332" y="125"/>
                  </a:lnTo>
                  <a:lnTo>
                    <a:pt x="331" y="89"/>
                  </a:lnTo>
                  <a:lnTo>
                    <a:pt x="331" y="78"/>
                  </a:lnTo>
                  <a:lnTo>
                    <a:pt x="330" y="67"/>
                  </a:lnTo>
                  <a:lnTo>
                    <a:pt x="329" y="30"/>
                  </a:lnTo>
                  <a:lnTo>
                    <a:pt x="329" y="2"/>
                  </a:lnTo>
                  <a:lnTo>
                    <a:pt x="329" y="0"/>
                  </a:lnTo>
                  <a:lnTo>
                    <a:pt x="321" y="1"/>
                  </a:lnTo>
                  <a:lnTo>
                    <a:pt x="276" y="1"/>
                  </a:lnTo>
                  <a:lnTo>
                    <a:pt x="124" y="1"/>
                  </a:lnTo>
                  <a:lnTo>
                    <a:pt x="8" y="1"/>
                  </a:lnTo>
                  <a:lnTo>
                    <a:pt x="2" y="1"/>
                  </a:lnTo>
                  <a:lnTo>
                    <a:pt x="0" y="1"/>
                  </a:lnTo>
                  <a:lnTo>
                    <a:pt x="2" y="1"/>
                  </a:lnTo>
                  <a:lnTo>
                    <a:pt x="0" y="1"/>
                  </a:lnTo>
                  <a:lnTo>
                    <a:pt x="2" y="1"/>
                  </a:lnTo>
                  <a:lnTo>
                    <a:pt x="2" y="1"/>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24" name="Freeform 52"/>
            <p:cNvSpPr>
              <a:spLocks/>
            </p:cNvSpPr>
            <p:nvPr/>
          </p:nvSpPr>
          <p:spPr bwMode="auto">
            <a:xfrm>
              <a:off x="2245" y="3940"/>
              <a:ext cx="14" cy="44"/>
            </a:xfrm>
            <a:custGeom>
              <a:avLst/>
              <a:gdLst/>
              <a:ahLst/>
              <a:cxnLst>
                <a:cxn ang="0">
                  <a:pos x="14" y="0"/>
                </a:cxn>
                <a:cxn ang="0">
                  <a:pos x="11" y="2"/>
                </a:cxn>
                <a:cxn ang="0">
                  <a:pos x="10" y="4"/>
                </a:cxn>
                <a:cxn ang="0">
                  <a:pos x="6" y="10"/>
                </a:cxn>
                <a:cxn ang="0">
                  <a:pos x="2" y="18"/>
                </a:cxn>
                <a:cxn ang="0">
                  <a:pos x="0" y="35"/>
                </a:cxn>
                <a:cxn ang="0">
                  <a:pos x="0" y="44"/>
                </a:cxn>
                <a:cxn ang="0">
                  <a:pos x="1" y="38"/>
                </a:cxn>
                <a:cxn ang="0">
                  <a:pos x="7" y="18"/>
                </a:cxn>
                <a:cxn ang="0">
                  <a:pos x="12" y="1"/>
                </a:cxn>
                <a:cxn ang="0">
                  <a:pos x="14" y="0"/>
                </a:cxn>
                <a:cxn ang="0">
                  <a:pos x="12" y="0"/>
                </a:cxn>
                <a:cxn ang="0">
                  <a:pos x="14" y="0"/>
                </a:cxn>
                <a:cxn ang="0">
                  <a:pos x="12" y="0"/>
                </a:cxn>
                <a:cxn ang="0">
                  <a:pos x="14" y="0"/>
                </a:cxn>
                <a:cxn ang="0">
                  <a:pos x="14" y="0"/>
                </a:cxn>
              </a:cxnLst>
              <a:rect l="0" t="0" r="r" b="b"/>
              <a:pathLst>
                <a:path w="14" h="44">
                  <a:moveTo>
                    <a:pt x="14" y="0"/>
                  </a:moveTo>
                  <a:lnTo>
                    <a:pt x="11" y="2"/>
                  </a:lnTo>
                  <a:lnTo>
                    <a:pt x="10" y="4"/>
                  </a:lnTo>
                  <a:lnTo>
                    <a:pt x="6" y="10"/>
                  </a:lnTo>
                  <a:lnTo>
                    <a:pt x="2" y="18"/>
                  </a:lnTo>
                  <a:lnTo>
                    <a:pt x="0" y="35"/>
                  </a:lnTo>
                  <a:lnTo>
                    <a:pt x="0" y="44"/>
                  </a:lnTo>
                  <a:lnTo>
                    <a:pt x="1" y="38"/>
                  </a:lnTo>
                  <a:lnTo>
                    <a:pt x="7" y="18"/>
                  </a:lnTo>
                  <a:lnTo>
                    <a:pt x="12" y="1"/>
                  </a:lnTo>
                  <a:lnTo>
                    <a:pt x="14" y="0"/>
                  </a:lnTo>
                  <a:lnTo>
                    <a:pt x="12" y="0"/>
                  </a:lnTo>
                  <a:lnTo>
                    <a:pt x="14" y="0"/>
                  </a:lnTo>
                  <a:lnTo>
                    <a:pt x="12" y="0"/>
                  </a:lnTo>
                  <a:lnTo>
                    <a:pt x="14" y="0"/>
                  </a:lnTo>
                  <a:lnTo>
                    <a:pt x="14" y="0"/>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25" name="Freeform 53"/>
            <p:cNvSpPr>
              <a:spLocks/>
            </p:cNvSpPr>
            <p:nvPr/>
          </p:nvSpPr>
          <p:spPr bwMode="auto">
            <a:xfrm>
              <a:off x="2245" y="3940"/>
              <a:ext cx="14" cy="44"/>
            </a:xfrm>
            <a:custGeom>
              <a:avLst/>
              <a:gdLst/>
              <a:ahLst/>
              <a:cxnLst>
                <a:cxn ang="0">
                  <a:pos x="14" y="0"/>
                </a:cxn>
                <a:cxn ang="0">
                  <a:pos x="11" y="2"/>
                </a:cxn>
                <a:cxn ang="0">
                  <a:pos x="10" y="4"/>
                </a:cxn>
                <a:cxn ang="0">
                  <a:pos x="6" y="10"/>
                </a:cxn>
                <a:cxn ang="0">
                  <a:pos x="2" y="18"/>
                </a:cxn>
                <a:cxn ang="0">
                  <a:pos x="0" y="35"/>
                </a:cxn>
                <a:cxn ang="0">
                  <a:pos x="0" y="44"/>
                </a:cxn>
              </a:cxnLst>
              <a:rect l="0" t="0" r="r" b="b"/>
              <a:pathLst>
                <a:path w="14" h="44">
                  <a:moveTo>
                    <a:pt x="14" y="0"/>
                  </a:moveTo>
                  <a:lnTo>
                    <a:pt x="11" y="2"/>
                  </a:lnTo>
                  <a:lnTo>
                    <a:pt x="10" y="4"/>
                  </a:lnTo>
                  <a:lnTo>
                    <a:pt x="6" y="10"/>
                  </a:lnTo>
                  <a:lnTo>
                    <a:pt x="2" y="18"/>
                  </a:lnTo>
                  <a:lnTo>
                    <a:pt x="0" y="35"/>
                  </a:lnTo>
                  <a:lnTo>
                    <a:pt x="0" y="44"/>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26" name="Freeform 54"/>
            <p:cNvSpPr>
              <a:spLocks/>
            </p:cNvSpPr>
            <p:nvPr/>
          </p:nvSpPr>
          <p:spPr bwMode="auto">
            <a:xfrm>
              <a:off x="2194" y="3919"/>
              <a:ext cx="20" cy="67"/>
            </a:xfrm>
            <a:custGeom>
              <a:avLst/>
              <a:gdLst/>
              <a:ahLst/>
              <a:cxnLst>
                <a:cxn ang="0">
                  <a:pos x="20" y="0"/>
                </a:cxn>
                <a:cxn ang="0">
                  <a:pos x="19" y="3"/>
                </a:cxn>
                <a:cxn ang="0">
                  <a:pos x="18" y="8"/>
                </a:cxn>
                <a:cxn ang="0">
                  <a:pos x="14" y="16"/>
                </a:cxn>
                <a:cxn ang="0">
                  <a:pos x="9" y="25"/>
                </a:cxn>
                <a:cxn ang="0">
                  <a:pos x="7" y="26"/>
                </a:cxn>
                <a:cxn ang="0">
                  <a:pos x="5" y="30"/>
                </a:cxn>
                <a:cxn ang="0">
                  <a:pos x="2" y="36"/>
                </a:cxn>
                <a:cxn ang="0">
                  <a:pos x="0" y="50"/>
                </a:cxn>
                <a:cxn ang="0">
                  <a:pos x="0" y="64"/>
                </a:cxn>
                <a:cxn ang="0">
                  <a:pos x="1" y="67"/>
                </a:cxn>
                <a:cxn ang="0">
                  <a:pos x="1" y="65"/>
                </a:cxn>
                <a:cxn ang="0">
                  <a:pos x="4" y="56"/>
                </a:cxn>
                <a:cxn ang="0">
                  <a:pos x="13" y="26"/>
                </a:cxn>
                <a:cxn ang="0">
                  <a:pos x="19" y="3"/>
                </a:cxn>
                <a:cxn ang="0">
                  <a:pos x="20" y="0"/>
                </a:cxn>
                <a:cxn ang="0">
                  <a:pos x="19" y="0"/>
                </a:cxn>
                <a:cxn ang="0">
                  <a:pos x="20" y="0"/>
                </a:cxn>
                <a:cxn ang="0">
                  <a:pos x="19" y="0"/>
                </a:cxn>
                <a:cxn ang="0">
                  <a:pos x="20" y="0"/>
                </a:cxn>
                <a:cxn ang="0">
                  <a:pos x="20" y="0"/>
                </a:cxn>
              </a:cxnLst>
              <a:rect l="0" t="0" r="r" b="b"/>
              <a:pathLst>
                <a:path w="20" h="67">
                  <a:moveTo>
                    <a:pt x="20" y="0"/>
                  </a:moveTo>
                  <a:lnTo>
                    <a:pt x="19" y="3"/>
                  </a:lnTo>
                  <a:lnTo>
                    <a:pt x="18" y="8"/>
                  </a:lnTo>
                  <a:lnTo>
                    <a:pt x="14" y="16"/>
                  </a:lnTo>
                  <a:lnTo>
                    <a:pt x="9" y="25"/>
                  </a:lnTo>
                  <a:lnTo>
                    <a:pt x="7" y="26"/>
                  </a:lnTo>
                  <a:lnTo>
                    <a:pt x="5" y="30"/>
                  </a:lnTo>
                  <a:lnTo>
                    <a:pt x="2" y="36"/>
                  </a:lnTo>
                  <a:lnTo>
                    <a:pt x="0" y="50"/>
                  </a:lnTo>
                  <a:lnTo>
                    <a:pt x="0" y="64"/>
                  </a:lnTo>
                  <a:lnTo>
                    <a:pt x="1" y="67"/>
                  </a:lnTo>
                  <a:lnTo>
                    <a:pt x="1" y="65"/>
                  </a:lnTo>
                  <a:lnTo>
                    <a:pt x="4" y="56"/>
                  </a:lnTo>
                  <a:lnTo>
                    <a:pt x="13" y="26"/>
                  </a:lnTo>
                  <a:lnTo>
                    <a:pt x="19" y="3"/>
                  </a:lnTo>
                  <a:lnTo>
                    <a:pt x="20" y="0"/>
                  </a:lnTo>
                  <a:lnTo>
                    <a:pt x="19" y="0"/>
                  </a:lnTo>
                  <a:lnTo>
                    <a:pt x="20" y="0"/>
                  </a:lnTo>
                  <a:lnTo>
                    <a:pt x="19" y="0"/>
                  </a:lnTo>
                  <a:lnTo>
                    <a:pt x="20" y="0"/>
                  </a:lnTo>
                  <a:lnTo>
                    <a:pt x="20" y="0"/>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27" name="Freeform 55"/>
            <p:cNvSpPr>
              <a:spLocks/>
            </p:cNvSpPr>
            <p:nvPr/>
          </p:nvSpPr>
          <p:spPr bwMode="auto">
            <a:xfrm>
              <a:off x="2194" y="3919"/>
              <a:ext cx="20" cy="67"/>
            </a:xfrm>
            <a:custGeom>
              <a:avLst/>
              <a:gdLst/>
              <a:ahLst/>
              <a:cxnLst>
                <a:cxn ang="0">
                  <a:pos x="20" y="0"/>
                </a:cxn>
                <a:cxn ang="0">
                  <a:pos x="19" y="3"/>
                </a:cxn>
                <a:cxn ang="0">
                  <a:pos x="18" y="8"/>
                </a:cxn>
                <a:cxn ang="0">
                  <a:pos x="14" y="16"/>
                </a:cxn>
                <a:cxn ang="0">
                  <a:pos x="9" y="25"/>
                </a:cxn>
                <a:cxn ang="0">
                  <a:pos x="7" y="26"/>
                </a:cxn>
                <a:cxn ang="0">
                  <a:pos x="5" y="30"/>
                </a:cxn>
                <a:cxn ang="0">
                  <a:pos x="2" y="36"/>
                </a:cxn>
                <a:cxn ang="0">
                  <a:pos x="0" y="50"/>
                </a:cxn>
                <a:cxn ang="0">
                  <a:pos x="0" y="64"/>
                </a:cxn>
                <a:cxn ang="0">
                  <a:pos x="1" y="67"/>
                </a:cxn>
              </a:cxnLst>
              <a:rect l="0" t="0" r="r" b="b"/>
              <a:pathLst>
                <a:path w="20" h="67">
                  <a:moveTo>
                    <a:pt x="20" y="0"/>
                  </a:moveTo>
                  <a:lnTo>
                    <a:pt x="19" y="3"/>
                  </a:lnTo>
                  <a:lnTo>
                    <a:pt x="18" y="8"/>
                  </a:lnTo>
                  <a:lnTo>
                    <a:pt x="14" y="16"/>
                  </a:lnTo>
                  <a:lnTo>
                    <a:pt x="9" y="25"/>
                  </a:lnTo>
                  <a:lnTo>
                    <a:pt x="7" y="26"/>
                  </a:lnTo>
                  <a:lnTo>
                    <a:pt x="5" y="30"/>
                  </a:lnTo>
                  <a:lnTo>
                    <a:pt x="2" y="36"/>
                  </a:lnTo>
                  <a:lnTo>
                    <a:pt x="0" y="50"/>
                  </a:lnTo>
                  <a:lnTo>
                    <a:pt x="0" y="64"/>
                  </a:lnTo>
                  <a:lnTo>
                    <a:pt x="1" y="67"/>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28" name="Freeform 56"/>
            <p:cNvSpPr>
              <a:spLocks/>
            </p:cNvSpPr>
            <p:nvPr/>
          </p:nvSpPr>
          <p:spPr bwMode="auto">
            <a:xfrm>
              <a:off x="2158" y="3927"/>
              <a:ext cx="28" cy="55"/>
            </a:xfrm>
            <a:custGeom>
              <a:avLst/>
              <a:gdLst/>
              <a:ahLst/>
              <a:cxnLst>
                <a:cxn ang="0">
                  <a:pos x="1" y="55"/>
                </a:cxn>
                <a:cxn ang="0">
                  <a:pos x="1" y="53"/>
                </a:cxn>
                <a:cxn ang="0">
                  <a:pos x="3" y="50"/>
                </a:cxn>
                <a:cxn ang="0">
                  <a:pos x="4" y="42"/>
                </a:cxn>
                <a:cxn ang="0">
                  <a:pos x="7" y="36"/>
                </a:cxn>
                <a:cxn ang="0">
                  <a:pos x="8" y="34"/>
                </a:cxn>
                <a:cxn ang="0">
                  <a:pos x="9" y="32"/>
                </a:cxn>
                <a:cxn ang="0">
                  <a:pos x="13" y="27"/>
                </a:cxn>
                <a:cxn ang="0">
                  <a:pos x="19" y="15"/>
                </a:cxn>
                <a:cxn ang="0">
                  <a:pos x="26" y="4"/>
                </a:cxn>
                <a:cxn ang="0">
                  <a:pos x="28" y="0"/>
                </a:cxn>
                <a:cxn ang="0">
                  <a:pos x="27" y="1"/>
                </a:cxn>
                <a:cxn ang="0">
                  <a:pos x="23" y="9"/>
                </a:cxn>
                <a:cxn ang="0">
                  <a:pos x="10" y="34"/>
                </a:cxn>
                <a:cxn ang="0">
                  <a:pos x="1" y="55"/>
                </a:cxn>
                <a:cxn ang="0">
                  <a:pos x="1" y="55"/>
                </a:cxn>
                <a:cxn ang="0">
                  <a:pos x="0" y="55"/>
                </a:cxn>
                <a:cxn ang="0">
                  <a:pos x="1" y="55"/>
                </a:cxn>
                <a:cxn ang="0">
                  <a:pos x="0" y="55"/>
                </a:cxn>
                <a:cxn ang="0">
                  <a:pos x="1" y="55"/>
                </a:cxn>
                <a:cxn ang="0">
                  <a:pos x="1" y="55"/>
                </a:cxn>
              </a:cxnLst>
              <a:rect l="0" t="0" r="r" b="b"/>
              <a:pathLst>
                <a:path w="28" h="55">
                  <a:moveTo>
                    <a:pt x="1" y="55"/>
                  </a:moveTo>
                  <a:lnTo>
                    <a:pt x="1" y="53"/>
                  </a:lnTo>
                  <a:lnTo>
                    <a:pt x="3" y="50"/>
                  </a:lnTo>
                  <a:lnTo>
                    <a:pt x="4" y="42"/>
                  </a:lnTo>
                  <a:lnTo>
                    <a:pt x="7" y="36"/>
                  </a:lnTo>
                  <a:lnTo>
                    <a:pt x="8" y="34"/>
                  </a:lnTo>
                  <a:lnTo>
                    <a:pt x="9" y="32"/>
                  </a:lnTo>
                  <a:lnTo>
                    <a:pt x="13" y="27"/>
                  </a:lnTo>
                  <a:lnTo>
                    <a:pt x="19" y="15"/>
                  </a:lnTo>
                  <a:lnTo>
                    <a:pt x="26" y="4"/>
                  </a:lnTo>
                  <a:lnTo>
                    <a:pt x="28" y="0"/>
                  </a:lnTo>
                  <a:lnTo>
                    <a:pt x="27" y="1"/>
                  </a:lnTo>
                  <a:lnTo>
                    <a:pt x="23" y="9"/>
                  </a:lnTo>
                  <a:lnTo>
                    <a:pt x="10" y="34"/>
                  </a:lnTo>
                  <a:lnTo>
                    <a:pt x="1" y="55"/>
                  </a:lnTo>
                  <a:lnTo>
                    <a:pt x="1" y="55"/>
                  </a:lnTo>
                  <a:lnTo>
                    <a:pt x="0" y="55"/>
                  </a:lnTo>
                  <a:lnTo>
                    <a:pt x="1" y="55"/>
                  </a:lnTo>
                  <a:lnTo>
                    <a:pt x="0" y="55"/>
                  </a:lnTo>
                  <a:lnTo>
                    <a:pt x="1" y="55"/>
                  </a:lnTo>
                  <a:lnTo>
                    <a:pt x="1" y="55"/>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29" name="Freeform 57"/>
            <p:cNvSpPr>
              <a:spLocks/>
            </p:cNvSpPr>
            <p:nvPr/>
          </p:nvSpPr>
          <p:spPr bwMode="auto">
            <a:xfrm>
              <a:off x="2159" y="3927"/>
              <a:ext cx="27" cy="55"/>
            </a:xfrm>
            <a:custGeom>
              <a:avLst/>
              <a:gdLst/>
              <a:ahLst/>
              <a:cxnLst>
                <a:cxn ang="0">
                  <a:pos x="0" y="55"/>
                </a:cxn>
                <a:cxn ang="0">
                  <a:pos x="0" y="53"/>
                </a:cxn>
                <a:cxn ang="0">
                  <a:pos x="2" y="50"/>
                </a:cxn>
                <a:cxn ang="0">
                  <a:pos x="3" y="42"/>
                </a:cxn>
                <a:cxn ang="0">
                  <a:pos x="6" y="36"/>
                </a:cxn>
                <a:cxn ang="0">
                  <a:pos x="7" y="34"/>
                </a:cxn>
                <a:cxn ang="0">
                  <a:pos x="8" y="32"/>
                </a:cxn>
                <a:cxn ang="0">
                  <a:pos x="12" y="27"/>
                </a:cxn>
                <a:cxn ang="0">
                  <a:pos x="18" y="15"/>
                </a:cxn>
                <a:cxn ang="0">
                  <a:pos x="25" y="4"/>
                </a:cxn>
                <a:cxn ang="0">
                  <a:pos x="27" y="0"/>
                </a:cxn>
              </a:cxnLst>
              <a:rect l="0" t="0" r="r" b="b"/>
              <a:pathLst>
                <a:path w="27" h="55">
                  <a:moveTo>
                    <a:pt x="0" y="55"/>
                  </a:moveTo>
                  <a:lnTo>
                    <a:pt x="0" y="53"/>
                  </a:lnTo>
                  <a:lnTo>
                    <a:pt x="2" y="50"/>
                  </a:lnTo>
                  <a:lnTo>
                    <a:pt x="3" y="42"/>
                  </a:lnTo>
                  <a:lnTo>
                    <a:pt x="6" y="36"/>
                  </a:lnTo>
                  <a:lnTo>
                    <a:pt x="7" y="34"/>
                  </a:lnTo>
                  <a:lnTo>
                    <a:pt x="8" y="32"/>
                  </a:lnTo>
                  <a:lnTo>
                    <a:pt x="12" y="27"/>
                  </a:lnTo>
                  <a:lnTo>
                    <a:pt x="18" y="15"/>
                  </a:lnTo>
                  <a:lnTo>
                    <a:pt x="25" y="4"/>
                  </a:lnTo>
                  <a:lnTo>
                    <a:pt x="27" y="0"/>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30" name="Freeform 58"/>
            <p:cNvSpPr>
              <a:spLocks/>
            </p:cNvSpPr>
            <p:nvPr/>
          </p:nvSpPr>
          <p:spPr bwMode="auto">
            <a:xfrm>
              <a:off x="2137" y="3926"/>
              <a:ext cx="17" cy="43"/>
            </a:xfrm>
            <a:custGeom>
              <a:avLst/>
              <a:gdLst/>
              <a:ahLst/>
              <a:cxnLst>
                <a:cxn ang="0">
                  <a:pos x="17" y="1"/>
                </a:cxn>
                <a:cxn ang="0">
                  <a:pos x="17" y="0"/>
                </a:cxn>
                <a:cxn ang="0">
                  <a:pos x="16" y="4"/>
                </a:cxn>
                <a:cxn ang="0">
                  <a:pos x="12" y="10"/>
                </a:cxn>
                <a:cxn ang="0">
                  <a:pos x="3" y="24"/>
                </a:cxn>
                <a:cxn ang="0">
                  <a:pos x="0" y="39"/>
                </a:cxn>
                <a:cxn ang="0">
                  <a:pos x="0" y="43"/>
                </a:cxn>
                <a:cxn ang="0">
                  <a:pos x="2" y="37"/>
                </a:cxn>
                <a:cxn ang="0">
                  <a:pos x="10" y="18"/>
                </a:cxn>
                <a:cxn ang="0">
                  <a:pos x="16" y="2"/>
                </a:cxn>
                <a:cxn ang="0">
                  <a:pos x="17" y="1"/>
                </a:cxn>
                <a:cxn ang="0">
                  <a:pos x="16" y="1"/>
                </a:cxn>
                <a:cxn ang="0">
                  <a:pos x="17" y="1"/>
                </a:cxn>
                <a:cxn ang="0">
                  <a:pos x="16" y="1"/>
                </a:cxn>
                <a:cxn ang="0">
                  <a:pos x="17" y="1"/>
                </a:cxn>
                <a:cxn ang="0">
                  <a:pos x="17" y="1"/>
                </a:cxn>
              </a:cxnLst>
              <a:rect l="0" t="0" r="r" b="b"/>
              <a:pathLst>
                <a:path w="17" h="43">
                  <a:moveTo>
                    <a:pt x="17" y="1"/>
                  </a:moveTo>
                  <a:lnTo>
                    <a:pt x="17" y="0"/>
                  </a:lnTo>
                  <a:lnTo>
                    <a:pt x="16" y="4"/>
                  </a:lnTo>
                  <a:lnTo>
                    <a:pt x="12" y="10"/>
                  </a:lnTo>
                  <a:lnTo>
                    <a:pt x="3" y="24"/>
                  </a:lnTo>
                  <a:lnTo>
                    <a:pt x="0" y="39"/>
                  </a:lnTo>
                  <a:lnTo>
                    <a:pt x="0" y="43"/>
                  </a:lnTo>
                  <a:lnTo>
                    <a:pt x="2" y="37"/>
                  </a:lnTo>
                  <a:lnTo>
                    <a:pt x="10" y="18"/>
                  </a:lnTo>
                  <a:lnTo>
                    <a:pt x="16" y="2"/>
                  </a:lnTo>
                  <a:lnTo>
                    <a:pt x="17" y="1"/>
                  </a:lnTo>
                  <a:lnTo>
                    <a:pt x="16" y="1"/>
                  </a:lnTo>
                  <a:lnTo>
                    <a:pt x="17" y="1"/>
                  </a:lnTo>
                  <a:lnTo>
                    <a:pt x="16" y="1"/>
                  </a:lnTo>
                  <a:lnTo>
                    <a:pt x="17" y="1"/>
                  </a:lnTo>
                  <a:lnTo>
                    <a:pt x="17" y="1"/>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31" name="Freeform 59"/>
            <p:cNvSpPr>
              <a:spLocks/>
            </p:cNvSpPr>
            <p:nvPr/>
          </p:nvSpPr>
          <p:spPr bwMode="auto">
            <a:xfrm>
              <a:off x="2137" y="3926"/>
              <a:ext cx="17" cy="43"/>
            </a:xfrm>
            <a:custGeom>
              <a:avLst/>
              <a:gdLst/>
              <a:ahLst/>
              <a:cxnLst>
                <a:cxn ang="0">
                  <a:pos x="17" y="1"/>
                </a:cxn>
                <a:cxn ang="0">
                  <a:pos x="17" y="0"/>
                </a:cxn>
                <a:cxn ang="0">
                  <a:pos x="16" y="4"/>
                </a:cxn>
                <a:cxn ang="0">
                  <a:pos x="12" y="10"/>
                </a:cxn>
                <a:cxn ang="0">
                  <a:pos x="3" y="24"/>
                </a:cxn>
                <a:cxn ang="0">
                  <a:pos x="0" y="39"/>
                </a:cxn>
                <a:cxn ang="0">
                  <a:pos x="0" y="43"/>
                </a:cxn>
              </a:cxnLst>
              <a:rect l="0" t="0" r="r" b="b"/>
              <a:pathLst>
                <a:path w="17" h="43">
                  <a:moveTo>
                    <a:pt x="17" y="1"/>
                  </a:moveTo>
                  <a:lnTo>
                    <a:pt x="17" y="0"/>
                  </a:lnTo>
                  <a:lnTo>
                    <a:pt x="16" y="4"/>
                  </a:lnTo>
                  <a:lnTo>
                    <a:pt x="12" y="10"/>
                  </a:lnTo>
                  <a:lnTo>
                    <a:pt x="3" y="24"/>
                  </a:lnTo>
                  <a:lnTo>
                    <a:pt x="0" y="39"/>
                  </a:lnTo>
                  <a:lnTo>
                    <a:pt x="0" y="43"/>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32" name="Freeform 60"/>
            <p:cNvSpPr>
              <a:spLocks/>
            </p:cNvSpPr>
            <p:nvPr/>
          </p:nvSpPr>
          <p:spPr bwMode="auto">
            <a:xfrm>
              <a:off x="2128" y="2932"/>
              <a:ext cx="169" cy="117"/>
            </a:xfrm>
            <a:custGeom>
              <a:avLst/>
              <a:gdLst/>
              <a:ahLst/>
              <a:cxnLst>
                <a:cxn ang="0">
                  <a:pos x="1" y="5"/>
                </a:cxn>
                <a:cxn ang="0">
                  <a:pos x="3" y="17"/>
                </a:cxn>
                <a:cxn ang="0">
                  <a:pos x="11" y="38"/>
                </a:cxn>
                <a:cxn ang="0">
                  <a:pos x="30" y="79"/>
                </a:cxn>
                <a:cxn ang="0">
                  <a:pos x="42" y="95"/>
                </a:cxn>
                <a:cxn ang="0">
                  <a:pos x="57" y="108"/>
                </a:cxn>
                <a:cxn ang="0">
                  <a:pos x="67" y="112"/>
                </a:cxn>
                <a:cxn ang="0">
                  <a:pos x="84" y="117"/>
                </a:cxn>
                <a:cxn ang="0">
                  <a:pos x="98" y="117"/>
                </a:cxn>
                <a:cxn ang="0">
                  <a:pos x="110" y="114"/>
                </a:cxn>
                <a:cxn ang="0">
                  <a:pos x="121" y="108"/>
                </a:cxn>
                <a:cxn ang="0">
                  <a:pos x="129" y="99"/>
                </a:cxn>
                <a:cxn ang="0">
                  <a:pos x="137" y="89"/>
                </a:cxn>
                <a:cxn ang="0">
                  <a:pos x="150" y="61"/>
                </a:cxn>
                <a:cxn ang="0">
                  <a:pos x="159" y="30"/>
                </a:cxn>
                <a:cxn ang="0">
                  <a:pos x="168" y="0"/>
                </a:cxn>
                <a:cxn ang="0">
                  <a:pos x="169" y="0"/>
                </a:cxn>
                <a:cxn ang="0">
                  <a:pos x="164" y="10"/>
                </a:cxn>
                <a:cxn ang="0">
                  <a:pos x="155" y="32"/>
                </a:cxn>
                <a:cxn ang="0">
                  <a:pos x="129" y="70"/>
                </a:cxn>
                <a:cxn ang="0">
                  <a:pos x="113" y="83"/>
                </a:cxn>
                <a:cxn ang="0">
                  <a:pos x="93" y="89"/>
                </a:cxn>
                <a:cxn ang="0">
                  <a:pos x="82" y="88"/>
                </a:cxn>
                <a:cxn ang="0">
                  <a:pos x="72" y="86"/>
                </a:cxn>
                <a:cxn ang="0">
                  <a:pos x="53" y="79"/>
                </a:cxn>
                <a:cxn ang="0">
                  <a:pos x="35" y="66"/>
                </a:cxn>
                <a:cxn ang="0">
                  <a:pos x="20" y="52"/>
                </a:cxn>
                <a:cxn ang="0">
                  <a:pos x="7" y="34"/>
                </a:cxn>
                <a:cxn ang="0">
                  <a:pos x="1" y="15"/>
                </a:cxn>
                <a:cxn ang="0">
                  <a:pos x="1" y="5"/>
                </a:cxn>
                <a:cxn ang="0">
                  <a:pos x="0" y="5"/>
                </a:cxn>
                <a:cxn ang="0">
                  <a:pos x="1" y="5"/>
                </a:cxn>
                <a:cxn ang="0">
                  <a:pos x="0" y="5"/>
                </a:cxn>
                <a:cxn ang="0">
                  <a:pos x="1" y="5"/>
                </a:cxn>
                <a:cxn ang="0">
                  <a:pos x="1" y="5"/>
                </a:cxn>
              </a:cxnLst>
              <a:rect l="0" t="0" r="r" b="b"/>
              <a:pathLst>
                <a:path w="169" h="117">
                  <a:moveTo>
                    <a:pt x="1" y="5"/>
                  </a:moveTo>
                  <a:lnTo>
                    <a:pt x="3" y="17"/>
                  </a:lnTo>
                  <a:lnTo>
                    <a:pt x="11" y="38"/>
                  </a:lnTo>
                  <a:lnTo>
                    <a:pt x="30" y="79"/>
                  </a:lnTo>
                  <a:lnTo>
                    <a:pt x="42" y="95"/>
                  </a:lnTo>
                  <a:lnTo>
                    <a:pt x="57" y="108"/>
                  </a:lnTo>
                  <a:lnTo>
                    <a:pt x="67" y="112"/>
                  </a:lnTo>
                  <a:lnTo>
                    <a:pt x="84" y="117"/>
                  </a:lnTo>
                  <a:lnTo>
                    <a:pt x="98" y="117"/>
                  </a:lnTo>
                  <a:lnTo>
                    <a:pt x="110" y="114"/>
                  </a:lnTo>
                  <a:lnTo>
                    <a:pt x="121" y="108"/>
                  </a:lnTo>
                  <a:lnTo>
                    <a:pt x="129" y="99"/>
                  </a:lnTo>
                  <a:lnTo>
                    <a:pt x="137" y="89"/>
                  </a:lnTo>
                  <a:lnTo>
                    <a:pt x="150" y="61"/>
                  </a:lnTo>
                  <a:lnTo>
                    <a:pt x="159" y="30"/>
                  </a:lnTo>
                  <a:lnTo>
                    <a:pt x="168" y="0"/>
                  </a:lnTo>
                  <a:lnTo>
                    <a:pt x="169" y="0"/>
                  </a:lnTo>
                  <a:lnTo>
                    <a:pt x="164" y="10"/>
                  </a:lnTo>
                  <a:lnTo>
                    <a:pt x="155" y="32"/>
                  </a:lnTo>
                  <a:lnTo>
                    <a:pt x="129" y="70"/>
                  </a:lnTo>
                  <a:lnTo>
                    <a:pt x="113" y="83"/>
                  </a:lnTo>
                  <a:lnTo>
                    <a:pt x="93" y="89"/>
                  </a:lnTo>
                  <a:lnTo>
                    <a:pt x="82" y="88"/>
                  </a:lnTo>
                  <a:lnTo>
                    <a:pt x="72" y="86"/>
                  </a:lnTo>
                  <a:lnTo>
                    <a:pt x="53" y="79"/>
                  </a:lnTo>
                  <a:lnTo>
                    <a:pt x="35" y="66"/>
                  </a:lnTo>
                  <a:lnTo>
                    <a:pt x="20" y="52"/>
                  </a:lnTo>
                  <a:lnTo>
                    <a:pt x="7" y="34"/>
                  </a:lnTo>
                  <a:lnTo>
                    <a:pt x="1" y="15"/>
                  </a:lnTo>
                  <a:lnTo>
                    <a:pt x="1" y="5"/>
                  </a:lnTo>
                  <a:lnTo>
                    <a:pt x="0" y="5"/>
                  </a:lnTo>
                  <a:lnTo>
                    <a:pt x="1" y="5"/>
                  </a:lnTo>
                  <a:lnTo>
                    <a:pt x="0" y="5"/>
                  </a:lnTo>
                  <a:lnTo>
                    <a:pt x="1" y="5"/>
                  </a:lnTo>
                  <a:lnTo>
                    <a:pt x="1" y="5"/>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33" name="Freeform 61"/>
            <p:cNvSpPr>
              <a:spLocks/>
            </p:cNvSpPr>
            <p:nvPr/>
          </p:nvSpPr>
          <p:spPr bwMode="auto">
            <a:xfrm>
              <a:off x="2128" y="2932"/>
              <a:ext cx="169" cy="117"/>
            </a:xfrm>
            <a:custGeom>
              <a:avLst/>
              <a:gdLst/>
              <a:ahLst/>
              <a:cxnLst>
                <a:cxn ang="0">
                  <a:pos x="1" y="5"/>
                </a:cxn>
                <a:cxn ang="0">
                  <a:pos x="3" y="17"/>
                </a:cxn>
                <a:cxn ang="0">
                  <a:pos x="11" y="38"/>
                </a:cxn>
                <a:cxn ang="0">
                  <a:pos x="30" y="79"/>
                </a:cxn>
                <a:cxn ang="0">
                  <a:pos x="42" y="95"/>
                </a:cxn>
                <a:cxn ang="0">
                  <a:pos x="57" y="108"/>
                </a:cxn>
                <a:cxn ang="0">
                  <a:pos x="67" y="112"/>
                </a:cxn>
                <a:cxn ang="0">
                  <a:pos x="84" y="117"/>
                </a:cxn>
                <a:cxn ang="0">
                  <a:pos x="98" y="117"/>
                </a:cxn>
                <a:cxn ang="0">
                  <a:pos x="110" y="114"/>
                </a:cxn>
                <a:cxn ang="0">
                  <a:pos x="121" y="108"/>
                </a:cxn>
                <a:cxn ang="0">
                  <a:pos x="129" y="99"/>
                </a:cxn>
                <a:cxn ang="0">
                  <a:pos x="137" y="89"/>
                </a:cxn>
                <a:cxn ang="0">
                  <a:pos x="150" y="61"/>
                </a:cxn>
                <a:cxn ang="0">
                  <a:pos x="159" y="30"/>
                </a:cxn>
                <a:cxn ang="0">
                  <a:pos x="168" y="0"/>
                </a:cxn>
                <a:cxn ang="0">
                  <a:pos x="169" y="0"/>
                </a:cxn>
                <a:cxn ang="0">
                  <a:pos x="164" y="10"/>
                </a:cxn>
                <a:cxn ang="0">
                  <a:pos x="155" y="32"/>
                </a:cxn>
                <a:cxn ang="0">
                  <a:pos x="129" y="70"/>
                </a:cxn>
                <a:cxn ang="0">
                  <a:pos x="113" y="83"/>
                </a:cxn>
                <a:cxn ang="0">
                  <a:pos x="93" y="89"/>
                </a:cxn>
                <a:cxn ang="0">
                  <a:pos x="82" y="88"/>
                </a:cxn>
                <a:cxn ang="0">
                  <a:pos x="72" y="86"/>
                </a:cxn>
                <a:cxn ang="0">
                  <a:pos x="53" y="79"/>
                </a:cxn>
                <a:cxn ang="0">
                  <a:pos x="35" y="66"/>
                </a:cxn>
                <a:cxn ang="0">
                  <a:pos x="20" y="52"/>
                </a:cxn>
                <a:cxn ang="0">
                  <a:pos x="7" y="34"/>
                </a:cxn>
                <a:cxn ang="0">
                  <a:pos x="1" y="15"/>
                </a:cxn>
                <a:cxn ang="0">
                  <a:pos x="1" y="5"/>
                </a:cxn>
                <a:cxn ang="0">
                  <a:pos x="0" y="5"/>
                </a:cxn>
                <a:cxn ang="0">
                  <a:pos x="1" y="5"/>
                </a:cxn>
                <a:cxn ang="0">
                  <a:pos x="0" y="5"/>
                </a:cxn>
                <a:cxn ang="0">
                  <a:pos x="1" y="5"/>
                </a:cxn>
              </a:cxnLst>
              <a:rect l="0" t="0" r="r" b="b"/>
              <a:pathLst>
                <a:path w="169" h="117">
                  <a:moveTo>
                    <a:pt x="1" y="5"/>
                  </a:moveTo>
                  <a:lnTo>
                    <a:pt x="3" y="17"/>
                  </a:lnTo>
                  <a:lnTo>
                    <a:pt x="11" y="38"/>
                  </a:lnTo>
                  <a:lnTo>
                    <a:pt x="30" y="79"/>
                  </a:lnTo>
                  <a:lnTo>
                    <a:pt x="42" y="95"/>
                  </a:lnTo>
                  <a:lnTo>
                    <a:pt x="57" y="108"/>
                  </a:lnTo>
                  <a:lnTo>
                    <a:pt x="67" y="112"/>
                  </a:lnTo>
                  <a:lnTo>
                    <a:pt x="84" y="117"/>
                  </a:lnTo>
                  <a:lnTo>
                    <a:pt x="98" y="117"/>
                  </a:lnTo>
                  <a:lnTo>
                    <a:pt x="110" y="114"/>
                  </a:lnTo>
                  <a:lnTo>
                    <a:pt x="121" y="108"/>
                  </a:lnTo>
                  <a:lnTo>
                    <a:pt x="129" y="99"/>
                  </a:lnTo>
                  <a:lnTo>
                    <a:pt x="137" y="89"/>
                  </a:lnTo>
                  <a:lnTo>
                    <a:pt x="150" y="61"/>
                  </a:lnTo>
                  <a:lnTo>
                    <a:pt x="159" y="30"/>
                  </a:lnTo>
                  <a:lnTo>
                    <a:pt x="168" y="0"/>
                  </a:lnTo>
                  <a:lnTo>
                    <a:pt x="169" y="0"/>
                  </a:lnTo>
                  <a:lnTo>
                    <a:pt x="164" y="10"/>
                  </a:lnTo>
                  <a:lnTo>
                    <a:pt x="155" y="32"/>
                  </a:lnTo>
                  <a:lnTo>
                    <a:pt x="129" y="70"/>
                  </a:lnTo>
                  <a:lnTo>
                    <a:pt x="113" y="83"/>
                  </a:lnTo>
                  <a:lnTo>
                    <a:pt x="93" y="89"/>
                  </a:lnTo>
                  <a:lnTo>
                    <a:pt x="82" y="88"/>
                  </a:lnTo>
                  <a:lnTo>
                    <a:pt x="72" y="86"/>
                  </a:lnTo>
                  <a:lnTo>
                    <a:pt x="53" y="79"/>
                  </a:lnTo>
                  <a:lnTo>
                    <a:pt x="35" y="66"/>
                  </a:lnTo>
                  <a:lnTo>
                    <a:pt x="20" y="52"/>
                  </a:lnTo>
                  <a:lnTo>
                    <a:pt x="7" y="34"/>
                  </a:lnTo>
                  <a:lnTo>
                    <a:pt x="1" y="15"/>
                  </a:lnTo>
                  <a:lnTo>
                    <a:pt x="1" y="5"/>
                  </a:lnTo>
                  <a:lnTo>
                    <a:pt x="0" y="5"/>
                  </a:lnTo>
                  <a:lnTo>
                    <a:pt x="1" y="5"/>
                  </a:lnTo>
                  <a:lnTo>
                    <a:pt x="0" y="5"/>
                  </a:lnTo>
                  <a:lnTo>
                    <a:pt x="1" y="5"/>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34" name="Freeform 62"/>
            <p:cNvSpPr>
              <a:spLocks/>
            </p:cNvSpPr>
            <p:nvPr/>
          </p:nvSpPr>
          <p:spPr bwMode="auto">
            <a:xfrm>
              <a:off x="2045" y="2627"/>
              <a:ext cx="69" cy="283"/>
            </a:xfrm>
            <a:custGeom>
              <a:avLst/>
              <a:gdLst/>
              <a:ahLst/>
              <a:cxnLst>
                <a:cxn ang="0">
                  <a:pos x="69" y="283"/>
                </a:cxn>
                <a:cxn ang="0">
                  <a:pos x="61" y="261"/>
                </a:cxn>
                <a:cxn ang="0">
                  <a:pos x="48" y="213"/>
                </a:cxn>
                <a:cxn ang="0">
                  <a:pos x="27" y="119"/>
                </a:cxn>
                <a:cxn ang="0">
                  <a:pos x="6" y="24"/>
                </a:cxn>
                <a:cxn ang="0">
                  <a:pos x="0" y="0"/>
                </a:cxn>
              </a:cxnLst>
              <a:rect l="0" t="0" r="r" b="b"/>
              <a:pathLst>
                <a:path w="69" h="283">
                  <a:moveTo>
                    <a:pt x="69" y="283"/>
                  </a:moveTo>
                  <a:lnTo>
                    <a:pt x="61" y="261"/>
                  </a:lnTo>
                  <a:lnTo>
                    <a:pt x="48" y="213"/>
                  </a:lnTo>
                  <a:lnTo>
                    <a:pt x="27" y="119"/>
                  </a:lnTo>
                  <a:lnTo>
                    <a:pt x="6" y="24"/>
                  </a:lnTo>
                  <a:lnTo>
                    <a:pt x="0" y="0"/>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35" name="Freeform 63"/>
            <p:cNvSpPr>
              <a:spLocks/>
            </p:cNvSpPr>
            <p:nvPr/>
          </p:nvSpPr>
          <p:spPr bwMode="auto">
            <a:xfrm>
              <a:off x="2270" y="3050"/>
              <a:ext cx="31" cy="523"/>
            </a:xfrm>
            <a:custGeom>
              <a:avLst/>
              <a:gdLst/>
              <a:ahLst/>
              <a:cxnLst>
                <a:cxn ang="0">
                  <a:pos x="31" y="0"/>
                </a:cxn>
                <a:cxn ang="0">
                  <a:pos x="29" y="1"/>
                </a:cxn>
                <a:cxn ang="0">
                  <a:pos x="27" y="8"/>
                </a:cxn>
                <a:cxn ang="0">
                  <a:pos x="15" y="31"/>
                </a:cxn>
                <a:cxn ang="0">
                  <a:pos x="8" y="47"/>
                </a:cxn>
                <a:cxn ang="0">
                  <a:pos x="8" y="47"/>
                </a:cxn>
                <a:cxn ang="0">
                  <a:pos x="7" y="88"/>
                </a:cxn>
                <a:cxn ang="0">
                  <a:pos x="3" y="168"/>
                </a:cxn>
                <a:cxn ang="0">
                  <a:pos x="0" y="327"/>
                </a:cxn>
                <a:cxn ang="0">
                  <a:pos x="13" y="484"/>
                </a:cxn>
                <a:cxn ang="0">
                  <a:pos x="22" y="523"/>
                </a:cxn>
                <a:cxn ang="0">
                  <a:pos x="22" y="512"/>
                </a:cxn>
                <a:cxn ang="0">
                  <a:pos x="23" y="441"/>
                </a:cxn>
                <a:cxn ang="0">
                  <a:pos x="27" y="197"/>
                </a:cxn>
                <a:cxn ang="0">
                  <a:pos x="29" y="12"/>
                </a:cxn>
                <a:cxn ang="0">
                  <a:pos x="31" y="0"/>
                </a:cxn>
                <a:cxn ang="0">
                  <a:pos x="29" y="0"/>
                </a:cxn>
                <a:cxn ang="0">
                  <a:pos x="31" y="0"/>
                </a:cxn>
                <a:cxn ang="0">
                  <a:pos x="29" y="0"/>
                </a:cxn>
                <a:cxn ang="0">
                  <a:pos x="31" y="0"/>
                </a:cxn>
                <a:cxn ang="0">
                  <a:pos x="31" y="0"/>
                </a:cxn>
              </a:cxnLst>
              <a:rect l="0" t="0" r="r" b="b"/>
              <a:pathLst>
                <a:path w="31" h="523">
                  <a:moveTo>
                    <a:pt x="31" y="0"/>
                  </a:moveTo>
                  <a:lnTo>
                    <a:pt x="29" y="1"/>
                  </a:lnTo>
                  <a:lnTo>
                    <a:pt x="27" y="8"/>
                  </a:lnTo>
                  <a:lnTo>
                    <a:pt x="15" y="31"/>
                  </a:lnTo>
                  <a:lnTo>
                    <a:pt x="8" y="47"/>
                  </a:lnTo>
                  <a:lnTo>
                    <a:pt x="8" y="47"/>
                  </a:lnTo>
                  <a:lnTo>
                    <a:pt x="7" y="88"/>
                  </a:lnTo>
                  <a:lnTo>
                    <a:pt x="3" y="168"/>
                  </a:lnTo>
                  <a:lnTo>
                    <a:pt x="0" y="327"/>
                  </a:lnTo>
                  <a:lnTo>
                    <a:pt x="13" y="484"/>
                  </a:lnTo>
                  <a:lnTo>
                    <a:pt x="22" y="523"/>
                  </a:lnTo>
                  <a:lnTo>
                    <a:pt x="22" y="512"/>
                  </a:lnTo>
                  <a:lnTo>
                    <a:pt x="23" y="441"/>
                  </a:lnTo>
                  <a:lnTo>
                    <a:pt x="27" y="197"/>
                  </a:lnTo>
                  <a:lnTo>
                    <a:pt x="29" y="12"/>
                  </a:lnTo>
                  <a:lnTo>
                    <a:pt x="31" y="0"/>
                  </a:lnTo>
                  <a:lnTo>
                    <a:pt x="29" y="0"/>
                  </a:lnTo>
                  <a:lnTo>
                    <a:pt x="31" y="0"/>
                  </a:lnTo>
                  <a:lnTo>
                    <a:pt x="29" y="0"/>
                  </a:lnTo>
                  <a:lnTo>
                    <a:pt x="31" y="0"/>
                  </a:lnTo>
                  <a:lnTo>
                    <a:pt x="31" y="0"/>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36" name="Freeform 64"/>
            <p:cNvSpPr>
              <a:spLocks/>
            </p:cNvSpPr>
            <p:nvPr/>
          </p:nvSpPr>
          <p:spPr bwMode="auto">
            <a:xfrm>
              <a:off x="2270" y="3050"/>
              <a:ext cx="31" cy="523"/>
            </a:xfrm>
            <a:custGeom>
              <a:avLst/>
              <a:gdLst/>
              <a:ahLst/>
              <a:cxnLst>
                <a:cxn ang="0">
                  <a:pos x="31" y="0"/>
                </a:cxn>
                <a:cxn ang="0">
                  <a:pos x="29" y="1"/>
                </a:cxn>
                <a:cxn ang="0">
                  <a:pos x="27" y="8"/>
                </a:cxn>
                <a:cxn ang="0">
                  <a:pos x="15" y="31"/>
                </a:cxn>
                <a:cxn ang="0">
                  <a:pos x="8" y="47"/>
                </a:cxn>
                <a:cxn ang="0">
                  <a:pos x="8" y="47"/>
                </a:cxn>
                <a:cxn ang="0">
                  <a:pos x="7" y="88"/>
                </a:cxn>
                <a:cxn ang="0">
                  <a:pos x="3" y="168"/>
                </a:cxn>
                <a:cxn ang="0">
                  <a:pos x="0" y="327"/>
                </a:cxn>
                <a:cxn ang="0">
                  <a:pos x="13" y="484"/>
                </a:cxn>
                <a:cxn ang="0">
                  <a:pos x="22" y="523"/>
                </a:cxn>
              </a:cxnLst>
              <a:rect l="0" t="0" r="r" b="b"/>
              <a:pathLst>
                <a:path w="31" h="523">
                  <a:moveTo>
                    <a:pt x="31" y="0"/>
                  </a:moveTo>
                  <a:lnTo>
                    <a:pt x="29" y="1"/>
                  </a:lnTo>
                  <a:lnTo>
                    <a:pt x="27" y="8"/>
                  </a:lnTo>
                  <a:lnTo>
                    <a:pt x="15" y="31"/>
                  </a:lnTo>
                  <a:lnTo>
                    <a:pt x="8" y="47"/>
                  </a:lnTo>
                  <a:lnTo>
                    <a:pt x="8" y="47"/>
                  </a:lnTo>
                  <a:lnTo>
                    <a:pt x="7" y="88"/>
                  </a:lnTo>
                  <a:lnTo>
                    <a:pt x="3" y="168"/>
                  </a:lnTo>
                  <a:lnTo>
                    <a:pt x="0" y="327"/>
                  </a:lnTo>
                  <a:lnTo>
                    <a:pt x="13" y="484"/>
                  </a:lnTo>
                  <a:lnTo>
                    <a:pt x="22" y="523"/>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37" name="Freeform 65"/>
            <p:cNvSpPr>
              <a:spLocks/>
            </p:cNvSpPr>
            <p:nvPr/>
          </p:nvSpPr>
          <p:spPr bwMode="auto">
            <a:xfrm>
              <a:off x="2259" y="3955"/>
              <a:ext cx="37" cy="17"/>
            </a:xfrm>
            <a:custGeom>
              <a:avLst/>
              <a:gdLst/>
              <a:ahLst/>
              <a:cxnLst>
                <a:cxn ang="0">
                  <a:pos x="0" y="17"/>
                </a:cxn>
                <a:cxn ang="0">
                  <a:pos x="2" y="15"/>
                </a:cxn>
                <a:cxn ang="0">
                  <a:pos x="5" y="14"/>
                </a:cxn>
                <a:cxn ang="0">
                  <a:pos x="9" y="13"/>
                </a:cxn>
                <a:cxn ang="0">
                  <a:pos x="11" y="13"/>
                </a:cxn>
                <a:cxn ang="0">
                  <a:pos x="18" y="14"/>
                </a:cxn>
                <a:cxn ang="0">
                  <a:pos x="24" y="15"/>
                </a:cxn>
                <a:cxn ang="0">
                  <a:pos x="30" y="15"/>
                </a:cxn>
                <a:cxn ang="0">
                  <a:pos x="35" y="15"/>
                </a:cxn>
                <a:cxn ang="0">
                  <a:pos x="37" y="14"/>
                </a:cxn>
                <a:cxn ang="0">
                  <a:pos x="37" y="13"/>
                </a:cxn>
                <a:cxn ang="0">
                  <a:pos x="37" y="12"/>
                </a:cxn>
                <a:cxn ang="0">
                  <a:pos x="37" y="10"/>
                </a:cxn>
                <a:cxn ang="0">
                  <a:pos x="37" y="8"/>
                </a:cxn>
                <a:cxn ang="0">
                  <a:pos x="35" y="6"/>
                </a:cxn>
                <a:cxn ang="0">
                  <a:pos x="35" y="5"/>
                </a:cxn>
                <a:cxn ang="0">
                  <a:pos x="33" y="4"/>
                </a:cxn>
                <a:cxn ang="0">
                  <a:pos x="28" y="1"/>
                </a:cxn>
                <a:cxn ang="0">
                  <a:pos x="21" y="0"/>
                </a:cxn>
                <a:cxn ang="0">
                  <a:pos x="16" y="0"/>
                </a:cxn>
                <a:cxn ang="0">
                  <a:pos x="10" y="1"/>
                </a:cxn>
                <a:cxn ang="0">
                  <a:pos x="5" y="4"/>
                </a:cxn>
                <a:cxn ang="0">
                  <a:pos x="4" y="5"/>
                </a:cxn>
              </a:cxnLst>
              <a:rect l="0" t="0" r="r" b="b"/>
              <a:pathLst>
                <a:path w="37" h="17">
                  <a:moveTo>
                    <a:pt x="0" y="17"/>
                  </a:moveTo>
                  <a:lnTo>
                    <a:pt x="2" y="15"/>
                  </a:lnTo>
                  <a:lnTo>
                    <a:pt x="5" y="14"/>
                  </a:lnTo>
                  <a:lnTo>
                    <a:pt x="9" y="13"/>
                  </a:lnTo>
                  <a:lnTo>
                    <a:pt x="11" y="13"/>
                  </a:lnTo>
                  <a:lnTo>
                    <a:pt x="18" y="14"/>
                  </a:lnTo>
                  <a:lnTo>
                    <a:pt x="24" y="15"/>
                  </a:lnTo>
                  <a:lnTo>
                    <a:pt x="30" y="15"/>
                  </a:lnTo>
                  <a:lnTo>
                    <a:pt x="35" y="15"/>
                  </a:lnTo>
                  <a:lnTo>
                    <a:pt x="37" y="14"/>
                  </a:lnTo>
                  <a:lnTo>
                    <a:pt x="37" y="13"/>
                  </a:lnTo>
                  <a:lnTo>
                    <a:pt x="37" y="12"/>
                  </a:lnTo>
                  <a:lnTo>
                    <a:pt x="37" y="10"/>
                  </a:lnTo>
                  <a:lnTo>
                    <a:pt x="37" y="8"/>
                  </a:lnTo>
                  <a:lnTo>
                    <a:pt x="35" y="6"/>
                  </a:lnTo>
                  <a:lnTo>
                    <a:pt x="35" y="5"/>
                  </a:lnTo>
                  <a:lnTo>
                    <a:pt x="33" y="4"/>
                  </a:lnTo>
                  <a:lnTo>
                    <a:pt x="28" y="1"/>
                  </a:lnTo>
                  <a:lnTo>
                    <a:pt x="21" y="0"/>
                  </a:lnTo>
                  <a:lnTo>
                    <a:pt x="16" y="0"/>
                  </a:lnTo>
                  <a:lnTo>
                    <a:pt x="10" y="1"/>
                  </a:lnTo>
                  <a:lnTo>
                    <a:pt x="5" y="4"/>
                  </a:lnTo>
                  <a:lnTo>
                    <a:pt x="4" y="5"/>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38" name="Freeform 66"/>
            <p:cNvSpPr>
              <a:spLocks/>
            </p:cNvSpPr>
            <p:nvPr/>
          </p:nvSpPr>
          <p:spPr bwMode="auto">
            <a:xfrm>
              <a:off x="2204" y="3964"/>
              <a:ext cx="32" cy="18"/>
            </a:xfrm>
            <a:custGeom>
              <a:avLst/>
              <a:gdLst/>
              <a:ahLst/>
              <a:cxnLst>
                <a:cxn ang="0">
                  <a:pos x="3" y="13"/>
                </a:cxn>
                <a:cxn ang="0">
                  <a:pos x="9" y="18"/>
                </a:cxn>
                <a:cxn ang="0">
                  <a:pos x="14" y="18"/>
                </a:cxn>
                <a:cxn ang="0">
                  <a:pos x="19" y="18"/>
                </a:cxn>
                <a:cxn ang="0">
                  <a:pos x="24" y="15"/>
                </a:cxn>
                <a:cxn ang="0">
                  <a:pos x="28" y="13"/>
                </a:cxn>
                <a:cxn ang="0">
                  <a:pos x="31" y="10"/>
                </a:cxn>
                <a:cxn ang="0">
                  <a:pos x="32" y="9"/>
                </a:cxn>
                <a:cxn ang="0">
                  <a:pos x="32" y="8"/>
                </a:cxn>
                <a:cxn ang="0">
                  <a:pos x="32" y="6"/>
                </a:cxn>
                <a:cxn ang="0">
                  <a:pos x="31" y="5"/>
                </a:cxn>
                <a:cxn ang="0">
                  <a:pos x="31" y="4"/>
                </a:cxn>
                <a:cxn ang="0">
                  <a:pos x="27" y="4"/>
                </a:cxn>
                <a:cxn ang="0">
                  <a:pos x="22" y="3"/>
                </a:cxn>
                <a:cxn ang="0">
                  <a:pos x="10" y="0"/>
                </a:cxn>
                <a:cxn ang="0">
                  <a:pos x="5" y="1"/>
                </a:cxn>
                <a:cxn ang="0">
                  <a:pos x="1" y="5"/>
                </a:cxn>
                <a:cxn ang="0">
                  <a:pos x="0" y="6"/>
                </a:cxn>
              </a:cxnLst>
              <a:rect l="0" t="0" r="r" b="b"/>
              <a:pathLst>
                <a:path w="32" h="18">
                  <a:moveTo>
                    <a:pt x="3" y="13"/>
                  </a:moveTo>
                  <a:lnTo>
                    <a:pt x="9" y="18"/>
                  </a:lnTo>
                  <a:lnTo>
                    <a:pt x="14" y="18"/>
                  </a:lnTo>
                  <a:lnTo>
                    <a:pt x="19" y="18"/>
                  </a:lnTo>
                  <a:lnTo>
                    <a:pt x="24" y="15"/>
                  </a:lnTo>
                  <a:lnTo>
                    <a:pt x="28" y="13"/>
                  </a:lnTo>
                  <a:lnTo>
                    <a:pt x="31" y="10"/>
                  </a:lnTo>
                  <a:lnTo>
                    <a:pt x="32" y="9"/>
                  </a:lnTo>
                  <a:lnTo>
                    <a:pt x="32" y="8"/>
                  </a:lnTo>
                  <a:lnTo>
                    <a:pt x="32" y="6"/>
                  </a:lnTo>
                  <a:lnTo>
                    <a:pt x="31" y="5"/>
                  </a:lnTo>
                  <a:lnTo>
                    <a:pt x="31" y="4"/>
                  </a:lnTo>
                  <a:lnTo>
                    <a:pt x="27" y="4"/>
                  </a:lnTo>
                  <a:lnTo>
                    <a:pt x="22" y="3"/>
                  </a:lnTo>
                  <a:lnTo>
                    <a:pt x="10" y="0"/>
                  </a:lnTo>
                  <a:lnTo>
                    <a:pt x="5" y="1"/>
                  </a:lnTo>
                  <a:lnTo>
                    <a:pt x="1" y="5"/>
                  </a:lnTo>
                  <a:lnTo>
                    <a:pt x="0" y="6"/>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39" name="Freeform 67"/>
            <p:cNvSpPr>
              <a:spLocks/>
            </p:cNvSpPr>
            <p:nvPr/>
          </p:nvSpPr>
          <p:spPr bwMode="auto">
            <a:xfrm>
              <a:off x="2165" y="3978"/>
              <a:ext cx="21" cy="13"/>
            </a:xfrm>
            <a:custGeom>
              <a:avLst/>
              <a:gdLst/>
              <a:ahLst/>
              <a:cxnLst>
                <a:cxn ang="0">
                  <a:pos x="1" y="8"/>
                </a:cxn>
                <a:cxn ang="0">
                  <a:pos x="3" y="9"/>
                </a:cxn>
                <a:cxn ang="0">
                  <a:pos x="5" y="9"/>
                </a:cxn>
                <a:cxn ang="0">
                  <a:pos x="8" y="10"/>
                </a:cxn>
                <a:cxn ang="0">
                  <a:pos x="15" y="13"/>
                </a:cxn>
                <a:cxn ang="0">
                  <a:pos x="20" y="10"/>
                </a:cxn>
                <a:cxn ang="0">
                  <a:pos x="21" y="8"/>
                </a:cxn>
                <a:cxn ang="0">
                  <a:pos x="21" y="5"/>
                </a:cxn>
                <a:cxn ang="0">
                  <a:pos x="21" y="4"/>
                </a:cxn>
                <a:cxn ang="0">
                  <a:pos x="19" y="2"/>
                </a:cxn>
                <a:cxn ang="0">
                  <a:pos x="17" y="1"/>
                </a:cxn>
                <a:cxn ang="0">
                  <a:pos x="14" y="0"/>
                </a:cxn>
                <a:cxn ang="0">
                  <a:pos x="11" y="0"/>
                </a:cxn>
                <a:cxn ang="0">
                  <a:pos x="7" y="1"/>
                </a:cxn>
                <a:cxn ang="0">
                  <a:pos x="3" y="2"/>
                </a:cxn>
                <a:cxn ang="0">
                  <a:pos x="1" y="6"/>
                </a:cxn>
                <a:cxn ang="0">
                  <a:pos x="1" y="8"/>
                </a:cxn>
                <a:cxn ang="0">
                  <a:pos x="0" y="8"/>
                </a:cxn>
                <a:cxn ang="0">
                  <a:pos x="1" y="8"/>
                </a:cxn>
                <a:cxn ang="0">
                  <a:pos x="0" y="8"/>
                </a:cxn>
                <a:cxn ang="0">
                  <a:pos x="1" y="8"/>
                </a:cxn>
              </a:cxnLst>
              <a:rect l="0" t="0" r="r" b="b"/>
              <a:pathLst>
                <a:path w="21" h="13">
                  <a:moveTo>
                    <a:pt x="1" y="8"/>
                  </a:moveTo>
                  <a:lnTo>
                    <a:pt x="3" y="9"/>
                  </a:lnTo>
                  <a:lnTo>
                    <a:pt x="5" y="9"/>
                  </a:lnTo>
                  <a:lnTo>
                    <a:pt x="8" y="10"/>
                  </a:lnTo>
                  <a:lnTo>
                    <a:pt x="15" y="13"/>
                  </a:lnTo>
                  <a:lnTo>
                    <a:pt x="20" y="10"/>
                  </a:lnTo>
                  <a:lnTo>
                    <a:pt x="21" y="8"/>
                  </a:lnTo>
                  <a:lnTo>
                    <a:pt x="21" y="5"/>
                  </a:lnTo>
                  <a:lnTo>
                    <a:pt x="21" y="4"/>
                  </a:lnTo>
                  <a:lnTo>
                    <a:pt x="19" y="2"/>
                  </a:lnTo>
                  <a:lnTo>
                    <a:pt x="17" y="1"/>
                  </a:lnTo>
                  <a:lnTo>
                    <a:pt x="14" y="0"/>
                  </a:lnTo>
                  <a:lnTo>
                    <a:pt x="11" y="0"/>
                  </a:lnTo>
                  <a:lnTo>
                    <a:pt x="7" y="1"/>
                  </a:lnTo>
                  <a:lnTo>
                    <a:pt x="3" y="2"/>
                  </a:lnTo>
                  <a:lnTo>
                    <a:pt x="1" y="6"/>
                  </a:lnTo>
                  <a:lnTo>
                    <a:pt x="1" y="8"/>
                  </a:lnTo>
                  <a:lnTo>
                    <a:pt x="0" y="8"/>
                  </a:lnTo>
                  <a:lnTo>
                    <a:pt x="1" y="8"/>
                  </a:lnTo>
                  <a:lnTo>
                    <a:pt x="0" y="8"/>
                  </a:lnTo>
                  <a:lnTo>
                    <a:pt x="1" y="8"/>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40" name="Freeform 68"/>
            <p:cNvSpPr>
              <a:spLocks/>
            </p:cNvSpPr>
            <p:nvPr/>
          </p:nvSpPr>
          <p:spPr bwMode="auto">
            <a:xfrm>
              <a:off x="2142" y="3965"/>
              <a:ext cx="12" cy="10"/>
            </a:xfrm>
            <a:custGeom>
              <a:avLst/>
              <a:gdLst/>
              <a:ahLst/>
              <a:cxnLst>
                <a:cxn ang="0">
                  <a:pos x="3" y="7"/>
                </a:cxn>
                <a:cxn ang="0">
                  <a:pos x="5" y="8"/>
                </a:cxn>
                <a:cxn ang="0">
                  <a:pos x="7" y="9"/>
                </a:cxn>
                <a:cxn ang="0">
                  <a:pos x="10" y="10"/>
                </a:cxn>
                <a:cxn ang="0">
                  <a:pos x="11" y="9"/>
                </a:cxn>
                <a:cxn ang="0">
                  <a:pos x="12" y="8"/>
                </a:cxn>
                <a:cxn ang="0">
                  <a:pos x="12" y="4"/>
                </a:cxn>
                <a:cxn ang="0">
                  <a:pos x="12" y="3"/>
                </a:cxn>
                <a:cxn ang="0">
                  <a:pos x="10" y="2"/>
                </a:cxn>
                <a:cxn ang="0">
                  <a:pos x="9" y="2"/>
                </a:cxn>
                <a:cxn ang="0">
                  <a:pos x="5" y="0"/>
                </a:cxn>
                <a:cxn ang="0">
                  <a:pos x="1" y="0"/>
                </a:cxn>
                <a:cxn ang="0">
                  <a:pos x="0" y="0"/>
                </a:cxn>
              </a:cxnLst>
              <a:rect l="0" t="0" r="r" b="b"/>
              <a:pathLst>
                <a:path w="12" h="10">
                  <a:moveTo>
                    <a:pt x="3" y="7"/>
                  </a:moveTo>
                  <a:lnTo>
                    <a:pt x="5" y="8"/>
                  </a:lnTo>
                  <a:lnTo>
                    <a:pt x="7" y="9"/>
                  </a:lnTo>
                  <a:lnTo>
                    <a:pt x="10" y="10"/>
                  </a:lnTo>
                  <a:lnTo>
                    <a:pt x="11" y="9"/>
                  </a:lnTo>
                  <a:lnTo>
                    <a:pt x="12" y="8"/>
                  </a:lnTo>
                  <a:lnTo>
                    <a:pt x="12" y="4"/>
                  </a:lnTo>
                  <a:lnTo>
                    <a:pt x="12" y="3"/>
                  </a:lnTo>
                  <a:lnTo>
                    <a:pt x="10" y="2"/>
                  </a:lnTo>
                  <a:lnTo>
                    <a:pt x="9" y="2"/>
                  </a:lnTo>
                  <a:lnTo>
                    <a:pt x="5" y="0"/>
                  </a:lnTo>
                  <a:lnTo>
                    <a:pt x="1" y="0"/>
                  </a:lnTo>
                  <a:lnTo>
                    <a:pt x="0" y="0"/>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41" name="Freeform 69"/>
            <p:cNvSpPr>
              <a:spLocks/>
            </p:cNvSpPr>
            <p:nvPr/>
          </p:nvSpPr>
          <p:spPr bwMode="auto">
            <a:xfrm>
              <a:off x="2131" y="3942"/>
              <a:ext cx="11" cy="12"/>
            </a:xfrm>
            <a:custGeom>
              <a:avLst/>
              <a:gdLst/>
              <a:ahLst/>
              <a:cxnLst>
                <a:cxn ang="0">
                  <a:pos x="2" y="7"/>
                </a:cxn>
                <a:cxn ang="0">
                  <a:pos x="2" y="5"/>
                </a:cxn>
                <a:cxn ang="0">
                  <a:pos x="3" y="3"/>
                </a:cxn>
                <a:cxn ang="0">
                  <a:pos x="3" y="0"/>
                </a:cxn>
                <a:cxn ang="0">
                  <a:pos x="6" y="2"/>
                </a:cxn>
                <a:cxn ang="0">
                  <a:pos x="8" y="3"/>
                </a:cxn>
                <a:cxn ang="0">
                  <a:pos x="9" y="4"/>
                </a:cxn>
                <a:cxn ang="0">
                  <a:pos x="11" y="5"/>
                </a:cxn>
                <a:cxn ang="0">
                  <a:pos x="9" y="9"/>
                </a:cxn>
                <a:cxn ang="0">
                  <a:pos x="8" y="12"/>
                </a:cxn>
                <a:cxn ang="0">
                  <a:pos x="7" y="12"/>
                </a:cxn>
                <a:cxn ang="0">
                  <a:pos x="4" y="12"/>
                </a:cxn>
                <a:cxn ang="0">
                  <a:pos x="4" y="11"/>
                </a:cxn>
                <a:cxn ang="0">
                  <a:pos x="3" y="9"/>
                </a:cxn>
                <a:cxn ang="0">
                  <a:pos x="2" y="8"/>
                </a:cxn>
                <a:cxn ang="0">
                  <a:pos x="2" y="7"/>
                </a:cxn>
                <a:cxn ang="0">
                  <a:pos x="0" y="7"/>
                </a:cxn>
                <a:cxn ang="0">
                  <a:pos x="2" y="7"/>
                </a:cxn>
                <a:cxn ang="0">
                  <a:pos x="0" y="7"/>
                </a:cxn>
                <a:cxn ang="0">
                  <a:pos x="2" y="7"/>
                </a:cxn>
              </a:cxnLst>
              <a:rect l="0" t="0" r="r" b="b"/>
              <a:pathLst>
                <a:path w="11" h="12">
                  <a:moveTo>
                    <a:pt x="2" y="7"/>
                  </a:moveTo>
                  <a:lnTo>
                    <a:pt x="2" y="5"/>
                  </a:lnTo>
                  <a:lnTo>
                    <a:pt x="3" y="3"/>
                  </a:lnTo>
                  <a:lnTo>
                    <a:pt x="3" y="0"/>
                  </a:lnTo>
                  <a:lnTo>
                    <a:pt x="6" y="2"/>
                  </a:lnTo>
                  <a:lnTo>
                    <a:pt x="8" y="3"/>
                  </a:lnTo>
                  <a:lnTo>
                    <a:pt x="9" y="4"/>
                  </a:lnTo>
                  <a:lnTo>
                    <a:pt x="11" y="5"/>
                  </a:lnTo>
                  <a:lnTo>
                    <a:pt x="9" y="9"/>
                  </a:lnTo>
                  <a:lnTo>
                    <a:pt x="8" y="12"/>
                  </a:lnTo>
                  <a:lnTo>
                    <a:pt x="7" y="12"/>
                  </a:lnTo>
                  <a:lnTo>
                    <a:pt x="4" y="12"/>
                  </a:lnTo>
                  <a:lnTo>
                    <a:pt x="4" y="11"/>
                  </a:lnTo>
                  <a:lnTo>
                    <a:pt x="3" y="9"/>
                  </a:lnTo>
                  <a:lnTo>
                    <a:pt x="2" y="8"/>
                  </a:lnTo>
                  <a:lnTo>
                    <a:pt x="2" y="7"/>
                  </a:lnTo>
                  <a:lnTo>
                    <a:pt x="0" y="7"/>
                  </a:lnTo>
                  <a:lnTo>
                    <a:pt x="2" y="7"/>
                  </a:lnTo>
                  <a:lnTo>
                    <a:pt x="0" y="7"/>
                  </a:lnTo>
                  <a:lnTo>
                    <a:pt x="2" y="7"/>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42" name="Freeform 70"/>
            <p:cNvSpPr>
              <a:spLocks/>
            </p:cNvSpPr>
            <p:nvPr/>
          </p:nvSpPr>
          <p:spPr bwMode="auto">
            <a:xfrm>
              <a:off x="2313" y="3745"/>
              <a:ext cx="13" cy="42"/>
            </a:xfrm>
            <a:custGeom>
              <a:avLst/>
              <a:gdLst/>
              <a:ahLst/>
              <a:cxnLst>
                <a:cxn ang="0">
                  <a:pos x="2" y="0"/>
                </a:cxn>
                <a:cxn ang="0">
                  <a:pos x="0" y="4"/>
                </a:cxn>
                <a:cxn ang="0">
                  <a:pos x="2" y="12"/>
                </a:cxn>
                <a:cxn ang="0">
                  <a:pos x="6" y="26"/>
                </a:cxn>
                <a:cxn ang="0">
                  <a:pos x="11" y="40"/>
                </a:cxn>
                <a:cxn ang="0">
                  <a:pos x="13" y="42"/>
                </a:cxn>
              </a:cxnLst>
              <a:rect l="0" t="0" r="r" b="b"/>
              <a:pathLst>
                <a:path w="13" h="42">
                  <a:moveTo>
                    <a:pt x="2" y="0"/>
                  </a:moveTo>
                  <a:lnTo>
                    <a:pt x="0" y="4"/>
                  </a:lnTo>
                  <a:lnTo>
                    <a:pt x="2" y="12"/>
                  </a:lnTo>
                  <a:lnTo>
                    <a:pt x="6" y="26"/>
                  </a:lnTo>
                  <a:lnTo>
                    <a:pt x="11" y="40"/>
                  </a:lnTo>
                  <a:lnTo>
                    <a:pt x="13" y="42"/>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43" name="Freeform 71"/>
            <p:cNvSpPr>
              <a:spLocks/>
            </p:cNvSpPr>
            <p:nvPr/>
          </p:nvSpPr>
          <p:spPr bwMode="auto">
            <a:xfrm>
              <a:off x="2203" y="3722"/>
              <a:ext cx="32" cy="51"/>
            </a:xfrm>
            <a:custGeom>
              <a:avLst/>
              <a:gdLst/>
              <a:ahLst/>
              <a:cxnLst>
                <a:cxn ang="0">
                  <a:pos x="1" y="51"/>
                </a:cxn>
                <a:cxn ang="0">
                  <a:pos x="0" y="49"/>
                </a:cxn>
                <a:cxn ang="0">
                  <a:pos x="1" y="42"/>
                </a:cxn>
                <a:cxn ang="0">
                  <a:pos x="2" y="36"/>
                </a:cxn>
                <a:cxn ang="0">
                  <a:pos x="6" y="31"/>
                </a:cxn>
                <a:cxn ang="0">
                  <a:pos x="14" y="20"/>
                </a:cxn>
                <a:cxn ang="0">
                  <a:pos x="16" y="16"/>
                </a:cxn>
                <a:cxn ang="0">
                  <a:pos x="16" y="14"/>
                </a:cxn>
                <a:cxn ang="0">
                  <a:pos x="18" y="12"/>
                </a:cxn>
                <a:cxn ang="0">
                  <a:pos x="18" y="9"/>
                </a:cxn>
                <a:cxn ang="0">
                  <a:pos x="19" y="8"/>
                </a:cxn>
                <a:cxn ang="0">
                  <a:pos x="21" y="6"/>
                </a:cxn>
                <a:cxn ang="0">
                  <a:pos x="25" y="3"/>
                </a:cxn>
                <a:cxn ang="0">
                  <a:pos x="29" y="2"/>
                </a:cxn>
                <a:cxn ang="0">
                  <a:pos x="32" y="0"/>
                </a:cxn>
              </a:cxnLst>
              <a:rect l="0" t="0" r="r" b="b"/>
              <a:pathLst>
                <a:path w="32" h="51">
                  <a:moveTo>
                    <a:pt x="1" y="51"/>
                  </a:moveTo>
                  <a:lnTo>
                    <a:pt x="0" y="49"/>
                  </a:lnTo>
                  <a:lnTo>
                    <a:pt x="1" y="42"/>
                  </a:lnTo>
                  <a:lnTo>
                    <a:pt x="2" y="36"/>
                  </a:lnTo>
                  <a:lnTo>
                    <a:pt x="6" y="31"/>
                  </a:lnTo>
                  <a:lnTo>
                    <a:pt x="14" y="20"/>
                  </a:lnTo>
                  <a:lnTo>
                    <a:pt x="16" y="16"/>
                  </a:lnTo>
                  <a:lnTo>
                    <a:pt x="16" y="14"/>
                  </a:lnTo>
                  <a:lnTo>
                    <a:pt x="18" y="12"/>
                  </a:lnTo>
                  <a:lnTo>
                    <a:pt x="18" y="9"/>
                  </a:lnTo>
                  <a:lnTo>
                    <a:pt x="19" y="8"/>
                  </a:lnTo>
                  <a:lnTo>
                    <a:pt x="21" y="6"/>
                  </a:lnTo>
                  <a:lnTo>
                    <a:pt x="25" y="3"/>
                  </a:lnTo>
                  <a:lnTo>
                    <a:pt x="29" y="2"/>
                  </a:lnTo>
                  <a:lnTo>
                    <a:pt x="32" y="0"/>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44" name="Freeform 72"/>
            <p:cNvSpPr>
              <a:spLocks/>
            </p:cNvSpPr>
            <p:nvPr/>
          </p:nvSpPr>
          <p:spPr bwMode="auto">
            <a:xfrm>
              <a:off x="2184" y="2984"/>
              <a:ext cx="94" cy="136"/>
            </a:xfrm>
            <a:custGeom>
              <a:avLst/>
              <a:gdLst/>
              <a:ahLst/>
              <a:cxnLst>
                <a:cxn ang="0">
                  <a:pos x="94" y="0"/>
                </a:cxn>
                <a:cxn ang="0">
                  <a:pos x="93" y="5"/>
                </a:cxn>
                <a:cxn ang="0">
                  <a:pos x="91" y="18"/>
                </a:cxn>
                <a:cxn ang="0">
                  <a:pos x="89" y="51"/>
                </a:cxn>
                <a:cxn ang="0">
                  <a:pos x="85" y="80"/>
                </a:cxn>
                <a:cxn ang="0">
                  <a:pos x="85" y="84"/>
                </a:cxn>
                <a:cxn ang="0">
                  <a:pos x="81" y="92"/>
                </a:cxn>
                <a:cxn ang="0">
                  <a:pos x="76" y="106"/>
                </a:cxn>
                <a:cxn ang="0">
                  <a:pos x="59" y="127"/>
                </a:cxn>
                <a:cxn ang="0">
                  <a:pos x="49" y="134"/>
                </a:cxn>
                <a:cxn ang="0">
                  <a:pos x="35" y="136"/>
                </a:cxn>
                <a:cxn ang="0">
                  <a:pos x="28" y="134"/>
                </a:cxn>
                <a:cxn ang="0">
                  <a:pos x="24" y="132"/>
                </a:cxn>
                <a:cxn ang="0">
                  <a:pos x="16" y="127"/>
                </a:cxn>
                <a:cxn ang="0">
                  <a:pos x="10" y="121"/>
                </a:cxn>
                <a:cxn ang="0">
                  <a:pos x="5" y="113"/>
                </a:cxn>
                <a:cxn ang="0">
                  <a:pos x="1" y="104"/>
                </a:cxn>
                <a:cxn ang="0">
                  <a:pos x="0" y="94"/>
                </a:cxn>
                <a:cxn ang="0">
                  <a:pos x="0" y="89"/>
                </a:cxn>
                <a:cxn ang="0">
                  <a:pos x="3" y="93"/>
                </a:cxn>
                <a:cxn ang="0">
                  <a:pos x="14" y="97"/>
                </a:cxn>
                <a:cxn ang="0">
                  <a:pos x="24" y="99"/>
                </a:cxn>
                <a:cxn ang="0">
                  <a:pos x="34" y="99"/>
                </a:cxn>
                <a:cxn ang="0">
                  <a:pos x="44" y="97"/>
                </a:cxn>
                <a:cxn ang="0">
                  <a:pos x="54" y="90"/>
                </a:cxn>
                <a:cxn ang="0">
                  <a:pos x="59" y="87"/>
                </a:cxn>
                <a:cxn ang="0">
                  <a:pos x="61" y="85"/>
                </a:cxn>
                <a:cxn ang="0">
                  <a:pos x="63" y="80"/>
                </a:cxn>
                <a:cxn ang="0">
                  <a:pos x="65" y="74"/>
                </a:cxn>
                <a:cxn ang="0">
                  <a:pos x="65" y="67"/>
                </a:cxn>
                <a:cxn ang="0">
                  <a:pos x="65" y="56"/>
                </a:cxn>
                <a:cxn ang="0">
                  <a:pos x="65" y="52"/>
                </a:cxn>
                <a:cxn ang="0">
                  <a:pos x="68" y="45"/>
                </a:cxn>
                <a:cxn ang="0">
                  <a:pos x="82" y="20"/>
                </a:cxn>
                <a:cxn ang="0">
                  <a:pos x="93" y="1"/>
                </a:cxn>
                <a:cxn ang="0">
                  <a:pos x="94" y="0"/>
                </a:cxn>
                <a:cxn ang="0">
                  <a:pos x="93" y="0"/>
                </a:cxn>
                <a:cxn ang="0">
                  <a:pos x="94" y="0"/>
                </a:cxn>
                <a:cxn ang="0">
                  <a:pos x="93" y="0"/>
                </a:cxn>
                <a:cxn ang="0">
                  <a:pos x="94" y="0"/>
                </a:cxn>
                <a:cxn ang="0">
                  <a:pos x="94" y="0"/>
                </a:cxn>
              </a:cxnLst>
              <a:rect l="0" t="0" r="r" b="b"/>
              <a:pathLst>
                <a:path w="94" h="136">
                  <a:moveTo>
                    <a:pt x="94" y="0"/>
                  </a:moveTo>
                  <a:lnTo>
                    <a:pt x="93" y="5"/>
                  </a:lnTo>
                  <a:lnTo>
                    <a:pt x="91" y="18"/>
                  </a:lnTo>
                  <a:lnTo>
                    <a:pt x="89" y="51"/>
                  </a:lnTo>
                  <a:lnTo>
                    <a:pt x="85" y="80"/>
                  </a:lnTo>
                  <a:lnTo>
                    <a:pt x="85" y="84"/>
                  </a:lnTo>
                  <a:lnTo>
                    <a:pt x="81" y="92"/>
                  </a:lnTo>
                  <a:lnTo>
                    <a:pt x="76" y="106"/>
                  </a:lnTo>
                  <a:lnTo>
                    <a:pt x="59" y="127"/>
                  </a:lnTo>
                  <a:lnTo>
                    <a:pt x="49" y="134"/>
                  </a:lnTo>
                  <a:lnTo>
                    <a:pt x="35" y="136"/>
                  </a:lnTo>
                  <a:lnTo>
                    <a:pt x="28" y="134"/>
                  </a:lnTo>
                  <a:lnTo>
                    <a:pt x="24" y="132"/>
                  </a:lnTo>
                  <a:lnTo>
                    <a:pt x="16" y="127"/>
                  </a:lnTo>
                  <a:lnTo>
                    <a:pt x="10" y="121"/>
                  </a:lnTo>
                  <a:lnTo>
                    <a:pt x="5" y="113"/>
                  </a:lnTo>
                  <a:lnTo>
                    <a:pt x="1" y="104"/>
                  </a:lnTo>
                  <a:lnTo>
                    <a:pt x="0" y="94"/>
                  </a:lnTo>
                  <a:lnTo>
                    <a:pt x="0" y="89"/>
                  </a:lnTo>
                  <a:lnTo>
                    <a:pt x="3" y="93"/>
                  </a:lnTo>
                  <a:lnTo>
                    <a:pt x="14" y="97"/>
                  </a:lnTo>
                  <a:lnTo>
                    <a:pt x="24" y="99"/>
                  </a:lnTo>
                  <a:lnTo>
                    <a:pt x="34" y="99"/>
                  </a:lnTo>
                  <a:lnTo>
                    <a:pt x="44" y="97"/>
                  </a:lnTo>
                  <a:lnTo>
                    <a:pt x="54" y="90"/>
                  </a:lnTo>
                  <a:lnTo>
                    <a:pt x="59" y="87"/>
                  </a:lnTo>
                  <a:lnTo>
                    <a:pt x="61" y="85"/>
                  </a:lnTo>
                  <a:lnTo>
                    <a:pt x="63" y="80"/>
                  </a:lnTo>
                  <a:lnTo>
                    <a:pt x="65" y="74"/>
                  </a:lnTo>
                  <a:lnTo>
                    <a:pt x="65" y="67"/>
                  </a:lnTo>
                  <a:lnTo>
                    <a:pt x="65" y="56"/>
                  </a:lnTo>
                  <a:lnTo>
                    <a:pt x="65" y="52"/>
                  </a:lnTo>
                  <a:lnTo>
                    <a:pt x="68" y="45"/>
                  </a:lnTo>
                  <a:lnTo>
                    <a:pt x="82" y="20"/>
                  </a:lnTo>
                  <a:lnTo>
                    <a:pt x="93" y="1"/>
                  </a:lnTo>
                  <a:lnTo>
                    <a:pt x="94" y="0"/>
                  </a:lnTo>
                  <a:lnTo>
                    <a:pt x="93" y="0"/>
                  </a:lnTo>
                  <a:lnTo>
                    <a:pt x="94" y="0"/>
                  </a:lnTo>
                  <a:lnTo>
                    <a:pt x="93" y="0"/>
                  </a:lnTo>
                  <a:lnTo>
                    <a:pt x="94" y="0"/>
                  </a:lnTo>
                  <a:lnTo>
                    <a:pt x="94" y="0"/>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45" name="Freeform 73"/>
            <p:cNvSpPr>
              <a:spLocks/>
            </p:cNvSpPr>
            <p:nvPr/>
          </p:nvSpPr>
          <p:spPr bwMode="auto">
            <a:xfrm>
              <a:off x="2184" y="2984"/>
              <a:ext cx="94" cy="136"/>
            </a:xfrm>
            <a:custGeom>
              <a:avLst/>
              <a:gdLst/>
              <a:ahLst/>
              <a:cxnLst>
                <a:cxn ang="0">
                  <a:pos x="94" y="0"/>
                </a:cxn>
                <a:cxn ang="0">
                  <a:pos x="93" y="5"/>
                </a:cxn>
                <a:cxn ang="0">
                  <a:pos x="91" y="18"/>
                </a:cxn>
                <a:cxn ang="0">
                  <a:pos x="89" y="51"/>
                </a:cxn>
                <a:cxn ang="0">
                  <a:pos x="85" y="80"/>
                </a:cxn>
                <a:cxn ang="0">
                  <a:pos x="85" y="84"/>
                </a:cxn>
                <a:cxn ang="0">
                  <a:pos x="81" y="92"/>
                </a:cxn>
                <a:cxn ang="0">
                  <a:pos x="76" y="106"/>
                </a:cxn>
                <a:cxn ang="0">
                  <a:pos x="59" y="127"/>
                </a:cxn>
                <a:cxn ang="0">
                  <a:pos x="49" y="134"/>
                </a:cxn>
                <a:cxn ang="0">
                  <a:pos x="35" y="136"/>
                </a:cxn>
                <a:cxn ang="0">
                  <a:pos x="28" y="134"/>
                </a:cxn>
                <a:cxn ang="0">
                  <a:pos x="24" y="132"/>
                </a:cxn>
                <a:cxn ang="0">
                  <a:pos x="16" y="127"/>
                </a:cxn>
                <a:cxn ang="0">
                  <a:pos x="10" y="121"/>
                </a:cxn>
                <a:cxn ang="0">
                  <a:pos x="5" y="113"/>
                </a:cxn>
                <a:cxn ang="0">
                  <a:pos x="1" y="104"/>
                </a:cxn>
                <a:cxn ang="0">
                  <a:pos x="0" y="94"/>
                </a:cxn>
                <a:cxn ang="0">
                  <a:pos x="0" y="89"/>
                </a:cxn>
                <a:cxn ang="0">
                  <a:pos x="3" y="93"/>
                </a:cxn>
                <a:cxn ang="0">
                  <a:pos x="14" y="97"/>
                </a:cxn>
                <a:cxn ang="0">
                  <a:pos x="24" y="99"/>
                </a:cxn>
                <a:cxn ang="0">
                  <a:pos x="34" y="99"/>
                </a:cxn>
                <a:cxn ang="0">
                  <a:pos x="44" y="97"/>
                </a:cxn>
                <a:cxn ang="0">
                  <a:pos x="54" y="90"/>
                </a:cxn>
                <a:cxn ang="0">
                  <a:pos x="59" y="87"/>
                </a:cxn>
                <a:cxn ang="0">
                  <a:pos x="61" y="85"/>
                </a:cxn>
                <a:cxn ang="0">
                  <a:pos x="63" y="80"/>
                </a:cxn>
                <a:cxn ang="0">
                  <a:pos x="65" y="74"/>
                </a:cxn>
                <a:cxn ang="0">
                  <a:pos x="65" y="67"/>
                </a:cxn>
                <a:cxn ang="0">
                  <a:pos x="65" y="56"/>
                </a:cxn>
                <a:cxn ang="0">
                  <a:pos x="65" y="52"/>
                </a:cxn>
              </a:cxnLst>
              <a:rect l="0" t="0" r="r" b="b"/>
              <a:pathLst>
                <a:path w="94" h="136">
                  <a:moveTo>
                    <a:pt x="94" y="0"/>
                  </a:moveTo>
                  <a:lnTo>
                    <a:pt x="93" y="5"/>
                  </a:lnTo>
                  <a:lnTo>
                    <a:pt x="91" y="18"/>
                  </a:lnTo>
                  <a:lnTo>
                    <a:pt x="89" y="51"/>
                  </a:lnTo>
                  <a:lnTo>
                    <a:pt x="85" y="80"/>
                  </a:lnTo>
                  <a:lnTo>
                    <a:pt x="85" y="84"/>
                  </a:lnTo>
                  <a:lnTo>
                    <a:pt x="81" y="92"/>
                  </a:lnTo>
                  <a:lnTo>
                    <a:pt x="76" y="106"/>
                  </a:lnTo>
                  <a:lnTo>
                    <a:pt x="59" y="127"/>
                  </a:lnTo>
                  <a:lnTo>
                    <a:pt x="49" y="134"/>
                  </a:lnTo>
                  <a:lnTo>
                    <a:pt x="35" y="136"/>
                  </a:lnTo>
                  <a:lnTo>
                    <a:pt x="28" y="134"/>
                  </a:lnTo>
                  <a:lnTo>
                    <a:pt x="24" y="132"/>
                  </a:lnTo>
                  <a:lnTo>
                    <a:pt x="16" y="127"/>
                  </a:lnTo>
                  <a:lnTo>
                    <a:pt x="10" y="121"/>
                  </a:lnTo>
                  <a:lnTo>
                    <a:pt x="5" y="113"/>
                  </a:lnTo>
                  <a:lnTo>
                    <a:pt x="1" y="104"/>
                  </a:lnTo>
                  <a:lnTo>
                    <a:pt x="0" y="94"/>
                  </a:lnTo>
                  <a:lnTo>
                    <a:pt x="0" y="89"/>
                  </a:lnTo>
                  <a:lnTo>
                    <a:pt x="3" y="93"/>
                  </a:lnTo>
                  <a:lnTo>
                    <a:pt x="14" y="97"/>
                  </a:lnTo>
                  <a:lnTo>
                    <a:pt x="24" y="99"/>
                  </a:lnTo>
                  <a:lnTo>
                    <a:pt x="34" y="99"/>
                  </a:lnTo>
                  <a:lnTo>
                    <a:pt x="44" y="97"/>
                  </a:lnTo>
                  <a:lnTo>
                    <a:pt x="54" y="90"/>
                  </a:lnTo>
                  <a:lnTo>
                    <a:pt x="59" y="87"/>
                  </a:lnTo>
                  <a:lnTo>
                    <a:pt x="61" y="85"/>
                  </a:lnTo>
                  <a:lnTo>
                    <a:pt x="63" y="80"/>
                  </a:lnTo>
                  <a:lnTo>
                    <a:pt x="65" y="74"/>
                  </a:lnTo>
                  <a:lnTo>
                    <a:pt x="65" y="67"/>
                  </a:lnTo>
                  <a:lnTo>
                    <a:pt x="65" y="56"/>
                  </a:lnTo>
                  <a:lnTo>
                    <a:pt x="65" y="52"/>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46" name="Freeform 74"/>
            <p:cNvSpPr>
              <a:spLocks/>
            </p:cNvSpPr>
            <p:nvPr/>
          </p:nvSpPr>
          <p:spPr bwMode="auto">
            <a:xfrm>
              <a:off x="1992" y="2527"/>
              <a:ext cx="351" cy="1471"/>
            </a:xfrm>
            <a:custGeom>
              <a:avLst/>
              <a:gdLst/>
              <a:ahLst/>
              <a:cxnLst>
                <a:cxn ang="0">
                  <a:pos x="5" y="22"/>
                </a:cxn>
                <a:cxn ang="0">
                  <a:pos x="21" y="78"/>
                </a:cxn>
                <a:cxn ang="0">
                  <a:pos x="67" y="250"/>
                </a:cxn>
                <a:cxn ang="0">
                  <a:pos x="81" y="413"/>
                </a:cxn>
                <a:cxn ang="0">
                  <a:pos x="91" y="775"/>
                </a:cxn>
                <a:cxn ang="0">
                  <a:pos x="123" y="856"/>
                </a:cxn>
                <a:cxn ang="0">
                  <a:pos x="170" y="993"/>
                </a:cxn>
                <a:cxn ang="0">
                  <a:pos x="193" y="1065"/>
                </a:cxn>
                <a:cxn ang="0">
                  <a:pos x="203" y="1124"/>
                </a:cxn>
                <a:cxn ang="0">
                  <a:pos x="206" y="1230"/>
                </a:cxn>
                <a:cxn ang="0">
                  <a:pos x="204" y="1283"/>
                </a:cxn>
                <a:cxn ang="0">
                  <a:pos x="142" y="1398"/>
                </a:cxn>
                <a:cxn ang="0">
                  <a:pos x="133" y="1417"/>
                </a:cxn>
                <a:cxn ang="0">
                  <a:pos x="139" y="1432"/>
                </a:cxn>
                <a:cxn ang="0">
                  <a:pos x="143" y="1442"/>
                </a:cxn>
                <a:cxn ang="0">
                  <a:pos x="148" y="1453"/>
                </a:cxn>
                <a:cxn ang="0">
                  <a:pos x="159" y="1456"/>
                </a:cxn>
                <a:cxn ang="0">
                  <a:pos x="167" y="1453"/>
                </a:cxn>
                <a:cxn ang="0">
                  <a:pos x="173" y="1469"/>
                </a:cxn>
                <a:cxn ang="0">
                  <a:pos x="188" y="1471"/>
                </a:cxn>
                <a:cxn ang="0">
                  <a:pos x="202" y="1462"/>
                </a:cxn>
                <a:cxn ang="0">
                  <a:pos x="203" y="1464"/>
                </a:cxn>
                <a:cxn ang="0">
                  <a:pos x="208" y="1469"/>
                </a:cxn>
                <a:cxn ang="0">
                  <a:pos x="232" y="1469"/>
                </a:cxn>
                <a:cxn ang="0">
                  <a:pos x="254" y="1457"/>
                </a:cxn>
                <a:cxn ang="0">
                  <a:pos x="262" y="1466"/>
                </a:cxn>
                <a:cxn ang="0">
                  <a:pos x="286" y="1471"/>
                </a:cxn>
                <a:cxn ang="0">
                  <a:pos x="302" y="1467"/>
                </a:cxn>
                <a:cxn ang="0">
                  <a:pos x="332" y="1433"/>
                </a:cxn>
                <a:cxn ang="0">
                  <a:pos x="337" y="1414"/>
                </a:cxn>
                <a:cxn ang="0">
                  <a:pos x="338" y="1372"/>
                </a:cxn>
                <a:cxn ang="0">
                  <a:pos x="347" y="1340"/>
                </a:cxn>
                <a:cxn ang="0">
                  <a:pos x="349" y="1311"/>
                </a:cxn>
                <a:cxn ang="0">
                  <a:pos x="337" y="1265"/>
                </a:cxn>
                <a:cxn ang="0">
                  <a:pos x="342" y="1235"/>
                </a:cxn>
                <a:cxn ang="0">
                  <a:pos x="342" y="1208"/>
                </a:cxn>
                <a:cxn ang="0">
                  <a:pos x="333" y="1164"/>
                </a:cxn>
                <a:cxn ang="0">
                  <a:pos x="316" y="1071"/>
                </a:cxn>
                <a:cxn ang="0">
                  <a:pos x="321" y="1037"/>
                </a:cxn>
                <a:cxn ang="0">
                  <a:pos x="328" y="972"/>
                </a:cxn>
                <a:cxn ang="0">
                  <a:pos x="335" y="896"/>
                </a:cxn>
                <a:cxn ang="0">
                  <a:pos x="335" y="587"/>
                </a:cxn>
                <a:cxn ang="0">
                  <a:pos x="329" y="535"/>
                </a:cxn>
                <a:cxn ang="0">
                  <a:pos x="329" y="486"/>
                </a:cxn>
                <a:cxn ang="0">
                  <a:pos x="335" y="377"/>
                </a:cxn>
                <a:cxn ang="0">
                  <a:pos x="341" y="288"/>
                </a:cxn>
                <a:cxn ang="0">
                  <a:pos x="330" y="190"/>
                </a:cxn>
                <a:cxn ang="0">
                  <a:pos x="330" y="158"/>
                </a:cxn>
                <a:cxn ang="0">
                  <a:pos x="330" y="78"/>
                </a:cxn>
                <a:cxn ang="0">
                  <a:pos x="328" y="2"/>
                </a:cxn>
              </a:cxnLst>
              <a:rect l="0" t="0" r="r" b="b"/>
              <a:pathLst>
                <a:path w="351" h="1471">
                  <a:moveTo>
                    <a:pt x="0" y="1"/>
                  </a:moveTo>
                  <a:lnTo>
                    <a:pt x="1" y="8"/>
                  </a:lnTo>
                  <a:lnTo>
                    <a:pt x="5" y="22"/>
                  </a:lnTo>
                  <a:lnTo>
                    <a:pt x="11" y="48"/>
                  </a:lnTo>
                  <a:lnTo>
                    <a:pt x="19" y="73"/>
                  </a:lnTo>
                  <a:lnTo>
                    <a:pt x="21" y="78"/>
                  </a:lnTo>
                  <a:lnTo>
                    <a:pt x="28" y="104"/>
                  </a:lnTo>
                  <a:lnTo>
                    <a:pt x="42" y="152"/>
                  </a:lnTo>
                  <a:lnTo>
                    <a:pt x="67" y="250"/>
                  </a:lnTo>
                  <a:lnTo>
                    <a:pt x="81" y="350"/>
                  </a:lnTo>
                  <a:lnTo>
                    <a:pt x="82" y="374"/>
                  </a:lnTo>
                  <a:lnTo>
                    <a:pt x="81" y="413"/>
                  </a:lnTo>
                  <a:lnTo>
                    <a:pt x="76" y="486"/>
                  </a:lnTo>
                  <a:lnTo>
                    <a:pt x="70" y="632"/>
                  </a:lnTo>
                  <a:lnTo>
                    <a:pt x="91" y="775"/>
                  </a:lnTo>
                  <a:lnTo>
                    <a:pt x="105" y="809"/>
                  </a:lnTo>
                  <a:lnTo>
                    <a:pt x="110" y="826"/>
                  </a:lnTo>
                  <a:lnTo>
                    <a:pt x="123" y="856"/>
                  </a:lnTo>
                  <a:lnTo>
                    <a:pt x="145" y="917"/>
                  </a:lnTo>
                  <a:lnTo>
                    <a:pt x="165" y="978"/>
                  </a:lnTo>
                  <a:lnTo>
                    <a:pt x="170" y="993"/>
                  </a:lnTo>
                  <a:lnTo>
                    <a:pt x="173" y="1005"/>
                  </a:lnTo>
                  <a:lnTo>
                    <a:pt x="180" y="1025"/>
                  </a:lnTo>
                  <a:lnTo>
                    <a:pt x="193" y="1065"/>
                  </a:lnTo>
                  <a:lnTo>
                    <a:pt x="202" y="1108"/>
                  </a:lnTo>
                  <a:lnTo>
                    <a:pt x="203" y="1118"/>
                  </a:lnTo>
                  <a:lnTo>
                    <a:pt x="203" y="1124"/>
                  </a:lnTo>
                  <a:lnTo>
                    <a:pt x="202" y="1142"/>
                  </a:lnTo>
                  <a:lnTo>
                    <a:pt x="201" y="1189"/>
                  </a:lnTo>
                  <a:lnTo>
                    <a:pt x="206" y="1230"/>
                  </a:lnTo>
                  <a:lnTo>
                    <a:pt x="209" y="1235"/>
                  </a:lnTo>
                  <a:lnTo>
                    <a:pt x="209" y="1251"/>
                  </a:lnTo>
                  <a:lnTo>
                    <a:pt x="204" y="1283"/>
                  </a:lnTo>
                  <a:lnTo>
                    <a:pt x="194" y="1312"/>
                  </a:lnTo>
                  <a:lnTo>
                    <a:pt x="179" y="1342"/>
                  </a:lnTo>
                  <a:lnTo>
                    <a:pt x="142" y="1398"/>
                  </a:lnTo>
                  <a:lnTo>
                    <a:pt x="134" y="1410"/>
                  </a:lnTo>
                  <a:lnTo>
                    <a:pt x="133" y="1413"/>
                  </a:lnTo>
                  <a:lnTo>
                    <a:pt x="133" y="1417"/>
                  </a:lnTo>
                  <a:lnTo>
                    <a:pt x="133" y="1426"/>
                  </a:lnTo>
                  <a:lnTo>
                    <a:pt x="137" y="1432"/>
                  </a:lnTo>
                  <a:lnTo>
                    <a:pt x="139" y="1432"/>
                  </a:lnTo>
                  <a:lnTo>
                    <a:pt x="141" y="1434"/>
                  </a:lnTo>
                  <a:lnTo>
                    <a:pt x="142" y="1436"/>
                  </a:lnTo>
                  <a:lnTo>
                    <a:pt x="143" y="1442"/>
                  </a:lnTo>
                  <a:lnTo>
                    <a:pt x="145" y="1446"/>
                  </a:lnTo>
                  <a:lnTo>
                    <a:pt x="146" y="1452"/>
                  </a:lnTo>
                  <a:lnTo>
                    <a:pt x="148" y="1453"/>
                  </a:lnTo>
                  <a:lnTo>
                    <a:pt x="150" y="1455"/>
                  </a:lnTo>
                  <a:lnTo>
                    <a:pt x="152" y="1456"/>
                  </a:lnTo>
                  <a:lnTo>
                    <a:pt x="159" y="1456"/>
                  </a:lnTo>
                  <a:lnTo>
                    <a:pt x="166" y="1453"/>
                  </a:lnTo>
                  <a:lnTo>
                    <a:pt x="169" y="1451"/>
                  </a:lnTo>
                  <a:lnTo>
                    <a:pt x="167" y="1453"/>
                  </a:lnTo>
                  <a:lnTo>
                    <a:pt x="167" y="1457"/>
                  </a:lnTo>
                  <a:lnTo>
                    <a:pt x="169" y="1464"/>
                  </a:lnTo>
                  <a:lnTo>
                    <a:pt x="173" y="1469"/>
                  </a:lnTo>
                  <a:lnTo>
                    <a:pt x="174" y="1469"/>
                  </a:lnTo>
                  <a:lnTo>
                    <a:pt x="181" y="1471"/>
                  </a:lnTo>
                  <a:lnTo>
                    <a:pt x="188" y="1471"/>
                  </a:lnTo>
                  <a:lnTo>
                    <a:pt x="194" y="1471"/>
                  </a:lnTo>
                  <a:lnTo>
                    <a:pt x="199" y="1467"/>
                  </a:lnTo>
                  <a:lnTo>
                    <a:pt x="202" y="1462"/>
                  </a:lnTo>
                  <a:lnTo>
                    <a:pt x="203" y="1459"/>
                  </a:lnTo>
                  <a:lnTo>
                    <a:pt x="203" y="1460"/>
                  </a:lnTo>
                  <a:lnTo>
                    <a:pt x="203" y="1464"/>
                  </a:lnTo>
                  <a:lnTo>
                    <a:pt x="203" y="1466"/>
                  </a:lnTo>
                  <a:lnTo>
                    <a:pt x="204" y="1466"/>
                  </a:lnTo>
                  <a:lnTo>
                    <a:pt x="208" y="1469"/>
                  </a:lnTo>
                  <a:lnTo>
                    <a:pt x="216" y="1470"/>
                  </a:lnTo>
                  <a:lnTo>
                    <a:pt x="223" y="1470"/>
                  </a:lnTo>
                  <a:lnTo>
                    <a:pt x="232" y="1469"/>
                  </a:lnTo>
                  <a:lnTo>
                    <a:pt x="241" y="1466"/>
                  </a:lnTo>
                  <a:lnTo>
                    <a:pt x="249" y="1461"/>
                  </a:lnTo>
                  <a:lnTo>
                    <a:pt x="254" y="1457"/>
                  </a:lnTo>
                  <a:lnTo>
                    <a:pt x="255" y="1461"/>
                  </a:lnTo>
                  <a:lnTo>
                    <a:pt x="258" y="1464"/>
                  </a:lnTo>
                  <a:lnTo>
                    <a:pt x="262" y="1466"/>
                  </a:lnTo>
                  <a:lnTo>
                    <a:pt x="269" y="1470"/>
                  </a:lnTo>
                  <a:lnTo>
                    <a:pt x="277" y="1471"/>
                  </a:lnTo>
                  <a:lnTo>
                    <a:pt x="286" y="1471"/>
                  </a:lnTo>
                  <a:lnTo>
                    <a:pt x="295" y="1470"/>
                  </a:lnTo>
                  <a:lnTo>
                    <a:pt x="299" y="1469"/>
                  </a:lnTo>
                  <a:lnTo>
                    <a:pt x="302" y="1467"/>
                  </a:lnTo>
                  <a:lnTo>
                    <a:pt x="311" y="1461"/>
                  </a:lnTo>
                  <a:lnTo>
                    <a:pt x="323" y="1448"/>
                  </a:lnTo>
                  <a:lnTo>
                    <a:pt x="332" y="1433"/>
                  </a:lnTo>
                  <a:lnTo>
                    <a:pt x="334" y="1428"/>
                  </a:lnTo>
                  <a:lnTo>
                    <a:pt x="335" y="1424"/>
                  </a:lnTo>
                  <a:lnTo>
                    <a:pt x="337" y="1414"/>
                  </a:lnTo>
                  <a:lnTo>
                    <a:pt x="337" y="1404"/>
                  </a:lnTo>
                  <a:lnTo>
                    <a:pt x="334" y="1385"/>
                  </a:lnTo>
                  <a:lnTo>
                    <a:pt x="338" y="1372"/>
                  </a:lnTo>
                  <a:lnTo>
                    <a:pt x="339" y="1368"/>
                  </a:lnTo>
                  <a:lnTo>
                    <a:pt x="342" y="1359"/>
                  </a:lnTo>
                  <a:lnTo>
                    <a:pt x="347" y="1340"/>
                  </a:lnTo>
                  <a:lnTo>
                    <a:pt x="349" y="1321"/>
                  </a:lnTo>
                  <a:lnTo>
                    <a:pt x="351" y="1316"/>
                  </a:lnTo>
                  <a:lnTo>
                    <a:pt x="349" y="1311"/>
                  </a:lnTo>
                  <a:lnTo>
                    <a:pt x="347" y="1300"/>
                  </a:lnTo>
                  <a:lnTo>
                    <a:pt x="343" y="1288"/>
                  </a:lnTo>
                  <a:lnTo>
                    <a:pt x="337" y="1265"/>
                  </a:lnTo>
                  <a:lnTo>
                    <a:pt x="342" y="1249"/>
                  </a:lnTo>
                  <a:lnTo>
                    <a:pt x="342" y="1245"/>
                  </a:lnTo>
                  <a:lnTo>
                    <a:pt x="342" y="1235"/>
                  </a:lnTo>
                  <a:lnTo>
                    <a:pt x="342" y="1226"/>
                  </a:lnTo>
                  <a:lnTo>
                    <a:pt x="341" y="1212"/>
                  </a:lnTo>
                  <a:lnTo>
                    <a:pt x="342" y="1208"/>
                  </a:lnTo>
                  <a:lnTo>
                    <a:pt x="342" y="1199"/>
                  </a:lnTo>
                  <a:lnTo>
                    <a:pt x="339" y="1182"/>
                  </a:lnTo>
                  <a:lnTo>
                    <a:pt x="333" y="1164"/>
                  </a:lnTo>
                  <a:lnTo>
                    <a:pt x="320" y="1122"/>
                  </a:lnTo>
                  <a:lnTo>
                    <a:pt x="316" y="1076"/>
                  </a:lnTo>
                  <a:lnTo>
                    <a:pt x="316" y="1071"/>
                  </a:lnTo>
                  <a:lnTo>
                    <a:pt x="319" y="1052"/>
                  </a:lnTo>
                  <a:lnTo>
                    <a:pt x="320" y="1038"/>
                  </a:lnTo>
                  <a:lnTo>
                    <a:pt x="321" y="1037"/>
                  </a:lnTo>
                  <a:lnTo>
                    <a:pt x="321" y="1028"/>
                  </a:lnTo>
                  <a:lnTo>
                    <a:pt x="323" y="1010"/>
                  </a:lnTo>
                  <a:lnTo>
                    <a:pt x="328" y="972"/>
                  </a:lnTo>
                  <a:lnTo>
                    <a:pt x="333" y="935"/>
                  </a:lnTo>
                  <a:lnTo>
                    <a:pt x="334" y="925"/>
                  </a:lnTo>
                  <a:lnTo>
                    <a:pt x="335" y="896"/>
                  </a:lnTo>
                  <a:lnTo>
                    <a:pt x="339" y="836"/>
                  </a:lnTo>
                  <a:lnTo>
                    <a:pt x="343" y="718"/>
                  </a:lnTo>
                  <a:lnTo>
                    <a:pt x="335" y="587"/>
                  </a:lnTo>
                  <a:lnTo>
                    <a:pt x="332" y="550"/>
                  </a:lnTo>
                  <a:lnTo>
                    <a:pt x="330" y="545"/>
                  </a:lnTo>
                  <a:lnTo>
                    <a:pt x="329" y="535"/>
                  </a:lnTo>
                  <a:lnTo>
                    <a:pt x="329" y="514"/>
                  </a:lnTo>
                  <a:lnTo>
                    <a:pt x="329" y="493"/>
                  </a:lnTo>
                  <a:lnTo>
                    <a:pt x="329" y="486"/>
                  </a:lnTo>
                  <a:lnTo>
                    <a:pt x="329" y="472"/>
                  </a:lnTo>
                  <a:lnTo>
                    <a:pt x="330" y="442"/>
                  </a:lnTo>
                  <a:lnTo>
                    <a:pt x="335" y="377"/>
                  </a:lnTo>
                  <a:lnTo>
                    <a:pt x="339" y="313"/>
                  </a:lnTo>
                  <a:lnTo>
                    <a:pt x="341" y="297"/>
                  </a:lnTo>
                  <a:lnTo>
                    <a:pt x="341" y="288"/>
                  </a:lnTo>
                  <a:lnTo>
                    <a:pt x="339" y="270"/>
                  </a:lnTo>
                  <a:lnTo>
                    <a:pt x="334" y="230"/>
                  </a:lnTo>
                  <a:lnTo>
                    <a:pt x="330" y="190"/>
                  </a:lnTo>
                  <a:lnTo>
                    <a:pt x="332" y="180"/>
                  </a:lnTo>
                  <a:lnTo>
                    <a:pt x="330" y="174"/>
                  </a:lnTo>
                  <a:lnTo>
                    <a:pt x="330" y="158"/>
                  </a:lnTo>
                  <a:lnTo>
                    <a:pt x="330" y="125"/>
                  </a:lnTo>
                  <a:lnTo>
                    <a:pt x="330" y="89"/>
                  </a:lnTo>
                  <a:lnTo>
                    <a:pt x="330" y="78"/>
                  </a:lnTo>
                  <a:lnTo>
                    <a:pt x="329" y="67"/>
                  </a:lnTo>
                  <a:lnTo>
                    <a:pt x="328" y="30"/>
                  </a:lnTo>
                  <a:lnTo>
                    <a:pt x="328" y="2"/>
                  </a:lnTo>
                  <a:lnTo>
                    <a:pt x="328" y="0"/>
                  </a:lnTo>
                </a:path>
              </a:pathLst>
            </a:custGeom>
            <a:solidFill>
              <a:srgbClr val="99FF99"/>
            </a:solidFill>
            <a:ln w="15875">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47" name="Freeform 75"/>
            <p:cNvSpPr>
              <a:spLocks/>
            </p:cNvSpPr>
            <p:nvPr/>
          </p:nvSpPr>
          <p:spPr bwMode="auto">
            <a:xfrm>
              <a:off x="2522" y="409"/>
              <a:ext cx="61" cy="176"/>
            </a:xfrm>
            <a:custGeom>
              <a:avLst/>
              <a:gdLst/>
              <a:ahLst/>
              <a:cxnLst>
                <a:cxn ang="0">
                  <a:pos x="0" y="0"/>
                </a:cxn>
                <a:cxn ang="0">
                  <a:pos x="4" y="15"/>
                </a:cxn>
                <a:cxn ang="0">
                  <a:pos x="13" y="46"/>
                </a:cxn>
                <a:cxn ang="0">
                  <a:pos x="32" y="104"/>
                </a:cxn>
                <a:cxn ang="0">
                  <a:pos x="55" y="162"/>
                </a:cxn>
                <a:cxn ang="0">
                  <a:pos x="61" y="176"/>
                </a:cxn>
              </a:cxnLst>
              <a:rect l="0" t="0" r="r" b="b"/>
              <a:pathLst>
                <a:path w="61" h="176">
                  <a:moveTo>
                    <a:pt x="0" y="0"/>
                  </a:moveTo>
                  <a:lnTo>
                    <a:pt x="4" y="15"/>
                  </a:lnTo>
                  <a:lnTo>
                    <a:pt x="13" y="46"/>
                  </a:lnTo>
                  <a:lnTo>
                    <a:pt x="32" y="104"/>
                  </a:lnTo>
                  <a:lnTo>
                    <a:pt x="55" y="162"/>
                  </a:lnTo>
                  <a:lnTo>
                    <a:pt x="61" y="176"/>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48" name="Freeform 76"/>
            <p:cNvSpPr>
              <a:spLocks/>
            </p:cNvSpPr>
            <p:nvPr/>
          </p:nvSpPr>
          <p:spPr bwMode="auto">
            <a:xfrm>
              <a:off x="2157" y="247"/>
              <a:ext cx="340" cy="479"/>
            </a:xfrm>
            <a:custGeom>
              <a:avLst/>
              <a:gdLst/>
              <a:ahLst/>
              <a:cxnLst>
                <a:cxn ang="0">
                  <a:pos x="41" y="55"/>
                </a:cxn>
                <a:cxn ang="0">
                  <a:pos x="30" y="78"/>
                </a:cxn>
                <a:cxn ang="0">
                  <a:pos x="14" y="123"/>
                </a:cxn>
                <a:cxn ang="0">
                  <a:pos x="0" y="214"/>
                </a:cxn>
                <a:cxn ang="0">
                  <a:pos x="8" y="306"/>
                </a:cxn>
                <a:cxn ang="0">
                  <a:pos x="14" y="329"/>
                </a:cxn>
                <a:cxn ang="0">
                  <a:pos x="15" y="335"/>
                </a:cxn>
                <a:cxn ang="0">
                  <a:pos x="22" y="350"/>
                </a:cxn>
                <a:cxn ang="0">
                  <a:pos x="42" y="382"/>
                </a:cxn>
                <a:cxn ang="0">
                  <a:pos x="71" y="418"/>
                </a:cxn>
                <a:cxn ang="0">
                  <a:pos x="80" y="427"/>
                </a:cxn>
                <a:cxn ang="0">
                  <a:pos x="92" y="441"/>
                </a:cxn>
                <a:cxn ang="0">
                  <a:pos x="114" y="461"/>
                </a:cxn>
                <a:cxn ang="0">
                  <a:pos x="135" y="472"/>
                </a:cxn>
                <a:cxn ang="0">
                  <a:pos x="153" y="479"/>
                </a:cxn>
                <a:cxn ang="0">
                  <a:pos x="172" y="477"/>
                </a:cxn>
                <a:cxn ang="0">
                  <a:pos x="193" y="471"/>
                </a:cxn>
                <a:cxn ang="0">
                  <a:pos x="205" y="465"/>
                </a:cxn>
                <a:cxn ang="0">
                  <a:pos x="212" y="462"/>
                </a:cxn>
                <a:cxn ang="0">
                  <a:pos x="226" y="455"/>
                </a:cxn>
                <a:cxn ang="0">
                  <a:pos x="243" y="439"/>
                </a:cxn>
                <a:cxn ang="0">
                  <a:pos x="254" y="424"/>
                </a:cxn>
                <a:cxn ang="0">
                  <a:pos x="258" y="419"/>
                </a:cxn>
                <a:cxn ang="0">
                  <a:pos x="266" y="411"/>
                </a:cxn>
                <a:cxn ang="0">
                  <a:pos x="279" y="395"/>
                </a:cxn>
                <a:cxn ang="0">
                  <a:pos x="300" y="362"/>
                </a:cxn>
                <a:cxn ang="0">
                  <a:pos x="317" y="329"/>
                </a:cxn>
                <a:cxn ang="0">
                  <a:pos x="321" y="320"/>
                </a:cxn>
                <a:cxn ang="0">
                  <a:pos x="327" y="303"/>
                </a:cxn>
                <a:cxn ang="0">
                  <a:pos x="336" y="273"/>
                </a:cxn>
                <a:cxn ang="0">
                  <a:pos x="340" y="217"/>
                </a:cxn>
                <a:cxn ang="0">
                  <a:pos x="328" y="157"/>
                </a:cxn>
                <a:cxn ang="0">
                  <a:pos x="324" y="139"/>
                </a:cxn>
                <a:cxn ang="0">
                  <a:pos x="316" y="119"/>
                </a:cxn>
                <a:cxn ang="0">
                  <a:pos x="290" y="82"/>
                </a:cxn>
                <a:cxn ang="0">
                  <a:pos x="256" y="52"/>
                </a:cxn>
                <a:cxn ang="0">
                  <a:pos x="216" y="28"/>
                </a:cxn>
                <a:cxn ang="0">
                  <a:pos x="172" y="10"/>
                </a:cxn>
                <a:cxn ang="0">
                  <a:pos x="126" y="1"/>
                </a:cxn>
                <a:cxn ang="0">
                  <a:pos x="104" y="0"/>
                </a:cxn>
                <a:cxn ang="0">
                  <a:pos x="103" y="1"/>
                </a:cxn>
                <a:cxn ang="0">
                  <a:pos x="94" y="8"/>
                </a:cxn>
                <a:cxn ang="0">
                  <a:pos x="64" y="35"/>
                </a:cxn>
                <a:cxn ang="0">
                  <a:pos x="41" y="55"/>
                </a:cxn>
                <a:cxn ang="0">
                  <a:pos x="41" y="55"/>
                </a:cxn>
                <a:cxn ang="0">
                  <a:pos x="39" y="55"/>
                </a:cxn>
                <a:cxn ang="0">
                  <a:pos x="41" y="55"/>
                </a:cxn>
                <a:cxn ang="0">
                  <a:pos x="39" y="55"/>
                </a:cxn>
                <a:cxn ang="0">
                  <a:pos x="41" y="55"/>
                </a:cxn>
                <a:cxn ang="0">
                  <a:pos x="41" y="55"/>
                </a:cxn>
              </a:cxnLst>
              <a:rect l="0" t="0" r="r" b="b"/>
              <a:pathLst>
                <a:path w="340" h="479">
                  <a:moveTo>
                    <a:pt x="41" y="55"/>
                  </a:moveTo>
                  <a:lnTo>
                    <a:pt x="30" y="78"/>
                  </a:lnTo>
                  <a:lnTo>
                    <a:pt x="14" y="123"/>
                  </a:lnTo>
                  <a:lnTo>
                    <a:pt x="0" y="214"/>
                  </a:lnTo>
                  <a:lnTo>
                    <a:pt x="8" y="306"/>
                  </a:lnTo>
                  <a:lnTo>
                    <a:pt x="14" y="329"/>
                  </a:lnTo>
                  <a:lnTo>
                    <a:pt x="15" y="335"/>
                  </a:lnTo>
                  <a:lnTo>
                    <a:pt x="22" y="350"/>
                  </a:lnTo>
                  <a:lnTo>
                    <a:pt x="42" y="382"/>
                  </a:lnTo>
                  <a:lnTo>
                    <a:pt x="71" y="418"/>
                  </a:lnTo>
                  <a:lnTo>
                    <a:pt x="80" y="427"/>
                  </a:lnTo>
                  <a:lnTo>
                    <a:pt x="92" y="441"/>
                  </a:lnTo>
                  <a:lnTo>
                    <a:pt x="114" y="461"/>
                  </a:lnTo>
                  <a:lnTo>
                    <a:pt x="135" y="472"/>
                  </a:lnTo>
                  <a:lnTo>
                    <a:pt x="153" y="479"/>
                  </a:lnTo>
                  <a:lnTo>
                    <a:pt x="172" y="477"/>
                  </a:lnTo>
                  <a:lnTo>
                    <a:pt x="193" y="471"/>
                  </a:lnTo>
                  <a:lnTo>
                    <a:pt x="205" y="465"/>
                  </a:lnTo>
                  <a:lnTo>
                    <a:pt x="212" y="462"/>
                  </a:lnTo>
                  <a:lnTo>
                    <a:pt x="226" y="455"/>
                  </a:lnTo>
                  <a:lnTo>
                    <a:pt x="243" y="439"/>
                  </a:lnTo>
                  <a:lnTo>
                    <a:pt x="254" y="424"/>
                  </a:lnTo>
                  <a:lnTo>
                    <a:pt x="258" y="419"/>
                  </a:lnTo>
                  <a:lnTo>
                    <a:pt x="266" y="411"/>
                  </a:lnTo>
                  <a:lnTo>
                    <a:pt x="279" y="395"/>
                  </a:lnTo>
                  <a:lnTo>
                    <a:pt x="300" y="362"/>
                  </a:lnTo>
                  <a:lnTo>
                    <a:pt x="317" y="329"/>
                  </a:lnTo>
                  <a:lnTo>
                    <a:pt x="321" y="320"/>
                  </a:lnTo>
                  <a:lnTo>
                    <a:pt x="327" y="303"/>
                  </a:lnTo>
                  <a:lnTo>
                    <a:pt x="336" y="273"/>
                  </a:lnTo>
                  <a:lnTo>
                    <a:pt x="340" y="217"/>
                  </a:lnTo>
                  <a:lnTo>
                    <a:pt x="328" y="157"/>
                  </a:lnTo>
                  <a:lnTo>
                    <a:pt x="324" y="139"/>
                  </a:lnTo>
                  <a:lnTo>
                    <a:pt x="316" y="119"/>
                  </a:lnTo>
                  <a:lnTo>
                    <a:pt x="290" y="82"/>
                  </a:lnTo>
                  <a:lnTo>
                    <a:pt x="256" y="52"/>
                  </a:lnTo>
                  <a:lnTo>
                    <a:pt x="216" y="28"/>
                  </a:lnTo>
                  <a:lnTo>
                    <a:pt x="172" y="10"/>
                  </a:lnTo>
                  <a:lnTo>
                    <a:pt x="126" y="1"/>
                  </a:lnTo>
                  <a:lnTo>
                    <a:pt x="104" y="0"/>
                  </a:lnTo>
                  <a:lnTo>
                    <a:pt x="103" y="1"/>
                  </a:lnTo>
                  <a:lnTo>
                    <a:pt x="94" y="8"/>
                  </a:lnTo>
                  <a:lnTo>
                    <a:pt x="64" y="35"/>
                  </a:lnTo>
                  <a:lnTo>
                    <a:pt x="41" y="55"/>
                  </a:lnTo>
                  <a:lnTo>
                    <a:pt x="41" y="55"/>
                  </a:lnTo>
                  <a:lnTo>
                    <a:pt x="39" y="55"/>
                  </a:lnTo>
                  <a:lnTo>
                    <a:pt x="41" y="55"/>
                  </a:lnTo>
                  <a:lnTo>
                    <a:pt x="39" y="55"/>
                  </a:lnTo>
                  <a:lnTo>
                    <a:pt x="41" y="55"/>
                  </a:lnTo>
                  <a:lnTo>
                    <a:pt x="41" y="55"/>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49" name="Freeform 77"/>
            <p:cNvSpPr>
              <a:spLocks/>
            </p:cNvSpPr>
            <p:nvPr/>
          </p:nvSpPr>
          <p:spPr bwMode="auto">
            <a:xfrm>
              <a:off x="2157" y="247"/>
              <a:ext cx="340" cy="479"/>
            </a:xfrm>
            <a:custGeom>
              <a:avLst/>
              <a:gdLst/>
              <a:ahLst/>
              <a:cxnLst>
                <a:cxn ang="0">
                  <a:pos x="41" y="55"/>
                </a:cxn>
                <a:cxn ang="0">
                  <a:pos x="30" y="78"/>
                </a:cxn>
                <a:cxn ang="0">
                  <a:pos x="14" y="123"/>
                </a:cxn>
                <a:cxn ang="0">
                  <a:pos x="0" y="214"/>
                </a:cxn>
                <a:cxn ang="0">
                  <a:pos x="8" y="306"/>
                </a:cxn>
                <a:cxn ang="0">
                  <a:pos x="14" y="329"/>
                </a:cxn>
                <a:cxn ang="0">
                  <a:pos x="15" y="335"/>
                </a:cxn>
                <a:cxn ang="0">
                  <a:pos x="22" y="350"/>
                </a:cxn>
                <a:cxn ang="0">
                  <a:pos x="42" y="382"/>
                </a:cxn>
                <a:cxn ang="0">
                  <a:pos x="71" y="418"/>
                </a:cxn>
                <a:cxn ang="0">
                  <a:pos x="80" y="427"/>
                </a:cxn>
                <a:cxn ang="0">
                  <a:pos x="92" y="441"/>
                </a:cxn>
                <a:cxn ang="0">
                  <a:pos x="114" y="461"/>
                </a:cxn>
                <a:cxn ang="0">
                  <a:pos x="135" y="472"/>
                </a:cxn>
                <a:cxn ang="0">
                  <a:pos x="153" y="479"/>
                </a:cxn>
                <a:cxn ang="0">
                  <a:pos x="172" y="477"/>
                </a:cxn>
                <a:cxn ang="0">
                  <a:pos x="193" y="471"/>
                </a:cxn>
                <a:cxn ang="0">
                  <a:pos x="205" y="465"/>
                </a:cxn>
                <a:cxn ang="0">
                  <a:pos x="212" y="462"/>
                </a:cxn>
                <a:cxn ang="0">
                  <a:pos x="226" y="455"/>
                </a:cxn>
                <a:cxn ang="0">
                  <a:pos x="243" y="439"/>
                </a:cxn>
                <a:cxn ang="0">
                  <a:pos x="254" y="424"/>
                </a:cxn>
                <a:cxn ang="0">
                  <a:pos x="258" y="419"/>
                </a:cxn>
                <a:cxn ang="0">
                  <a:pos x="266" y="411"/>
                </a:cxn>
                <a:cxn ang="0">
                  <a:pos x="279" y="395"/>
                </a:cxn>
                <a:cxn ang="0">
                  <a:pos x="300" y="362"/>
                </a:cxn>
                <a:cxn ang="0">
                  <a:pos x="317" y="329"/>
                </a:cxn>
                <a:cxn ang="0">
                  <a:pos x="321" y="320"/>
                </a:cxn>
                <a:cxn ang="0">
                  <a:pos x="327" y="303"/>
                </a:cxn>
                <a:cxn ang="0">
                  <a:pos x="336" y="273"/>
                </a:cxn>
                <a:cxn ang="0">
                  <a:pos x="340" y="217"/>
                </a:cxn>
                <a:cxn ang="0">
                  <a:pos x="328" y="157"/>
                </a:cxn>
                <a:cxn ang="0">
                  <a:pos x="324" y="139"/>
                </a:cxn>
                <a:cxn ang="0">
                  <a:pos x="316" y="119"/>
                </a:cxn>
                <a:cxn ang="0">
                  <a:pos x="290" y="82"/>
                </a:cxn>
                <a:cxn ang="0">
                  <a:pos x="256" y="52"/>
                </a:cxn>
                <a:cxn ang="0">
                  <a:pos x="216" y="28"/>
                </a:cxn>
                <a:cxn ang="0">
                  <a:pos x="172" y="10"/>
                </a:cxn>
                <a:cxn ang="0">
                  <a:pos x="126" y="1"/>
                </a:cxn>
                <a:cxn ang="0">
                  <a:pos x="104" y="0"/>
                </a:cxn>
                <a:cxn ang="0">
                  <a:pos x="103" y="1"/>
                </a:cxn>
                <a:cxn ang="0">
                  <a:pos x="94" y="8"/>
                </a:cxn>
                <a:cxn ang="0">
                  <a:pos x="64" y="35"/>
                </a:cxn>
                <a:cxn ang="0">
                  <a:pos x="41" y="55"/>
                </a:cxn>
                <a:cxn ang="0">
                  <a:pos x="41" y="55"/>
                </a:cxn>
                <a:cxn ang="0">
                  <a:pos x="39" y="55"/>
                </a:cxn>
                <a:cxn ang="0">
                  <a:pos x="41" y="55"/>
                </a:cxn>
                <a:cxn ang="0">
                  <a:pos x="39" y="55"/>
                </a:cxn>
                <a:cxn ang="0">
                  <a:pos x="41" y="55"/>
                </a:cxn>
              </a:cxnLst>
              <a:rect l="0" t="0" r="r" b="b"/>
              <a:pathLst>
                <a:path w="340" h="479">
                  <a:moveTo>
                    <a:pt x="41" y="55"/>
                  </a:moveTo>
                  <a:lnTo>
                    <a:pt x="30" y="78"/>
                  </a:lnTo>
                  <a:lnTo>
                    <a:pt x="14" y="123"/>
                  </a:lnTo>
                  <a:lnTo>
                    <a:pt x="0" y="214"/>
                  </a:lnTo>
                  <a:lnTo>
                    <a:pt x="8" y="306"/>
                  </a:lnTo>
                  <a:lnTo>
                    <a:pt x="14" y="329"/>
                  </a:lnTo>
                  <a:lnTo>
                    <a:pt x="15" y="335"/>
                  </a:lnTo>
                  <a:lnTo>
                    <a:pt x="22" y="350"/>
                  </a:lnTo>
                  <a:lnTo>
                    <a:pt x="42" y="382"/>
                  </a:lnTo>
                  <a:lnTo>
                    <a:pt x="71" y="418"/>
                  </a:lnTo>
                  <a:lnTo>
                    <a:pt x="80" y="427"/>
                  </a:lnTo>
                  <a:lnTo>
                    <a:pt x="92" y="441"/>
                  </a:lnTo>
                  <a:lnTo>
                    <a:pt x="114" y="461"/>
                  </a:lnTo>
                  <a:lnTo>
                    <a:pt x="135" y="472"/>
                  </a:lnTo>
                  <a:lnTo>
                    <a:pt x="153" y="479"/>
                  </a:lnTo>
                  <a:lnTo>
                    <a:pt x="172" y="477"/>
                  </a:lnTo>
                  <a:lnTo>
                    <a:pt x="193" y="471"/>
                  </a:lnTo>
                  <a:lnTo>
                    <a:pt x="205" y="465"/>
                  </a:lnTo>
                  <a:lnTo>
                    <a:pt x="212" y="462"/>
                  </a:lnTo>
                  <a:lnTo>
                    <a:pt x="226" y="455"/>
                  </a:lnTo>
                  <a:lnTo>
                    <a:pt x="243" y="439"/>
                  </a:lnTo>
                  <a:lnTo>
                    <a:pt x="254" y="424"/>
                  </a:lnTo>
                  <a:lnTo>
                    <a:pt x="258" y="419"/>
                  </a:lnTo>
                  <a:lnTo>
                    <a:pt x="266" y="411"/>
                  </a:lnTo>
                  <a:lnTo>
                    <a:pt x="279" y="395"/>
                  </a:lnTo>
                  <a:lnTo>
                    <a:pt x="300" y="362"/>
                  </a:lnTo>
                  <a:lnTo>
                    <a:pt x="317" y="329"/>
                  </a:lnTo>
                  <a:lnTo>
                    <a:pt x="321" y="320"/>
                  </a:lnTo>
                  <a:lnTo>
                    <a:pt x="327" y="303"/>
                  </a:lnTo>
                  <a:lnTo>
                    <a:pt x="336" y="273"/>
                  </a:lnTo>
                  <a:lnTo>
                    <a:pt x="340" y="217"/>
                  </a:lnTo>
                  <a:lnTo>
                    <a:pt x="328" y="157"/>
                  </a:lnTo>
                  <a:lnTo>
                    <a:pt x="324" y="139"/>
                  </a:lnTo>
                  <a:lnTo>
                    <a:pt x="316" y="119"/>
                  </a:lnTo>
                  <a:lnTo>
                    <a:pt x="290" y="82"/>
                  </a:lnTo>
                  <a:lnTo>
                    <a:pt x="256" y="52"/>
                  </a:lnTo>
                  <a:lnTo>
                    <a:pt x="216" y="28"/>
                  </a:lnTo>
                  <a:lnTo>
                    <a:pt x="172" y="10"/>
                  </a:lnTo>
                  <a:lnTo>
                    <a:pt x="126" y="1"/>
                  </a:lnTo>
                  <a:lnTo>
                    <a:pt x="104" y="0"/>
                  </a:lnTo>
                  <a:lnTo>
                    <a:pt x="103" y="1"/>
                  </a:lnTo>
                  <a:lnTo>
                    <a:pt x="94" y="8"/>
                  </a:lnTo>
                  <a:lnTo>
                    <a:pt x="64" y="35"/>
                  </a:lnTo>
                  <a:lnTo>
                    <a:pt x="41" y="55"/>
                  </a:lnTo>
                  <a:lnTo>
                    <a:pt x="41" y="55"/>
                  </a:lnTo>
                  <a:lnTo>
                    <a:pt x="39" y="55"/>
                  </a:lnTo>
                  <a:lnTo>
                    <a:pt x="41" y="55"/>
                  </a:lnTo>
                  <a:lnTo>
                    <a:pt x="39" y="55"/>
                  </a:lnTo>
                  <a:lnTo>
                    <a:pt x="41" y="55"/>
                  </a:lnTo>
                </a:path>
              </a:pathLst>
            </a:custGeom>
            <a:solidFill>
              <a:srgbClr val="99FF99"/>
            </a:solidFill>
            <a:ln w="15875">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50" name="Freeform 78"/>
            <p:cNvSpPr>
              <a:spLocks/>
            </p:cNvSpPr>
            <p:nvPr/>
          </p:nvSpPr>
          <p:spPr bwMode="auto">
            <a:xfrm>
              <a:off x="2240" y="192"/>
              <a:ext cx="369" cy="522"/>
            </a:xfrm>
            <a:custGeom>
              <a:avLst/>
              <a:gdLst/>
              <a:ahLst/>
              <a:cxnLst>
                <a:cxn ang="0">
                  <a:pos x="196" y="507"/>
                </a:cxn>
                <a:cxn ang="0">
                  <a:pos x="197" y="475"/>
                </a:cxn>
                <a:cxn ang="0">
                  <a:pos x="203" y="446"/>
                </a:cxn>
                <a:cxn ang="0">
                  <a:pos x="208" y="428"/>
                </a:cxn>
                <a:cxn ang="0">
                  <a:pos x="230" y="390"/>
                </a:cxn>
                <a:cxn ang="0">
                  <a:pos x="238" y="370"/>
                </a:cxn>
                <a:cxn ang="0">
                  <a:pos x="243" y="354"/>
                </a:cxn>
                <a:cxn ang="0">
                  <a:pos x="245" y="341"/>
                </a:cxn>
                <a:cxn ang="0">
                  <a:pos x="245" y="327"/>
                </a:cxn>
                <a:cxn ang="0">
                  <a:pos x="241" y="295"/>
                </a:cxn>
                <a:cxn ang="0">
                  <a:pos x="241" y="288"/>
                </a:cxn>
                <a:cxn ang="0">
                  <a:pos x="244" y="266"/>
                </a:cxn>
                <a:cxn ang="0">
                  <a:pos x="245" y="248"/>
                </a:cxn>
                <a:cxn ang="0">
                  <a:pos x="241" y="229"/>
                </a:cxn>
                <a:cxn ang="0">
                  <a:pos x="224" y="177"/>
                </a:cxn>
                <a:cxn ang="0">
                  <a:pos x="219" y="166"/>
                </a:cxn>
                <a:cxn ang="0">
                  <a:pos x="210" y="163"/>
                </a:cxn>
                <a:cxn ang="0">
                  <a:pos x="164" y="154"/>
                </a:cxn>
                <a:cxn ang="0">
                  <a:pos x="141" y="149"/>
                </a:cxn>
                <a:cxn ang="0">
                  <a:pos x="149" y="159"/>
                </a:cxn>
                <a:cxn ang="0">
                  <a:pos x="159" y="164"/>
                </a:cxn>
                <a:cxn ang="0">
                  <a:pos x="169" y="166"/>
                </a:cxn>
                <a:cxn ang="0">
                  <a:pos x="124" y="156"/>
                </a:cxn>
                <a:cxn ang="0">
                  <a:pos x="53" y="104"/>
                </a:cxn>
                <a:cxn ang="0">
                  <a:pos x="20" y="67"/>
                </a:cxn>
                <a:cxn ang="0">
                  <a:pos x="0" y="42"/>
                </a:cxn>
                <a:cxn ang="0">
                  <a:pos x="6" y="34"/>
                </a:cxn>
                <a:cxn ang="0">
                  <a:pos x="25" y="13"/>
                </a:cxn>
                <a:cxn ang="0">
                  <a:pos x="43" y="0"/>
                </a:cxn>
                <a:cxn ang="0">
                  <a:pos x="54" y="2"/>
                </a:cxn>
                <a:cxn ang="0">
                  <a:pos x="110" y="4"/>
                </a:cxn>
                <a:cxn ang="0">
                  <a:pos x="145" y="11"/>
                </a:cxn>
                <a:cxn ang="0">
                  <a:pos x="222" y="47"/>
                </a:cxn>
                <a:cxn ang="0">
                  <a:pos x="271" y="103"/>
                </a:cxn>
                <a:cxn ang="0">
                  <a:pos x="282" y="118"/>
                </a:cxn>
                <a:cxn ang="0">
                  <a:pos x="297" y="146"/>
                </a:cxn>
                <a:cxn ang="0">
                  <a:pos x="302" y="157"/>
                </a:cxn>
                <a:cxn ang="0">
                  <a:pos x="313" y="179"/>
                </a:cxn>
                <a:cxn ang="0">
                  <a:pos x="320" y="196"/>
                </a:cxn>
                <a:cxn ang="0">
                  <a:pos x="329" y="222"/>
                </a:cxn>
                <a:cxn ang="0">
                  <a:pos x="353" y="288"/>
                </a:cxn>
                <a:cxn ang="0">
                  <a:pos x="360" y="310"/>
                </a:cxn>
                <a:cxn ang="0">
                  <a:pos x="367" y="333"/>
                </a:cxn>
                <a:cxn ang="0">
                  <a:pos x="369" y="356"/>
                </a:cxn>
                <a:cxn ang="0">
                  <a:pos x="364" y="377"/>
                </a:cxn>
                <a:cxn ang="0">
                  <a:pos x="343" y="423"/>
                </a:cxn>
                <a:cxn ang="0">
                  <a:pos x="329" y="435"/>
                </a:cxn>
                <a:cxn ang="0">
                  <a:pos x="327" y="438"/>
                </a:cxn>
                <a:cxn ang="0">
                  <a:pos x="324" y="443"/>
                </a:cxn>
                <a:cxn ang="0">
                  <a:pos x="314" y="450"/>
                </a:cxn>
                <a:cxn ang="0">
                  <a:pos x="276" y="485"/>
                </a:cxn>
                <a:cxn ang="0">
                  <a:pos x="207" y="522"/>
                </a:cxn>
                <a:cxn ang="0">
                  <a:pos x="199" y="517"/>
                </a:cxn>
                <a:cxn ang="0">
                  <a:pos x="196" y="512"/>
                </a:cxn>
                <a:cxn ang="0">
                  <a:pos x="196" y="512"/>
                </a:cxn>
                <a:cxn ang="0">
                  <a:pos x="196" y="512"/>
                </a:cxn>
              </a:cxnLst>
              <a:rect l="0" t="0" r="r" b="b"/>
              <a:pathLst>
                <a:path w="369" h="522">
                  <a:moveTo>
                    <a:pt x="196" y="512"/>
                  </a:moveTo>
                  <a:lnTo>
                    <a:pt x="196" y="507"/>
                  </a:lnTo>
                  <a:lnTo>
                    <a:pt x="196" y="497"/>
                  </a:lnTo>
                  <a:lnTo>
                    <a:pt x="197" y="475"/>
                  </a:lnTo>
                  <a:lnTo>
                    <a:pt x="201" y="452"/>
                  </a:lnTo>
                  <a:lnTo>
                    <a:pt x="203" y="446"/>
                  </a:lnTo>
                  <a:lnTo>
                    <a:pt x="205" y="441"/>
                  </a:lnTo>
                  <a:lnTo>
                    <a:pt x="208" y="428"/>
                  </a:lnTo>
                  <a:lnTo>
                    <a:pt x="216" y="414"/>
                  </a:lnTo>
                  <a:lnTo>
                    <a:pt x="230" y="390"/>
                  </a:lnTo>
                  <a:lnTo>
                    <a:pt x="238" y="372"/>
                  </a:lnTo>
                  <a:lnTo>
                    <a:pt x="238" y="370"/>
                  </a:lnTo>
                  <a:lnTo>
                    <a:pt x="240" y="365"/>
                  </a:lnTo>
                  <a:lnTo>
                    <a:pt x="243" y="354"/>
                  </a:lnTo>
                  <a:lnTo>
                    <a:pt x="244" y="344"/>
                  </a:lnTo>
                  <a:lnTo>
                    <a:pt x="245" y="341"/>
                  </a:lnTo>
                  <a:lnTo>
                    <a:pt x="245" y="335"/>
                  </a:lnTo>
                  <a:lnTo>
                    <a:pt x="245" y="327"/>
                  </a:lnTo>
                  <a:lnTo>
                    <a:pt x="244" y="311"/>
                  </a:lnTo>
                  <a:lnTo>
                    <a:pt x="241" y="295"/>
                  </a:lnTo>
                  <a:lnTo>
                    <a:pt x="241" y="290"/>
                  </a:lnTo>
                  <a:lnTo>
                    <a:pt x="241" y="288"/>
                  </a:lnTo>
                  <a:lnTo>
                    <a:pt x="241" y="282"/>
                  </a:lnTo>
                  <a:lnTo>
                    <a:pt x="244" y="266"/>
                  </a:lnTo>
                  <a:lnTo>
                    <a:pt x="245" y="252"/>
                  </a:lnTo>
                  <a:lnTo>
                    <a:pt x="245" y="248"/>
                  </a:lnTo>
                  <a:lnTo>
                    <a:pt x="244" y="241"/>
                  </a:lnTo>
                  <a:lnTo>
                    <a:pt x="241" y="229"/>
                  </a:lnTo>
                  <a:lnTo>
                    <a:pt x="234" y="203"/>
                  </a:lnTo>
                  <a:lnTo>
                    <a:pt x="224" y="177"/>
                  </a:lnTo>
                  <a:lnTo>
                    <a:pt x="221" y="169"/>
                  </a:lnTo>
                  <a:lnTo>
                    <a:pt x="219" y="166"/>
                  </a:lnTo>
                  <a:lnTo>
                    <a:pt x="215" y="165"/>
                  </a:lnTo>
                  <a:lnTo>
                    <a:pt x="210" y="163"/>
                  </a:lnTo>
                  <a:lnTo>
                    <a:pt x="197" y="160"/>
                  </a:lnTo>
                  <a:lnTo>
                    <a:pt x="164" y="154"/>
                  </a:lnTo>
                  <a:lnTo>
                    <a:pt x="141" y="145"/>
                  </a:lnTo>
                  <a:lnTo>
                    <a:pt x="141" y="149"/>
                  </a:lnTo>
                  <a:lnTo>
                    <a:pt x="143" y="154"/>
                  </a:lnTo>
                  <a:lnTo>
                    <a:pt x="149" y="159"/>
                  </a:lnTo>
                  <a:lnTo>
                    <a:pt x="154" y="161"/>
                  </a:lnTo>
                  <a:lnTo>
                    <a:pt x="159" y="164"/>
                  </a:lnTo>
                  <a:lnTo>
                    <a:pt x="165" y="166"/>
                  </a:lnTo>
                  <a:lnTo>
                    <a:pt x="169" y="166"/>
                  </a:lnTo>
                  <a:lnTo>
                    <a:pt x="152" y="165"/>
                  </a:lnTo>
                  <a:lnTo>
                    <a:pt x="124" y="156"/>
                  </a:lnTo>
                  <a:lnTo>
                    <a:pt x="98" y="142"/>
                  </a:lnTo>
                  <a:lnTo>
                    <a:pt x="53" y="104"/>
                  </a:lnTo>
                  <a:lnTo>
                    <a:pt x="24" y="71"/>
                  </a:lnTo>
                  <a:lnTo>
                    <a:pt x="20" y="67"/>
                  </a:lnTo>
                  <a:lnTo>
                    <a:pt x="9" y="53"/>
                  </a:lnTo>
                  <a:lnTo>
                    <a:pt x="0" y="42"/>
                  </a:lnTo>
                  <a:lnTo>
                    <a:pt x="0" y="41"/>
                  </a:lnTo>
                  <a:lnTo>
                    <a:pt x="6" y="34"/>
                  </a:lnTo>
                  <a:lnTo>
                    <a:pt x="15" y="24"/>
                  </a:lnTo>
                  <a:lnTo>
                    <a:pt x="25" y="13"/>
                  </a:lnTo>
                  <a:lnTo>
                    <a:pt x="37" y="4"/>
                  </a:lnTo>
                  <a:lnTo>
                    <a:pt x="43" y="0"/>
                  </a:lnTo>
                  <a:lnTo>
                    <a:pt x="48" y="1"/>
                  </a:lnTo>
                  <a:lnTo>
                    <a:pt x="54" y="2"/>
                  </a:lnTo>
                  <a:lnTo>
                    <a:pt x="72" y="2"/>
                  </a:lnTo>
                  <a:lnTo>
                    <a:pt x="110" y="4"/>
                  </a:lnTo>
                  <a:lnTo>
                    <a:pt x="123" y="4"/>
                  </a:lnTo>
                  <a:lnTo>
                    <a:pt x="145" y="11"/>
                  </a:lnTo>
                  <a:lnTo>
                    <a:pt x="178" y="23"/>
                  </a:lnTo>
                  <a:lnTo>
                    <a:pt x="222" y="47"/>
                  </a:lnTo>
                  <a:lnTo>
                    <a:pt x="258" y="88"/>
                  </a:lnTo>
                  <a:lnTo>
                    <a:pt x="271" y="103"/>
                  </a:lnTo>
                  <a:lnTo>
                    <a:pt x="275" y="109"/>
                  </a:lnTo>
                  <a:lnTo>
                    <a:pt x="282" y="118"/>
                  </a:lnTo>
                  <a:lnTo>
                    <a:pt x="290" y="127"/>
                  </a:lnTo>
                  <a:lnTo>
                    <a:pt x="297" y="146"/>
                  </a:lnTo>
                  <a:lnTo>
                    <a:pt x="301" y="154"/>
                  </a:lnTo>
                  <a:lnTo>
                    <a:pt x="302" y="157"/>
                  </a:lnTo>
                  <a:lnTo>
                    <a:pt x="305" y="164"/>
                  </a:lnTo>
                  <a:lnTo>
                    <a:pt x="313" y="179"/>
                  </a:lnTo>
                  <a:lnTo>
                    <a:pt x="319" y="193"/>
                  </a:lnTo>
                  <a:lnTo>
                    <a:pt x="320" y="196"/>
                  </a:lnTo>
                  <a:lnTo>
                    <a:pt x="323" y="207"/>
                  </a:lnTo>
                  <a:lnTo>
                    <a:pt x="329" y="222"/>
                  </a:lnTo>
                  <a:lnTo>
                    <a:pt x="341" y="246"/>
                  </a:lnTo>
                  <a:lnTo>
                    <a:pt x="353" y="288"/>
                  </a:lnTo>
                  <a:lnTo>
                    <a:pt x="358" y="304"/>
                  </a:lnTo>
                  <a:lnTo>
                    <a:pt x="360" y="310"/>
                  </a:lnTo>
                  <a:lnTo>
                    <a:pt x="362" y="319"/>
                  </a:lnTo>
                  <a:lnTo>
                    <a:pt x="367" y="333"/>
                  </a:lnTo>
                  <a:lnTo>
                    <a:pt x="369" y="351"/>
                  </a:lnTo>
                  <a:lnTo>
                    <a:pt x="369" y="356"/>
                  </a:lnTo>
                  <a:lnTo>
                    <a:pt x="367" y="362"/>
                  </a:lnTo>
                  <a:lnTo>
                    <a:pt x="364" y="377"/>
                  </a:lnTo>
                  <a:lnTo>
                    <a:pt x="352" y="409"/>
                  </a:lnTo>
                  <a:lnTo>
                    <a:pt x="343" y="423"/>
                  </a:lnTo>
                  <a:lnTo>
                    <a:pt x="333" y="432"/>
                  </a:lnTo>
                  <a:lnTo>
                    <a:pt x="329" y="435"/>
                  </a:lnTo>
                  <a:lnTo>
                    <a:pt x="327" y="436"/>
                  </a:lnTo>
                  <a:lnTo>
                    <a:pt x="327" y="438"/>
                  </a:lnTo>
                  <a:lnTo>
                    <a:pt x="325" y="442"/>
                  </a:lnTo>
                  <a:lnTo>
                    <a:pt x="324" y="443"/>
                  </a:lnTo>
                  <a:lnTo>
                    <a:pt x="324" y="443"/>
                  </a:lnTo>
                  <a:lnTo>
                    <a:pt x="314" y="450"/>
                  </a:lnTo>
                  <a:lnTo>
                    <a:pt x="295" y="466"/>
                  </a:lnTo>
                  <a:lnTo>
                    <a:pt x="276" y="485"/>
                  </a:lnTo>
                  <a:lnTo>
                    <a:pt x="239" y="518"/>
                  </a:lnTo>
                  <a:lnTo>
                    <a:pt x="207" y="522"/>
                  </a:lnTo>
                  <a:lnTo>
                    <a:pt x="205" y="521"/>
                  </a:lnTo>
                  <a:lnTo>
                    <a:pt x="199" y="517"/>
                  </a:lnTo>
                  <a:lnTo>
                    <a:pt x="196" y="513"/>
                  </a:lnTo>
                  <a:lnTo>
                    <a:pt x="196" y="512"/>
                  </a:lnTo>
                  <a:lnTo>
                    <a:pt x="194" y="512"/>
                  </a:lnTo>
                  <a:lnTo>
                    <a:pt x="196" y="512"/>
                  </a:lnTo>
                  <a:lnTo>
                    <a:pt x="194" y="512"/>
                  </a:lnTo>
                  <a:lnTo>
                    <a:pt x="196" y="512"/>
                  </a:lnTo>
                  <a:lnTo>
                    <a:pt x="196" y="512"/>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51" name="Freeform 79"/>
            <p:cNvSpPr>
              <a:spLocks/>
            </p:cNvSpPr>
            <p:nvPr/>
          </p:nvSpPr>
          <p:spPr bwMode="auto">
            <a:xfrm>
              <a:off x="2240" y="192"/>
              <a:ext cx="369" cy="522"/>
            </a:xfrm>
            <a:custGeom>
              <a:avLst/>
              <a:gdLst/>
              <a:ahLst/>
              <a:cxnLst>
                <a:cxn ang="0">
                  <a:pos x="196" y="507"/>
                </a:cxn>
                <a:cxn ang="0">
                  <a:pos x="197" y="475"/>
                </a:cxn>
                <a:cxn ang="0">
                  <a:pos x="203" y="446"/>
                </a:cxn>
                <a:cxn ang="0">
                  <a:pos x="208" y="428"/>
                </a:cxn>
                <a:cxn ang="0">
                  <a:pos x="230" y="390"/>
                </a:cxn>
                <a:cxn ang="0">
                  <a:pos x="238" y="370"/>
                </a:cxn>
                <a:cxn ang="0">
                  <a:pos x="243" y="354"/>
                </a:cxn>
                <a:cxn ang="0">
                  <a:pos x="245" y="341"/>
                </a:cxn>
                <a:cxn ang="0">
                  <a:pos x="245" y="327"/>
                </a:cxn>
                <a:cxn ang="0">
                  <a:pos x="241" y="295"/>
                </a:cxn>
                <a:cxn ang="0">
                  <a:pos x="241" y="288"/>
                </a:cxn>
                <a:cxn ang="0">
                  <a:pos x="244" y="266"/>
                </a:cxn>
                <a:cxn ang="0">
                  <a:pos x="245" y="248"/>
                </a:cxn>
                <a:cxn ang="0">
                  <a:pos x="241" y="229"/>
                </a:cxn>
                <a:cxn ang="0">
                  <a:pos x="224" y="177"/>
                </a:cxn>
                <a:cxn ang="0">
                  <a:pos x="219" y="166"/>
                </a:cxn>
                <a:cxn ang="0">
                  <a:pos x="210" y="163"/>
                </a:cxn>
                <a:cxn ang="0">
                  <a:pos x="164" y="154"/>
                </a:cxn>
                <a:cxn ang="0">
                  <a:pos x="141" y="149"/>
                </a:cxn>
                <a:cxn ang="0">
                  <a:pos x="149" y="159"/>
                </a:cxn>
                <a:cxn ang="0">
                  <a:pos x="159" y="164"/>
                </a:cxn>
                <a:cxn ang="0">
                  <a:pos x="169" y="166"/>
                </a:cxn>
                <a:cxn ang="0">
                  <a:pos x="124" y="156"/>
                </a:cxn>
                <a:cxn ang="0">
                  <a:pos x="53" y="104"/>
                </a:cxn>
                <a:cxn ang="0">
                  <a:pos x="20" y="67"/>
                </a:cxn>
                <a:cxn ang="0">
                  <a:pos x="0" y="42"/>
                </a:cxn>
                <a:cxn ang="0">
                  <a:pos x="6" y="34"/>
                </a:cxn>
                <a:cxn ang="0">
                  <a:pos x="25" y="13"/>
                </a:cxn>
                <a:cxn ang="0">
                  <a:pos x="43" y="0"/>
                </a:cxn>
                <a:cxn ang="0">
                  <a:pos x="54" y="2"/>
                </a:cxn>
                <a:cxn ang="0">
                  <a:pos x="110" y="4"/>
                </a:cxn>
                <a:cxn ang="0">
                  <a:pos x="145" y="11"/>
                </a:cxn>
                <a:cxn ang="0">
                  <a:pos x="222" y="47"/>
                </a:cxn>
                <a:cxn ang="0">
                  <a:pos x="271" y="103"/>
                </a:cxn>
                <a:cxn ang="0">
                  <a:pos x="282" y="118"/>
                </a:cxn>
                <a:cxn ang="0">
                  <a:pos x="297" y="146"/>
                </a:cxn>
                <a:cxn ang="0">
                  <a:pos x="302" y="157"/>
                </a:cxn>
                <a:cxn ang="0">
                  <a:pos x="313" y="179"/>
                </a:cxn>
                <a:cxn ang="0">
                  <a:pos x="320" y="196"/>
                </a:cxn>
                <a:cxn ang="0">
                  <a:pos x="329" y="222"/>
                </a:cxn>
                <a:cxn ang="0">
                  <a:pos x="353" y="288"/>
                </a:cxn>
                <a:cxn ang="0">
                  <a:pos x="360" y="310"/>
                </a:cxn>
                <a:cxn ang="0">
                  <a:pos x="367" y="333"/>
                </a:cxn>
                <a:cxn ang="0">
                  <a:pos x="369" y="356"/>
                </a:cxn>
                <a:cxn ang="0">
                  <a:pos x="364" y="377"/>
                </a:cxn>
                <a:cxn ang="0">
                  <a:pos x="343" y="423"/>
                </a:cxn>
                <a:cxn ang="0">
                  <a:pos x="329" y="435"/>
                </a:cxn>
                <a:cxn ang="0">
                  <a:pos x="327" y="438"/>
                </a:cxn>
                <a:cxn ang="0">
                  <a:pos x="324" y="443"/>
                </a:cxn>
                <a:cxn ang="0">
                  <a:pos x="314" y="450"/>
                </a:cxn>
                <a:cxn ang="0">
                  <a:pos x="276" y="485"/>
                </a:cxn>
                <a:cxn ang="0">
                  <a:pos x="207" y="522"/>
                </a:cxn>
                <a:cxn ang="0">
                  <a:pos x="199" y="517"/>
                </a:cxn>
                <a:cxn ang="0">
                  <a:pos x="196" y="512"/>
                </a:cxn>
                <a:cxn ang="0">
                  <a:pos x="196" y="512"/>
                </a:cxn>
                <a:cxn ang="0">
                  <a:pos x="196" y="512"/>
                </a:cxn>
              </a:cxnLst>
              <a:rect l="0" t="0" r="r" b="b"/>
              <a:pathLst>
                <a:path w="369" h="522">
                  <a:moveTo>
                    <a:pt x="196" y="512"/>
                  </a:moveTo>
                  <a:lnTo>
                    <a:pt x="196" y="507"/>
                  </a:lnTo>
                  <a:lnTo>
                    <a:pt x="196" y="497"/>
                  </a:lnTo>
                  <a:lnTo>
                    <a:pt x="197" y="475"/>
                  </a:lnTo>
                  <a:lnTo>
                    <a:pt x="201" y="452"/>
                  </a:lnTo>
                  <a:lnTo>
                    <a:pt x="203" y="446"/>
                  </a:lnTo>
                  <a:lnTo>
                    <a:pt x="205" y="441"/>
                  </a:lnTo>
                  <a:lnTo>
                    <a:pt x="208" y="428"/>
                  </a:lnTo>
                  <a:lnTo>
                    <a:pt x="216" y="414"/>
                  </a:lnTo>
                  <a:lnTo>
                    <a:pt x="230" y="390"/>
                  </a:lnTo>
                  <a:lnTo>
                    <a:pt x="238" y="372"/>
                  </a:lnTo>
                  <a:lnTo>
                    <a:pt x="238" y="370"/>
                  </a:lnTo>
                  <a:lnTo>
                    <a:pt x="240" y="365"/>
                  </a:lnTo>
                  <a:lnTo>
                    <a:pt x="243" y="354"/>
                  </a:lnTo>
                  <a:lnTo>
                    <a:pt x="244" y="344"/>
                  </a:lnTo>
                  <a:lnTo>
                    <a:pt x="245" y="341"/>
                  </a:lnTo>
                  <a:lnTo>
                    <a:pt x="245" y="335"/>
                  </a:lnTo>
                  <a:lnTo>
                    <a:pt x="245" y="327"/>
                  </a:lnTo>
                  <a:lnTo>
                    <a:pt x="244" y="311"/>
                  </a:lnTo>
                  <a:lnTo>
                    <a:pt x="241" y="295"/>
                  </a:lnTo>
                  <a:lnTo>
                    <a:pt x="241" y="290"/>
                  </a:lnTo>
                  <a:lnTo>
                    <a:pt x="241" y="288"/>
                  </a:lnTo>
                  <a:lnTo>
                    <a:pt x="241" y="282"/>
                  </a:lnTo>
                  <a:lnTo>
                    <a:pt x="244" y="266"/>
                  </a:lnTo>
                  <a:lnTo>
                    <a:pt x="245" y="252"/>
                  </a:lnTo>
                  <a:lnTo>
                    <a:pt x="245" y="248"/>
                  </a:lnTo>
                  <a:lnTo>
                    <a:pt x="244" y="241"/>
                  </a:lnTo>
                  <a:lnTo>
                    <a:pt x="241" y="229"/>
                  </a:lnTo>
                  <a:lnTo>
                    <a:pt x="234" y="203"/>
                  </a:lnTo>
                  <a:lnTo>
                    <a:pt x="224" y="177"/>
                  </a:lnTo>
                  <a:lnTo>
                    <a:pt x="221" y="169"/>
                  </a:lnTo>
                  <a:lnTo>
                    <a:pt x="219" y="166"/>
                  </a:lnTo>
                  <a:lnTo>
                    <a:pt x="215" y="165"/>
                  </a:lnTo>
                  <a:lnTo>
                    <a:pt x="210" y="163"/>
                  </a:lnTo>
                  <a:lnTo>
                    <a:pt x="197" y="160"/>
                  </a:lnTo>
                  <a:lnTo>
                    <a:pt x="164" y="154"/>
                  </a:lnTo>
                  <a:lnTo>
                    <a:pt x="141" y="145"/>
                  </a:lnTo>
                  <a:lnTo>
                    <a:pt x="141" y="149"/>
                  </a:lnTo>
                  <a:lnTo>
                    <a:pt x="143" y="154"/>
                  </a:lnTo>
                  <a:lnTo>
                    <a:pt x="149" y="159"/>
                  </a:lnTo>
                  <a:lnTo>
                    <a:pt x="154" y="161"/>
                  </a:lnTo>
                  <a:lnTo>
                    <a:pt x="159" y="164"/>
                  </a:lnTo>
                  <a:lnTo>
                    <a:pt x="165" y="166"/>
                  </a:lnTo>
                  <a:lnTo>
                    <a:pt x="169" y="166"/>
                  </a:lnTo>
                  <a:lnTo>
                    <a:pt x="152" y="165"/>
                  </a:lnTo>
                  <a:lnTo>
                    <a:pt x="124" y="156"/>
                  </a:lnTo>
                  <a:lnTo>
                    <a:pt x="98" y="142"/>
                  </a:lnTo>
                  <a:lnTo>
                    <a:pt x="53" y="104"/>
                  </a:lnTo>
                  <a:lnTo>
                    <a:pt x="24" y="71"/>
                  </a:lnTo>
                  <a:lnTo>
                    <a:pt x="20" y="67"/>
                  </a:lnTo>
                  <a:lnTo>
                    <a:pt x="9" y="53"/>
                  </a:lnTo>
                  <a:lnTo>
                    <a:pt x="0" y="42"/>
                  </a:lnTo>
                  <a:lnTo>
                    <a:pt x="0" y="41"/>
                  </a:lnTo>
                  <a:lnTo>
                    <a:pt x="6" y="34"/>
                  </a:lnTo>
                  <a:lnTo>
                    <a:pt x="15" y="24"/>
                  </a:lnTo>
                  <a:lnTo>
                    <a:pt x="25" y="13"/>
                  </a:lnTo>
                  <a:lnTo>
                    <a:pt x="37" y="4"/>
                  </a:lnTo>
                  <a:lnTo>
                    <a:pt x="43" y="0"/>
                  </a:lnTo>
                  <a:lnTo>
                    <a:pt x="48" y="1"/>
                  </a:lnTo>
                  <a:lnTo>
                    <a:pt x="54" y="2"/>
                  </a:lnTo>
                  <a:lnTo>
                    <a:pt x="72" y="2"/>
                  </a:lnTo>
                  <a:lnTo>
                    <a:pt x="110" y="4"/>
                  </a:lnTo>
                  <a:lnTo>
                    <a:pt x="123" y="4"/>
                  </a:lnTo>
                  <a:lnTo>
                    <a:pt x="145" y="11"/>
                  </a:lnTo>
                  <a:lnTo>
                    <a:pt x="178" y="23"/>
                  </a:lnTo>
                  <a:lnTo>
                    <a:pt x="222" y="47"/>
                  </a:lnTo>
                  <a:lnTo>
                    <a:pt x="258" y="88"/>
                  </a:lnTo>
                  <a:lnTo>
                    <a:pt x="271" y="103"/>
                  </a:lnTo>
                  <a:lnTo>
                    <a:pt x="275" y="109"/>
                  </a:lnTo>
                  <a:lnTo>
                    <a:pt x="282" y="118"/>
                  </a:lnTo>
                  <a:lnTo>
                    <a:pt x="290" y="127"/>
                  </a:lnTo>
                  <a:lnTo>
                    <a:pt x="297" y="146"/>
                  </a:lnTo>
                  <a:lnTo>
                    <a:pt x="301" y="154"/>
                  </a:lnTo>
                  <a:lnTo>
                    <a:pt x="302" y="157"/>
                  </a:lnTo>
                  <a:lnTo>
                    <a:pt x="305" y="164"/>
                  </a:lnTo>
                  <a:lnTo>
                    <a:pt x="313" y="179"/>
                  </a:lnTo>
                  <a:lnTo>
                    <a:pt x="319" y="193"/>
                  </a:lnTo>
                  <a:lnTo>
                    <a:pt x="320" y="196"/>
                  </a:lnTo>
                  <a:lnTo>
                    <a:pt x="323" y="207"/>
                  </a:lnTo>
                  <a:lnTo>
                    <a:pt x="329" y="222"/>
                  </a:lnTo>
                  <a:lnTo>
                    <a:pt x="341" y="246"/>
                  </a:lnTo>
                  <a:lnTo>
                    <a:pt x="353" y="288"/>
                  </a:lnTo>
                  <a:lnTo>
                    <a:pt x="358" y="304"/>
                  </a:lnTo>
                  <a:lnTo>
                    <a:pt x="360" y="310"/>
                  </a:lnTo>
                  <a:lnTo>
                    <a:pt x="362" y="319"/>
                  </a:lnTo>
                  <a:lnTo>
                    <a:pt x="367" y="333"/>
                  </a:lnTo>
                  <a:lnTo>
                    <a:pt x="369" y="351"/>
                  </a:lnTo>
                  <a:lnTo>
                    <a:pt x="369" y="356"/>
                  </a:lnTo>
                  <a:lnTo>
                    <a:pt x="367" y="362"/>
                  </a:lnTo>
                  <a:lnTo>
                    <a:pt x="364" y="377"/>
                  </a:lnTo>
                  <a:lnTo>
                    <a:pt x="352" y="409"/>
                  </a:lnTo>
                  <a:lnTo>
                    <a:pt x="343" y="423"/>
                  </a:lnTo>
                  <a:lnTo>
                    <a:pt x="333" y="432"/>
                  </a:lnTo>
                  <a:lnTo>
                    <a:pt x="329" y="435"/>
                  </a:lnTo>
                  <a:lnTo>
                    <a:pt x="327" y="436"/>
                  </a:lnTo>
                  <a:lnTo>
                    <a:pt x="327" y="438"/>
                  </a:lnTo>
                  <a:lnTo>
                    <a:pt x="325" y="442"/>
                  </a:lnTo>
                  <a:lnTo>
                    <a:pt x="324" y="443"/>
                  </a:lnTo>
                  <a:lnTo>
                    <a:pt x="324" y="443"/>
                  </a:lnTo>
                  <a:lnTo>
                    <a:pt x="314" y="450"/>
                  </a:lnTo>
                  <a:lnTo>
                    <a:pt x="295" y="466"/>
                  </a:lnTo>
                  <a:lnTo>
                    <a:pt x="276" y="485"/>
                  </a:lnTo>
                  <a:lnTo>
                    <a:pt x="239" y="518"/>
                  </a:lnTo>
                  <a:lnTo>
                    <a:pt x="207" y="522"/>
                  </a:lnTo>
                  <a:lnTo>
                    <a:pt x="205" y="521"/>
                  </a:lnTo>
                  <a:lnTo>
                    <a:pt x="199" y="517"/>
                  </a:lnTo>
                  <a:lnTo>
                    <a:pt x="196" y="513"/>
                  </a:lnTo>
                  <a:lnTo>
                    <a:pt x="196" y="512"/>
                  </a:lnTo>
                  <a:lnTo>
                    <a:pt x="194" y="512"/>
                  </a:lnTo>
                  <a:lnTo>
                    <a:pt x="196" y="512"/>
                  </a:lnTo>
                  <a:lnTo>
                    <a:pt x="194" y="512"/>
                  </a:lnTo>
                  <a:lnTo>
                    <a:pt x="196" y="512"/>
                  </a:lnTo>
                </a:path>
              </a:pathLst>
            </a:custGeom>
            <a:solidFill>
              <a:srgbClr val="99FF99"/>
            </a:solidFill>
            <a:ln w="15875">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52" name="Freeform 80"/>
            <p:cNvSpPr>
              <a:spLocks/>
            </p:cNvSpPr>
            <p:nvPr/>
          </p:nvSpPr>
          <p:spPr bwMode="auto">
            <a:xfrm>
              <a:off x="2022" y="229"/>
              <a:ext cx="251" cy="480"/>
            </a:xfrm>
            <a:custGeom>
              <a:avLst/>
              <a:gdLst/>
              <a:ahLst/>
              <a:cxnLst>
                <a:cxn ang="0">
                  <a:pos x="177" y="462"/>
                </a:cxn>
                <a:cxn ang="0">
                  <a:pos x="176" y="427"/>
                </a:cxn>
                <a:cxn ang="0">
                  <a:pos x="173" y="396"/>
                </a:cxn>
                <a:cxn ang="0">
                  <a:pos x="164" y="376"/>
                </a:cxn>
                <a:cxn ang="0">
                  <a:pos x="141" y="326"/>
                </a:cxn>
                <a:cxn ang="0">
                  <a:pos x="146" y="315"/>
                </a:cxn>
                <a:cxn ang="0">
                  <a:pos x="155" y="278"/>
                </a:cxn>
                <a:cxn ang="0">
                  <a:pos x="178" y="152"/>
                </a:cxn>
                <a:cxn ang="0">
                  <a:pos x="188" y="136"/>
                </a:cxn>
                <a:cxn ang="0">
                  <a:pos x="235" y="89"/>
                </a:cxn>
                <a:cxn ang="0">
                  <a:pos x="247" y="44"/>
                </a:cxn>
                <a:cxn ang="0">
                  <a:pos x="234" y="26"/>
                </a:cxn>
                <a:cxn ang="0">
                  <a:pos x="232" y="21"/>
                </a:cxn>
                <a:cxn ang="0">
                  <a:pos x="228" y="7"/>
                </a:cxn>
                <a:cxn ang="0">
                  <a:pos x="225" y="4"/>
                </a:cxn>
                <a:cxn ang="0">
                  <a:pos x="220" y="1"/>
                </a:cxn>
                <a:cxn ang="0">
                  <a:pos x="211" y="0"/>
                </a:cxn>
                <a:cxn ang="0">
                  <a:pos x="162" y="10"/>
                </a:cxn>
                <a:cxn ang="0">
                  <a:pos x="120" y="40"/>
                </a:cxn>
                <a:cxn ang="0">
                  <a:pos x="56" y="140"/>
                </a:cxn>
                <a:cxn ang="0">
                  <a:pos x="23" y="244"/>
                </a:cxn>
                <a:cxn ang="0">
                  <a:pos x="9" y="288"/>
                </a:cxn>
                <a:cxn ang="0">
                  <a:pos x="0" y="319"/>
                </a:cxn>
                <a:cxn ang="0">
                  <a:pos x="6" y="362"/>
                </a:cxn>
                <a:cxn ang="0">
                  <a:pos x="14" y="387"/>
                </a:cxn>
                <a:cxn ang="0">
                  <a:pos x="33" y="410"/>
                </a:cxn>
                <a:cxn ang="0">
                  <a:pos x="57" y="422"/>
                </a:cxn>
                <a:cxn ang="0">
                  <a:pos x="74" y="427"/>
                </a:cxn>
                <a:cxn ang="0">
                  <a:pos x="103" y="447"/>
                </a:cxn>
                <a:cxn ang="0">
                  <a:pos x="173" y="480"/>
                </a:cxn>
                <a:cxn ang="0">
                  <a:pos x="178" y="469"/>
                </a:cxn>
                <a:cxn ang="0">
                  <a:pos x="178" y="467"/>
                </a:cxn>
                <a:cxn ang="0">
                  <a:pos x="178" y="467"/>
                </a:cxn>
                <a:cxn ang="0">
                  <a:pos x="179" y="467"/>
                </a:cxn>
              </a:cxnLst>
              <a:rect l="0" t="0" r="r" b="b"/>
              <a:pathLst>
                <a:path w="251" h="480">
                  <a:moveTo>
                    <a:pt x="179" y="467"/>
                  </a:moveTo>
                  <a:lnTo>
                    <a:pt x="177" y="462"/>
                  </a:lnTo>
                  <a:lnTo>
                    <a:pt x="176" y="450"/>
                  </a:lnTo>
                  <a:lnTo>
                    <a:pt x="176" y="427"/>
                  </a:lnTo>
                  <a:lnTo>
                    <a:pt x="174" y="404"/>
                  </a:lnTo>
                  <a:lnTo>
                    <a:pt x="173" y="396"/>
                  </a:lnTo>
                  <a:lnTo>
                    <a:pt x="171" y="390"/>
                  </a:lnTo>
                  <a:lnTo>
                    <a:pt x="164" y="376"/>
                  </a:lnTo>
                  <a:lnTo>
                    <a:pt x="150" y="347"/>
                  </a:lnTo>
                  <a:lnTo>
                    <a:pt x="141" y="326"/>
                  </a:lnTo>
                  <a:lnTo>
                    <a:pt x="143" y="324"/>
                  </a:lnTo>
                  <a:lnTo>
                    <a:pt x="146" y="315"/>
                  </a:lnTo>
                  <a:lnTo>
                    <a:pt x="150" y="305"/>
                  </a:lnTo>
                  <a:lnTo>
                    <a:pt x="155" y="278"/>
                  </a:lnTo>
                  <a:lnTo>
                    <a:pt x="163" y="216"/>
                  </a:lnTo>
                  <a:lnTo>
                    <a:pt x="178" y="152"/>
                  </a:lnTo>
                  <a:lnTo>
                    <a:pt x="182" y="145"/>
                  </a:lnTo>
                  <a:lnTo>
                    <a:pt x="188" y="136"/>
                  </a:lnTo>
                  <a:lnTo>
                    <a:pt x="204" y="120"/>
                  </a:lnTo>
                  <a:lnTo>
                    <a:pt x="235" y="89"/>
                  </a:lnTo>
                  <a:lnTo>
                    <a:pt x="251" y="47"/>
                  </a:lnTo>
                  <a:lnTo>
                    <a:pt x="247" y="44"/>
                  </a:lnTo>
                  <a:lnTo>
                    <a:pt x="239" y="34"/>
                  </a:lnTo>
                  <a:lnTo>
                    <a:pt x="234" y="26"/>
                  </a:lnTo>
                  <a:lnTo>
                    <a:pt x="234" y="25"/>
                  </a:lnTo>
                  <a:lnTo>
                    <a:pt x="232" y="21"/>
                  </a:lnTo>
                  <a:lnTo>
                    <a:pt x="229" y="12"/>
                  </a:lnTo>
                  <a:lnTo>
                    <a:pt x="228" y="7"/>
                  </a:lnTo>
                  <a:lnTo>
                    <a:pt x="227" y="5"/>
                  </a:lnTo>
                  <a:lnTo>
                    <a:pt x="225" y="4"/>
                  </a:lnTo>
                  <a:lnTo>
                    <a:pt x="223" y="2"/>
                  </a:lnTo>
                  <a:lnTo>
                    <a:pt x="220" y="1"/>
                  </a:lnTo>
                  <a:lnTo>
                    <a:pt x="211" y="0"/>
                  </a:lnTo>
                  <a:lnTo>
                    <a:pt x="211" y="0"/>
                  </a:lnTo>
                  <a:lnTo>
                    <a:pt x="185" y="2"/>
                  </a:lnTo>
                  <a:lnTo>
                    <a:pt x="162" y="10"/>
                  </a:lnTo>
                  <a:lnTo>
                    <a:pt x="139" y="24"/>
                  </a:lnTo>
                  <a:lnTo>
                    <a:pt x="120" y="40"/>
                  </a:lnTo>
                  <a:lnTo>
                    <a:pt x="84" y="86"/>
                  </a:lnTo>
                  <a:lnTo>
                    <a:pt x="56" y="140"/>
                  </a:lnTo>
                  <a:lnTo>
                    <a:pt x="23" y="244"/>
                  </a:lnTo>
                  <a:lnTo>
                    <a:pt x="23" y="244"/>
                  </a:lnTo>
                  <a:lnTo>
                    <a:pt x="18" y="264"/>
                  </a:lnTo>
                  <a:lnTo>
                    <a:pt x="9" y="288"/>
                  </a:lnTo>
                  <a:lnTo>
                    <a:pt x="0" y="307"/>
                  </a:lnTo>
                  <a:lnTo>
                    <a:pt x="0" y="319"/>
                  </a:lnTo>
                  <a:lnTo>
                    <a:pt x="3" y="343"/>
                  </a:lnTo>
                  <a:lnTo>
                    <a:pt x="6" y="362"/>
                  </a:lnTo>
                  <a:lnTo>
                    <a:pt x="8" y="371"/>
                  </a:lnTo>
                  <a:lnTo>
                    <a:pt x="14" y="387"/>
                  </a:lnTo>
                  <a:lnTo>
                    <a:pt x="23" y="400"/>
                  </a:lnTo>
                  <a:lnTo>
                    <a:pt x="33" y="410"/>
                  </a:lnTo>
                  <a:lnTo>
                    <a:pt x="45" y="418"/>
                  </a:lnTo>
                  <a:lnTo>
                    <a:pt x="57" y="422"/>
                  </a:lnTo>
                  <a:lnTo>
                    <a:pt x="65" y="423"/>
                  </a:lnTo>
                  <a:lnTo>
                    <a:pt x="74" y="427"/>
                  </a:lnTo>
                  <a:lnTo>
                    <a:pt x="84" y="432"/>
                  </a:lnTo>
                  <a:lnTo>
                    <a:pt x="103" y="447"/>
                  </a:lnTo>
                  <a:lnTo>
                    <a:pt x="139" y="478"/>
                  </a:lnTo>
                  <a:lnTo>
                    <a:pt x="173" y="480"/>
                  </a:lnTo>
                  <a:lnTo>
                    <a:pt x="177" y="473"/>
                  </a:lnTo>
                  <a:lnTo>
                    <a:pt x="178" y="469"/>
                  </a:lnTo>
                  <a:lnTo>
                    <a:pt x="179" y="467"/>
                  </a:lnTo>
                  <a:lnTo>
                    <a:pt x="178" y="467"/>
                  </a:lnTo>
                  <a:lnTo>
                    <a:pt x="179" y="467"/>
                  </a:lnTo>
                  <a:lnTo>
                    <a:pt x="178" y="467"/>
                  </a:lnTo>
                  <a:lnTo>
                    <a:pt x="179" y="467"/>
                  </a:lnTo>
                  <a:lnTo>
                    <a:pt x="179" y="467"/>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53" name="Freeform 81"/>
            <p:cNvSpPr>
              <a:spLocks/>
            </p:cNvSpPr>
            <p:nvPr/>
          </p:nvSpPr>
          <p:spPr bwMode="auto">
            <a:xfrm>
              <a:off x="2022" y="229"/>
              <a:ext cx="251" cy="480"/>
            </a:xfrm>
            <a:custGeom>
              <a:avLst/>
              <a:gdLst/>
              <a:ahLst/>
              <a:cxnLst>
                <a:cxn ang="0">
                  <a:pos x="177" y="462"/>
                </a:cxn>
                <a:cxn ang="0">
                  <a:pos x="176" y="427"/>
                </a:cxn>
                <a:cxn ang="0">
                  <a:pos x="173" y="396"/>
                </a:cxn>
                <a:cxn ang="0">
                  <a:pos x="164" y="376"/>
                </a:cxn>
                <a:cxn ang="0">
                  <a:pos x="141" y="326"/>
                </a:cxn>
                <a:cxn ang="0">
                  <a:pos x="146" y="315"/>
                </a:cxn>
                <a:cxn ang="0">
                  <a:pos x="155" y="278"/>
                </a:cxn>
                <a:cxn ang="0">
                  <a:pos x="178" y="152"/>
                </a:cxn>
                <a:cxn ang="0">
                  <a:pos x="188" y="136"/>
                </a:cxn>
                <a:cxn ang="0">
                  <a:pos x="235" y="89"/>
                </a:cxn>
                <a:cxn ang="0">
                  <a:pos x="247" y="44"/>
                </a:cxn>
                <a:cxn ang="0">
                  <a:pos x="234" y="26"/>
                </a:cxn>
                <a:cxn ang="0">
                  <a:pos x="232" y="21"/>
                </a:cxn>
                <a:cxn ang="0">
                  <a:pos x="228" y="7"/>
                </a:cxn>
                <a:cxn ang="0">
                  <a:pos x="225" y="4"/>
                </a:cxn>
                <a:cxn ang="0">
                  <a:pos x="220" y="1"/>
                </a:cxn>
                <a:cxn ang="0">
                  <a:pos x="211" y="0"/>
                </a:cxn>
                <a:cxn ang="0">
                  <a:pos x="162" y="10"/>
                </a:cxn>
                <a:cxn ang="0">
                  <a:pos x="120" y="40"/>
                </a:cxn>
                <a:cxn ang="0">
                  <a:pos x="56" y="140"/>
                </a:cxn>
                <a:cxn ang="0">
                  <a:pos x="23" y="244"/>
                </a:cxn>
                <a:cxn ang="0">
                  <a:pos x="9" y="288"/>
                </a:cxn>
                <a:cxn ang="0">
                  <a:pos x="0" y="319"/>
                </a:cxn>
                <a:cxn ang="0">
                  <a:pos x="6" y="362"/>
                </a:cxn>
                <a:cxn ang="0">
                  <a:pos x="14" y="387"/>
                </a:cxn>
                <a:cxn ang="0">
                  <a:pos x="33" y="410"/>
                </a:cxn>
                <a:cxn ang="0">
                  <a:pos x="57" y="422"/>
                </a:cxn>
                <a:cxn ang="0">
                  <a:pos x="74" y="427"/>
                </a:cxn>
                <a:cxn ang="0">
                  <a:pos x="103" y="447"/>
                </a:cxn>
                <a:cxn ang="0">
                  <a:pos x="173" y="480"/>
                </a:cxn>
                <a:cxn ang="0">
                  <a:pos x="178" y="469"/>
                </a:cxn>
                <a:cxn ang="0">
                  <a:pos x="178" y="467"/>
                </a:cxn>
                <a:cxn ang="0">
                  <a:pos x="178" y="467"/>
                </a:cxn>
              </a:cxnLst>
              <a:rect l="0" t="0" r="r" b="b"/>
              <a:pathLst>
                <a:path w="251" h="480">
                  <a:moveTo>
                    <a:pt x="179" y="467"/>
                  </a:moveTo>
                  <a:lnTo>
                    <a:pt x="177" y="462"/>
                  </a:lnTo>
                  <a:lnTo>
                    <a:pt x="176" y="450"/>
                  </a:lnTo>
                  <a:lnTo>
                    <a:pt x="176" y="427"/>
                  </a:lnTo>
                  <a:lnTo>
                    <a:pt x="174" y="404"/>
                  </a:lnTo>
                  <a:lnTo>
                    <a:pt x="173" y="396"/>
                  </a:lnTo>
                  <a:lnTo>
                    <a:pt x="171" y="390"/>
                  </a:lnTo>
                  <a:lnTo>
                    <a:pt x="164" y="376"/>
                  </a:lnTo>
                  <a:lnTo>
                    <a:pt x="150" y="347"/>
                  </a:lnTo>
                  <a:lnTo>
                    <a:pt x="141" y="326"/>
                  </a:lnTo>
                  <a:lnTo>
                    <a:pt x="143" y="324"/>
                  </a:lnTo>
                  <a:lnTo>
                    <a:pt x="146" y="315"/>
                  </a:lnTo>
                  <a:lnTo>
                    <a:pt x="150" y="305"/>
                  </a:lnTo>
                  <a:lnTo>
                    <a:pt x="155" y="278"/>
                  </a:lnTo>
                  <a:lnTo>
                    <a:pt x="163" y="216"/>
                  </a:lnTo>
                  <a:lnTo>
                    <a:pt x="178" y="152"/>
                  </a:lnTo>
                  <a:lnTo>
                    <a:pt x="182" y="145"/>
                  </a:lnTo>
                  <a:lnTo>
                    <a:pt x="188" y="136"/>
                  </a:lnTo>
                  <a:lnTo>
                    <a:pt x="204" y="120"/>
                  </a:lnTo>
                  <a:lnTo>
                    <a:pt x="235" y="89"/>
                  </a:lnTo>
                  <a:lnTo>
                    <a:pt x="251" y="47"/>
                  </a:lnTo>
                  <a:lnTo>
                    <a:pt x="247" y="44"/>
                  </a:lnTo>
                  <a:lnTo>
                    <a:pt x="239" y="34"/>
                  </a:lnTo>
                  <a:lnTo>
                    <a:pt x="234" y="26"/>
                  </a:lnTo>
                  <a:lnTo>
                    <a:pt x="234" y="25"/>
                  </a:lnTo>
                  <a:lnTo>
                    <a:pt x="232" y="21"/>
                  </a:lnTo>
                  <a:lnTo>
                    <a:pt x="229" y="12"/>
                  </a:lnTo>
                  <a:lnTo>
                    <a:pt x="228" y="7"/>
                  </a:lnTo>
                  <a:lnTo>
                    <a:pt x="227" y="5"/>
                  </a:lnTo>
                  <a:lnTo>
                    <a:pt x="225" y="4"/>
                  </a:lnTo>
                  <a:lnTo>
                    <a:pt x="223" y="2"/>
                  </a:lnTo>
                  <a:lnTo>
                    <a:pt x="220" y="1"/>
                  </a:lnTo>
                  <a:lnTo>
                    <a:pt x="211" y="0"/>
                  </a:lnTo>
                  <a:lnTo>
                    <a:pt x="211" y="0"/>
                  </a:lnTo>
                  <a:lnTo>
                    <a:pt x="185" y="2"/>
                  </a:lnTo>
                  <a:lnTo>
                    <a:pt x="162" y="10"/>
                  </a:lnTo>
                  <a:lnTo>
                    <a:pt x="139" y="24"/>
                  </a:lnTo>
                  <a:lnTo>
                    <a:pt x="120" y="40"/>
                  </a:lnTo>
                  <a:lnTo>
                    <a:pt x="84" y="86"/>
                  </a:lnTo>
                  <a:lnTo>
                    <a:pt x="56" y="140"/>
                  </a:lnTo>
                  <a:lnTo>
                    <a:pt x="23" y="244"/>
                  </a:lnTo>
                  <a:lnTo>
                    <a:pt x="23" y="244"/>
                  </a:lnTo>
                  <a:lnTo>
                    <a:pt x="18" y="264"/>
                  </a:lnTo>
                  <a:lnTo>
                    <a:pt x="9" y="288"/>
                  </a:lnTo>
                  <a:lnTo>
                    <a:pt x="0" y="307"/>
                  </a:lnTo>
                  <a:lnTo>
                    <a:pt x="0" y="319"/>
                  </a:lnTo>
                  <a:lnTo>
                    <a:pt x="3" y="343"/>
                  </a:lnTo>
                  <a:lnTo>
                    <a:pt x="6" y="362"/>
                  </a:lnTo>
                  <a:lnTo>
                    <a:pt x="8" y="371"/>
                  </a:lnTo>
                  <a:lnTo>
                    <a:pt x="14" y="387"/>
                  </a:lnTo>
                  <a:lnTo>
                    <a:pt x="23" y="400"/>
                  </a:lnTo>
                  <a:lnTo>
                    <a:pt x="33" y="410"/>
                  </a:lnTo>
                  <a:lnTo>
                    <a:pt x="45" y="418"/>
                  </a:lnTo>
                  <a:lnTo>
                    <a:pt x="57" y="422"/>
                  </a:lnTo>
                  <a:lnTo>
                    <a:pt x="65" y="423"/>
                  </a:lnTo>
                  <a:lnTo>
                    <a:pt x="74" y="427"/>
                  </a:lnTo>
                  <a:lnTo>
                    <a:pt x="84" y="432"/>
                  </a:lnTo>
                  <a:lnTo>
                    <a:pt x="103" y="447"/>
                  </a:lnTo>
                  <a:lnTo>
                    <a:pt x="139" y="478"/>
                  </a:lnTo>
                  <a:lnTo>
                    <a:pt x="173" y="480"/>
                  </a:lnTo>
                  <a:lnTo>
                    <a:pt x="177" y="473"/>
                  </a:lnTo>
                  <a:lnTo>
                    <a:pt x="178" y="469"/>
                  </a:lnTo>
                  <a:lnTo>
                    <a:pt x="179" y="467"/>
                  </a:lnTo>
                  <a:lnTo>
                    <a:pt x="178" y="467"/>
                  </a:lnTo>
                  <a:lnTo>
                    <a:pt x="179" y="467"/>
                  </a:lnTo>
                  <a:lnTo>
                    <a:pt x="178" y="467"/>
                  </a:lnTo>
                  <a:lnTo>
                    <a:pt x="179" y="467"/>
                  </a:lnTo>
                </a:path>
              </a:pathLst>
            </a:custGeom>
            <a:solidFill>
              <a:srgbClr val="99FF99"/>
            </a:solidFill>
            <a:ln w="15875">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54" name="Freeform 82"/>
            <p:cNvSpPr>
              <a:spLocks/>
            </p:cNvSpPr>
            <p:nvPr/>
          </p:nvSpPr>
          <p:spPr bwMode="auto">
            <a:xfrm>
              <a:off x="2036" y="235"/>
              <a:ext cx="204" cy="376"/>
            </a:xfrm>
            <a:custGeom>
              <a:avLst/>
              <a:gdLst/>
              <a:ahLst/>
              <a:cxnLst>
                <a:cxn ang="0">
                  <a:pos x="204" y="1"/>
                </a:cxn>
                <a:cxn ang="0">
                  <a:pos x="185" y="0"/>
                </a:cxn>
                <a:cxn ang="0">
                  <a:pos x="167" y="1"/>
                </a:cxn>
                <a:cxn ang="0">
                  <a:pos x="151" y="6"/>
                </a:cxn>
                <a:cxn ang="0">
                  <a:pos x="136" y="14"/>
                </a:cxn>
                <a:cxn ang="0">
                  <a:pos x="109" y="36"/>
                </a:cxn>
                <a:cxn ang="0">
                  <a:pos x="89" y="64"/>
                </a:cxn>
                <a:cxn ang="0">
                  <a:pos x="74" y="94"/>
                </a:cxn>
                <a:cxn ang="0">
                  <a:pos x="64" y="126"/>
                </a:cxn>
                <a:cxn ang="0">
                  <a:pos x="64" y="126"/>
                </a:cxn>
                <a:cxn ang="0">
                  <a:pos x="56" y="153"/>
                </a:cxn>
                <a:cxn ang="0">
                  <a:pos x="38" y="200"/>
                </a:cxn>
                <a:cxn ang="0">
                  <a:pos x="6" y="278"/>
                </a:cxn>
                <a:cxn ang="0">
                  <a:pos x="0" y="315"/>
                </a:cxn>
                <a:cxn ang="0">
                  <a:pos x="4" y="355"/>
                </a:cxn>
                <a:cxn ang="0">
                  <a:pos x="12" y="376"/>
                </a:cxn>
              </a:cxnLst>
              <a:rect l="0" t="0" r="r" b="b"/>
              <a:pathLst>
                <a:path w="204" h="376">
                  <a:moveTo>
                    <a:pt x="204" y="1"/>
                  </a:moveTo>
                  <a:lnTo>
                    <a:pt x="185" y="0"/>
                  </a:lnTo>
                  <a:lnTo>
                    <a:pt x="167" y="1"/>
                  </a:lnTo>
                  <a:lnTo>
                    <a:pt x="151" y="6"/>
                  </a:lnTo>
                  <a:lnTo>
                    <a:pt x="136" y="14"/>
                  </a:lnTo>
                  <a:lnTo>
                    <a:pt x="109" y="36"/>
                  </a:lnTo>
                  <a:lnTo>
                    <a:pt x="89" y="64"/>
                  </a:lnTo>
                  <a:lnTo>
                    <a:pt x="74" y="94"/>
                  </a:lnTo>
                  <a:lnTo>
                    <a:pt x="64" y="126"/>
                  </a:lnTo>
                  <a:lnTo>
                    <a:pt x="64" y="126"/>
                  </a:lnTo>
                  <a:lnTo>
                    <a:pt x="56" y="153"/>
                  </a:lnTo>
                  <a:lnTo>
                    <a:pt x="38" y="200"/>
                  </a:lnTo>
                  <a:lnTo>
                    <a:pt x="6" y="278"/>
                  </a:lnTo>
                  <a:lnTo>
                    <a:pt x="0" y="315"/>
                  </a:lnTo>
                  <a:lnTo>
                    <a:pt x="4" y="355"/>
                  </a:lnTo>
                  <a:lnTo>
                    <a:pt x="12" y="376"/>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55" name="Freeform 83"/>
            <p:cNvSpPr>
              <a:spLocks/>
            </p:cNvSpPr>
            <p:nvPr/>
          </p:nvSpPr>
          <p:spPr bwMode="auto">
            <a:xfrm>
              <a:off x="2093" y="241"/>
              <a:ext cx="105" cy="171"/>
            </a:xfrm>
            <a:custGeom>
              <a:avLst/>
              <a:gdLst/>
              <a:ahLst/>
              <a:cxnLst>
                <a:cxn ang="0">
                  <a:pos x="105" y="0"/>
                </a:cxn>
                <a:cxn ang="0">
                  <a:pos x="92" y="11"/>
                </a:cxn>
                <a:cxn ang="0">
                  <a:pos x="70" y="32"/>
                </a:cxn>
                <a:cxn ang="0">
                  <a:pos x="31" y="89"/>
                </a:cxn>
                <a:cxn ang="0">
                  <a:pos x="4" y="154"/>
                </a:cxn>
                <a:cxn ang="0">
                  <a:pos x="0" y="171"/>
                </a:cxn>
              </a:cxnLst>
              <a:rect l="0" t="0" r="r" b="b"/>
              <a:pathLst>
                <a:path w="105" h="171">
                  <a:moveTo>
                    <a:pt x="105" y="0"/>
                  </a:moveTo>
                  <a:lnTo>
                    <a:pt x="92" y="11"/>
                  </a:lnTo>
                  <a:lnTo>
                    <a:pt x="70" y="32"/>
                  </a:lnTo>
                  <a:lnTo>
                    <a:pt x="31" y="89"/>
                  </a:lnTo>
                  <a:lnTo>
                    <a:pt x="4" y="154"/>
                  </a:lnTo>
                  <a:lnTo>
                    <a:pt x="0" y="171"/>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56" name="Freeform 84"/>
            <p:cNvSpPr>
              <a:spLocks/>
            </p:cNvSpPr>
            <p:nvPr/>
          </p:nvSpPr>
          <p:spPr bwMode="auto">
            <a:xfrm>
              <a:off x="2296" y="271"/>
              <a:ext cx="87" cy="68"/>
            </a:xfrm>
            <a:custGeom>
              <a:avLst/>
              <a:gdLst/>
              <a:ahLst/>
              <a:cxnLst>
                <a:cxn ang="0">
                  <a:pos x="0" y="0"/>
                </a:cxn>
                <a:cxn ang="0">
                  <a:pos x="6" y="9"/>
                </a:cxn>
                <a:cxn ang="0">
                  <a:pos x="20" y="23"/>
                </a:cxn>
                <a:cxn ang="0">
                  <a:pos x="48" y="45"/>
                </a:cxn>
                <a:cxn ang="0">
                  <a:pos x="79" y="65"/>
                </a:cxn>
                <a:cxn ang="0">
                  <a:pos x="87" y="68"/>
                </a:cxn>
              </a:cxnLst>
              <a:rect l="0" t="0" r="r" b="b"/>
              <a:pathLst>
                <a:path w="87" h="68">
                  <a:moveTo>
                    <a:pt x="0" y="0"/>
                  </a:moveTo>
                  <a:lnTo>
                    <a:pt x="6" y="9"/>
                  </a:lnTo>
                  <a:lnTo>
                    <a:pt x="20" y="23"/>
                  </a:lnTo>
                  <a:lnTo>
                    <a:pt x="48" y="45"/>
                  </a:lnTo>
                  <a:lnTo>
                    <a:pt x="79" y="65"/>
                  </a:lnTo>
                  <a:lnTo>
                    <a:pt x="87" y="68"/>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57" name="Freeform 85"/>
            <p:cNvSpPr>
              <a:spLocks/>
            </p:cNvSpPr>
            <p:nvPr/>
          </p:nvSpPr>
          <p:spPr bwMode="auto">
            <a:xfrm>
              <a:off x="2438" y="316"/>
              <a:ext cx="61" cy="326"/>
            </a:xfrm>
            <a:custGeom>
              <a:avLst/>
              <a:gdLst/>
              <a:ahLst/>
              <a:cxnLst>
                <a:cxn ang="0">
                  <a:pos x="0" y="0"/>
                </a:cxn>
                <a:cxn ang="0">
                  <a:pos x="15" y="14"/>
                </a:cxn>
                <a:cxn ang="0">
                  <a:pos x="28" y="31"/>
                </a:cxn>
                <a:cxn ang="0">
                  <a:pos x="38" y="49"/>
                </a:cxn>
                <a:cxn ang="0">
                  <a:pos x="54" y="92"/>
                </a:cxn>
                <a:cxn ang="0">
                  <a:pos x="61" y="138"/>
                </a:cxn>
                <a:cxn ang="0">
                  <a:pos x="61" y="228"/>
                </a:cxn>
                <a:cxn ang="0">
                  <a:pos x="60" y="246"/>
                </a:cxn>
                <a:cxn ang="0">
                  <a:pos x="57" y="257"/>
                </a:cxn>
                <a:cxn ang="0">
                  <a:pos x="55" y="271"/>
                </a:cxn>
                <a:cxn ang="0">
                  <a:pos x="50" y="281"/>
                </a:cxn>
                <a:cxn ang="0">
                  <a:pos x="46" y="288"/>
                </a:cxn>
                <a:cxn ang="0">
                  <a:pos x="38" y="314"/>
                </a:cxn>
                <a:cxn ang="0">
                  <a:pos x="37" y="326"/>
                </a:cxn>
              </a:cxnLst>
              <a:rect l="0" t="0" r="r" b="b"/>
              <a:pathLst>
                <a:path w="61" h="326">
                  <a:moveTo>
                    <a:pt x="0" y="0"/>
                  </a:moveTo>
                  <a:lnTo>
                    <a:pt x="15" y="14"/>
                  </a:lnTo>
                  <a:lnTo>
                    <a:pt x="28" y="31"/>
                  </a:lnTo>
                  <a:lnTo>
                    <a:pt x="38" y="49"/>
                  </a:lnTo>
                  <a:lnTo>
                    <a:pt x="54" y="92"/>
                  </a:lnTo>
                  <a:lnTo>
                    <a:pt x="61" y="138"/>
                  </a:lnTo>
                  <a:lnTo>
                    <a:pt x="61" y="228"/>
                  </a:lnTo>
                  <a:lnTo>
                    <a:pt x="60" y="246"/>
                  </a:lnTo>
                  <a:lnTo>
                    <a:pt x="57" y="257"/>
                  </a:lnTo>
                  <a:lnTo>
                    <a:pt x="55" y="271"/>
                  </a:lnTo>
                  <a:lnTo>
                    <a:pt x="50" y="281"/>
                  </a:lnTo>
                  <a:lnTo>
                    <a:pt x="46" y="288"/>
                  </a:lnTo>
                  <a:lnTo>
                    <a:pt x="38" y="314"/>
                  </a:lnTo>
                  <a:lnTo>
                    <a:pt x="37" y="326"/>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58" name="Freeform 86"/>
            <p:cNvSpPr>
              <a:spLocks/>
            </p:cNvSpPr>
            <p:nvPr/>
          </p:nvSpPr>
          <p:spPr bwMode="auto">
            <a:xfrm>
              <a:off x="2536" y="550"/>
              <a:ext cx="12" cy="92"/>
            </a:xfrm>
            <a:custGeom>
              <a:avLst/>
              <a:gdLst/>
              <a:ahLst/>
              <a:cxnLst>
                <a:cxn ang="0">
                  <a:pos x="12" y="0"/>
                </a:cxn>
                <a:cxn ang="0">
                  <a:pos x="8" y="21"/>
                </a:cxn>
                <a:cxn ang="0">
                  <a:pos x="3" y="44"/>
                </a:cxn>
                <a:cxn ang="0">
                  <a:pos x="1" y="47"/>
                </a:cxn>
                <a:cxn ang="0">
                  <a:pos x="0" y="49"/>
                </a:cxn>
                <a:cxn ang="0">
                  <a:pos x="0" y="47"/>
                </a:cxn>
                <a:cxn ang="0">
                  <a:pos x="1" y="49"/>
                </a:cxn>
                <a:cxn ang="0">
                  <a:pos x="3" y="52"/>
                </a:cxn>
                <a:cxn ang="0">
                  <a:pos x="4" y="60"/>
                </a:cxn>
                <a:cxn ang="0">
                  <a:pos x="6" y="92"/>
                </a:cxn>
                <a:cxn ang="0">
                  <a:pos x="8" y="92"/>
                </a:cxn>
              </a:cxnLst>
              <a:rect l="0" t="0" r="r" b="b"/>
              <a:pathLst>
                <a:path w="12" h="92">
                  <a:moveTo>
                    <a:pt x="12" y="0"/>
                  </a:moveTo>
                  <a:lnTo>
                    <a:pt x="8" y="21"/>
                  </a:lnTo>
                  <a:lnTo>
                    <a:pt x="3" y="44"/>
                  </a:lnTo>
                  <a:lnTo>
                    <a:pt x="1" y="47"/>
                  </a:lnTo>
                  <a:lnTo>
                    <a:pt x="0" y="49"/>
                  </a:lnTo>
                  <a:lnTo>
                    <a:pt x="0" y="47"/>
                  </a:lnTo>
                  <a:lnTo>
                    <a:pt x="1" y="49"/>
                  </a:lnTo>
                  <a:lnTo>
                    <a:pt x="3" y="52"/>
                  </a:lnTo>
                  <a:lnTo>
                    <a:pt x="4" y="60"/>
                  </a:lnTo>
                  <a:lnTo>
                    <a:pt x="6" y="92"/>
                  </a:lnTo>
                  <a:lnTo>
                    <a:pt x="8" y="92"/>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59" name="Freeform 87"/>
            <p:cNvSpPr>
              <a:spLocks/>
            </p:cNvSpPr>
            <p:nvPr/>
          </p:nvSpPr>
          <p:spPr bwMode="auto">
            <a:xfrm>
              <a:off x="2249" y="198"/>
              <a:ext cx="33" cy="29"/>
            </a:xfrm>
            <a:custGeom>
              <a:avLst/>
              <a:gdLst/>
              <a:ahLst/>
              <a:cxnLst>
                <a:cxn ang="0">
                  <a:pos x="0" y="29"/>
                </a:cxn>
                <a:cxn ang="0">
                  <a:pos x="0" y="26"/>
                </a:cxn>
                <a:cxn ang="0">
                  <a:pos x="2" y="18"/>
                </a:cxn>
                <a:cxn ang="0">
                  <a:pos x="6" y="12"/>
                </a:cxn>
                <a:cxn ang="0">
                  <a:pos x="12" y="7"/>
                </a:cxn>
                <a:cxn ang="0">
                  <a:pos x="19" y="3"/>
                </a:cxn>
                <a:cxn ang="0">
                  <a:pos x="28" y="0"/>
                </a:cxn>
                <a:cxn ang="0">
                  <a:pos x="33" y="0"/>
                </a:cxn>
              </a:cxnLst>
              <a:rect l="0" t="0" r="r" b="b"/>
              <a:pathLst>
                <a:path w="33" h="29">
                  <a:moveTo>
                    <a:pt x="0" y="29"/>
                  </a:moveTo>
                  <a:lnTo>
                    <a:pt x="0" y="26"/>
                  </a:lnTo>
                  <a:lnTo>
                    <a:pt x="2" y="18"/>
                  </a:lnTo>
                  <a:lnTo>
                    <a:pt x="6" y="12"/>
                  </a:lnTo>
                  <a:lnTo>
                    <a:pt x="12" y="7"/>
                  </a:lnTo>
                  <a:lnTo>
                    <a:pt x="19" y="3"/>
                  </a:lnTo>
                  <a:lnTo>
                    <a:pt x="28" y="0"/>
                  </a:lnTo>
                  <a:lnTo>
                    <a:pt x="33" y="0"/>
                  </a:lnTo>
                </a:path>
              </a:pathLst>
            </a:custGeom>
            <a:solidFill>
              <a:srgbClr val="99FF99"/>
            </a:solidFill>
            <a:ln w="15875">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60" name="Freeform 88"/>
            <p:cNvSpPr>
              <a:spLocks/>
            </p:cNvSpPr>
            <p:nvPr/>
          </p:nvSpPr>
          <p:spPr bwMode="auto">
            <a:xfrm>
              <a:off x="2226" y="477"/>
              <a:ext cx="66" cy="10"/>
            </a:xfrm>
            <a:custGeom>
              <a:avLst/>
              <a:gdLst/>
              <a:ahLst/>
              <a:cxnLst>
                <a:cxn ang="0">
                  <a:pos x="66" y="2"/>
                </a:cxn>
                <a:cxn ang="0">
                  <a:pos x="61" y="5"/>
                </a:cxn>
                <a:cxn ang="0">
                  <a:pos x="49" y="8"/>
                </a:cxn>
                <a:cxn ang="0">
                  <a:pos x="38" y="10"/>
                </a:cxn>
                <a:cxn ang="0">
                  <a:pos x="26" y="8"/>
                </a:cxn>
                <a:cxn ang="0">
                  <a:pos x="5" y="2"/>
                </a:cxn>
                <a:cxn ang="0">
                  <a:pos x="0" y="0"/>
                </a:cxn>
              </a:cxnLst>
              <a:rect l="0" t="0" r="r" b="b"/>
              <a:pathLst>
                <a:path w="66" h="10">
                  <a:moveTo>
                    <a:pt x="66" y="2"/>
                  </a:moveTo>
                  <a:lnTo>
                    <a:pt x="61" y="5"/>
                  </a:lnTo>
                  <a:lnTo>
                    <a:pt x="49" y="8"/>
                  </a:lnTo>
                  <a:lnTo>
                    <a:pt x="38" y="10"/>
                  </a:lnTo>
                  <a:lnTo>
                    <a:pt x="26" y="8"/>
                  </a:lnTo>
                  <a:lnTo>
                    <a:pt x="5" y="2"/>
                  </a:lnTo>
                  <a:lnTo>
                    <a:pt x="0" y="0"/>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61" name="Freeform 89"/>
            <p:cNvSpPr>
              <a:spLocks/>
            </p:cNvSpPr>
            <p:nvPr/>
          </p:nvSpPr>
          <p:spPr bwMode="auto">
            <a:xfrm>
              <a:off x="2200" y="417"/>
              <a:ext cx="99" cy="29"/>
            </a:xfrm>
            <a:custGeom>
              <a:avLst/>
              <a:gdLst/>
              <a:ahLst/>
              <a:cxnLst>
                <a:cxn ang="0">
                  <a:pos x="1" y="21"/>
                </a:cxn>
                <a:cxn ang="0">
                  <a:pos x="3" y="19"/>
                </a:cxn>
                <a:cxn ang="0">
                  <a:pos x="8" y="15"/>
                </a:cxn>
                <a:cxn ang="0">
                  <a:pos x="13" y="13"/>
                </a:cxn>
                <a:cxn ang="0">
                  <a:pos x="23" y="7"/>
                </a:cxn>
                <a:cxn ang="0">
                  <a:pos x="33" y="2"/>
                </a:cxn>
                <a:cxn ang="0">
                  <a:pos x="37" y="1"/>
                </a:cxn>
                <a:cxn ang="0">
                  <a:pos x="40" y="0"/>
                </a:cxn>
                <a:cxn ang="0">
                  <a:pos x="43" y="0"/>
                </a:cxn>
                <a:cxn ang="0">
                  <a:pos x="51" y="0"/>
                </a:cxn>
                <a:cxn ang="0">
                  <a:pos x="54" y="0"/>
                </a:cxn>
                <a:cxn ang="0">
                  <a:pos x="57" y="1"/>
                </a:cxn>
                <a:cxn ang="0">
                  <a:pos x="64" y="2"/>
                </a:cxn>
                <a:cxn ang="0">
                  <a:pos x="70" y="4"/>
                </a:cxn>
                <a:cxn ang="0">
                  <a:pos x="80" y="4"/>
                </a:cxn>
                <a:cxn ang="0">
                  <a:pos x="85" y="4"/>
                </a:cxn>
                <a:cxn ang="0">
                  <a:pos x="88" y="5"/>
                </a:cxn>
                <a:cxn ang="0">
                  <a:pos x="91" y="5"/>
                </a:cxn>
                <a:cxn ang="0">
                  <a:pos x="96" y="7"/>
                </a:cxn>
                <a:cxn ang="0">
                  <a:pos x="98" y="10"/>
                </a:cxn>
                <a:cxn ang="0">
                  <a:pos x="99" y="15"/>
                </a:cxn>
                <a:cxn ang="0">
                  <a:pos x="97" y="18"/>
                </a:cxn>
                <a:cxn ang="0">
                  <a:pos x="94" y="19"/>
                </a:cxn>
                <a:cxn ang="0">
                  <a:pos x="91" y="19"/>
                </a:cxn>
                <a:cxn ang="0">
                  <a:pos x="89" y="18"/>
                </a:cxn>
                <a:cxn ang="0">
                  <a:pos x="84" y="18"/>
                </a:cxn>
                <a:cxn ang="0">
                  <a:pos x="79" y="16"/>
                </a:cxn>
                <a:cxn ang="0">
                  <a:pos x="75" y="15"/>
                </a:cxn>
                <a:cxn ang="0">
                  <a:pos x="73" y="14"/>
                </a:cxn>
                <a:cxn ang="0">
                  <a:pos x="64" y="10"/>
                </a:cxn>
                <a:cxn ang="0">
                  <a:pos x="60" y="9"/>
                </a:cxn>
                <a:cxn ang="0">
                  <a:pos x="54" y="9"/>
                </a:cxn>
                <a:cxn ang="0">
                  <a:pos x="42" y="9"/>
                </a:cxn>
                <a:cxn ang="0">
                  <a:pos x="31" y="11"/>
                </a:cxn>
                <a:cxn ang="0">
                  <a:pos x="22" y="15"/>
                </a:cxn>
                <a:cxn ang="0">
                  <a:pos x="4" y="27"/>
                </a:cxn>
                <a:cxn ang="0">
                  <a:pos x="0" y="29"/>
                </a:cxn>
                <a:cxn ang="0">
                  <a:pos x="0" y="25"/>
                </a:cxn>
                <a:cxn ang="0">
                  <a:pos x="0" y="23"/>
                </a:cxn>
                <a:cxn ang="0">
                  <a:pos x="1" y="21"/>
                </a:cxn>
                <a:cxn ang="0">
                  <a:pos x="0" y="21"/>
                </a:cxn>
                <a:cxn ang="0">
                  <a:pos x="1" y="21"/>
                </a:cxn>
                <a:cxn ang="0">
                  <a:pos x="0" y="21"/>
                </a:cxn>
                <a:cxn ang="0">
                  <a:pos x="1" y="21"/>
                </a:cxn>
                <a:cxn ang="0">
                  <a:pos x="1" y="21"/>
                </a:cxn>
              </a:cxnLst>
              <a:rect l="0" t="0" r="r" b="b"/>
              <a:pathLst>
                <a:path w="99" h="29">
                  <a:moveTo>
                    <a:pt x="1" y="21"/>
                  </a:moveTo>
                  <a:lnTo>
                    <a:pt x="3" y="19"/>
                  </a:lnTo>
                  <a:lnTo>
                    <a:pt x="8" y="15"/>
                  </a:lnTo>
                  <a:lnTo>
                    <a:pt x="13" y="13"/>
                  </a:lnTo>
                  <a:lnTo>
                    <a:pt x="23" y="7"/>
                  </a:lnTo>
                  <a:lnTo>
                    <a:pt x="33" y="2"/>
                  </a:lnTo>
                  <a:lnTo>
                    <a:pt x="37" y="1"/>
                  </a:lnTo>
                  <a:lnTo>
                    <a:pt x="40" y="0"/>
                  </a:lnTo>
                  <a:lnTo>
                    <a:pt x="43" y="0"/>
                  </a:lnTo>
                  <a:lnTo>
                    <a:pt x="51" y="0"/>
                  </a:lnTo>
                  <a:lnTo>
                    <a:pt x="54" y="0"/>
                  </a:lnTo>
                  <a:lnTo>
                    <a:pt x="57" y="1"/>
                  </a:lnTo>
                  <a:lnTo>
                    <a:pt x="64" y="2"/>
                  </a:lnTo>
                  <a:lnTo>
                    <a:pt x="70" y="4"/>
                  </a:lnTo>
                  <a:lnTo>
                    <a:pt x="80" y="4"/>
                  </a:lnTo>
                  <a:lnTo>
                    <a:pt x="85" y="4"/>
                  </a:lnTo>
                  <a:lnTo>
                    <a:pt x="88" y="5"/>
                  </a:lnTo>
                  <a:lnTo>
                    <a:pt x="91" y="5"/>
                  </a:lnTo>
                  <a:lnTo>
                    <a:pt x="96" y="7"/>
                  </a:lnTo>
                  <a:lnTo>
                    <a:pt x="98" y="10"/>
                  </a:lnTo>
                  <a:lnTo>
                    <a:pt x="99" y="15"/>
                  </a:lnTo>
                  <a:lnTo>
                    <a:pt x="97" y="18"/>
                  </a:lnTo>
                  <a:lnTo>
                    <a:pt x="94" y="19"/>
                  </a:lnTo>
                  <a:lnTo>
                    <a:pt x="91" y="19"/>
                  </a:lnTo>
                  <a:lnTo>
                    <a:pt x="89" y="18"/>
                  </a:lnTo>
                  <a:lnTo>
                    <a:pt x="84" y="18"/>
                  </a:lnTo>
                  <a:lnTo>
                    <a:pt x="79" y="16"/>
                  </a:lnTo>
                  <a:lnTo>
                    <a:pt x="75" y="15"/>
                  </a:lnTo>
                  <a:lnTo>
                    <a:pt x="73" y="14"/>
                  </a:lnTo>
                  <a:lnTo>
                    <a:pt x="64" y="10"/>
                  </a:lnTo>
                  <a:lnTo>
                    <a:pt x="60" y="9"/>
                  </a:lnTo>
                  <a:lnTo>
                    <a:pt x="54" y="9"/>
                  </a:lnTo>
                  <a:lnTo>
                    <a:pt x="42" y="9"/>
                  </a:lnTo>
                  <a:lnTo>
                    <a:pt x="31" y="11"/>
                  </a:lnTo>
                  <a:lnTo>
                    <a:pt x="22" y="15"/>
                  </a:lnTo>
                  <a:lnTo>
                    <a:pt x="4" y="27"/>
                  </a:lnTo>
                  <a:lnTo>
                    <a:pt x="0" y="29"/>
                  </a:lnTo>
                  <a:lnTo>
                    <a:pt x="0" y="25"/>
                  </a:lnTo>
                  <a:lnTo>
                    <a:pt x="0" y="23"/>
                  </a:lnTo>
                  <a:lnTo>
                    <a:pt x="1" y="21"/>
                  </a:lnTo>
                  <a:lnTo>
                    <a:pt x="0" y="21"/>
                  </a:lnTo>
                  <a:lnTo>
                    <a:pt x="1" y="21"/>
                  </a:lnTo>
                  <a:lnTo>
                    <a:pt x="0" y="21"/>
                  </a:lnTo>
                  <a:lnTo>
                    <a:pt x="1" y="21"/>
                  </a:lnTo>
                  <a:lnTo>
                    <a:pt x="1" y="21"/>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62" name="Freeform 90"/>
            <p:cNvSpPr>
              <a:spLocks/>
            </p:cNvSpPr>
            <p:nvPr/>
          </p:nvSpPr>
          <p:spPr bwMode="auto">
            <a:xfrm>
              <a:off x="2200" y="417"/>
              <a:ext cx="99" cy="29"/>
            </a:xfrm>
            <a:custGeom>
              <a:avLst/>
              <a:gdLst/>
              <a:ahLst/>
              <a:cxnLst>
                <a:cxn ang="0">
                  <a:pos x="1" y="21"/>
                </a:cxn>
                <a:cxn ang="0">
                  <a:pos x="3" y="19"/>
                </a:cxn>
                <a:cxn ang="0">
                  <a:pos x="8" y="15"/>
                </a:cxn>
                <a:cxn ang="0">
                  <a:pos x="13" y="13"/>
                </a:cxn>
                <a:cxn ang="0">
                  <a:pos x="23" y="7"/>
                </a:cxn>
                <a:cxn ang="0">
                  <a:pos x="33" y="2"/>
                </a:cxn>
                <a:cxn ang="0">
                  <a:pos x="37" y="1"/>
                </a:cxn>
                <a:cxn ang="0">
                  <a:pos x="40" y="0"/>
                </a:cxn>
                <a:cxn ang="0">
                  <a:pos x="43" y="0"/>
                </a:cxn>
                <a:cxn ang="0">
                  <a:pos x="51" y="0"/>
                </a:cxn>
                <a:cxn ang="0">
                  <a:pos x="54" y="0"/>
                </a:cxn>
                <a:cxn ang="0">
                  <a:pos x="57" y="1"/>
                </a:cxn>
                <a:cxn ang="0">
                  <a:pos x="64" y="2"/>
                </a:cxn>
                <a:cxn ang="0">
                  <a:pos x="70" y="4"/>
                </a:cxn>
                <a:cxn ang="0">
                  <a:pos x="80" y="4"/>
                </a:cxn>
                <a:cxn ang="0">
                  <a:pos x="85" y="4"/>
                </a:cxn>
                <a:cxn ang="0">
                  <a:pos x="88" y="5"/>
                </a:cxn>
                <a:cxn ang="0">
                  <a:pos x="91" y="5"/>
                </a:cxn>
                <a:cxn ang="0">
                  <a:pos x="96" y="7"/>
                </a:cxn>
                <a:cxn ang="0">
                  <a:pos x="98" y="10"/>
                </a:cxn>
                <a:cxn ang="0">
                  <a:pos x="99" y="15"/>
                </a:cxn>
                <a:cxn ang="0">
                  <a:pos x="97" y="18"/>
                </a:cxn>
                <a:cxn ang="0">
                  <a:pos x="94" y="19"/>
                </a:cxn>
                <a:cxn ang="0">
                  <a:pos x="91" y="19"/>
                </a:cxn>
                <a:cxn ang="0">
                  <a:pos x="89" y="18"/>
                </a:cxn>
                <a:cxn ang="0">
                  <a:pos x="84" y="18"/>
                </a:cxn>
                <a:cxn ang="0">
                  <a:pos x="79" y="16"/>
                </a:cxn>
                <a:cxn ang="0">
                  <a:pos x="75" y="15"/>
                </a:cxn>
                <a:cxn ang="0">
                  <a:pos x="73" y="14"/>
                </a:cxn>
                <a:cxn ang="0">
                  <a:pos x="64" y="10"/>
                </a:cxn>
                <a:cxn ang="0">
                  <a:pos x="60" y="9"/>
                </a:cxn>
                <a:cxn ang="0">
                  <a:pos x="54" y="9"/>
                </a:cxn>
                <a:cxn ang="0">
                  <a:pos x="42" y="9"/>
                </a:cxn>
                <a:cxn ang="0">
                  <a:pos x="31" y="11"/>
                </a:cxn>
                <a:cxn ang="0">
                  <a:pos x="22" y="15"/>
                </a:cxn>
                <a:cxn ang="0">
                  <a:pos x="4" y="27"/>
                </a:cxn>
                <a:cxn ang="0">
                  <a:pos x="0" y="29"/>
                </a:cxn>
                <a:cxn ang="0">
                  <a:pos x="0" y="25"/>
                </a:cxn>
                <a:cxn ang="0">
                  <a:pos x="0" y="23"/>
                </a:cxn>
                <a:cxn ang="0">
                  <a:pos x="1" y="21"/>
                </a:cxn>
                <a:cxn ang="0">
                  <a:pos x="0" y="21"/>
                </a:cxn>
                <a:cxn ang="0">
                  <a:pos x="1" y="21"/>
                </a:cxn>
                <a:cxn ang="0">
                  <a:pos x="0" y="21"/>
                </a:cxn>
                <a:cxn ang="0">
                  <a:pos x="1" y="21"/>
                </a:cxn>
              </a:cxnLst>
              <a:rect l="0" t="0" r="r" b="b"/>
              <a:pathLst>
                <a:path w="99" h="29">
                  <a:moveTo>
                    <a:pt x="1" y="21"/>
                  </a:moveTo>
                  <a:lnTo>
                    <a:pt x="3" y="19"/>
                  </a:lnTo>
                  <a:lnTo>
                    <a:pt x="8" y="15"/>
                  </a:lnTo>
                  <a:lnTo>
                    <a:pt x="13" y="13"/>
                  </a:lnTo>
                  <a:lnTo>
                    <a:pt x="23" y="7"/>
                  </a:lnTo>
                  <a:lnTo>
                    <a:pt x="33" y="2"/>
                  </a:lnTo>
                  <a:lnTo>
                    <a:pt x="37" y="1"/>
                  </a:lnTo>
                  <a:lnTo>
                    <a:pt x="40" y="0"/>
                  </a:lnTo>
                  <a:lnTo>
                    <a:pt x="43" y="0"/>
                  </a:lnTo>
                  <a:lnTo>
                    <a:pt x="51" y="0"/>
                  </a:lnTo>
                  <a:lnTo>
                    <a:pt x="54" y="0"/>
                  </a:lnTo>
                  <a:lnTo>
                    <a:pt x="57" y="1"/>
                  </a:lnTo>
                  <a:lnTo>
                    <a:pt x="64" y="2"/>
                  </a:lnTo>
                  <a:lnTo>
                    <a:pt x="70" y="4"/>
                  </a:lnTo>
                  <a:lnTo>
                    <a:pt x="80" y="4"/>
                  </a:lnTo>
                  <a:lnTo>
                    <a:pt x="85" y="4"/>
                  </a:lnTo>
                  <a:lnTo>
                    <a:pt x="88" y="5"/>
                  </a:lnTo>
                  <a:lnTo>
                    <a:pt x="91" y="5"/>
                  </a:lnTo>
                  <a:lnTo>
                    <a:pt x="96" y="7"/>
                  </a:lnTo>
                  <a:lnTo>
                    <a:pt x="98" y="10"/>
                  </a:lnTo>
                  <a:lnTo>
                    <a:pt x="99" y="15"/>
                  </a:lnTo>
                  <a:lnTo>
                    <a:pt x="97" y="18"/>
                  </a:lnTo>
                  <a:lnTo>
                    <a:pt x="94" y="19"/>
                  </a:lnTo>
                  <a:lnTo>
                    <a:pt x="91" y="19"/>
                  </a:lnTo>
                  <a:lnTo>
                    <a:pt x="89" y="18"/>
                  </a:lnTo>
                  <a:lnTo>
                    <a:pt x="84" y="18"/>
                  </a:lnTo>
                  <a:lnTo>
                    <a:pt x="79" y="16"/>
                  </a:lnTo>
                  <a:lnTo>
                    <a:pt x="75" y="15"/>
                  </a:lnTo>
                  <a:lnTo>
                    <a:pt x="73" y="14"/>
                  </a:lnTo>
                  <a:lnTo>
                    <a:pt x="64" y="10"/>
                  </a:lnTo>
                  <a:lnTo>
                    <a:pt x="60" y="9"/>
                  </a:lnTo>
                  <a:lnTo>
                    <a:pt x="54" y="9"/>
                  </a:lnTo>
                  <a:lnTo>
                    <a:pt x="42" y="9"/>
                  </a:lnTo>
                  <a:lnTo>
                    <a:pt x="31" y="11"/>
                  </a:lnTo>
                  <a:lnTo>
                    <a:pt x="22" y="15"/>
                  </a:lnTo>
                  <a:lnTo>
                    <a:pt x="4" y="27"/>
                  </a:lnTo>
                  <a:lnTo>
                    <a:pt x="0" y="29"/>
                  </a:lnTo>
                  <a:lnTo>
                    <a:pt x="0" y="25"/>
                  </a:lnTo>
                  <a:lnTo>
                    <a:pt x="0" y="23"/>
                  </a:lnTo>
                  <a:lnTo>
                    <a:pt x="1" y="21"/>
                  </a:lnTo>
                  <a:lnTo>
                    <a:pt x="0" y="21"/>
                  </a:lnTo>
                  <a:lnTo>
                    <a:pt x="1" y="21"/>
                  </a:lnTo>
                  <a:lnTo>
                    <a:pt x="0" y="21"/>
                  </a:lnTo>
                  <a:lnTo>
                    <a:pt x="1" y="21"/>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63" name="Freeform 91"/>
            <p:cNvSpPr>
              <a:spLocks/>
            </p:cNvSpPr>
            <p:nvPr/>
          </p:nvSpPr>
          <p:spPr bwMode="auto">
            <a:xfrm>
              <a:off x="2363" y="421"/>
              <a:ext cx="102" cy="28"/>
            </a:xfrm>
            <a:custGeom>
              <a:avLst/>
              <a:gdLst/>
              <a:ahLst/>
              <a:cxnLst>
                <a:cxn ang="0">
                  <a:pos x="98" y="20"/>
                </a:cxn>
                <a:cxn ang="0">
                  <a:pos x="96" y="19"/>
                </a:cxn>
                <a:cxn ang="0">
                  <a:pos x="90" y="14"/>
                </a:cxn>
                <a:cxn ang="0">
                  <a:pos x="83" y="9"/>
                </a:cxn>
                <a:cxn ang="0">
                  <a:pos x="74" y="3"/>
                </a:cxn>
                <a:cxn ang="0">
                  <a:pos x="71" y="1"/>
                </a:cxn>
                <a:cxn ang="0">
                  <a:pos x="69" y="1"/>
                </a:cxn>
                <a:cxn ang="0">
                  <a:pos x="66" y="0"/>
                </a:cxn>
                <a:cxn ang="0">
                  <a:pos x="59" y="0"/>
                </a:cxn>
                <a:cxn ang="0">
                  <a:pos x="51" y="0"/>
                </a:cxn>
                <a:cxn ang="0">
                  <a:pos x="50" y="0"/>
                </a:cxn>
                <a:cxn ang="0">
                  <a:pos x="45" y="1"/>
                </a:cxn>
                <a:cxn ang="0">
                  <a:pos x="38" y="2"/>
                </a:cxn>
                <a:cxn ang="0">
                  <a:pos x="31" y="3"/>
                </a:cxn>
                <a:cxn ang="0">
                  <a:pos x="19" y="3"/>
                </a:cxn>
                <a:cxn ang="0">
                  <a:pos x="15" y="3"/>
                </a:cxn>
                <a:cxn ang="0">
                  <a:pos x="10" y="5"/>
                </a:cxn>
                <a:cxn ang="0">
                  <a:pos x="8" y="6"/>
                </a:cxn>
                <a:cxn ang="0">
                  <a:pos x="3" y="9"/>
                </a:cxn>
                <a:cxn ang="0">
                  <a:pos x="1" y="11"/>
                </a:cxn>
                <a:cxn ang="0">
                  <a:pos x="0" y="14"/>
                </a:cxn>
                <a:cxn ang="0">
                  <a:pos x="0" y="16"/>
                </a:cxn>
                <a:cxn ang="0">
                  <a:pos x="1" y="17"/>
                </a:cxn>
                <a:cxn ang="0">
                  <a:pos x="4" y="17"/>
                </a:cxn>
                <a:cxn ang="0">
                  <a:pos x="8" y="19"/>
                </a:cxn>
                <a:cxn ang="0">
                  <a:pos x="10" y="17"/>
                </a:cxn>
                <a:cxn ang="0">
                  <a:pos x="14" y="17"/>
                </a:cxn>
                <a:cxn ang="0">
                  <a:pos x="20" y="16"/>
                </a:cxn>
                <a:cxn ang="0">
                  <a:pos x="29" y="14"/>
                </a:cxn>
                <a:cxn ang="0">
                  <a:pos x="40" y="11"/>
                </a:cxn>
                <a:cxn ang="0">
                  <a:pos x="45" y="10"/>
                </a:cxn>
                <a:cxn ang="0">
                  <a:pos x="50" y="9"/>
                </a:cxn>
                <a:cxn ang="0">
                  <a:pos x="61" y="9"/>
                </a:cxn>
                <a:cxn ang="0">
                  <a:pos x="71" y="10"/>
                </a:cxn>
                <a:cxn ang="0">
                  <a:pos x="80" y="14"/>
                </a:cxn>
                <a:cxn ang="0">
                  <a:pos x="89" y="19"/>
                </a:cxn>
                <a:cxn ang="0">
                  <a:pos x="97" y="25"/>
                </a:cxn>
                <a:cxn ang="0">
                  <a:pos x="102" y="28"/>
                </a:cxn>
                <a:cxn ang="0">
                  <a:pos x="99" y="24"/>
                </a:cxn>
                <a:cxn ang="0">
                  <a:pos x="98" y="21"/>
                </a:cxn>
                <a:cxn ang="0">
                  <a:pos x="98" y="20"/>
                </a:cxn>
                <a:cxn ang="0">
                  <a:pos x="97" y="20"/>
                </a:cxn>
                <a:cxn ang="0">
                  <a:pos x="98" y="20"/>
                </a:cxn>
                <a:cxn ang="0">
                  <a:pos x="97" y="20"/>
                </a:cxn>
                <a:cxn ang="0">
                  <a:pos x="98" y="20"/>
                </a:cxn>
                <a:cxn ang="0">
                  <a:pos x="98" y="20"/>
                </a:cxn>
              </a:cxnLst>
              <a:rect l="0" t="0" r="r" b="b"/>
              <a:pathLst>
                <a:path w="102" h="28">
                  <a:moveTo>
                    <a:pt x="98" y="20"/>
                  </a:moveTo>
                  <a:lnTo>
                    <a:pt x="96" y="19"/>
                  </a:lnTo>
                  <a:lnTo>
                    <a:pt x="90" y="14"/>
                  </a:lnTo>
                  <a:lnTo>
                    <a:pt x="83" y="9"/>
                  </a:lnTo>
                  <a:lnTo>
                    <a:pt x="74" y="3"/>
                  </a:lnTo>
                  <a:lnTo>
                    <a:pt x="71" y="1"/>
                  </a:lnTo>
                  <a:lnTo>
                    <a:pt x="69" y="1"/>
                  </a:lnTo>
                  <a:lnTo>
                    <a:pt x="66" y="0"/>
                  </a:lnTo>
                  <a:lnTo>
                    <a:pt x="59" y="0"/>
                  </a:lnTo>
                  <a:lnTo>
                    <a:pt x="51" y="0"/>
                  </a:lnTo>
                  <a:lnTo>
                    <a:pt x="50" y="0"/>
                  </a:lnTo>
                  <a:lnTo>
                    <a:pt x="45" y="1"/>
                  </a:lnTo>
                  <a:lnTo>
                    <a:pt x="38" y="2"/>
                  </a:lnTo>
                  <a:lnTo>
                    <a:pt x="31" y="3"/>
                  </a:lnTo>
                  <a:lnTo>
                    <a:pt x="19" y="3"/>
                  </a:lnTo>
                  <a:lnTo>
                    <a:pt x="15" y="3"/>
                  </a:lnTo>
                  <a:lnTo>
                    <a:pt x="10" y="5"/>
                  </a:lnTo>
                  <a:lnTo>
                    <a:pt x="8" y="6"/>
                  </a:lnTo>
                  <a:lnTo>
                    <a:pt x="3" y="9"/>
                  </a:lnTo>
                  <a:lnTo>
                    <a:pt x="1" y="11"/>
                  </a:lnTo>
                  <a:lnTo>
                    <a:pt x="0" y="14"/>
                  </a:lnTo>
                  <a:lnTo>
                    <a:pt x="0" y="16"/>
                  </a:lnTo>
                  <a:lnTo>
                    <a:pt x="1" y="17"/>
                  </a:lnTo>
                  <a:lnTo>
                    <a:pt x="4" y="17"/>
                  </a:lnTo>
                  <a:lnTo>
                    <a:pt x="8" y="19"/>
                  </a:lnTo>
                  <a:lnTo>
                    <a:pt x="10" y="17"/>
                  </a:lnTo>
                  <a:lnTo>
                    <a:pt x="14" y="17"/>
                  </a:lnTo>
                  <a:lnTo>
                    <a:pt x="20" y="16"/>
                  </a:lnTo>
                  <a:lnTo>
                    <a:pt x="29" y="14"/>
                  </a:lnTo>
                  <a:lnTo>
                    <a:pt x="40" y="11"/>
                  </a:lnTo>
                  <a:lnTo>
                    <a:pt x="45" y="10"/>
                  </a:lnTo>
                  <a:lnTo>
                    <a:pt x="50" y="9"/>
                  </a:lnTo>
                  <a:lnTo>
                    <a:pt x="61" y="9"/>
                  </a:lnTo>
                  <a:lnTo>
                    <a:pt x="71" y="10"/>
                  </a:lnTo>
                  <a:lnTo>
                    <a:pt x="80" y="14"/>
                  </a:lnTo>
                  <a:lnTo>
                    <a:pt x="89" y="19"/>
                  </a:lnTo>
                  <a:lnTo>
                    <a:pt x="97" y="25"/>
                  </a:lnTo>
                  <a:lnTo>
                    <a:pt x="102" y="28"/>
                  </a:lnTo>
                  <a:lnTo>
                    <a:pt x="99" y="24"/>
                  </a:lnTo>
                  <a:lnTo>
                    <a:pt x="98" y="21"/>
                  </a:lnTo>
                  <a:lnTo>
                    <a:pt x="98" y="20"/>
                  </a:lnTo>
                  <a:lnTo>
                    <a:pt x="97" y="20"/>
                  </a:lnTo>
                  <a:lnTo>
                    <a:pt x="98" y="20"/>
                  </a:lnTo>
                  <a:lnTo>
                    <a:pt x="97" y="20"/>
                  </a:lnTo>
                  <a:lnTo>
                    <a:pt x="98" y="20"/>
                  </a:lnTo>
                  <a:lnTo>
                    <a:pt x="98" y="20"/>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64" name="Freeform 92"/>
            <p:cNvSpPr>
              <a:spLocks/>
            </p:cNvSpPr>
            <p:nvPr/>
          </p:nvSpPr>
          <p:spPr bwMode="auto">
            <a:xfrm>
              <a:off x="2363" y="421"/>
              <a:ext cx="102" cy="28"/>
            </a:xfrm>
            <a:custGeom>
              <a:avLst/>
              <a:gdLst/>
              <a:ahLst/>
              <a:cxnLst>
                <a:cxn ang="0">
                  <a:pos x="98" y="20"/>
                </a:cxn>
                <a:cxn ang="0">
                  <a:pos x="96" y="19"/>
                </a:cxn>
                <a:cxn ang="0">
                  <a:pos x="90" y="14"/>
                </a:cxn>
                <a:cxn ang="0">
                  <a:pos x="83" y="9"/>
                </a:cxn>
                <a:cxn ang="0">
                  <a:pos x="74" y="3"/>
                </a:cxn>
                <a:cxn ang="0">
                  <a:pos x="71" y="1"/>
                </a:cxn>
                <a:cxn ang="0">
                  <a:pos x="69" y="1"/>
                </a:cxn>
                <a:cxn ang="0">
                  <a:pos x="66" y="0"/>
                </a:cxn>
                <a:cxn ang="0">
                  <a:pos x="59" y="0"/>
                </a:cxn>
                <a:cxn ang="0">
                  <a:pos x="51" y="0"/>
                </a:cxn>
                <a:cxn ang="0">
                  <a:pos x="50" y="0"/>
                </a:cxn>
                <a:cxn ang="0">
                  <a:pos x="45" y="1"/>
                </a:cxn>
                <a:cxn ang="0">
                  <a:pos x="38" y="2"/>
                </a:cxn>
                <a:cxn ang="0">
                  <a:pos x="31" y="3"/>
                </a:cxn>
                <a:cxn ang="0">
                  <a:pos x="19" y="3"/>
                </a:cxn>
                <a:cxn ang="0">
                  <a:pos x="15" y="3"/>
                </a:cxn>
                <a:cxn ang="0">
                  <a:pos x="10" y="5"/>
                </a:cxn>
                <a:cxn ang="0">
                  <a:pos x="8" y="6"/>
                </a:cxn>
                <a:cxn ang="0">
                  <a:pos x="3" y="9"/>
                </a:cxn>
                <a:cxn ang="0">
                  <a:pos x="1" y="11"/>
                </a:cxn>
                <a:cxn ang="0">
                  <a:pos x="0" y="14"/>
                </a:cxn>
                <a:cxn ang="0">
                  <a:pos x="0" y="16"/>
                </a:cxn>
                <a:cxn ang="0">
                  <a:pos x="1" y="17"/>
                </a:cxn>
                <a:cxn ang="0">
                  <a:pos x="4" y="17"/>
                </a:cxn>
                <a:cxn ang="0">
                  <a:pos x="8" y="19"/>
                </a:cxn>
                <a:cxn ang="0">
                  <a:pos x="10" y="17"/>
                </a:cxn>
                <a:cxn ang="0">
                  <a:pos x="14" y="17"/>
                </a:cxn>
                <a:cxn ang="0">
                  <a:pos x="20" y="16"/>
                </a:cxn>
                <a:cxn ang="0">
                  <a:pos x="29" y="14"/>
                </a:cxn>
                <a:cxn ang="0">
                  <a:pos x="40" y="11"/>
                </a:cxn>
                <a:cxn ang="0">
                  <a:pos x="45" y="10"/>
                </a:cxn>
                <a:cxn ang="0">
                  <a:pos x="50" y="9"/>
                </a:cxn>
                <a:cxn ang="0">
                  <a:pos x="61" y="9"/>
                </a:cxn>
                <a:cxn ang="0">
                  <a:pos x="71" y="10"/>
                </a:cxn>
                <a:cxn ang="0">
                  <a:pos x="80" y="14"/>
                </a:cxn>
                <a:cxn ang="0">
                  <a:pos x="89" y="19"/>
                </a:cxn>
                <a:cxn ang="0">
                  <a:pos x="97" y="25"/>
                </a:cxn>
                <a:cxn ang="0">
                  <a:pos x="102" y="28"/>
                </a:cxn>
                <a:cxn ang="0">
                  <a:pos x="99" y="24"/>
                </a:cxn>
                <a:cxn ang="0">
                  <a:pos x="98" y="21"/>
                </a:cxn>
                <a:cxn ang="0">
                  <a:pos x="98" y="20"/>
                </a:cxn>
                <a:cxn ang="0">
                  <a:pos x="97" y="20"/>
                </a:cxn>
                <a:cxn ang="0">
                  <a:pos x="98" y="20"/>
                </a:cxn>
                <a:cxn ang="0">
                  <a:pos x="97" y="20"/>
                </a:cxn>
                <a:cxn ang="0">
                  <a:pos x="98" y="20"/>
                </a:cxn>
              </a:cxnLst>
              <a:rect l="0" t="0" r="r" b="b"/>
              <a:pathLst>
                <a:path w="102" h="28">
                  <a:moveTo>
                    <a:pt x="98" y="20"/>
                  </a:moveTo>
                  <a:lnTo>
                    <a:pt x="96" y="19"/>
                  </a:lnTo>
                  <a:lnTo>
                    <a:pt x="90" y="14"/>
                  </a:lnTo>
                  <a:lnTo>
                    <a:pt x="83" y="9"/>
                  </a:lnTo>
                  <a:lnTo>
                    <a:pt x="74" y="3"/>
                  </a:lnTo>
                  <a:lnTo>
                    <a:pt x="71" y="1"/>
                  </a:lnTo>
                  <a:lnTo>
                    <a:pt x="69" y="1"/>
                  </a:lnTo>
                  <a:lnTo>
                    <a:pt x="66" y="0"/>
                  </a:lnTo>
                  <a:lnTo>
                    <a:pt x="59" y="0"/>
                  </a:lnTo>
                  <a:lnTo>
                    <a:pt x="51" y="0"/>
                  </a:lnTo>
                  <a:lnTo>
                    <a:pt x="50" y="0"/>
                  </a:lnTo>
                  <a:lnTo>
                    <a:pt x="45" y="1"/>
                  </a:lnTo>
                  <a:lnTo>
                    <a:pt x="38" y="2"/>
                  </a:lnTo>
                  <a:lnTo>
                    <a:pt x="31" y="3"/>
                  </a:lnTo>
                  <a:lnTo>
                    <a:pt x="19" y="3"/>
                  </a:lnTo>
                  <a:lnTo>
                    <a:pt x="15" y="3"/>
                  </a:lnTo>
                  <a:lnTo>
                    <a:pt x="10" y="5"/>
                  </a:lnTo>
                  <a:lnTo>
                    <a:pt x="8" y="6"/>
                  </a:lnTo>
                  <a:lnTo>
                    <a:pt x="3" y="9"/>
                  </a:lnTo>
                  <a:lnTo>
                    <a:pt x="1" y="11"/>
                  </a:lnTo>
                  <a:lnTo>
                    <a:pt x="0" y="14"/>
                  </a:lnTo>
                  <a:lnTo>
                    <a:pt x="0" y="16"/>
                  </a:lnTo>
                  <a:lnTo>
                    <a:pt x="1" y="17"/>
                  </a:lnTo>
                  <a:lnTo>
                    <a:pt x="4" y="17"/>
                  </a:lnTo>
                  <a:lnTo>
                    <a:pt x="8" y="19"/>
                  </a:lnTo>
                  <a:lnTo>
                    <a:pt x="10" y="17"/>
                  </a:lnTo>
                  <a:lnTo>
                    <a:pt x="14" y="17"/>
                  </a:lnTo>
                  <a:lnTo>
                    <a:pt x="20" y="16"/>
                  </a:lnTo>
                  <a:lnTo>
                    <a:pt x="29" y="14"/>
                  </a:lnTo>
                  <a:lnTo>
                    <a:pt x="40" y="11"/>
                  </a:lnTo>
                  <a:lnTo>
                    <a:pt x="45" y="10"/>
                  </a:lnTo>
                  <a:lnTo>
                    <a:pt x="50" y="9"/>
                  </a:lnTo>
                  <a:lnTo>
                    <a:pt x="61" y="9"/>
                  </a:lnTo>
                  <a:lnTo>
                    <a:pt x="71" y="10"/>
                  </a:lnTo>
                  <a:lnTo>
                    <a:pt x="80" y="14"/>
                  </a:lnTo>
                  <a:lnTo>
                    <a:pt x="89" y="19"/>
                  </a:lnTo>
                  <a:lnTo>
                    <a:pt x="97" y="25"/>
                  </a:lnTo>
                  <a:lnTo>
                    <a:pt x="102" y="28"/>
                  </a:lnTo>
                  <a:lnTo>
                    <a:pt x="99" y="24"/>
                  </a:lnTo>
                  <a:lnTo>
                    <a:pt x="98" y="21"/>
                  </a:lnTo>
                  <a:lnTo>
                    <a:pt x="98" y="20"/>
                  </a:lnTo>
                  <a:lnTo>
                    <a:pt x="97" y="20"/>
                  </a:lnTo>
                  <a:lnTo>
                    <a:pt x="98" y="20"/>
                  </a:lnTo>
                  <a:lnTo>
                    <a:pt x="97" y="20"/>
                  </a:lnTo>
                  <a:lnTo>
                    <a:pt x="98" y="20"/>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65" name="Freeform 93"/>
            <p:cNvSpPr>
              <a:spLocks/>
            </p:cNvSpPr>
            <p:nvPr/>
          </p:nvSpPr>
          <p:spPr bwMode="auto">
            <a:xfrm>
              <a:off x="2347" y="466"/>
              <a:ext cx="6" cy="67"/>
            </a:xfrm>
            <a:custGeom>
              <a:avLst/>
              <a:gdLst/>
              <a:ahLst/>
              <a:cxnLst>
                <a:cxn ang="0">
                  <a:pos x="6" y="0"/>
                </a:cxn>
                <a:cxn ang="0">
                  <a:pos x="5" y="8"/>
                </a:cxn>
                <a:cxn ang="0">
                  <a:pos x="2" y="18"/>
                </a:cxn>
                <a:cxn ang="0">
                  <a:pos x="0" y="33"/>
                </a:cxn>
                <a:cxn ang="0">
                  <a:pos x="2" y="58"/>
                </a:cxn>
                <a:cxn ang="0">
                  <a:pos x="5" y="67"/>
                </a:cxn>
              </a:cxnLst>
              <a:rect l="0" t="0" r="r" b="b"/>
              <a:pathLst>
                <a:path w="6" h="67">
                  <a:moveTo>
                    <a:pt x="6" y="0"/>
                  </a:moveTo>
                  <a:lnTo>
                    <a:pt x="5" y="8"/>
                  </a:lnTo>
                  <a:lnTo>
                    <a:pt x="2" y="18"/>
                  </a:lnTo>
                  <a:lnTo>
                    <a:pt x="0" y="33"/>
                  </a:lnTo>
                  <a:lnTo>
                    <a:pt x="2" y="58"/>
                  </a:lnTo>
                  <a:lnTo>
                    <a:pt x="5" y="67"/>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66" name="Freeform 94"/>
            <p:cNvSpPr>
              <a:spLocks/>
            </p:cNvSpPr>
            <p:nvPr/>
          </p:nvSpPr>
          <p:spPr bwMode="auto">
            <a:xfrm>
              <a:off x="2301" y="545"/>
              <a:ext cx="68" cy="37"/>
            </a:xfrm>
            <a:custGeom>
              <a:avLst/>
              <a:gdLst/>
              <a:ahLst/>
              <a:cxnLst>
                <a:cxn ang="0">
                  <a:pos x="6" y="4"/>
                </a:cxn>
                <a:cxn ang="0">
                  <a:pos x="4" y="7"/>
                </a:cxn>
                <a:cxn ang="0">
                  <a:pos x="1" y="12"/>
                </a:cxn>
                <a:cxn ang="0">
                  <a:pos x="0" y="21"/>
                </a:cxn>
                <a:cxn ang="0">
                  <a:pos x="1" y="29"/>
                </a:cxn>
                <a:cxn ang="0">
                  <a:pos x="2" y="31"/>
                </a:cxn>
                <a:cxn ang="0">
                  <a:pos x="4" y="31"/>
                </a:cxn>
                <a:cxn ang="0">
                  <a:pos x="5" y="31"/>
                </a:cxn>
                <a:cxn ang="0">
                  <a:pos x="6" y="32"/>
                </a:cxn>
                <a:cxn ang="0">
                  <a:pos x="7" y="35"/>
                </a:cxn>
                <a:cxn ang="0">
                  <a:pos x="9" y="35"/>
                </a:cxn>
                <a:cxn ang="0">
                  <a:pos x="10" y="33"/>
                </a:cxn>
                <a:cxn ang="0">
                  <a:pos x="11" y="33"/>
                </a:cxn>
                <a:cxn ang="0">
                  <a:pos x="12" y="33"/>
                </a:cxn>
                <a:cxn ang="0">
                  <a:pos x="14" y="33"/>
                </a:cxn>
                <a:cxn ang="0">
                  <a:pos x="15" y="33"/>
                </a:cxn>
                <a:cxn ang="0">
                  <a:pos x="16" y="33"/>
                </a:cxn>
                <a:cxn ang="0">
                  <a:pos x="19" y="32"/>
                </a:cxn>
                <a:cxn ang="0">
                  <a:pos x="20" y="31"/>
                </a:cxn>
                <a:cxn ang="0">
                  <a:pos x="21" y="31"/>
                </a:cxn>
                <a:cxn ang="0">
                  <a:pos x="23" y="31"/>
                </a:cxn>
                <a:cxn ang="0">
                  <a:pos x="24" y="32"/>
                </a:cxn>
                <a:cxn ang="0">
                  <a:pos x="25" y="33"/>
                </a:cxn>
                <a:cxn ang="0">
                  <a:pos x="26" y="35"/>
                </a:cxn>
                <a:cxn ang="0">
                  <a:pos x="28" y="36"/>
                </a:cxn>
                <a:cxn ang="0">
                  <a:pos x="30" y="37"/>
                </a:cxn>
                <a:cxn ang="0">
                  <a:pos x="33" y="36"/>
                </a:cxn>
                <a:cxn ang="0">
                  <a:pos x="34" y="36"/>
                </a:cxn>
                <a:cxn ang="0">
                  <a:pos x="39" y="33"/>
                </a:cxn>
                <a:cxn ang="0">
                  <a:pos x="44" y="31"/>
                </a:cxn>
                <a:cxn ang="0">
                  <a:pos x="46" y="31"/>
                </a:cxn>
                <a:cxn ang="0">
                  <a:pos x="48" y="32"/>
                </a:cxn>
                <a:cxn ang="0">
                  <a:pos x="53" y="35"/>
                </a:cxn>
                <a:cxn ang="0">
                  <a:pos x="58" y="35"/>
                </a:cxn>
                <a:cxn ang="0">
                  <a:pos x="62" y="33"/>
                </a:cxn>
                <a:cxn ang="0">
                  <a:pos x="66" y="29"/>
                </a:cxn>
                <a:cxn ang="0">
                  <a:pos x="67" y="24"/>
                </a:cxn>
                <a:cxn ang="0">
                  <a:pos x="68" y="21"/>
                </a:cxn>
                <a:cxn ang="0">
                  <a:pos x="67" y="17"/>
                </a:cxn>
                <a:cxn ang="0">
                  <a:pos x="67" y="14"/>
                </a:cxn>
                <a:cxn ang="0">
                  <a:pos x="66" y="12"/>
                </a:cxn>
                <a:cxn ang="0">
                  <a:pos x="62" y="4"/>
                </a:cxn>
                <a:cxn ang="0">
                  <a:pos x="61" y="0"/>
                </a:cxn>
              </a:cxnLst>
              <a:rect l="0" t="0" r="r" b="b"/>
              <a:pathLst>
                <a:path w="68" h="37">
                  <a:moveTo>
                    <a:pt x="6" y="4"/>
                  </a:moveTo>
                  <a:lnTo>
                    <a:pt x="4" y="7"/>
                  </a:lnTo>
                  <a:lnTo>
                    <a:pt x="1" y="12"/>
                  </a:lnTo>
                  <a:lnTo>
                    <a:pt x="0" y="21"/>
                  </a:lnTo>
                  <a:lnTo>
                    <a:pt x="1" y="29"/>
                  </a:lnTo>
                  <a:lnTo>
                    <a:pt x="2" y="31"/>
                  </a:lnTo>
                  <a:lnTo>
                    <a:pt x="4" y="31"/>
                  </a:lnTo>
                  <a:lnTo>
                    <a:pt x="5" y="31"/>
                  </a:lnTo>
                  <a:lnTo>
                    <a:pt x="6" y="32"/>
                  </a:lnTo>
                  <a:lnTo>
                    <a:pt x="7" y="35"/>
                  </a:lnTo>
                  <a:lnTo>
                    <a:pt x="9" y="35"/>
                  </a:lnTo>
                  <a:lnTo>
                    <a:pt x="10" y="33"/>
                  </a:lnTo>
                  <a:lnTo>
                    <a:pt x="11" y="33"/>
                  </a:lnTo>
                  <a:lnTo>
                    <a:pt x="12" y="33"/>
                  </a:lnTo>
                  <a:lnTo>
                    <a:pt x="14" y="33"/>
                  </a:lnTo>
                  <a:lnTo>
                    <a:pt x="15" y="33"/>
                  </a:lnTo>
                  <a:lnTo>
                    <a:pt x="16" y="33"/>
                  </a:lnTo>
                  <a:lnTo>
                    <a:pt x="19" y="32"/>
                  </a:lnTo>
                  <a:lnTo>
                    <a:pt x="20" y="31"/>
                  </a:lnTo>
                  <a:lnTo>
                    <a:pt x="21" y="31"/>
                  </a:lnTo>
                  <a:lnTo>
                    <a:pt x="23" y="31"/>
                  </a:lnTo>
                  <a:lnTo>
                    <a:pt x="24" y="32"/>
                  </a:lnTo>
                  <a:lnTo>
                    <a:pt x="25" y="33"/>
                  </a:lnTo>
                  <a:lnTo>
                    <a:pt x="26" y="35"/>
                  </a:lnTo>
                  <a:lnTo>
                    <a:pt x="28" y="36"/>
                  </a:lnTo>
                  <a:lnTo>
                    <a:pt x="30" y="37"/>
                  </a:lnTo>
                  <a:lnTo>
                    <a:pt x="33" y="36"/>
                  </a:lnTo>
                  <a:lnTo>
                    <a:pt x="34" y="36"/>
                  </a:lnTo>
                  <a:lnTo>
                    <a:pt x="39" y="33"/>
                  </a:lnTo>
                  <a:lnTo>
                    <a:pt x="44" y="31"/>
                  </a:lnTo>
                  <a:lnTo>
                    <a:pt x="46" y="31"/>
                  </a:lnTo>
                  <a:lnTo>
                    <a:pt x="48" y="32"/>
                  </a:lnTo>
                  <a:lnTo>
                    <a:pt x="53" y="35"/>
                  </a:lnTo>
                  <a:lnTo>
                    <a:pt x="58" y="35"/>
                  </a:lnTo>
                  <a:lnTo>
                    <a:pt x="62" y="33"/>
                  </a:lnTo>
                  <a:lnTo>
                    <a:pt x="66" y="29"/>
                  </a:lnTo>
                  <a:lnTo>
                    <a:pt x="67" y="24"/>
                  </a:lnTo>
                  <a:lnTo>
                    <a:pt x="68" y="21"/>
                  </a:lnTo>
                  <a:lnTo>
                    <a:pt x="67" y="17"/>
                  </a:lnTo>
                  <a:lnTo>
                    <a:pt x="67" y="14"/>
                  </a:lnTo>
                  <a:lnTo>
                    <a:pt x="66" y="12"/>
                  </a:lnTo>
                  <a:lnTo>
                    <a:pt x="62" y="4"/>
                  </a:lnTo>
                  <a:lnTo>
                    <a:pt x="61" y="0"/>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67" name="Freeform 95"/>
            <p:cNvSpPr>
              <a:spLocks/>
            </p:cNvSpPr>
            <p:nvPr/>
          </p:nvSpPr>
          <p:spPr bwMode="auto">
            <a:xfrm>
              <a:off x="2381" y="459"/>
              <a:ext cx="66" cy="30"/>
            </a:xfrm>
            <a:custGeom>
              <a:avLst/>
              <a:gdLst/>
              <a:ahLst/>
              <a:cxnLst>
                <a:cxn ang="0">
                  <a:pos x="66" y="16"/>
                </a:cxn>
                <a:cxn ang="0">
                  <a:pos x="62" y="10"/>
                </a:cxn>
                <a:cxn ang="0">
                  <a:pos x="56" y="6"/>
                </a:cxn>
                <a:cxn ang="0">
                  <a:pos x="50" y="2"/>
                </a:cxn>
                <a:cxn ang="0">
                  <a:pos x="42" y="0"/>
                </a:cxn>
                <a:cxn ang="0">
                  <a:pos x="33" y="0"/>
                </a:cxn>
                <a:cxn ang="0">
                  <a:pos x="16" y="2"/>
                </a:cxn>
                <a:cxn ang="0">
                  <a:pos x="5" y="7"/>
                </a:cxn>
                <a:cxn ang="0">
                  <a:pos x="1" y="13"/>
                </a:cxn>
                <a:cxn ang="0">
                  <a:pos x="0" y="18"/>
                </a:cxn>
                <a:cxn ang="0">
                  <a:pos x="1" y="23"/>
                </a:cxn>
                <a:cxn ang="0">
                  <a:pos x="2" y="23"/>
                </a:cxn>
                <a:cxn ang="0">
                  <a:pos x="5" y="26"/>
                </a:cxn>
                <a:cxn ang="0">
                  <a:pos x="9" y="29"/>
                </a:cxn>
                <a:cxn ang="0">
                  <a:pos x="15" y="30"/>
                </a:cxn>
                <a:cxn ang="0">
                  <a:pos x="22" y="30"/>
                </a:cxn>
                <a:cxn ang="0">
                  <a:pos x="37" y="29"/>
                </a:cxn>
                <a:cxn ang="0">
                  <a:pos x="62" y="21"/>
                </a:cxn>
                <a:cxn ang="0">
                  <a:pos x="66" y="16"/>
                </a:cxn>
                <a:cxn ang="0">
                  <a:pos x="65" y="16"/>
                </a:cxn>
                <a:cxn ang="0">
                  <a:pos x="66" y="16"/>
                </a:cxn>
                <a:cxn ang="0">
                  <a:pos x="65" y="16"/>
                </a:cxn>
                <a:cxn ang="0">
                  <a:pos x="66" y="16"/>
                </a:cxn>
                <a:cxn ang="0">
                  <a:pos x="66" y="16"/>
                </a:cxn>
              </a:cxnLst>
              <a:rect l="0" t="0" r="r" b="b"/>
              <a:pathLst>
                <a:path w="66" h="30">
                  <a:moveTo>
                    <a:pt x="66" y="16"/>
                  </a:moveTo>
                  <a:lnTo>
                    <a:pt x="62" y="10"/>
                  </a:lnTo>
                  <a:lnTo>
                    <a:pt x="56" y="6"/>
                  </a:lnTo>
                  <a:lnTo>
                    <a:pt x="50" y="2"/>
                  </a:lnTo>
                  <a:lnTo>
                    <a:pt x="42" y="0"/>
                  </a:lnTo>
                  <a:lnTo>
                    <a:pt x="33" y="0"/>
                  </a:lnTo>
                  <a:lnTo>
                    <a:pt x="16" y="2"/>
                  </a:lnTo>
                  <a:lnTo>
                    <a:pt x="5" y="7"/>
                  </a:lnTo>
                  <a:lnTo>
                    <a:pt x="1" y="13"/>
                  </a:lnTo>
                  <a:lnTo>
                    <a:pt x="0" y="18"/>
                  </a:lnTo>
                  <a:lnTo>
                    <a:pt x="1" y="23"/>
                  </a:lnTo>
                  <a:lnTo>
                    <a:pt x="2" y="23"/>
                  </a:lnTo>
                  <a:lnTo>
                    <a:pt x="5" y="26"/>
                  </a:lnTo>
                  <a:lnTo>
                    <a:pt x="9" y="29"/>
                  </a:lnTo>
                  <a:lnTo>
                    <a:pt x="15" y="30"/>
                  </a:lnTo>
                  <a:lnTo>
                    <a:pt x="22" y="30"/>
                  </a:lnTo>
                  <a:lnTo>
                    <a:pt x="37" y="29"/>
                  </a:lnTo>
                  <a:lnTo>
                    <a:pt x="62" y="21"/>
                  </a:lnTo>
                  <a:lnTo>
                    <a:pt x="66" y="16"/>
                  </a:lnTo>
                  <a:lnTo>
                    <a:pt x="65" y="16"/>
                  </a:lnTo>
                  <a:lnTo>
                    <a:pt x="66" y="16"/>
                  </a:lnTo>
                  <a:lnTo>
                    <a:pt x="65" y="16"/>
                  </a:lnTo>
                  <a:lnTo>
                    <a:pt x="66" y="16"/>
                  </a:lnTo>
                  <a:lnTo>
                    <a:pt x="66" y="16"/>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68" name="Freeform 96"/>
            <p:cNvSpPr>
              <a:spLocks/>
            </p:cNvSpPr>
            <p:nvPr/>
          </p:nvSpPr>
          <p:spPr bwMode="auto">
            <a:xfrm>
              <a:off x="2381" y="459"/>
              <a:ext cx="66" cy="30"/>
            </a:xfrm>
            <a:custGeom>
              <a:avLst/>
              <a:gdLst/>
              <a:ahLst/>
              <a:cxnLst>
                <a:cxn ang="0">
                  <a:pos x="66" y="16"/>
                </a:cxn>
                <a:cxn ang="0">
                  <a:pos x="62" y="10"/>
                </a:cxn>
                <a:cxn ang="0">
                  <a:pos x="56" y="6"/>
                </a:cxn>
                <a:cxn ang="0">
                  <a:pos x="50" y="2"/>
                </a:cxn>
                <a:cxn ang="0">
                  <a:pos x="42" y="0"/>
                </a:cxn>
                <a:cxn ang="0">
                  <a:pos x="33" y="0"/>
                </a:cxn>
                <a:cxn ang="0">
                  <a:pos x="16" y="2"/>
                </a:cxn>
                <a:cxn ang="0">
                  <a:pos x="5" y="7"/>
                </a:cxn>
                <a:cxn ang="0">
                  <a:pos x="1" y="13"/>
                </a:cxn>
                <a:cxn ang="0">
                  <a:pos x="0" y="18"/>
                </a:cxn>
                <a:cxn ang="0">
                  <a:pos x="1" y="23"/>
                </a:cxn>
                <a:cxn ang="0">
                  <a:pos x="2" y="23"/>
                </a:cxn>
                <a:cxn ang="0">
                  <a:pos x="5" y="26"/>
                </a:cxn>
                <a:cxn ang="0">
                  <a:pos x="9" y="29"/>
                </a:cxn>
                <a:cxn ang="0">
                  <a:pos x="15" y="30"/>
                </a:cxn>
                <a:cxn ang="0">
                  <a:pos x="22" y="30"/>
                </a:cxn>
                <a:cxn ang="0">
                  <a:pos x="37" y="29"/>
                </a:cxn>
                <a:cxn ang="0">
                  <a:pos x="62" y="21"/>
                </a:cxn>
                <a:cxn ang="0">
                  <a:pos x="66" y="16"/>
                </a:cxn>
                <a:cxn ang="0">
                  <a:pos x="65" y="16"/>
                </a:cxn>
                <a:cxn ang="0">
                  <a:pos x="66" y="16"/>
                </a:cxn>
                <a:cxn ang="0">
                  <a:pos x="65" y="16"/>
                </a:cxn>
                <a:cxn ang="0">
                  <a:pos x="66" y="16"/>
                </a:cxn>
              </a:cxnLst>
              <a:rect l="0" t="0" r="r" b="b"/>
              <a:pathLst>
                <a:path w="66" h="30">
                  <a:moveTo>
                    <a:pt x="66" y="16"/>
                  </a:moveTo>
                  <a:lnTo>
                    <a:pt x="62" y="10"/>
                  </a:lnTo>
                  <a:lnTo>
                    <a:pt x="56" y="6"/>
                  </a:lnTo>
                  <a:lnTo>
                    <a:pt x="50" y="2"/>
                  </a:lnTo>
                  <a:lnTo>
                    <a:pt x="42" y="0"/>
                  </a:lnTo>
                  <a:lnTo>
                    <a:pt x="33" y="0"/>
                  </a:lnTo>
                  <a:lnTo>
                    <a:pt x="16" y="2"/>
                  </a:lnTo>
                  <a:lnTo>
                    <a:pt x="5" y="7"/>
                  </a:lnTo>
                  <a:lnTo>
                    <a:pt x="1" y="13"/>
                  </a:lnTo>
                  <a:lnTo>
                    <a:pt x="0" y="18"/>
                  </a:lnTo>
                  <a:lnTo>
                    <a:pt x="1" y="23"/>
                  </a:lnTo>
                  <a:lnTo>
                    <a:pt x="2" y="23"/>
                  </a:lnTo>
                  <a:lnTo>
                    <a:pt x="5" y="26"/>
                  </a:lnTo>
                  <a:lnTo>
                    <a:pt x="9" y="29"/>
                  </a:lnTo>
                  <a:lnTo>
                    <a:pt x="15" y="30"/>
                  </a:lnTo>
                  <a:lnTo>
                    <a:pt x="22" y="30"/>
                  </a:lnTo>
                  <a:lnTo>
                    <a:pt x="37" y="29"/>
                  </a:lnTo>
                  <a:lnTo>
                    <a:pt x="62" y="21"/>
                  </a:lnTo>
                  <a:lnTo>
                    <a:pt x="66" y="16"/>
                  </a:lnTo>
                  <a:lnTo>
                    <a:pt x="65" y="16"/>
                  </a:lnTo>
                  <a:lnTo>
                    <a:pt x="66" y="16"/>
                  </a:lnTo>
                  <a:lnTo>
                    <a:pt x="65" y="16"/>
                  </a:lnTo>
                  <a:lnTo>
                    <a:pt x="66" y="16"/>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69" name="Freeform 97"/>
            <p:cNvSpPr>
              <a:spLocks/>
            </p:cNvSpPr>
            <p:nvPr/>
          </p:nvSpPr>
          <p:spPr bwMode="auto">
            <a:xfrm>
              <a:off x="2392" y="458"/>
              <a:ext cx="37" cy="30"/>
            </a:xfrm>
            <a:custGeom>
              <a:avLst/>
              <a:gdLst/>
              <a:ahLst/>
              <a:cxnLst>
                <a:cxn ang="0">
                  <a:pos x="30" y="2"/>
                </a:cxn>
                <a:cxn ang="0">
                  <a:pos x="33" y="5"/>
                </a:cxn>
                <a:cxn ang="0">
                  <a:pos x="35" y="6"/>
                </a:cxn>
                <a:cxn ang="0">
                  <a:pos x="36" y="7"/>
                </a:cxn>
                <a:cxn ang="0">
                  <a:pos x="37" y="10"/>
                </a:cxn>
                <a:cxn ang="0">
                  <a:pos x="37" y="11"/>
                </a:cxn>
                <a:cxn ang="0">
                  <a:pos x="37" y="14"/>
                </a:cxn>
                <a:cxn ang="0">
                  <a:pos x="36" y="19"/>
                </a:cxn>
                <a:cxn ang="0">
                  <a:pos x="35" y="22"/>
                </a:cxn>
                <a:cxn ang="0">
                  <a:pos x="33" y="24"/>
                </a:cxn>
                <a:cxn ang="0">
                  <a:pos x="31" y="26"/>
                </a:cxn>
                <a:cxn ang="0">
                  <a:pos x="30" y="27"/>
                </a:cxn>
                <a:cxn ang="0">
                  <a:pos x="25" y="29"/>
                </a:cxn>
                <a:cxn ang="0">
                  <a:pos x="18" y="30"/>
                </a:cxn>
                <a:cxn ang="0">
                  <a:pos x="13" y="30"/>
                </a:cxn>
                <a:cxn ang="0">
                  <a:pos x="8" y="29"/>
                </a:cxn>
                <a:cxn ang="0">
                  <a:pos x="4" y="26"/>
                </a:cxn>
                <a:cxn ang="0">
                  <a:pos x="4" y="26"/>
                </a:cxn>
                <a:cxn ang="0">
                  <a:pos x="3" y="25"/>
                </a:cxn>
                <a:cxn ang="0">
                  <a:pos x="2" y="24"/>
                </a:cxn>
                <a:cxn ang="0">
                  <a:pos x="2" y="22"/>
                </a:cxn>
                <a:cxn ang="0">
                  <a:pos x="0" y="19"/>
                </a:cxn>
                <a:cxn ang="0">
                  <a:pos x="2" y="15"/>
                </a:cxn>
                <a:cxn ang="0">
                  <a:pos x="3" y="11"/>
                </a:cxn>
                <a:cxn ang="0">
                  <a:pos x="4" y="7"/>
                </a:cxn>
                <a:cxn ang="0">
                  <a:pos x="5" y="5"/>
                </a:cxn>
                <a:cxn ang="0">
                  <a:pos x="8" y="2"/>
                </a:cxn>
                <a:cxn ang="0">
                  <a:pos x="9" y="1"/>
                </a:cxn>
                <a:cxn ang="0">
                  <a:pos x="11" y="1"/>
                </a:cxn>
                <a:cxn ang="0">
                  <a:pos x="13" y="0"/>
                </a:cxn>
                <a:cxn ang="0">
                  <a:pos x="18" y="1"/>
                </a:cxn>
                <a:cxn ang="0">
                  <a:pos x="23" y="1"/>
                </a:cxn>
                <a:cxn ang="0">
                  <a:pos x="28" y="1"/>
                </a:cxn>
                <a:cxn ang="0">
                  <a:pos x="31" y="1"/>
                </a:cxn>
                <a:cxn ang="0">
                  <a:pos x="30" y="2"/>
                </a:cxn>
                <a:cxn ang="0">
                  <a:pos x="30" y="2"/>
                </a:cxn>
                <a:cxn ang="0">
                  <a:pos x="28" y="2"/>
                </a:cxn>
                <a:cxn ang="0">
                  <a:pos x="30" y="2"/>
                </a:cxn>
                <a:cxn ang="0">
                  <a:pos x="28" y="2"/>
                </a:cxn>
                <a:cxn ang="0">
                  <a:pos x="30" y="2"/>
                </a:cxn>
                <a:cxn ang="0">
                  <a:pos x="30" y="2"/>
                </a:cxn>
              </a:cxnLst>
              <a:rect l="0" t="0" r="r" b="b"/>
              <a:pathLst>
                <a:path w="37" h="30">
                  <a:moveTo>
                    <a:pt x="30" y="2"/>
                  </a:moveTo>
                  <a:lnTo>
                    <a:pt x="33" y="5"/>
                  </a:lnTo>
                  <a:lnTo>
                    <a:pt x="35" y="6"/>
                  </a:lnTo>
                  <a:lnTo>
                    <a:pt x="36" y="7"/>
                  </a:lnTo>
                  <a:lnTo>
                    <a:pt x="37" y="10"/>
                  </a:lnTo>
                  <a:lnTo>
                    <a:pt x="37" y="11"/>
                  </a:lnTo>
                  <a:lnTo>
                    <a:pt x="37" y="14"/>
                  </a:lnTo>
                  <a:lnTo>
                    <a:pt x="36" y="19"/>
                  </a:lnTo>
                  <a:lnTo>
                    <a:pt x="35" y="22"/>
                  </a:lnTo>
                  <a:lnTo>
                    <a:pt x="33" y="24"/>
                  </a:lnTo>
                  <a:lnTo>
                    <a:pt x="31" y="26"/>
                  </a:lnTo>
                  <a:lnTo>
                    <a:pt x="30" y="27"/>
                  </a:lnTo>
                  <a:lnTo>
                    <a:pt x="25" y="29"/>
                  </a:lnTo>
                  <a:lnTo>
                    <a:pt x="18" y="30"/>
                  </a:lnTo>
                  <a:lnTo>
                    <a:pt x="13" y="30"/>
                  </a:lnTo>
                  <a:lnTo>
                    <a:pt x="8" y="29"/>
                  </a:lnTo>
                  <a:lnTo>
                    <a:pt x="4" y="26"/>
                  </a:lnTo>
                  <a:lnTo>
                    <a:pt x="4" y="26"/>
                  </a:lnTo>
                  <a:lnTo>
                    <a:pt x="3" y="25"/>
                  </a:lnTo>
                  <a:lnTo>
                    <a:pt x="2" y="24"/>
                  </a:lnTo>
                  <a:lnTo>
                    <a:pt x="2" y="22"/>
                  </a:lnTo>
                  <a:lnTo>
                    <a:pt x="0" y="19"/>
                  </a:lnTo>
                  <a:lnTo>
                    <a:pt x="2" y="15"/>
                  </a:lnTo>
                  <a:lnTo>
                    <a:pt x="3" y="11"/>
                  </a:lnTo>
                  <a:lnTo>
                    <a:pt x="4" y="7"/>
                  </a:lnTo>
                  <a:lnTo>
                    <a:pt x="5" y="5"/>
                  </a:lnTo>
                  <a:lnTo>
                    <a:pt x="8" y="2"/>
                  </a:lnTo>
                  <a:lnTo>
                    <a:pt x="9" y="1"/>
                  </a:lnTo>
                  <a:lnTo>
                    <a:pt x="11" y="1"/>
                  </a:lnTo>
                  <a:lnTo>
                    <a:pt x="13" y="0"/>
                  </a:lnTo>
                  <a:lnTo>
                    <a:pt x="18" y="1"/>
                  </a:lnTo>
                  <a:lnTo>
                    <a:pt x="23" y="1"/>
                  </a:lnTo>
                  <a:lnTo>
                    <a:pt x="28" y="1"/>
                  </a:lnTo>
                  <a:lnTo>
                    <a:pt x="31" y="1"/>
                  </a:lnTo>
                  <a:lnTo>
                    <a:pt x="30" y="2"/>
                  </a:lnTo>
                  <a:lnTo>
                    <a:pt x="30" y="2"/>
                  </a:lnTo>
                  <a:lnTo>
                    <a:pt x="28" y="2"/>
                  </a:lnTo>
                  <a:lnTo>
                    <a:pt x="30" y="2"/>
                  </a:lnTo>
                  <a:lnTo>
                    <a:pt x="28" y="2"/>
                  </a:lnTo>
                  <a:lnTo>
                    <a:pt x="30" y="2"/>
                  </a:lnTo>
                  <a:lnTo>
                    <a:pt x="30" y="2"/>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70" name="Freeform 98"/>
            <p:cNvSpPr>
              <a:spLocks/>
            </p:cNvSpPr>
            <p:nvPr/>
          </p:nvSpPr>
          <p:spPr bwMode="auto">
            <a:xfrm>
              <a:off x="2392" y="458"/>
              <a:ext cx="37" cy="30"/>
            </a:xfrm>
            <a:custGeom>
              <a:avLst/>
              <a:gdLst/>
              <a:ahLst/>
              <a:cxnLst>
                <a:cxn ang="0">
                  <a:pos x="30" y="2"/>
                </a:cxn>
                <a:cxn ang="0">
                  <a:pos x="33" y="5"/>
                </a:cxn>
                <a:cxn ang="0">
                  <a:pos x="35" y="6"/>
                </a:cxn>
                <a:cxn ang="0">
                  <a:pos x="36" y="7"/>
                </a:cxn>
                <a:cxn ang="0">
                  <a:pos x="37" y="10"/>
                </a:cxn>
                <a:cxn ang="0">
                  <a:pos x="37" y="11"/>
                </a:cxn>
                <a:cxn ang="0">
                  <a:pos x="37" y="14"/>
                </a:cxn>
                <a:cxn ang="0">
                  <a:pos x="36" y="19"/>
                </a:cxn>
                <a:cxn ang="0">
                  <a:pos x="35" y="22"/>
                </a:cxn>
                <a:cxn ang="0">
                  <a:pos x="33" y="24"/>
                </a:cxn>
                <a:cxn ang="0">
                  <a:pos x="31" y="26"/>
                </a:cxn>
                <a:cxn ang="0">
                  <a:pos x="30" y="27"/>
                </a:cxn>
                <a:cxn ang="0">
                  <a:pos x="25" y="29"/>
                </a:cxn>
                <a:cxn ang="0">
                  <a:pos x="18" y="30"/>
                </a:cxn>
                <a:cxn ang="0">
                  <a:pos x="13" y="30"/>
                </a:cxn>
                <a:cxn ang="0">
                  <a:pos x="8" y="29"/>
                </a:cxn>
                <a:cxn ang="0">
                  <a:pos x="4" y="26"/>
                </a:cxn>
                <a:cxn ang="0">
                  <a:pos x="4" y="26"/>
                </a:cxn>
                <a:cxn ang="0">
                  <a:pos x="3" y="25"/>
                </a:cxn>
                <a:cxn ang="0">
                  <a:pos x="2" y="24"/>
                </a:cxn>
                <a:cxn ang="0">
                  <a:pos x="2" y="22"/>
                </a:cxn>
                <a:cxn ang="0">
                  <a:pos x="0" y="19"/>
                </a:cxn>
                <a:cxn ang="0">
                  <a:pos x="2" y="15"/>
                </a:cxn>
                <a:cxn ang="0">
                  <a:pos x="3" y="11"/>
                </a:cxn>
                <a:cxn ang="0">
                  <a:pos x="4" y="7"/>
                </a:cxn>
                <a:cxn ang="0">
                  <a:pos x="5" y="5"/>
                </a:cxn>
                <a:cxn ang="0">
                  <a:pos x="8" y="2"/>
                </a:cxn>
                <a:cxn ang="0">
                  <a:pos x="9" y="1"/>
                </a:cxn>
                <a:cxn ang="0">
                  <a:pos x="11" y="1"/>
                </a:cxn>
                <a:cxn ang="0">
                  <a:pos x="13" y="0"/>
                </a:cxn>
                <a:cxn ang="0">
                  <a:pos x="18" y="1"/>
                </a:cxn>
                <a:cxn ang="0">
                  <a:pos x="23" y="1"/>
                </a:cxn>
                <a:cxn ang="0">
                  <a:pos x="28" y="1"/>
                </a:cxn>
                <a:cxn ang="0">
                  <a:pos x="31" y="1"/>
                </a:cxn>
                <a:cxn ang="0">
                  <a:pos x="30" y="2"/>
                </a:cxn>
                <a:cxn ang="0">
                  <a:pos x="30" y="2"/>
                </a:cxn>
                <a:cxn ang="0">
                  <a:pos x="28" y="2"/>
                </a:cxn>
                <a:cxn ang="0">
                  <a:pos x="30" y="2"/>
                </a:cxn>
                <a:cxn ang="0">
                  <a:pos x="28" y="2"/>
                </a:cxn>
                <a:cxn ang="0">
                  <a:pos x="30" y="2"/>
                </a:cxn>
              </a:cxnLst>
              <a:rect l="0" t="0" r="r" b="b"/>
              <a:pathLst>
                <a:path w="37" h="30">
                  <a:moveTo>
                    <a:pt x="30" y="2"/>
                  </a:moveTo>
                  <a:lnTo>
                    <a:pt x="33" y="5"/>
                  </a:lnTo>
                  <a:lnTo>
                    <a:pt x="35" y="6"/>
                  </a:lnTo>
                  <a:lnTo>
                    <a:pt x="36" y="7"/>
                  </a:lnTo>
                  <a:lnTo>
                    <a:pt x="37" y="10"/>
                  </a:lnTo>
                  <a:lnTo>
                    <a:pt x="37" y="11"/>
                  </a:lnTo>
                  <a:lnTo>
                    <a:pt x="37" y="14"/>
                  </a:lnTo>
                  <a:lnTo>
                    <a:pt x="36" y="19"/>
                  </a:lnTo>
                  <a:lnTo>
                    <a:pt x="35" y="22"/>
                  </a:lnTo>
                  <a:lnTo>
                    <a:pt x="33" y="24"/>
                  </a:lnTo>
                  <a:lnTo>
                    <a:pt x="31" y="26"/>
                  </a:lnTo>
                  <a:lnTo>
                    <a:pt x="30" y="27"/>
                  </a:lnTo>
                  <a:lnTo>
                    <a:pt x="25" y="29"/>
                  </a:lnTo>
                  <a:lnTo>
                    <a:pt x="18" y="30"/>
                  </a:lnTo>
                  <a:lnTo>
                    <a:pt x="13" y="30"/>
                  </a:lnTo>
                  <a:lnTo>
                    <a:pt x="8" y="29"/>
                  </a:lnTo>
                  <a:lnTo>
                    <a:pt x="4" y="26"/>
                  </a:lnTo>
                  <a:lnTo>
                    <a:pt x="4" y="26"/>
                  </a:lnTo>
                  <a:lnTo>
                    <a:pt x="3" y="25"/>
                  </a:lnTo>
                  <a:lnTo>
                    <a:pt x="2" y="24"/>
                  </a:lnTo>
                  <a:lnTo>
                    <a:pt x="2" y="22"/>
                  </a:lnTo>
                  <a:lnTo>
                    <a:pt x="0" y="19"/>
                  </a:lnTo>
                  <a:lnTo>
                    <a:pt x="2" y="15"/>
                  </a:lnTo>
                  <a:lnTo>
                    <a:pt x="3" y="11"/>
                  </a:lnTo>
                  <a:lnTo>
                    <a:pt x="4" y="7"/>
                  </a:lnTo>
                  <a:lnTo>
                    <a:pt x="5" y="5"/>
                  </a:lnTo>
                  <a:lnTo>
                    <a:pt x="8" y="2"/>
                  </a:lnTo>
                  <a:lnTo>
                    <a:pt x="9" y="1"/>
                  </a:lnTo>
                  <a:lnTo>
                    <a:pt x="11" y="1"/>
                  </a:lnTo>
                  <a:lnTo>
                    <a:pt x="13" y="0"/>
                  </a:lnTo>
                  <a:lnTo>
                    <a:pt x="18" y="1"/>
                  </a:lnTo>
                  <a:lnTo>
                    <a:pt x="23" y="1"/>
                  </a:lnTo>
                  <a:lnTo>
                    <a:pt x="28" y="1"/>
                  </a:lnTo>
                  <a:lnTo>
                    <a:pt x="31" y="1"/>
                  </a:lnTo>
                  <a:lnTo>
                    <a:pt x="30" y="2"/>
                  </a:lnTo>
                  <a:lnTo>
                    <a:pt x="30" y="2"/>
                  </a:lnTo>
                  <a:lnTo>
                    <a:pt x="28" y="2"/>
                  </a:lnTo>
                  <a:lnTo>
                    <a:pt x="30" y="2"/>
                  </a:lnTo>
                  <a:lnTo>
                    <a:pt x="28" y="2"/>
                  </a:lnTo>
                  <a:lnTo>
                    <a:pt x="30" y="2"/>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71" name="Freeform 99"/>
            <p:cNvSpPr>
              <a:spLocks/>
            </p:cNvSpPr>
            <p:nvPr/>
          </p:nvSpPr>
          <p:spPr bwMode="auto">
            <a:xfrm>
              <a:off x="2375" y="460"/>
              <a:ext cx="72" cy="22"/>
            </a:xfrm>
            <a:custGeom>
              <a:avLst/>
              <a:gdLst/>
              <a:ahLst/>
              <a:cxnLst>
                <a:cxn ang="0">
                  <a:pos x="72" y="18"/>
                </a:cxn>
                <a:cxn ang="0">
                  <a:pos x="70" y="14"/>
                </a:cxn>
                <a:cxn ang="0">
                  <a:pos x="66" y="10"/>
                </a:cxn>
                <a:cxn ang="0">
                  <a:pos x="62" y="6"/>
                </a:cxn>
                <a:cxn ang="0">
                  <a:pos x="58" y="4"/>
                </a:cxn>
                <a:cxn ang="0">
                  <a:pos x="48" y="1"/>
                </a:cxn>
                <a:cxn ang="0">
                  <a:pos x="38" y="0"/>
                </a:cxn>
                <a:cxn ang="0">
                  <a:pos x="28" y="0"/>
                </a:cxn>
                <a:cxn ang="0">
                  <a:pos x="19" y="1"/>
                </a:cxn>
                <a:cxn ang="0">
                  <a:pos x="19" y="1"/>
                </a:cxn>
                <a:cxn ang="0">
                  <a:pos x="16" y="3"/>
                </a:cxn>
                <a:cxn ang="0">
                  <a:pos x="11" y="5"/>
                </a:cxn>
                <a:cxn ang="0">
                  <a:pos x="7" y="8"/>
                </a:cxn>
                <a:cxn ang="0">
                  <a:pos x="5" y="12"/>
                </a:cxn>
                <a:cxn ang="0">
                  <a:pos x="0" y="20"/>
                </a:cxn>
                <a:cxn ang="0">
                  <a:pos x="0" y="22"/>
                </a:cxn>
              </a:cxnLst>
              <a:rect l="0" t="0" r="r" b="b"/>
              <a:pathLst>
                <a:path w="72" h="22">
                  <a:moveTo>
                    <a:pt x="72" y="18"/>
                  </a:moveTo>
                  <a:lnTo>
                    <a:pt x="70" y="14"/>
                  </a:lnTo>
                  <a:lnTo>
                    <a:pt x="66" y="10"/>
                  </a:lnTo>
                  <a:lnTo>
                    <a:pt x="62" y="6"/>
                  </a:lnTo>
                  <a:lnTo>
                    <a:pt x="58" y="4"/>
                  </a:lnTo>
                  <a:lnTo>
                    <a:pt x="48" y="1"/>
                  </a:lnTo>
                  <a:lnTo>
                    <a:pt x="38" y="0"/>
                  </a:lnTo>
                  <a:lnTo>
                    <a:pt x="28" y="0"/>
                  </a:lnTo>
                  <a:lnTo>
                    <a:pt x="19" y="1"/>
                  </a:lnTo>
                  <a:lnTo>
                    <a:pt x="19" y="1"/>
                  </a:lnTo>
                  <a:lnTo>
                    <a:pt x="16" y="3"/>
                  </a:lnTo>
                  <a:lnTo>
                    <a:pt x="11" y="5"/>
                  </a:lnTo>
                  <a:lnTo>
                    <a:pt x="7" y="8"/>
                  </a:lnTo>
                  <a:lnTo>
                    <a:pt x="5" y="12"/>
                  </a:lnTo>
                  <a:lnTo>
                    <a:pt x="0" y="20"/>
                  </a:lnTo>
                  <a:lnTo>
                    <a:pt x="0" y="22"/>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72" name="Freeform 100"/>
            <p:cNvSpPr>
              <a:spLocks/>
            </p:cNvSpPr>
            <p:nvPr/>
          </p:nvSpPr>
          <p:spPr bwMode="auto">
            <a:xfrm>
              <a:off x="2375" y="452"/>
              <a:ext cx="71" cy="18"/>
            </a:xfrm>
            <a:custGeom>
              <a:avLst/>
              <a:gdLst/>
              <a:ahLst/>
              <a:cxnLst>
                <a:cxn ang="0">
                  <a:pos x="71" y="17"/>
                </a:cxn>
                <a:cxn ang="0">
                  <a:pos x="66" y="13"/>
                </a:cxn>
                <a:cxn ang="0">
                  <a:pos x="58" y="8"/>
                </a:cxn>
                <a:cxn ang="0">
                  <a:pos x="49" y="3"/>
                </a:cxn>
                <a:cxn ang="0">
                  <a:pos x="40" y="0"/>
                </a:cxn>
                <a:cxn ang="0">
                  <a:pos x="30" y="0"/>
                </a:cxn>
                <a:cxn ang="0">
                  <a:pos x="20" y="2"/>
                </a:cxn>
                <a:cxn ang="0">
                  <a:pos x="15" y="2"/>
                </a:cxn>
                <a:cxn ang="0">
                  <a:pos x="12" y="3"/>
                </a:cxn>
                <a:cxn ang="0">
                  <a:pos x="10" y="6"/>
                </a:cxn>
                <a:cxn ang="0">
                  <a:pos x="5" y="11"/>
                </a:cxn>
                <a:cxn ang="0">
                  <a:pos x="0" y="17"/>
                </a:cxn>
                <a:cxn ang="0">
                  <a:pos x="0" y="18"/>
                </a:cxn>
              </a:cxnLst>
              <a:rect l="0" t="0" r="r" b="b"/>
              <a:pathLst>
                <a:path w="71" h="18">
                  <a:moveTo>
                    <a:pt x="71" y="17"/>
                  </a:moveTo>
                  <a:lnTo>
                    <a:pt x="66" y="13"/>
                  </a:lnTo>
                  <a:lnTo>
                    <a:pt x="58" y="8"/>
                  </a:lnTo>
                  <a:lnTo>
                    <a:pt x="49" y="3"/>
                  </a:lnTo>
                  <a:lnTo>
                    <a:pt x="40" y="0"/>
                  </a:lnTo>
                  <a:lnTo>
                    <a:pt x="30" y="0"/>
                  </a:lnTo>
                  <a:lnTo>
                    <a:pt x="20" y="2"/>
                  </a:lnTo>
                  <a:lnTo>
                    <a:pt x="15" y="2"/>
                  </a:lnTo>
                  <a:lnTo>
                    <a:pt x="12" y="3"/>
                  </a:lnTo>
                  <a:lnTo>
                    <a:pt x="10" y="6"/>
                  </a:lnTo>
                  <a:lnTo>
                    <a:pt x="5" y="11"/>
                  </a:lnTo>
                  <a:lnTo>
                    <a:pt x="0" y="17"/>
                  </a:lnTo>
                  <a:lnTo>
                    <a:pt x="0" y="18"/>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73" name="Freeform 101"/>
            <p:cNvSpPr>
              <a:spLocks/>
            </p:cNvSpPr>
            <p:nvPr/>
          </p:nvSpPr>
          <p:spPr bwMode="auto">
            <a:xfrm>
              <a:off x="2406" y="466"/>
              <a:ext cx="12" cy="12"/>
            </a:xfrm>
            <a:custGeom>
              <a:avLst/>
              <a:gdLst/>
              <a:ahLst/>
              <a:cxnLst>
                <a:cxn ang="0">
                  <a:pos x="5" y="12"/>
                </a:cxn>
                <a:cxn ang="0">
                  <a:pos x="4" y="12"/>
                </a:cxn>
                <a:cxn ang="0">
                  <a:pos x="3" y="12"/>
                </a:cxn>
                <a:cxn ang="0">
                  <a:pos x="0" y="11"/>
                </a:cxn>
                <a:cxn ang="0">
                  <a:pos x="0" y="7"/>
                </a:cxn>
                <a:cxn ang="0">
                  <a:pos x="0" y="6"/>
                </a:cxn>
                <a:cxn ang="0">
                  <a:pos x="2" y="3"/>
                </a:cxn>
                <a:cxn ang="0">
                  <a:pos x="3" y="2"/>
                </a:cxn>
                <a:cxn ang="0">
                  <a:pos x="5" y="0"/>
                </a:cxn>
                <a:cxn ang="0">
                  <a:pos x="8" y="2"/>
                </a:cxn>
                <a:cxn ang="0">
                  <a:pos x="9" y="4"/>
                </a:cxn>
                <a:cxn ang="0">
                  <a:pos x="11" y="6"/>
                </a:cxn>
                <a:cxn ang="0">
                  <a:pos x="11" y="7"/>
                </a:cxn>
                <a:cxn ang="0">
                  <a:pos x="12" y="7"/>
                </a:cxn>
                <a:cxn ang="0">
                  <a:pos x="11" y="9"/>
                </a:cxn>
                <a:cxn ang="0">
                  <a:pos x="9" y="11"/>
                </a:cxn>
                <a:cxn ang="0">
                  <a:pos x="8" y="12"/>
                </a:cxn>
                <a:cxn ang="0">
                  <a:pos x="7" y="12"/>
                </a:cxn>
                <a:cxn ang="0">
                  <a:pos x="5" y="12"/>
                </a:cxn>
                <a:cxn ang="0">
                  <a:pos x="5" y="12"/>
                </a:cxn>
                <a:cxn ang="0">
                  <a:pos x="4" y="12"/>
                </a:cxn>
                <a:cxn ang="0">
                  <a:pos x="5" y="12"/>
                </a:cxn>
                <a:cxn ang="0">
                  <a:pos x="4" y="12"/>
                </a:cxn>
                <a:cxn ang="0">
                  <a:pos x="5" y="12"/>
                </a:cxn>
                <a:cxn ang="0">
                  <a:pos x="5" y="12"/>
                </a:cxn>
              </a:cxnLst>
              <a:rect l="0" t="0" r="r" b="b"/>
              <a:pathLst>
                <a:path w="12" h="12">
                  <a:moveTo>
                    <a:pt x="5" y="12"/>
                  </a:moveTo>
                  <a:lnTo>
                    <a:pt x="4" y="12"/>
                  </a:lnTo>
                  <a:lnTo>
                    <a:pt x="3" y="12"/>
                  </a:lnTo>
                  <a:lnTo>
                    <a:pt x="0" y="11"/>
                  </a:lnTo>
                  <a:lnTo>
                    <a:pt x="0" y="7"/>
                  </a:lnTo>
                  <a:lnTo>
                    <a:pt x="0" y="6"/>
                  </a:lnTo>
                  <a:lnTo>
                    <a:pt x="2" y="3"/>
                  </a:lnTo>
                  <a:lnTo>
                    <a:pt x="3" y="2"/>
                  </a:lnTo>
                  <a:lnTo>
                    <a:pt x="5" y="0"/>
                  </a:lnTo>
                  <a:lnTo>
                    <a:pt x="8" y="2"/>
                  </a:lnTo>
                  <a:lnTo>
                    <a:pt x="9" y="4"/>
                  </a:lnTo>
                  <a:lnTo>
                    <a:pt x="11" y="6"/>
                  </a:lnTo>
                  <a:lnTo>
                    <a:pt x="11" y="7"/>
                  </a:lnTo>
                  <a:lnTo>
                    <a:pt x="12" y="7"/>
                  </a:lnTo>
                  <a:lnTo>
                    <a:pt x="11" y="9"/>
                  </a:lnTo>
                  <a:lnTo>
                    <a:pt x="9" y="11"/>
                  </a:lnTo>
                  <a:lnTo>
                    <a:pt x="8" y="12"/>
                  </a:lnTo>
                  <a:lnTo>
                    <a:pt x="7" y="12"/>
                  </a:lnTo>
                  <a:lnTo>
                    <a:pt x="5" y="12"/>
                  </a:lnTo>
                  <a:lnTo>
                    <a:pt x="5" y="12"/>
                  </a:lnTo>
                  <a:lnTo>
                    <a:pt x="4" y="12"/>
                  </a:lnTo>
                  <a:lnTo>
                    <a:pt x="5" y="12"/>
                  </a:lnTo>
                  <a:lnTo>
                    <a:pt x="4" y="12"/>
                  </a:lnTo>
                  <a:lnTo>
                    <a:pt x="5" y="12"/>
                  </a:lnTo>
                  <a:lnTo>
                    <a:pt x="5" y="12"/>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74" name="Freeform 102"/>
            <p:cNvSpPr>
              <a:spLocks/>
            </p:cNvSpPr>
            <p:nvPr/>
          </p:nvSpPr>
          <p:spPr bwMode="auto">
            <a:xfrm>
              <a:off x="2406" y="466"/>
              <a:ext cx="12" cy="12"/>
            </a:xfrm>
            <a:custGeom>
              <a:avLst/>
              <a:gdLst/>
              <a:ahLst/>
              <a:cxnLst>
                <a:cxn ang="0">
                  <a:pos x="5" y="12"/>
                </a:cxn>
                <a:cxn ang="0">
                  <a:pos x="4" y="12"/>
                </a:cxn>
                <a:cxn ang="0">
                  <a:pos x="3" y="12"/>
                </a:cxn>
                <a:cxn ang="0">
                  <a:pos x="0" y="11"/>
                </a:cxn>
                <a:cxn ang="0">
                  <a:pos x="0" y="7"/>
                </a:cxn>
                <a:cxn ang="0">
                  <a:pos x="0" y="6"/>
                </a:cxn>
                <a:cxn ang="0">
                  <a:pos x="2" y="3"/>
                </a:cxn>
                <a:cxn ang="0">
                  <a:pos x="3" y="2"/>
                </a:cxn>
                <a:cxn ang="0">
                  <a:pos x="5" y="0"/>
                </a:cxn>
                <a:cxn ang="0">
                  <a:pos x="8" y="2"/>
                </a:cxn>
                <a:cxn ang="0">
                  <a:pos x="9" y="4"/>
                </a:cxn>
                <a:cxn ang="0">
                  <a:pos x="11" y="6"/>
                </a:cxn>
                <a:cxn ang="0">
                  <a:pos x="11" y="7"/>
                </a:cxn>
                <a:cxn ang="0">
                  <a:pos x="12" y="7"/>
                </a:cxn>
                <a:cxn ang="0">
                  <a:pos x="11" y="9"/>
                </a:cxn>
                <a:cxn ang="0">
                  <a:pos x="9" y="11"/>
                </a:cxn>
                <a:cxn ang="0">
                  <a:pos x="8" y="12"/>
                </a:cxn>
                <a:cxn ang="0">
                  <a:pos x="7" y="12"/>
                </a:cxn>
                <a:cxn ang="0">
                  <a:pos x="5" y="12"/>
                </a:cxn>
                <a:cxn ang="0">
                  <a:pos x="5" y="12"/>
                </a:cxn>
                <a:cxn ang="0">
                  <a:pos x="4" y="12"/>
                </a:cxn>
                <a:cxn ang="0">
                  <a:pos x="5" y="12"/>
                </a:cxn>
                <a:cxn ang="0">
                  <a:pos x="4" y="12"/>
                </a:cxn>
                <a:cxn ang="0">
                  <a:pos x="5" y="12"/>
                </a:cxn>
              </a:cxnLst>
              <a:rect l="0" t="0" r="r" b="b"/>
              <a:pathLst>
                <a:path w="12" h="12">
                  <a:moveTo>
                    <a:pt x="5" y="12"/>
                  </a:moveTo>
                  <a:lnTo>
                    <a:pt x="4" y="12"/>
                  </a:lnTo>
                  <a:lnTo>
                    <a:pt x="3" y="12"/>
                  </a:lnTo>
                  <a:lnTo>
                    <a:pt x="0" y="11"/>
                  </a:lnTo>
                  <a:lnTo>
                    <a:pt x="0" y="7"/>
                  </a:lnTo>
                  <a:lnTo>
                    <a:pt x="0" y="6"/>
                  </a:lnTo>
                  <a:lnTo>
                    <a:pt x="2" y="3"/>
                  </a:lnTo>
                  <a:lnTo>
                    <a:pt x="3" y="2"/>
                  </a:lnTo>
                  <a:lnTo>
                    <a:pt x="5" y="0"/>
                  </a:lnTo>
                  <a:lnTo>
                    <a:pt x="8" y="2"/>
                  </a:lnTo>
                  <a:lnTo>
                    <a:pt x="9" y="4"/>
                  </a:lnTo>
                  <a:lnTo>
                    <a:pt x="11" y="6"/>
                  </a:lnTo>
                  <a:lnTo>
                    <a:pt x="11" y="7"/>
                  </a:lnTo>
                  <a:lnTo>
                    <a:pt x="12" y="7"/>
                  </a:lnTo>
                  <a:lnTo>
                    <a:pt x="11" y="9"/>
                  </a:lnTo>
                  <a:lnTo>
                    <a:pt x="9" y="11"/>
                  </a:lnTo>
                  <a:lnTo>
                    <a:pt x="8" y="12"/>
                  </a:lnTo>
                  <a:lnTo>
                    <a:pt x="7" y="12"/>
                  </a:lnTo>
                  <a:lnTo>
                    <a:pt x="5" y="12"/>
                  </a:lnTo>
                  <a:lnTo>
                    <a:pt x="5" y="12"/>
                  </a:lnTo>
                  <a:lnTo>
                    <a:pt x="4" y="12"/>
                  </a:lnTo>
                  <a:lnTo>
                    <a:pt x="5" y="12"/>
                  </a:lnTo>
                  <a:lnTo>
                    <a:pt x="4" y="12"/>
                  </a:lnTo>
                  <a:lnTo>
                    <a:pt x="5" y="12"/>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75" name="Freeform 103"/>
            <p:cNvSpPr>
              <a:spLocks/>
            </p:cNvSpPr>
            <p:nvPr/>
          </p:nvSpPr>
          <p:spPr bwMode="auto">
            <a:xfrm>
              <a:off x="2413" y="464"/>
              <a:ext cx="7" cy="8"/>
            </a:xfrm>
            <a:custGeom>
              <a:avLst/>
              <a:gdLst/>
              <a:ahLst/>
              <a:cxnLst>
                <a:cxn ang="0">
                  <a:pos x="2" y="0"/>
                </a:cxn>
                <a:cxn ang="0">
                  <a:pos x="1" y="1"/>
                </a:cxn>
                <a:cxn ang="0">
                  <a:pos x="0" y="4"/>
                </a:cxn>
                <a:cxn ang="0">
                  <a:pos x="0" y="5"/>
                </a:cxn>
                <a:cxn ang="0">
                  <a:pos x="0" y="6"/>
                </a:cxn>
                <a:cxn ang="0">
                  <a:pos x="1" y="8"/>
                </a:cxn>
                <a:cxn ang="0">
                  <a:pos x="2" y="8"/>
                </a:cxn>
                <a:cxn ang="0">
                  <a:pos x="4" y="8"/>
                </a:cxn>
                <a:cxn ang="0">
                  <a:pos x="5" y="8"/>
                </a:cxn>
                <a:cxn ang="0">
                  <a:pos x="7" y="6"/>
                </a:cxn>
                <a:cxn ang="0">
                  <a:pos x="7" y="4"/>
                </a:cxn>
                <a:cxn ang="0">
                  <a:pos x="6" y="1"/>
                </a:cxn>
                <a:cxn ang="0">
                  <a:pos x="5" y="0"/>
                </a:cxn>
                <a:cxn ang="0">
                  <a:pos x="2" y="0"/>
                </a:cxn>
                <a:cxn ang="0">
                  <a:pos x="2" y="0"/>
                </a:cxn>
                <a:cxn ang="0">
                  <a:pos x="1" y="0"/>
                </a:cxn>
                <a:cxn ang="0">
                  <a:pos x="2" y="0"/>
                </a:cxn>
                <a:cxn ang="0">
                  <a:pos x="1" y="0"/>
                </a:cxn>
                <a:cxn ang="0">
                  <a:pos x="2" y="0"/>
                </a:cxn>
                <a:cxn ang="0">
                  <a:pos x="2" y="0"/>
                </a:cxn>
              </a:cxnLst>
              <a:rect l="0" t="0" r="r" b="b"/>
              <a:pathLst>
                <a:path w="7" h="8">
                  <a:moveTo>
                    <a:pt x="2" y="0"/>
                  </a:moveTo>
                  <a:lnTo>
                    <a:pt x="1" y="1"/>
                  </a:lnTo>
                  <a:lnTo>
                    <a:pt x="0" y="4"/>
                  </a:lnTo>
                  <a:lnTo>
                    <a:pt x="0" y="5"/>
                  </a:lnTo>
                  <a:lnTo>
                    <a:pt x="0" y="6"/>
                  </a:lnTo>
                  <a:lnTo>
                    <a:pt x="1" y="8"/>
                  </a:lnTo>
                  <a:lnTo>
                    <a:pt x="2" y="8"/>
                  </a:lnTo>
                  <a:lnTo>
                    <a:pt x="4" y="8"/>
                  </a:lnTo>
                  <a:lnTo>
                    <a:pt x="5" y="8"/>
                  </a:lnTo>
                  <a:lnTo>
                    <a:pt x="7" y="6"/>
                  </a:lnTo>
                  <a:lnTo>
                    <a:pt x="7" y="4"/>
                  </a:lnTo>
                  <a:lnTo>
                    <a:pt x="6" y="1"/>
                  </a:lnTo>
                  <a:lnTo>
                    <a:pt x="5" y="0"/>
                  </a:lnTo>
                  <a:lnTo>
                    <a:pt x="2" y="0"/>
                  </a:lnTo>
                  <a:lnTo>
                    <a:pt x="2" y="0"/>
                  </a:lnTo>
                  <a:lnTo>
                    <a:pt x="1" y="0"/>
                  </a:lnTo>
                  <a:lnTo>
                    <a:pt x="2" y="0"/>
                  </a:lnTo>
                  <a:lnTo>
                    <a:pt x="1" y="0"/>
                  </a:lnTo>
                  <a:lnTo>
                    <a:pt x="2" y="0"/>
                  </a:lnTo>
                  <a:lnTo>
                    <a:pt x="2" y="0"/>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76" name="Freeform 104"/>
            <p:cNvSpPr>
              <a:spLocks/>
            </p:cNvSpPr>
            <p:nvPr/>
          </p:nvSpPr>
          <p:spPr bwMode="auto">
            <a:xfrm>
              <a:off x="2413" y="464"/>
              <a:ext cx="7" cy="8"/>
            </a:xfrm>
            <a:custGeom>
              <a:avLst/>
              <a:gdLst/>
              <a:ahLst/>
              <a:cxnLst>
                <a:cxn ang="0">
                  <a:pos x="2" y="0"/>
                </a:cxn>
                <a:cxn ang="0">
                  <a:pos x="1" y="1"/>
                </a:cxn>
                <a:cxn ang="0">
                  <a:pos x="0" y="4"/>
                </a:cxn>
                <a:cxn ang="0">
                  <a:pos x="0" y="5"/>
                </a:cxn>
                <a:cxn ang="0">
                  <a:pos x="0" y="6"/>
                </a:cxn>
                <a:cxn ang="0">
                  <a:pos x="1" y="8"/>
                </a:cxn>
                <a:cxn ang="0">
                  <a:pos x="2" y="8"/>
                </a:cxn>
                <a:cxn ang="0">
                  <a:pos x="4" y="8"/>
                </a:cxn>
                <a:cxn ang="0">
                  <a:pos x="5" y="8"/>
                </a:cxn>
                <a:cxn ang="0">
                  <a:pos x="7" y="6"/>
                </a:cxn>
                <a:cxn ang="0">
                  <a:pos x="7" y="4"/>
                </a:cxn>
                <a:cxn ang="0">
                  <a:pos x="6" y="1"/>
                </a:cxn>
                <a:cxn ang="0">
                  <a:pos x="5" y="0"/>
                </a:cxn>
                <a:cxn ang="0">
                  <a:pos x="2" y="0"/>
                </a:cxn>
                <a:cxn ang="0">
                  <a:pos x="2" y="0"/>
                </a:cxn>
                <a:cxn ang="0">
                  <a:pos x="1" y="0"/>
                </a:cxn>
                <a:cxn ang="0">
                  <a:pos x="2" y="0"/>
                </a:cxn>
                <a:cxn ang="0">
                  <a:pos x="1" y="0"/>
                </a:cxn>
                <a:cxn ang="0">
                  <a:pos x="2" y="0"/>
                </a:cxn>
              </a:cxnLst>
              <a:rect l="0" t="0" r="r" b="b"/>
              <a:pathLst>
                <a:path w="7" h="8">
                  <a:moveTo>
                    <a:pt x="2" y="0"/>
                  </a:moveTo>
                  <a:lnTo>
                    <a:pt x="1" y="1"/>
                  </a:lnTo>
                  <a:lnTo>
                    <a:pt x="0" y="4"/>
                  </a:lnTo>
                  <a:lnTo>
                    <a:pt x="0" y="5"/>
                  </a:lnTo>
                  <a:lnTo>
                    <a:pt x="0" y="6"/>
                  </a:lnTo>
                  <a:lnTo>
                    <a:pt x="1" y="8"/>
                  </a:lnTo>
                  <a:lnTo>
                    <a:pt x="2" y="8"/>
                  </a:lnTo>
                  <a:lnTo>
                    <a:pt x="4" y="8"/>
                  </a:lnTo>
                  <a:lnTo>
                    <a:pt x="5" y="8"/>
                  </a:lnTo>
                  <a:lnTo>
                    <a:pt x="7" y="6"/>
                  </a:lnTo>
                  <a:lnTo>
                    <a:pt x="7" y="4"/>
                  </a:lnTo>
                  <a:lnTo>
                    <a:pt x="6" y="1"/>
                  </a:lnTo>
                  <a:lnTo>
                    <a:pt x="5" y="0"/>
                  </a:lnTo>
                  <a:lnTo>
                    <a:pt x="2" y="0"/>
                  </a:lnTo>
                  <a:lnTo>
                    <a:pt x="2" y="0"/>
                  </a:lnTo>
                  <a:lnTo>
                    <a:pt x="1" y="0"/>
                  </a:lnTo>
                  <a:lnTo>
                    <a:pt x="2" y="0"/>
                  </a:lnTo>
                  <a:lnTo>
                    <a:pt x="1" y="0"/>
                  </a:lnTo>
                  <a:lnTo>
                    <a:pt x="2" y="0"/>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77" name="Freeform 105"/>
            <p:cNvSpPr>
              <a:spLocks/>
            </p:cNvSpPr>
            <p:nvPr/>
          </p:nvSpPr>
          <p:spPr bwMode="auto">
            <a:xfrm>
              <a:off x="2378" y="478"/>
              <a:ext cx="67" cy="11"/>
            </a:xfrm>
            <a:custGeom>
              <a:avLst/>
              <a:gdLst/>
              <a:ahLst/>
              <a:cxnLst>
                <a:cxn ang="0">
                  <a:pos x="67" y="0"/>
                </a:cxn>
                <a:cxn ang="0">
                  <a:pos x="60" y="2"/>
                </a:cxn>
                <a:cxn ang="0">
                  <a:pos x="50" y="7"/>
                </a:cxn>
                <a:cxn ang="0">
                  <a:pos x="27" y="11"/>
                </a:cxn>
                <a:cxn ang="0">
                  <a:pos x="5" y="7"/>
                </a:cxn>
                <a:cxn ang="0">
                  <a:pos x="0" y="5"/>
                </a:cxn>
              </a:cxnLst>
              <a:rect l="0" t="0" r="r" b="b"/>
              <a:pathLst>
                <a:path w="67" h="11">
                  <a:moveTo>
                    <a:pt x="67" y="0"/>
                  </a:moveTo>
                  <a:lnTo>
                    <a:pt x="60" y="2"/>
                  </a:lnTo>
                  <a:lnTo>
                    <a:pt x="50" y="7"/>
                  </a:lnTo>
                  <a:lnTo>
                    <a:pt x="27" y="11"/>
                  </a:lnTo>
                  <a:lnTo>
                    <a:pt x="5" y="7"/>
                  </a:lnTo>
                  <a:lnTo>
                    <a:pt x="0" y="5"/>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78" name="Freeform 106"/>
            <p:cNvSpPr>
              <a:spLocks/>
            </p:cNvSpPr>
            <p:nvPr/>
          </p:nvSpPr>
          <p:spPr bwMode="auto">
            <a:xfrm>
              <a:off x="2223" y="455"/>
              <a:ext cx="66" cy="32"/>
            </a:xfrm>
            <a:custGeom>
              <a:avLst/>
              <a:gdLst/>
              <a:ahLst/>
              <a:cxnLst>
                <a:cxn ang="0">
                  <a:pos x="1" y="18"/>
                </a:cxn>
                <a:cxn ang="0">
                  <a:pos x="4" y="11"/>
                </a:cxn>
                <a:cxn ang="0">
                  <a:pos x="10" y="6"/>
                </a:cxn>
                <a:cxn ang="0">
                  <a:pos x="17" y="4"/>
                </a:cxn>
                <a:cxn ang="0">
                  <a:pos x="24" y="1"/>
                </a:cxn>
                <a:cxn ang="0">
                  <a:pos x="33" y="0"/>
                </a:cxn>
                <a:cxn ang="0">
                  <a:pos x="50" y="3"/>
                </a:cxn>
                <a:cxn ang="0">
                  <a:pos x="61" y="9"/>
                </a:cxn>
                <a:cxn ang="0">
                  <a:pos x="65" y="13"/>
                </a:cxn>
                <a:cxn ang="0">
                  <a:pos x="66" y="15"/>
                </a:cxn>
                <a:cxn ang="0">
                  <a:pos x="66" y="18"/>
                </a:cxn>
                <a:cxn ang="0">
                  <a:pos x="66" y="20"/>
                </a:cxn>
                <a:cxn ang="0">
                  <a:pos x="65" y="23"/>
                </a:cxn>
                <a:cxn ang="0">
                  <a:pos x="65" y="23"/>
                </a:cxn>
                <a:cxn ang="0">
                  <a:pos x="61" y="27"/>
                </a:cxn>
                <a:cxn ang="0">
                  <a:pos x="56" y="29"/>
                </a:cxn>
                <a:cxn ang="0">
                  <a:pos x="50" y="30"/>
                </a:cxn>
                <a:cxn ang="0">
                  <a:pos x="43" y="32"/>
                </a:cxn>
                <a:cxn ang="0">
                  <a:pos x="28" y="30"/>
                </a:cxn>
                <a:cxn ang="0">
                  <a:pos x="14" y="27"/>
                </a:cxn>
                <a:cxn ang="0">
                  <a:pos x="4" y="23"/>
                </a:cxn>
                <a:cxn ang="0">
                  <a:pos x="1" y="20"/>
                </a:cxn>
                <a:cxn ang="0">
                  <a:pos x="0" y="18"/>
                </a:cxn>
                <a:cxn ang="0">
                  <a:pos x="1" y="18"/>
                </a:cxn>
                <a:cxn ang="0">
                  <a:pos x="0" y="18"/>
                </a:cxn>
                <a:cxn ang="0">
                  <a:pos x="1" y="18"/>
                </a:cxn>
                <a:cxn ang="0">
                  <a:pos x="0" y="18"/>
                </a:cxn>
                <a:cxn ang="0">
                  <a:pos x="1" y="18"/>
                </a:cxn>
                <a:cxn ang="0">
                  <a:pos x="1" y="18"/>
                </a:cxn>
              </a:cxnLst>
              <a:rect l="0" t="0" r="r" b="b"/>
              <a:pathLst>
                <a:path w="66" h="32">
                  <a:moveTo>
                    <a:pt x="1" y="18"/>
                  </a:moveTo>
                  <a:lnTo>
                    <a:pt x="4" y="11"/>
                  </a:lnTo>
                  <a:lnTo>
                    <a:pt x="10" y="6"/>
                  </a:lnTo>
                  <a:lnTo>
                    <a:pt x="17" y="4"/>
                  </a:lnTo>
                  <a:lnTo>
                    <a:pt x="24" y="1"/>
                  </a:lnTo>
                  <a:lnTo>
                    <a:pt x="33" y="0"/>
                  </a:lnTo>
                  <a:lnTo>
                    <a:pt x="50" y="3"/>
                  </a:lnTo>
                  <a:lnTo>
                    <a:pt x="61" y="9"/>
                  </a:lnTo>
                  <a:lnTo>
                    <a:pt x="65" y="13"/>
                  </a:lnTo>
                  <a:lnTo>
                    <a:pt x="66" y="15"/>
                  </a:lnTo>
                  <a:lnTo>
                    <a:pt x="66" y="18"/>
                  </a:lnTo>
                  <a:lnTo>
                    <a:pt x="66" y="20"/>
                  </a:lnTo>
                  <a:lnTo>
                    <a:pt x="65" y="23"/>
                  </a:lnTo>
                  <a:lnTo>
                    <a:pt x="65" y="23"/>
                  </a:lnTo>
                  <a:lnTo>
                    <a:pt x="61" y="27"/>
                  </a:lnTo>
                  <a:lnTo>
                    <a:pt x="56" y="29"/>
                  </a:lnTo>
                  <a:lnTo>
                    <a:pt x="50" y="30"/>
                  </a:lnTo>
                  <a:lnTo>
                    <a:pt x="43" y="32"/>
                  </a:lnTo>
                  <a:lnTo>
                    <a:pt x="28" y="30"/>
                  </a:lnTo>
                  <a:lnTo>
                    <a:pt x="14" y="27"/>
                  </a:lnTo>
                  <a:lnTo>
                    <a:pt x="4" y="23"/>
                  </a:lnTo>
                  <a:lnTo>
                    <a:pt x="1" y="20"/>
                  </a:lnTo>
                  <a:lnTo>
                    <a:pt x="0" y="18"/>
                  </a:lnTo>
                  <a:lnTo>
                    <a:pt x="1" y="18"/>
                  </a:lnTo>
                  <a:lnTo>
                    <a:pt x="0" y="18"/>
                  </a:lnTo>
                  <a:lnTo>
                    <a:pt x="1" y="18"/>
                  </a:lnTo>
                  <a:lnTo>
                    <a:pt x="0" y="18"/>
                  </a:lnTo>
                  <a:lnTo>
                    <a:pt x="1" y="18"/>
                  </a:lnTo>
                  <a:lnTo>
                    <a:pt x="1" y="18"/>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79" name="Freeform 107"/>
            <p:cNvSpPr>
              <a:spLocks/>
            </p:cNvSpPr>
            <p:nvPr/>
          </p:nvSpPr>
          <p:spPr bwMode="auto">
            <a:xfrm>
              <a:off x="2223" y="455"/>
              <a:ext cx="66" cy="32"/>
            </a:xfrm>
            <a:custGeom>
              <a:avLst/>
              <a:gdLst/>
              <a:ahLst/>
              <a:cxnLst>
                <a:cxn ang="0">
                  <a:pos x="1" y="18"/>
                </a:cxn>
                <a:cxn ang="0">
                  <a:pos x="4" y="11"/>
                </a:cxn>
                <a:cxn ang="0">
                  <a:pos x="10" y="6"/>
                </a:cxn>
                <a:cxn ang="0">
                  <a:pos x="17" y="4"/>
                </a:cxn>
                <a:cxn ang="0">
                  <a:pos x="24" y="1"/>
                </a:cxn>
                <a:cxn ang="0">
                  <a:pos x="33" y="0"/>
                </a:cxn>
                <a:cxn ang="0">
                  <a:pos x="50" y="3"/>
                </a:cxn>
                <a:cxn ang="0">
                  <a:pos x="61" y="9"/>
                </a:cxn>
                <a:cxn ang="0">
                  <a:pos x="65" y="13"/>
                </a:cxn>
                <a:cxn ang="0">
                  <a:pos x="66" y="15"/>
                </a:cxn>
                <a:cxn ang="0">
                  <a:pos x="66" y="18"/>
                </a:cxn>
                <a:cxn ang="0">
                  <a:pos x="66" y="20"/>
                </a:cxn>
                <a:cxn ang="0">
                  <a:pos x="65" y="23"/>
                </a:cxn>
                <a:cxn ang="0">
                  <a:pos x="65" y="23"/>
                </a:cxn>
                <a:cxn ang="0">
                  <a:pos x="61" y="27"/>
                </a:cxn>
                <a:cxn ang="0">
                  <a:pos x="56" y="29"/>
                </a:cxn>
                <a:cxn ang="0">
                  <a:pos x="50" y="30"/>
                </a:cxn>
                <a:cxn ang="0">
                  <a:pos x="43" y="32"/>
                </a:cxn>
                <a:cxn ang="0">
                  <a:pos x="28" y="30"/>
                </a:cxn>
                <a:cxn ang="0">
                  <a:pos x="14" y="27"/>
                </a:cxn>
                <a:cxn ang="0">
                  <a:pos x="4" y="23"/>
                </a:cxn>
                <a:cxn ang="0">
                  <a:pos x="1" y="20"/>
                </a:cxn>
                <a:cxn ang="0">
                  <a:pos x="0" y="18"/>
                </a:cxn>
                <a:cxn ang="0">
                  <a:pos x="1" y="18"/>
                </a:cxn>
                <a:cxn ang="0">
                  <a:pos x="0" y="18"/>
                </a:cxn>
                <a:cxn ang="0">
                  <a:pos x="1" y="18"/>
                </a:cxn>
                <a:cxn ang="0">
                  <a:pos x="0" y="18"/>
                </a:cxn>
                <a:cxn ang="0">
                  <a:pos x="1" y="18"/>
                </a:cxn>
              </a:cxnLst>
              <a:rect l="0" t="0" r="r" b="b"/>
              <a:pathLst>
                <a:path w="66" h="32">
                  <a:moveTo>
                    <a:pt x="1" y="18"/>
                  </a:moveTo>
                  <a:lnTo>
                    <a:pt x="4" y="11"/>
                  </a:lnTo>
                  <a:lnTo>
                    <a:pt x="10" y="6"/>
                  </a:lnTo>
                  <a:lnTo>
                    <a:pt x="17" y="4"/>
                  </a:lnTo>
                  <a:lnTo>
                    <a:pt x="24" y="1"/>
                  </a:lnTo>
                  <a:lnTo>
                    <a:pt x="33" y="0"/>
                  </a:lnTo>
                  <a:lnTo>
                    <a:pt x="50" y="3"/>
                  </a:lnTo>
                  <a:lnTo>
                    <a:pt x="61" y="9"/>
                  </a:lnTo>
                  <a:lnTo>
                    <a:pt x="65" y="13"/>
                  </a:lnTo>
                  <a:lnTo>
                    <a:pt x="66" y="15"/>
                  </a:lnTo>
                  <a:lnTo>
                    <a:pt x="66" y="18"/>
                  </a:lnTo>
                  <a:lnTo>
                    <a:pt x="66" y="20"/>
                  </a:lnTo>
                  <a:lnTo>
                    <a:pt x="65" y="23"/>
                  </a:lnTo>
                  <a:lnTo>
                    <a:pt x="65" y="23"/>
                  </a:lnTo>
                  <a:lnTo>
                    <a:pt x="61" y="27"/>
                  </a:lnTo>
                  <a:lnTo>
                    <a:pt x="56" y="29"/>
                  </a:lnTo>
                  <a:lnTo>
                    <a:pt x="50" y="30"/>
                  </a:lnTo>
                  <a:lnTo>
                    <a:pt x="43" y="32"/>
                  </a:lnTo>
                  <a:lnTo>
                    <a:pt x="28" y="30"/>
                  </a:lnTo>
                  <a:lnTo>
                    <a:pt x="14" y="27"/>
                  </a:lnTo>
                  <a:lnTo>
                    <a:pt x="4" y="23"/>
                  </a:lnTo>
                  <a:lnTo>
                    <a:pt x="1" y="20"/>
                  </a:lnTo>
                  <a:lnTo>
                    <a:pt x="0" y="18"/>
                  </a:lnTo>
                  <a:lnTo>
                    <a:pt x="1" y="18"/>
                  </a:lnTo>
                  <a:lnTo>
                    <a:pt x="0" y="18"/>
                  </a:lnTo>
                  <a:lnTo>
                    <a:pt x="1" y="18"/>
                  </a:lnTo>
                  <a:lnTo>
                    <a:pt x="0" y="18"/>
                  </a:lnTo>
                  <a:lnTo>
                    <a:pt x="1" y="18"/>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80" name="Freeform 108"/>
            <p:cNvSpPr>
              <a:spLocks/>
            </p:cNvSpPr>
            <p:nvPr/>
          </p:nvSpPr>
          <p:spPr bwMode="auto">
            <a:xfrm>
              <a:off x="2241" y="455"/>
              <a:ext cx="36" cy="32"/>
            </a:xfrm>
            <a:custGeom>
              <a:avLst/>
              <a:gdLst/>
              <a:ahLst/>
              <a:cxnLst>
                <a:cxn ang="0">
                  <a:pos x="9" y="3"/>
                </a:cxn>
                <a:cxn ang="0">
                  <a:pos x="5" y="4"/>
                </a:cxn>
                <a:cxn ang="0">
                  <a:pos x="4" y="5"/>
                </a:cxn>
                <a:cxn ang="0">
                  <a:pos x="2" y="6"/>
                </a:cxn>
                <a:cxn ang="0">
                  <a:pos x="1" y="9"/>
                </a:cxn>
                <a:cxn ang="0">
                  <a:pos x="0" y="13"/>
                </a:cxn>
                <a:cxn ang="0">
                  <a:pos x="0" y="14"/>
                </a:cxn>
                <a:cxn ang="0">
                  <a:pos x="0" y="19"/>
                </a:cxn>
                <a:cxn ang="0">
                  <a:pos x="2" y="22"/>
                </a:cxn>
                <a:cxn ang="0">
                  <a:pos x="4" y="23"/>
                </a:cxn>
                <a:cxn ang="0">
                  <a:pos x="5" y="25"/>
                </a:cxn>
                <a:cxn ang="0">
                  <a:pos x="9" y="29"/>
                </a:cxn>
                <a:cxn ang="0">
                  <a:pos x="11" y="30"/>
                </a:cxn>
                <a:cxn ang="0">
                  <a:pos x="18" y="32"/>
                </a:cxn>
                <a:cxn ang="0">
                  <a:pos x="24" y="32"/>
                </a:cxn>
                <a:cxn ang="0">
                  <a:pos x="29" y="30"/>
                </a:cxn>
                <a:cxn ang="0">
                  <a:pos x="32" y="28"/>
                </a:cxn>
                <a:cxn ang="0">
                  <a:pos x="33" y="28"/>
                </a:cxn>
                <a:cxn ang="0">
                  <a:pos x="36" y="23"/>
                </a:cxn>
                <a:cxn ang="0">
                  <a:pos x="36" y="19"/>
                </a:cxn>
                <a:cxn ang="0">
                  <a:pos x="36" y="15"/>
                </a:cxn>
                <a:cxn ang="0">
                  <a:pos x="34" y="11"/>
                </a:cxn>
                <a:cxn ang="0">
                  <a:pos x="33" y="8"/>
                </a:cxn>
                <a:cxn ang="0">
                  <a:pos x="33" y="5"/>
                </a:cxn>
                <a:cxn ang="0">
                  <a:pos x="29" y="3"/>
                </a:cxn>
                <a:cxn ang="0">
                  <a:pos x="28" y="1"/>
                </a:cxn>
                <a:cxn ang="0">
                  <a:pos x="25" y="1"/>
                </a:cxn>
                <a:cxn ang="0">
                  <a:pos x="23" y="0"/>
                </a:cxn>
                <a:cxn ang="0">
                  <a:pos x="19" y="1"/>
                </a:cxn>
                <a:cxn ang="0">
                  <a:pos x="14" y="1"/>
                </a:cxn>
                <a:cxn ang="0">
                  <a:pos x="9" y="3"/>
                </a:cxn>
                <a:cxn ang="0">
                  <a:pos x="6" y="3"/>
                </a:cxn>
                <a:cxn ang="0">
                  <a:pos x="8" y="3"/>
                </a:cxn>
                <a:cxn ang="0">
                  <a:pos x="9" y="3"/>
                </a:cxn>
                <a:cxn ang="0">
                  <a:pos x="8" y="3"/>
                </a:cxn>
                <a:cxn ang="0">
                  <a:pos x="9" y="3"/>
                </a:cxn>
                <a:cxn ang="0">
                  <a:pos x="8" y="3"/>
                </a:cxn>
                <a:cxn ang="0">
                  <a:pos x="9" y="3"/>
                </a:cxn>
                <a:cxn ang="0">
                  <a:pos x="9" y="3"/>
                </a:cxn>
              </a:cxnLst>
              <a:rect l="0" t="0" r="r" b="b"/>
              <a:pathLst>
                <a:path w="36" h="32">
                  <a:moveTo>
                    <a:pt x="9" y="3"/>
                  </a:moveTo>
                  <a:lnTo>
                    <a:pt x="5" y="4"/>
                  </a:lnTo>
                  <a:lnTo>
                    <a:pt x="4" y="5"/>
                  </a:lnTo>
                  <a:lnTo>
                    <a:pt x="2" y="6"/>
                  </a:lnTo>
                  <a:lnTo>
                    <a:pt x="1" y="9"/>
                  </a:lnTo>
                  <a:lnTo>
                    <a:pt x="0" y="13"/>
                  </a:lnTo>
                  <a:lnTo>
                    <a:pt x="0" y="14"/>
                  </a:lnTo>
                  <a:lnTo>
                    <a:pt x="0" y="19"/>
                  </a:lnTo>
                  <a:lnTo>
                    <a:pt x="2" y="22"/>
                  </a:lnTo>
                  <a:lnTo>
                    <a:pt x="4" y="23"/>
                  </a:lnTo>
                  <a:lnTo>
                    <a:pt x="5" y="25"/>
                  </a:lnTo>
                  <a:lnTo>
                    <a:pt x="9" y="29"/>
                  </a:lnTo>
                  <a:lnTo>
                    <a:pt x="11" y="30"/>
                  </a:lnTo>
                  <a:lnTo>
                    <a:pt x="18" y="32"/>
                  </a:lnTo>
                  <a:lnTo>
                    <a:pt x="24" y="32"/>
                  </a:lnTo>
                  <a:lnTo>
                    <a:pt x="29" y="30"/>
                  </a:lnTo>
                  <a:lnTo>
                    <a:pt x="32" y="28"/>
                  </a:lnTo>
                  <a:lnTo>
                    <a:pt x="33" y="28"/>
                  </a:lnTo>
                  <a:lnTo>
                    <a:pt x="36" y="23"/>
                  </a:lnTo>
                  <a:lnTo>
                    <a:pt x="36" y="19"/>
                  </a:lnTo>
                  <a:lnTo>
                    <a:pt x="36" y="15"/>
                  </a:lnTo>
                  <a:lnTo>
                    <a:pt x="34" y="11"/>
                  </a:lnTo>
                  <a:lnTo>
                    <a:pt x="33" y="8"/>
                  </a:lnTo>
                  <a:lnTo>
                    <a:pt x="33" y="5"/>
                  </a:lnTo>
                  <a:lnTo>
                    <a:pt x="29" y="3"/>
                  </a:lnTo>
                  <a:lnTo>
                    <a:pt x="28" y="1"/>
                  </a:lnTo>
                  <a:lnTo>
                    <a:pt x="25" y="1"/>
                  </a:lnTo>
                  <a:lnTo>
                    <a:pt x="23" y="0"/>
                  </a:lnTo>
                  <a:lnTo>
                    <a:pt x="19" y="1"/>
                  </a:lnTo>
                  <a:lnTo>
                    <a:pt x="14" y="1"/>
                  </a:lnTo>
                  <a:lnTo>
                    <a:pt x="9" y="3"/>
                  </a:lnTo>
                  <a:lnTo>
                    <a:pt x="6" y="3"/>
                  </a:lnTo>
                  <a:lnTo>
                    <a:pt x="8" y="3"/>
                  </a:lnTo>
                  <a:lnTo>
                    <a:pt x="9" y="3"/>
                  </a:lnTo>
                  <a:lnTo>
                    <a:pt x="8" y="3"/>
                  </a:lnTo>
                  <a:lnTo>
                    <a:pt x="9" y="3"/>
                  </a:lnTo>
                  <a:lnTo>
                    <a:pt x="8" y="3"/>
                  </a:lnTo>
                  <a:lnTo>
                    <a:pt x="9" y="3"/>
                  </a:lnTo>
                  <a:lnTo>
                    <a:pt x="9" y="3"/>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81" name="Freeform 109"/>
            <p:cNvSpPr>
              <a:spLocks/>
            </p:cNvSpPr>
            <p:nvPr/>
          </p:nvSpPr>
          <p:spPr bwMode="auto">
            <a:xfrm>
              <a:off x="2241" y="455"/>
              <a:ext cx="36" cy="32"/>
            </a:xfrm>
            <a:custGeom>
              <a:avLst/>
              <a:gdLst/>
              <a:ahLst/>
              <a:cxnLst>
                <a:cxn ang="0">
                  <a:pos x="9" y="3"/>
                </a:cxn>
                <a:cxn ang="0">
                  <a:pos x="5" y="4"/>
                </a:cxn>
                <a:cxn ang="0">
                  <a:pos x="4" y="5"/>
                </a:cxn>
                <a:cxn ang="0">
                  <a:pos x="2" y="6"/>
                </a:cxn>
                <a:cxn ang="0">
                  <a:pos x="1" y="9"/>
                </a:cxn>
                <a:cxn ang="0">
                  <a:pos x="0" y="13"/>
                </a:cxn>
                <a:cxn ang="0">
                  <a:pos x="0" y="14"/>
                </a:cxn>
                <a:cxn ang="0">
                  <a:pos x="0" y="19"/>
                </a:cxn>
                <a:cxn ang="0">
                  <a:pos x="2" y="22"/>
                </a:cxn>
                <a:cxn ang="0">
                  <a:pos x="4" y="23"/>
                </a:cxn>
                <a:cxn ang="0">
                  <a:pos x="5" y="25"/>
                </a:cxn>
                <a:cxn ang="0">
                  <a:pos x="9" y="29"/>
                </a:cxn>
                <a:cxn ang="0">
                  <a:pos x="11" y="30"/>
                </a:cxn>
                <a:cxn ang="0">
                  <a:pos x="18" y="32"/>
                </a:cxn>
                <a:cxn ang="0">
                  <a:pos x="24" y="32"/>
                </a:cxn>
                <a:cxn ang="0">
                  <a:pos x="29" y="30"/>
                </a:cxn>
                <a:cxn ang="0">
                  <a:pos x="32" y="28"/>
                </a:cxn>
                <a:cxn ang="0">
                  <a:pos x="33" y="28"/>
                </a:cxn>
                <a:cxn ang="0">
                  <a:pos x="36" y="23"/>
                </a:cxn>
                <a:cxn ang="0">
                  <a:pos x="36" y="19"/>
                </a:cxn>
                <a:cxn ang="0">
                  <a:pos x="36" y="15"/>
                </a:cxn>
                <a:cxn ang="0">
                  <a:pos x="34" y="11"/>
                </a:cxn>
                <a:cxn ang="0">
                  <a:pos x="33" y="8"/>
                </a:cxn>
                <a:cxn ang="0">
                  <a:pos x="33" y="5"/>
                </a:cxn>
                <a:cxn ang="0">
                  <a:pos x="29" y="3"/>
                </a:cxn>
                <a:cxn ang="0">
                  <a:pos x="28" y="1"/>
                </a:cxn>
                <a:cxn ang="0">
                  <a:pos x="25" y="1"/>
                </a:cxn>
                <a:cxn ang="0">
                  <a:pos x="23" y="0"/>
                </a:cxn>
                <a:cxn ang="0">
                  <a:pos x="19" y="1"/>
                </a:cxn>
                <a:cxn ang="0">
                  <a:pos x="14" y="1"/>
                </a:cxn>
                <a:cxn ang="0">
                  <a:pos x="9" y="3"/>
                </a:cxn>
                <a:cxn ang="0">
                  <a:pos x="6" y="3"/>
                </a:cxn>
                <a:cxn ang="0">
                  <a:pos x="8" y="3"/>
                </a:cxn>
                <a:cxn ang="0">
                  <a:pos x="9" y="3"/>
                </a:cxn>
                <a:cxn ang="0">
                  <a:pos x="8" y="3"/>
                </a:cxn>
                <a:cxn ang="0">
                  <a:pos x="9" y="3"/>
                </a:cxn>
                <a:cxn ang="0">
                  <a:pos x="8" y="3"/>
                </a:cxn>
                <a:cxn ang="0">
                  <a:pos x="9" y="3"/>
                </a:cxn>
              </a:cxnLst>
              <a:rect l="0" t="0" r="r" b="b"/>
              <a:pathLst>
                <a:path w="36" h="32">
                  <a:moveTo>
                    <a:pt x="9" y="3"/>
                  </a:moveTo>
                  <a:lnTo>
                    <a:pt x="5" y="4"/>
                  </a:lnTo>
                  <a:lnTo>
                    <a:pt x="4" y="5"/>
                  </a:lnTo>
                  <a:lnTo>
                    <a:pt x="2" y="6"/>
                  </a:lnTo>
                  <a:lnTo>
                    <a:pt x="1" y="9"/>
                  </a:lnTo>
                  <a:lnTo>
                    <a:pt x="0" y="13"/>
                  </a:lnTo>
                  <a:lnTo>
                    <a:pt x="0" y="14"/>
                  </a:lnTo>
                  <a:lnTo>
                    <a:pt x="0" y="19"/>
                  </a:lnTo>
                  <a:lnTo>
                    <a:pt x="2" y="22"/>
                  </a:lnTo>
                  <a:lnTo>
                    <a:pt x="4" y="23"/>
                  </a:lnTo>
                  <a:lnTo>
                    <a:pt x="5" y="25"/>
                  </a:lnTo>
                  <a:lnTo>
                    <a:pt x="9" y="29"/>
                  </a:lnTo>
                  <a:lnTo>
                    <a:pt x="11" y="30"/>
                  </a:lnTo>
                  <a:lnTo>
                    <a:pt x="18" y="32"/>
                  </a:lnTo>
                  <a:lnTo>
                    <a:pt x="24" y="32"/>
                  </a:lnTo>
                  <a:lnTo>
                    <a:pt x="29" y="30"/>
                  </a:lnTo>
                  <a:lnTo>
                    <a:pt x="32" y="28"/>
                  </a:lnTo>
                  <a:lnTo>
                    <a:pt x="33" y="28"/>
                  </a:lnTo>
                  <a:lnTo>
                    <a:pt x="36" y="23"/>
                  </a:lnTo>
                  <a:lnTo>
                    <a:pt x="36" y="19"/>
                  </a:lnTo>
                  <a:lnTo>
                    <a:pt x="36" y="15"/>
                  </a:lnTo>
                  <a:lnTo>
                    <a:pt x="34" y="11"/>
                  </a:lnTo>
                  <a:lnTo>
                    <a:pt x="33" y="8"/>
                  </a:lnTo>
                  <a:lnTo>
                    <a:pt x="33" y="5"/>
                  </a:lnTo>
                  <a:lnTo>
                    <a:pt x="29" y="3"/>
                  </a:lnTo>
                  <a:lnTo>
                    <a:pt x="28" y="1"/>
                  </a:lnTo>
                  <a:lnTo>
                    <a:pt x="25" y="1"/>
                  </a:lnTo>
                  <a:lnTo>
                    <a:pt x="23" y="0"/>
                  </a:lnTo>
                  <a:lnTo>
                    <a:pt x="19" y="1"/>
                  </a:lnTo>
                  <a:lnTo>
                    <a:pt x="14" y="1"/>
                  </a:lnTo>
                  <a:lnTo>
                    <a:pt x="9" y="3"/>
                  </a:lnTo>
                  <a:lnTo>
                    <a:pt x="6" y="3"/>
                  </a:lnTo>
                  <a:lnTo>
                    <a:pt x="8" y="3"/>
                  </a:lnTo>
                  <a:lnTo>
                    <a:pt x="9" y="3"/>
                  </a:lnTo>
                  <a:lnTo>
                    <a:pt x="8" y="3"/>
                  </a:lnTo>
                  <a:lnTo>
                    <a:pt x="9" y="3"/>
                  </a:lnTo>
                  <a:lnTo>
                    <a:pt x="8" y="3"/>
                  </a:lnTo>
                  <a:lnTo>
                    <a:pt x="9" y="3"/>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82" name="Freeform 110"/>
            <p:cNvSpPr>
              <a:spLocks/>
            </p:cNvSpPr>
            <p:nvPr/>
          </p:nvSpPr>
          <p:spPr bwMode="auto">
            <a:xfrm>
              <a:off x="2223" y="458"/>
              <a:ext cx="73" cy="21"/>
            </a:xfrm>
            <a:custGeom>
              <a:avLst/>
              <a:gdLst/>
              <a:ahLst/>
              <a:cxnLst>
                <a:cxn ang="0">
                  <a:pos x="73" y="21"/>
                </a:cxn>
                <a:cxn ang="0">
                  <a:pos x="71" y="20"/>
                </a:cxn>
                <a:cxn ang="0">
                  <a:pos x="69" y="16"/>
                </a:cxn>
                <a:cxn ang="0">
                  <a:pos x="64" y="8"/>
                </a:cxn>
                <a:cxn ang="0">
                  <a:pos x="56" y="2"/>
                </a:cxn>
                <a:cxn ang="0">
                  <a:pos x="55" y="1"/>
                </a:cxn>
                <a:cxn ang="0">
                  <a:pos x="50" y="1"/>
                </a:cxn>
                <a:cxn ang="0">
                  <a:pos x="38" y="0"/>
                </a:cxn>
                <a:cxn ang="0">
                  <a:pos x="18" y="2"/>
                </a:cxn>
                <a:cxn ang="0">
                  <a:pos x="9" y="7"/>
                </a:cxn>
                <a:cxn ang="0">
                  <a:pos x="3" y="15"/>
                </a:cxn>
                <a:cxn ang="0">
                  <a:pos x="0" y="19"/>
                </a:cxn>
              </a:cxnLst>
              <a:rect l="0" t="0" r="r" b="b"/>
              <a:pathLst>
                <a:path w="73" h="21">
                  <a:moveTo>
                    <a:pt x="73" y="21"/>
                  </a:moveTo>
                  <a:lnTo>
                    <a:pt x="71" y="20"/>
                  </a:lnTo>
                  <a:lnTo>
                    <a:pt x="69" y="16"/>
                  </a:lnTo>
                  <a:lnTo>
                    <a:pt x="64" y="8"/>
                  </a:lnTo>
                  <a:lnTo>
                    <a:pt x="56" y="2"/>
                  </a:lnTo>
                  <a:lnTo>
                    <a:pt x="55" y="1"/>
                  </a:lnTo>
                  <a:lnTo>
                    <a:pt x="50" y="1"/>
                  </a:lnTo>
                  <a:lnTo>
                    <a:pt x="38" y="0"/>
                  </a:lnTo>
                  <a:lnTo>
                    <a:pt x="18" y="2"/>
                  </a:lnTo>
                  <a:lnTo>
                    <a:pt x="9" y="7"/>
                  </a:lnTo>
                  <a:lnTo>
                    <a:pt x="3" y="15"/>
                  </a:lnTo>
                  <a:lnTo>
                    <a:pt x="0" y="19"/>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83" name="Freeform 111"/>
            <p:cNvSpPr>
              <a:spLocks/>
            </p:cNvSpPr>
            <p:nvPr/>
          </p:nvSpPr>
          <p:spPr bwMode="auto">
            <a:xfrm>
              <a:off x="2224" y="450"/>
              <a:ext cx="72" cy="16"/>
            </a:xfrm>
            <a:custGeom>
              <a:avLst/>
              <a:gdLst/>
              <a:ahLst/>
              <a:cxnLst>
                <a:cxn ang="0">
                  <a:pos x="0" y="16"/>
                </a:cxn>
                <a:cxn ang="0">
                  <a:pos x="4" y="13"/>
                </a:cxn>
                <a:cxn ang="0">
                  <a:pos x="12" y="8"/>
                </a:cxn>
                <a:cxn ang="0">
                  <a:pos x="21" y="4"/>
                </a:cxn>
                <a:cxn ang="0">
                  <a:pos x="31" y="1"/>
                </a:cxn>
                <a:cxn ang="0">
                  <a:pos x="40" y="0"/>
                </a:cxn>
                <a:cxn ang="0">
                  <a:pos x="50" y="1"/>
                </a:cxn>
                <a:cxn ang="0">
                  <a:pos x="55" y="1"/>
                </a:cxn>
                <a:cxn ang="0">
                  <a:pos x="60" y="4"/>
                </a:cxn>
                <a:cxn ang="0">
                  <a:pos x="61" y="5"/>
                </a:cxn>
                <a:cxn ang="0">
                  <a:pos x="64" y="9"/>
                </a:cxn>
                <a:cxn ang="0">
                  <a:pos x="69" y="15"/>
                </a:cxn>
                <a:cxn ang="0">
                  <a:pos x="72" y="16"/>
                </a:cxn>
              </a:cxnLst>
              <a:rect l="0" t="0" r="r" b="b"/>
              <a:pathLst>
                <a:path w="72" h="16">
                  <a:moveTo>
                    <a:pt x="0" y="16"/>
                  </a:moveTo>
                  <a:lnTo>
                    <a:pt x="4" y="13"/>
                  </a:lnTo>
                  <a:lnTo>
                    <a:pt x="12" y="8"/>
                  </a:lnTo>
                  <a:lnTo>
                    <a:pt x="21" y="4"/>
                  </a:lnTo>
                  <a:lnTo>
                    <a:pt x="31" y="1"/>
                  </a:lnTo>
                  <a:lnTo>
                    <a:pt x="40" y="0"/>
                  </a:lnTo>
                  <a:lnTo>
                    <a:pt x="50" y="1"/>
                  </a:lnTo>
                  <a:lnTo>
                    <a:pt x="55" y="1"/>
                  </a:lnTo>
                  <a:lnTo>
                    <a:pt x="60" y="4"/>
                  </a:lnTo>
                  <a:lnTo>
                    <a:pt x="61" y="5"/>
                  </a:lnTo>
                  <a:lnTo>
                    <a:pt x="64" y="9"/>
                  </a:lnTo>
                  <a:lnTo>
                    <a:pt x="69" y="15"/>
                  </a:lnTo>
                  <a:lnTo>
                    <a:pt x="72" y="16"/>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84" name="Freeform 112"/>
            <p:cNvSpPr>
              <a:spLocks/>
            </p:cNvSpPr>
            <p:nvPr/>
          </p:nvSpPr>
          <p:spPr bwMode="auto">
            <a:xfrm>
              <a:off x="2252" y="464"/>
              <a:ext cx="12" cy="13"/>
            </a:xfrm>
            <a:custGeom>
              <a:avLst/>
              <a:gdLst/>
              <a:ahLst/>
              <a:cxnLst>
                <a:cxn ang="0">
                  <a:pos x="7" y="13"/>
                </a:cxn>
                <a:cxn ang="0">
                  <a:pos x="8" y="13"/>
                </a:cxn>
                <a:cxn ang="0">
                  <a:pos x="11" y="11"/>
                </a:cxn>
                <a:cxn ang="0">
                  <a:pos x="11" y="10"/>
                </a:cxn>
                <a:cxn ang="0">
                  <a:pos x="11" y="8"/>
                </a:cxn>
                <a:cxn ang="0">
                  <a:pos x="12" y="6"/>
                </a:cxn>
                <a:cxn ang="0">
                  <a:pos x="11" y="4"/>
                </a:cxn>
                <a:cxn ang="0">
                  <a:pos x="11" y="2"/>
                </a:cxn>
                <a:cxn ang="0">
                  <a:pos x="9" y="1"/>
                </a:cxn>
                <a:cxn ang="0">
                  <a:pos x="7" y="0"/>
                </a:cxn>
                <a:cxn ang="0">
                  <a:pos x="4" y="1"/>
                </a:cxn>
                <a:cxn ang="0">
                  <a:pos x="2" y="2"/>
                </a:cxn>
                <a:cxn ang="0">
                  <a:pos x="0" y="4"/>
                </a:cxn>
                <a:cxn ang="0">
                  <a:pos x="0" y="6"/>
                </a:cxn>
                <a:cxn ang="0">
                  <a:pos x="0" y="6"/>
                </a:cxn>
                <a:cxn ang="0">
                  <a:pos x="0" y="8"/>
                </a:cxn>
                <a:cxn ang="0">
                  <a:pos x="0" y="10"/>
                </a:cxn>
                <a:cxn ang="0">
                  <a:pos x="2" y="11"/>
                </a:cxn>
                <a:cxn ang="0">
                  <a:pos x="3" y="13"/>
                </a:cxn>
                <a:cxn ang="0">
                  <a:pos x="7" y="13"/>
                </a:cxn>
                <a:cxn ang="0">
                  <a:pos x="5" y="13"/>
                </a:cxn>
                <a:cxn ang="0">
                  <a:pos x="7" y="13"/>
                </a:cxn>
                <a:cxn ang="0">
                  <a:pos x="5" y="13"/>
                </a:cxn>
                <a:cxn ang="0">
                  <a:pos x="7" y="13"/>
                </a:cxn>
                <a:cxn ang="0">
                  <a:pos x="7" y="13"/>
                </a:cxn>
              </a:cxnLst>
              <a:rect l="0" t="0" r="r" b="b"/>
              <a:pathLst>
                <a:path w="12" h="13">
                  <a:moveTo>
                    <a:pt x="7" y="13"/>
                  </a:moveTo>
                  <a:lnTo>
                    <a:pt x="8" y="13"/>
                  </a:lnTo>
                  <a:lnTo>
                    <a:pt x="11" y="11"/>
                  </a:lnTo>
                  <a:lnTo>
                    <a:pt x="11" y="10"/>
                  </a:lnTo>
                  <a:lnTo>
                    <a:pt x="11" y="8"/>
                  </a:lnTo>
                  <a:lnTo>
                    <a:pt x="12" y="6"/>
                  </a:lnTo>
                  <a:lnTo>
                    <a:pt x="11" y="4"/>
                  </a:lnTo>
                  <a:lnTo>
                    <a:pt x="11" y="2"/>
                  </a:lnTo>
                  <a:lnTo>
                    <a:pt x="9" y="1"/>
                  </a:lnTo>
                  <a:lnTo>
                    <a:pt x="7" y="0"/>
                  </a:lnTo>
                  <a:lnTo>
                    <a:pt x="4" y="1"/>
                  </a:lnTo>
                  <a:lnTo>
                    <a:pt x="2" y="2"/>
                  </a:lnTo>
                  <a:lnTo>
                    <a:pt x="0" y="4"/>
                  </a:lnTo>
                  <a:lnTo>
                    <a:pt x="0" y="6"/>
                  </a:lnTo>
                  <a:lnTo>
                    <a:pt x="0" y="6"/>
                  </a:lnTo>
                  <a:lnTo>
                    <a:pt x="0" y="8"/>
                  </a:lnTo>
                  <a:lnTo>
                    <a:pt x="0" y="10"/>
                  </a:lnTo>
                  <a:lnTo>
                    <a:pt x="2" y="11"/>
                  </a:lnTo>
                  <a:lnTo>
                    <a:pt x="3" y="13"/>
                  </a:lnTo>
                  <a:lnTo>
                    <a:pt x="7" y="13"/>
                  </a:lnTo>
                  <a:lnTo>
                    <a:pt x="5" y="13"/>
                  </a:lnTo>
                  <a:lnTo>
                    <a:pt x="7" y="13"/>
                  </a:lnTo>
                  <a:lnTo>
                    <a:pt x="5" y="13"/>
                  </a:lnTo>
                  <a:lnTo>
                    <a:pt x="7" y="13"/>
                  </a:lnTo>
                  <a:lnTo>
                    <a:pt x="7" y="13"/>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85" name="Freeform 113"/>
            <p:cNvSpPr>
              <a:spLocks/>
            </p:cNvSpPr>
            <p:nvPr/>
          </p:nvSpPr>
          <p:spPr bwMode="auto">
            <a:xfrm>
              <a:off x="2252" y="464"/>
              <a:ext cx="12" cy="13"/>
            </a:xfrm>
            <a:custGeom>
              <a:avLst/>
              <a:gdLst/>
              <a:ahLst/>
              <a:cxnLst>
                <a:cxn ang="0">
                  <a:pos x="7" y="13"/>
                </a:cxn>
                <a:cxn ang="0">
                  <a:pos x="8" y="13"/>
                </a:cxn>
                <a:cxn ang="0">
                  <a:pos x="11" y="11"/>
                </a:cxn>
                <a:cxn ang="0">
                  <a:pos x="11" y="10"/>
                </a:cxn>
                <a:cxn ang="0">
                  <a:pos x="11" y="8"/>
                </a:cxn>
                <a:cxn ang="0">
                  <a:pos x="12" y="6"/>
                </a:cxn>
                <a:cxn ang="0">
                  <a:pos x="11" y="4"/>
                </a:cxn>
                <a:cxn ang="0">
                  <a:pos x="11" y="2"/>
                </a:cxn>
                <a:cxn ang="0">
                  <a:pos x="9" y="1"/>
                </a:cxn>
                <a:cxn ang="0">
                  <a:pos x="7" y="0"/>
                </a:cxn>
                <a:cxn ang="0">
                  <a:pos x="4" y="1"/>
                </a:cxn>
                <a:cxn ang="0">
                  <a:pos x="2" y="2"/>
                </a:cxn>
                <a:cxn ang="0">
                  <a:pos x="0" y="4"/>
                </a:cxn>
                <a:cxn ang="0">
                  <a:pos x="0" y="6"/>
                </a:cxn>
                <a:cxn ang="0">
                  <a:pos x="0" y="6"/>
                </a:cxn>
                <a:cxn ang="0">
                  <a:pos x="0" y="8"/>
                </a:cxn>
                <a:cxn ang="0">
                  <a:pos x="0" y="10"/>
                </a:cxn>
                <a:cxn ang="0">
                  <a:pos x="2" y="11"/>
                </a:cxn>
                <a:cxn ang="0">
                  <a:pos x="3" y="13"/>
                </a:cxn>
                <a:cxn ang="0">
                  <a:pos x="7" y="13"/>
                </a:cxn>
                <a:cxn ang="0">
                  <a:pos x="5" y="13"/>
                </a:cxn>
                <a:cxn ang="0">
                  <a:pos x="7" y="13"/>
                </a:cxn>
                <a:cxn ang="0">
                  <a:pos x="5" y="13"/>
                </a:cxn>
                <a:cxn ang="0">
                  <a:pos x="7" y="13"/>
                </a:cxn>
              </a:cxnLst>
              <a:rect l="0" t="0" r="r" b="b"/>
              <a:pathLst>
                <a:path w="12" h="13">
                  <a:moveTo>
                    <a:pt x="7" y="13"/>
                  </a:moveTo>
                  <a:lnTo>
                    <a:pt x="8" y="13"/>
                  </a:lnTo>
                  <a:lnTo>
                    <a:pt x="11" y="11"/>
                  </a:lnTo>
                  <a:lnTo>
                    <a:pt x="11" y="10"/>
                  </a:lnTo>
                  <a:lnTo>
                    <a:pt x="11" y="8"/>
                  </a:lnTo>
                  <a:lnTo>
                    <a:pt x="12" y="6"/>
                  </a:lnTo>
                  <a:lnTo>
                    <a:pt x="11" y="4"/>
                  </a:lnTo>
                  <a:lnTo>
                    <a:pt x="11" y="2"/>
                  </a:lnTo>
                  <a:lnTo>
                    <a:pt x="9" y="1"/>
                  </a:lnTo>
                  <a:lnTo>
                    <a:pt x="7" y="0"/>
                  </a:lnTo>
                  <a:lnTo>
                    <a:pt x="4" y="1"/>
                  </a:lnTo>
                  <a:lnTo>
                    <a:pt x="2" y="2"/>
                  </a:lnTo>
                  <a:lnTo>
                    <a:pt x="0" y="4"/>
                  </a:lnTo>
                  <a:lnTo>
                    <a:pt x="0" y="6"/>
                  </a:lnTo>
                  <a:lnTo>
                    <a:pt x="0" y="6"/>
                  </a:lnTo>
                  <a:lnTo>
                    <a:pt x="0" y="8"/>
                  </a:lnTo>
                  <a:lnTo>
                    <a:pt x="0" y="10"/>
                  </a:lnTo>
                  <a:lnTo>
                    <a:pt x="2" y="11"/>
                  </a:lnTo>
                  <a:lnTo>
                    <a:pt x="3" y="13"/>
                  </a:lnTo>
                  <a:lnTo>
                    <a:pt x="7" y="13"/>
                  </a:lnTo>
                  <a:lnTo>
                    <a:pt x="5" y="13"/>
                  </a:lnTo>
                  <a:lnTo>
                    <a:pt x="7" y="13"/>
                  </a:lnTo>
                  <a:lnTo>
                    <a:pt x="5" y="13"/>
                  </a:lnTo>
                  <a:lnTo>
                    <a:pt x="7" y="13"/>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86" name="Freeform 114"/>
            <p:cNvSpPr>
              <a:spLocks/>
            </p:cNvSpPr>
            <p:nvPr/>
          </p:nvSpPr>
          <p:spPr bwMode="auto">
            <a:xfrm>
              <a:off x="2261" y="464"/>
              <a:ext cx="5" cy="6"/>
            </a:xfrm>
            <a:custGeom>
              <a:avLst/>
              <a:gdLst/>
              <a:ahLst/>
              <a:cxnLst>
                <a:cxn ang="0">
                  <a:pos x="3" y="0"/>
                </a:cxn>
                <a:cxn ang="0">
                  <a:pos x="2" y="1"/>
                </a:cxn>
                <a:cxn ang="0">
                  <a:pos x="0" y="2"/>
                </a:cxn>
                <a:cxn ang="0">
                  <a:pos x="0" y="4"/>
                </a:cxn>
                <a:cxn ang="0">
                  <a:pos x="0" y="5"/>
                </a:cxn>
                <a:cxn ang="0">
                  <a:pos x="2" y="6"/>
                </a:cxn>
                <a:cxn ang="0">
                  <a:pos x="4" y="6"/>
                </a:cxn>
                <a:cxn ang="0">
                  <a:pos x="5" y="5"/>
                </a:cxn>
                <a:cxn ang="0">
                  <a:pos x="5" y="2"/>
                </a:cxn>
                <a:cxn ang="0">
                  <a:pos x="5" y="1"/>
                </a:cxn>
                <a:cxn ang="0">
                  <a:pos x="4" y="0"/>
                </a:cxn>
                <a:cxn ang="0">
                  <a:pos x="3" y="0"/>
                </a:cxn>
                <a:cxn ang="0">
                  <a:pos x="3" y="0"/>
                </a:cxn>
                <a:cxn ang="0">
                  <a:pos x="2" y="0"/>
                </a:cxn>
                <a:cxn ang="0">
                  <a:pos x="3" y="0"/>
                </a:cxn>
                <a:cxn ang="0">
                  <a:pos x="2" y="0"/>
                </a:cxn>
                <a:cxn ang="0">
                  <a:pos x="3" y="0"/>
                </a:cxn>
                <a:cxn ang="0">
                  <a:pos x="3" y="0"/>
                </a:cxn>
              </a:cxnLst>
              <a:rect l="0" t="0" r="r" b="b"/>
              <a:pathLst>
                <a:path w="5" h="6">
                  <a:moveTo>
                    <a:pt x="3" y="0"/>
                  </a:moveTo>
                  <a:lnTo>
                    <a:pt x="2" y="1"/>
                  </a:lnTo>
                  <a:lnTo>
                    <a:pt x="0" y="2"/>
                  </a:lnTo>
                  <a:lnTo>
                    <a:pt x="0" y="4"/>
                  </a:lnTo>
                  <a:lnTo>
                    <a:pt x="0" y="5"/>
                  </a:lnTo>
                  <a:lnTo>
                    <a:pt x="2" y="6"/>
                  </a:lnTo>
                  <a:lnTo>
                    <a:pt x="4" y="6"/>
                  </a:lnTo>
                  <a:lnTo>
                    <a:pt x="5" y="5"/>
                  </a:lnTo>
                  <a:lnTo>
                    <a:pt x="5" y="2"/>
                  </a:lnTo>
                  <a:lnTo>
                    <a:pt x="5" y="1"/>
                  </a:lnTo>
                  <a:lnTo>
                    <a:pt x="4" y="0"/>
                  </a:lnTo>
                  <a:lnTo>
                    <a:pt x="3" y="0"/>
                  </a:lnTo>
                  <a:lnTo>
                    <a:pt x="3" y="0"/>
                  </a:lnTo>
                  <a:lnTo>
                    <a:pt x="2" y="0"/>
                  </a:lnTo>
                  <a:lnTo>
                    <a:pt x="3" y="0"/>
                  </a:lnTo>
                  <a:lnTo>
                    <a:pt x="2" y="0"/>
                  </a:lnTo>
                  <a:lnTo>
                    <a:pt x="3" y="0"/>
                  </a:lnTo>
                  <a:lnTo>
                    <a:pt x="3" y="0"/>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87" name="Freeform 115"/>
            <p:cNvSpPr>
              <a:spLocks/>
            </p:cNvSpPr>
            <p:nvPr/>
          </p:nvSpPr>
          <p:spPr bwMode="auto">
            <a:xfrm>
              <a:off x="2261" y="464"/>
              <a:ext cx="5" cy="6"/>
            </a:xfrm>
            <a:custGeom>
              <a:avLst/>
              <a:gdLst/>
              <a:ahLst/>
              <a:cxnLst>
                <a:cxn ang="0">
                  <a:pos x="3" y="0"/>
                </a:cxn>
                <a:cxn ang="0">
                  <a:pos x="2" y="1"/>
                </a:cxn>
                <a:cxn ang="0">
                  <a:pos x="0" y="2"/>
                </a:cxn>
                <a:cxn ang="0">
                  <a:pos x="0" y="4"/>
                </a:cxn>
                <a:cxn ang="0">
                  <a:pos x="0" y="5"/>
                </a:cxn>
                <a:cxn ang="0">
                  <a:pos x="2" y="6"/>
                </a:cxn>
                <a:cxn ang="0">
                  <a:pos x="4" y="6"/>
                </a:cxn>
                <a:cxn ang="0">
                  <a:pos x="5" y="5"/>
                </a:cxn>
                <a:cxn ang="0">
                  <a:pos x="5" y="2"/>
                </a:cxn>
                <a:cxn ang="0">
                  <a:pos x="5" y="1"/>
                </a:cxn>
                <a:cxn ang="0">
                  <a:pos x="4" y="0"/>
                </a:cxn>
                <a:cxn ang="0">
                  <a:pos x="3" y="0"/>
                </a:cxn>
                <a:cxn ang="0">
                  <a:pos x="3" y="0"/>
                </a:cxn>
                <a:cxn ang="0">
                  <a:pos x="2" y="0"/>
                </a:cxn>
                <a:cxn ang="0">
                  <a:pos x="3" y="0"/>
                </a:cxn>
                <a:cxn ang="0">
                  <a:pos x="2" y="0"/>
                </a:cxn>
                <a:cxn ang="0">
                  <a:pos x="3" y="0"/>
                </a:cxn>
              </a:cxnLst>
              <a:rect l="0" t="0" r="r" b="b"/>
              <a:pathLst>
                <a:path w="5" h="6">
                  <a:moveTo>
                    <a:pt x="3" y="0"/>
                  </a:moveTo>
                  <a:lnTo>
                    <a:pt x="2" y="1"/>
                  </a:lnTo>
                  <a:lnTo>
                    <a:pt x="0" y="2"/>
                  </a:lnTo>
                  <a:lnTo>
                    <a:pt x="0" y="4"/>
                  </a:lnTo>
                  <a:lnTo>
                    <a:pt x="0" y="5"/>
                  </a:lnTo>
                  <a:lnTo>
                    <a:pt x="2" y="6"/>
                  </a:lnTo>
                  <a:lnTo>
                    <a:pt x="4" y="6"/>
                  </a:lnTo>
                  <a:lnTo>
                    <a:pt x="5" y="5"/>
                  </a:lnTo>
                  <a:lnTo>
                    <a:pt x="5" y="2"/>
                  </a:lnTo>
                  <a:lnTo>
                    <a:pt x="5" y="1"/>
                  </a:lnTo>
                  <a:lnTo>
                    <a:pt x="4" y="0"/>
                  </a:lnTo>
                  <a:lnTo>
                    <a:pt x="3" y="0"/>
                  </a:lnTo>
                  <a:lnTo>
                    <a:pt x="3" y="0"/>
                  </a:lnTo>
                  <a:lnTo>
                    <a:pt x="2" y="0"/>
                  </a:lnTo>
                  <a:lnTo>
                    <a:pt x="3" y="0"/>
                  </a:lnTo>
                  <a:lnTo>
                    <a:pt x="2" y="0"/>
                  </a:lnTo>
                  <a:lnTo>
                    <a:pt x="3" y="0"/>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88" name="Freeform 116"/>
            <p:cNvSpPr>
              <a:spLocks/>
            </p:cNvSpPr>
            <p:nvPr/>
          </p:nvSpPr>
          <p:spPr bwMode="auto">
            <a:xfrm>
              <a:off x="2195" y="287"/>
              <a:ext cx="69" cy="88"/>
            </a:xfrm>
            <a:custGeom>
              <a:avLst/>
              <a:gdLst/>
              <a:ahLst/>
              <a:cxnLst>
                <a:cxn ang="0">
                  <a:pos x="69" y="0"/>
                </a:cxn>
                <a:cxn ang="0">
                  <a:pos x="64" y="9"/>
                </a:cxn>
                <a:cxn ang="0">
                  <a:pos x="52" y="24"/>
                </a:cxn>
                <a:cxn ang="0">
                  <a:pos x="28" y="54"/>
                </a:cxn>
                <a:cxn ang="0">
                  <a:pos x="5" y="82"/>
                </a:cxn>
                <a:cxn ang="0">
                  <a:pos x="0" y="88"/>
                </a:cxn>
              </a:cxnLst>
              <a:rect l="0" t="0" r="r" b="b"/>
              <a:pathLst>
                <a:path w="69" h="88">
                  <a:moveTo>
                    <a:pt x="69" y="0"/>
                  </a:moveTo>
                  <a:lnTo>
                    <a:pt x="64" y="9"/>
                  </a:lnTo>
                  <a:lnTo>
                    <a:pt x="52" y="24"/>
                  </a:lnTo>
                  <a:lnTo>
                    <a:pt x="28" y="54"/>
                  </a:lnTo>
                  <a:lnTo>
                    <a:pt x="5" y="82"/>
                  </a:lnTo>
                  <a:lnTo>
                    <a:pt x="0" y="88"/>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89" name="Freeform 117"/>
            <p:cNvSpPr>
              <a:spLocks/>
            </p:cNvSpPr>
            <p:nvPr/>
          </p:nvSpPr>
          <p:spPr bwMode="auto">
            <a:xfrm>
              <a:off x="2140" y="510"/>
              <a:ext cx="30" cy="165"/>
            </a:xfrm>
            <a:custGeom>
              <a:avLst/>
              <a:gdLst/>
              <a:ahLst/>
              <a:cxnLst>
                <a:cxn ang="0">
                  <a:pos x="30" y="0"/>
                </a:cxn>
                <a:cxn ang="0">
                  <a:pos x="27" y="7"/>
                </a:cxn>
                <a:cxn ang="0">
                  <a:pos x="22" y="21"/>
                </a:cxn>
                <a:cxn ang="0">
                  <a:pos x="12" y="49"/>
                </a:cxn>
                <a:cxn ang="0">
                  <a:pos x="4" y="78"/>
                </a:cxn>
                <a:cxn ang="0">
                  <a:pos x="4" y="85"/>
                </a:cxn>
                <a:cxn ang="0">
                  <a:pos x="3" y="92"/>
                </a:cxn>
                <a:cxn ang="0">
                  <a:pos x="2" y="106"/>
                </a:cxn>
                <a:cxn ang="0">
                  <a:pos x="0" y="134"/>
                </a:cxn>
                <a:cxn ang="0">
                  <a:pos x="8" y="160"/>
                </a:cxn>
                <a:cxn ang="0">
                  <a:pos x="13" y="165"/>
                </a:cxn>
              </a:cxnLst>
              <a:rect l="0" t="0" r="r" b="b"/>
              <a:pathLst>
                <a:path w="30" h="165">
                  <a:moveTo>
                    <a:pt x="30" y="0"/>
                  </a:moveTo>
                  <a:lnTo>
                    <a:pt x="27" y="7"/>
                  </a:lnTo>
                  <a:lnTo>
                    <a:pt x="22" y="21"/>
                  </a:lnTo>
                  <a:lnTo>
                    <a:pt x="12" y="49"/>
                  </a:lnTo>
                  <a:lnTo>
                    <a:pt x="4" y="78"/>
                  </a:lnTo>
                  <a:lnTo>
                    <a:pt x="4" y="85"/>
                  </a:lnTo>
                  <a:lnTo>
                    <a:pt x="3" y="92"/>
                  </a:lnTo>
                  <a:lnTo>
                    <a:pt x="2" y="106"/>
                  </a:lnTo>
                  <a:lnTo>
                    <a:pt x="0" y="134"/>
                  </a:lnTo>
                  <a:lnTo>
                    <a:pt x="8" y="160"/>
                  </a:lnTo>
                  <a:lnTo>
                    <a:pt x="13" y="165"/>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90" name="Freeform 118"/>
            <p:cNvSpPr>
              <a:spLocks/>
            </p:cNvSpPr>
            <p:nvPr/>
          </p:nvSpPr>
          <p:spPr bwMode="auto">
            <a:xfrm>
              <a:off x="2076" y="389"/>
              <a:ext cx="115" cy="259"/>
            </a:xfrm>
            <a:custGeom>
              <a:avLst/>
              <a:gdLst/>
              <a:ahLst/>
              <a:cxnLst>
                <a:cxn ang="0">
                  <a:pos x="115" y="0"/>
                </a:cxn>
                <a:cxn ang="0">
                  <a:pos x="113" y="2"/>
                </a:cxn>
                <a:cxn ang="0">
                  <a:pos x="110" y="5"/>
                </a:cxn>
                <a:cxn ang="0">
                  <a:pos x="108" y="11"/>
                </a:cxn>
                <a:cxn ang="0">
                  <a:pos x="106" y="16"/>
                </a:cxn>
                <a:cxn ang="0">
                  <a:pos x="106" y="18"/>
                </a:cxn>
                <a:cxn ang="0">
                  <a:pos x="104" y="34"/>
                </a:cxn>
                <a:cxn ang="0">
                  <a:pos x="97" y="65"/>
                </a:cxn>
                <a:cxn ang="0">
                  <a:pos x="73" y="118"/>
                </a:cxn>
                <a:cxn ang="0">
                  <a:pos x="34" y="165"/>
                </a:cxn>
                <a:cxn ang="0">
                  <a:pos x="22" y="175"/>
                </a:cxn>
                <a:cxn ang="0">
                  <a:pos x="16" y="182"/>
                </a:cxn>
                <a:cxn ang="0">
                  <a:pos x="8" y="193"/>
                </a:cxn>
                <a:cxn ang="0">
                  <a:pos x="2" y="207"/>
                </a:cxn>
                <a:cxn ang="0">
                  <a:pos x="0" y="222"/>
                </a:cxn>
                <a:cxn ang="0">
                  <a:pos x="2" y="238"/>
                </a:cxn>
                <a:cxn ang="0">
                  <a:pos x="8" y="253"/>
                </a:cxn>
                <a:cxn ang="0">
                  <a:pos x="14" y="259"/>
                </a:cxn>
              </a:cxnLst>
              <a:rect l="0" t="0" r="r" b="b"/>
              <a:pathLst>
                <a:path w="115" h="259">
                  <a:moveTo>
                    <a:pt x="115" y="0"/>
                  </a:moveTo>
                  <a:lnTo>
                    <a:pt x="113" y="2"/>
                  </a:lnTo>
                  <a:lnTo>
                    <a:pt x="110" y="5"/>
                  </a:lnTo>
                  <a:lnTo>
                    <a:pt x="108" y="11"/>
                  </a:lnTo>
                  <a:lnTo>
                    <a:pt x="106" y="16"/>
                  </a:lnTo>
                  <a:lnTo>
                    <a:pt x="106" y="18"/>
                  </a:lnTo>
                  <a:lnTo>
                    <a:pt x="104" y="34"/>
                  </a:lnTo>
                  <a:lnTo>
                    <a:pt x="97" y="65"/>
                  </a:lnTo>
                  <a:lnTo>
                    <a:pt x="73" y="118"/>
                  </a:lnTo>
                  <a:lnTo>
                    <a:pt x="34" y="165"/>
                  </a:lnTo>
                  <a:lnTo>
                    <a:pt x="22" y="175"/>
                  </a:lnTo>
                  <a:lnTo>
                    <a:pt x="16" y="182"/>
                  </a:lnTo>
                  <a:lnTo>
                    <a:pt x="8" y="193"/>
                  </a:lnTo>
                  <a:lnTo>
                    <a:pt x="2" y="207"/>
                  </a:lnTo>
                  <a:lnTo>
                    <a:pt x="0" y="222"/>
                  </a:lnTo>
                  <a:lnTo>
                    <a:pt x="2" y="238"/>
                  </a:lnTo>
                  <a:lnTo>
                    <a:pt x="8" y="253"/>
                  </a:lnTo>
                  <a:lnTo>
                    <a:pt x="14" y="259"/>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91" name="Freeform 119"/>
            <p:cNvSpPr>
              <a:spLocks/>
            </p:cNvSpPr>
            <p:nvPr/>
          </p:nvSpPr>
          <p:spPr bwMode="auto">
            <a:xfrm>
              <a:off x="2321" y="538"/>
              <a:ext cx="24" cy="1"/>
            </a:xfrm>
            <a:custGeom>
              <a:avLst/>
              <a:gdLst/>
              <a:ahLst/>
              <a:cxnLst>
                <a:cxn ang="0">
                  <a:pos x="0" y="1"/>
                </a:cxn>
                <a:cxn ang="0">
                  <a:pos x="1" y="1"/>
                </a:cxn>
                <a:cxn ang="0">
                  <a:pos x="5" y="0"/>
                </a:cxn>
                <a:cxn ang="0">
                  <a:pos x="13" y="0"/>
                </a:cxn>
                <a:cxn ang="0">
                  <a:pos x="22" y="1"/>
                </a:cxn>
                <a:cxn ang="0">
                  <a:pos x="24" y="1"/>
                </a:cxn>
              </a:cxnLst>
              <a:rect l="0" t="0" r="r" b="b"/>
              <a:pathLst>
                <a:path w="24" h="1">
                  <a:moveTo>
                    <a:pt x="0" y="1"/>
                  </a:moveTo>
                  <a:lnTo>
                    <a:pt x="1" y="1"/>
                  </a:lnTo>
                  <a:lnTo>
                    <a:pt x="5" y="0"/>
                  </a:lnTo>
                  <a:lnTo>
                    <a:pt x="13" y="0"/>
                  </a:lnTo>
                  <a:lnTo>
                    <a:pt x="22" y="1"/>
                  </a:lnTo>
                  <a:lnTo>
                    <a:pt x="24" y="1"/>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92" name="Freeform 120"/>
            <p:cNvSpPr>
              <a:spLocks/>
            </p:cNvSpPr>
            <p:nvPr/>
          </p:nvSpPr>
          <p:spPr bwMode="auto">
            <a:xfrm>
              <a:off x="2313" y="460"/>
              <a:ext cx="6" cy="39"/>
            </a:xfrm>
            <a:custGeom>
              <a:avLst/>
              <a:gdLst/>
              <a:ahLst/>
              <a:cxnLst>
                <a:cxn ang="0">
                  <a:pos x="0" y="0"/>
                </a:cxn>
                <a:cxn ang="0">
                  <a:pos x="0" y="4"/>
                </a:cxn>
                <a:cxn ang="0">
                  <a:pos x="2" y="10"/>
                </a:cxn>
                <a:cxn ang="0">
                  <a:pos x="4" y="23"/>
                </a:cxn>
                <a:cxn ang="0">
                  <a:pos x="4" y="37"/>
                </a:cxn>
                <a:cxn ang="0">
                  <a:pos x="6" y="39"/>
                </a:cxn>
              </a:cxnLst>
              <a:rect l="0" t="0" r="r" b="b"/>
              <a:pathLst>
                <a:path w="6" h="39">
                  <a:moveTo>
                    <a:pt x="0" y="0"/>
                  </a:moveTo>
                  <a:lnTo>
                    <a:pt x="0" y="4"/>
                  </a:lnTo>
                  <a:lnTo>
                    <a:pt x="2" y="10"/>
                  </a:lnTo>
                  <a:lnTo>
                    <a:pt x="4" y="23"/>
                  </a:lnTo>
                  <a:lnTo>
                    <a:pt x="4" y="37"/>
                  </a:lnTo>
                  <a:lnTo>
                    <a:pt x="6" y="39"/>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93" name="Freeform 121"/>
            <p:cNvSpPr>
              <a:spLocks/>
            </p:cNvSpPr>
            <p:nvPr/>
          </p:nvSpPr>
          <p:spPr bwMode="auto">
            <a:xfrm>
              <a:off x="2278" y="620"/>
              <a:ext cx="103" cy="32"/>
            </a:xfrm>
            <a:custGeom>
              <a:avLst/>
              <a:gdLst/>
              <a:ahLst/>
              <a:cxnLst>
                <a:cxn ang="0">
                  <a:pos x="1" y="12"/>
                </a:cxn>
                <a:cxn ang="0">
                  <a:pos x="6" y="10"/>
                </a:cxn>
                <a:cxn ang="0">
                  <a:pos x="14" y="7"/>
                </a:cxn>
                <a:cxn ang="0">
                  <a:pos x="19" y="3"/>
                </a:cxn>
                <a:cxn ang="0">
                  <a:pos x="24" y="0"/>
                </a:cxn>
                <a:cxn ang="0">
                  <a:pos x="30" y="0"/>
                </a:cxn>
                <a:cxn ang="0">
                  <a:pos x="41" y="1"/>
                </a:cxn>
                <a:cxn ang="0">
                  <a:pos x="47" y="3"/>
                </a:cxn>
                <a:cxn ang="0">
                  <a:pos x="51" y="4"/>
                </a:cxn>
                <a:cxn ang="0">
                  <a:pos x="53" y="3"/>
                </a:cxn>
                <a:cxn ang="0">
                  <a:pos x="57" y="3"/>
                </a:cxn>
                <a:cxn ang="0">
                  <a:pos x="66" y="1"/>
                </a:cxn>
                <a:cxn ang="0">
                  <a:pos x="69" y="0"/>
                </a:cxn>
                <a:cxn ang="0">
                  <a:pos x="72" y="1"/>
                </a:cxn>
                <a:cxn ang="0">
                  <a:pos x="79" y="1"/>
                </a:cxn>
                <a:cxn ang="0">
                  <a:pos x="89" y="4"/>
                </a:cxn>
                <a:cxn ang="0">
                  <a:pos x="99" y="8"/>
                </a:cxn>
                <a:cxn ang="0">
                  <a:pos x="103" y="8"/>
                </a:cxn>
                <a:cxn ang="0">
                  <a:pos x="95" y="14"/>
                </a:cxn>
                <a:cxn ang="0">
                  <a:pos x="83" y="23"/>
                </a:cxn>
                <a:cxn ang="0">
                  <a:pos x="57" y="32"/>
                </a:cxn>
                <a:cxn ang="0">
                  <a:pos x="30" y="29"/>
                </a:cxn>
                <a:cxn ang="0">
                  <a:pos x="24" y="27"/>
                </a:cxn>
                <a:cxn ang="0">
                  <a:pos x="20" y="26"/>
                </a:cxn>
                <a:cxn ang="0">
                  <a:pos x="9" y="18"/>
                </a:cxn>
                <a:cxn ang="0">
                  <a:pos x="1" y="13"/>
                </a:cxn>
                <a:cxn ang="0">
                  <a:pos x="1" y="12"/>
                </a:cxn>
                <a:cxn ang="0">
                  <a:pos x="0" y="12"/>
                </a:cxn>
                <a:cxn ang="0">
                  <a:pos x="1" y="12"/>
                </a:cxn>
                <a:cxn ang="0">
                  <a:pos x="0" y="12"/>
                </a:cxn>
                <a:cxn ang="0">
                  <a:pos x="1" y="12"/>
                </a:cxn>
                <a:cxn ang="0">
                  <a:pos x="1" y="12"/>
                </a:cxn>
              </a:cxnLst>
              <a:rect l="0" t="0" r="r" b="b"/>
              <a:pathLst>
                <a:path w="103" h="32">
                  <a:moveTo>
                    <a:pt x="1" y="12"/>
                  </a:moveTo>
                  <a:lnTo>
                    <a:pt x="6" y="10"/>
                  </a:lnTo>
                  <a:lnTo>
                    <a:pt x="14" y="7"/>
                  </a:lnTo>
                  <a:lnTo>
                    <a:pt x="19" y="3"/>
                  </a:lnTo>
                  <a:lnTo>
                    <a:pt x="24" y="0"/>
                  </a:lnTo>
                  <a:lnTo>
                    <a:pt x="30" y="0"/>
                  </a:lnTo>
                  <a:lnTo>
                    <a:pt x="41" y="1"/>
                  </a:lnTo>
                  <a:lnTo>
                    <a:pt x="47" y="3"/>
                  </a:lnTo>
                  <a:lnTo>
                    <a:pt x="51" y="4"/>
                  </a:lnTo>
                  <a:lnTo>
                    <a:pt x="53" y="3"/>
                  </a:lnTo>
                  <a:lnTo>
                    <a:pt x="57" y="3"/>
                  </a:lnTo>
                  <a:lnTo>
                    <a:pt x="66" y="1"/>
                  </a:lnTo>
                  <a:lnTo>
                    <a:pt x="69" y="0"/>
                  </a:lnTo>
                  <a:lnTo>
                    <a:pt x="72" y="1"/>
                  </a:lnTo>
                  <a:lnTo>
                    <a:pt x="79" y="1"/>
                  </a:lnTo>
                  <a:lnTo>
                    <a:pt x="89" y="4"/>
                  </a:lnTo>
                  <a:lnTo>
                    <a:pt x="99" y="8"/>
                  </a:lnTo>
                  <a:lnTo>
                    <a:pt x="103" y="8"/>
                  </a:lnTo>
                  <a:lnTo>
                    <a:pt x="95" y="14"/>
                  </a:lnTo>
                  <a:lnTo>
                    <a:pt x="83" y="23"/>
                  </a:lnTo>
                  <a:lnTo>
                    <a:pt x="57" y="32"/>
                  </a:lnTo>
                  <a:lnTo>
                    <a:pt x="30" y="29"/>
                  </a:lnTo>
                  <a:lnTo>
                    <a:pt x="24" y="27"/>
                  </a:lnTo>
                  <a:lnTo>
                    <a:pt x="20" y="26"/>
                  </a:lnTo>
                  <a:lnTo>
                    <a:pt x="9" y="18"/>
                  </a:lnTo>
                  <a:lnTo>
                    <a:pt x="1" y="13"/>
                  </a:lnTo>
                  <a:lnTo>
                    <a:pt x="1" y="12"/>
                  </a:lnTo>
                  <a:lnTo>
                    <a:pt x="0" y="12"/>
                  </a:lnTo>
                  <a:lnTo>
                    <a:pt x="1" y="12"/>
                  </a:lnTo>
                  <a:lnTo>
                    <a:pt x="0" y="12"/>
                  </a:lnTo>
                  <a:lnTo>
                    <a:pt x="1" y="12"/>
                  </a:lnTo>
                  <a:lnTo>
                    <a:pt x="1" y="12"/>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94" name="Freeform 122"/>
            <p:cNvSpPr>
              <a:spLocks/>
            </p:cNvSpPr>
            <p:nvPr/>
          </p:nvSpPr>
          <p:spPr bwMode="auto">
            <a:xfrm>
              <a:off x="2278" y="620"/>
              <a:ext cx="103" cy="32"/>
            </a:xfrm>
            <a:custGeom>
              <a:avLst/>
              <a:gdLst/>
              <a:ahLst/>
              <a:cxnLst>
                <a:cxn ang="0">
                  <a:pos x="1" y="12"/>
                </a:cxn>
                <a:cxn ang="0">
                  <a:pos x="6" y="10"/>
                </a:cxn>
                <a:cxn ang="0">
                  <a:pos x="14" y="7"/>
                </a:cxn>
                <a:cxn ang="0">
                  <a:pos x="19" y="3"/>
                </a:cxn>
                <a:cxn ang="0">
                  <a:pos x="24" y="0"/>
                </a:cxn>
                <a:cxn ang="0">
                  <a:pos x="30" y="0"/>
                </a:cxn>
                <a:cxn ang="0">
                  <a:pos x="41" y="1"/>
                </a:cxn>
                <a:cxn ang="0">
                  <a:pos x="47" y="3"/>
                </a:cxn>
                <a:cxn ang="0">
                  <a:pos x="51" y="4"/>
                </a:cxn>
                <a:cxn ang="0">
                  <a:pos x="53" y="3"/>
                </a:cxn>
                <a:cxn ang="0">
                  <a:pos x="57" y="3"/>
                </a:cxn>
                <a:cxn ang="0">
                  <a:pos x="66" y="1"/>
                </a:cxn>
                <a:cxn ang="0">
                  <a:pos x="69" y="0"/>
                </a:cxn>
                <a:cxn ang="0">
                  <a:pos x="72" y="1"/>
                </a:cxn>
                <a:cxn ang="0">
                  <a:pos x="79" y="1"/>
                </a:cxn>
                <a:cxn ang="0">
                  <a:pos x="89" y="4"/>
                </a:cxn>
                <a:cxn ang="0">
                  <a:pos x="99" y="8"/>
                </a:cxn>
                <a:cxn ang="0">
                  <a:pos x="103" y="8"/>
                </a:cxn>
                <a:cxn ang="0">
                  <a:pos x="95" y="14"/>
                </a:cxn>
                <a:cxn ang="0">
                  <a:pos x="83" y="23"/>
                </a:cxn>
                <a:cxn ang="0">
                  <a:pos x="57" y="32"/>
                </a:cxn>
                <a:cxn ang="0">
                  <a:pos x="30" y="29"/>
                </a:cxn>
                <a:cxn ang="0">
                  <a:pos x="24" y="27"/>
                </a:cxn>
                <a:cxn ang="0">
                  <a:pos x="20" y="26"/>
                </a:cxn>
                <a:cxn ang="0">
                  <a:pos x="9" y="18"/>
                </a:cxn>
                <a:cxn ang="0">
                  <a:pos x="1" y="13"/>
                </a:cxn>
                <a:cxn ang="0">
                  <a:pos x="1" y="12"/>
                </a:cxn>
                <a:cxn ang="0">
                  <a:pos x="0" y="12"/>
                </a:cxn>
                <a:cxn ang="0">
                  <a:pos x="1" y="12"/>
                </a:cxn>
                <a:cxn ang="0">
                  <a:pos x="0" y="12"/>
                </a:cxn>
                <a:cxn ang="0">
                  <a:pos x="1" y="12"/>
                </a:cxn>
              </a:cxnLst>
              <a:rect l="0" t="0" r="r" b="b"/>
              <a:pathLst>
                <a:path w="103" h="32">
                  <a:moveTo>
                    <a:pt x="1" y="12"/>
                  </a:moveTo>
                  <a:lnTo>
                    <a:pt x="6" y="10"/>
                  </a:lnTo>
                  <a:lnTo>
                    <a:pt x="14" y="7"/>
                  </a:lnTo>
                  <a:lnTo>
                    <a:pt x="19" y="3"/>
                  </a:lnTo>
                  <a:lnTo>
                    <a:pt x="24" y="0"/>
                  </a:lnTo>
                  <a:lnTo>
                    <a:pt x="30" y="0"/>
                  </a:lnTo>
                  <a:lnTo>
                    <a:pt x="41" y="1"/>
                  </a:lnTo>
                  <a:lnTo>
                    <a:pt x="47" y="3"/>
                  </a:lnTo>
                  <a:lnTo>
                    <a:pt x="51" y="4"/>
                  </a:lnTo>
                  <a:lnTo>
                    <a:pt x="53" y="3"/>
                  </a:lnTo>
                  <a:lnTo>
                    <a:pt x="57" y="3"/>
                  </a:lnTo>
                  <a:lnTo>
                    <a:pt x="66" y="1"/>
                  </a:lnTo>
                  <a:lnTo>
                    <a:pt x="69" y="0"/>
                  </a:lnTo>
                  <a:lnTo>
                    <a:pt x="72" y="1"/>
                  </a:lnTo>
                  <a:lnTo>
                    <a:pt x="79" y="1"/>
                  </a:lnTo>
                  <a:lnTo>
                    <a:pt x="89" y="4"/>
                  </a:lnTo>
                  <a:lnTo>
                    <a:pt x="99" y="8"/>
                  </a:lnTo>
                  <a:lnTo>
                    <a:pt x="103" y="8"/>
                  </a:lnTo>
                  <a:lnTo>
                    <a:pt x="95" y="14"/>
                  </a:lnTo>
                  <a:lnTo>
                    <a:pt x="83" y="23"/>
                  </a:lnTo>
                  <a:lnTo>
                    <a:pt x="57" y="32"/>
                  </a:lnTo>
                  <a:lnTo>
                    <a:pt x="30" y="29"/>
                  </a:lnTo>
                  <a:lnTo>
                    <a:pt x="24" y="27"/>
                  </a:lnTo>
                  <a:lnTo>
                    <a:pt x="20" y="26"/>
                  </a:lnTo>
                  <a:lnTo>
                    <a:pt x="9" y="18"/>
                  </a:lnTo>
                  <a:lnTo>
                    <a:pt x="1" y="13"/>
                  </a:lnTo>
                  <a:lnTo>
                    <a:pt x="1" y="12"/>
                  </a:lnTo>
                  <a:lnTo>
                    <a:pt x="0" y="12"/>
                  </a:lnTo>
                  <a:lnTo>
                    <a:pt x="1" y="12"/>
                  </a:lnTo>
                  <a:lnTo>
                    <a:pt x="0" y="12"/>
                  </a:lnTo>
                  <a:lnTo>
                    <a:pt x="1" y="12"/>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95" name="Freeform 123"/>
            <p:cNvSpPr>
              <a:spLocks/>
            </p:cNvSpPr>
            <p:nvPr/>
          </p:nvSpPr>
          <p:spPr bwMode="auto">
            <a:xfrm>
              <a:off x="2297" y="633"/>
              <a:ext cx="61" cy="5"/>
            </a:xfrm>
            <a:custGeom>
              <a:avLst/>
              <a:gdLst/>
              <a:ahLst/>
              <a:cxnLst>
                <a:cxn ang="0">
                  <a:pos x="0" y="0"/>
                </a:cxn>
                <a:cxn ang="0">
                  <a:pos x="4" y="1"/>
                </a:cxn>
                <a:cxn ang="0">
                  <a:pos x="10" y="2"/>
                </a:cxn>
                <a:cxn ang="0">
                  <a:pos x="15" y="5"/>
                </a:cxn>
                <a:cxn ang="0">
                  <a:pos x="24" y="4"/>
                </a:cxn>
                <a:cxn ang="0">
                  <a:pos x="29" y="2"/>
                </a:cxn>
                <a:cxn ang="0">
                  <a:pos x="30" y="2"/>
                </a:cxn>
                <a:cxn ang="0">
                  <a:pos x="36" y="2"/>
                </a:cxn>
                <a:cxn ang="0">
                  <a:pos x="48" y="4"/>
                </a:cxn>
                <a:cxn ang="0">
                  <a:pos x="58" y="4"/>
                </a:cxn>
                <a:cxn ang="0">
                  <a:pos x="61" y="2"/>
                </a:cxn>
              </a:cxnLst>
              <a:rect l="0" t="0" r="r" b="b"/>
              <a:pathLst>
                <a:path w="61" h="5">
                  <a:moveTo>
                    <a:pt x="0" y="0"/>
                  </a:moveTo>
                  <a:lnTo>
                    <a:pt x="4" y="1"/>
                  </a:lnTo>
                  <a:lnTo>
                    <a:pt x="10" y="2"/>
                  </a:lnTo>
                  <a:lnTo>
                    <a:pt x="15" y="5"/>
                  </a:lnTo>
                  <a:lnTo>
                    <a:pt x="24" y="4"/>
                  </a:lnTo>
                  <a:lnTo>
                    <a:pt x="29" y="2"/>
                  </a:lnTo>
                  <a:lnTo>
                    <a:pt x="30" y="2"/>
                  </a:lnTo>
                  <a:lnTo>
                    <a:pt x="36" y="2"/>
                  </a:lnTo>
                  <a:lnTo>
                    <a:pt x="48" y="4"/>
                  </a:lnTo>
                  <a:lnTo>
                    <a:pt x="58" y="4"/>
                  </a:lnTo>
                  <a:lnTo>
                    <a:pt x="61" y="2"/>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745596" name="Freeform 124"/>
            <p:cNvSpPr>
              <a:spLocks/>
            </p:cNvSpPr>
            <p:nvPr/>
          </p:nvSpPr>
          <p:spPr bwMode="auto">
            <a:xfrm>
              <a:off x="2488" y="375"/>
              <a:ext cx="46" cy="196"/>
            </a:xfrm>
            <a:custGeom>
              <a:avLst/>
              <a:gdLst/>
              <a:ahLst/>
              <a:cxnLst>
                <a:cxn ang="0">
                  <a:pos x="0" y="0"/>
                </a:cxn>
                <a:cxn ang="0">
                  <a:pos x="7" y="15"/>
                </a:cxn>
                <a:cxn ang="0">
                  <a:pos x="21" y="47"/>
                </a:cxn>
                <a:cxn ang="0">
                  <a:pos x="38" y="112"/>
                </a:cxn>
                <a:cxn ang="0">
                  <a:pos x="44" y="179"/>
                </a:cxn>
                <a:cxn ang="0">
                  <a:pos x="46" y="196"/>
                </a:cxn>
              </a:cxnLst>
              <a:rect l="0" t="0" r="r" b="b"/>
              <a:pathLst>
                <a:path w="46" h="196">
                  <a:moveTo>
                    <a:pt x="0" y="0"/>
                  </a:moveTo>
                  <a:lnTo>
                    <a:pt x="7" y="15"/>
                  </a:lnTo>
                  <a:lnTo>
                    <a:pt x="21" y="47"/>
                  </a:lnTo>
                  <a:lnTo>
                    <a:pt x="38" y="112"/>
                  </a:lnTo>
                  <a:lnTo>
                    <a:pt x="44" y="179"/>
                  </a:lnTo>
                  <a:lnTo>
                    <a:pt x="46" y="196"/>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grpSp>
      <p:pic>
        <p:nvPicPr>
          <p:cNvPr id="745597" name="Picture 125" descr="pink Adam"/>
          <p:cNvPicPr>
            <a:picLocks noChangeAspect="1" noChangeArrowheads="1"/>
          </p:cNvPicPr>
          <p:nvPr/>
        </p:nvPicPr>
        <p:blipFill>
          <a:blip r:embed="rId3" cstate="print">
            <a:clrChange>
              <a:clrFrom>
                <a:srgbClr val="FFFFFF"/>
              </a:clrFrom>
              <a:clrTo>
                <a:srgbClr val="FFFFFF">
                  <a:alpha val="0"/>
                </a:srgbClr>
              </a:clrTo>
            </a:clrChange>
            <a:lum bright="10000" contrast="-34000"/>
          </a:blip>
          <a:srcRect l="42424" t="31482" r="43182" b="31482"/>
          <a:stretch>
            <a:fillRect/>
          </a:stretch>
        </p:blipFill>
        <p:spPr bwMode="auto">
          <a:xfrm>
            <a:off x="3124200" y="1718330"/>
            <a:ext cx="1447800" cy="3048000"/>
          </a:xfrm>
          <a:prstGeom prst="rect">
            <a:avLst/>
          </a:prstGeom>
          <a:noFill/>
          <a:ln w="9525" algn="ctr">
            <a:noFill/>
            <a:miter lim="800000"/>
            <a:headEnd/>
            <a:tailEnd/>
          </a:ln>
          <a:effectLst/>
        </p:spPr>
      </p:pic>
      <p:pic>
        <p:nvPicPr>
          <p:cNvPr id="745598" name="Picture 126" descr="Angel Lucifer"/>
          <p:cNvPicPr>
            <a:picLocks noChangeAspect="1" noChangeArrowheads="1"/>
          </p:cNvPicPr>
          <p:nvPr/>
        </p:nvPicPr>
        <p:blipFill>
          <a:blip r:embed="rId4" cstate="print">
            <a:clrChange>
              <a:clrFrom>
                <a:srgbClr val="FFFFFF"/>
              </a:clrFrom>
              <a:clrTo>
                <a:srgbClr val="FFFFFF">
                  <a:alpha val="0"/>
                </a:srgbClr>
              </a:clrTo>
            </a:clrChange>
            <a:lum bright="30000" contrast="-24000"/>
          </a:blip>
          <a:srcRect l="32576" t="26852" r="33333" b="26851"/>
          <a:stretch>
            <a:fillRect/>
          </a:stretch>
        </p:blipFill>
        <p:spPr bwMode="auto">
          <a:xfrm>
            <a:off x="0" y="956330"/>
            <a:ext cx="3429000" cy="3810000"/>
          </a:xfrm>
          <a:prstGeom prst="rect">
            <a:avLst/>
          </a:prstGeom>
          <a:noFill/>
          <a:ln w="9525" algn="ctr">
            <a:noFill/>
            <a:miter lim="800000"/>
            <a:headEnd/>
            <a:tailEnd/>
          </a:ln>
          <a:effectLst/>
        </p:spPr>
      </p:pic>
      <p:sp>
        <p:nvSpPr>
          <p:cNvPr id="745599" name="Rectangle 127"/>
          <p:cNvSpPr>
            <a:spLocks noChangeArrowheads="1"/>
          </p:cNvSpPr>
          <p:nvPr/>
        </p:nvSpPr>
        <p:spPr bwMode="auto">
          <a:xfrm>
            <a:off x="0" y="5486400"/>
            <a:ext cx="9144000" cy="1371600"/>
          </a:xfrm>
          <a:prstGeom prst="rect">
            <a:avLst/>
          </a:prstGeom>
          <a:solidFill>
            <a:schemeClr val="tx1"/>
          </a:solidFill>
          <a:ln w="9525">
            <a:solidFill>
              <a:schemeClr val="tx1"/>
            </a:solidFill>
            <a:miter lim="800000"/>
            <a:headEnd/>
            <a:tailEnd/>
          </a:ln>
          <a:effectLst/>
        </p:spPr>
        <p:txBody>
          <a:bodyPr wrap="none" anchor="ctr"/>
          <a:lstStyle/>
          <a:p>
            <a:pPr>
              <a:lnSpc>
                <a:spcPct val="85000"/>
              </a:lnSpc>
            </a:pPr>
            <a:endParaRPr lang="en-US" sz="2700">
              <a:solidFill>
                <a:srgbClr val="FFFFFF"/>
              </a:solidFill>
              <a:effectLst/>
              <a:latin typeface="Arial Narrow" pitchFamily="34" charset="0"/>
            </a:endParaRPr>
          </a:p>
        </p:txBody>
      </p:sp>
      <p:sp>
        <p:nvSpPr>
          <p:cNvPr id="745600" name="AutoShape 128"/>
          <p:cNvSpPr>
            <a:spLocks noChangeArrowheads="1"/>
          </p:cNvSpPr>
          <p:nvPr/>
        </p:nvSpPr>
        <p:spPr bwMode="auto">
          <a:xfrm>
            <a:off x="3425825" y="3166130"/>
            <a:ext cx="2197100" cy="1239838"/>
          </a:xfrm>
          <a:prstGeom prst="roundRect">
            <a:avLst>
              <a:gd name="adj" fmla="val 16667"/>
            </a:avLst>
          </a:prstGeom>
          <a:gradFill rotWithShape="0">
            <a:gsLst>
              <a:gs pos="0">
                <a:srgbClr val="EDDBC9"/>
              </a:gs>
              <a:gs pos="100000">
                <a:srgbClr val="F2E4D6"/>
              </a:gs>
            </a:gsLst>
            <a:lin ang="5400000" scaled="1"/>
          </a:gradFill>
          <a:ln w="9525">
            <a:solidFill>
              <a:srgbClr val="DDBA97"/>
            </a:solidFill>
            <a:round/>
            <a:headEnd/>
            <a:tailEnd/>
          </a:ln>
          <a:effectLst/>
        </p:spPr>
        <p:txBody>
          <a:bodyPr wrap="none" anchor="ctr"/>
          <a:lstStyle/>
          <a:p>
            <a:pPr algn="ctr"/>
            <a:endParaRPr lang="en-US">
              <a:solidFill>
                <a:srgbClr val="000000"/>
              </a:solidFill>
              <a:effectLst>
                <a:outerShdw blurRad="38100" dist="38100" dir="2700000" algn="tl">
                  <a:srgbClr val="FFFFFF"/>
                </a:outerShdw>
              </a:effectLst>
              <a:latin typeface="Fette Engschrift" pitchFamily="2" charset="0"/>
            </a:endParaRPr>
          </a:p>
        </p:txBody>
      </p:sp>
      <p:sp>
        <p:nvSpPr>
          <p:cNvPr id="745601" name="Text Box 129"/>
          <p:cNvSpPr txBox="1">
            <a:spLocks noChangeArrowheads="1"/>
          </p:cNvSpPr>
          <p:nvPr/>
        </p:nvSpPr>
        <p:spPr bwMode="auto">
          <a:xfrm>
            <a:off x="3748088" y="3350280"/>
            <a:ext cx="1552575" cy="873125"/>
          </a:xfrm>
          <a:prstGeom prst="rect">
            <a:avLst/>
          </a:prstGeom>
          <a:noFill/>
          <a:ln w="9525">
            <a:noFill/>
            <a:miter lim="800000"/>
            <a:headEnd/>
            <a:tailEnd/>
          </a:ln>
          <a:effectLst/>
        </p:spPr>
        <p:txBody>
          <a:bodyPr>
            <a:spAutoFit/>
          </a:bodyPr>
          <a:lstStyle/>
          <a:p>
            <a:pPr algn="ctr">
              <a:lnSpc>
                <a:spcPct val="80000"/>
              </a:lnSpc>
            </a:pPr>
            <a:r>
              <a:rPr lang="en-US" sz="3200" b="0">
                <a:solidFill>
                  <a:srgbClr val="000000"/>
                </a:solidFill>
                <a:effectLst/>
                <a:latin typeface="Impact" pitchFamily="34" charset="0"/>
              </a:rPr>
              <a:t>Sexual</a:t>
            </a:r>
          </a:p>
          <a:p>
            <a:pPr algn="ctr">
              <a:lnSpc>
                <a:spcPct val="80000"/>
              </a:lnSpc>
            </a:pPr>
            <a:r>
              <a:rPr lang="en-US" sz="3200" b="0">
                <a:solidFill>
                  <a:srgbClr val="000000"/>
                </a:solidFill>
                <a:effectLst/>
                <a:latin typeface="Impact" pitchFamily="34" charset="0"/>
              </a:rPr>
              <a:t>parts</a:t>
            </a:r>
          </a:p>
        </p:txBody>
      </p:sp>
      <p:sp>
        <p:nvSpPr>
          <p:cNvPr id="745604" name="WordArt 132"/>
          <p:cNvSpPr>
            <a:spLocks noChangeArrowheads="1" noChangeShapeType="1" noTextEdit="1"/>
          </p:cNvSpPr>
          <p:nvPr/>
        </p:nvSpPr>
        <p:spPr bwMode="auto">
          <a:xfrm rot="16199246" flipV="1">
            <a:off x="823913" y="2467630"/>
            <a:ext cx="1168400" cy="76200"/>
          </a:xfrm>
          <a:prstGeom prst="rect">
            <a:avLst/>
          </a:prstGeom>
        </p:spPr>
        <p:txBody>
          <a:bodyPr wrap="none" fromWordArt="1">
            <a:prstTxWarp prst="textPlain">
              <a:avLst>
                <a:gd name="adj" fmla="val 50000"/>
              </a:avLst>
            </a:prstTxWarp>
          </a:bodyPr>
          <a:lstStyle/>
          <a:p>
            <a:pPr algn="ctr">
              <a:lnSpc>
                <a:spcPct val="85000"/>
              </a:lnSpc>
            </a:pPr>
            <a:r>
              <a:rPr lang="en-US" sz="3600" kern="10">
                <a:ln w="9525">
                  <a:solidFill>
                    <a:srgbClr val="000000"/>
                  </a:solidFill>
                  <a:round/>
                  <a:headEnd/>
                  <a:tailEnd/>
                </a:ln>
                <a:solidFill>
                  <a:srgbClr val="C0C0C0"/>
                </a:solidFill>
                <a:effectLst>
                  <a:outerShdw dist="35921" dir="2700000" algn="ctr" rotWithShape="0">
                    <a:srgbClr val="C0C0C0"/>
                  </a:outerShdw>
                </a:effectLst>
                <a:latin typeface="Impact"/>
              </a:rPr>
              <a:t>----------</a:t>
            </a:r>
          </a:p>
        </p:txBody>
      </p:sp>
      <p:sp>
        <p:nvSpPr>
          <p:cNvPr id="745605" name="Rectangle 133"/>
          <p:cNvSpPr>
            <a:spLocks noChangeArrowheads="1"/>
          </p:cNvSpPr>
          <p:nvPr/>
        </p:nvSpPr>
        <p:spPr bwMode="auto">
          <a:xfrm>
            <a:off x="309563" y="1261130"/>
            <a:ext cx="2200275" cy="585788"/>
          </a:xfrm>
          <a:prstGeom prst="rect">
            <a:avLst/>
          </a:prstGeom>
          <a:gradFill rotWithShape="0">
            <a:gsLst>
              <a:gs pos="0">
                <a:schemeClr val="bg1">
                  <a:alpha val="70000"/>
                </a:schemeClr>
              </a:gs>
              <a:gs pos="100000">
                <a:srgbClr val="D1D1D1">
                  <a:alpha val="70000"/>
                </a:srgbClr>
              </a:gs>
            </a:gsLst>
            <a:path path="shape">
              <a:fillToRect l="50000" t="50000" r="50000" b="50000"/>
            </a:path>
          </a:gradFill>
          <a:ln w="9525">
            <a:solidFill>
              <a:schemeClr val="bg2"/>
            </a:solidFill>
            <a:miter lim="800000"/>
            <a:headEnd/>
            <a:tailEnd/>
          </a:ln>
          <a:effectLst/>
        </p:spPr>
        <p:txBody>
          <a:bodyPr wrap="none" anchor="ctr"/>
          <a:lstStyle/>
          <a:p>
            <a:pPr algn="ctr"/>
            <a:r>
              <a:rPr lang="en-US" sz="2800" b="0">
                <a:solidFill>
                  <a:srgbClr val="000000"/>
                </a:solidFill>
                <a:effectLst>
                  <a:outerShdw blurRad="38100" dist="38100" dir="2700000" algn="tl">
                    <a:srgbClr val="FFFFFF"/>
                  </a:outerShdw>
                </a:effectLst>
                <a:latin typeface="Impact" pitchFamily="34" charset="0"/>
              </a:rPr>
              <a:t>Angel’s sin</a:t>
            </a:r>
          </a:p>
        </p:txBody>
      </p:sp>
      <p:sp>
        <p:nvSpPr>
          <p:cNvPr id="745607" name="WordArt 135"/>
          <p:cNvSpPr>
            <a:spLocks noChangeArrowheads="1" noChangeShapeType="1" noTextEdit="1"/>
          </p:cNvSpPr>
          <p:nvPr/>
        </p:nvSpPr>
        <p:spPr bwMode="auto">
          <a:xfrm rot="16199246" flipV="1">
            <a:off x="3940175" y="2467630"/>
            <a:ext cx="1168400" cy="76200"/>
          </a:xfrm>
          <a:prstGeom prst="rect">
            <a:avLst/>
          </a:prstGeom>
        </p:spPr>
        <p:txBody>
          <a:bodyPr wrap="none" fromWordArt="1">
            <a:prstTxWarp prst="textPlain">
              <a:avLst>
                <a:gd name="adj" fmla="val 50000"/>
              </a:avLst>
            </a:prstTxWarp>
          </a:bodyPr>
          <a:lstStyle/>
          <a:p>
            <a:pPr algn="ctr">
              <a:lnSpc>
                <a:spcPct val="85000"/>
              </a:lnSpc>
            </a:pPr>
            <a:r>
              <a:rPr lang="en-US" sz="3600" kern="10">
                <a:ln w="9525">
                  <a:solidFill>
                    <a:srgbClr val="000000"/>
                  </a:solidFill>
                  <a:round/>
                  <a:headEnd/>
                  <a:tailEnd/>
                </a:ln>
                <a:solidFill>
                  <a:srgbClr val="C0C0C0"/>
                </a:solidFill>
                <a:effectLst>
                  <a:outerShdw dist="35921" dir="2700000" algn="ctr" rotWithShape="0">
                    <a:srgbClr val="C0C0C0"/>
                  </a:outerShdw>
                </a:effectLst>
                <a:latin typeface="Impact"/>
              </a:rPr>
              <a:t>----------</a:t>
            </a:r>
          </a:p>
        </p:txBody>
      </p:sp>
      <p:sp>
        <p:nvSpPr>
          <p:cNvPr id="745608" name="Rectangle 136"/>
          <p:cNvSpPr>
            <a:spLocks noChangeArrowheads="1"/>
          </p:cNvSpPr>
          <p:nvPr/>
        </p:nvSpPr>
        <p:spPr bwMode="auto">
          <a:xfrm>
            <a:off x="3424238" y="1261130"/>
            <a:ext cx="2200275" cy="585788"/>
          </a:xfrm>
          <a:prstGeom prst="rect">
            <a:avLst/>
          </a:prstGeom>
          <a:gradFill rotWithShape="0">
            <a:gsLst>
              <a:gs pos="0">
                <a:schemeClr val="bg1">
                  <a:alpha val="70000"/>
                </a:schemeClr>
              </a:gs>
              <a:gs pos="100000">
                <a:srgbClr val="D1D1D1">
                  <a:alpha val="70000"/>
                </a:srgbClr>
              </a:gs>
            </a:gsLst>
            <a:path path="shape">
              <a:fillToRect l="50000" t="50000" r="50000" b="50000"/>
            </a:path>
          </a:gradFill>
          <a:ln w="9525">
            <a:solidFill>
              <a:schemeClr val="bg2"/>
            </a:solidFill>
            <a:miter lim="800000"/>
            <a:headEnd/>
            <a:tailEnd/>
          </a:ln>
          <a:effectLst/>
        </p:spPr>
        <p:txBody>
          <a:bodyPr wrap="none" anchor="ctr"/>
          <a:lstStyle/>
          <a:p>
            <a:pPr algn="ctr"/>
            <a:r>
              <a:rPr lang="en-US" sz="2800" b="0">
                <a:solidFill>
                  <a:srgbClr val="000000"/>
                </a:solidFill>
                <a:effectLst>
                  <a:outerShdw blurRad="38100" dist="38100" dir="2700000" algn="tl">
                    <a:srgbClr val="FFFFFF"/>
                  </a:outerShdw>
                </a:effectLst>
                <a:latin typeface="Impact" pitchFamily="34" charset="0"/>
              </a:rPr>
              <a:t>Human sin</a:t>
            </a:r>
          </a:p>
        </p:txBody>
      </p:sp>
      <p:sp>
        <p:nvSpPr>
          <p:cNvPr id="745612" name="AutoShape 140"/>
          <p:cNvSpPr>
            <a:spLocks noChangeArrowheads="1"/>
          </p:cNvSpPr>
          <p:nvPr/>
        </p:nvSpPr>
        <p:spPr bwMode="auto">
          <a:xfrm>
            <a:off x="311150" y="3166130"/>
            <a:ext cx="2197100" cy="1239838"/>
          </a:xfrm>
          <a:prstGeom prst="roundRect">
            <a:avLst>
              <a:gd name="adj" fmla="val 16667"/>
            </a:avLst>
          </a:prstGeom>
          <a:gradFill rotWithShape="0">
            <a:gsLst>
              <a:gs pos="0">
                <a:srgbClr val="EDDBC9"/>
              </a:gs>
              <a:gs pos="100000">
                <a:srgbClr val="F2E4D6"/>
              </a:gs>
            </a:gsLst>
            <a:lin ang="5400000" scaled="1"/>
          </a:gradFill>
          <a:ln w="9525">
            <a:solidFill>
              <a:srgbClr val="DDBA97"/>
            </a:solidFill>
            <a:round/>
            <a:headEnd/>
            <a:tailEnd/>
          </a:ln>
          <a:effectLst/>
        </p:spPr>
        <p:txBody>
          <a:bodyPr wrap="none" anchor="ctr"/>
          <a:lstStyle/>
          <a:p>
            <a:pPr algn="ctr"/>
            <a:endParaRPr lang="en-US">
              <a:solidFill>
                <a:srgbClr val="000000"/>
              </a:solidFill>
              <a:effectLst>
                <a:outerShdw blurRad="38100" dist="38100" dir="2700000" algn="tl">
                  <a:srgbClr val="FFFFFF"/>
                </a:outerShdw>
              </a:effectLst>
              <a:latin typeface="Fette Engschrift" pitchFamily="2" charset="0"/>
            </a:endParaRPr>
          </a:p>
        </p:txBody>
      </p:sp>
      <p:sp>
        <p:nvSpPr>
          <p:cNvPr id="745613" name="Text Box 141"/>
          <p:cNvSpPr txBox="1">
            <a:spLocks noChangeArrowheads="1"/>
          </p:cNvSpPr>
          <p:nvPr/>
        </p:nvSpPr>
        <p:spPr bwMode="auto">
          <a:xfrm>
            <a:off x="400050" y="3235980"/>
            <a:ext cx="2046288" cy="1116013"/>
          </a:xfrm>
          <a:prstGeom prst="rect">
            <a:avLst/>
          </a:prstGeom>
          <a:noFill/>
          <a:ln w="9525">
            <a:noFill/>
            <a:miter lim="800000"/>
            <a:headEnd/>
            <a:tailEnd/>
          </a:ln>
          <a:effectLst/>
        </p:spPr>
        <p:txBody>
          <a:bodyPr>
            <a:spAutoFit/>
          </a:bodyPr>
          <a:lstStyle/>
          <a:p>
            <a:pPr algn="ctr">
              <a:lnSpc>
                <a:spcPct val="80000"/>
              </a:lnSpc>
            </a:pPr>
            <a:r>
              <a:rPr lang="en-US" sz="2800" b="0">
                <a:solidFill>
                  <a:srgbClr val="000000"/>
                </a:solidFill>
                <a:effectLst/>
                <a:latin typeface="Impact" pitchFamily="34" charset="0"/>
              </a:rPr>
              <a:t>Illicit</a:t>
            </a:r>
          </a:p>
          <a:p>
            <a:pPr algn="ctr">
              <a:lnSpc>
                <a:spcPct val="80000"/>
              </a:lnSpc>
            </a:pPr>
            <a:r>
              <a:rPr lang="en-US" sz="2800" b="0">
                <a:solidFill>
                  <a:srgbClr val="000000"/>
                </a:solidFill>
                <a:effectLst/>
                <a:latin typeface="Impact" pitchFamily="34" charset="0"/>
              </a:rPr>
              <a:t>sexual</a:t>
            </a:r>
          </a:p>
          <a:p>
            <a:pPr algn="ctr">
              <a:lnSpc>
                <a:spcPct val="80000"/>
              </a:lnSpc>
            </a:pPr>
            <a:r>
              <a:rPr lang="en-US" sz="2800" b="0">
                <a:solidFill>
                  <a:srgbClr val="000000"/>
                </a:solidFill>
                <a:effectLst/>
                <a:latin typeface="Impact" pitchFamily="34" charset="0"/>
              </a:rPr>
              <a:t>relationship</a:t>
            </a:r>
          </a:p>
        </p:txBody>
      </p:sp>
      <p:grpSp>
        <p:nvGrpSpPr>
          <p:cNvPr id="3" name="Group 158"/>
          <p:cNvGrpSpPr>
            <a:grpSpLocks/>
          </p:cNvGrpSpPr>
          <p:nvPr/>
        </p:nvGrpSpPr>
        <p:grpSpPr bwMode="auto">
          <a:xfrm>
            <a:off x="1444625" y="5813426"/>
            <a:ext cx="6403975" cy="663574"/>
            <a:chOff x="430" y="3571"/>
            <a:chExt cx="4034" cy="418"/>
          </a:xfrm>
        </p:grpSpPr>
        <p:sp>
          <p:nvSpPr>
            <p:cNvPr id="745615" name="Text Box 143"/>
            <p:cNvSpPr txBox="1">
              <a:spLocks noChangeArrowheads="1"/>
            </p:cNvSpPr>
            <p:nvPr/>
          </p:nvSpPr>
          <p:spPr bwMode="auto">
            <a:xfrm>
              <a:off x="626" y="3582"/>
              <a:ext cx="3838" cy="407"/>
            </a:xfrm>
            <a:prstGeom prst="rect">
              <a:avLst/>
            </a:prstGeom>
            <a:noFill/>
            <a:ln w="9525">
              <a:noFill/>
              <a:miter lim="800000"/>
              <a:headEnd/>
              <a:tailEnd/>
            </a:ln>
            <a:effectLst/>
          </p:spPr>
          <p:txBody>
            <a:bodyPr wrap="square">
              <a:spAutoFit/>
            </a:bodyPr>
            <a:lstStyle/>
            <a:p>
              <a:pPr>
                <a:lnSpc>
                  <a:spcPct val="90000"/>
                </a:lnSpc>
              </a:pPr>
              <a:r>
                <a:rPr lang="en-US" sz="2000">
                  <a:solidFill>
                    <a:srgbClr val="FFFFFF"/>
                  </a:solidFill>
                  <a:effectLst/>
                  <a:latin typeface="Arial Narrow" pitchFamily="34" charset="0"/>
                </a:rPr>
                <a:t>From Gen. 3:7, we can infer that </a:t>
              </a:r>
              <a:r>
                <a:rPr lang="en-US" sz="2000" u="sng">
                  <a:solidFill>
                    <a:srgbClr val="FFFFFF"/>
                  </a:solidFill>
                  <a:effectLst/>
                  <a:latin typeface="Arial Narrow" pitchFamily="34" charset="0"/>
                </a:rPr>
                <a:t>Adam and Eve</a:t>
              </a:r>
              <a:r>
                <a:rPr lang="en-US" sz="2000">
                  <a:solidFill>
                    <a:srgbClr val="FFFFFF"/>
                  </a:solidFill>
                  <a:effectLst/>
                  <a:latin typeface="Arial Narrow" pitchFamily="34" charset="0"/>
                </a:rPr>
                <a:t> sinned with their </a:t>
              </a:r>
              <a:r>
                <a:rPr lang="en-US" sz="2000" u="sng">
                  <a:solidFill>
                    <a:srgbClr val="FFFFFF"/>
                  </a:solidFill>
                  <a:effectLst/>
                  <a:latin typeface="Arial Narrow" pitchFamily="34" charset="0"/>
                </a:rPr>
                <a:t>sexual parts</a:t>
              </a:r>
              <a:r>
                <a:rPr lang="en-US" sz="2000">
                  <a:solidFill>
                    <a:srgbClr val="FFFFFF"/>
                  </a:solidFill>
                  <a:effectLst/>
                  <a:latin typeface="Arial Narrow" pitchFamily="34" charset="0"/>
                </a:rPr>
                <a:t>. </a:t>
              </a:r>
              <a:endParaRPr lang="en-US" sz="2000" u="sng">
                <a:solidFill>
                  <a:srgbClr val="FFFFFF"/>
                </a:solidFill>
                <a:effectLst/>
                <a:latin typeface="Arial Narrow" pitchFamily="34" charset="0"/>
              </a:endParaRPr>
            </a:p>
          </p:txBody>
        </p:sp>
        <p:sp>
          <p:nvSpPr>
            <p:cNvPr id="745616" name="Text Box 144"/>
            <p:cNvSpPr txBox="1">
              <a:spLocks noChangeArrowheads="1"/>
            </p:cNvSpPr>
            <p:nvPr/>
          </p:nvSpPr>
          <p:spPr bwMode="auto">
            <a:xfrm>
              <a:off x="430" y="3571"/>
              <a:ext cx="242" cy="365"/>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62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153" name="Text Box 7"/>
          <p:cNvSpPr txBox="1">
            <a:spLocks noChangeArrowheads="1"/>
          </p:cNvSpPr>
          <p:nvPr/>
        </p:nvSpPr>
        <p:spPr bwMode="auto">
          <a:xfrm>
            <a:off x="304800" y="162580"/>
            <a:ext cx="7643812" cy="523220"/>
          </a:xfrm>
          <a:prstGeom prst="rect">
            <a:avLst/>
          </a:prstGeom>
          <a:noFill/>
          <a:ln w="9525">
            <a:noFill/>
            <a:miter lim="800000"/>
            <a:headEnd/>
            <a:tailEnd/>
          </a:ln>
          <a:effectLst>
            <a:outerShdw dist="12700" dir="2700000" algn="ctr" rotWithShape="0">
              <a:schemeClr val="bg1"/>
            </a:outerShdw>
          </a:effectLst>
        </p:spPr>
        <p:txBody>
          <a:bodyPr wrap="square">
            <a:spAutoFit/>
          </a:bodyPr>
          <a:lstStyle/>
          <a:p>
            <a:r>
              <a:rPr lang="en-US" sz="2800" b="0" u="sng" dirty="0">
                <a:solidFill>
                  <a:srgbClr val="000099"/>
                </a:solidFill>
                <a:effectLst/>
                <a:latin typeface="Impact" pitchFamily="34" charset="0"/>
              </a:rPr>
              <a:t>The Fall of </a:t>
            </a:r>
            <a:r>
              <a:rPr lang="en-US" sz="2800" b="0" u="sng">
                <a:solidFill>
                  <a:srgbClr val="000099"/>
                </a:solidFill>
                <a:effectLst/>
                <a:latin typeface="Impact" pitchFamily="34" charset="0"/>
              </a:rPr>
              <a:t>the Angel and </a:t>
            </a:r>
            <a:r>
              <a:rPr lang="en-US" sz="2800" b="0" u="sng" dirty="0">
                <a:solidFill>
                  <a:srgbClr val="000099"/>
                </a:solidFill>
                <a:effectLst/>
                <a:latin typeface="Impact" pitchFamily="34" charset="0"/>
              </a:rPr>
              <a:t>the Fall of Human Beings</a:t>
            </a:r>
          </a:p>
        </p:txBody>
      </p:sp>
      <p:sp>
        <p:nvSpPr>
          <p:cNvPr id="154" name="Text Box 11"/>
          <p:cNvSpPr txBox="1">
            <a:spLocks noChangeArrowheads="1"/>
          </p:cNvSpPr>
          <p:nvPr/>
        </p:nvSpPr>
        <p:spPr bwMode="auto">
          <a:xfrm>
            <a:off x="276225" y="4658380"/>
            <a:ext cx="2283460" cy="523220"/>
          </a:xfrm>
          <a:prstGeom prst="rect">
            <a:avLst/>
          </a:prstGeom>
          <a:noFill/>
          <a:ln w="9525">
            <a:noFill/>
            <a:miter lim="800000"/>
            <a:headEnd/>
            <a:tailEnd/>
          </a:ln>
          <a:effectLst>
            <a:outerShdw dist="35921" dir="2700000" algn="ctr" rotWithShape="0">
              <a:schemeClr val="bg1"/>
            </a:outerShdw>
          </a:effectLst>
        </p:spPr>
        <p:txBody>
          <a:bodyPr wrap="square">
            <a:spAutoFit/>
          </a:bodyPr>
          <a:lstStyle/>
          <a:p>
            <a:pPr algn="ctr"/>
            <a:r>
              <a:rPr lang="en-US" sz="2800">
                <a:solidFill>
                  <a:srgbClr val="333333"/>
                </a:solidFill>
                <a:effectLst/>
                <a:latin typeface="Arial Black" pitchFamily="34" charset="0"/>
              </a:rPr>
              <a:t>Jude 6-7</a:t>
            </a:r>
          </a:p>
        </p:txBody>
      </p:sp>
      <p:sp>
        <p:nvSpPr>
          <p:cNvPr id="155" name="Text Box 130"/>
          <p:cNvSpPr txBox="1">
            <a:spLocks noChangeArrowheads="1"/>
          </p:cNvSpPr>
          <p:nvPr/>
        </p:nvSpPr>
        <p:spPr bwMode="auto">
          <a:xfrm>
            <a:off x="3429000" y="4658380"/>
            <a:ext cx="2209800" cy="523220"/>
          </a:xfrm>
          <a:prstGeom prst="rect">
            <a:avLst/>
          </a:prstGeom>
          <a:noFill/>
          <a:ln w="9525">
            <a:noFill/>
            <a:miter lim="800000"/>
            <a:headEnd/>
            <a:tailEnd/>
          </a:ln>
          <a:effectLst>
            <a:outerShdw dist="35921" dir="2700000" algn="ctr" rotWithShape="0">
              <a:schemeClr val="bg1"/>
            </a:outerShdw>
          </a:effectLst>
        </p:spPr>
        <p:txBody>
          <a:bodyPr wrap="square">
            <a:spAutoFit/>
          </a:bodyPr>
          <a:lstStyle/>
          <a:p>
            <a:pPr algn="ctr"/>
            <a:r>
              <a:rPr lang="en-US" sz="2800">
                <a:solidFill>
                  <a:srgbClr val="333333"/>
                </a:solidFill>
                <a:effectLst/>
                <a:latin typeface="Arial Black" pitchFamily="34" charset="0"/>
              </a:rPr>
              <a:t>Gen. 3:7</a:t>
            </a:r>
          </a:p>
        </p:txBody>
      </p:sp>
      <p:grpSp>
        <p:nvGrpSpPr>
          <p:cNvPr id="4" name="Group 151"/>
          <p:cNvGrpSpPr/>
          <p:nvPr/>
        </p:nvGrpSpPr>
        <p:grpSpPr>
          <a:xfrm>
            <a:off x="1066800" y="914400"/>
            <a:ext cx="6934200" cy="3962400"/>
            <a:chOff x="914400" y="762000"/>
            <a:chExt cx="6934200" cy="3962400"/>
          </a:xfrm>
        </p:grpSpPr>
        <p:grpSp>
          <p:nvGrpSpPr>
            <p:cNvPr id="5" name="Group 155"/>
            <p:cNvGrpSpPr>
              <a:grpSpLocks/>
            </p:cNvGrpSpPr>
            <p:nvPr/>
          </p:nvGrpSpPr>
          <p:grpSpPr bwMode="auto">
            <a:xfrm>
              <a:off x="914400" y="762000"/>
              <a:ext cx="6934200" cy="3962400"/>
              <a:chOff x="336" y="432"/>
              <a:chExt cx="4368" cy="2496"/>
            </a:xfrm>
          </p:grpSpPr>
          <p:sp>
            <p:nvSpPr>
              <p:cNvPr id="745624" name="AutoShape 152"/>
              <p:cNvSpPr>
                <a:spLocks noChangeArrowheads="1"/>
              </p:cNvSpPr>
              <p:nvPr/>
            </p:nvSpPr>
            <p:spPr bwMode="auto">
              <a:xfrm>
                <a:off x="336" y="432"/>
                <a:ext cx="4368" cy="2496"/>
              </a:xfrm>
              <a:prstGeom prst="horizontalScroll">
                <a:avLst>
                  <a:gd name="adj" fmla="val 14706"/>
                </a:avLst>
              </a:prstGeom>
              <a:gradFill rotWithShape="0">
                <a:gsLst>
                  <a:gs pos="0">
                    <a:srgbClr val="FFFFFF"/>
                  </a:gs>
                  <a:gs pos="100000">
                    <a:srgbClr val="FFCC99"/>
                  </a:gs>
                </a:gsLst>
                <a:path path="rect">
                  <a:fillToRect l="50000" t="50000" r="50000" b="50000"/>
                </a:path>
              </a:gradFill>
              <a:ln w="76200">
                <a:solidFill>
                  <a:srgbClr val="663300"/>
                </a:solidFill>
                <a:round/>
                <a:headEnd/>
                <a:tailEnd/>
              </a:ln>
              <a:effectLst/>
            </p:spPr>
            <p:txBody>
              <a:bodyPr wrap="none" anchor="ctr"/>
              <a:lstStyle/>
              <a:p>
                <a:pPr>
                  <a:lnSpc>
                    <a:spcPct val="80000"/>
                  </a:lnSpc>
                  <a:spcBef>
                    <a:spcPct val="40000"/>
                  </a:spcBef>
                </a:pPr>
                <a:endParaRPr lang="en-US" sz="800">
                  <a:solidFill>
                    <a:srgbClr val="0000FF"/>
                  </a:solidFill>
                  <a:effectLst>
                    <a:outerShdw blurRad="38100" dist="38100" dir="2700000" algn="tl">
                      <a:srgbClr val="000000"/>
                    </a:outerShdw>
                  </a:effectLst>
                  <a:latin typeface="Arial Black" pitchFamily="34" charset="0"/>
                </a:endParaRPr>
              </a:p>
              <a:p>
                <a:pPr>
                  <a:lnSpc>
                    <a:spcPct val="85000"/>
                  </a:lnSpc>
                </a:pPr>
                <a:endParaRPr lang="en-US" sz="1200">
                  <a:solidFill>
                    <a:srgbClr val="CC0099"/>
                  </a:solidFill>
                  <a:effectLst>
                    <a:outerShdw blurRad="38100" dist="38100" dir="2700000" algn="tl">
                      <a:srgbClr val="000000"/>
                    </a:outerShdw>
                  </a:effectLst>
                </a:endParaRPr>
              </a:p>
              <a:p>
                <a:pPr>
                  <a:lnSpc>
                    <a:spcPct val="85000"/>
                  </a:lnSpc>
                </a:pPr>
                <a:r>
                  <a:rPr lang="en-US" sz="2800">
                    <a:solidFill>
                      <a:srgbClr val="CC0099"/>
                    </a:solidFill>
                    <a:effectLst>
                      <a:outerShdw blurRad="38100" dist="38100" dir="2700000" algn="tl">
                        <a:srgbClr val="000000"/>
                      </a:outerShdw>
                    </a:effectLst>
                  </a:rPr>
                  <a:t>					</a:t>
                </a:r>
                <a:endParaRPr lang="en-US" sz="2800" b="0">
                  <a:solidFill>
                    <a:srgbClr val="0000FF"/>
                  </a:solidFill>
                  <a:effectLst/>
                </a:endParaRPr>
              </a:p>
              <a:p>
                <a:pPr>
                  <a:lnSpc>
                    <a:spcPct val="80000"/>
                  </a:lnSpc>
                </a:pPr>
                <a:endParaRPr lang="en-US" sz="1400">
                  <a:solidFill>
                    <a:srgbClr val="CC0099"/>
                  </a:solidFill>
                  <a:effectLst>
                    <a:outerShdw blurRad="38100" dist="38100" dir="2700000" algn="tl">
                      <a:srgbClr val="000000"/>
                    </a:outerShdw>
                  </a:effectLst>
                </a:endParaRPr>
              </a:p>
            </p:txBody>
          </p:sp>
          <p:sp>
            <p:nvSpPr>
              <p:cNvPr id="745625" name="Text Box 153"/>
              <p:cNvSpPr txBox="1">
                <a:spLocks noChangeArrowheads="1"/>
              </p:cNvSpPr>
              <p:nvPr/>
            </p:nvSpPr>
            <p:spPr bwMode="auto">
              <a:xfrm>
                <a:off x="816" y="960"/>
                <a:ext cx="3744" cy="1221"/>
              </a:xfrm>
              <a:prstGeom prst="rect">
                <a:avLst/>
              </a:prstGeom>
              <a:noFill/>
              <a:ln w="9525">
                <a:noFill/>
                <a:miter lim="800000"/>
                <a:headEnd/>
                <a:tailEnd/>
              </a:ln>
              <a:effectLst>
                <a:outerShdw dist="35921" dir="2700000" algn="ctr" rotWithShape="0">
                  <a:schemeClr val="bg1"/>
                </a:outerShdw>
              </a:effectLst>
            </p:spPr>
            <p:txBody>
              <a:bodyPr wrap="square">
                <a:spAutoFit/>
              </a:bodyPr>
              <a:lstStyle/>
              <a:p>
                <a:pPr>
                  <a:lnSpc>
                    <a:spcPts val="3600"/>
                  </a:lnSpc>
                </a:pPr>
                <a:r>
                  <a:rPr lang="en-US" sz="2800" dirty="0">
                    <a:solidFill>
                      <a:srgbClr val="260026"/>
                    </a:solidFill>
                    <a:effectLst>
                      <a:outerShdw dist="12700" dir="2700000" algn="tl">
                        <a:srgbClr val="000000"/>
                      </a:outerShdw>
                    </a:effectLst>
                    <a:latin typeface="Papyrus" pitchFamily="66" charset="0"/>
                  </a:rPr>
                  <a:t>Then the eyes of both were opened, and they knew that they were naked; and they sewed fig leaves together and made themselves aprons.</a:t>
                </a:r>
              </a:p>
            </p:txBody>
          </p:sp>
        </p:grpSp>
        <p:sp>
          <p:nvSpPr>
            <p:cNvPr id="151" name="Text Box 147"/>
            <p:cNvSpPr txBox="1">
              <a:spLocks noChangeArrowheads="1"/>
            </p:cNvSpPr>
            <p:nvPr/>
          </p:nvSpPr>
          <p:spPr bwMode="auto">
            <a:xfrm>
              <a:off x="5105400" y="3392487"/>
              <a:ext cx="2209800" cy="646113"/>
            </a:xfrm>
            <a:prstGeom prst="rect">
              <a:avLst/>
            </a:prstGeom>
            <a:noFill/>
            <a:ln w="9525">
              <a:noFill/>
              <a:miter lim="800000"/>
              <a:headEnd/>
              <a:tailEnd/>
            </a:ln>
            <a:effectLst/>
          </p:spPr>
          <p:txBody>
            <a:bodyPr wrap="square">
              <a:spAutoFit/>
            </a:bodyPr>
            <a:lstStyle/>
            <a:p>
              <a:pPr algn="ctr">
                <a:spcBef>
                  <a:spcPct val="50000"/>
                </a:spcBef>
              </a:pPr>
              <a:r>
                <a:rPr lang="en-US" sz="1800">
                  <a:solidFill>
                    <a:srgbClr val="260026"/>
                  </a:solidFill>
                  <a:effectLst/>
                  <a:latin typeface="Palatino Linotype" pitchFamily="18" charset="0"/>
                </a:rPr>
                <a:t>RSV</a:t>
              </a:r>
              <a:r>
                <a:rPr lang="en-US" sz="3600">
                  <a:solidFill>
                    <a:srgbClr val="260026"/>
                  </a:solidFill>
                  <a:effectLst/>
                  <a:latin typeface="Palatino Linotype" pitchFamily="18" charset="0"/>
                </a:rPr>
                <a:t> </a:t>
              </a:r>
              <a:r>
                <a:rPr lang="en-US">
                  <a:solidFill>
                    <a:srgbClr val="260026"/>
                  </a:solidFill>
                  <a:effectLst/>
                  <a:latin typeface="Palatino Linotype" pitchFamily="18" charset="0"/>
                </a:rPr>
                <a:t>(Gen. 3:7)</a:t>
              </a:r>
            </a:p>
          </p:txBody>
        </p:sp>
      </p:gr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55"/>
                                        </p:tgtEl>
                                        <p:attrNameLst>
                                          <p:attrName>style.visibility</p:attrName>
                                        </p:attrNameLst>
                                      </p:cBhvr>
                                      <p:to>
                                        <p:strVal val="visible"/>
                                      </p:to>
                                    </p:set>
                                    <p:anim calcmode="lin" valueType="num">
                                      <p:cBhvr>
                                        <p:cTn id="11" dur="1000" fill="hold"/>
                                        <p:tgtEl>
                                          <p:spTgt spid="155"/>
                                        </p:tgtEl>
                                        <p:attrNameLst>
                                          <p:attrName>ppt_w</p:attrName>
                                        </p:attrNameLst>
                                      </p:cBhvr>
                                      <p:tavLst>
                                        <p:tav tm="0">
                                          <p:val>
                                            <p:strVal val="#ppt_w*0.70"/>
                                          </p:val>
                                        </p:tav>
                                        <p:tav tm="100000">
                                          <p:val>
                                            <p:strVal val="#ppt_w"/>
                                          </p:val>
                                        </p:tav>
                                      </p:tavLst>
                                    </p:anim>
                                    <p:anim calcmode="lin" valueType="num">
                                      <p:cBhvr>
                                        <p:cTn id="12" dur="1000" fill="hold"/>
                                        <p:tgtEl>
                                          <p:spTgt spid="155"/>
                                        </p:tgtEl>
                                        <p:attrNameLst>
                                          <p:attrName>ppt_h</p:attrName>
                                        </p:attrNameLst>
                                      </p:cBhvr>
                                      <p:tavLst>
                                        <p:tav tm="0">
                                          <p:val>
                                            <p:strVal val="#ppt_h"/>
                                          </p:val>
                                        </p:tav>
                                        <p:tav tm="100000">
                                          <p:val>
                                            <p:strVal val="#ppt_h"/>
                                          </p:val>
                                        </p:tav>
                                      </p:tavLst>
                                    </p:anim>
                                    <p:animEffect transition="in" filter="fade">
                                      <p:cBhvr>
                                        <p:cTn id="13" dur="1000"/>
                                        <p:tgtEl>
                                          <p:spTgt spid="15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45597"/>
                                        </p:tgtEl>
                                        <p:attrNameLst>
                                          <p:attrName>style.visibility</p:attrName>
                                        </p:attrNameLst>
                                      </p:cBhvr>
                                      <p:to>
                                        <p:strVal val="visible"/>
                                      </p:to>
                                    </p:set>
                                    <p:animEffect transition="in" filter="fade">
                                      <p:cBhvr>
                                        <p:cTn id="18" dur="1000"/>
                                        <p:tgtEl>
                                          <p:spTgt spid="745597"/>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745608"/>
                                        </p:tgtEl>
                                        <p:attrNameLst>
                                          <p:attrName>style.visibility</p:attrName>
                                        </p:attrNameLst>
                                      </p:cBhvr>
                                      <p:to>
                                        <p:strVal val="visible"/>
                                      </p:to>
                                    </p:set>
                                    <p:animEffect transition="in" filter="fade">
                                      <p:cBhvr>
                                        <p:cTn id="25" dur="1000"/>
                                        <p:tgtEl>
                                          <p:spTgt spid="745608"/>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grpId="0" nodeType="clickEffect">
                                  <p:stCondLst>
                                    <p:cond delay="0"/>
                                  </p:stCondLst>
                                  <p:iterate type="wd">
                                    <p:tmPct val="30000"/>
                                  </p:iterate>
                                  <p:childTnLst>
                                    <p:set>
                                      <p:cBhvr>
                                        <p:cTn id="29" dur="1" fill="hold">
                                          <p:stCondLst>
                                            <p:cond delay="0"/>
                                          </p:stCondLst>
                                        </p:cTn>
                                        <p:tgtEl>
                                          <p:spTgt spid="745601"/>
                                        </p:tgtEl>
                                        <p:attrNameLst>
                                          <p:attrName>style.visibility</p:attrName>
                                        </p:attrNameLst>
                                      </p:cBhvr>
                                      <p:to>
                                        <p:strVal val="visible"/>
                                      </p:to>
                                    </p:set>
                                    <p:anim calcmode="lin" valueType="num">
                                      <p:cBhvr>
                                        <p:cTn id="30" dur="1000" fill="hold"/>
                                        <p:tgtEl>
                                          <p:spTgt spid="745601"/>
                                        </p:tgtEl>
                                        <p:attrNameLst>
                                          <p:attrName>ppt_w</p:attrName>
                                        </p:attrNameLst>
                                      </p:cBhvr>
                                      <p:tavLst>
                                        <p:tav tm="0">
                                          <p:val>
                                            <p:fltVal val="0"/>
                                          </p:val>
                                        </p:tav>
                                        <p:tav tm="100000">
                                          <p:val>
                                            <p:strVal val="#ppt_w"/>
                                          </p:val>
                                        </p:tav>
                                      </p:tavLst>
                                    </p:anim>
                                    <p:anim calcmode="lin" valueType="num">
                                      <p:cBhvr>
                                        <p:cTn id="31" dur="1000" fill="hold"/>
                                        <p:tgtEl>
                                          <p:spTgt spid="745601"/>
                                        </p:tgtEl>
                                        <p:attrNameLst>
                                          <p:attrName>ppt_h</p:attrName>
                                        </p:attrNameLst>
                                      </p:cBhvr>
                                      <p:tavLst>
                                        <p:tav tm="0">
                                          <p:val>
                                            <p:strVal val="#ppt_h"/>
                                          </p:val>
                                        </p:tav>
                                        <p:tav tm="100000">
                                          <p:val>
                                            <p:strVal val="#ppt_h"/>
                                          </p:val>
                                        </p:tav>
                                      </p:tavLst>
                                    </p:anim>
                                  </p:childTnLst>
                                </p:cTn>
                              </p:par>
                              <p:par>
                                <p:cTn id="32" presetID="10" presetClass="entr" presetSubtype="0" fill="hold" grpId="0" nodeType="withEffect">
                                  <p:stCondLst>
                                    <p:cond delay="0"/>
                                  </p:stCondLst>
                                  <p:childTnLst>
                                    <p:set>
                                      <p:cBhvr>
                                        <p:cTn id="33" dur="1" fill="hold">
                                          <p:stCondLst>
                                            <p:cond delay="0"/>
                                          </p:stCondLst>
                                        </p:cTn>
                                        <p:tgtEl>
                                          <p:spTgt spid="745600"/>
                                        </p:tgtEl>
                                        <p:attrNameLst>
                                          <p:attrName>style.visibility</p:attrName>
                                        </p:attrNameLst>
                                      </p:cBhvr>
                                      <p:to>
                                        <p:strVal val="visible"/>
                                      </p:to>
                                    </p:set>
                                    <p:animEffect transition="in" filter="fade">
                                      <p:cBhvr>
                                        <p:cTn id="34" dur="500"/>
                                        <p:tgtEl>
                                          <p:spTgt spid="74560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45607"/>
                                        </p:tgtEl>
                                        <p:attrNameLst>
                                          <p:attrName>style.visibility</p:attrName>
                                        </p:attrNameLst>
                                      </p:cBhvr>
                                      <p:to>
                                        <p:strVal val="visible"/>
                                      </p:to>
                                    </p:set>
                                    <p:animEffect transition="in" filter="fade">
                                      <p:cBhvr>
                                        <p:cTn id="37" dur="2000"/>
                                        <p:tgtEl>
                                          <p:spTgt spid="74560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out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600" grpId="0" animBg="1"/>
      <p:bldP spid="745601" grpId="0" autoUpdateAnimBg="0"/>
      <p:bldP spid="745607" grpId="0" animBg="1"/>
      <p:bldP spid="745608" grpId="0" animBg="1"/>
      <p:bldP spid="155"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FFE0C1"/>
            </a:gs>
            <a:gs pos="100000">
              <a:schemeClr val="bg1"/>
            </a:gs>
          </a:gsLst>
          <a:lin ang="5400000" scaled="1"/>
        </a:gradFill>
        <a:effectLst/>
      </p:bgPr>
    </p:bg>
    <p:spTree>
      <p:nvGrpSpPr>
        <p:cNvPr id="1" name=""/>
        <p:cNvGrpSpPr/>
        <p:nvPr/>
      </p:nvGrpSpPr>
      <p:grpSpPr>
        <a:xfrm>
          <a:off x="0" y="0"/>
          <a:ext cx="0" cy="0"/>
          <a:chOff x="0" y="0"/>
          <a:chExt cx="0" cy="0"/>
        </a:xfrm>
      </p:grpSpPr>
      <p:sp>
        <p:nvSpPr>
          <p:cNvPr id="330935" name="AutoShape 183"/>
          <p:cNvSpPr>
            <a:spLocks noChangeArrowheads="1"/>
          </p:cNvSpPr>
          <p:nvPr/>
        </p:nvSpPr>
        <p:spPr bwMode="auto">
          <a:xfrm>
            <a:off x="6669088" y="3166130"/>
            <a:ext cx="2197100" cy="1239838"/>
          </a:xfrm>
          <a:prstGeom prst="roundRect">
            <a:avLst>
              <a:gd name="adj" fmla="val 16667"/>
            </a:avLst>
          </a:prstGeom>
          <a:solidFill>
            <a:srgbClr val="663300"/>
          </a:solidFill>
          <a:ln w="9525">
            <a:noFill/>
            <a:round/>
            <a:headEnd/>
            <a:tailEnd/>
          </a:ln>
          <a:effectLst/>
        </p:spPr>
        <p:txBody>
          <a:bodyPr wrap="none" anchor="ctr"/>
          <a:lstStyle/>
          <a:p>
            <a:pPr algn="ctr"/>
            <a:endParaRPr lang="en-US">
              <a:solidFill>
                <a:srgbClr val="000000"/>
              </a:solidFill>
              <a:effectLst>
                <a:outerShdw blurRad="38100" dist="38100" dir="2700000" algn="tl">
                  <a:srgbClr val="FFFFFF"/>
                </a:outerShdw>
              </a:effectLst>
              <a:latin typeface="Fette Engschrift" pitchFamily="2" charset="0"/>
            </a:endParaRPr>
          </a:p>
        </p:txBody>
      </p:sp>
      <p:sp>
        <p:nvSpPr>
          <p:cNvPr id="330936" name="Text Box 184"/>
          <p:cNvSpPr txBox="1">
            <a:spLocks noChangeArrowheads="1"/>
          </p:cNvSpPr>
          <p:nvPr/>
        </p:nvSpPr>
        <p:spPr bwMode="auto">
          <a:xfrm>
            <a:off x="6757988" y="3235980"/>
            <a:ext cx="2046287" cy="1116013"/>
          </a:xfrm>
          <a:prstGeom prst="rect">
            <a:avLst/>
          </a:prstGeom>
          <a:noFill/>
          <a:ln w="9525">
            <a:noFill/>
            <a:miter lim="800000"/>
            <a:headEnd/>
            <a:tailEnd/>
          </a:ln>
          <a:effectLst/>
        </p:spPr>
        <p:txBody>
          <a:bodyPr>
            <a:spAutoFit/>
          </a:bodyPr>
          <a:lstStyle/>
          <a:p>
            <a:pPr algn="ctr">
              <a:lnSpc>
                <a:spcPct val="80000"/>
              </a:lnSpc>
            </a:pPr>
            <a:r>
              <a:rPr lang="en-US" sz="2800" b="0">
                <a:solidFill>
                  <a:srgbClr val="FFFFFF"/>
                </a:solidFill>
                <a:effectLst/>
                <a:latin typeface="Impact" pitchFamily="34" charset="0"/>
              </a:rPr>
              <a:t>Illicit</a:t>
            </a:r>
          </a:p>
          <a:p>
            <a:pPr algn="ctr">
              <a:lnSpc>
                <a:spcPct val="80000"/>
              </a:lnSpc>
            </a:pPr>
            <a:r>
              <a:rPr lang="en-US" sz="2800" b="0">
                <a:solidFill>
                  <a:srgbClr val="FFFFFF"/>
                </a:solidFill>
                <a:effectLst/>
                <a:latin typeface="Impact" pitchFamily="34" charset="0"/>
              </a:rPr>
              <a:t>sexual</a:t>
            </a:r>
          </a:p>
          <a:p>
            <a:pPr algn="ctr">
              <a:lnSpc>
                <a:spcPct val="80000"/>
              </a:lnSpc>
            </a:pPr>
            <a:r>
              <a:rPr lang="en-US" sz="2800" b="0">
                <a:solidFill>
                  <a:srgbClr val="FFFFFF"/>
                </a:solidFill>
                <a:effectLst/>
                <a:latin typeface="Impact" pitchFamily="34" charset="0"/>
              </a:rPr>
              <a:t>relationship</a:t>
            </a:r>
          </a:p>
        </p:txBody>
      </p:sp>
      <p:grpSp>
        <p:nvGrpSpPr>
          <p:cNvPr id="2" name="Group 57"/>
          <p:cNvGrpSpPr>
            <a:grpSpLocks/>
          </p:cNvGrpSpPr>
          <p:nvPr/>
        </p:nvGrpSpPr>
        <p:grpSpPr bwMode="auto">
          <a:xfrm>
            <a:off x="4575175" y="1718330"/>
            <a:ext cx="1216025" cy="2971800"/>
            <a:chOff x="1536" y="192"/>
            <a:chExt cx="1561" cy="3810"/>
          </a:xfrm>
        </p:grpSpPr>
        <p:sp>
          <p:nvSpPr>
            <p:cNvPr id="330810" name="Freeform 58"/>
            <p:cNvSpPr>
              <a:spLocks/>
            </p:cNvSpPr>
            <p:nvPr/>
          </p:nvSpPr>
          <p:spPr bwMode="auto">
            <a:xfrm>
              <a:off x="2629" y="1449"/>
              <a:ext cx="468" cy="968"/>
            </a:xfrm>
            <a:custGeom>
              <a:avLst/>
              <a:gdLst/>
              <a:ahLst/>
              <a:cxnLst>
                <a:cxn ang="0">
                  <a:pos x="8" y="71"/>
                </a:cxn>
                <a:cxn ang="0">
                  <a:pos x="14" y="118"/>
                </a:cxn>
                <a:cxn ang="0">
                  <a:pos x="22" y="183"/>
                </a:cxn>
                <a:cxn ang="0">
                  <a:pos x="85" y="335"/>
                </a:cxn>
                <a:cxn ang="0">
                  <a:pos x="155" y="493"/>
                </a:cxn>
                <a:cxn ang="0">
                  <a:pos x="163" y="509"/>
                </a:cxn>
                <a:cxn ang="0">
                  <a:pos x="171" y="531"/>
                </a:cxn>
                <a:cxn ang="0">
                  <a:pos x="209" y="642"/>
                </a:cxn>
                <a:cxn ang="0">
                  <a:pos x="220" y="762"/>
                </a:cxn>
                <a:cxn ang="0">
                  <a:pos x="266" y="872"/>
                </a:cxn>
                <a:cxn ang="0">
                  <a:pos x="300" y="940"/>
                </a:cxn>
                <a:cxn ang="0">
                  <a:pos x="314" y="929"/>
                </a:cxn>
                <a:cxn ang="0">
                  <a:pos x="289" y="836"/>
                </a:cxn>
                <a:cxn ang="0">
                  <a:pos x="321" y="923"/>
                </a:cxn>
                <a:cxn ang="0">
                  <a:pos x="342" y="964"/>
                </a:cxn>
                <a:cxn ang="0">
                  <a:pos x="354" y="964"/>
                </a:cxn>
                <a:cxn ang="0">
                  <a:pos x="358" y="956"/>
                </a:cxn>
                <a:cxn ang="0">
                  <a:pos x="345" y="891"/>
                </a:cxn>
                <a:cxn ang="0">
                  <a:pos x="335" y="841"/>
                </a:cxn>
                <a:cxn ang="0">
                  <a:pos x="341" y="863"/>
                </a:cxn>
                <a:cxn ang="0">
                  <a:pos x="389" y="968"/>
                </a:cxn>
                <a:cxn ang="0">
                  <a:pos x="406" y="963"/>
                </a:cxn>
                <a:cxn ang="0">
                  <a:pos x="406" y="945"/>
                </a:cxn>
                <a:cxn ang="0">
                  <a:pos x="372" y="820"/>
                </a:cxn>
                <a:cxn ang="0">
                  <a:pos x="429" y="934"/>
                </a:cxn>
                <a:cxn ang="0">
                  <a:pos x="442" y="933"/>
                </a:cxn>
                <a:cxn ang="0">
                  <a:pos x="445" y="917"/>
                </a:cxn>
                <a:cxn ang="0">
                  <a:pos x="421" y="818"/>
                </a:cxn>
                <a:cxn ang="0">
                  <a:pos x="388" y="750"/>
                </a:cxn>
                <a:cxn ang="0">
                  <a:pos x="387" y="743"/>
                </a:cxn>
                <a:cxn ang="0">
                  <a:pos x="388" y="736"/>
                </a:cxn>
                <a:cxn ang="0">
                  <a:pos x="406" y="756"/>
                </a:cxn>
                <a:cxn ang="0">
                  <a:pos x="431" y="792"/>
                </a:cxn>
                <a:cxn ang="0">
                  <a:pos x="458" y="814"/>
                </a:cxn>
                <a:cxn ang="0">
                  <a:pos x="467" y="806"/>
                </a:cxn>
                <a:cxn ang="0">
                  <a:pos x="459" y="760"/>
                </a:cxn>
                <a:cxn ang="0">
                  <a:pos x="410" y="679"/>
                </a:cxn>
                <a:cxn ang="0">
                  <a:pos x="392" y="657"/>
                </a:cxn>
                <a:cxn ang="0">
                  <a:pos x="373" y="640"/>
                </a:cxn>
                <a:cxn ang="0">
                  <a:pos x="352" y="619"/>
                </a:cxn>
                <a:cxn ang="0">
                  <a:pos x="314" y="595"/>
                </a:cxn>
                <a:cxn ang="0">
                  <a:pos x="304" y="559"/>
                </a:cxn>
                <a:cxn ang="0">
                  <a:pos x="279" y="428"/>
                </a:cxn>
                <a:cxn ang="0">
                  <a:pos x="269" y="349"/>
                </a:cxn>
                <a:cxn ang="0">
                  <a:pos x="265" y="292"/>
                </a:cxn>
                <a:cxn ang="0">
                  <a:pos x="218" y="129"/>
                </a:cxn>
                <a:cxn ang="0">
                  <a:pos x="195" y="47"/>
                </a:cxn>
                <a:cxn ang="0">
                  <a:pos x="154" y="4"/>
                </a:cxn>
                <a:cxn ang="0">
                  <a:pos x="0" y="23"/>
                </a:cxn>
                <a:cxn ang="0">
                  <a:pos x="1" y="23"/>
                </a:cxn>
              </a:cxnLst>
              <a:rect l="0" t="0" r="r" b="b"/>
              <a:pathLst>
                <a:path w="468" h="968">
                  <a:moveTo>
                    <a:pt x="1" y="23"/>
                  </a:moveTo>
                  <a:lnTo>
                    <a:pt x="1" y="29"/>
                  </a:lnTo>
                  <a:lnTo>
                    <a:pt x="4" y="42"/>
                  </a:lnTo>
                  <a:lnTo>
                    <a:pt x="8" y="71"/>
                  </a:lnTo>
                  <a:lnTo>
                    <a:pt x="10" y="96"/>
                  </a:lnTo>
                  <a:lnTo>
                    <a:pt x="11" y="100"/>
                  </a:lnTo>
                  <a:lnTo>
                    <a:pt x="11" y="107"/>
                  </a:lnTo>
                  <a:lnTo>
                    <a:pt x="14" y="118"/>
                  </a:lnTo>
                  <a:lnTo>
                    <a:pt x="15" y="141"/>
                  </a:lnTo>
                  <a:lnTo>
                    <a:pt x="18" y="163"/>
                  </a:lnTo>
                  <a:lnTo>
                    <a:pt x="19" y="168"/>
                  </a:lnTo>
                  <a:lnTo>
                    <a:pt x="22" y="183"/>
                  </a:lnTo>
                  <a:lnTo>
                    <a:pt x="31" y="213"/>
                  </a:lnTo>
                  <a:lnTo>
                    <a:pt x="50" y="269"/>
                  </a:lnTo>
                  <a:lnTo>
                    <a:pt x="76" y="323"/>
                  </a:lnTo>
                  <a:lnTo>
                    <a:pt x="85" y="335"/>
                  </a:lnTo>
                  <a:lnTo>
                    <a:pt x="87" y="339"/>
                  </a:lnTo>
                  <a:lnTo>
                    <a:pt x="95" y="361"/>
                  </a:lnTo>
                  <a:lnTo>
                    <a:pt x="130" y="436"/>
                  </a:lnTo>
                  <a:lnTo>
                    <a:pt x="155" y="493"/>
                  </a:lnTo>
                  <a:lnTo>
                    <a:pt x="158" y="495"/>
                  </a:lnTo>
                  <a:lnTo>
                    <a:pt x="159" y="502"/>
                  </a:lnTo>
                  <a:lnTo>
                    <a:pt x="162" y="508"/>
                  </a:lnTo>
                  <a:lnTo>
                    <a:pt x="163" y="509"/>
                  </a:lnTo>
                  <a:lnTo>
                    <a:pt x="165" y="512"/>
                  </a:lnTo>
                  <a:lnTo>
                    <a:pt x="167" y="518"/>
                  </a:lnTo>
                  <a:lnTo>
                    <a:pt x="169" y="523"/>
                  </a:lnTo>
                  <a:lnTo>
                    <a:pt x="171" y="531"/>
                  </a:lnTo>
                  <a:lnTo>
                    <a:pt x="178" y="550"/>
                  </a:lnTo>
                  <a:lnTo>
                    <a:pt x="196" y="595"/>
                  </a:lnTo>
                  <a:lnTo>
                    <a:pt x="207" y="635"/>
                  </a:lnTo>
                  <a:lnTo>
                    <a:pt x="209" y="642"/>
                  </a:lnTo>
                  <a:lnTo>
                    <a:pt x="207" y="656"/>
                  </a:lnTo>
                  <a:lnTo>
                    <a:pt x="205" y="679"/>
                  </a:lnTo>
                  <a:lnTo>
                    <a:pt x="206" y="719"/>
                  </a:lnTo>
                  <a:lnTo>
                    <a:pt x="220" y="762"/>
                  </a:lnTo>
                  <a:lnTo>
                    <a:pt x="228" y="774"/>
                  </a:lnTo>
                  <a:lnTo>
                    <a:pt x="234" y="787"/>
                  </a:lnTo>
                  <a:lnTo>
                    <a:pt x="246" y="813"/>
                  </a:lnTo>
                  <a:lnTo>
                    <a:pt x="266" y="872"/>
                  </a:lnTo>
                  <a:lnTo>
                    <a:pt x="289" y="926"/>
                  </a:lnTo>
                  <a:lnTo>
                    <a:pt x="297" y="936"/>
                  </a:lnTo>
                  <a:lnTo>
                    <a:pt x="298" y="938"/>
                  </a:lnTo>
                  <a:lnTo>
                    <a:pt x="300" y="940"/>
                  </a:lnTo>
                  <a:lnTo>
                    <a:pt x="308" y="940"/>
                  </a:lnTo>
                  <a:lnTo>
                    <a:pt x="311" y="939"/>
                  </a:lnTo>
                  <a:lnTo>
                    <a:pt x="313" y="935"/>
                  </a:lnTo>
                  <a:lnTo>
                    <a:pt x="314" y="929"/>
                  </a:lnTo>
                  <a:lnTo>
                    <a:pt x="313" y="920"/>
                  </a:lnTo>
                  <a:lnTo>
                    <a:pt x="311" y="910"/>
                  </a:lnTo>
                  <a:lnTo>
                    <a:pt x="304" y="886"/>
                  </a:lnTo>
                  <a:lnTo>
                    <a:pt x="289" y="836"/>
                  </a:lnTo>
                  <a:lnTo>
                    <a:pt x="288" y="816"/>
                  </a:lnTo>
                  <a:lnTo>
                    <a:pt x="291" y="830"/>
                  </a:lnTo>
                  <a:lnTo>
                    <a:pt x="302" y="859"/>
                  </a:lnTo>
                  <a:lnTo>
                    <a:pt x="321" y="923"/>
                  </a:lnTo>
                  <a:lnTo>
                    <a:pt x="330" y="948"/>
                  </a:lnTo>
                  <a:lnTo>
                    <a:pt x="335" y="957"/>
                  </a:lnTo>
                  <a:lnTo>
                    <a:pt x="340" y="962"/>
                  </a:lnTo>
                  <a:lnTo>
                    <a:pt x="342" y="964"/>
                  </a:lnTo>
                  <a:lnTo>
                    <a:pt x="345" y="964"/>
                  </a:lnTo>
                  <a:lnTo>
                    <a:pt x="346" y="964"/>
                  </a:lnTo>
                  <a:lnTo>
                    <a:pt x="351" y="966"/>
                  </a:lnTo>
                  <a:lnTo>
                    <a:pt x="354" y="964"/>
                  </a:lnTo>
                  <a:lnTo>
                    <a:pt x="355" y="963"/>
                  </a:lnTo>
                  <a:lnTo>
                    <a:pt x="356" y="961"/>
                  </a:lnTo>
                  <a:lnTo>
                    <a:pt x="358" y="958"/>
                  </a:lnTo>
                  <a:lnTo>
                    <a:pt x="358" y="956"/>
                  </a:lnTo>
                  <a:lnTo>
                    <a:pt x="358" y="949"/>
                  </a:lnTo>
                  <a:lnTo>
                    <a:pt x="358" y="942"/>
                  </a:lnTo>
                  <a:lnTo>
                    <a:pt x="354" y="925"/>
                  </a:lnTo>
                  <a:lnTo>
                    <a:pt x="345" y="891"/>
                  </a:lnTo>
                  <a:lnTo>
                    <a:pt x="345" y="887"/>
                  </a:lnTo>
                  <a:lnTo>
                    <a:pt x="342" y="879"/>
                  </a:lnTo>
                  <a:lnTo>
                    <a:pt x="340" y="865"/>
                  </a:lnTo>
                  <a:lnTo>
                    <a:pt x="335" y="841"/>
                  </a:lnTo>
                  <a:lnTo>
                    <a:pt x="327" y="820"/>
                  </a:lnTo>
                  <a:lnTo>
                    <a:pt x="325" y="813"/>
                  </a:lnTo>
                  <a:lnTo>
                    <a:pt x="330" y="827"/>
                  </a:lnTo>
                  <a:lnTo>
                    <a:pt x="341" y="863"/>
                  </a:lnTo>
                  <a:lnTo>
                    <a:pt x="363" y="936"/>
                  </a:lnTo>
                  <a:lnTo>
                    <a:pt x="377" y="961"/>
                  </a:lnTo>
                  <a:lnTo>
                    <a:pt x="386" y="967"/>
                  </a:lnTo>
                  <a:lnTo>
                    <a:pt x="389" y="968"/>
                  </a:lnTo>
                  <a:lnTo>
                    <a:pt x="394" y="968"/>
                  </a:lnTo>
                  <a:lnTo>
                    <a:pt x="400" y="967"/>
                  </a:lnTo>
                  <a:lnTo>
                    <a:pt x="405" y="963"/>
                  </a:lnTo>
                  <a:lnTo>
                    <a:pt x="406" y="963"/>
                  </a:lnTo>
                  <a:lnTo>
                    <a:pt x="407" y="961"/>
                  </a:lnTo>
                  <a:lnTo>
                    <a:pt x="407" y="958"/>
                  </a:lnTo>
                  <a:lnTo>
                    <a:pt x="407" y="954"/>
                  </a:lnTo>
                  <a:lnTo>
                    <a:pt x="406" y="945"/>
                  </a:lnTo>
                  <a:lnTo>
                    <a:pt x="400" y="920"/>
                  </a:lnTo>
                  <a:lnTo>
                    <a:pt x="380" y="855"/>
                  </a:lnTo>
                  <a:lnTo>
                    <a:pt x="369" y="808"/>
                  </a:lnTo>
                  <a:lnTo>
                    <a:pt x="372" y="820"/>
                  </a:lnTo>
                  <a:lnTo>
                    <a:pt x="382" y="846"/>
                  </a:lnTo>
                  <a:lnTo>
                    <a:pt x="407" y="901"/>
                  </a:lnTo>
                  <a:lnTo>
                    <a:pt x="419" y="923"/>
                  </a:lnTo>
                  <a:lnTo>
                    <a:pt x="429" y="934"/>
                  </a:lnTo>
                  <a:lnTo>
                    <a:pt x="433" y="934"/>
                  </a:lnTo>
                  <a:lnTo>
                    <a:pt x="438" y="935"/>
                  </a:lnTo>
                  <a:lnTo>
                    <a:pt x="440" y="934"/>
                  </a:lnTo>
                  <a:lnTo>
                    <a:pt x="442" y="933"/>
                  </a:lnTo>
                  <a:lnTo>
                    <a:pt x="443" y="930"/>
                  </a:lnTo>
                  <a:lnTo>
                    <a:pt x="444" y="928"/>
                  </a:lnTo>
                  <a:lnTo>
                    <a:pt x="445" y="925"/>
                  </a:lnTo>
                  <a:lnTo>
                    <a:pt x="445" y="917"/>
                  </a:lnTo>
                  <a:lnTo>
                    <a:pt x="444" y="907"/>
                  </a:lnTo>
                  <a:lnTo>
                    <a:pt x="440" y="884"/>
                  </a:lnTo>
                  <a:lnTo>
                    <a:pt x="422" y="827"/>
                  </a:lnTo>
                  <a:lnTo>
                    <a:pt x="421" y="818"/>
                  </a:lnTo>
                  <a:lnTo>
                    <a:pt x="417" y="809"/>
                  </a:lnTo>
                  <a:lnTo>
                    <a:pt x="411" y="794"/>
                  </a:lnTo>
                  <a:lnTo>
                    <a:pt x="401" y="770"/>
                  </a:lnTo>
                  <a:lnTo>
                    <a:pt x="388" y="750"/>
                  </a:lnTo>
                  <a:lnTo>
                    <a:pt x="386" y="743"/>
                  </a:lnTo>
                  <a:lnTo>
                    <a:pt x="387" y="746"/>
                  </a:lnTo>
                  <a:lnTo>
                    <a:pt x="387" y="745"/>
                  </a:lnTo>
                  <a:lnTo>
                    <a:pt x="387" y="743"/>
                  </a:lnTo>
                  <a:lnTo>
                    <a:pt x="387" y="741"/>
                  </a:lnTo>
                  <a:lnTo>
                    <a:pt x="386" y="738"/>
                  </a:lnTo>
                  <a:lnTo>
                    <a:pt x="387" y="736"/>
                  </a:lnTo>
                  <a:lnTo>
                    <a:pt x="388" y="736"/>
                  </a:lnTo>
                  <a:lnTo>
                    <a:pt x="391" y="737"/>
                  </a:lnTo>
                  <a:lnTo>
                    <a:pt x="393" y="740"/>
                  </a:lnTo>
                  <a:lnTo>
                    <a:pt x="398" y="746"/>
                  </a:lnTo>
                  <a:lnTo>
                    <a:pt x="406" y="756"/>
                  </a:lnTo>
                  <a:lnTo>
                    <a:pt x="411" y="762"/>
                  </a:lnTo>
                  <a:lnTo>
                    <a:pt x="414" y="767"/>
                  </a:lnTo>
                  <a:lnTo>
                    <a:pt x="419" y="776"/>
                  </a:lnTo>
                  <a:lnTo>
                    <a:pt x="431" y="792"/>
                  </a:lnTo>
                  <a:lnTo>
                    <a:pt x="445" y="807"/>
                  </a:lnTo>
                  <a:lnTo>
                    <a:pt x="449" y="811"/>
                  </a:lnTo>
                  <a:lnTo>
                    <a:pt x="454" y="813"/>
                  </a:lnTo>
                  <a:lnTo>
                    <a:pt x="458" y="814"/>
                  </a:lnTo>
                  <a:lnTo>
                    <a:pt x="462" y="814"/>
                  </a:lnTo>
                  <a:lnTo>
                    <a:pt x="464" y="812"/>
                  </a:lnTo>
                  <a:lnTo>
                    <a:pt x="467" y="809"/>
                  </a:lnTo>
                  <a:lnTo>
                    <a:pt x="467" y="806"/>
                  </a:lnTo>
                  <a:lnTo>
                    <a:pt x="468" y="801"/>
                  </a:lnTo>
                  <a:lnTo>
                    <a:pt x="466" y="788"/>
                  </a:lnTo>
                  <a:lnTo>
                    <a:pt x="462" y="770"/>
                  </a:lnTo>
                  <a:lnTo>
                    <a:pt x="459" y="760"/>
                  </a:lnTo>
                  <a:lnTo>
                    <a:pt x="456" y="752"/>
                  </a:lnTo>
                  <a:lnTo>
                    <a:pt x="448" y="736"/>
                  </a:lnTo>
                  <a:lnTo>
                    <a:pt x="430" y="706"/>
                  </a:lnTo>
                  <a:lnTo>
                    <a:pt x="410" y="679"/>
                  </a:lnTo>
                  <a:lnTo>
                    <a:pt x="406" y="672"/>
                  </a:lnTo>
                  <a:lnTo>
                    <a:pt x="401" y="667"/>
                  </a:lnTo>
                  <a:lnTo>
                    <a:pt x="397" y="662"/>
                  </a:lnTo>
                  <a:lnTo>
                    <a:pt x="392" y="657"/>
                  </a:lnTo>
                  <a:lnTo>
                    <a:pt x="392" y="656"/>
                  </a:lnTo>
                  <a:lnTo>
                    <a:pt x="388" y="654"/>
                  </a:lnTo>
                  <a:lnTo>
                    <a:pt x="383" y="649"/>
                  </a:lnTo>
                  <a:lnTo>
                    <a:pt x="373" y="640"/>
                  </a:lnTo>
                  <a:lnTo>
                    <a:pt x="364" y="630"/>
                  </a:lnTo>
                  <a:lnTo>
                    <a:pt x="363" y="628"/>
                  </a:lnTo>
                  <a:lnTo>
                    <a:pt x="359" y="625"/>
                  </a:lnTo>
                  <a:lnTo>
                    <a:pt x="352" y="619"/>
                  </a:lnTo>
                  <a:lnTo>
                    <a:pt x="337" y="607"/>
                  </a:lnTo>
                  <a:lnTo>
                    <a:pt x="319" y="600"/>
                  </a:lnTo>
                  <a:lnTo>
                    <a:pt x="316" y="597"/>
                  </a:lnTo>
                  <a:lnTo>
                    <a:pt x="314" y="595"/>
                  </a:lnTo>
                  <a:lnTo>
                    <a:pt x="311" y="586"/>
                  </a:lnTo>
                  <a:lnTo>
                    <a:pt x="309" y="578"/>
                  </a:lnTo>
                  <a:lnTo>
                    <a:pt x="309" y="577"/>
                  </a:lnTo>
                  <a:lnTo>
                    <a:pt x="304" y="559"/>
                  </a:lnTo>
                  <a:lnTo>
                    <a:pt x="299" y="531"/>
                  </a:lnTo>
                  <a:lnTo>
                    <a:pt x="290" y="495"/>
                  </a:lnTo>
                  <a:lnTo>
                    <a:pt x="281" y="447"/>
                  </a:lnTo>
                  <a:lnTo>
                    <a:pt x="279" y="428"/>
                  </a:lnTo>
                  <a:lnTo>
                    <a:pt x="276" y="417"/>
                  </a:lnTo>
                  <a:lnTo>
                    <a:pt x="272" y="380"/>
                  </a:lnTo>
                  <a:lnTo>
                    <a:pt x="269" y="352"/>
                  </a:lnTo>
                  <a:lnTo>
                    <a:pt x="269" y="349"/>
                  </a:lnTo>
                  <a:lnTo>
                    <a:pt x="267" y="340"/>
                  </a:lnTo>
                  <a:lnTo>
                    <a:pt x="266" y="315"/>
                  </a:lnTo>
                  <a:lnTo>
                    <a:pt x="265" y="295"/>
                  </a:lnTo>
                  <a:lnTo>
                    <a:pt x="265" y="292"/>
                  </a:lnTo>
                  <a:lnTo>
                    <a:pt x="262" y="277"/>
                  </a:lnTo>
                  <a:lnTo>
                    <a:pt x="256" y="248"/>
                  </a:lnTo>
                  <a:lnTo>
                    <a:pt x="238" y="188"/>
                  </a:lnTo>
                  <a:lnTo>
                    <a:pt x="218" y="129"/>
                  </a:lnTo>
                  <a:lnTo>
                    <a:pt x="213" y="114"/>
                  </a:lnTo>
                  <a:lnTo>
                    <a:pt x="210" y="108"/>
                  </a:lnTo>
                  <a:lnTo>
                    <a:pt x="205" y="90"/>
                  </a:lnTo>
                  <a:lnTo>
                    <a:pt x="195" y="47"/>
                  </a:lnTo>
                  <a:lnTo>
                    <a:pt x="185" y="7"/>
                  </a:lnTo>
                  <a:lnTo>
                    <a:pt x="183" y="0"/>
                  </a:lnTo>
                  <a:lnTo>
                    <a:pt x="179" y="1"/>
                  </a:lnTo>
                  <a:lnTo>
                    <a:pt x="154" y="4"/>
                  </a:lnTo>
                  <a:lnTo>
                    <a:pt x="69" y="15"/>
                  </a:lnTo>
                  <a:lnTo>
                    <a:pt x="4" y="23"/>
                  </a:lnTo>
                  <a:lnTo>
                    <a:pt x="1" y="23"/>
                  </a:lnTo>
                  <a:lnTo>
                    <a:pt x="0" y="23"/>
                  </a:lnTo>
                  <a:lnTo>
                    <a:pt x="1" y="23"/>
                  </a:lnTo>
                  <a:lnTo>
                    <a:pt x="0" y="23"/>
                  </a:lnTo>
                  <a:lnTo>
                    <a:pt x="1" y="23"/>
                  </a:lnTo>
                  <a:lnTo>
                    <a:pt x="1" y="23"/>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11" name="Freeform 59"/>
            <p:cNvSpPr>
              <a:spLocks/>
            </p:cNvSpPr>
            <p:nvPr/>
          </p:nvSpPr>
          <p:spPr bwMode="auto">
            <a:xfrm>
              <a:off x="2847" y="2061"/>
              <a:ext cx="34" cy="25"/>
            </a:xfrm>
            <a:custGeom>
              <a:avLst/>
              <a:gdLst/>
              <a:ahLst/>
              <a:cxnLst>
                <a:cxn ang="0">
                  <a:pos x="34" y="0"/>
                </a:cxn>
                <a:cxn ang="0">
                  <a:pos x="28" y="2"/>
                </a:cxn>
                <a:cxn ang="0">
                  <a:pos x="17" y="4"/>
                </a:cxn>
                <a:cxn ang="0">
                  <a:pos x="11" y="9"/>
                </a:cxn>
                <a:cxn ang="0">
                  <a:pos x="6" y="13"/>
                </a:cxn>
                <a:cxn ang="0">
                  <a:pos x="3" y="18"/>
                </a:cxn>
                <a:cxn ang="0">
                  <a:pos x="0" y="23"/>
                </a:cxn>
                <a:cxn ang="0">
                  <a:pos x="0" y="25"/>
                </a:cxn>
              </a:cxnLst>
              <a:rect l="0" t="0" r="r" b="b"/>
              <a:pathLst>
                <a:path w="34" h="25">
                  <a:moveTo>
                    <a:pt x="34" y="0"/>
                  </a:moveTo>
                  <a:lnTo>
                    <a:pt x="28" y="2"/>
                  </a:lnTo>
                  <a:lnTo>
                    <a:pt x="17" y="4"/>
                  </a:lnTo>
                  <a:lnTo>
                    <a:pt x="11" y="9"/>
                  </a:lnTo>
                  <a:lnTo>
                    <a:pt x="6" y="13"/>
                  </a:lnTo>
                  <a:lnTo>
                    <a:pt x="3" y="18"/>
                  </a:lnTo>
                  <a:lnTo>
                    <a:pt x="0" y="23"/>
                  </a:lnTo>
                  <a:lnTo>
                    <a:pt x="0" y="25"/>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12" name="Freeform 60"/>
            <p:cNvSpPr>
              <a:spLocks/>
            </p:cNvSpPr>
            <p:nvPr/>
          </p:nvSpPr>
          <p:spPr bwMode="auto">
            <a:xfrm>
              <a:off x="2918" y="2098"/>
              <a:ext cx="91" cy="89"/>
            </a:xfrm>
            <a:custGeom>
              <a:avLst/>
              <a:gdLst/>
              <a:ahLst/>
              <a:cxnLst>
                <a:cxn ang="0">
                  <a:pos x="66" y="85"/>
                </a:cxn>
                <a:cxn ang="0">
                  <a:pos x="53" y="84"/>
                </a:cxn>
                <a:cxn ang="0">
                  <a:pos x="34" y="75"/>
                </a:cxn>
                <a:cxn ang="0">
                  <a:pos x="19" y="63"/>
                </a:cxn>
                <a:cxn ang="0">
                  <a:pos x="9" y="47"/>
                </a:cxn>
                <a:cxn ang="0">
                  <a:pos x="2" y="31"/>
                </a:cxn>
                <a:cxn ang="0">
                  <a:pos x="0" y="10"/>
                </a:cxn>
                <a:cxn ang="0">
                  <a:pos x="1" y="0"/>
                </a:cxn>
                <a:cxn ang="0">
                  <a:pos x="0" y="13"/>
                </a:cxn>
                <a:cxn ang="0">
                  <a:pos x="6" y="36"/>
                </a:cxn>
                <a:cxn ang="0">
                  <a:pos x="18" y="56"/>
                </a:cxn>
                <a:cxn ang="0">
                  <a:pos x="34" y="71"/>
                </a:cxn>
                <a:cxn ang="0">
                  <a:pos x="56" y="83"/>
                </a:cxn>
                <a:cxn ang="0">
                  <a:pos x="79" y="89"/>
                </a:cxn>
                <a:cxn ang="0">
                  <a:pos x="91" y="89"/>
                </a:cxn>
              </a:cxnLst>
              <a:rect l="0" t="0" r="r" b="b"/>
              <a:pathLst>
                <a:path w="91" h="89">
                  <a:moveTo>
                    <a:pt x="66" y="85"/>
                  </a:moveTo>
                  <a:lnTo>
                    <a:pt x="53" y="84"/>
                  </a:lnTo>
                  <a:lnTo>
                    <a:pt x="34" y="75"/>
                  </a:lnTo>
                  <a:lnTo>
                    <a:pt x="19" y="63"/>
                  </a:lnTo>
                  <a:lnTo>
                    <a:pt x="9" y="47"/>
                  </a:lnTo>
                  <a:lnTo>
                    <a:pt x="2" y="31"/>
                  </a:lnTo>
                  <a:lnTo>
                    <a:pt x="0" y="10"/>
                  </a:lnTo>
                  <a:lnTo>
                    <a:pt x="1" y="0"/>
                  </a:lnTo>
                  <a:lnTo>
                    <a:pt x="0" y="13"/>
                  </a:lnTo>
                  <a:lnTo>
                    <a:pt x="6" y="36"/>
                  </a:lnTo>
                  <a:lnTo>
                    <a:pt x="18" y="56"/>
                  </a:lnTo>
                  <a:lnTo>
                    <a:pt x="34" y="71"/>
                  </a:lnTo>
                  <a:lnTo>
                    <a:pt x="56" y="83"/>
                  </a:lnTo>
                  <a:lnTo>
                    <a:pt x="79" y="89"/>
                  </a:lnTo>
                  <a:lnTo>
                    <a:pt x="91" y="89"/>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13" name="Freeform 61"/>
            <p:cNvSpPr>
              <a:spLocks/>
            </p:cNvSpPr>
            <p:nvPr/>
          </p:nvSpPr>
          <p:spPr bwMode="auto">
            <a:xfrm>
              <a:off x="2896" y="1872"/>
              <a:ext cx="13" cy="118"/>
            </a:xfrm>
            <a:custGeom>
              <a:avLst/>
              <a:gdLst/>
              <a:ahLst/>
              <a:cxnLst>
                <a:cxn ang="0">
                  <a:pos x="2" y="0"/>
                </a:cxn>
                <a:cxn ang="0">
                  <a:pos x="0" y="10"/>
                </a:cxn>
                <a:cxn ang="0">
                  <a:pos x="2" y="31"/>
                </a:cxn>
                <a:cxn ang="0">
                  <a:pos x="4" y="70"/>
                </a:cxn>
                <a:cxn ang="0">
                  <a:pos x="10" y="109"/>
                </a:cxn>
                <a:cxn ang="0">
                  <a:pos x="13" y="118"/>
                </a:cxn>
              </a:cxnLst>
              <a:rect l="0" t="0" r="r" b="b"/>
              <a:pathLst>
                <a:path w="13" h="118">
                  <a:moveTo>
                    <a:pt x="2" y="0"/>
                  </a:moveTo>
                  <a:lnTo>
                    <a:pt x="0" y="10"/>
                  </a:lnTo>
                  <a:lnTo>
                    <a:pt x="2" y="31"/>
                  </a:lnTo>
                  <a:lnTo>
                    <a:pt x="4" y="70"/>
                  </a:lnTo>
                  <a:lnTo>
                    <a:pt x="10" y="109"/>
                  </a:lnTo>
                  <a:lnTo>
                    <a:pt x="13" y="118"/>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14" name="Freeform 62"/>
            <p:cNvSpPr>
              <a:spLocks/>
            </p:cNvSpPr>
            <p:nvPr/>
          </p:nvSpPr>
          <p:spPr bwMode="auto">
            <a:xfrm>
              <a:off x="2892" y="2100"/>
              <a:ext cx="107" cy="111"/>
            </a:xfrm>
            <a:custGeom>
              <a:avLst/>
              <a:gdLst/>
              <a:ahLst/>
              <a:cxnLst>
                <a:cxn ang="0">
                  <a:pos x="107" y="102"/>
                </a:cxn>
                <a:cxn ang="0">
                  <a:pos x="100" y="104"/>
                </a:cxn>
                <a:cxn ang="0">
                  <a:pos x="89" y="106"/>
                </a:cxn>
                <a:cxn ang="0">
                  <a:pos x="81" y="109"/>
                </a:cxn>
                <a:cxn ang="0">
                  <a:pos x="79" y="109"/>
                </a:cxn>
                <a:cxn ang="0">
                  <a:pos x="73" y="110"/>
                </a:cxn>
                <a:cxn ang="0">
                  <a:pos x="60" y="111"/>
                </a:cxn>
                <a:cxn ang="0">
                  <a:pos x="36" y="108"/>
                </a:cxn>
                <a:cxn ang="0">
                  <a:pos x="13" y="102"/>
                </a:cxn>
                <a:cxn ang="0">
                  <a:pos x="8" y="100"/>
                </a:cxn>
                <a:cxn ang="0">
                  <a:pos x="9" y="99"/>
                </a:cxn>
                <a:cxn ang="0">
                  <a:pos x="7" y="99"/>
                </a:cxn>
                <a:cxn ang="0">
                  <a:pos x="4" y="97"/>
                </a:cxn>
                <a:cxn ang="0">
                  <a:pos x="0" y="97"/>
                </a:cxn>
                <a:cxn ang="0">
                  <a:pos x="6" y="92"/>
                </a:cxn>
                <a:cxn ang="0">
                  <a:pos x="12" y="90"/>
                </a:cxn>
                <a:cxn ang="0">
                  <a:pos x="12" y="83"/>
                </a:cxn>
                <a:cxn ang="0">
                  <a:pos x="12" y="68"/>
                </a:cxn>
                <a:cxn ang="0">
                  <a:pos x="14" y="38"/>
                </a:cxn>
                <a:cxn ang="0">
                  <a:pos x="14" y="7"/>
                </a:cxn>
                <a:cxn ang="0">
                  <a:pos x="14" y="0"/>
                </a:cxn>
                <a:cxn ang="0">
                  <a:pos x="17" y="1"/>
                </a:cxn>
                <a:cxn ang="0">
                  <a:pos x="18" y="1"/>
                </a:cxn>
                <a:cxn ang="0">
                  <a:pos x="22" y="1"/>
                </a:cxn>
                <a:cxn ang="0">
                  <a:pos x="23" y="1"/>
                </a:cxn>
                <a:cxn ang="0">
                  <a:pos x="23" y="12"/>
                </a:cxn>
                <a:cxn ang="0">
                  <a:pos x="30" y="33"/>
                </a:cxn>
                <a:cxn ang="0">
                  <a:pos x="40" y="52"/>
                </a:cxn>
                <a:cxn ang="0">
                  <a:pos x="54" y="67"/>
                </a:cxn>
                <a:cxn ang="0">
                  <a:pos x="72" y="78"/>
                </a:cxn>
                <a:cxn ang="0">
                  <a:pos x="92" y="86"/>
                </a:cxn>
                <a:cxn ang="0">
                  <a:pos x="103" y="87"/>
                </a:cxn>
                <a:cxn ang="0">
                  <a:pos x="105" y="89"/>
                </a:cxn>
                <a:cxn ang="0">
                  <a:pos x="106" y="90"/>
                </a:cxn>
                <a:cxn ang="0">
                  <a:pos x="106" y="91"/>
                </a:cxn>
                <a:cxn ang="0">
                  <a:pos x="106" y="92"/>
                </a:cxn>
                <a:cxn ang="0">
                  <a:pos x="106" y="96"/>
                </a:cxn>
                <a:cxn ang="0">
                  <a:pos x="106" y="104"/>
                </a:cxn>
                <a:cxn ang="0">
                  <a:pos x="106" y="105"/>
                </a:cxn>
                <a:cxn ang="0">
                  <a:pos x="107" y="102"/>
                </a:cxn>
                <a:cxn ang="0">
                  <a:pos x="106" y="102"/>
                </a:cxn>
                <a:cxn ang="0">
                  <a:pos x="107" y="102"/>
                </a:cxn>
                <a:cxn ang="0">
                  <a:pos x="106" y="102"/>
                </a:cxn>
                <a:cxn ang="0">
                  <a:pos x="107" y="102"/>
                </a:cxn>
                <a:cxn ang="0">
                  <a:pos x="107" y="102"/>
                </a:cxn>
              </a:cxnLst>
              <a:rect l="0" t="0" r="r" b="b"/>
              <a:pathLst>
                <a:path w="107" h="111">
                  <a:moveTo>
                    <a:pt x="107" y="102"/>
                  </a:moveTo>
                  <a:lnTo>
                    <a:pt x="100" y="104"/>
                  </a:lnTo>
                  <a:lnTo>
                    <a:pt x="89" y="106"/>
                  </a:lnTo>
                  <a:lnTo>
                    <a:pt x="81" y="109"/>
                  </a:lnTo>
                  <a:lnTo>
                    <a:pt x="79" y="109"/>
                  </a:lnTo>
                  <a:lnTo>
                    <a:pt x="73" y="110"/>
                  </a:lnTo>
                  <a:lnTo>
                    <a:pt x="60" y="111"/>
                  </a:lnTo>
                  <a:lnTo>
                    <a:pt x="36" y="108"/>
                  </a:lnTo>
                  <a:lnTo>
                    <a:pt x="13" y="102"/>
                  </a:lnTo>
                  <a:lnTo>
                    <a:pt x="8" y="100"/>
                  </a:lnTo>
                  <a:lnTo>
                    <a:pt x="9" y="99"/>
                  </a:lnTo>
                  <a:lnTo>
                    <a:pt x="7" y="99"/>
                  </a:lnTo>
                  <a:lnTo>
                    <a:pt x="4" y="97"/>
                  </a:lnTo>
                  <a:lnTo>
                    <a:pt x="0" y="97"/>
                  </a:lnTo>
                  <a:lnTo>
                    <a:pt x="6" y="92"/>
                  </a:lnTo>
                  <a:lnTo>
                    <a:pt x="12" y="90"/>
                  </a:lnTo>
                  <a:lnTo>
                    <a:pt x="12" y="83"/>
                  </a:lnTo>
                  <a:lnTo>
                    <a:pt x="12" y="68"/>
                  </a:lnTo>
                  <a:lnTo>
                    <a:pt x="14" y="38"/>
                  </a:lnTo>
                  <a:lnTo>
                    <a:pt x="14" y="7"/>
                  </a:lnTo>
                  <a:lnTo>
                    <a:pt x="14" y="0"/>
                  </a:lnTo>
                  <a:lnTo>
                    <a:pt x="17" y="1"/>
                  </a:lnTo>
                  <a:lnTo>
                    <a:pt x="18" y="1"/>
                  </a:lnTo>
                  <a:lnTo>
                    <a:pt x="22" y="1"/>
                  </a:lnTo>
                  <a:lnTo>
                    <a:pt x="23" y="1"/>
                  </a:lnTo>
                  <a:lnTo>
                    <a:pt x="23" y="12"/>
                  </a:lnTo>
                  <a:lnTo>
                    <a:pt x="30" y="33"/>
                  </a:lnTo>
                  <a:lnTo>
                    <a:pt x="40" y="52"/>
                  </a:lnTo>
                  <a:lnTo>
                    <a:pt x="54" y="67"/>
                  </a:lnTo>
                  <a:lnTo>
                    <a:pt x="72" y="78"/>
                  </a:lnTo>
                  <a:lnTo>
                    <a:pt x="92" y="86"/>
                  </a:lnTo>
                  <a:lnTo>
                    <a:pt x="103" y="87"/>
                  </a:lnTo>
                  <a:lnTo>
                    <a:pt x="105" y="89"/>
                  </a:lnTo>
                  <a:lnTo>
                    <a:pt x="106" y="90"/>
                  </a:lnTo>
                  <a:lnTo>
                    <a:pt x="106" y="91"/>
                  </a:lnTo>
                  <a:lnTo>
                    <a:pt x="106" y="92"/>
                  </a:lnTo>
                  <a:lnTo>
                    <a:pt x="106" y="96"/>
                  </a:lnTo>
                  <a:lnTo>
                    <a:pt x="106" y="104"/>
                  </a:lnTo>
                  <a:lnTo>
                    <a:pt x="106" y="105"/>
                  </a:lnTo>
                  <a:lnTo>
                    <a:pt x="107" y="102"/>
                  </a:lnTo>
                  <a:lnTo>
                    <a:pt x="106" y="102"/>
                  </a:lnTo>
                  <a:lnTo>
                    <a:pt x="107" y="102"/>
                  </a:lnTo>
                  <a:lnTo>
                    <a:pt x="106" y="102"/>
                  </a:lnTo>
                  <a:lnTo>
                    <a:pt x="107" y="102"/>
                  </a:lnTo>
                  <a:lnTo>
                    <a:pt x="107" y="102"/>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15" name="Freeform 63"/>
            <p:cNvSpPr>
              <a:spLocks/>
            </p:cNvSpPr>
            <p:nvPr/>
          </p:nvSpPr>
          <p:spPr bwMode="auto">
            <a:xfrm>
              <a:off x="2892" y="2100"/>
              <a:ext cx="107" cy="111"/>
            </a:xfrm>
            <a:custGeom>
              <a:avLst/>
              <a:gdLst/>
              <a:ahLst/>
              <a:cxnLst>
                <a:cxn ang="0">
                  <a:pos x="107" y="102"/>
                </a:cxn>
                <a:cxn ang="0">
                  <a:pos x="100" y="104"/>
                </a:cxn>
                <a:cxn ang="0">
                  <a:pos x="89" y="106"/>
                </a:cxn>
                <a:cxn ang="0">
                  <a:pos x="81" y="109"/>
                </a:cxn>
                <a:cxn ang="0">
                  <a:pos x="79" y="109"/>
                </a:cxn>
                <a:cxn ang="0">
                  <a:pos x="73" y="110"/>
                </a:cxn>
                <a:cxn ang="0">
                  <a:pos x="60" y="111"/>
                </a:cxn>
                <a:cxn ang="0">
                  <a:pos x="36" y="108"/>
                </a:cxn>
                <a:cxn ang="0">
                  <a:pos x="13" y="102"/>
                </a:cxn>
                <a:cxn ang="0">
                  <a:pos x="8" y="100"/>
                </a:cxn>
                <a:cxn ang="0">
                  <a:pos x="9" y="99"/>
                </a:cxn>
                <a:cxn ang="0">
                  <a:pos x="7" y="99"/>
                </a:cxn>
                <a:cxn ang="0">
                  <a:pos x="4" y="97"/>
                </a:cxn>
                <a:cxn ang="0">
                  <a:pos x="0" y="97"/>
                </a:cxn>
                <a:cxn ang="0">
                  <a:pos x="6" y="92"/>
                </a:cxn>
                <a:cxn ang="0">
                  <a:pos x="12" y="90"/>
                </a:cxn>
                <a:cxn ang="0">
                  <a:pos x="12" y="83"/>
                </a:cxn>
                <a:cxn ang="0">
                  <a:pos x="12" y="68"/>
                </a:cxn>
                <a:cxn ang="0">
                  <a:pos x="14" y="38"/>
                </a:cxn>
                <a:cxn ang="0">
                  <a:pos x="14" y="7"/>
                </a:cxn>
                <a:cxn ang="0">
                  <a:pos x="14" y="0"/>
                </a:cxn>
                <a:cxn ang="0">
                  <a:pos x="17" y="1"/>
                </a:cxn>
                <a:cxn ang="0">
                  <a:pos x="18" y="1"/>
                </a:cxn>
                <a:cxn ang="0">
                  <a:pos x="22" y="1"/>
                </a:cxn>
                <a:cxn ang="0">
                  <a:pos x="23" y="1"/>
                </a:cxn>
                <a:cxn ang="0">
                  <a:pos x="23" y="12"/>
                </a:cxn>
                <a:cxn ang="0">
                  <a:pos x="30" y="33"/>
                </a:cxn>
                <a:cxn ang="0">
                  <a:pos x="40" y="52"/>
                </a:cxn>
                <a:cxn ang="0">
                  <a:pos x="54" y="67"/>
                </a:cxn>
                <a:cxn ang="0">
                  <a:pos x="72" y="78"/>
                </a:cxn>
                <a:cxn ang="0">
                  <a:pos x="92" y="86"/>
                </a:cxn>
                <a:cxn ang="0">
                  <a:pos x="103" y="87"/>
                </a:cxn>
                <a:cxn ang="0">
                  <a:pos x="105" y="89"/>
                </a:cxn>
                <a:cxn ang="0">
                  <a:pos x="106" y="90"/>
                </a:cxn>
                <a:cxn ang="0">
                  <a:pos x="106" y="91"/>
                </a:cxn>
                <a:cxn ang="0">
                  <a:pos x="106" y="92"/>
                </a:cxn>
                <a:cxn ang="0">
                  <a:pos x="106" y="96"/>
                </a:cxn>
                <a:cxn ang="0">
                  <a:pos x="106" y="104"/>
                </a:cxn>
                <a:cxn ang="0">
                  <a:pos x="106" y="105"/>
                </a:cxn>
                <a:cxn ang="0">
                  <a:pos x="107" y="102"/>
                </a:cxn>
                <a:cxn ang="0">
                  <a:pos x="106" y="102"/>
                </a:cxn>
                <a:cxn ang="0">
                  <a:pos x="107" y="102"/>
                </a:cxn>
                <a:cxn ang="0">
                  <a:pos x="106" y="102"/>
                </a:cxn>
                <a:cxn ang="0">
                  <a:pos x="107" y="102"/>
                </a:cxn>
              </a:cxnLst>
              <a:rect l="0" t="0" r="r" b="b"/>
              <a:pathLst>
                <a:path w="107" h="111">
                  <a:moveTo>
                    <a:pt x="107" y="102"/>
                  </a:moveTo>
                  <a:lnTo>
                    <a:pt x="100" y="104"/>
                  </a:lnTo>
                  <a:lnTo>
                    <a:pt x="89" y="106"/>
                  </a:lnTo>
                  <a:lnTo>
                    <a:pt x="81" y="109"/>
                  </a:lnTo>
                  <a:lnTo>
                    <a:pt x="79" y="109"/>
                  </a:lnTo>
                  <a:lnTo>
                    <a:pt x="73" y="110"/>
                  </a:lnTo>
                  <a:lnTo>
                    <a:pt x="60" y="111"/>
                  </a:lnTo>
                  <a:lnTo>
                    <a:pt x="36" y="108"/>
                  </a:lnTo>
                  <a:lnTo>
                    <a:pt x="13" y="102"/>
                  </a:lnTo>
                  <a:lnTo>
                    <a:pt x="8" y="100"/>
                  </a:lnTo>
                  <a:lnTo>
                    <a:pt x="9" y="99"/>
                  </a:lnTo>
                  <a:lnTo>
                    <a:pt x="7" y="99"/>
                  </a:lnTo>
                  <a:lnTo>
                    <a:pt x="4" y="97"/>
                  </a:lnTo>
                  <a:lnTo>
                    <a:pt x="0" y="97"/>
                  </a:lnTo>
                  <a:lnTo>
                    <a:pt x="6" y="92"/>
                  </a:lnTo>
                  <a:lnTo>
                    <a:pt x="12" y="90"/>
                  </a:lnTo>
                  <a:lnTo>
                    <a:pt x="12" y="83"/>
                  </a:lnTo>
                  <a:lnTo>
                    <a:pt x="12" y="68"/>
                  </a:lnTo>
                  <a:lnTo>
                    <a:pt x="14" y="38"/>
                  </a:lnTo>
                  <a:lnTo>
                    <a:pt x="14" y="7"/>
                  </a:lnTo>
                  <a:lnTo>
                    <a:pt x="14" y="0"/>
                  </a:lnTo>
                  <a:lnTo>
                    <a:pt x="17" y="1"/>
                  </a:lnTo>
                  <a:lnTo>
                    <a:pt x="18" y="1"/>
                  </a:lnTo>
                  <a:lnTo>
                    <a:pt x="22" y="1"/>
                  </a:lnTo>
                  <a:lnTo>
                    <a:pt x="23" y="1"/>
                  </a:lnTo>
                  <a:lnTo>
                    <a:pt x="23" y="12"/>
                  </a:lnTo>
                  <a:lnTo>
                    <a:pt x="30" y="33"/>
                  </a:lnTo>
                  <a:lnTo>
                    <a:pt x="40" y="52"/>
                  </a:lnTo>
                  <a:lnTo>
                    <a:pt x="54" y="67"/>
                  </a:lnTo>
                  <a:lnTo>
                    <a:pt x="72" y="78"/>
                  </a:lnTo>
                  <a:lnTo>
                    <a:pt x="92" y="86"/>
                  </a:lnTo>
                  <a:lnTo>
                    <a:pt x="103" y="87"/>
                  </a:lnTo>
                  <a:lnTo>
                    <a:pt x="105" y="89"/>
                  </a:lnTo>
                  <a:lnTo>
                    <a:pt x="106" y="90"/>
                  </a:lnTo>
                  <a:lnTo>
                    <a:pt x="106" y="91"/>
                  </a:lnTo>
                  <a:lnTo>
                    <a:pt x="106" y="92"/>
                  </a:lnTo>
                  <a:lnTo>
                    <a:pt x="106" y="96"/>
                  </a:lnTo>
                  <a:lnTo>
                    <a:pt x="106" y="104"/>
                  </a:lnTo>
                  <a:lnTo>
                    <a:pt x="106" y="105"/>
                  </a:lnTo>
                  <a:lnTo>
                    <a:pt x="107" y="102"/>
                  </a:lnTo>
                  <a:lnTo>
                    <a:pt x="106" y="102"/>
                  </a:lnTo>
                  <a:lnTo>
                    <a:pt x="107" y="102"/>
                  </a:lnTo>
                  <a:lnTo>
                    <a:pt x="106" y="102"/>
                  </a:lnTo>
                  <a:lnTo>
                    <a:pt x="107" y="102"/>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16" name="Freeform 64"/>
            <p:cNvSpPr>
              <a:spLocks/>
            </p:cNvSpPr>
            <p:nvPr/>
          </p:nvSpPr>
          <p:spPr bwMode="auto">
            <a:xfrm>
              <a:off x="2989" y="2257"/>
              <a:ext cx="14" cy="5"/>
            </a:xfrm>
            <a:custGeom>
              <a:avLst/>
              <a:gdLst/>
              <a:ahLst/>
              <a:cxnLst>
                <a:cxn ang="0">
                  <a:pos x="14" y="1"/>
                </a:cxn>
                <a:cxn ang="0">
                  <a:pos x="12" y="0"/>
                </a:cxn>
                <a:cxn ang="0">
                  <a:pos x="10" y="0"/>
                </a:cxn>
                <a:cxn ang="0">
                  <a:pos x="10" y="0"/>
                </a:cxn>
                <a:cxn ang="0">
                  <a:pos x="9" y="1"/>
                </a:cxn>
                <a:cxn ang="0">
                  <a:pos x="8" y="3"/>
                </a:cxn>
                <a:cxn ang="0">
                  <a:pos x="5" y="4"/>
                </a:cxn>
                <a:cxn ang="0">
                  <a:pos x="1" y="5"/>
                </a:cxn>
                <a:cxn ang="0">
                  <a:pos x="0" y="4"/>
                </a:cxn>
              </a:cxnLst>
              <a:rect l="0" t="0" r="r" b="b"/>
              <a:pathLst>
                <a:path w="14" h="5">
                  <a:moveTo>
                    <a:pt x="14" y="1"/>
                  </a:moveTo>
                  <a:lnTo>
                    <a:pt x="12" y="0"/>
                  </a:lnTo>
                  <a:lnTo>
                    <a:pt x="10" y="0"/>
                  </a:lnTo>
                  <a:lnTo>
                    <a:pt x="10" y="0"/>
                  </a:lnTo>
                  <a:lnTo>
                    <a:pt x="9" y="1"/>
                  </a:lnTo>
                  <a:lnTo>
                    <a:pt x="8" y="3"/>
                  </a:lnTo>
                  <a:lnTo>
                    <a:pt x="5" y="4"/>
                  </a:lnTo>
                  <a:lnTo>
                    <a:pt x="1" y="5"/>
                  </a:lnTo>
                  <a:lnTo>
                    <a:pt x="0" y="4"/>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17" name="Freeform 65"/>
            <p:cNvSpPr>
              <a:spLocks/>
            </p:cNvSpPr>
            <p:nvPr/>
          </p:nvSpPr>
          <p:spPr bwMode="auto">
            <a:xfrm>
              <a:off x="2941" y="2263"/>
              <a:ext cx="28" cy="4"/>
            </a:xfrm>
            <a:custGeom>
              <a:avLst/>
              <a:gdLst/>
              <a:ahLst/>
              <a:cxnLst>
                <a:cxn ang="0">
                  <a:pos x="28" y="0"/>
                </a:cxn>
                <a:cxn ang="0">
                  <a:pos x="25" y="2"/>
                </a:cxn>
                <a:cxn ang="0">
                  <a:pos x="20" y="3"/>
                </a:cxn>
                <a:cxn ang="0">
                  <a:pos x="15" y="3"/>
                </a:cxn>
                <a:cxn ang="0">
                  <a:pos x="6" y="3"/>
                </a:cxn>
                <a:cxn ang="0">
                  <a:pos x="0" y="4"/>
                </a:cxn>
              </a:cxnLst>
              <a:rect l="0" t="0" r="r" b="b"/>
              <a:pathLst>
                <a:path w="28" h="4">
                  <a:moveTo>
                    <a:pt x="28" y="0"/>
                  </a:moveTo>
                  <a:lnTo>
                    <a:pt x="25" y="2"/>
                  </a:lnTo>
                  <a:lnTo>
                    <a:pt x="20" y="3"/>
                  </a:lnTo>
                  <a:lnTo>
                    <a:pt x="15" y="3"/>
                  </a:lnTo>
                  <a:lnTo>
                    <a:pt x="6" y="3"/>
                  </a:lnTo>
                  <a:lnTo>
                    <a:pt x="0" y="4"/>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18" name="Freeform 66"/>
            <p:cNvSpPr>
              <a:spLocks/>
            </p:cNvSpPr>
            <p:nvPr/>
          </p:nvSpPr>
          <p:spPr bwMode="auto">
            <a:xfrm>
              <a:off x="2886" y="2270"/>
              <a:ext cx="42" cy="4"/>
            </a:xfrm>
            <a:custGeom>
              <a:avLst/>
              <a:gdLst/>
              <a:ahLst/>
              <a:cxnLst>
                <a:cxn ang="0">
                  <a:pos x="42" y="0"/>
                </a:cxn>
                <a:cxn ang="0">
                  <a:pos x="38" y="1"/>
                </a:cxn>
                <a:cxn ang="0">
                  <a:pos x="31" y="1"/>
                </a:cxn>
                <a:cxn ang="0">
                  <a:pos x="17" y="4"/>
                </a:cxn>
                <a:cxn ang="0">
                  <a:pos x="3" y="1"/>
                </a:cxn>
                <a:cxn ang="0">
                  <a:pos x="0" y="0"/>
                </a:cxn>
              </a:cxnLst>
              <a:rect l="0" t="0" r="r" b="b"/>
              <a:pathLst>
                <a:path w="42" h="4">
                  <a:moveTo>
                    <a:pt x="42" y="0"/>
                  </a:moveTo>
                  <a:lnTo>
                    <a:pt x="38" y="1"/>
                  </a:lnTo>
                  <a:lnTo>
                    <a:pt x="31" y="1"/>
                  </a:lnTo>
                  <a:lnTo>
                    <a:pt x="17" y="4"/>
                  </a:lnTo>
                  <a:lnTo>
                    <a:pt x="3" y="1"/>
                  </a:lnTo>
                  <a:lnTo>
                    <a:pt x="0" y="0"/>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19" name="Freeform 67"/>
            <p:cNvSpPr>
              <a:spLocks/>
            </p:cNvSpPr>
            <p:nvPr/>
          </p:nvSpPr>
          <p:spPr bwMode="auto">
            <a:xfrm>
              <a:off x="2876" y="2201"/>
              <a:ext cx="94" cy="12"/>
            </a:xfrm>
            <a:custGeom>
              <a:avLst/>
              <a:gdLst/>
              <a:ahLst/>
              <a:cxnLst>
                <a:cxn ang="0">
                  <a:pos x="94" y="10"/>
                </a:cxn>
                <a:cxn ang="0">
                  <a:pos x="88" y="12"/>
                </a:cxn>
                <a:cxn ang="0">
                  <a:pos x="76" y="12"/>
                </a:cxn>
                <a:cxn ang="0">
                  <a:pos x="55" y="9"/>
                </a:cxn>
                <a:cxn ang="0">
                  <a:pos x="34" y="4"/>
                </a:cxn>
                <a:cxn ang="0">
                  <a:pos x="30" y="1"/>
                </a:cxn>
                <a:cxn ang="0">
                  <a:pos x="27" y="1"/>
                </a:cxn>
                <a:cxn ang="0">
                  <a:pos x="22" y="0"/>
                </a:cxn>
                <a:cxn ang="0">
                  <a:pos x="16" y="1"/>
                </a:cxn>
                <a:cxn ang="0">
                  <a:pos x="10" y="3"/>
                </a:cxn>
                <a:cxn ang="0">
                  <a:pos x="5" y="5"/>
                </a:cxn>
                <a:cxn ang="0">
                  <a:pos x="1" y="10"/>
                </a:cxn>
                <a:cxn ang="0">
                  <a:pos x="0" y="12"/>
                </a:cxn>
              </a:cxnLst>
              <a:rect l="0" t="0" r="r" b="b"/>
              <a:pathLst>
                <a:path w="94" h="12">
                  <a:moveTo>
                    <a:pt x="94" y="10"/>
                  </a:moveTo>
                  <a:lnTo>
                    <a:pt x="88" y="12"/>
                  </a:lnTo>
                  <a:lnTo>
                    <a:pt x="76" y="12"/>
                  </a:lnTo>
                  <a:lnTo>
                    <a:pt x="55" y="9"/>
                  </a:lnTo>
                  <a:lnTo>
                    <a:pt x="34" y="4"/>
                  </a:lnTo>
                  <a:lnTo>
                    <a:pt x="30" y="1"/>
                  </a:lnTo>
                  <a:lnTo>
                    <a:pt x="27" y="1"/>
                  </a:lnTo>
                  <a:lnTo>
                    <a:pt x="22" y="0"/>
                  </a:lnTo>
                  <a:lnTo>
                    <a:pt x="16" y="1"/>
                  </a:lnTo>
                  <a:lnTo>
                    <a:pt x="10" y="3"/>
                  </a:lnTo>
                  <a:lnTo>
                    <a:pt x="5" y="5"/>
                  </a:lnTo>
                  <a:lnTo>
                    <a:pt x="1" y="10"/>
                  </a:lnTo>
                  <a:lnTo>
                    <a:pt x="0" y="12"/>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20" name="Freeform 68"/>
            <p:cNvSpPr>
              <a:spLocks/>
            </p:cNvSpPr>
            <p:nvPr/>
          </p:nvSpPr>
          <p:spPr bwMode="auto">
            <a:xfrm>
              <a:off x="2853" y="2194"/>
              <a:ext cx="33" cy="7"/>
            </a:xfrm>
            <a:custGeom>
              <a:avLst/>
              <a:gdLst/>
              <a:ahLst/>
              <a:cxnLst>
                <a:cxn ang="0">
                  <a:pos x="33" y="6"/>
                </a:cxn>
                <a:cxn ang="0">
                  <a:pos x="29" y="7"/>
                </a:cxn>
                <a:cxn ang="0">
                  <a:pos x="24" y="6"/>
                </a:cxn>
                <a:cxn ang="0">
                  <a:pos x="13" y="5"/>
                </a:cxn>
                <a:cxn ang="0">
                  <a:pos x="3" y="1"/>
                </a:cxn>
                <a:cxn ang="0">
                  <a:pos x="0" y="0"/>
                </a:cxn>
              </a:cxnLst>
              <a:rect l="0" t="0" r="r" b="b"/>
              <a:pathLst>
                <a:path w="33" h="7">
                  <a:moveTo>
                    <a:pt x="33" y="6"/>
                  </a:moveTo>
                  <a:lnTo>
                    <a:pt x="29" y="7"/>
                  </a:lnTo>
                  <a:lnTo>
                    <a:pt x="24" y="6"/>
                  </a:lnTo>
                  <a:lnTo>
                    <a:pt x="13" y="5"/>
                  </a:lnTo>
                  <a:lnTo>
                    <a:pt x="3" y="1"/>
                  </a:lnTo>
                  <a:lnTo>
                    <a:pt x="0" y="0"/>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21" name="Freeform 69"/>
            <p:cNvSpPr>
              <a:spLocks/>
            </p:cNvSpPr>
            <p:nvPr/>
          </p:nvSpPr>
          <p:spPr bwMode="auto">
            <a:xfrm>
              <a:off x="2861" y="2202"/>
              <a:ext cx="12" cy="7"/>
            </a:xfrm>
            <a:custGeom>
              <a:avLst/>
              <a:gdLst/>
              <a:ahLst/>
              <a:cxnLst>
                <a:cxn ang="0">
                  <a:pos x="12" y="0"/>
                </a:cxn>
                <a:cxn ang="0">
                  <a:pos x="11" y="2"/>
                </a:cxn>
                <a:cxn ang="0">
                  <a:pos x="9" y="3"/>
                </a:cxn>
                <a:cxn ang="0">
                  <a:pos x="6" y="4"/>
                </a:cxn>
                <a:cxn ang="0">
                  <a:pos x="1" y="6"/>
                </a:cxn>
                <a:cxn ang="0">
                  <a:pos x="0" y="7"/>
                </a:cxn>
              </a:cxnLst>
              <a:rect l="0" t="0" r="r" b="b"/>
              <a:pathLst>
                <a:path w="12" h="7">
                  <a:moveTo>
                    <a:pt x="12" y="0"/>
                  </a:moveTo>
                  <a:lnTo>
                    <a:pt x="11" y="2"/>
                  </a:lnTo>
                  <a:lnTo>
                    <a:pt x="9" y="3"/>
                  </a:lnTo>
                  <a:lnTo>
                    <a:pt x="6" y="4"/>
                  </a:lnTo>
                  <a:lnTo>
                    <a:pt x="1" y="6"/>
                  </a:lnTo>
                  <a:lnTo>
                    <a:pt x="0" y="7"/>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22" name="Freeform 70"/>
            <p:cNvSpPr>
              <a:spLocks/>
            </p:cNvSpPr>
            <p:nvPr/>
          </p:nvSpPr>
          <p:spPr bwMode="auto">
            <a:xfrm>
              <a:off x="3008" y="2166"/>
              <a:ext cx="23" cy="30"/>
            </a:xfrm>
            <a:custGeom>
              <a:avLst/>
              <a:gdLst/>
              <a:ahLst/>
              <a:cxnLst>
                <a:cxn ang="0">
                  <a:pos x="7" y="30"/>
                </a:cxn>
                <a:cxn ang="0">
                  <a:pos x="5" y="28"/>
                </a:cxn>
                <a:cxn ang="0">
                  <a:pos x="5" y="23"/>
                </a:cxn>
                <a:cxn ang="0">
                  <a:pos x="7" y="17"/>
                </a:cxn>
                <a:cxn ang="0">
                  <a:pos x="8" y="12"/>
                </a:cxn>
                <a:cxn ang="0">
                  <a:pos x="12" y="2"/>
                </a:cxn>
                <a:cxn ang="0">
                  <a:pos x="13" y="0"/>
                </a:cxn>
                <a:cxn ang="0">
                  <a:pos x="10" y="2"/>
                </a:cxn>
                <a:cxn ang="0">
                  <a:pos x="9" y="9"/>
                </a:cxn>
                <a:cxn ang="0">
                  <a:pos x="8" y="14"/>
                </a:cxn>
                <a:cxn ang="0">
                  <a:pos x="4" y="20"/>
                </a:cxn>
                <a:cxn ang="0">
                  <a:pos x="0" y="21"/>
                </a:cxn>
                <a:cxn ang="0">
                  <a:pos x="5" y="23"/>
                </a:cxn>
                <a:cxn ang="0">
                  <a:pos x="9" y="21"/>
                </a:cxn>
                <a:cxn ang="0">
                  <a:pos x="13" y="20"/>
                </a:cxn>
                <a:cxn ang="0">
                  <a:pos x="17" y="17"/>
                </a:cxn>
                <a:cxn ang="0">
                  <a:pos x="21" y="14"/>
                </a:cxn>
                <a:cxn ang="0">
                  <a:pos x="23" y="11"/>
                </a:cxn>
              </a:cxnLst>
              <a:rect l="0" t="0" r="r" b="b"/>
              <a:pathLst>
                <a:path w="23" h="30">
                  <a:moveTo>
                    <a:pt x="7" y="30"/>
                  </a:moveTo>
                  <a:lnTo>
                    <a:pt x="5" y="28"/>
                  </a:lnTo>
                  <a:lnTo>
                    <a:pt x="5" y="23"/>
                  </a:lnTo>
                  <a:lnTo>
                    <a:pt x="7" y="17"/>
                  </a:lnTo>
                  <a:lnTo>
                    <a:pt x="8" y="12"/>
                  </a:lnTo>
                  <a:lnTo>
                    <a:pt x="12" y="2"/>
                  </a:lnTo>
                  <a:lnTo>
                    <a:pt x="13" y="0"/>
                  </a:lnTo>
                  <a:lnTo>
                    <a:pt x="10" y="2"/>
                  </a:lnTo>
                  <a:lnTo>
                    <a:pt x="9" y="9"/>
                  </a:lnTo>
                  <a:lnTo>
                    <a:pt x="8" y="14"/>
                  </a:lnTo>
                  <a:lnTo>
                    <a:pt x="4" y="20"/>
                  </a:lnTo>
                  <a:lnTo>
                    <a:pt x="0" y="21"/>
                  </a:lnTo>
                  <a:lnTo>
                    <a:pt x="5" y="23"/>
                  </a:lnTo>
                  <a:lnTo>
                    <a:pt x="9" y="21"/>
                  </a:lnTo>
                  <a:lnTo>
                    <a:pt x="13" y="20"/>
                  </a:lnTo>
                  <a:lnTo>
                    <a:pt x="17" y="17"/>
                  </a:lnTo>
                  <a:lnTo>
                    <a:pt x="21" y="14"/>
                  </a:lnTo>
                  <a:lnTo>
                    <a:pt x="23" y="11"/>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23" name="Freeform 71"/>
            <p:cNvSpPr>
              <a:spLocks/>
            </p:cNvSpPr>
            <p:nvPr/>
          </p:nvSpPr>
          <p:spPr bwMode="auto">
            <a:xfrm>
              <a:off x="3018" y="2233"/>
              <a:ext cx="11" cy="15"/>
            </a:xfrm>
            <a:custGeom>
              <a:avLst/>
              <a:gdLst/>
              <a:ahLst/>
              <a:cxnLst>
                <a:cxn ang="0">
                  <a:pos x="11" y="0"/>
                </a:cxn>
                <a:cxn ang="0">
                  <a:pos x="9" y="3"/>
                </a:cxn>
                <a:cxn ang="0">
                  <a:pos x="8" y="5"/>
                </a:cxn>
                <a:cxn ang="0">
                  <a:pos x="5" y="11"/>
                </a:cxn>
                <a:cxn ang="0">
                  <a:pos x="2" y="15"/>
                </a:cxn>
                <a:cxn ang="0">
                  <a:pos x="0" y="15"/>
                </a:cxn>
              </a:cxnLst>
              <a:rect l="0" t="0" r="r" b="b"/>
              <a:pathLst>
                <a:path w="11" h="15">
                  <a:moveTo>
                    <a:pt x="11" y="0"/>
                  </a:moveTo>
                  <a:lnTo>
                    <a:pt x="9" y="3"/>
                  </a:lnTo>
                  <a:lnTo>
                    <a:pt x="8" y="5"/>
                  </a:lnTo>
                  <a:lnTo>
                    <a:pt x="5" y="11"/>
                  </a:lnTo>
                  <a:lnTo>
                    <a:pt x="2" y="15"/>
                  </a:lnTo>
                  <a:lnTo>
                    <a:pt x="0" y="15"/>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24" name="Freeform 72"/>
            <p:cNvSpPr>
              <a:spLocks/>
            </p:cNvSpPr>
            <p:nvPr/>
          </p:nvSpPr>
          <p:spPr bwMode="auto">
            <a:xfrm>
              <a:off x="2630" y="1449"/>
              <a:ext cx="466" cy="968"/>
            </a:xfrm>
            <a:custGeom>
              <a:avLst/>
              <a:gdLst/>
              <a:ahLst/>
              <a:cxnLst>
                <a:cxn ang="0">
                  <a:pos x="7" y="70"/>
                </a:cxn>
                <a:cxn ang="0">
                  <a:pos x="13" y="117"/>
                </a:cxn>
                <a:cxn ang="0">
                  <a:pos x="21" y="183"/>
                </a:cxn>
                <a:cxn ang="0">
                  <a:pos x="84" y="334"/>
                </a:cxn>
                <a:cxn ang="0">
                  <a:pos x="154" y="490"/>
                </a:cxn>
                <a:cxn ang="0">
                  <a:pos x="162" y="509"/>
                </a:cxn>
                <a:cxn ang="0">
                  <a:pos x="177" y="549"/>
                </a:cxn>
                <a:cxn ang="0">
                  <a:pos x="205" y="654"/>
                </a:cxn>
                <a:cxn ang="0">
                  <a:pos x="227" y="774"/>
                </a:cxn>
                <a:cxn ang="0">
                  <a:pos x="287" y="925"/>
                </a:cxn>
                <a:cxn ang="0">
                  <a:pos x="299" y="939"/>
                </a:cxn>
                <a:cxn ang="0">
                  <a:pos x="312" y="929"/>
                </a:cxn>
                <a:cxn ang="0">
                  <a:pos x="288" y="836"/>
                </a:cxn>
                <a:cxn ang="0">
                  <a:pos x="318" y="921"/>
                </a:cxn>
                <a:cxn ang="0">
                  <a:pos x="341" y="964"/>
                </a:cxn>
                <a:cxn ang="0">
                  <a:pos x="353" y="964"/>
                </a:cxn>
                <a:cxn ang="0">
                  <a:pos x="357" y="956"/>
                </a:cxn>
                <a:cxn ang="0">
                  <a:pos x="344" y="889"/>
                </a:cxn>
                <a:cxn ang="0">
                  <a:pos x="334" y="840"/>
                </a:cxn>
                <a:cxn ang="0">
                  <a:pos x="340" y="863"/>
                </a:cxn>
                <a:cxn ang="0">
                  <a:pos x="388" y="968"/>
                </a:cxn>
                <a:cxn ang="0">
                  <a:pos x="405" y="962"/>
                </a:cxn>
                <a:cxn ang="0">
                  <a:pos x="405" y="945"/>
                </a:cxn>
                <a:cxn ang="0">
                  <a:pos x="371" y="818"/>
                </a:cxn>
                <a:cxn ang="0">
                  <a:pos x="423" y="928"/>
                </a:cxn>
                <a:cxn ang="0">
                  <a:pos x="434" y="934"/>
                </a:cxn>
                <a:cxn ang="0">
                  <a:pos x="443" y="926"/>
                </a:cxn>
                <a:cxn ang="0">
                  <a:pos x="438" y="883"/>
                </a:cxn>
                <a:cxn ang="0">
                  <a:pos x="410" y="793"/>
                </a:cxn>
                <a:cxn ang="0">
                  <a:pos x="386" y="746"/>
                </a:cxn>
                <a:cxn ang="0">
                  <a:pos x="385" y="738"/>
                </a:cxn>
                <a:cxn ang="0">
                  <a:pos x="390" y="737"/>
                </a:cxn>
                <a:cxn ang="0">
                  <a:pos x="411" y="767"/>
                </a:cxn>
                <a:cxn ang="0">
                  <a:pos x="448" y="809"/>
                </a:cxn>
                <a:cxn ang="0">
                  <a:pos x="463" y="812"/>
                </a:cxn>
                <a:cxn ang="0">
                  <a:pos x="466" y="794"/>
                </a:cxn>
                <a:cxn ang="0">
                  <a:pos x="453" y="751"/>
                </a:cxn>
                <a:cxn ang="0">
                  <a:pos x="405" y="671"/>
                </a:cxn>
                <a:cxn ang="0">
                  <a:pos x="390" y="653"/>
                </a:cxn>
                <a:cxn ang="0">
                  <a:pos x="363" y="630"/>
                </a:cxn>
                <a:cxn ang="0">
                  <a:pos x="336" y="607"/>
                </a:cxn>
                <a:cxn ang="0">
                  <a:pos x="310" y="584"/>
                </a:cxn>
                <a:cxn ang="0">
                  <a:pos x="297" y="531"/>
                </a:cxn>
                <a:cxn ang="0">
                  <a:pos x="275" y="415"/>
                </a:cxn>
                <a:cxn ang="0">
                  <a:pos x="266" y="340"/>
                </a:cxn>
                <a:cxn ang="0">
                  <a:pos x="261" y="277"/>
                </a:cxn>
                <a:cxn ang="0">
                  <a:pos x="212" y="113"/>
                </a:cxn>
                <a:cxn ang="0">
                  <a:pos x="184" y="7"/>
                </a:cxn>
              </a:cxnLst>
              <a:rect l="0" t="0" r="r" b="b"/>
              <a:pathLst>
                <a:path w="466" h="968">
                  <a:moveTo>
                    <a:pt x="0" y="23"/>
                  </a:moveTo>
                  <a:lnTo>
                    <a:pt x="0" y="28"/>
                  </a:lnTo>
                  <a:lnTo>
                    <a:pt x="3" y="41"/>
                  </a:lnTo>
                  <a:lnTo>
                    <a:pt x="7" y="70"/>
                  </a:lnTo>
                  <a:lnTo>
                    <a:pt x="9" y="95"/>
                  </a:lnTo>
                  <a:lnTo>
                    <a:pt x="10" y="99"/>
                  </a:lnTo>
                  <a:lnTo>
                    <a:pt x="10" y="105"/>
                  </a:lnTo>
                  <a:lnTo>
                    <a:pt x="13" y="117"/>
                  </a:lnTo>
                  <a:lnTo>
                    <a:pt x="14" y="141"/>
                  </a:lnTo>
                  <a:lnTo>
                    <a:pt x="17" y="163"/>
                  </a:lnTo>
                  <a:lnTo>
                    <a:pt x="18" y="168"/>
                  </a:lnTo>
                  <a:lnTo>
                    <a:pt x="21" y="183"/>
                  </a:lnTo>
                  <a:lnTo>
                    <a:pt x="30" y="212"/>
                  </a:lnTo>
                  <a:lnTo>
                    <a:pt x="49" y="268"/>
                  </a:lnTo>
                  <a:lnTo>
                    <a:pt x="75" y="321"/>
                  </a:lnTo>
                  <a:lnTo>
                    <a:pt x="84" y="334"/>
                  </a:lnTo>
                  <a:lnTo>
                    <a:pt x="86" y="338"/>
                  </a:lnTo>
                  <a:lnTo>
                    <a:pt x="94" y="360"/>
                  </a:lnTo>
                  <a:lnTo>
                    <a:pt x="129" y="433"/>
                  </a:lnTo>
                  <a:lnTo>
                    <a:pt x="154" y="490"/>
                  </a:lnTo>
                  <a:lnTo>
                    <a:pt x="157" y="493"/>
                  </a:lnTo>
                  <a:lnTo>
                    <a:pt x="158" y="499"/>
                  </a:lnTo>
                  <a:lnTo>
                    <a:pt x="161" y="507"/>
                  </a:lnTo>
                  <a:lnTo>
                    <a:pt x="162" y="509"/>
                  </a:lnTo>
                  <a:lnTo>
                    <a:pt x="166" y="517"/>
                  </a:lnTo>
                  <a:lnTo>
                    <a:pt x="168" y="522"/>
                  </a:lnTo>
                  <a:lnTo>
                    <a:pt x="170" y="531"/>
                  </a:lnTo>
                  <a:lnTo>
                    <a:pt x="177" y="549"/>
                  </a:lnTo>
                  <a:lnTo>
                    <a:pt x="195" y="595"/>
                  </a:lnTo>
                  <a:lnTo>
                    <a:pt x="205" y="634"/>
                  </a:lnTo>
                  <a:lnTo>
                    <a:pt x="206" y="640"/>
                  </a:lnTo>
                  <a:lnTo>
                    <a:pt x="205" y="654"/>
                  </a:lnTo>
                  <a:lnTo>
                    <a:pt x="203" y="677"/>
                  </a:lnTo>
                  <a:lnTo>
                    <a:pt x="204" y="719"/>
                  </a:lnTo>
                  <a:lnTo>
                    <a:pt x="219" y="762"/>
                  </a:lnTo>
                  <a:lnTo>
                    <a:pt x="227" y="774"/>
                  </a:lnTo>
                  <a:lnTo>
                    <a:pt x="233" y="787"/>
                  </a:lnTo>
                  <a:lnTo>
                    <a:pt x="245" y="813"/>
                  </a:lnTo>
                  <a:lnTo>
                    <a:pt x="265" y="870"/>
                  </a:lnTo>
                  <a:lnTo>
                    <a:pt x="287" y="925"/>
                  </a:lnTo>
                  <a:lnTo>
                    <a:pt x="294" y="936"/>
                  </a:lnTo>
                  <a:lnTo>
                    <a:pt x="296" y="936"/>
                  </a:lnTo>
                  <a:lnTo>
                    <a:pt x="297" y="938"/>
                  </a:lnTo>
                  <a:lnTo>
                    <a:pt x="299" y="939"/>
                  </a:lnTo>
                  <a:lnTo>
                    <a:pt x="307" y="940"/>
                  </a:lnTo>
                  <a:lnTo>
                    <a:pt x="310" y="939"/>
                  </a:lnTo>
                  <a:lnTo>
                    <a:pt x="312" y="935"/>
                  </a:lnTo>
                  <a:lnTo>
                    <a:pt x="312" y="929"/>
                  </a:lnTo>
                  <a:lnTo>
                    <a:pt x="312" y="920"/>
                  </a:lnTo>
                  <a:lnTo>
                    <a:pt x="310" y="910"/>
                  </a:lnTo>
                  <a:lnTo>
                    <a:pt x="302" y="886"/>
                  </a:lnTo>
                  <a:lnTo>
                    <a:pt x="288" y="836"/>
                  </a:lnTo>
                  <a:lnTo>
                    <a:pt x="287" y="816"/>
                  </a:lnTo>
                  <a:lnTo>
                    <a:pt x="290" y="830"/>
                  </a:lnTo>
                  <a:lnTo>
                    <a:pt x="301" y="859"/>
                  </a:lnTo>
                  <a:lnTo>
                    <a:pt x="318" y="921"/>
                  </a:lnTo>
                  <a:lnTo>
                    <a:pt x="329" y="947"/>
                  </a:lnTo>
                  <a:lnTo>
                    <a:pt x="334" y="956"/>
                  </a:lnTo>
                  <a:lnTo>
                    <a:pt x="339" y="962"/>
                  </a:lnTo>
                  <a:lnTo>
                    <a:pt x="341" y="964"/>
                  </a:lnTo>
                  <a:lnTo>
                    <a:pt x="344" y="964"/>
                  </a:lnTo>
                  <a:lnTo>
                    <a:pt x="345" y="964"/>
                  </a:lnTo>
                  <a:lnTo>
                    <a:pt x="350" y="966"/>
                  </a:lnTo>
                  <a:lnTo>
                    <a:pt x="353" y="964"/>
                  </a:lnTo>
                  <a:lnTo>
                    <a:pt x="354" y="963"/>
                  </a:lnTo>
                  <a:lnTo>
                    <a:pt x="355" y="961"/>
                  </a:lnTo>
                  <a:lnTo>
                    <a:pt x="357" y="958"/>
                  </a:lnTo>
                  <a:lnTo>
                    <a:pt x="357" y="956"/>
                  </a:lnTo>
                  <a:lnTo>
                    <a:pt x="357" y="949"/>
                  </a:lnTo>
                  <a:lnTo>
                    <a:pt x="357" y="942"/>
                  </a:lnTo>
                  <a:lnTo>
                    <a:pt x="353" y="924"/>
                  </a:lnTo>
                  <a:lnTo>
                    <a:pt x="344" y="889"/>
                  </a:lnTo>
                  <a:lnTo>
                    <a:pt x="344" y="886"/>
                  </a:lnTo>
                  <a:lnTo>
                    <a:pt x="341" y="878"/>
                  </a:lnTo>
                  <a:lnTo>
                    <a:pt x="339" y="864"/>
                  </a:lnTo>
                  <a:lnTo>
                    <a:pt x="334" y="840"/>
                  </a:lnTo>
                  <a:lnTo>
                    <a:pt x="326" y="820"/>
                  </a:lnTo>
                  <a:lnTo>
                    <a:pt x="324" y="813"/>
                  </a:lnTo>
                  <a:lnTo>
                    <a:pt x="329" y="827"/>
                  </a:lnTo>
                  <a:lnTo>
                    <a:pt x="340" y="863"/>
                  </a:lnTo>
                  <a:lnTo>
                    <a:pt x="362" y="935"/>
                  </a:lnTo>
                  <a:lnTo>
                    <a:pt x="376" y="961"/>
                  </a:lnTo>
                  <a:lnTo>
                    <a:pt x="385" y="967"/>
                  </a:lnTo>
                  <a:lnTo>
                    <a:pt x="388" y="968"/>
                  </a:lnTo>
                  <a:lnTo>
                    <a:pt x="393" y="967"/>
                  </a:lnTo>
                  <a:lnTo>
                    <a:pt x="399" y="966"/>
                  </a:lnTo>
                  <a:lnTo>
                    <a:pt x="404" y="962"/>
                  </a:lnTo>
                  <a:lnTo>
                    <a:pt x="405" y="962"/>
                  </a:lnTo>
                  <a:lnTo>
                    <a:pt x="406" y="961"/>
                  </a:lnTo>
                  <a:lnTo>
                    <a:pt x="406" y="958"/>
                  </a:lnTo>
                  <a:lnTo>
                    <a:pt x="406" y="954"/>
                  </a:lnTo>
                  <a:lnTo>
                    <a:pt x="405" y="945"/>
                  </a:lnTo>
                  <a:lnTo>
                    <a:pt x="399" y="921"/>
                  </a:lnTo>
                  <a:lnTo>
                    <a:pt x="379" y="855"/>
                  </a:lnTo>
                  <a:lnTo>
                    <a:pt x="367" y="807"/>
                  </a:lnTo>
                  <a:lnTo>
                    <a:pt x="371" y="818"/>
                  </a:lnTo>
                  <a:lnTo>
                    <a:pt x="381" y="845"/>
                  </a:lnTo>
                  <a:lnTo>
                    <a:pt x="406" y="901"/>
                  </a:lnTo>
                  <a:lnTo>
                    <a:pt x="418" y="921"/>
                  </a:lnTo>
                  <a:lnTo>
                    <a:pt x="423" y="928"/>
                  </a:lnTo>
                  <a:lnTo>
                    <a:pt x="428" y="933"/>
                  </a:lnTo>
                  <a:lnTo>
                    <a:pt x="429" y="934"/>
                  </a:lnTo>
                  <a:lnTo>
                    <a:pt x="432" y="933"/>
                  </a:lnTo>
                  <a:lnTo>
                    <a:pt x="434" y="934"/>
                  </a:lnTo>
                  <a:lnTo>
                    <a:pt x="437" y="934"/>
                  </a:lnTo>
                  <a:lnTo>
                    <a:pt x="441" y="931"/>
                  </a:lnTo>
                  <a:lnTo>
                    <a:pt x="442" y="929"/>
                  </a:lnTo>
                  <a:lnTo>
                    <a:pt x="443" y="926"/>
                  </a:lnTo>
                  <a:lnTo>
                    <a:pt x="443" y="924"/>
                  </a:lnTo>
                  <a:lnTo>
                    <a:pt x="443" y="916"/>
                  </a:lnTo>
                  <a:lnTo>
                    <a:pt x="443" y="907"/>
                  </a:lnTo>
                  <a:lnTo>
                    <a:pt x="438" y="883"/>
                  </a:lnTo>
                  <a:lnTo>
                    <a:pt x="421" y="825"/>
                  </a:lnTo>
                  <a:lnTo>
                    <a:pt x="420" y="816"/>
                  </a:lnTo>
                  <a:lnTo>
                    <a:pt x="416" y="808"/>
                  </a:lnTo>
                  <a:lnTo>
                    <a:pt x="410" y="793"/>
                  </a:lnTo>
                  <a:lnTo>
                    <a:pt x="399" y="769"/>
                  </a:lnTo>
                  <a:lnTo>
                    <a:pt x="387" y="750"/>
                  </a:lnTo>
                  <a:lnTo>
                    <a:pt x="385" y="743"/>
                  </a:lnTo>
                  <a:lnTo>
                    <a:pt x="386" y="746"/>
                  </a:lnTo>
                  <a:lnTo>
                    <a:pt x="386" y="745"/>
                  </a:lnTo>
                  <a:lnTo>
                    <a:pt x="386" y="743"/>
                  </a:lnTo>
                  <a:lnTo>
                    <a:pt x="386" y="741"/>
                  </a:lnTo>
                  <a:lnTo>
                    <a:pt x="385" y="738"/>
                  </a:lnTo>
                  <a:lnTo>
                    <a:pt x="385" y="736"/>
                  </a:lnTo>
                  <a:lnTo>
                    <a:pt x="386" y="734"/>
                  </a:lnTo>
                  <a:lnTo>
                    <a:pt x="388" y="736"/>
                  </a:lnTo>
                  <a:lnTo>
                    <a:pt x="390" y="737"/>
                  </a:lnTo>
                  <a:lnTo>
                    <a:pt x="393" y="742"/>
                  </a:lnTo>
                  <a:lnTo>
                    <a:pt x="407" y="762"/>
                  </a:lnTo>
                  <a:lnTo>
                    <a:pt x="409" y="762"/>
                  </a:lnTo>
                  <a:lnTo>
                    <a:pt x="411" y="767"/>
                  </a:lnTo>
                  <a:lnTo>
                    <a:pt x="418" y="776"/>
                  </a:lnTo>
                  <a:lnTo>
                    <a:pt x="430" y="792"/>
                  </a:lnTo>
                  <a:lnTo>
                    <a:pt x="444" y="807"/>
                  </a:lnTo>
                  <a:lnTo>
                    <a:pt x="448" y="809"/>
                  </a:lnTo>
                  <a:lnTo>
                    <a:pt x="453" y="812"/>
                  </a:lnTo>
                  <a:lnTo>
                    <a:pt x="457" y="813"/>
                  </a:lnTo>
                  <a:lnTo>
                    <a:pt x="461" y="813"/>
                  </a:lnTo>
                  <a:lnTo>
                    <a:pt x="463" y="812"/>
                  </a:lnTo>
                  <a:lnTo>
                    <a:pt x="466" y="809"/>
                  </a:lnTo>
                  <a:lnTo>
                    <a:pt x="466" y="806"/>
                  </a:lnTo>
                  <a:lnTo>
                    <a:pt x="466" y="801"/>
                  </a:lnTo>
                  <a:lnTo>
                    <a:pt x="466" y="794"/>
                  </a:lnTo>
                  <a:lnTo>
                    <a:pt x="462" y="779"/>
                  </a:lnTo>
                  <a:lnTo>
                    <a:pt x="457" y="759"/>
                  </a:lnTo>
                  <a:lnTo>
                    <a:pt x="457" y="759"/>
                  </a:lnTo>
                  <a:lnTo>
                    <a:pt x="453" y="751"/>
                  </a:lnTo>
                  <a:lnTo>
                    <a:pt x="447" y="736"/>
                  </a:lnTo>
                  <a:lnTo>
                    <a:pt x="428" y="705"/>
                  </a:lnTo>
                  <a:lnTo>
                    <a:pt x="409" y="679"/>
                  </a:lnTo>
                  <a:lnTo>
                    <a:pt x="405" y="671"/>
                  </a:lnTo>
                  <a:lnTo>
                    <a:pt x="400" y="666"/>
                  </a:lnTo>
                  <a:lnTo>
                    <a:pt x="395" y="661"/>
                  </a:lnTo>
                  <a:lnTo>
                    <a:pt x="390" y="656"/>
                  </a:lnTo>
                  <a:lnTo>
                    <a:pt x="390" y="653"/>
                  </a:lnTo>
                  <a:lnTo>
                    <a:pt x="387" y="652"/>
                  </a:lnTo>
                  <a:lnTo>
                    <a:pt x="382" y="648"/>
                  </a:lnTo>
                  <a:lnTo>
                    <a:pt x="372" y="639"/>
                  </a:lnTo>
                  <a:lnTo>
                    <a:pt x="363" y="630"/>
                  </a:lnTo>
                  <a:lnTo>
                    <a:pt x="362" y="628"/>
                  </a:lnTo>
                  <a:lnTo>
                    <a:pt x="358" y="625"/>
                  </a:lnTo>
                  <a:lnTo>
                    <a:pt x="351" y="619"/>
                  </a:lnTo>
                  <a:lnTo>
                    <a:pt x="336" y="607"/>
                  </a:lnTo>
                  <a:lnTo>
                    <a:pt x="318" y="598"/>
                  </a:lnTo>
                  <a:lnTo>
                    <a:pt x="315" y="596"/>
                  </a:lnTo>
                  <a:lnTo>
                    <a:pt x="313" y="593"/>
                  </a:lnTo>
                  <a:lnTo>
                    <a:pt x="310" y="584"/>
                  </a:lnTo>
                  <a:lnTo>
                    <a:pt x="307" y="578"/>
                  </a:lnTo>
                  <a:lnTo>
                    <a:pt x="307" y="577"/>
                  </a:lnTo>
                  <a:lnTo>
                    <a:pt x="303" y="559"/>
                  </a:lnTo>
                  <a:lnTo>
                    <a:pt x="297" y="531"/>
                  </a:lnTo>
                  <a:lnTo>
                    <a:pt x="289" y="495"/>
                  </a:lnTo>
                  <a:lnTo>
                    <a:pt x="280" y="446"/>
                  </a:lnTo>
                  <a:lnTo>
                    <a:pt x="278" y="427"/>
                  </a:lnTo>
                  <a:lnTo>
                    <a:pt x="275" y="415"/>
                  </a:lnTo>
                  <a:lnTo>
                    <a:pt x="271" y="379"/>
                  </a:lnTo>
                  <a:lnTo>
                    <a:pt x="268" y="352"/>
                  </a:lnTo>
                  <a:lnTo>
                    <a:pt x="268" y="349"/>
                  </a:lnTo>
                  <a:lnTo>
                    <a:pt x="266" y="340"/>
                  </a:lnTo>
                  <a:lnTo>
                    <a:pt x="265" y="315"/>
                  </a:lnTo>
                  <a:lnTo>
                    <a:pt x="264" y="295"/>
                  </a:lnTo>
                  <a:lnTo>
                    <a:pt x="264" y="292"/>
                  </a:lnTo>
                  <a:lnTo>
                    <a:pt x="261" y="277"/>
                  </a:lnTo>
                  <a:lnTo>
                    <a:pt x="255" y="246"/>
                  </a:lnTo>
                  <a:lnTo>
                    <a:pt x="237" y="187"/>
                  </a:lnTo>
                  <a:lnTo>
                    <a:pt x="217" y="128"/>
                  </a:lnTo>
                  <a:lnTo>
                    <a:pt x="212" y="113"/>
                  </a:lnTo>
                  <a:lnTo>
                    <a:pt x="209" y="107"/>
                  </a:lnTo>
                  <a:lnTo>
                    <a:pt x="204" y="89"/>
                  </a:lnTo>
                  <a:lnTo>
                    <a:pt x="194" y="46"/>
                  </a:lnTo>
                  <a:lnTo>
                    <a:pt x="184" y="7"/>
                  </a:lnTo>
                  <a:lnTo>
                    <a:pt x="182" y="0"/>
                  </a:lnTo>
                </a:path>
              </a:pathLst>
            </a:custGeom>
            <a:solidFill>
              <a:srgbClr val="99FF99"/>
            </a:solidFill>
            <a:ln w="15875">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25" name="Freeform 73"/>
            <p:cNvSpPr>
              <a:spLocks/>
            </p:cNvSpPr>
            <p:nvPr/>
          </p:nvSpPr>
          <p:spPr bwMode="auto">
            <a:xfrm>
              <a:off x="1536" y="1465"/>
              <a:ext cx="476" cy="969"/>
            </a:xfrm>
            <a:custGeom>
              <a:avLst/>
              <a:gdLst/>
              <a:ahLst/>
              <a:cxnLst>
                <a:cxn ang="0">
                  <a:pos x="464" y="72"/>
                </a:cxn>
                <a:cxn ang="0">
                  <a:pos x="456" y="119"/>
                </a:cxn>
                <a:cxn ang="0">
                  <a:pos x="448" y="185"/>
                </a:cxn>
                <a:cxn ang="0">
                  <a:pos x="386" y="336"/>
                </a:cxn>
                <a:cxn ang="0">
                  <a:pos x="314" y="493"/>
                </a:cxn>
                <a:cxn ang="0">
                  <a:pos x="307" y="510"/>
                </a:cxn>
                <a:cxn ang="0">
                  <a:pos x="302" y="524"/>
                </a:cxn>
                <a:cxn ang="0">
                  <a:pos x="262" y="636"/>
                </a:cxn>
                <a:cxn ang="0">
                  <a:pos x="263" y="720"/>
                </a:cxn>
                <a:cxn ang="0">
                  <a:pos x="224" y="814"/>
                </a:cxn>
                <a:cxn ang="0">
                  <a:pos x="170" y="938"/>
                </a:cxn>
                <a:cxn ang="0">
                  <a:pos x="155" y="937"/>
                </a:cxn>
                <a:cxn ang="0">
                  <a:pos x="164" y="887"/>
                </a:cxn>
                <a:cxn ang="0">
                  <a:pos x="167" y="861"/>
                </a:cxn>
                <a:cxn ang="0">
                  <a:pos x="129" y="964"/>
                </a:cxn>
                <a:cxn ang="0">
                  <a:pos x="117" y="966"/>
                </a:cxn>
                <a:cxn ang="0">
                  <a:pos x="109" y="957"/>
                </a:cxn>
                <a:cxn ang="0">
                  <a:pos x="122" y="891"/>
                </a:cxn>
                <a:cxn ang="0">
                  <a:pos x="134" y="842"/>
                </a:cxn>
                <a:cxn ang="0">
                  <a:pos x="127" y="865"/>
                </a:cxn>
                <a:cxn ang="0">
                  <a:pos x="79" y="969"/>
                </a:cxn>
                <a:cxn ang="0">
                  <a:pos x="64" y="962"/>
                </a:cxn>
                <a:cxn ang="0">
                  <a:pos x="61" y="956"/>
                </a:cxn>
                <a:cxn ang="0">
                  <a:pos x="101" y="809"/>
                </a:cxn>
                <a:cxn ang="0">
                  <a:pos x="50" y="922"/>
                </a:cxn>
                <a:cxn ang="0">
                  <a:pos x="28" y="934"/>
                </a:cxn>
                <a:cxn ang="0">
                  <a:pos x="23" y="926"/>
                </a:cxn>
                <a:cxn ang="0">
                  <a:pos x="46" y="828"/>
                </a:cxn>
                <a:cxn ang="0">
                  <a:pos x="67" y="772"/>
                </a:cxn>
                <a:cxn ang="0">
                  <a:pos x="81" y="744"/>
                </a:cxn>
                <a:cxn ang="0">
                  <a:pos x="81" y="736"/>
                </a:cxn>
                <a:cxn ang="0">
                  <a:pos x="75" y="740"/>
                </a:cxn>
                <a:cxn ang="0">
                  <a:pos x="55" y="768"/>
                </a:cxn>
                <a:cxn ang="0">
                  <a:pos x="20" y="811"/>
                </a:cxn>
                <a:cxn ang="0">
                  <a:pos x="4" y="812"/>
                </a:cxn>
                <a:cxn ang="0">
                  <a:pos x="1" y="796"/>
                </a:cxn>
                <a:cxn ang="0">
                  <a:pos x="13" y="753"/>
                </a:cxn>
                <a:cxn ang="0">
                  <a:pos x="62" y="671"/>
                </a:cxn>
                <a:cxn ang="0">
                  <a:pos x="78" y="656"/>
                </a:cxn>
                <a:cxn ang="0">
                  <a:pos x="102" y="629"/>
                </a:cxn>
                <a:cxn ang="0">
                  <a:pos x="130" y="609"/>
                </a:cxn>
                <a:cxn ang="0">
                  <a:pos x="156" y="586"/>
                </a:cxn>
                <a:cxn ang="0">
                  <a:pos x="169" y="533"/>
                </a:cxn>
                <a:cxn ang="0">
                  <a:pos x="192" y="427"/>
                </a:cxn>
                <a:cxn ang="0">
                  <a:pos x="201" y="350"/>
                </a:cxn>
                <a:cxn ang="0">
                  <a:pos x="205" y="309"/>
                </a:cxn>
                <a:cxn ang="0">
                  <a:pos x="232" y="188"/>
                </a:cxn>
                <a:cxn ang="0">
                  <a:pos x="265" y="91"/>
                </a:cxn>
                <a:cxn ang="0">
                  <a:pos x="299" y="2"/>
                </a:cxn>
                <a:cxn ang="0">
                  <a:pos x="476" y="26"/>
                </a:cxn>
                <a:cxn ang="0">
                  <a:pos x="476" y="26"/>
                </a:cxn>
              </a:cxnLst>
              <a:rect l="0" t="0" r="r" b="b"/>
              <a:pathLst>
                <a:path w="476" h="969">
                  <a:moveTo>
                    <a:pt x="476" y="26"/>
                  </a:moveTo>
                  <a:lnTo>
                    <a:pt x="473" y="32"/>
                  </a:lnTo>
                  <a:lnTo>
                    <a:pt x="471" y="44"/>
                  </a:lnTo>
                  <a:lnTo>
                    <a:pt x="464" y="72"/>
                  </a:lnTo>
                  <a:lnTo>
                    <a:pt x="458" y="97"/>
                  </a:lnTo>
                  <a:lnTo>
                    <a:pt x="458" y="101"/>
                  </a:lnTo>
                  <a:lnTo>
                    <a:pt x="457" y="107"/>
                  </a:lnTo>
                  <a:lnTo>
                    <a:pt x="456" y="119"/>
                  </a:lnTo>
                  <a:lnTo>
                    <a:pt x="454" y="141"/>
                  </a:lnTo>
                  <a:lnTo>
                    <a:pt x="453" y="164"/>
                  </a:lnTo>
                  <a:lnTo>
                    <a:pt x="452" y="169"/>
                  </a:lnTo>
                  <a:lnTo>
                    <a:pt x="448" y="185"/>
                  </a:lnTo>
                  <a:lnTo>
                    <a:pt x="440" y="214"/>
                  </a:lnTo>
                  <a:lnTo>
                    <a:pt x="420" y="270"/>
                  </a:lnTo>
                  <a:lnTo>
                    <a:pt x="393" y="323"/>
                  </a:lnTo>
                  <a:lnTo>
                    <a:pt x="386" y="336"/>
                  </a:lnTo>
                  <a:lnTo>
                    <a:pt x="383" y="340"/>
                  </a:lnTo>
                  <a:lnTo>
                    <a:pt x="374" y="361"/>
                  </a:lnTo>
                  <a:lnTo>
                    <a:pt x="340" y="436"/>
                  </a:lnTo>
                  <a:lnTo>
                    <a:pt x="314" y="493"/>
                  </a:lnTo>
                  <a:lnTo>
                    <a:pt x="313" y="496"/>
                  </a:lnTo>
                  <a:lnTo>
                    <a:pt x="310" y="502"/>
                  </a:lnTo>
                  <a:lnTo>
                    <a:pt x="308" y="509"/>
                  </a:lnTo>
                  <a:lnTo>
                    <a:pt x="307" y="510"/>
                  </a:lnTo>
                  <a:lnTo>
                    <a:pt x="305" y="510"/>
                  </a:lnTo>
                  <a:lnTo>
                    <a:pt x="304" y="513"/>
                  </a:lnTo>
                  <a:lnTo>
                    <a:pt x="303" y="519"/>
                  </a:lnTo>
                  <a:lnTo>
                    <a:pt x="302" y="524"/>
                  </a:lnTo>
                  <a:lnTo>
                    <a:pt x="298" y="532"/>
                  </a:lnTo>
                  <a:lnTo>
                    <a:pt x="291" y="551"/>
                  </a:lnTo>
                  <a:lnTo>
                    <a:pt x="274" y="596"/>
                  </a:lnTo>
                  <a:lnTo>
                    <a:pt x="262" y="636"/>
                  </a:lnTo>
                  <a:lnTo>
                    <a:pt x="262" y="642"/>
                  </a:lnTo>
                  <a:lnTo>
                    <a:pt x="262" y="656"/>
                  </a:lnTo>
                  <a:lnTo>
                    <a:pt x="265" y="679"/>
                  </a:lnTo>
                  <a:lnTo>
                    <a:pt x="263" y="720"/>
                  </a:lnTo>
                  <a:lnTo>
                    <a:pt x="248" y="763"/>
                  </a:lnTo>
                  <a:lnTo>
                    <a:pt x="242" y="774"/>
                  </a:lnTo>
                  <a:lnTo>
                    <a:pt x="234" y="787"/>
                  </a:lnTo>
                  <a:lnTo>
                    <a:pt x="224" y="814"/>
                  </a:lnTo>
                  <a:lnTo>
                    <a:pt x="204" y="872"/>
                  </a:lnTo>
                  <a:lnTo>
                    <a:pt x="179" y="927"/>
                  </a:lnTo>
                  <a:lnTo>
                    <a:pt x="173" y="937"/>
                  </a:lnTo>
                  <a:lnTo>
                    <a:pt x="170" y="938"/>
                  </a:lnTo>
                  <a:lnTo>
                    <a:pt x="167" y="941"/>
                  </a:lnTo>
                  <a:lnTo>
                    <a:pt x="160" y="942"/>
                  </a:lnTo>
                  <a:lnTo>
                    <a:pt x="159" y="941"/>
                  </a:lnTo>
                  <a:lnTo>
                    <a:pt x="155" y="937"/>
                  </a:lnTo>
                  <a:lnTo>
                    <a:pt x="154" y="931"/>
                  </a:lnTo>
                  <a:lnTo>
                    <a:pt x="155" y="922"/>
                  </a:lnTo>
                  <a:lnTo>
                    <a:pt x="158" y="912"/>
                  </a:lnTo>
                  <a:lnTo>
                    <a:pt x="164" y="887"/>
                  </a:lnTo>
                  <a:lnTo>
                    <a:pt x="179" y="838"/>
                  </a:lnTo>
                  <a:lnTo>
                    <a:pt x="182" y="818"/>
                  </a:lnTo>
                  <a:lnTo>
                    <a:pt x="177" y="832"/>
                  </a:lnTo>
                  <a:lnTo>
                    <a:pt x="167" y="861"/>
                  </a:lnTo>
                  <a:lnTo>
                    <a:pt x="148" y="923"/>
                  </a:lnTo>
                  <a:lnTo>
                    <a:pt x="139" y="948"/>
                  </a:lnTo>
                  <a:lnTo>
                    <a:pt x="134" y="957"/>
                  </a:lnTo>
                  <a:lnTo>
                    <a:pt x="129" y="964"/>
                  </a:lnTo>
                  <a:lnTo>
                    <a:pt x="126" y="966"/>
                  </a:lnTo>
                  <a:lnTo>
                    <a:pt x="123" y="966"/>
                  </a:lnTo>
                  <a:lnTo>
                    <a:pt x="123" y="966"/>
                  </a:lnTo>
                  <a:lnTo>
                    <a:pt x="117" y="966"/>
                  </a:lnTo>
                  <a:lnTo>
                    <a:pt x="113" y="964"/>
                  </a:lnTo>
                  <a:lnTo>
                    <a:pt x="112" y="962"/>
                  </a:lnTo>
                  <a:lnTo>
                    <a:pt x="111" y="960"/>
                  </a:lnTo>
                  <a:lnTo>
                    <a:pt x="109" y="957"/>
                  </a:lnTo>
                  <a:lnTo>
                    <a:pt x="109" y="950"/>
                  </a:lnTo>
                  <a:lnTo>
                    <a:pt x="109" y="942"/>
                  </a:lnTo>
                  <a:lnTo>
                    <a:pt x="113" y="926"/>
                  </a:lnTo>
                  <a:lnTo>
                    <a:pt x="122" y="891"/>
                  </a:lnTo>
                  <a:lnTo>
                    <a:pt x="123" y="887"/>
                  </a:lnTo>
                  <a:lnTo>
                    <a:pt x="125" y="880"/>
                  </a:lnTo>
                  <a:lnTo>
                    <a:pt x="129" y="866"/>
                  </a:lnTo>
                  <a:lnTo>
                    <a:pt x="134" y="842"/>
                  </a:lnTo>
                  <a:lnTo>
                    <a:pt x="141" y="821"/>
                  </a:lnTo>
                  <a:lnTo>
                    <a:pt x="145" y="815"/>
                  </a:lnTo>
                  <a:lnTo>
                    <a:pt x="139" y="829"/>
                  </a:lnTo>
                  <a:lnTo>
                    <a:pt x="127" y="865"/>
                  </a:lnTo>
                  <a:lnTo>
                    <a:pt x="106" y="937"/>
                  </a:lnTo>
                  <a:lnTo>
                    <a:pt x="92" y="961"/>
                  </a:lnTo>
                  <a:lnTo>
                    <a:pt x="83" y="968"/>
                  </a:lnTo>
                  <a:lnTo>
                    <a:pt x="79" y="969"/>
                  </a:lnTo>
                  <a:lnTo>
                    <a:pt x="74" y="968"/>
                  </a:lnTo>
                  <a:lnTo>
                    <a:pt x="69" y="966"/>
                  </a:lnTo>
                  <a:lnTo>
                    <a:pt x="64" y="962"/>
                  </a:lnTo>
                  <a:lnTo>
                    <a:pt x="64" y="962"/>
                  </a:lnTo>
                  <a:lnTo>
                    <a:pt x="61" y="964"/>
                  </a:lnTo>
                  <a:lnTo>
                    <a:pt x="60" y="962"/>
                  </a:lnTo>
                  <a:lnTo>
                    <a:pt x="60" y="960"/>
                  </a:lnTo>
                  <a:lnTo>
                    <a:pt x="61" y="956"/>
                  </a:lnTo>
                  <a:lnTo>
                    <a:pt x="62" y="947"/>
                  </a:lnTo>
                  <a:lnTo>
                    <a:pt x="69" y="920"/>
                  </a:lnTo>
                  <a:lnTo>
                    <a:pt x="89" y="849"/>
                  </a:lnTo>
                  <a:lnTo>
                    <a:pt x="101" y="809"/>
                  </a:lnTo>
                  <a:lnTo>
                    <a:pt x="95" y="820"/>
                  </a:lnTo>
                  <a:lnTo>
                    <a:pt x="85" y="847"/>
                  </a:lnTo>
                  <a:lnTo>
                    <a:pt x="61" y="901"/>
                  </a:lnTo>
                  <a:lnTo>
                    <a:pt x="50" y="922"/>
                  </a:lnTo>
                  <a:lnTo>
                    <a:pt x="39" y="934"/>
                  </a:lnTo>
                  <a:lnTo>
                    <a:pt x="37" y="934"/>
                  </a:lnTo>
                  <a:lnTo>
                    <a:pt x="31" y="936"/>
                  </a:lnTo>
                  <a:lnTo>
                    <a:pt x="28" y="934"/>
                  </a:lnTo>
                  <a:lnTo>
                    <a:pt x="27" y="933"/>
                  </a:lnTo>
                  <a:lnTo>
                    <a:pt x="25" y="931"/>
                  </a:lnTo>
                  <a:lnTo>
                    <a:pt x="24" y="928"/>
                  </a:lnTo>
                  <a:lnTo>
                    <a:pt x="23" y="926"/>
                  </a:lnTo>
                  <a:lnTo>
                    <a:pt x="23" y="918"/>
                  </a:lnTo>
                  <a:lnTo>
                    <a:pt x="24" y="908"/>
                  </a:lnTo>
                  <a:lnTo>
                    <a:pt x="28" y="885"/>
                  </a:lnTo>
                  <a:lnTo>
                    <a:pt x="46" y="828"/>
                  </a:lnTo>
                  <a:lnTo>
                    <a:pt x="48" y="819"/>
                  </a:lnTo>
                  <a:lnTo>
                    <a:pt x="51" y="810"/>
                  </a:lnTo>
                  <a:lnTo>
                    <a:pt x="56" y="795"/>
                  </a:lnTo>
                  <a:lnTo>
                    <a:pt x="67" y="772"/>
                  </a:lnTo>
                  <a:lnTo>
                    <a:pt x="80" y="750"/>
                  </a:lnTo>
                  <a:lnTo>
                    <a:pt x="84" y="744"/>
                  </a:lnTo>
                  <a:lnTo>
                    <a:pt x="81" y="746"/>
                  </a:lnTo>
                  <a:lnTo>
                    <a:pt x="81" y="744"/>
                  </a:lnTo>
                  <a:lnTo>
                    <a:pt x="81" y="743"/>
                  </a:lnTo>
                  <a:lnTo>
                    <a:pt x="81" y="740"/>
                  </a:lnTo>
                  <a:lnTo>
                    <a:pt x="81" y="737"/>
                  </a:lnTo>
                  <a:lnTo>
                    <a:pt x="81" y="736"/>
                  </a:lnTo>
                  <a:lnTo>
                    <a:pt x="80" y="736"/>
                  </a:lnTo>
                  <a:lnTo>
                    <a:pt x="79" y="736"/>
                  </a:lnTo>
                  <a:lnTo>
                    <a:pt x="76" y="739"/>
                  </a:lnTo>
                  <a:lnTo>
                    <a:pt x="75" y="740"/>
                  </a:lnTo>
                  <a:lnTo>
                    <a:pt x="70" y="746"/>
                  </a:lnTo>
                  <a:lnTo>
                    <a:pt x="62" y="757"/>
                  </a:lnTo>
                  <a:lnTo>
                    <a:pt x="59" y="763"/>
                  </a:lnTo>
                  <a:lnTo>
                    <a:pt x="55" y="768"/>
                  </a:lnTo>
                  <a:lnTo>
                    <a:pt x="50" y="777"/>
                  </a:lnTo>
                  <a:lnTo>
                    <a:pt x="37" y="792"/>
                  </a:lnTo>
                  <a:lnTo>
                    <a:pt x="23" y="807"/>
                  </a:lnTo>
                  <a:lnTo>
                    <a:pt x="20" y="811"/>
                  </a:lnTo>
                  <a:lnTo>
                    <a:pt x="14" y="814"/>
                  </a:lnTo>
                  <a:lnTo>
                    <a:pt x="10" y="815"/>
                  </a:lnTo>
                  <a:lnTo>
                    <a:pt x="6" y="815"/>
                  </a:lnTo>
                  <a:lnTo>
                    <a:pt x="4" y="812"/>
                  </a:lnTo>
                  <a:lnTo>
                    <a:pt x="1" y="810"/>
                  </a:lnTo>
                  <a:lnTo>
                    <a:pt x="1" y="806"/>
                  </a:lnTo>
                  <a:lnTo>
                    <a:pt x="0" y="801"/>
                  </a:lnTo>
                  <a:lnTo>
                    <a:pt x="1" y="796"/>
                  </a:lnTo>
                  <a:lnTo>
                    <a:pt x="4" y="781"/>
                  </a:lnTo>
                  <a:lnTo>
                    <a:pt x="9" y="760"/>
                  </a:lnTo>
                  <a:lnTo>
                    <a:pt x="10" y="760"/>
                  </a:lnTo>
                  <a:lnTo>
                    <a:pt x="13" y="753"/>
                  </a:lnTo>
                  <a:lnTo>
                    <a:pt x="19" y="737"/>
                  </a:lnTo>
                  <a:lnTo>
                    <a:pt x="38" y="707"/>
                  </a:lnTo>
                  <a:lnTo>
                    <a:pt x="57" y="679"/>
                  </a:lnTo>
                  <a:lnTo>
                    <a:pt x="62" y="671"/>
                  </a:lnTo>
                  <a:lnTo>
                    <a:pt x="66" y="668"/>
                  </a:lnTo>
                  <a:lnTo>
                    <a:pt x="70" y="663"/>
                  </a:lnTo>
                  <a:lnTo>
                    <a:pt x="75" y="657"/>
                  </a:lnTo>
                  <a:lnTo>
                    <a:pt x="78" y="656"/>
                  </a:lnTo>
                  <a:lnTo>
                    <a:pt x="80" y="654"/>
                  </a:lnTo>
                  <a:lnTo>
                    <a:pt x="85" y="649"/>
                  </a:lnTo>
                  <a:lnTo>
                    <a:pt x="94" y="638"/>
                  </a:lnTo>
                  <a:lnTo>
                    <a:pt x="102" y="629"/>
                  </a:lnTo>
                  <a:lnTo>
                    <a:pt x="104" y="627"/>
                  </a:lnTo>
                  <a:lnTo>
                    <a:pt x="107" y="624"/>
                  </a:lnTo>
                  <a:lnTo>
                    <a:pt x="115" y="619"/>
                  </a:lnTo>
                  <a:lnTo>
                    <a:pt x="130" y="609"/>
                  </a:lnTo>
                  <a:lnTo>
                    <a:pt x="148" y="600"/>
                  </a:lnTo>
                  <a:lnTo>
                    <a:pt x="153" y="598"/>
                  </a:lnTo>
                  <a:lnTo>
                    <a:pt x="153" y="595"/>
                  </a:lnTo>
                  <a:lnTo>
                    <a:pt x="156" y="586"/>
                  </a:lnTo>
                  <a:lnTo>
                    <a:pt x="159" y="580"/>
                  </a:lnTo>
                  <a:lnTo>
                    <a:pt x="160" y="579"/>
                  </a:lnTo>
                  <a:lnTo>
                    <a:pt x="164" y="561"/>
                  </a:lnTo>
                  <a:lnTo>
                    <a:pt x="169" y="533"/>
                  </a:lnTo>
                  <a:lnTo>
                    <a:pt x="178" y="496"/>
                  </a:lnTo>
                  <a:lnTo>
                    <a:pt x="188" y="448"/>
                  </a:lnTo>
                  <a:lnTo>
                    <a:pt x="192" y="429"/>
                  </a:lnTo>
                  <a:lnTo>
                    <a:pt x="192" y="427"/>
                  </a:lnTo>
                  <a:lnTo>
                    <a:pt x="193" y="417"/>
                  </a:lnTo>
                  <a:lnTo>
                    <a:pt x="197" y="380"/>
                  </a:lnTo>
                  <a:lnTo>
                    <a:pt x="200" y="352"/>
                  </a:lnTo>
                  <a:lnTo>
                    <a:pt x="201" y="350"/>
                  </a:lnTo>
                  <a:lnTo>
                    <a:pt x="201" y="349"/>
                  </a:lnTo>
                  <a:lnTo>
                    <a:pt x="201" y="346"/>
                  </a:lnTo>
                  <a:lnTo>
                    <a:pt x="202" y="336"/>
                  </a:lnTo>
                  <a:lnTo>
                    <a:pt x="205" y="309"/>
                  </a:lnTo>
                  <a:lnTo>
                    <a:pt x="207" y="294"/>
                  </a:lnTo>
                  <a:lnTo>
                    <a:pt x="209" y="279"/>
                  </a:lnTo>
                  <a:lnTo>
                    <a:pt x="214" y="248"/>
                  </a:lnTo>
                  <a:lnTo>
                    <a:pt x="232" y="188"/>
                  </a:lnTo>
                  <a:lnTo>
                    <a:pt x="251" y="131"/>
                  </a:lnTo>
                  <a:lnTo>
                    <a:pt x="257" y="116"/>
                  </a:lnTo>
                  <a:lnTo>
                    <a:pt x="258" y="110"/>
                  </a:lnTo>
                  <a:lnTo>
                    <a:pt x="265" y="91"/>
                  </a:lnTo>
                  <a:lnTo>
                    <a:pt x="280" y="47"/>
                  </a:lnTo>
                  <a:lnTo>
                    <a:pt x="294" y="8"/>
                  </a:lnTo>
                  <a:lnTo>
                    <a:pt x="296" y="0"/>
                  </a:lnTo>
                  <a:lnTo>
                    <a:pt x="299" y="2"/>
                  </a:lnTo>
                  <a:lnTo>
                    <a:pt x="324" y="5"/>
                  </a:lnTo>
                  <a:lnTo>
                    <a:pt x="407" y="17"/>
                  </a:lnTo>
                  <a:lnTo>
                    <a:pt x="472" y="26"/>
                  </a:lnTo>
                  <a:lnTo>
                    <a:pt x="476" y="26"/>
                  </a:lnTo>
                  <a:lnTo>
                    <a:pt x="475" y="26"/>
                  </a:lnTo>
                  <a:lnTo>
                    <a:pt x="476" y="26"/>
                  </a:lnTo>
                  <a:lnTo>
                    <a:pt x="475" y="26"/>
                  </a:lnTo>
                  <a:lnTo>
                    <a:pt x="476" y="26"/>
                  </a:lnTo>
                  <a:lnTo>
                    <a:pt x="476" y="26"/>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26" name="Freeform 74"/>
            <p:cNvSpPr>
              <a:spLocks/>
            </p:cNvSpPr>
            <p:nvPr/>
          </p:nvSpPr>
          <p:spPr bwMode="auto">
            <a:xfrm>
              <a:off x="1629" y="2271"/>
              <a:ext cx="16" cy="5"/>
            </a:xfrm>
            <a:custGeom>
              <a:avLst/>
              <a:gdLst/>
              <a:ahLst/>
              <a:cxnLst>
                <a:cxn ang="0">
                  <a:pos x="0" y="1"/>
                </a:cxn>
                <a:cxn ang="0">
                  <a:pos x="1" y="1"/>
                </a:cxn>
                <a:cxn ang="0">
                  <a:pos x="4" y="0"/>
                </a:cxn>
                <a:cxn ang="0">
                  <a:pos x="5" y="0"/>
                </a:cxn>
                <a:cxn ang="0">
                  <a:pos x="10" y="4"/>
                </a:cxn>
                <a:cxn ang="0">
                  <a:pos x="14" y="5"/>
                </a:cxn>
                <a:cxn ang="0">
                  <a:pos x="16" y="4"/>
                </a:cxn>
              </a:cxnLst>
              <a:rect l="0" t="0" r="r" b="b"/>
              <a:pathLst>
                <a:path w="16" h="5">
                  <a:moveTo>
                    <a:pt x="0" y="1"/>
                  </a:moveTo>
                  <a:lnTo>
                    <a:pt x="1" y="1"/>
                  </a:lnTo>
                  <a:lnTo>
                    <a:pt x="4" y="0"/>
                  </a:lnTo>
                  <a:lnTo>
                    <a:pt x="5" y="0"/>
                  </a:lnTo>
                  <a:lnTo>
                    <a:pt x="10" y="4"/>
                  </a:lnTo>
                  <a:lnTo>
                    <a:pt x="14" y="5"/>
                  </a:lnTo>
                  <a:lnTo>
                    <a:pt x="16" y="4"/>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27" name="Freeform 75"/>
            <p:cNvSpPr>
              <a:spLocks/>
            </p:cNvSpPr>
            <p:nvPr/>
          </p:nvSpPr>
          <p:spPr bwMode="auto">
            <a:xfrm>
              <a:off x="1665" y="2277"/>
              <a:ext cx="29" cy="4"/>
            </a:xfrm>
            <a:custGeom>
              <a:avLst/>
              <a:gdLst/>
              <a:ahLst/>
              <a:cxnLst>
                <a:cxn ang="0">
                  <a:pos x="0" y="0"/>
                </a:cxn>
                <a:cxn ang="0">
                  <a:pos x="1" y="2"/>
                </a:cxn>
                <a:cxn ang="0">
                  <a:pos x="6" y="3"/>
                </a:cxn>
                <a:cxn ang="0">
                  <a:pos x="11" y="3"/>
                </a:cxn>
                <a:cxn ang="0">
                  <a:pos x="21" y="3"/>
                </a:cxn>
                <a:cxn ang="0">
                  <a:pos x="29" y="4"/>
                </a:cxn>
              </a:cxnLst>
              <a:rect l="0" t="0" r="r" b="b"/>
              <a:pathLst>
                <a:path w="29" h="4">
                  <a:moveTo>
                    <a:pt x="0" y="0"/>
                  </a:moveTo>
                  <a:lnTo>
                    <a:pt x="1" y="2"/>
                  </a:lnTo>
                  <a:lnTo>
                    <a:pt x="6" y="3"/>
                  </a:lnTo>
                  <a:lnTo>
                    <a:pt x="11" y="3"/>
                  </a:lnTo>
                  <a:lnTo>
                    <a:pt x="21" y="3"/>
                  </a:lnTo>
                  <a:lnTo>
                    <a:pt x="29" y="4"/>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28" name="Freeform 76"/>
            <p:cNvSpPr>
              <a:spLocks/>
            </p:cNvSpPr>
            <p:nvPr/>
          </p:nvSpPr>
          <p:spPr bwMode="auto">
            <a:xfrm>
              <a:off x="1706" y="2284"/>
              <a:ext cx="42" cy="4"/>
            </a:xfrm>
            <a:custGeom>
              <a:avLst/>
              <a:gdLst/>
              <a:ahLst/>
              <a:cxnLst>
                <a:cxn ang="0">
                  <a:pos x="0" y="0"/>
                </a:cxn>
                <a:cxn ang="0">
                  <a:pos x="3" y="1"/>
                </a:cxn>
                <a:cxn ang="0">
                  <a:pos x="11" y="2"/>
                </a:cxn>
                <a:cxn ang="0">
                  <a:pos x="25" y="4"/>
                </a:cxn>
                <a:cxn ang="0">
                  <a:pos x="39" y="2"/>
                </a:cxn>
                <a:cxn ang="0">
                  <a:pos x="42" y="0"/>
                </a:cxn>
              </a:cxnLst>
              <a:rect l="0" t="0" r="r" b="b"/>
              <a:pathLst>
                <a:path w="42" h="4">
                  <a:moveTo>
                    <a:pt x="0" y="0"/>
                  </a:moveTo>
                  <a:lnTo>
                    <a:pt x="3" y="1"/>
                  </a:lnTo>
                  <a:lnTo>
                    <a:pt x="11" y="2"/>
                  </a:lnTo>
                  <a:lnTo>
                    <a:pt x="25" y="4"/>
                  </a:lnTo>
                  <a:lnTo>
                    <a:pt x="39" y="2"/>
                  </a:lnTo>
                  <a:lnTo>
                    <a:pt x="42" y="0"/>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29" name="Freeform 77"/>
            <p:cNvSpPr>
              <a:spLocks/>
            </p:cNvSpPr>
            <p:nvPr/>
          </p:nvSpPr>
          <p:spPr bwMode="auto">
            <a:xfrm>
              <a:off x="1762" y="2218"/>
              <a:ext cx="13" cy="5"/>
            </a:xfrm>
            <a:custGeom>
              <a:avLst/>
              <a:gdLst/>
              <a:ahLst/>
              <a:cxnLst>
                <a:cxn ang="0">
                  <a:pos x="0" y="0"/>
                </a:cxn>
                <a:cxn ang="0">
                  <a:pos x="3" y="2"/>
                </a:cxn>
                <a:cxn ang="0">
                  <a:pos x="6" y="2"/>
                </a:cxn>
                <a:cxn ang="0">
                  <a:pos x="12" y="5"/>
                </a:cxn>
                <a:cxn ang="0">
                  <a:pos x="13" y="5"/>
                </a:cxn>
              </a:cxnLst>
              <a:rect l="0" t="0" r="r" b="b"/>
              <a:pathLst>
                <a:path w="13" h="5">
                  <a:moveTo>
                    <a:pt x="0" y="0"/>
                  </a:moveTo>
                  <a:lnTo>
                    <a:pt x="3" y="2"/>
                  </a:lnTo>
                  <a:lnTo>
                    <a:pt x="6" y="2"/>
                  </a:lnTo>
                  <a:lnTo>
                    <a:pt x="12" y="5"/>
                  </a:lnTo>
                  <a:lnTo>
                    <a:pt x="13" y="5"/>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30" name="Freeform 78"/>
            <p:cNvSpPr>
              <a:spLocks/>
            </p:cNvSpPr>
            <p:nvPr/>
          </p:nvSpPr>
          <p:spPr bwMode="auto">
            <a:xfrm>
              <a:off x="1603" y="2247"/>
              <a:ext cx="16" cy="15"/>
            </a:xfrm>
            <a:custGeom>
              <a:avLst/>
              <a:gdLst/>
              <a:ahLst/>
              <a:cxnLst>
                <a:cxn ang="0">
                  <a:pos x="0" y="0"/>
                </a:cxn>
                <a:cxn ang="0">
                  <a:pos x="3" y="6"/>
                </a:cxn>
                <a:cxn ang="0">
                  <a:pos x="7" y="13"/>
                </a:cxn>
                <a:cxn ang="0">
                  <a:pos x="13" y="15"/>
                </a:cxn>
                <a:cxn ang="0">
                  <a:pos x="16" y="15"/>
                </a:cxn>
              </a:cxnLst>
              <a:rect l="0" t="0" r="r" b="b"/>
              <a:pathLst>
                <a:path w="16" h="15">
                  <a:moveTo>
                    <a:pt x="0" y="0"/>
                  </a:moveTo>
                  <a:lnTo>
                    <a:pt x="3" y="6"/>
                  </a:lnTo>
                  <a:lnTo>
                    <a:pt x="7" y="13"/>
                  </a:lnTo>
                  <a:lnTo>
                    <a:pt x="13" y="15"/>
                  </a:lnTo>
                  <a:lnTo>
                    <a:pt x="16" y="15"/>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31" name="Freeform 79"/>
            <p:cNvSpPr>
              <a:spLocks/>
            </p:cNvSpPr>
            <p:nvPr/>
          </p:nvSpPr>
          <p:spPr bwMode="auto">
            <a:xfrm>
              <a:off x="2334" y="2534"/>
              <a:ext cx="328" cy="1468"/>
            </a:xfrm>
            <a:custGeom>
              <a:avLst/>
              <a:gdLst/>
              <a:ahLst/>
              <a:cxnLst>
                <a:cxn ang="0">
                  <a:pos x="6" y="97"/>
                </a:cxn>
                <a:cxn ang="0">
                  <a:pos x="1" y="193"/>
                </a:cxn>
                <a:cxn ang="0">
                  <a:pos x="0" y="257"/>
                </a:cxn>
                <a:cxn ang="0">
                  <a:pos x="2" y="317"/>
                </a:cxn>
                <a:cxn ang="0">
                  <a:pos x="18" y="470"/>
                </a:cxn>
                <a:cxn ang="0">
                  <a:pos x="19" y="501"/>
                </a:cxn>
                <a:cxn ang="0">
                  <a:pos x="19" y="548"/>
                </a:cxn>
                <a:cxn ang="0">
                  <a:pos x="13" y="782"/>
                </a:cxn>
                <a:cxn ang="0">
                  <a:pos x="29" y="937"/>
                </a:cxn>
                <a:cxn ang="0">
                  <a:pos x="38" y="1063"/>
                </a:cxn>
                <a:cxn ang="0">
                  <a:pos x="35" y="1120"/>
                </a:cxn>
                <a:cxn ang="0">
                  <a:pos x="18" y="1206"/>
                </a:cxn>
                <a:cxn ang="0">
                  <a:pos x="16" y="1233"/>
                </a:cxn>
                <a:cxn ang="0">
                  <a:pos x="20" y="1253"/>
                </a:cxn>
                <a:cxn ang="0">
                  <a:pos x="21" y="1269"/>
                </a:cxn>
                <a:cxn ang="0">
                  <a:pos x="13" y="1313"/>
                </a:cxn>
                <a:cxn ang="0">
                  <a:pos x="15" y="1328"/>
                </a:cxn>
                <a:cxn ang="0">
                  <a:pos x="28" y="1372"/>
                </a:cxn>
                <a:cxn ang="0">
                  <a:pos x="30" y="1389"/>
                </a:cxn>
                <a:cxn ang="0">
                  <a:pos x="32" y="1425"/>
                </a:cxn>
                <a:cxn ang="0">
                  <a:pos x="51" y="1453"/>
                </a:cxn>
                <a:cxn ang="0">
                  <a:pos x="74" y="1467"/>
                </a:cxn>
                <a:cxn ang="0">
                  <a:pos x="99" y="1466"/>
                </a:cxn>
                <a:cxn ang="0">
                  <a:pos x="116" y="1453"/>
                </a:cxn>
                <a:cxn ang="0">
                  <a:pos x="145" y="1464"/>
                </a:cxn>
                <a:cxn ang="0">
                  <a:pos x="165" y="1455"/>
                </a:cxn>
                <a:cxn ang="0">
                  <a:pos x="167" y="1455"/>
                </a:cxn>
                <a:cxn ang="0">
                  <a:pos x="172" y="1462"/>
                </a:cxn>
                <a:cxn ang="0">
                  <a:pos x="183" y="1464"/>
                </a:cxn>
                <a:cxn ang="0">
                  <a:pos x="195" y="1460"/>
                </a:cxn>
                <a:cxn ang="0">
                  <a:pos x="201" y="1452"/>
                </a:cxn>
                <a:cxn ang="0">
                  <a:pos x="201" y="1443"/>
                </a:cxn>
                <a:cxn ang="0">
                  <a:pos x="212" y="1446"/>
                </a:cxn>
                <a:cxn ang="0">
                  <a:pos x="221" y="1443"/>
                </a:cxn>
                <a:cxn ang="0">
                  <a:pos x="224" y="1436"/>
                </a:cxn>
                <a:cxn ang="0">
                  <a:pos x="229" y="1424"/>
                </a:cxn>
                <a:cxn ang="0">
                  <a:pos x="234" y="1415"/>
                </a:cxn>
                <a:cxn ang="0">
                  <a:pos x="231" y="1405"/>
                </a:cxn>
                <a:cxn ang="0">
                  <a:pos x="203" y="1363"/>
                </a:cxn>
                <a:cxn ang="0">
                  <a:pos x="151" y="1228"/>
                </a:cxn>
                <a:cxn ang="0">
                  <a:pos x="154" y="1218"/>
                </a:cxn>
                <a:cxn ang="0">
                  <a:pos x="155" y="1131"/>
                </a:cxn>
                <a:cxn ang="0">
                  <a:pos x="159" y="1079"/>
                </a:cxn>
                <a:cxn ang="0">
                  <a:pos x="198" y="985"/>
                </a:cxn>
                <a:cxn ang="0">
                  <a:pos x="229" y="877"/>
                </a:cxn>
                <a:cxn ang="0">
                  <a:pos x="267" y="765"/>
                </a:cxn>
                <a:cxn ang="0">
                  <a:pos x="264" y="401"/>
                </a:cxn>
                <a:cxn ang="0">
                  <a:pos x="263" y="298"/>
                </a:cxn>
                <a:cxn ang="0">
                  <a:pos x="301" y="99"/>
                </a:cxn>
                <a:cxn ang="0">
                  <a:pos x="318" y="38"/>
                </a:cxn>
                <a:cxn ang="0">
                  <a:pos x="322" y="0"/>
                </a:cxn>
                <a:cxn ang="0">
                  <a:pos x="10" y="0"/>
                </a:cxn>
                <a:cxn ang="0">
                  <a:pos x="5" y="10"/>
                </a:cxn>
                <a:cxn ang="0">
                  <a:pos x="6" y="65"/>
                </a:cxn>
                <a:cxn ang="0">
                  <a:pos x="5" y="65"/>
                </a:cxn>
              </a:cxnLst>
              <a:rect l="0" t="0" r="r" b="b"/>
              <a:pathLst>
                <a:path w="328" h="1468">
                  <a:moveTo>
                    <a:pt x="6" y="65"/>
                  </a:moveTo>
                  <a:lnTo>
                    <a:pt x="6" y="76"/>
                  </a:lnTo>
                  <a:lnTo>
                    <a:pt x="6" y="97"/>
                  </a:lnTo>
                  <a:lnTo>
                    <a:pt x="5" y="139"/>
                  </a:lnTo>
                  <a:lnTo>
                    <a:pt x="1" y="182"/>
                  </a:lnTo>
                  <a:lnTo>
                    <a:pt x="1" y="193"/>
                  </a:lnTo>
                  <a:lnTo>
                    <a:pt x="0" y="204"/>
                  </a:lnTo>
                  <a:lnTo>
                    <a:pt x="0" y="221"/>
                  </a:lnTo>
                  <a:lnTo>
                    <a:pt x="0" y="257"/>
                  </a:lnTo>
                  <a:lnTo>
                    <a:pt x="1" y="293"/>
                  </a:lnTo>
                  <a:lnTo>
                    <a:pt x="2" y="300"/>
                  </a:lnTo>
                  <a:lnTo>
                    <a:pt x="2" y="317"/>
                  </a:lnTo>
                  <a:lnTo>
                    <a:pt x="6" y="347"/>
                  </a:lnTo>
                  <a:lnTo>
                    <a:pt x="13" y="409"/>
                  </a:lnTo>
                  <a:lnTo>
                    <a:pt x="18" y="470"/>
                  </a:lnTo>
                  <a:lnTo>
                    <a:pt x="19" y="484"/>
                  </a:lnTo>
                  <a:lnTo>
                    <a:pt x="19" y="491"/>
                  </a:lnTo>
                  <a:lnTo>
                    <a:pt x="19" y="501"/>
                  </a:lnTo>
                  <a:lnTo>
                    <a:pt x="20" y="521"/>
                  </a:lnTo>
                  <a:lnTo>
                    <a:pt x="19" y="543"/>
                  </a:lnTo>
                  <a:lnTo>
                    <a:pt x="19" y="548"/>
                  </a:lnTo>
                  <a:lnTo>
                    <a:pt x="13" y="589"/>
                  </a:lnTo>
                  <a:lnTo>
                    <a:pt x="7" y="661"/>
                  </a:lnTo>
                  <a:lnTo>
                    <a:pt x="13" y="782"/>
                  </a:lnTo>
                  <a:lnTo>
                    <a:pt x="25" y="894"/>
                  </a:lnTo>
                  <a:lnTo>
                    <a:pt x="29" y="923"/>
                  </a:lnTo>
                  <a:lnTo>
                    <a:pt x="29" y="937"/>
                  </a:lnTo>
                  <a:lnTo>
                    <a:pt x="32" y="962"/>
                  </a:lnTo>
                  <a:lnTo>
                    <a:pt x="35" y="1013"/>
                  </a:lnTo>
                  <a:lnTo>
                    <a:pt x="38" y="1063"/>
                  </a:lnTo>
                  <a:lnTo>
                    <a:pt x="39" y="1074"/>
                  </a:lnTo>
                  <a:lnTo>
                    <a:pt x="38" y="1092"/>
                  </a:lnTo>
                  <a:lnTo>
                    <a:pt x="35" y="1120"/>
                  </a:lnTo>
                  <a:lnTo>
                    <a:pt x="23" y="1162"/>
                  </a:lnTo>
                  <a:lnTo>
                    <a:pt x="16" y="1197"/>
                  </a:lnTo>
                  <a:lnTo>
                    <a:pt x="18" y="1206"/>
                  </a:lnTo>
                  <a:lnTo>
                    <a:pt x="18" y="1210"/>
                  </a:lnTo>
                  <a:lnTo>
                    <a:pt x="18" y="1216"/>
                  </a:lnTo>
                  <a:lnTo>
                    <a:pt x="16" y="1233"/>
                  </a:lnTo>
                  <a:lnTo>
                    <a:pt x="16" y="1247"/>
                  </a:lnTo>
                  <a:lnTo>
                    <a:pt x="18" y="1248"/>
                  </a:lnTo>
                  <a:lnTo>
                    <a:pt x="20" y="1253"/>
                  </a:lnTo>
                  <a:lnTo>
                    <a:pt x="21" y="1258"/>
                  </a:lnTo>
                  <a:lnTo>
                    <a:pt x="23" y="1263"/>
                  </a:lnTo>
                  <a:lnTo>
                    <a:pt x="21" y="1269"/>
                  </a:lnTo>
                  <a:lnTo>
                    <a:pt x="20" y="1280"/>
                  </a:lnTo>
                  <a:lnTo>
                    <a:pt x="16" y="1291"/>
                  </a:lnTo>
                  <a:lnTo>
                    <a:pt x="13" y="1313"/>
                  </a:lnTo>
                  <a:lnTo>
                    <a:pt x="14" y="1313"/>
                  </a:lnTo>
                  <a:lnTo>
                    <a:pt x="14" y="1318"/>
                  </a:lnTo>
                  <a:lnTo>
                    <a:pt x="15" y="1328"/>
                  </a:lnTo>
                  <a:lnTo>
                    <a:pt x="18" y="1349"/>
                  </a:lnTo>
                  <a:lnTo>
                    <a:pt x="25" y="1368"/>
                  </a:lnTo>
                  <a:lnTo>
                    <a:pt x="28" y="1372"/>
                  </a:lnTo>
                  <a:lnTo>
                    <a:pt x="29" y="1377"/>
                  </a:lnTo>
                  <a:lnTo>
                    <a:pt x="29" y="1380"/>
                  </a:lnTo>
                  <a:lnTo>
                    <a:pt x="30" y="1389"/>
                  </a:lnTo>
                  <a:lnTo>
                    <a:pt x="29" y="1398"/>
                  </a:lnTo>
                  <a:lnTo>
                    <a:pt x="29" y="1417"/>
                  </a:lnTo>
                  <a:lnTo>
                    <a:pt x="32" y="1425"/>
                  </a:lnTo>
                  <a:lnTo>
                    <a:pt x="33" y="1430"/>
                  </a:lnTo>
                  <a:lnTo>
                    <a:pt x="38" y="1438"/>
                  </a:lnTo>
                  <a:lnTo>
                    <a:pt x="51" y="1453"/>
                  </a:lnTo>
                  <a:lnTo>
                    <a:pt x="66" y="1464"/>
                  </a:lnTo>
                  <a:lnTo>
                    <a:pt x="71" y="1466"/>
                  </a:lnTo>
                  <a:lnTo>
                    <a:pt x="74" y="1467"/>
                  </a:lnTo>
                  <a:lnTo>
                    <a:pt x="83" y="1468"/>
                  </a:lnTo>
                  <a:lnTo>
                    <a:pt x="90" y="1467"/>
                  </a:lnTo>
                  <a:lnTo>
                    <a:pt x="99" y="1466"/>
                  </a:lnTo>
                  <a:lnTo>
                    <a:pt x="107" y="1462"/>
                  </a:lnTo>
                  <a:lnTo>
                    <a:pt x="113" y="1457"/>
                  </a:lnTo>
                  <a:lnTo>
                    <a:pt x="116" y="1453"/>
                  </a:lnTo>
                  <a:lnTo>
                    <a:pt x="119" y="1457"/>
                  </a:lnTo>
                  <a:lnTo>
                    <a:pt x="127" y="1460"/>
                  </a:lnTo>
                  <a:lnTo>
                    <a:pt x="145" y="1464"/>
                  </a:lnTo>
                  <a:lnTo>
                    <a:pt x="160" y="1462"/>
                  </a:lnTo>
                  <a:lnTo>
                    <a:pt x="165" y="1459"/>
                  </a:lnTo>
                  <a:lnTo>
                    <a:pt x="165" y="1455"/>
                  </a:lnTo>
                  <a:lnTo>
                    <a:pt x="165" y="1453"/>
                  </a:lnTo>
                  <a:lnTo>
                    <a:pt x="167" y="1452"/>
                  </a:lnTo>
                  <a:lnTo>
                    <a:pt x="167" y="1455"/>
                  </a:lnTo>
                  <a:lnTo>
                    <a:pt x="168" y="1458"/>
                  </a:lnTo>
                  <a:lnTo>
                    <a:pt x="170" y="1460"/>
                  </a:lnTo>
                  <a:lnTo>
                    <a:pt x="172" y="1462"/>
                  </a:lnTo>
                  <a:lnTo>
                    <a:pt x="174" y="1463"/>
                  </a:lnTo>
                  <a:lnTo>
                    <a:pt x="178" y="1464"/>
                  </a:lnTo>
                  <a:lnTo>
                    <a:pt x="183" y="1464"/>
                  </a:lnTo>
                  <a:lnTo>
                    <a:pt x="189" y="1463"/>
                  </a:lnTo>
                  <a:lnTo>
                    <a:pt x="193" y="1462"/>
                  </a:lnTo>
                  <a:lnTo>
                    <a:pt x="195" y="1460"/>
                  </a:lnTo>
                  <a:lnTo>
                    <a:pt x="198" y="1458"/>
                  </a:lnTo>
                  <a:lnTo>
                    <a:pt x="200" y="1455"/>
                  </a:lnTo>
                  <a:lnTo>
                    <a:pt x="201" y="1452"/>
                  </a:lnTo>
                  <a:lnTo>
                    <a:pt x="201" y="1449"/>
                  </a:lnTo>
                  <a:lnTo>
                    <a:pt x="201" y="1445"/>
                  </a:lnTo>
                  <a:lnTo>
                    <a:pt x="201" y="1443"/>
                  </a:lnTo>
                  <a:lnTo>
                    <a:pt x="206" y="1446"/>
                  </a:lnTo>
                  <a:lnTo>
                    <a:pt x="208" y="1448"/>
                  </a:lnTo>
                  <a:lnTo>
                    <a:pt x="212" y="1446"/>
                  </a:lnTo>
                  <a:lnTo>
                    <a:pt x="216" y="1445"/>
                  </a:lnTo>
                  <a:lnTo>
                    <a:pt x="219" y="1444"/>
                  </a:lnTo>
                  <a:lnTo>
                    <a:pt x="221" y="1443"/>
                  </a:lnTo>
                  <a:lnTo>
                    <a:pt x="222" y="1441"/>
                  </a:lnTo>
                  <a:lnTo>
                    <a:pt x="222" y="1439"/>
                  </a:lnTo>
                  <a:lnTo>
                    <a:pt x="224" y="1436"/>
                  </a:lnTo>
                  <a:lnTo>
                    <a:pt x="224" y="1433"/>
                  </a:lnTo>
                  <a:lnTo>
                    <a:pt x="226" y="1426"/>
                  </a:lnTo>
                  <a:lnTo>
                    <a:pt x="229" y="1424"/>
                  </a:lnTo>
                  <a:lnTo>
                    <a:pt x="230" y="1422"/>
                  </a:lnTo>
                  <a:lnTo>
                    <a:pt x="231" y="1419"/>
                  </a:lnTo>
                  <a:lnTo>
                    <a:pt x="234" y="1415"/>
                  </a:lnTo>
                  <a:lnTo>
                    <a:pt x="234" y="1412"/>
                  </a:lnTo>
                  <a:lnTo>
                    <a:pt x="234" y="1408"/>
                  </a:lnTo>
                  <a:lnTo>
                    <a:pt x="231" y="1405"/>
                  </a:lnTo>
                  <a:lnTo>
                    <a:pt x="231" y="1402"/>
                  </a:lnTo>
                  <a:lnTo>
                    <a:pt x="222" y="1389"/>
                  </a:lnTo>
                  <a:lnTo>
                    <a:pt x="203" y="1363"/>
                  </a:lnTo>
                  <a:lnTo>
                    <a:pt x="169" y="1307"/>
                  </a:lnTo>
                  <a:lnTo>
                    <a:pt x="151" y="1246"/>
                  </a:lnTo>
                  <a:lnTo>
                    <a:pt x="151" y="1228"/>
                  </a:lnTo>
                  <a:lnTo>
                    <a:pt x="151" y="1229"/>
                  </a:lnTo>
                  <a:lnTo>
                    <a:pt x="151" y="1229"/>
                  </a:lnTo>
                  <a:lnTo>
                    <a:pt x="154" y="1218"/>
                  </a:lnTo>
                  <a:lnTo>
                    <a:pt x="159" y="1195"/>
                  </a:lnTo>
                  <a:lnTo>
                    <a:pt x="159" y="1172"/>
                  </a:lnTo>
                  <a:lnTo>
                    <a:pt x="155" y="1131"/>
                  </a:lnTo>
                  <a:lnTo>
                    <a:pt x="154" y="1112"/>
                  </a:lnTo>
                  <a:lnTo>
                    <a:pt x="154" y="1102"/>
                  </a:lnTo>
                  <a:lnTo>
                    <a:pt x="159" y="1079"/>
                  </a:lnTo>
                  <a:lnTo>
                    <a:pt x="167" y="1059"/>
                  </a:lnTo>
                  <a:lnTo>
                    <a:pt x="186" y="1017"/>
                  </a:lnTo>
                  <a:lnTo>
                    <a:pt x="198" y="985"/>
                  </a:lnTo>
                  <a:lnTo>
                    <a:pt x="202" y="970"/>
                  </a:lnTo>
                  <a:lnTo>
                    <a:pt x="211" y="938"/>
                  </a:lnTo>
                  <a:lnTo>
                    <a:pt x="229" y="877"/>
                  </a:lnTo>
                  <a:lnTo>
                    <a:pt x="249" y="816"/>
                  </a:lnTo>
                  <a:lnTo>
                    <a:pt x="256" y="800"/>
                  </a:lnTo>
                  <a:lnTo>
                    <a:pt x="267" y="765"/>
                  </a:lnTo>
                  <a:lnTo>
                    <a:pt x="280" y="693"/>
                  </a:lnTo>
                  <a:lnTo>
                    <a:pt x="278" y="548"/>
                  </a:lnTo>
                  <a:lnTo>
                    <a:pt x="264" y="401"/>
                  </a:lnTo>
                  <a:lnTo>
                    <a:pt x="263" y="364"/>
                  </a:lnTo>
                  <a:lnTo>
                    <a:pt x="262" y="342"/>
                  </a:lnTo>
                  <a:lnTo>
                    <a:pt x="263" y="298"/>
                  </a:lnTo>
                  <a:lnTo>
                    <a:pt x="276" y="210"/>
                  </a:lnTo>
                  <a:lnTo>
                    <a:pt x="295" y="122"/>
                  </a:lnTo>
                  <a:lnTo>
                    <a:pt x="301" y="99"/>
                  </a:lnTo>
                  <a:lnTo>
                    <a:pt x="301" y="98"/>
                  </a:lnTo>
                  <a:lnTo>
                    <a:pt x="305" y="84"/>
                  </a:lnTo>
                  <a:lnTo>
                    <a:pt x="318" y="38"/>
                  </a:lnTo>
                  <a:lnTo>
                    <a:pt x="327" y="3"/>
                  </a:lnTo>
                  <a:lnTo>
                    <a:pt x="328" y="0"/>
                  </a:lnTo>
                  <a:lnTo>
                    <a:pt x="322" y="0"/>
                  </a:lnTo>
                  <a:lnTo>
                    <a:pt x="277" y="0"/>
                  </a:lnTo>
                  <a:lnTo>
                    <a:pt x="126" y="0"/>
                  </a:lnTo>
                  <a:lnTo>
                    <a:pt x="10" y="0"/>
                  </a:lnTo>
                  <a:lnTo>
                    <a:pt x="5" y="0"/>
                  </a:lnTo>
                  <a:lnTo>
                    <a:pt x="5" y="3"/>
                  </a:lnTo>
                  <a:lnTo>
                    <a:pt x="5" y="10"/>
                  </a:lnTo>
                  <a:lnTo>
                    <a:pt x="5" y="41"/>
                  </a:lnTo>
                  <a:lnTo>
                    <a:pt x="5" y="64"/>
                  </a:lnTo>
                  <a:lnTo>
                    <a:pt x="6" y="65"/>
                  </a:lnTo>
                  <a:lnTo>
                    <a:pt x="5" y="65"/>
                  </a:lnTo>
                  <a:lnTo>
                    <a:pt x="6" y="65"/>
                  </a:lnTo>
                  <a:lnTo>
                    <a:pt x="5" y="65"/>
                  </a:lnTo>
                  <a:lnTo>
                    <a:pt x="6" y="65"/>
                  </a:lnTo>
                  <a:lnTo>
                    <a:pt x="6" y="65"/>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32" name="Freeform 80"/>
            <p:cNvSpPr>
              <a:spLocks/>
            </p:cNvSpPr>
            <p:nvPr/>
          </p:nvSpPr>
          <p:spPr bwMode="auto">
            <a:xfrm>
              <a:off x="2434" y="3942"/>
              <a:ext cx="17" cy="44"/>
            </a:xfrm>
            <a:custGeom>
              <a:avLst/>
              <a:gdLst/>
              <a:ahLst/>
              <a:cxnLst>
                <a:cxn ang="0">
                  <a:pos x="2" y="0"/>
                </a:cxn>
                <a:cxn ang="0">
                  <a:pos x="5" y="4"/>
                </a:cxn>
                <a:cxn ang="0">
                  <a:pos x="7" y="8"/>
                </a:cxn>
                <a:cxn ang="0">
                  <a:pos x="11" y="14"/>
                </a:cxn>
                <a:cxn ang="0">
                  <a:pos x="16" y="31"/>
                </a:cxn>
                <a:cxn ang="0">
                  <a:pos x="17" y="44"/>
                </a:cxn>
                <a:cxn ang="0">
                  <a:pos x="14" y="37"/>
                </a:cxn>
                <a:cxn ang="0">
                  <a:pos x="7" y="17"/>
                </a:cxn>
                <a:cxn ang="0">
                  <a:pos x="2" y="2"/>
                </a:cxn>
                <a:cxn ang="0">
                  <a:pos x="2" y="0"/>
                </a:cxn>
                <a:cxn ang="0">
                  <a:pos x="0" y="0"/>
                </a:cxn>
                <a:cxn ang="0">
                  <a:pos x="2" y="0"/>
                </a:cxn>
                <a:cxn ang="0">
                  <a:pos x="0" y="0"/>
                </a:cxn>
                <a:cxn ang="0">
                  <a:pos x="2" y="0"/>
                </a:cxn>
                <a:cxn ang="0">
                  <a:pos x="2" y="0"/>
                </a:cxn>
              </a:cxnLst>
              <a:rect l="0" t="0" r="r" b="b"/>
              <a:pathLst>
                <a:path w="17" h="44">
                  <a:moveTo>
                    <a:pt x="2" y="0"/>
                  </a:moveTo>
                  <a:lnTo>
                    <a:pt x="5" y="4"/>
                  </a:lnTo>
                  <a:lnTo>
                    <a:pt x="7" y="8"/>
                  </a:lnTo>
                  <a:lnTo>
                    <a:pt x="11" y="14"/>
                  </a:lnTo>
                  <a:lnTo>
                    <a:pt x="16" y="31"/>
                  </a:lnTo>
                  <a:lnTo>
                    <a:pt x="17" y="44"/>
                  </a:lnTo>
                  <a:lnTo>
                    <a:pt x="14" y="37"/>
                  </a:lnTo>
                  <a:lnTo>
                    <a:pt x="7" y="17"/>
                  </a:lnTo>
                  <a:lnTo>
                    <a:pt x="2" y="2"/>
                  </a:lnTo>
                  <a:lnTo>
                    <a:pt x="2" y="0"/>
                  </a:lnTo>
                  <a:lnTo>
                    <a:pt x="0" y="0"/>
                  </a:lnTo>
                  <a:lnTo>
                    <a:pt x="2" y="0"/>
                  </a:lnTo>
                  <a:lnTo>
                    <a:pt x="0" y="0"/>
                  </a:lnTo>
                  <a:lnTo>
                    <a:pt x="2" y="0"/>
                  </a:lnTo>
                  <a:lnTo>
                    <a:pt x="2" y="0"/>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33" name="Freeform 81"/>
            <p:cNvSpPr>
              <a:spLocks/>
            </p:cNvSpPr>
            <p:nvPr/>
          </p:nvSpPr>
          <p:spPr bwMode="auto">
            <a:xfrm>
              <a:off x="2436" y="3942"/>
              <a:ext cx="15" cy="44"/>
            </a:xfrm>
            <a:custGeom>
              <a:avLst/>
              <a:gdLst/>
              <a:ahLst/>
              <a:cxnLst>
                <a:cxn ang="0">
                  <a:pos x="0" y="0"/>
                </a:cxn>
                <a:cxn ang="0">
                  <a:pos x="3" y="4"/>
                </a:cxn>
                <a:cxn ang="0">
                  <a:pos x="5" y="8"/>
                </a:cxn>
                <a:cxn ang="0">
                  <a:pos x="9" y="14"/>
                </a:cxn>
                <a:cxn ang="0">
                  <a:pos x="14" y="31"/>
                </a:cxn>
                <a:cxn ang="0">
                  <a:pos x="15" y="44"/>
                </a:cxn>
              </a:cxnLst>
              <a:rect l="0" t="0" r="r" b="b"/>
              <a:pathLst>
                <a:path w="15" h="44">
                  <a:moveTo>
                    <a:pt x="0" y="0"/>
                  </a:moveTo>
                  <a:lnTo>
                    <a:pt x="3" y="4"/>
                  </a:lnTo>
                  <a:lnTo>
                    <a:pt x="5" y="8"/>
                  </a:lnTo>
                  <a:lnTo>
                    <a:pt x="9" y="14"/>
                  </a:lnTo>
                  <a:lnTo>
                    <a:pt x="14" y="31"/>
                  </a:lnTo>
                  <a:lnTo>
                    <a:pt x="15" y="44"/>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34" name="Freeform 82"/>
            <p:cNvSpPr>
              <a:spLocks/>
            </p:cNvSpPr>
            <p:nvPr/>
          </p:nvSpPr>
          <p:spPr bwMode="auto">
            <a:xfrm>
              <a:off x="2476" y="3921"/>
              <a:ext cx="25" cy="63"/>
            </a:xfrm>
            <a:custGeom>
              <a:avLst/>
              <a:gdLst/>
              <a:ahLst/>
              <a:cxnLst>
                <a:cxn ang="0">
                  <a:pos x="2" y="0"/>
                </a:cxn>
                <a:cxn ang="0">
                  <a:pos x="4" y="7"/>
                </a:cxn>
                <a:cxn ang="0">
                  <a:pos x="9" y="15"/>
                </a:cxn>
                <a:cxn ang="0">
                  <a:pos x="14" y="23"/>
                </a:cxn>
                <a:cxn ang="0">
                  <a:pos x="17" y="24"/>
                </a:cxn>
                <a:cxn ang="0">
                  <a:pos x="18" y="28"/>
                </a:cxn>
                <a:cxn ang="0">
                  <a:pos x="21" y="34"/>
                </a:cxn>
                <a:cxn ang="0">
                  <a:pos x="23" y="47"/>
                </a:cxn>
                <a:cxn ang="0">
                  <a:pos x="23" y="61"/>
                </a:cxn>
                <a:cxn ang="0">
                  <a:pos x="25" y="63"/>
                </a:cxn>
                <a:cxn ang="0">
                  <a:pos x="21" y="54"/>
                </a:cxn>
                <a:cxn ang="0">
                  <a:pos x="9" y="24"/>
                </a:cxn>
                <a:cxn ang="0">
                  <a:pos x="2" y="1"/>
                </a:cxn>
                <a:cxn ang="0">
                  <a:pos x="2" y="0"/>
                </a:cxn>
                <a:cxn ang="0">
                  <a:pos x="0" y="0"/>
                </a:cxn>
                <a:cxn ang="0">
                  <a:pos x="2" y="0"/>
                </a:cxn>
                <a:cxn ang="0">
                  <a:pos x="0" y="0"/>
                </a:cxn>
                <a:cxn ang="0">
                  <a:pos x="2" y="0"/>
                </a:cxn>
                <a:cxn ang="0">
                  <a:pos x="2" y="0"/>
                </a:cxn>
              </a:cxnLst>
              <a:rect l="0" t="0" r="r" b="b"/>
              <a:pathLst>
                <a:path w="25" h="63">
                  <a:moveTo>
                    <a:pt x="2" y="0"/>
                  </a:moveTo>
                  <a:lnTo>
                    <a:pt x="4" y="7"/>
                  </a:lnTo>
                  <a:lnTo>
                    <a:pt x="9" y="15"/>
                  </a:lnTo>
                  <a:lnTo>
                    <a:pt x="14" y="23"/>
                  </a:lnTo>
                  <a:lnTo>
                    <a:pt x="17" y="24"/>
                  </a:lnTo>
                  <a:lnTo>
                    <a:pt x="18" y="28"/>
                  </a:lnTo>
                  <a:lnTo>
                    <a:pt x="21" y="34"/>
                  </a:lnTo>
                  <a:lnTo>
                    <a:pt x="23" y="47"/>
                  </a:lnTo>
                  <a:lnTo>
                    <a:pt x="23" y="61"/>
                  </a:lnTo>
                  <a:lnTo>
                    <a:pt x="25" y="63"/>
                  </a:lnTo>
                  <a:lnTo>
                    <a:pt x="21" y="54"/>
                  </a:lnTo>
                  <a:lnTo>
                    <a:pt x="9" y="24"/>
                  </a:lnTo>
                  <a:lnTo>
                    <a:pt x="2" y="1"/>
                  </a:lnTo>
                  <a:lnTo>
                    <a:pt x="2" y="0"/>
                  </a:lnTo>
                  <a:lnTo>
                    <a:pt x="0" y="0"/>
                  </a:lnTo>
                  <a:lnTo>
                    <a:pt x="2" y="0"/>
                  </a:lnTo>
                  <a:lnTo>
                    <a:pt x="0" y="0"/>
                  </a:lnTo>
                  <a:lnTo>
                    <a:pt x="2" y="0"/>
                  </a:lnTo>
                  <a:lnTo>
                    <a:pt x="2" y="0"/>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35" name="Freeform 83"/>
            <p:cNvSpPr>
              <a:spLocks/>
            </p:cNvSpPr>
            <p:nvPr/>
          </p:nvSpPr>
          <p:spPr bwMode="auto">
            <a:xfrm>
              <a:off x="2478" y="3921"/>
              <a:ext cx="23" cy="63"/>
            </a:xfrm>
            <a:custGeom>
              <a:avLst/>
              <a:gdLst/>
              <a:ahLst/>
              <a:cxnLst>
                <a:cxn ang="0">
                  <a:pos x="0" y="0"/>
                </a:cxn>
                <a:cxn ang="0">
                  <a:pos x="2" y="7"/>
                </a:cxn>
                <a:cxn ang="0">
                  <a:pos x="7" y="15"/>
                </a:cxn>
                <a:cxn ang="0">
                  <a:pos x="12" y="23"/>
                </a:cxn>
                <a:cxn ang="0">
                  <a:pos x="15" y="24"/>
                </a:cxn>
                <a:cxn ang="0">
                  <a:pos x="16" y="28"/>
                </a:cxn>
                <a:cxn ang="0">
                  <a:pos x="19" y="34"/>
                </a:cxn>
                <a:cxn ang="0">
                  <a:pos x="21" y="47"/>
                </a:cxn>
                <a:cxn ang="0">
                  <a:pos x="21" y="61"/>
                </a:cxn>
                <a:cxn ang="0">
                  <a:pos x="23" y="63"/>
                </a:cxn>
              </a:cxnLst>
              <a:rect l="0" t="0" r="r" b="b"/>
              <a:pathLst>
                <a:path w="23" h="63">
                  <a:moveTo>
                    <a:pt x="0" y="0"/>
                  </a:moveTo>
                  <a:lnTo>
                    <a:pt x="2" y="7"/>
                  </a:lnTo>
                  <a:lnTo>
                    <a:pt x="7" y="15"/>
                  </a:lnTo>
                  <a:lnTo>
                    <a:pt x="12" y="23"/>
                  </a:lnTo>
                  <a:lnTo>
                    <a:pt x="15" y="24"/>
                  </a:lnTo>
                  <a:lnTo>
                    <a:pt x="16" y="28"/>
                  </a:lnTo>
                  <a:lnTo>
                    <a:pt x="19" y="34"/>
                  </a:lnTo>
                  <a:lnTo>
                    <a:pt x="21" y="47"/>
                  </a:lnTo>
                  <a:lnTo>
                    <a:pt x="21" y="61"/>
                  </a:lnTo>
                  <a:lnTo>
                    <a:pt x="23" y="63"/>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36" name="Freeform 84"/>
            <p:cNvSpPr>
              <a:spLocks/>
            </p:cNvSpPr>
            <p:nvPr/>
          </p:nvSpPr>
          <p:spPr bwMode="auto">
            <a:xfrm>
              <a:off x="2508" y="3927"/>
              <a:ext cx="28" cy="53"/>
            </a:xfrm>
            <a:custGeom>
              <a:avLst/>
              <a:gdLst/>
              <a:ahLst/>
              <a:cxnLst>
                <a:cxn ang="0">
                  <a:pos x="28" y="53"/>
                </a:cxn>
                <a:cxn ang="0">
                  <a:pos x="26" y="48"/>
                </a:cxn>
                <a:cxn ang="0">
                  <a:pos x="24" y="41"/>
                </a:cxn>
                <a:cxn ang="0">
                  <a:pos x="21" y="34"/>
                </a:cxn>
                <a:cxn ang="0">
                  <a:pos x="21" y="33"/>
                </a:cxn>
                <a:cxn ang="0">
                  <a:pos x="18" y="31"/>
                </a:cxn>
                <a:cxn ang="0">
                  <a:pos x="14" y="26"/>
                </a:cxn>
                <a:cxn ang="0">
                  <a:pos x="8" y="14"/>
                </a:cxn>
                <a:cxn ang="0">
                  <a:pos x="1" y="4"/>
                </a:cxn>
                <a:cxn ang="0">
                  <a:pos x="0" y="0"/>
                </a:cxn>
                <a:cxn ang="0">
                  <a:pos x="4" y="9"/>
                </a:cxn>
                <a:cxn ang="0">
                  <a:pos x="17" y="34"/>
                </a:cxn>
                <a:cxn ang="0">
                  <a:pos x="27" y="53"/>
                </a:cxn>
                <a:cxn ang="0">
                  <a:pos x="28" y="53"/>
                </a:cxn>
                <a:cxn ang="0">
                  <a:pos x="27" y="53"/>
                </a:cxn>
                <a:cxn ang="0">
                  <a:pos x="28" y="53"/>
                </a:cxn>
                <a:cxn ang="0">
                  <a:pos x="27" y="53"/>
                </a:cxn>
                <a:cxn ang="0">
                  <a:pos x="28" y="53"/>
                </a:cxn>
                <a:cxn ang="0">
                  <a:pos x="28" y="53"/>
                </a:cxn>
              </a:cxnLst>
              <a:rect l="0" t="0" r="r" b="b"/>
              <a:pathLst>
                <a:path w="28" h="53">
                  <a:moveTo>
                    <a:pt x="28" y="53"/>
                  </a:moveTo>
                  <a:lnTo>
                    <a:pt x="26" y="48"/>
                  </a:lnTo>
                  <a:lnTo>
                    <a:pt x="24" y="41"/>
                  </a:lnTo>
                  <a:lnTo>
                    <a:pt x="21" y="34"/>
                  </a:lnTo>
                  <a:lnTo>
                    <a:pt x="21" y="33"/>
                  </a:lnTo>
                  <a:lnTo>
                    <a:pt x="18" y="31"/>
                  </a:lnTo>
                  <a:lnTo>
                    <a:pt x="14" y="26"/>
                  </a:lnTo>
                  <a:lnTo>
                    <a:pt x="8" y="14"/>
                  </a:lnTo>
                  <a:lnTo>
                    <a:pt x="1" y="4"/>
                  </a:lnTo>
                  <a:lnTo>
                    <a:pt x="0" y="0"/>
                  </a:lnTo>
                  <a:lnTo>
                    <a:pt x="4" y="9"/>
                  </a:lnTo>
                  <a:lnTo>
                    <a:pt x="17" y="34"/>
                  </a:lnTo>
                  <a:lnTo>
                    <a:pt x="27" y="53"/>
                  </a:lnTo>
                  <a:lnTo>
                    <a:pt x="28" y="53"/>
                  </a:lnTo>
                  <a:lnTo>
                    <a:pt x="27" y="53"/>
                  </a:lnTo>
                  <a:lnTo>
                    <a:pt x="28" y="53"/>
                  </a:lnTo>
                  <a:lnTo>
                    <a:pt x="27" y="53"/>
                  </a:lnTo>
                  <a:lnTo>
                    <a:pt x="28" y="53"/>
                  </a:lnTo>
                  <a:lnTo>
                    <a:pt x="28" y="53"/>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37" name="Freeform 85"/>
            <p:cNvSpPr>
              <a:spLocks/>
            </p:cNvSpPr>
            <p:nvPr/>
          </p:nvSpPr>
          <p:spPr bwMode="auto">
            <a:xfrm>
              <a:off x="2508" y="3927"/>
              <a:ext cx="28" cy="53"/>
            </a:xfrm>
            <a:custGeom>
              <a:avLst/>
              <a:gdLst/>
              <a:ahLst/>
              <a:cxnLst>
                <a:cxn ang="0">
                  <a:pos x="28" y="53"/>
                </a:cxn>
                <a:cxn ang="0">
                  <a:pos x="26" y="48"/>
                </a:cxn>
                <a:cxn ang="0">
                  <a:pos x="24" y="41"/>
                </a:cxn>
                <a:cxn ang="0">
                  <a:pos x="21" y="34"/>
                </a:cxn>
                <a:cxn ang="0">
                  <a:pos x="21" y="33"/>
                </a:cxn>
                <a:cxn ang="0">
                  <a:pos x="18" y="31"/>
                </a:cxn>
                <a:cxn ang="0">
                  <a:pos x="14" y="26"/>
                </a:cxn>
                <a:cxn ang="0">
                  <a:pos x="8" y="14"/>
                </a:cxn>
                <a:cxn ang="0">
                  <a:pos x="1" y="4"/>
                </a:cxn>
                <a:cxn ang="0">
                  <a:pos x="0" y="0"/>
                </a:cxn>
              </a:cxnLst>
              <a:rect l="0" t="0" r="r" b="b"/>
              <a:pathLst>
                <a:path w="28" h="53">
                  <a:moveTo>
                    <a:pt x="28" y="53"/>
                  </a:moveTo>
                  <a:lnTo>
                    <a:pt x="26" y="48"/>
                  </a:lnTo>
                  <a:lnTo>
                    <a:pt x="24" y="41"/>
                  </a:lnTo>
                  <a:lnTo>
                    <a:pt x="21" y="34"/>
                  </a:lnTo>
                  <a:lnTo>
                    <a:pt x="21" y="33"/>
                  </a:lnTo>
                  <a:lnTo>
                    <a:pt x="18" y="31"/>
                  </a:lnTo>
                  <a:lnTo>
                    <a:pt x="14" y="26"/>
                  </a:lnTo>
                  <a:lnTo>
                    <a:pt x="8" y="14"/>
                  </a:lnTo>
                  <a:lnTo>
                    <a:pt x="1" y="4"/>
                  </a:lnTo>
                  <a:lnTo>
                    <a:pt x="0" y="0"/>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38" name="Freeform 86"/>
            <p:cNvSpPr>
              <a:spLocks/>
            </p:cNvSpPr>
            <p:nvPr/>
          </p:nvSpPr>
          <p:spPr bwMode="auto">
            <a:xfrm>
              <a:off x="2536" y="3925"/>
              <a:ext cx="23" cy="40"/>
            </a:xfrm>
            <a:custGeom>
              <a:avLst/>
              <a:gdLst/>
              <a:ahLst/>
              <a:cxnLst>
                <a:cxn ang="0">
                  <a:pos x="1" y="0"/>
                </a:cxn>
                <a:cxn ang="0">
                  <a:pos x="0" y="0"/>
                </a:cxn>
                <a:cxn ang="0">
                  <a:pos x="1" y="0"/>
                </a:cxn>
                <a:cxn ang="0">
                  <a:pos x="0" y="0"/>
                </a:cxn>
                <a:cxn ang="0">
                  <a:pos x="1" y="0"/>
                </a:cxn>
                <a:cxn ang="0">
                  <a:pos x="3" y="3"/>
                </a:cxn>
                <a:cxn ang="0">
                  <a:pos x="6" y="10"/>
                </a:cxn>
                <a:cxn ang="0">
                  <a:pos x="17" y="22"/>
                </a:cxn>
                <a:cxn ang="0">
                  <a:pos x="22" y="36"/>
                </a:cxn>
                <a:cxn ang="0">
                  <a:pos x="23" y="40"/>
                </a:cxn>
                <a:cxn ang="0">
                  <a:pos x="19" y="34"/>
                </a:cxn>
                <a:cxn ang="0">
                  <a:pos x="9" y="16"/>
                </a:cxn>
                <a:cxn ang="0">
                  <a:pos x="1" y="1"/>
                </a:cxn>
                <a:cxn ang="0">
                  <a:pos x="1" y="0"/>
                </a:cxn>
                <a:cxn ang="0">
                  <a:pos x="0" y="0"/>
                </a:cxn>
                <a:cxn ang="0">
                  <a:pos x="1" y="0"/>
                </a:cxn>
                <a:cxn ang="0">
                  <a:pos x="0" y="0"/>
                </a:cxn>
                <a:cxn ang="0">
                  <a:pos x="1" y="0"/>
                </a:cxn>
                <a:cxn ang="0">
                  <a:pos x="1" y="0"/>
                </a:cxn>
              </a:cxnLst>
              <a:rect l="0" t="0" r="r" b="b"/>
              <a:pathLst>
                <a:path w="23" h="40">
                  <a:moveTo>
                    <a:pt x="1" y="0"/>
                  </a:moveTo>
                  <a:lnTo>
                    <a:pt x="0" y="0"/>
                  </a:lnTo>
                  <a:lnTo>
                    <a:pt x="1" y="0"/>
                  </a:lnTo>
                  <a:lnTo>
                    <a:pt x="0" y="0"/>
                  </a:lnTo>
                  <a:lnTo>
                    <a:pt x="1" y="0"/>
                  </a:lnTo>
                  <a:lnTo>
                    <a:pt x="3" y="3"/>
                  </a:lnTo>
                  <a:lnTo>
                    <a:pt x="6" y="10"/>
                  </a:lnTo>
                  <a:lnTo>
                    <a:pt x="17" y="22"/>
                  </a:lnTo>
                  <a:lnTo>
                    <a:pt x="22" y="36"/>
                  </a:lnTo>
                  <a:lnTo>
                    <a:pt x="23" y="40"/>
                  </a:lnTo>
                  <a:lnTo>
                    <a:pt x="19" y="34"/>
                  </a:lnTo>
                  <a:lnTo>
                    <a:pt x="9" y="16"/>
                  </a:lnTo>
                  <a:lnTo>
                    <a:pt x="1" y="1"/>
                  </a:lnTo>
                  <a:lnTo>
                    <a:pt x="1" y="0"/>
                  </a:lnTo>
                  <a:lnTo>
                    <a:pt x="0" y="0"/>
                  </a:lnTo>
                  <a:lnTo>
                    <a:pt x="1" y="0"/>
                  </a:lnTo>
                  <a:lnTo>
                    <a:pt x="0" y="0"/>
                  </a:lnTo>
                  <a:lnTo>
                    <a:pt x="1" y="0"/>
                  </a:lnTo>
                  <a:lnTo>
                    <a:pt x="1" y="0"/>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39" name="Freeform 87"/>
            <p:cNvSpPr>
              <a:spLocks/>
            </p:cNvSpPr>
            <p:nvPr/>
          </p:nvSpPr>
          <p:spPr bwMode="auto">
            <a:xfrm>
              <a:off x="2536" y="3925"/>
              <a:ext cx="23" cy="40"/>
            </a:xfrm>
            <a:custGeom>
              <a:avLst/>
              <a:gdLst/>
              <a:ahLst/>
              <a:cxnLst>
                <a:cxn ang="0">
                  <a:pos x="1" y="0"/>
                </a:cxn>
                <a:cxn ang="0">
                  <a:pos x="0" y="0"/>
                </a:cxn>
                <a:cxn ang="0">
                  <a:pos x="1" y="0"/>
                </a:cxn>
                <a:cxn ang="0">
                  <a:pos x="0" y="0"/>
                </a:cxn>
                <a:cxn ang="0">
                  <a:pos x="1" y="0"/>
                </a:cxn>
                <a:cxn ang="0">
                  <a:pos x="3" y="3"/>
                </a:cxn>
                <a:cxn ang="0">
                  <a:pos x="6" y="10"/>
                </a:cxn>
                <a:cxn ang="0">
                  <a:pos x="17" y="22"/>
                </a:cxn>
                <a:cxn ang="0">
                  <a:pos x="22" y="36"/>
                </a:cxn>
                <a:cxn ang="0">
                  <a:pos x="23" y="40"/>
                </a:cxn>
              </a:cxnLst>
              <a:rect l="0" t="0" r="r" b="b"/>
              <a:pathLst>
                <a:path w="23" h="40">
                  <a:moveTo>
                    <a:pt x="1" y="0"/>
                  </a:moveTo>
                  <a:lnTo>
                    <a:pt x="0" y="0"/>
                  </a:lnTo>
                  <a:lnTo>
                    <a:pt x="1" y="0"/>
                  </a:lnTo>
                  <a:lnTo>
                    <a:pt x="0" y="0"/>
                  </a:lnTo>
                  <a:lnTo>
                    <a:pt x="1" y="0"/>
                  </a:lnTo>
                  <a:lnTo>
                    <a:pt x="3" y="3"/>
                  </a:lnTo>
                  <a:lnTo>
                    <a:pt x="6" y="10"/>
                  </a:lnTo>
                  <a:lnTo>
                    <a:pt x="17" y="22"/>
                  </a:lnTo>
                  <a:lnTo>
                    <a:pt x="22" y="36"/>
                  </a:lnTo>
                  <a:lnTo>
                    <a:pt x="23" y="40"/>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40" name="Freeform 88"/>
            <p:cNvSpPr>
              <a:spLocks/>
            </p:cNvSpPr>
            <p:nvPr/>
          </p:nvSpPr>
          <p:spPr bwMode="auto">
            <a:xfrm>
              <a:off x="2385" y="2943"/>
              <a:ext cx="166" cy="117"/>
            </a:xfrm>
            <a:custGeom>
              <a:avLst/>
              <a:gdLst/>
              <a:ahLst/>
              <a:cxnLst>
                <a:cxn ang="0">
                  <a:pos x="166" y="6"/>
                </a:cxn>
                <a:cxn ang="0">
                  <a:pos x="163" y="17"/>
                </a:cxn>
                <a:cxn ang="0">
                  <a:pos x="155" y="37"/>
                </a:cxn>
                <a:cxn ang="0">
                  <a:pos x="137" y="79"/>
                </a:cxn>
                <a:cxn ang="0">
                  <a:pos x="126" y="96"/>
                </a:cxn>
                <a:cxn ang="0">
                  <a:pos x="110" y="108"/>
                </a:cxn>
                <a:cxn ang="0">
                  <a:pos x="102" y="112"/>
                </a:cxn>
                <a:cxn ang="0">
                  <a:pos x="84" y="117"/>
                </a:cxn>
                <a:cxn ang="0">
                  <a:pos x="68" y="117"/>
                </a:cxn>
                <a:cxn ang="0">
                  <a:pos x="56" y="115"/>
                </a:cxn>
                <a:cxn ang="0">
                  <a:pos x="46" y="108"/>
                </a:cxn>
                <a:cxn ang="0">
                  <a:pos x="37" y="100"/>
                </a:cxn>
                <a:cxn ang="0">
                  <a:pos x="29" y="89"/>
                </a:cxn>
                <a:cxn ang="0">
                  <a:pos x="23" y="77"/>
                </a:cxn>
                <a:cxn ang="0">
                  <a:pos x="11" y="47"/>
                </a:cxn>
                <a:cxn ang="0">
                  <a:pos x="4" y="16"/>
                </a:cxn>
                <a:cxn ang="0">
                  <a:pos x="0" y="0"/>
                </a:cxn>
                <a:cxn ang="0">
                  <a:pos x="2" y="11"/>
                </a:cxn>
                <a:cxn ang="0">
                  <a:pos x="12" y="31"/>
                </a:cxn>
                <a:cxn ang="0">
                  <a:pos x="37" y="69"/>
                </a:cxn>
                <a:cxn ang="0">
                  <a:pos x="53" y="83"/>
                </a:cxn>
                <a:cxn ang="0">
                  <a:pos x="74" y="89"/>
                </a:cxn>
                <a:cxn ang="0">
                  <a:pos x="85" y="88"/>
                </a:cxn>
                <a:cxn ang="0">
                  <a:pos x="94" y="87"/>
                </a:cxn>
                <a:cxn ang="0">
                  <a:pos x="113" y="79"/>
                </a:cxn>
                <a:cxn ang="0">
                  <a:pos x="131" y="67"/>
                </a:cxn>
                <a:cxn ang="0">
                  <a:pos x="147" y="53"/>
                </a:cxn>
                <a:cxn ang="0">
                  <a:pos x="159" y="35"/>
                </a:cxn>
                <a:cxn ang="0">
                  <a:pos x="165" y="16"/>
                </a:cxn>
                <a:cxn ang="0">
                  <a:pos x="166" y="6"/>
                </a:cxn>
                <a:cxn ang="0">
                  <a:pos x="165" y="6"/>
                </a:cxn>
                <a:cxn ang="0">
                  <a:pos x="166" y="6"/>
                </a:cxn>
                <a:cxn ang="0">
                  <a:pos x="165" y="6"/>
                </a:cxn>
                <a:cxn ang="0">
                  <a:pos x="166" y="6"/>
                </a:cxn>
                <a:cxn ang="0">
                  <a:pos x="166" y="6"/>
                </a:cxn>
              </a:cxnLst>
              <a:rect l="0" t="0" r="r" b="b"/>
              <a:pathLst>
                <a:path w="166" h="117">
                  <a:moveTo>
                    <a:pt x="166" y="6"/>
                  </a:moveTo>
                  <a:lnTo>
                    <a:pt x="163" y="17"/>
                  </a:lnTo>
                  <a:lnTo>
                    <a:pt x="155" y="37"/>
                  </a:lnTo>
                  <a:lnTo>
                    <a:pt x="137" y="79"/>
                  </a:lnTo>
                  <a:lnTo>
                    <a:pt x="126" y="96"/>
                  </a:lnTo>
                  <a:lnTo>
                    <a:pt x="110" y="108"/>
                  </a:lnTo>
                  <a:lnTo>
                    <a:pt x="102" y="112"/>
                  </a:lnTo>
                  <a:lnTo>
                    <a:pt x="84" y="117"/>
                  </a:lnTo>
                  <a:lnTo>
                    <a:pt x="68" y="117"/>
                  </a:lnTo>
                  <a:lnTo>
                    <a:pt x="56" y="115"/>
                  </a:lnTo>
                  <a:lnTo>
                    <a:pt x="46" y="108"/>
                  </a:lnTo>
                  <a:lnTo>
                    <a:pt x="37" y="100"/>
                  </a:lnTo>
                  <a:lnTo>
                    <a:pt x="29" y="89"/>
                  </a:lnTo>
                  <a:lnTo>
                    <a:pt x="23" y="77"/>
                  </a:lnTo>
                  <a:lnTo>
                    <a:pt x="11" y="47"/>
                  </a:lnTo>
                  <a:lnTo>
                    <a:pt x="4" y="16"/>
                  </a:lnTo>
                  <a:lnTo>
                    <a:pt x="0" y="0"/>
                  </a:lnTo>
                  <a:lnTo>
                    <a:pt x="2" y="11"/>
                  </a:lnTo>
                  <a:lnTo>
                    <a:pt x="12" y="31"/>
                  </a:lnTo>
                  <a:lnTo>
                    <a:pt x="37" y="69"/>
                  </a:lnTo>
                  <a:lnTo>
                    <a:pt x="53" y="83"/>
                  </a:lnTo>
                  <a:lnTo>
                    <a:pt x="74" y="89"/>
                  </a:lnTo>
                  <a:lnTo>
                    <a:pt x="85" y="88"/>
                  </a:lnTo>
                  <a:lnTo>
                    <a:pt x="94" y="87"/>
                  </a:lnTo>
                  <a:lnTo>
                    <a:pt x="113" y="79"/>
                  </a:lnTo>
                  <a:lnTo>
                    <a:pt x="131" y="67"/>
                  </a:lnTo>
                  <a:lnTo>
                    <a:pt x="147" y="53"/>
                  </a:lnTo>
                  <a:lnTo>
                    <a:pt x="159" y="35"/>
                  </a:lnTo>
                  <a:lnTo>
                    <a:pt x="165" y="16"/>
                  </a:lnTo>
                  <a:lnTo>
                    <a:pt x="166" y="6"/>
                  </a:lnTo>
                  <a:lnTo>
                    <a:pt x="165" y="6"/>
                  </a:lnTo>
                  <a:lnTo>
                    <a:pt x="166" y="6"/>
                  </a:lnTo>
                  <a:lnTo>
                    <a:pt x="165" y="6"/>
                  </a:lnTo>
                  <a:lnTo>
                    <a:pt x="166" y="6"/>
                  </a:lnTo>
                  <a:lnTo>
                    <a:pt x="166" y="6"/>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41" name="Freeform 89"/>
            <p:cNvSpPr>
              <a:spLocks/>
            </p:cNvSpPr>
            <p:nvPr/>
          </p:nvSpPr>
          <p:spPr bwMode="auto">
            <a:xfrm>
              <a:off x="2385" y="2943"/>
              <a:ext cx="166" cy="117"/>
            </a:xfrm>
            <a:custGeom>
              <a:avLst/>
              <a:gdLst/>
              <a:ahLst/>
              <a:cxnLst>
                <a:cxn ang="0">
                  <a:pos x="166" y="6"/>
                </a:cxn>
                <a:cxn ang="0">
                  <a:pos x="163" y="17"/>
                </a:cxn>
                <a:cxn ang="0">
                  <a:pos x="155" y="37"/>
                </a:cxn>
                <a:cxn ang="0">
                  <a:pos x="137" y="79"/>
                </a:cxn>
                <a:cxn ang="0">
                  <a:pos x="126" y="96"/>
                </a:cxn>
                <a:cxn ang="0">
                  <a:pos x="110" y="108"/>
                </a:cxn>
                <a:cxn ang="0">
                  <a:pos x="102" y="112"/>
                </a:cxn>
                <a:cxn ang="0">
                  <a:pos x="84" y="117"/>
                </a:cxn>
                <a:cxn ang="0">
                  <a:pos x="68" y="117"/>
                </a:cxn>
                <a:cxn ang="0">
                  <a:pos x="56" y="115"/>
                </a:cxn>
                <a:cxn ang="0">
                  <a:pos x="46" y="108"/>
                </a:cxn>
                <a:cxn ang="0">
                  <a:pos x="37" y="100"/>
                </a:cxn>
                <a:cxn ang="0">
                  <a:pos x="29" y="89"/>
                </a:cxn>
                <a:cxn ang="0">
                  <a:pos x="23" y="77"/>
                </a:cxn>
                <a:cxn ang="0">
                  <a:pos x="11" y="47"/>
                </a:cxn>
                <a:cxn ang="0">
                  <a:pos x="4" y="16"/>
                </a:cxn>
                <a:cxn ang="0">
                  <a:pos x="0" y="0"/>
                </a:cxn>
                <a:cxn ang="0">
                  <a:pos x="2" y="11"/>
                </a:cxn>
                <a:cxn ang="0">
                  <a:pos x="12" y="31"/>
                </a:cxn>
                <a:cxn ang="0">
                  <a:pos x="37" y="69"/>
                </a:cxn>
                <a:cxn ang="0">
                  <a:pos x="53" y="83"/>
                </a:cxn>
                <a:cxn ang="0">
                  <a:pos x="74" y="89"/>
                </a:cxn>
                <a:cxn ang="0">
                  <a:pos x="85" y="88"/>
                </a:cxn>
                <a:cxn ang="0">
                  <a:pos x="94" y="87"/>
                </a:cxn>
                <a:cxn ang="0">
                  <a:pos x="113" y="79"/>
                </a:cxn>
                <a:cxn ang="0">
                  <a:pos x="131" y="67"/>
                </a:cxn>
                <a:cxn ang="0">
                  <a:pos x="147" y="53"/>
                </a:cxn>
                <a:cxn ang="0">
                  <a:pos x="159" y="35"/>
                </a:cxn>
                <a:cxn ang="0">
                  <a:pos x="165" y="16"/>
                </a:cxn>
                <a:cxn ang="0">
                  <a:pos x="166" y="6"/>
                </a:cxn>
                <a:cxn ang="0">
                  <a:pos x="165" y="6"/>
                </a:cxn>
                <a:cxn ang="0">
                  <a:pos x="166" y="6"/>
                </a:cxn>
                <a:cxn ang="0">
                  <a:pos x="165" y="6"/>
                </a:cxn>
                <a:cxn ang="0">
                  <a:pos x="166" y="6"/>
                </a:cxn>
              </a:cxnLst>
              <a:rect l="0" t="0" r="r" b="b"/>
              <a:pathLst>
                <a:path w="166" h="117">
                  <a:moveTo>
                    <a:pt x="166" y="6"/>
                  </a:moveTo>
                  <a:lnTo>
                    <a:pt x="163" y="17"/>
                  </a:lnTo>
                  <a:lnTo>
                    <a:pt x="155" y="37"/>
                  </a:lnTo>
                  <a:lnTo>
                    <a:pt x="137" y="79"/>
                  </a:lnTo>
                  <a:lnTo>
                    <a:pt x="126" y="96"/>
                  </a:lnTo>
                  <a:lnTo>
                    <a:pt x="110" y="108"/>
                  </a:lnTo>
                  <a:lnTo>
                    <a:pt x="102" y="112"/>
                  </a:lnTo>
                  <a:lnTo>
                    <a:pt x="84" y="117"/>
                  </a:lnTo>
                  <a:lnTo>
                    <a:pt x="68" y="117"/>
                  </a:lnTo>
                  <a:lnTo>
                    <a:pt x="56" y="115"/>
                  </a:lnTo>
                  <a:lnTo>
                    <a:pt x="46" y="108"/>
                  </a:lnTo>
                  <a:lnTo>
                    <a:pt x="37" y="100"/>
                  </a:lnTo>
                  <a:lnTo>
                    <a:pt x="29" y="89"/>
                  </a:lnTo>
                  <a:lnTo>
                    <a:pt x="23" y="77"/>
                  </a:lnTo>
                  <a:lnTo>
                    <a:pt x="11" y="47"/>
                  </a:lnTo>
                  <a:lnTo>
                    <a:pt x="4" y="16"/>
                  </a:lnTo>
                  <a:lnTo>
                    <a:pt x="0" y="0"/>
                  </a:lnTo>
                  <a:lnTo>
                    <a:pt x="2" y="11"/>
                  </a:lnTo>
                  <a:lnTo>
                    <a:pt x="12" y="31"/>
                  </a:lnTo>
                  <a:lnTo>
                    <a:pt x="37" y="69"/>
                  </a:lnTo>
                  <a:lnTo>
                    <a:pt x="53" y="83"/>
                  </a:lnTo>
                  <a:lnTo>
                    <a:pt x="74" y="89"/>
                  </a:lnTo>
                  <a:lnTo>
                    <a:pt x="85" y="88"/>
                  </a:lnTo>
                  <a:lnTo>
                    <a:pt x="94" y="87"/>
                  </a:lnTo>
                  <a:lnTo>
                    <a:pt x="113" y="79"/>
                  </a:lnTo>
                  <a:lnTo>
                    <a:pt x="131" y="67"/>
                  </a:lnTo>
                  <a:lnTo>
                    <a:pt x="147" y="53"/>
                  </a:lnTo>
                  <a:lnTo>
                    <a:pt x="159" y="35"/>
                  </a:lnTo>
                  <a:lnTo>
                    <a:pt x="165" y="16"/>
                  </a:lnTo>
                  <a:lnTo>
                    <a:pt x="166" y="6"/>
                  </a:lnTo>
                  <a:lnTo>
                    <a:pt x="165" y="6"/>
                  </a:lnTo>
                  <a:lnTo>
                    <a:pt x="166" y="6"/>
                  </a:lnTo>
                  <a:lnTo>
                    <a:pt x="165" y="6"/>
                  </a:lnTo>
                  <a:lnTo>
                    <a:pt x="166" y="6"/>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42" name="Freeform 90"/>
            <p:cNvSpPr>
              <a:spLocks/>
            </p:cNvSpPr>
            <p:nvPr/>
          </p:nvSpPr>
          <p:spPr bwMode="auto">
            <a:xfrm>
              <a:off x="2568" y="2636"/>
              <a:ext cx="48" cy="285"/>
            </a:xfrm>
            <a:custGeom>
              <a:avLst/>
              <a:gdLst/>
              <a:ahLst/>
              <a:cxnLst>
                <a:cxn ang="0">
                  <a:pos x="0" y="285"/>
                </a:cxn>
                <a:cxn ang="0">
                  <a:pos x="6" y="262"/>
                </a:cxn>
                <a:cxn ang="0">
                  <a:pos x="15" y="215"/>
                </a:cxn>
                <a:cxn ang="0">
                  <a:pos x="27" y="119"/>
                </a:cxn>
                <a:cxn ang="0">
                  <a:pos x="42" y="24"/>
                </a:cxn>
                <a:cxn ang="0">
                  <a:pos x="48" y="0"/>
                </a:cxn>
              </a:cxnLst>
              <a:rect l="0" t="0" r="r" b="b"/>
              <a:pathLst>
                <a:path w="48" h="285">
                  <a:moveTo>
                    <a:pt x="0" y="285"/>
                  </a:moveTo>
                  <a:lnTo>
                    <a:pt x="6" y="262"/>
                  </a:lnTo>
                  <a:lnTo>
                    <a:pt x="15" y="215"/>
                  </a:lnTo>
                  <a:lnTo>
                    <a:pt x="27" y="119"/>
                  </a:lnTo>
                  <a:lnTo>
                    <a:pt x="42" y="24"/>
                  </a:lnTo>
                  <a:lnTo>
                    <a:pt x="48" y="0"/>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43" name="Freeform 91"/>
            <p:cNvSpPr>
              <a:spLocks/>
            </p:cNvSpPr>
            <p:nvPr/>
          </p:nvSpPr>
          <p:spPr bwMode="auto">
            <a:xfrm>
              <a:off x="2381" y="3083"/>
              <a:ext cx="30" cy="501"/>
            </a:xfrm>
            <a:custGeom>
              <a:avLst/>
              <a:gdLst/>
              <a:ahLst/>
              <a:cxnLst>
                <a:cxn ang="0">
                  <a:pos x="1" y="0"/>
                </a:cxn>
                <a:cxn ang="0">
                  <a:pos x="1" y="2"/>
                </a:cxn>
                <a:cxn ang="0">
                  <a:pos x="4" y="10"/>
                </a:cxn>
                <a:cxn ang="0">
                  <a:pos x="15" y="38"/>
                </a:cxn>
                <a:cxn ang="0">
                  <a:pos x="24" y="60"/>
                </a:cxn>
                <a:cxn ang="0">
                  <a:pos x="25" y="60"/>
                </a:cxn>
                <a:cxn ang="0">
                  <a:pos x="25" y="99"/>
                </a:cxn>
                <a:cxn ang="0">
                  <a:pos x="28" y="174"/>
                </a:cxn>
                <a:cxn ang="0">
                  <a:pos x="30" y="318"/>
                </a:cxn>
                <a:cxn ang="0">
                  <a:pos x="15" y="464"/>
                </a:cxn>
                <a:cxn ang="0">
                  <a:pos x="8" y="501"/>
                </a:cxn>
                <a:cxn ang="0">
                  <a:pos x="6" y="492"/>
                </a:cxn>
                <a:cxn ang="0">
                  <a:pos x="6" y="423"/>
                </a:cxn>
                <a:cxn ang="0">
                  <a:pos x="2" y="190"/>
                </a:cxn>
                <a:cxn ang="0">
                  <a:pos x="1" y="10"/>
                </a:cxn>
                <a:cxn ang="0">
                  <a:pos x="1" y="0"/>
                </a:cxn>
                <a:cxn ang="0">
                  <a:pos x="0" y="0"/>
                </a:cxn>
                <a:cxn ang="0">
                  <a:pos x="1" y="0"/>
                </a:cxn>
                <a:cxn ang="0">
                  <a:pos x="0" y="0"/>
                </a:cxn>
                <a:cxn ang="0">
                  <a:pos x="1" y="0"/>
                </a:cxn>
                <a:cxn ang="0">
                  <a:pos x="1" y="0"/>
                </a:cxn>
              </a:cxnLst>
              <a:rect l="0" t="0" r="r" b="b"/>
              <a:pathLst>
                <a:path w="30" h="501">
                  <a:moveTo>
                    <a:pt x="1" y="0"/>
                  </a:moveTo>
                  <a:lnTo>
                    <a:pt x="1" y="2"/>
                  </a:lnTo>
                  <a:lnTo>
                    <a:pt x="4" y="10"/>
                  </a:lnTo>
                  <a:lnTo>
                    <a:pt x="15" y="38"/>
                  </a:lnTo>
                  <a:lnTo>
                    <a:pt x="24" y="60"/>
                  </a:lnTo>
                  <a:lnTo>
                    <a:pt x="25" y="60"/>
                  </a:lnTo>
                  <a:lnTo>
                    <a:pt x="25" y="99"/>
                  </a:lnTo>
                  <a:lnTo>
                    <a:pt x="28" y="174"/>
                  </a:lnTo>
                  <a:lnTo>
                    <a:pt x="30" y="318"/>
                  </a:lnTo>
                  <a:lnTo>
                    <a:pt x="15" y="464"/>
                  </a:lnTo>
                  <a:lnTo>
                    <a:pt x="8" y="501"/>
                  </a:lnTo>
                  <a:lnTo>
                    <a:pt x="6" y="492"/>
                  </a:lnTo>
                  <a:lnTo>
                    <a:pt x="6" y="423"/>
                  </a:lnTo>
                  <a:lnTo>
                    <a:pt x="2" y="190"/>
                  </a:lnTo>
                  <a:lnTo>
                    <a:pt x="1" y="10"/>
                  </a:lnTo>
                  <a:lnTo>
                    <a:pt x="1" y="0"/>
                  </a:lnTo>
                  <a:lnTo>
                    <a:pt x="0" y="0"/>
                  </a:lnTo>
                  <a:lnTo>
                    <a:pt x="1" y="0"/>
                  </a:lnTo>
                  <a:lnTo>
                    <a:pt x="0" y="0"/>
                  </a:lnTo>
                  <a:lnTo>
                    <a:pt x="1" y="0"/>
                  </a:lnTo>
                  <a:lnTo>
                    <a:pt x="1" y="0"/>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44" name="Freeform 92"/>
            <p:cNvSpPr>
              <a:spLocks/>
            </p:cNvSpPr>
            <p:nvPr/>
          </p:nvSpPr>
          <p:spPr bwMode="auto">
            <a:xfrm>
              <a:off x="2382" y="3083"/>
              <a:ext cx="29" cy="501"/>
            </a:xfrm>
            <a:custGeom>
              <a:avLst/>
              <a:gdLst/>
              <a:ahLst/>
              <a:cxnLst>
                <a:cxn ang="0">
                  <a:pos x="0" y="0"/>
                </a:cxn>
                <a:cxn ang="0">
                  <a:pos x="0" y="2"/>
                </a:cxn>
                <a:cxn ang="0">
                  <a:pos x="3" y="10"/>
                </a:cxn>
                <a:cxn ang="0">
                  <a:pos x="14" y="38"/>
                </a:cxn>
                <a:cxn ang="0">
                  <a:pos x="23" y="60"/>
                </a:cxn>
                <a:cxn ang="0">
                  <a:pos x="24" y="60"/>
                </a:cxn>
                <a:cxn ang="0">
                  <a:pos x="24" y="99"/>
                </a:cxn>
                <a:cxn ang="0">
                  <a:pos x="27" y="174"/>
                </a:cxn>
                <a:cxn ang="0">
                  <a:pos x="29" y="318"/>
                </a:cxn>
                <a:cxn ang="0">
                  <a:pos x="14" y="464"/>
                </a:cxn>
                <a:cxn ang="0">
                  <a:pos x="7" y="501"/>
                </a:cxn>
              </a:cxnLst>
              <a:rect l="0" t="0" r="r" b="b"/>
              <a:pathLst>
                <a:path w="29" h="501">
                  <a:moveTo>
                    <a:pt x="0" y="0"/>
                  </a:moveTo>
                  <a:lnTo>
                    <a:pt x="0" y="2"/>
                  </a:lnTo>
                  <a:lnTo>
                    <a:pt x="3" y="10"/>
                  </a:lnTo>
                  <a:lnTo>
                    <a:pt x="14" y="38"/>
                  </a:lnTo>
                  <a:lnTo>
                    <a:pt x="23" y="60"/>
                  </a:lnTo>
                  <a:lnTo>
                    <a:pt x="24" y="60"/>
                  </a:lnTo>
                  <a:lnTo>
                    <a:pt x="24" y="99"/>
                  </a:lnTo>
                  <a:lnTo>
                    <a:pt x="27" y="174"/>
                  </a:lnTo>
                  <a:lnTo>
                    <a:pt x="29" y="318"/>
                  </a:lnTo>
                  <a:lnTo>
                    <a:pt x="14" y="464"/>
                  </a:lnTo>
                  <a:lnTo>
                    <a:pt x="7" y="501"/>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45" name="Freeform 93"/>
            <p:cNvSpPr>
              <a:spLocks/>
            </p:cNvSpPr>
            <p:nvPr/>
          </p:nvSpPr>
          <p:spPr bwMode="auto">
            <a:xfrm>
              <a:off x="2399" y="3964"/>
              <a:ext cx="38" cy="16"/>
            </a:xfrm>
            <a:custGeom>
              <a:avLst/>
              <a:gdLst/>
              <a:ahLst/>
              <a:cxnLst>
                <a:cxn ang="0">
                  <a:pos x="38" y="16"/>
                </a:cxn>
                <a:cxn ang="0">
                  <a:pos x="34" y="15"/>
                </a:cxn>
                <a:cxn ang="0">
                  <a:pos x="32" y="14"/>
                </a:cxn>
                <a:cxn ang="0">
                  <a:pos x="28" y="13"/>
                </a:cxn>
                <a:cxn ang="0">
                  <a:pos x="25" y="13"/>
                </a:cxn>
                <a:cxn ang="0">
                  <a:pos x="19" y="14"/>
                </a:cxn>
                <a:cxn ang="0">
                  <a:pos x="6" y="15"/>
                </a:cxn>
                <a:cxn ang="0">
                  <a:pos x="1" y="13"/>
                </a:cxn>
                <a:cxn ang="0">
                  <a:pos x="0" y="11"/>
                </a:cxn>
                <a:cxn ang="0">
                  <a:pos x="0" y="10"/>
                </a:cxn>
                <a:cxn ang="0">
                  <a:pos x="0" y="9"/>
                </a:cxn>
                <a:cxn ang="0">
                  <a:pos x="0" y="5"/>
                </a:cxn>
                <a:cxn ang="0">
                  <a:pos x="1" y="5"/>
                </a:cxn>
                <a:cxn ang="0">
                  <a:pos x="4" y="4"/>
                </a:cxn>
                <a:cxn ang="0">
                  <a:pos x="9" y="1"/>
                </a:cxn>
                <a:cxn ang="0">
                  <a:pos x="15" y="0"/>
                </a:cxn>
                <a:cxn ang="0">
                  <a:pos x="20" y="0"/>
                </a:cxn>
                <a:cxn ang="0">
                  <a:pos x="26" y="1"/>
                </a:cxn>
                <a:cxn ang="0">
                  <a:pos x="32" y="4"/>
                </a:cxn>
                <a:cxn ang="0">
                  <a:pos x="34" y="5"/>
                </a:cxn>
              </a:cxnLst>
              <a:rect l="0" t="0" r="r" b="b"/>
              <a:pathLst>
                <a:path w="38" h="16">
                  <a:moveTo>
                    <a:pt x="38" y="16"/>
                  </a:moveTo>
                  <a:lnTo>
                    <a:pt x="34" y="15"/>
                  </a:lnTo>
                  <a:lnTo>
                    <a:pt x="32" y="14"/>
                  </a:lnTo>
                  <a:lnTo>
                    <a:pt x="28" y="13"/>
                  </a:lnTo>
                  <a:lnTo>
                    <a:pt x="25" y="13"/>
                  </a:lnTo>
                  <a:lnTo>
                    <a:pt x="19" y="14"/>
                  </a:lnTo>
                  <a:lnTo>
                    <a:pt x="6" y="15"/>
                  </a:lnTo>
                  <a:lnTo>
                    <a:pt x="1" y="13"/>
                  </a:lnTo>
                  <a:lnTo>
                    <a:pt x="0" y="11"/>
                  </a:lnTo>
                  <a:lnTo>
                    <a:pt x="0" y="10"/>
                  </a:lnTo>
                  <a:lnTo>
                    <a:pt x="0" y="9"/>
                  </a:lnTo>
                  <a:lnTo>
                    <a:pt x="0" y="5"/>
                  </a:lnTo>
                  <a:lnTo>
                    <a:pt x="1" y="5"/>
                  </a:lnTo>
                  <a:lnTo>
                    <a:pt x="4" y="4"/>
                  </a:lnTo>
                  <a:lnTo>
                    <a:pt x="9" y="1"/>
                  </a:lnTo>
                  <a:lnTo>
                    <a:pt x="15" y="0"/>
                  </a:lnTo>
                  <a:lnTo>
                    <a:pt x="20" y="0"/>
                  </a:lnTo>
                  <a:lnTo>
                    <a:pt x="26" y="1"/>
                  </a:lnTo>
                  <a:lnTo>
                    <a:pt x="32" y="4"/>
                  </a:lnTo>
                  <a:lnTo>
                    <a:pt x="34" y="5"/>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46" name="Freeform 94"/>
            <p:cNvSpPr>
              <a:spLocks/>
            </p:cNvSpPr>
            <p:nvPr/>
          </p:nvSpPr>
          <p:spPr bwMode="auto">
            <a:xfrm>
              <a:off x="2459" y="3972"/>
              <a:ext cx="30" cy="16"/>
            </a:xfrm>
            <a:custGeom>
              <a:avLst/>
              <a:gdLst/>
              <a:ahLst/>
              <a:cxnLst>
                <a:cxn ang="0">
                  <a:pos x="29" y="12"/>
                </a:cxn>
                <a:cxn ang="0">
                  <a:pos x="26" y="14"/>
                </a:cxn>
                <a:cxn ang="0">
                  <a:pos x="21" y="16"/>
                </a:cxn>
                <a:cxn ang="0">
                  <a:pos x="16" y="16"/>
                </a:cxn>
                <a:cxn ang="0">
                  <a:pos x="11" y="16"/>
                </a:cxn>
                <a:cxn ang="0">
                  <a:pos x="7" y="14"/>
                </a:cxn>
                <a:cxn ang="0">
                  <a:pos x="2" y="12"/>
                </a:cxn>
                <a:cxn ang="0">
                  <a:pos x="1" y="10"/>
                </a:cxn>
                <a:cxn ang="0">
                  <a:pos x="0" y="7"/>
                </a:cxn>
                <a:cxn ang="0">
                  <a:pos x="0" y="5"/>
                </a:cxn>
                <a:cxn ang="0">
                  <a:pos x="1" y="3"/>
                </a:cxn>
                <a:cxn ang="0">
                  <a:pos x="2" y="2"/>
                </a:cxn>
                <a:cxn ang="0">
                  <a:pos x="5" y="2"/>
                </a:cxn>
                <a:cxn ang="0">
                  <a:pos x="10" y="1"/>
                </a:cxn>
                <a:cxn ang="0">
                  <a:pos x="20" y="0"/>
                </a:cxn>
                <a:cxn ang="0">
                  <a:pos x="24" y="0"/>
                </a:cxn>
                <a:cxn ang="0">
                  <a:pos x="28" y="3"/>
                </a:cxn>
                <a:cxn ang="0">
                  <a:pos x="30" y="5"/>
                </a:cxn>
              </a:cxnLst>
              <a:rect l="0" t="0" r="r" b="b"/>
              <a:pathLst>
                <a:path w="30" h="16">
                  <a:moveTo>
                    <a:pt x="29" y="12"/>
                  </a:moveTo>
                  <a:lnTo>
                    <a:pt x="26" y="14"/>
                  </a:lnTo>
                  <a:lnTo>
                    <a:pt x="21" y="16"/>
                  </a:lnTo>
                  <a:lnTo>
                    <a:pt x="16" y="16"/>
                  </a:lnTo>
                  <a:lnTo>
                    <a:pt x="11" y="16"/>
                  </a:lnTo>
                  <a:lnTo>
                    <a:pt x="7" y="14"/>
                  </a:lnTo>
                  <a:lnTo>
                    <a:pt x="2" y="12"/>
                  </a:lnTo>
                  <a:lnTo>
                    <a:pt x="1" y="10"/>
                  </a:lnTo>
                  <a:lnTo>
                    <a:pt x="0" y="7"/>
                  </a:lnTo>
                  <a:lnTo>
                    <a:pt x="0" y="5"/>
                  </a:lnTo>
                  <a:lnTo>
                    <a:pt x="1" y="3"/>
                  </a:lnTo>
                  <a:lnTo>
                    <a:pt x="2" y="2"/>
                  </a:lnTo>
                  <a:lnTo>
                    <a:pt x="5" y="2"/>
                  </a:lnTo>
                  <a:lnTo>
                    <a:pt x="10" y="1"/>
                  </a:lnTo>
                  <a:lnTo>
                    <a:pt x="20" y="0"/>
                  </a:lnTo>
                  <a:lnTo>
                    <a:pt x="24" y="0"/>
                  </a:lnTo>
                  <a:lnTo>
                    <a:pt x="28" y="3"/>
                  </a:lnTo>
                  <a:lnTo>
                    <a:pt x="30" y="5"/>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47" name="Freeform 95"/>
            <p:cNvSpPr>
              <a:spLocks/>
            </p:cNvSpPr>
            <p:nvPr/>
          </p:nvSpPr>
          <p:spPr bwMode="auto">
            <a:xfrm>
              <a:off x="2508" y="3978"/>
              <a:ext cx="21" cy="11"/>
            </a:xfrm>
            <a:custGeom>
              <a:avLst/>
              <a:gdLst/>
              <a:ahLst/>
              <a:cxnLst>
                <a:cxn ang="0">
                  <a:pos x="21" y="8"/>
                </a:cxn>
                <a:cxn ang="0">
                  <a:pos x="15" y="9"/>
                </a:cxn>
                <a:cxn ang="0">
                  <a:pos x="12" y="10"/>
                </a:cxn>
                <a:cxn ang="0">
                  <a:pos x="7" y="11"/>
                </a:cxn>
                <a:cxn ang="0">
                  <a:pos x="3" y="10"/>
                </a:cxn>
                <a:cxn ang="0">
                  <a:pos x="1" y="9"/>
                </a:cxn>
                <a:cxn ang="0">
                  <a:pos x="0" y="8"/>
                </a:cxn>
                <a:cxn ang="0">
                  <a:pos x="0" y="5"/>
                </a:cxn>
                <a:cxn ang="0">
                  <a:pos x="1" y="2"/>
                </a:cxn>
                <a:cxn ang="0">
                  <a:pos x="3" y="1"/>
                </a:cxn>
                <a:cxn ang="0">
                  <a:pos x="5" y="0"/>
                </a:cxn>
                <a:cxn ang="0">
                  <a:pos x="8" y="0"/>
                </a:cxn>
                <a:cxn ang="0">
                  <a:pos x="10" y="0"/>
                </a:cxn>
                <a:cxn ang="0">
                  <a:pos x="14" y="0"/>
                </a:cxn>
                <a:cxn ang="0">
                  <a:pos x="17" y="2"/>
                </a:cxn>
                <a:cxn ang="0">
                  <a:pos x="19" y="6"/>
                </a:cxn>
                <a:cxn ang="0">
                  <a:pos x="21" y="8"/>
                </a:cxn>
                <a:cxn ang="0">
                  <a:pos x="19" y="8"/>
                </a:cxn>
                <a:cxn ang="0">
                  <a:pos x="21" y="8"/>
                </a:cxn>
                <a:cxn ang="0">
                  <a:pos x="19" y="8"/>
                </a:cxn>
                <a:cxn ang="0">
                  <a:pos x="21" y="8"/>
                </a:cxn>
              </a:cxnLst>
              <a:rect l="0" t="0" r="r" b="b"/>
              <a:pathLst>
                <a:path w="21" h="11">
                  <a:moveTo>
                    <a:pt x="21" y="8"/>
                  </a:moveTo>
                  <a:lnTo>
                    <a:pt x="15" y="9"/>
                  </a:lnTo>
                  <a:lnTo>
                    <a:pt x="12" y="10"/>
                  </a:lnTo>
                  <a:lnTo>
                    <a:pt x="7" y="11"/>
                  </a:lnTo>
                  <a:lnTo>
                    <a:pt x="3" y="10"/>
                  </a:lnTo>
                  <a:lnTo>
                    <a:pt x="1" y="9"/>
                  </a:lnTo>
                  <a:lnTo>
                    <a:pt x="0" y="8"/>
                  </a:lnTo>
                  <a:lnTo>
                    <a:pt x="0" y="5"/>
                  </a:lnTo>
                  <a:lnTo>
                    <a:pt x="1" y="2"/>
                  </a:lnTo>
                  <a:lnTo>
                    <a:pt x="3" y="1"/>
                  </a:lnTo>
                  <a:lnTo>
                    <a:pt x="5" y="0"/>
                  </a:lnTo>
                  <a:lnTo>
                    <a:pt x="8" y="0"/>
                  </a:lnTo>
                  <a:lnTo>
                    <a:pt x="10" y="0"/>
                  </a:lnTo>
                  <a:lnTo>
                    <a:pt x="14" y="0"/>
                  </a:lnTo>
                  <a:lnTo>
                    <a:pt x="17" y="2"/>
                  </a:lnTo>
                  <a:lnTo>
                    <a:pt x="19" y="6"/>
                  </a:lnTo>
                  <a:lnTo>
                    <a:pt x="21" y="8"/>
                  </a:lnTo>
                  <a:lnTo>
                    <a:pt x="19" y="8"/>
                  </a:lnTo>
                  <a:lnTo>
                    <a:pt x="21" y="8"/>
                  </a:lnTo>
                  <a:lnTo>
                    <a:pt x="19" y="8"/>
                  </a:lnTo>
                  <a:lnTo>
                    <a:pt x="21" y="8"/>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48" name="Freeform 96"/>
            <p:cNvSpPr>
              <a:spLocks/>
            </p:cNvSpPr>
            <p:nvPr/>
          </p:nvSpPr>
          <p:spPr bwMode="auto">
            <a:xfrm>
              <a:off x="2539" y="3965"/>
              <a:ext cx="14" cy="9"/>
            </a:xfrm>
            <a:custGeom>
              <a:avLst/>
              <a:gdLst/>
              <a:ahLst/>
              <a:cxnLst>
                <a:cxn ang="0">
                  <a:pos x="11" y="7"/>
                </a:cxn>
                <a:cxn ang="0">
                  <a:pos x="10" y="8"/>
                </a:cxn>
                <a:cxn ang="0">
                  <a:pos x="9" y="8"/>
                </a:cxn>
                <a:cxn ang="0">
                  <a:pos x="5" y="9"/>
                </a:cxn>
                <a:cxn ang="0">
                  <a:pos x="2" y="9"/>
                </a:cxn>
                <a:cxn ang="0">
                  <a:pos x="2" y="9"/>
                </a:cxn>
                <a:cxn ang="0">
                  <a:pos x="1" y="8"/>
                </a:cxn>
                <a:cxn ang="0">
                  <a:pos x="0" y="5"/>
                </a:cxn>
                <a:cxn ang="0">
                  <a:pos x="0" y="4"/>
                </a:cxn>
                <a:cxn ang="0">
                  <a:pos x="1" y="3"/>
                </a:cxn>
                <a:cxn ang="0">
                  <a:pos x="2" y="2"/>
                </a:cxn>
                <a:cxn ang="0">
                  <a:pos x="5" y="0"/>
                </a:cxn>
                <a:cxn ang="0">
                  <a:pos x="6" y="0"/>
                </a:cxn>
                <a:cxn ang="0">
                  <a:pos x="10" y="0"/>
                </a:cxn>
                <a:cxn ang="0">
                  <a:pos x="12" y="0"/>
                </a:cxn>
                <a:cxn ang="0">
                  <a:pos x="14" y="0"/>
                </a:cxn>
              </a:cxnLst>
              <a:rect l="0" t="0" r="r" b="b"/>
              <a:pathLst>
                <a:path w="14" h="9">
                  <a:moveTo>
                    <a:pt x="11" y="7"/>
                  </a:moveTo>
                  <a:lnTo>
                    <a:pt x="10" y="8"/>
                  </a:lnTo>
                  <a:lnTo>
                    <a:pt x="9" y="8"/>
                  </a:lnTo>
                  <a:lnTo>
                    <a:pt x="5" y="9"/>
                  </a:lnTo>
                  <a:lnTo>
                    <a:pt x="2" y="9"/>
                  </a:lnTo>
                  <a:lnTo>
                    <a:pt x="2" y="9"/>
                  </a:lnTo>
                  <a:lnTo>
                    <a:pt x="1" y="8"/>
                  </a:lnTo>
                  <a:lnTo>
                    <a:pt x="0" y="5"/>
                  </a:lnTo>
                  <a:lnTo>
                    <a:pt x="0" y="4"/>
                  </a:lnTo>
                  <a:lnTo>
                    <a:pt x="1" y="3"/>
                  </a:lnTo>
                  <a:lnTo>
                    <a:pt x="2" y="2"/>
                  </a:lnTo>
                  <a:lnTo>
                    <a:pt x="5" y="0"/>
                  </a:lnTo>
                  <a:lnTo>
                    <a:pt x="6" y="0"/>
                  </a:lnTo>
                  <a:lnTo>
                    <a:pt x="10" y="0"/>
                  </a:lnTo>
                  <a:lnTo>
                    <a:pt x="12" y="0"/>
                  </a:lnTo>
                  <a:lnTo>
                    <a:pt x="14" y="0"/>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49" name="Freeform 97"/>
            <p:cNvSpPr>
              <a:spLocks/>
            </p:cNvSpPr>
            <p:nvPr/>
          </p:nvSpPr>
          <p:spPr bwMode="auto">
            <a:xfrm>
              <a:off x="2553" y="3942"/>
              <a:ext cx="9" cy="12"/>
            </a:xfrm>
            <a:custGeom>
              <a:avLst/>
              <a:gdLst/>
              <a:ahLst/>
              <a:cxnLst>
                <a:cxn ang="0">
                  <a:pos x="9" y="7"/>
                </a:cxn>
                <a:cxn ang="0">
                  <a:pos x="9" y="5"/>
                </a:cxn>
                <a:cxn ang="0">
                  <a:pos x="7" y="3"/>
                </a:cxn>
                <a:cxn ang="0">
                  <a:pos x="6" y="0"/>
                </a:cxn>
                <a:cxn ang="0">
                  <a:pos x="7" y="0"/>
                </a:cxn>
                <a:cxn ang="0">
                  <a:pos x="5" y="2"/>
                </a:cxn>
                <a:cxn ang="0">
                  <a:pos x="2" y="2"/>
                </a:cxn>
                <a:cxn ang="0">
                  <a:pos x="0" y="4"/>
                </a:cxn>
                <a:cxn ang="0">
                  <a:pos x="0" y="5"/>
                </a:cxn>
                <a:cxn ang="0">
                  <a:pos x="0" y="7"/>
                </a:cxn>
                <a:cxn ang="0">
                  <a:pos x="0" y="8"/>
                </a:cxn>
                <a:cxn ang="0">
                  <a:pos x="1" y="11"/>
                </a:cxn>
                <a:cxn ang="0">
                  <a:pos x="3" y="12"/>
                </a:cxn>
                <a:cxn ang="0">
                  <a:pos x="5" y="12"/>
                </a:cxn>
                <a:cxn ang="0">
                  <a:pos x="7" y="11"/>
                </a:cxn>
                <a:cxn ang="0">
                  <a:pos x="7" y="8"/>
                </a:cxn>
                <a:cxn ang="0">
                  <a:pos x="9" y="7"/>
                </a:cxn>
                <a:cxn ang="0">
                  <a:pos x="7" y="7"/>
                </a:cxn>
                <a:cxn ang="0">
                  <a:pos x="9" y="7"/>
                </a:cxn>
                <a:cxn ang="0">
                  <a:pos x="7" y="7"/>
                </a:cxn>
                <a:cxn ang="0">
                  <a:pos x="9" y="7"/>
                </a:cxn>
              </a:cxnLst>
              <a:rect l="0" t="0" r="r" b="b"/>
              <a:pathLst>
                <a:path w="9" h="12">
                  <a:moveTo>
                    <a:pt x="9" y="7"/>
                  </a:moveTo>
                  <a:lnTo>
                    <a:pt x="9" y="5"/>
                  </a:lnTo>
                  <a:lnTo>
                    <a:pt x="7" y="3"/>
                  </a:lnTo>
                  <a:lnTo>
                    <a:pt x="6" y="0"/>
                  </a:lnTo>
                  <a:lnTo>
                    <a:pt x="7" y="0"/>
                  </a:lnTo>
                  <a:lnTo>
                    <a:pt x="5" y="2"/>
                  </a:lnTo>
                  <a:lnTo>
                    <a:pt x="2" y="2"/>
                  </a:lnTo>
                  <a:lnTo>
                    <a:pt x="0" y="4"/>
                  </a:lnTo>
                  <a:lnTo>
                    <a:pt x="0" y="5"/>
                  </a:lnTo>
                  <a:lnTo>
                    <a:pt x="0" y="7"/>
                  </a:lnTo>
                  <a:lnTo>
                    <a:pt x="0" y="8"/>
                  </a:lnTo>
                  <a:lnTo>
                    <a:pt x="1" y="11"/>
                  </a:lnTo>
                  <a:lnTo>
                    <a:pt x="3" y="12"/>
                  </a:lnTo>
                  <a:lnTo>
                    <a:pt x="5" y="12"/>
                  </a:lnTo>
                  <a:lnTo>
                    <a:pt x="7" y="11"/>
                  </a:lnTo>
                  <a:lnTo>
                    <a:pt x="7" y="8"/>
                  </a:lnTo>
                  <a:lnTo>
                    <a:pt x="9" y="7"/>
                  </a:lnTo>
                  <a:lnTo>
                    <a:pt x="7" y="7"/>
                  </a:lnTo>
                  <a:lnTo>
                    <a:pt x="9" y="7"/>
                  </a:lnTo>
                  <a:lnTo>
                    <a:pt x="7" y="7"/>
                  </a:lnTo>
                  <a:lnTo>
                    <a:pt x="9" y="7"/>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50" name="Freeform 98"/>
            <p:cNvSpPr>
              <a:spLocks/>
            </p:cNvSpPr>
            <p:nvPr/>
          </p:nvSpPr>
          <p:spPr bwMode="auto">
            <a:xfrm>
              <a:off x="2359" y="3749"/>
              <a:ext cx="13" cy="43"/>
            </a:xfrm>
            <a:custGeom>
              <a:avLst/>
              <a:gdLst/>
              <a:ahLst/>
              <a:cxnLst>
                <a:cxn ang="0">
                  <a:pos x="13" y="0"/>
                </a:cxn>
                <a:cxn ang="0">
                  <a:pos x="12" y="4"/>
                </a:cxn>
                <a:cxn ang="0">
                  <a:pos x="12" y="12"/>
                </a:cxn>
                <a:cxn ang="0">
                  <a:pos x="7" y="26"/>
                </a:cxn>
                <a:cxn ang="0">
                  <a:pos x="2" y="41"/>
                </a:cxn>
                <a:cxn ang="0">
                  <a:pos x="0" y="43"/>
                </a:cxn>
              </a:cxnLst>
              <a:rect l="0" t="0" r="r" b="b"/>
              <a:pathLst>
                <a:path w="13" h="43">
                  <a:moveTo>
                    <a:pt x="13" y="0"/>
                  </a:moveTo>
                  <a:lnTo>
                    <a:pt x="12" y="4"/>
                  </a:lnTo>
                  <a:lnTo>
                    <a:pt x="12" y="12"/>
                  </a:lnTo>
                  <a:lnTo>
                    <a:pt x="7" y="26"/>
                  </a:lnTo>
                  <a:lnTo>
                    <a:pt x="2" y="41"/>
                  </a:lnTo>
                  <a:lnTo>
                    <a:pt x="0" y="43"/>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51" name="Freeform 99"/>
            <p:cNvSpPr>
              <a:spLocks/>
            </p:cNvSpPr>
            <p:nvPr/>
          </p:nvSpPr>
          <p:spPr bwMode="auto">
            <a:xfrm>
              <a:off x="2452" y="3714"/>
              <a:ext cx="31" cy="52"/>
            </a:xfrm>
            <a:custGeom>
              <a:avLst/>
              <a:gdLst/>
              <a:ahLst/>
              <a:cxnLst>
                <a:cxn ang="0">
                  <a:pos x="31" y="52"/>
                </a:cxn>
                <a:cxn ang="0">
                  <a:pos x="31" y="49"/>
                </a:cxn>
                <a:cxn ang="0">
                  <a:pos x="29" y="43"/>
                </a:cxn>
                <a:cxn ang="0">
                  <a:pos x="27" y="36"/>
                </a:cxn>
                <a:cxn ang="0">
                  <a:pos x="24" y="31"/>
                </a:cxn>
                <a:cxn ang="0">
                  <a:pos x="18" y="20"/>
                </a:cxn>
                <a:cxn ang="0">
                  <a:pos x="17" y="16"/>
                </a:cxn>
                <a:cxn ang="0">
                  <a:pos x="14" y="14"/>
                </a:cxn>
                <a:cxn ang="0">
                  <a:pos x="13" y="10"/>
                </a:cxn>
                <a:cxn ang="0">
                  <a:pos x="13" y="8"/>
                </a:cxn>
                <a:cxn ang="0">
                  <a:pos x="9" y="6"/>
                </a:cxn>
                <a:cxn ang="0">
                  <a:pos x="5" y="3"/>
                </a:cxn>
                <a:cxn ang="0">
                  <a:pos x="0" y="1"/>
                </a:cxn>
                <a:cxn ang="0">
                  <a:pos x="0" y="0"/>
                </a:cxn>
              </a:cxnLst>
              <a:rect l="0" t="0" r="r" b="b"/>
              <a:pathLst>
                <a:path w="31" h="52">
                  <a:moveTo>
                    <a:pt x="31" y="52"/>
                  </a:moveTo>
                  <a:lnTo>
                    <a:pt x="31" y="49"/>
                  </a:lnTo>
                  <a:lnTo>
                    <a:pt x="29" y="43"/>
                  </a:lnTo>
                  <a:lnTo>
                    <a:pt x="27" y="36"/>
                  </a:lnTo>
                  <a:lnTo>
                    <a:pt x="24" y="31"/>
                  </a:lnTo>
                  <a:lnTo>
                    <a:pt x="18" y="20"/>
                  </a:lnTo>
                  <a:lnTo>
                    <a:pt x="17" y="16"/>
                  </a:lnTo>
                  <a:lnTo>
                    <a:pt x="14" y="14"/>
                  </a:lnTo>
                  <a:lnTo>
                    <a:pt x="13" y="10"/>
                  </a:lnTo>
                  <a:lnTo>
                    <a:pt x="13" y="8"/>
                  </a:lnTo>
                  <a:lnTo>
                    <a:pt x="9" y="6"/>
                  </a:lnTo>
                  <a:lnTo>
                    <a:pt x="5" y="3"/>
                  </a:lnTo>
                  <a:lnTo>
                    <a:pt x="0" y="1"/>
                  </a:lnTo>
                  <a:lnTo>
                    <a:pt x="0" y="0"/>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52" name="Freeform 100"/>
            <p:cNvSpPr>
              <a:spLocks/>
            </p:cNvSpPr>
            <p:nvPr/>
          </p:nvSpPr>
          <p:spPr bwMode="auto">
            <a:xfrm>
              <a:off x="2397" y="2983"/>
              <a:ext cx="97" cy="135"/>
            </a:xfrm>
            <a:custGeom>
              <a:avLst/>
              <a:gdLst/>
              <a:ahLst/>
              <a:cxnLst>
                <a:cxn ang="0">
                  <a:pos x="2" y="0"/>
                </a:cxn>
                <a:cxn ang="0">
                  <a:pos x="2" y="5"/>
                </a:cxn>
                <a:cxn ang="0">
                  <a:pos x="3" y="18"/>
                </a:cxn>
                <a:cxn ang="0">
                  <a:pos x="6" y="51"/>
                </a:cxn>
                <a:cxn ang="0">
                  <a:pos x="9" y="79"/>
                </a:cxn>
                <a:cxn ang="0">
                  <a:pos x="12" y="82"/>
                </a:cxn>
                <a:cxn ang="0">
                  <a:pos x="14" y="90"/>
                </a:cxn>
                <a:cxn ang="0">
                  <a:pos x="20" y="104"/>
                </a:cxn>
                <a:cxn ang="0">
                  <a:pos x="26" y="117"/>
                </a:cxn>
                <a:cxn ang="0">
                  <a:pos x="35" y="127"/>
                </a:cxn>
                <a:cxn ang="0">
                  <a:pos x="45" y="133"/>
                </a:cxn>
                <a:cxn ang="0">
                  <a:pos x="58" y="135"/>
                </a:cxn>
                <a:cxn ang="0">
                  <a:pos x="67" y="132"/>
                </a:cxn>
                <a:cxn ang="0">
                  <a:pos x="70" y="131"/>
                </a:cxn>
                <a:cxn ang="0">
                  <a:pos x="78" y="126"/>
                </a:cxn>
                <a:cxn ang="0">
                  <a:pos x="84" y="119"/>
                </a:cxn>
                <a:cxn ang="0">
                  <a:pos x="90" y="112"/>
                </a:cxn>
                <a:cxn ang="0">
                  <a:pos x="93" y="103"/>
                </a:cxn>
                <a:cxn ang="0">
                  <a:pos x="96" y="94"/>
                </a:cxn>
                <a:cxn ang="0">
                  <a:pos x="97" y="89"/>
                </a:cxn>
                <a:cxn ang="0">
                  <a:pos x="91" y="93"/>
                </a:cxn>
                <a:cxn ang="0">
                  <a:pos x="81" y="96"/>
                </a:cxn>
                <a:cxn ang="0">
                  <a:pos x="70" y="99"/>
                </a:cxn>
                <a:cxn ang="0">
                  <a:pos x="59" y="99"/>
                </a:cxn>
                <a:cxn ang="0">
                  <a:pos x="49" y="96"/>
                </a:cxn>
                <a:cxn ang="0">
                  <a:pos x="40" y="90"/>
                </a:cxn>
                <a:cxn ang="0">
                  <a:pos x="36" y="86"/>
                </a:cxn>
                <a:cxn ang="0">
                  <a:pos x="34" y="85"/>
                </a:cxn>
                <a:cxn ang="0">
                  <a:pos x="31" y="81"/>
                </a:cxn>
                <a:cxn ang="0">
                  <a:pos x="28" y="76"/>
                </a:cxn>
                <a:cxn ang="0">
                  <a:pos x="27" y="68"/>
                </a:cxn>
                <a:cxn ang="0">
                  <a:pos x="28" y="65"/>
                </a:cxn>
                <a:cxn ang="0">
                  <a:pos x="23" y="56"/>
                </a:cxn>
                <a:cxn ang="0">
                  <a:pos x="11" y="25"/>
                </a:cxn>
                <a:cxn ang="0">
                  <a:pos x="2" y="2"/>
                </a:cxn>
                <a:cxn ang="0">
                  <a:pos x="2" y="0"/>
                </a:cxn>
                <a:cxn ang="0">
                  <a:pos x="0" y="0"/>
                </a:cxn>
                <a:cxn ang="0">
                  <a:pos x="2" y="0"/>
                </a:cxn>
                <a:cxn ang="0">
                  <a:pos x="0" y="0"/>
                </a:cxn>
                <a:cxn ang="0">
                  <a:pos x="2" y="0"/>
                </a:cxn>
                <a:cxn ang="0">
                  <a:pos x="2" y="0"/>
                </a:cxn>
              </a:cxnLst>
              <a:rect l="0" t="0" r="r" b="b"/>
              <a:pathLst>
                <a:path w="97" h="135">
                  <a:moveTo>
                    <a:pt x="2" y="0"/>
                  </a:moveTo>
                  <a:lnTo>
                    <a:pt x="2" y="5"/>
                  </a:lnTo>
                  <a:lnTo>
                    <a:pt x="3" y="18"/>
                  </a:lnTo>
                  <a:lnTo>
                    <a:pt x="6" y="51"/>
                  </a:lnTo>
                  <a:lnTo>
                    <a:pt x="9" y="79"/>
                  </a:lnTo>
                  <a:lnTo>
                    <a:pt x="12" y="82"/>
                  </a:lnTo>
                  <a:lnTo>
                    <a:pt x="14" y="90"/>
                  </a:lnTo>
                  <a:lnTo>
                    <a:pt x="20" y="104"/>
                  </a:lnTo>
                  <a:lnTo>
                    <a:pt x="26" y="117"/>
                  </a:lnTo>
                  <a:lnTo>
                    <a:pt x="35" y="127"/>
                  </a:lnTo>
                  <a:lnTo>
                    <a:pt x="45" y="133"/>
                  </a:lnTo>
                  <a:lnTo>
                    <a:pt x="58" y="135"/>
                  </a:lnTo>
                  <a:lnTo>
                    <a:pt x="67" y="132"/>
                  </a:lnTo>
                  <a:lnTo>
                    <a:pt x="70" y="131"/>
                  </a:lnTo>
                  <a:lnTo>
                    <a:pt x="78" y="126"/>
                  </a:lnTo>
                  <a:lnTo>
                    <a:pt x="84" y="119"/>
                  </a:lnTo>
                  <a:lnTo>
                    <a:pt x="90" y="112"/>
                  </a:lnTo>
                  <a:lnTo>
                    <a:pt x="93" y="103"/>
                  </a:lnTo>
                  <a:lnTo>
                    <a:pt x="96" y="94"/>
                  </a:lnTo>
                  <a:lnTo>
                    <a:pt x="97" y="89"/>
                  </a:lnTo>
                  <a:lnTo>
                    <a:pt x="91" y="93"/>
                  </a:lnTo>
                  <a:lnTo>
                    <a:pt x="81" y="96"/>
                  </a:lnTo>
                  <a:lnTo>
                    <a:pt x="70" y="99"/>
                  </a:lnTo>
                  <a:lnTo>
                    <a:pt x="59" y="99"/>
                  </a:lnTo>
                  <a:lnTo>
                    <a:pt x="49" y="96"/>
                  </a:lnTo>
                  <a:lnTo>
                    <a:pt x="40" y="90"/>
                  </a:lnTo>
                  <a:lnTo>
                    <a:pt x="36" y="86"/>
                  </a:lnTo>
                  <a:lnTo>
                    <a:pt x="34" y="85"/>
                  </a:lnTo>
                  <a:lnTo>
                    <a:pt x="31" y="81"/>
                  </a:lnTo>
                  <a:lnTo>
                    <a:pt x="28" y="76"/>
                  </a:lnTo>
                  <a:lnTo>
                    <a:pt x="27" y="68"/>
                  </a:lnTo>
                  <a:lnTo>
                    <a:pt x="28" y="65"/>
                  </a:lnTo>
                  <a:lnTo>
                    <a:pt x="23" y="56"/>
                  </a:lnTo>
                  <a:lnTo>
                    <a:pt x="11" y="25"/>
                  </a:lnTo>
                  <a:lnTo>
                    <a:pt x="2" y="2"/>
                  </a:lnTo>
                  <a:lnTo>
                    <a:pt x="2" y="0"/>
                  </a:lnTo>
                  <a:lnTo>
                    <a:pt x="0" y="0"/>
                  </a:lnTo>
                  <a:lnTo>
                    <a:pt x="2" y="0"/>
                  </a:lnTo>
                  <a:lnTo>
                    <a:pt x="0" y="0"/>
                  </a:lnTo>
                  <a:lnTo>
                    <a:pt x="2" y="0"/>
                  </a:lnTo>
                  <a:lnTo>
                    <a:pt x="2" y="0"/>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53" name="Freeform 101"/>
            <p:cNvSpPr>
              <a:spLocks/>
            </p:cNvSpPr>
            <p:nvPr/>
          </p:nvSpPr>
          <p:spPr bwMode="auto">
            <a:xfrm>
              <a:off x="2399" y="2983"/>
              <a:ext cx="95" cy="135"/>
            </a:xfrm>
            <a:custGeom>
              <a:avLst/>
              <a:gdLst/>
              <a:ahLst/>
              <a:cxnLst>
                <a:cxn ang="0">
                  <a:pos x="0" y="0"/>
                </a:cxn>
                <a:cxn ang="0">
                  <a:pos x="0" y="5"/>
                </a:cxn>
                <a:cxn ang="0">
                  <a:pos x="1" y="18"/>
                </a:cxn>
                <a:cxn ang="0">
                  <a:pos x="4" y="51"/>
                </a:cxn>
                <a:cxn ang="0">
                  <a:pos x="7" y="79"/>
                </a:cxn>
                <a:cxn ang="0">
                  <a:pos x="10" y="82"/>
                </a:cxn>
                <a:cxn ang="0">
                  <a:pos x="12" y="90"/>
                </a:cxn>
                <a:cxn ang="0">
                  <a:pos x="18" y="104"/>
                </a:cxn>
                <a:cxn ang="0">
                  <a:pos x="24" y="117"/>
                </a:cxn>
                <a:cxn ang="0">
                  <a:pos x="33" y="127"/>
                </a:cxn>
                <a:cxn ang="0">
                  <a:pos x="43" y="133"/>
                </a:cxn>
                <a:cxn ang="0">
                  <a:pos x="56" y="135"/>
                </a:cxn>
                <a:cxn ang="0">
                  <a:pos x="65" y="132"/>
                </a:cxn>
                <a:cxn ang="0">
                  <a:pos x="68" y="131"/>
                </a:cxn>
                <a:cxn ang="0">
                  <a:pos x="76" y="126"/>
                </a:cxn>
                <a:cxn ang="0">
                  <a:pos x="82" y="119"/>
                </a:cxn>
                <a:cxn ang="0">
                  <a:pos x="88" y="112"/>
                </a:cxn>
                <a:cxn ang="0">
                  <a:pos x="91" y="103"/>
                </a:cxn>
                <a:cxn ang="0">
                  <a:pos x="94" y="94"/>
                </a:cxn>
                <a:cxn ang="0">
                  <a:pos x="95" y="89"/>
                </a:cxn>
                <a:cxn ang="0">
                  <a:pos x="89" y="93"/>
                </a:cxn>
                <a:cxn ang="0">
                  <a:pos x="79" y="96"/>
                </a:cxn>
                <a:cxn ang="0">
                  <a:pos x="68" y="99"/>
                </a:cxn>
                <a:cxn ang="0">
                  <a:pos x="57" y="99"/>
                </a:cxn>
                <a:cxn ang="0">
                  <a:pos x="47" y="96"/>
                </a:cxn>
                <a:cxn ang="0">
                  <a:pos x="38" y="90"/>
                </a:cxn>
                <a:cxn ang="0">
                  <a:pos x="34" y="86"/>
                </a:cxn>
                <a:cxn ang="0">
                  <a:pos x="32" y="85"/>
                </a:cxn>
                <a:cxn ang="0">
                  <a:pos x="29" y="81"/>
                </a:cxn>
                <a:cxn ang="0">
                  <a:pos x="26" y="76"/>
                </a:cxn>
                <a:cxn ang="0">
                  <a:pos x="25" y="68"/>
                </a:cxn>
                <a:cxn ang="0">
                  <a:pos x="26" y="65"/>
                </a:cxn>
              </a:cxnLst>
              <a:rect l="0" t="0" r="r" b="b"/>
              <a:pathLst>
                <a:path w="95" h="135">
                  <a:moveTo>
                    <a:pt x="0" y="0"/>
                  </a:moveTo>
                  <a:lnTo>
                    <a:pt x="0" y="5"/>
                  </a:lnTo>
                  <a:lnTo>
                    <a:pt x="1" y="18"/>
                  </a:lnTo>
                  <a:lnTo>
                    <a:pt x="4" y="51"/>
                  </a:lnTo>
                  <a:lnTo>
                    <a:pt x="7" y="79"/>
                  </a:lnTo>
                  <a:lnTo>
                    <a:pt x="10" y="82"/>
                  </a:lnTo>
                  <a:lnTo>
                    <a:pt x="12" y="90"/>
                  </a:lnTo>
                  <a:lnTo>
                    <a:pt x="18" y="104"/>
                  </a:lnTo>
                  <a:lnTo>
                    <a:pt x="24" y="117"/>
                  </a:lnTo>
                  <a:lnTo>
                    <a:pt x="33" y="127"/>
                  </a:lnTo>
                  <a:lnTo>
                    <a:pt x="43" y="133"/>
                  </a:lnTo>
                  <a:lnTo>
                    <a:pt x="56" y="135"/>
                  </a:lnTo>
                  <a:lnTo>
                    <a:pt x="65" y="132"/>
                  </a:lnTo>
                  <a:lnTo>
                    <a:pt x="68" y="131"/>
                  </a:lnTo>
                  <a:lnTo>
                    <a:pt x="76" y="126"/>
                  </a:lnTo>
                  <a:lnTo>
                    <a:pt x="82" y="119"/>
                  </a:lnTo>
                  <a:lnTo>
                    <a:pt x="88" y="112"/>
                  </a:lnTo>
                  <a:lnTo>
                    <a:pt x="91" y="103"/>
                  </a:lnTo>
                  <a:lnTo>
                    <a:pt x="94" y="94"/>
                  </a:lnTo>
                  <a:lnTo>
                    <a:pt x="95" y="89"/>
                  </a:lnTo>
                  <a:lnTo>
                    <a:pt x="89" y="93"/>
                  </a:lnTo>
                  <a:lnTo>
                    <a:pt x="79" y="96"/>
                  </a:lnTo>
                  <a:lnTo>
                    <a:pt x="68" y="99"/>
                  </a:lnTo>
                  <a:lnTo>
                    <a:pt x="57" y="99"/>
                  </a:lnTo>
                  <a:lnTo>
                    <a:pt x="47" y="96"/>
                  </a:lnTo>
                  <a:lnTo>
                    <a:pt x="38" y="90"/>
                  </a:lnTo>
                  <a:lnTo>
                    <a:pt x="34" y="86"/>
                  </a:lnTo>
                  <a:lnTo>
                    <a:pt x="32" y="85"/>
                  </a:lnTo>
                  <a:lnTo>
                    <a:pt x="29" y="81"/>
                  </a:lnTo>
                  <a:lnTo>
                    <a:pt x="26" y="76"/>
                  </a:lnTo>
                  <a:lnTo>
                    <a:pt x="25" y="68"/>
                  </a:lnTo>
                  <a:lnTo>
                    <a:pt x="26" y="65"/>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54" name="Freeform 102"/>
            <p:cNvSpPr>
              <a:spLocks/>
            </p:cNvSpPr>
            <p:nvPr/>
          </p:nvSpPr>
          <p:spPr bwMode="auto">
            <a:xfrm>
              <a:off x="2334" y="2533"/>
              <a:ext cx="328" cy="1469"/>
            </a:xfrm>
            <a:custGeom>
              <a:avLst/>
              <a:gdLst/>
              <a:ahLst/>
              <a:cxnLst>
                <a:cxn ang="0">
                  <a:pos x="5" y="11"/>
                </a:cxn>
                <a:cxn ang="0">
                  <a:pos x="6" y="66"/>
                </a:cxn>
                <a:cxn ang="0">
                  <a:pos x="5" y="140"/>
                </a:cxn>
                <a:cxn ang="0">
                  <a:pos x="0" y="203"/>
                </a:cxn>
                <a:cxn ang="0">
                  <a:pos x="1" y="294"/>
                </a:cxn>
                <a:cxn ang="0">
                  <a:pos x="6" y="348"/>
                </a:cxn>
                <a:cxn ang="0">
                  <a:pos x="19" y="485"/>
                </a:cxn>
                <a:cxn ang="0">
                  <a:pos x="20" y="522"/>
                </a:cxn>
                <a:cxn ang="0">
                  <a:pos x="13" y="590"/>
                </a:cxn>
                <a:cxn ang="0">
                  <a:pos x="25" y="895"/>
                </a:cxn>
                <a:cxn ang="0">
                  <a:pos x="32" y="962"/>
                </a:cxn>
                <a:cxn ang="0">
                  <a:pos x="39" y="1075"/>
                </a:cxn>
                <a:cxn ang="0">
                  <a:pos x="24" y="1162"/>
                </a:cxn>
                <a:cxn ang="0">
                  <a:pos x="18" y="1211"/>
                </a:cxn>
                <a:cxn ang="0">
                  <a:pos x="16" y="1248"/>
                </a:cxn>
                <a:cxn ang="0">
                  <a:pos x="21" y="1259"/>
                </a:cxn>
                <a:cxn ang="0">
                  <a:pos x="20" y="1281"/>
                </a:cxn>
                <a:cxn ang="0">
                  <a:pos x="14" y="1314"/>
                </a:cxn>
                <a:cxn ang="0">
                  <a:pos x="18" y="1348"/>
                </a:cxn>
                <a:cxn ang="0">
                  <a:pos x="29" y="1375"/>
                </a:cxn>
                <a:cxn ang="0">
                  <a:pos x="28" y="1413"/>
                </a:cxn>
                <a:cxn ang="0">
                  <a:pos x="38" y="1439"/>
                </a:cxn>
                <a:cxn ang="0">
                  <a:pos x="71" y="1465"/>
                </a:cxn>
                <a:cxn ang="0">
                  <a:pos x="99" y="1465"/>
                </a:cxn>
                <a:cxn ang="0">
                  <a:pos x="116" y="1453"/>
                </a:cxn>
                <a:cxn ang="0">
                  <a:pos x="145" y="1464"/>
                </a:cxn>
                <a:cxn ang="0">
                  <a:pos x="165" y="1455"/>
                </a:cxn>
                <a:cxn ang="0">
                  <a:pos x="167" y="1456"/>
                </a:cxn>
                <a:cxn ang="0">
                  <a:pos x="172" y="1463"/>
                </a:cxn>
                <a:cxn ang="0">
                  <a:pos x="183" y="1465"/>
                </a:cxn>
                <a:cxn ang="0">
                  <a:pos x="195" y="1461"/>
                </a:cxn>
                <a:cxn ang="0">
                  <a:pos x="201" y="1453"/>
                </a:cxn>
                <a:cxn ang="0">
                  <a:pos x="201" y="1444"/>
                </a:cxn>
                <a:cxn ang="0">
                  <a:pos x="208" y="1447"/>
                </a:cxn>
                <a:cxn ang="0">
                  <a:pos x="219" y="1445"/>
                </a:cxn>
                <a:cxn ang="0">
                  <a:pos x="222" y="1440"/>
                </a:cxn>
                <a:cxn ang="0">
                  <a:pos x="226" y="1427"/>
                </a:cxn>
                <a:cxn ang="0">
                  <a:pos x="231" y="1420"/>
                </a:cxn>
                <a:cxn ang="0">
                  <a:pos x="234" y="1409"/>
                </a:cxn>
                <a:cxn ang="0">
                  <a:pos x="222" y="1390"/>
                </a:cxn>
                <a:cxn ang="0">
                  <a:pos x="151" y="1247"/>
                </a:cxn>
                <a:cxn ang="0">
                  <a:pos x="151" y="1229"/>
                </a:cxn>
                <a:cxn ang="0">
                  <a:pos x="159" y="1172"/>
                </a:cxn>
                <a:cxn ang="0">
                  <a:pos x="154" y="1102"/>
                </a:cxn>
                <a:cxn ang="0">
                  <a:pos x="186" y="1018"/>
                </a:cxn>
                <a:cxn ang="0">
                  <a:pos x="211" y="939"/>
                </a:cxn>
                <a:cxn ang="0">
                  <a:pos x="256" y="801"/>
                </a:cxn>
                <a:cxn ang="0">
                  <a:pos x="278" y="549"/>
                </a:cxn>
                <a:cxn ang="0">
                  <a:pos x="262" y="343"/>
                </a:cxn>
                <a:cxn ang="0">
                  <a:pos x="295" y="123"/>
                </a:cxn>
                <a:cxn ang="0">
                  <a:pos x="305" y="85"/>
                </a:cxn>
                <a:cxn ang="0">
                  <a:pos x="328" y="0"/>
                </a:cxn>
              </a:cxnLst>
              <a:rect l="0" t="0" r="r" b="b"/>
              <a:pathLst>
                <a:path w="328" h="1469">
                  <a:moveTo>
                    <a:pt x="5" y="1"/>
                  </a:moveTo>
                  <a:lnTo>
                    <a:pt x="5" y="4"/>
                  </a:lnTo>
                  <a:lnTo>
                    <a:pt x="5" y="11"/>
                  </a:lnTo>
                  <a:lnTo>
                    <a:pt x="5" y="42"/>
                  </a:lnTo>
                  <a:lnTo>
                    <a:pt x="5" y="65"/>
                  </a:lnTo>
                  <a:lnTo>
                    <a:pt x="6" y="66"/>
                  </a:lnTo>
                  <a:lnTo>
                    <a:pt x="6" y="77"/>
                  </a:lnTo>
                  <a:lnTo>
                    <a:pt x="6" y="98"/>
                  </a:lnTo>
                  <a:lnTo>
                    <a:pt x="5" y="140"/>
                  </a:lnTo>
                  <a:lnTo>
                    <a:pt x="1" y="183"/>
                  </a:lnTo>
                  <a:lnTo>
                    <a:pt x="1" y="193"/>
                  </a:lnTo>
                  <a:lnTo>
                    <a:pt x="0" y="203"/>
                  </a:lnTo>
                  <a:lnTo>
                    <a:pt x="0" y="221"/>
                  </a:lnTo>
                  <a:lnTo>
                    <a:pt x="0" y="258"/>
                  </a:lnTo>
                  <a:lnTo>
                    <a:pt x="1" y="294"/>
                  </a:lnTo>
                  <a:lnTo>
                    <a:pt x="2" y="301"/>
                  </a:lnTo>
                  <a:lnTo>
                    <a:pt x="2" y="318"/>
                  </a:lnTo>
                  <a:lnTo>
                    <a:pt x="6" y="348"/>
                  </a:lnTo>
                  <a:lnTo>
                    <a:pt x="13" y="410"/>
                  </a:lnTo>
                  <a:lnTo>
                    <a:pt x="18" y="471"/>
                  </a:lnTo>
                  <a:lnTo>
                    <a:pt x="19" y="485"/>
                  </a:lnTo>
                  <a:lnTo>
                    <a:pt x="19" y="492"/>
                  </a:lnTo>
                  <a:lnTo>
                    <a:pt x="19" y="502"/>
                  </a:lnTo>
                  <a:lnTo>
                    <a:pt x="20" y="522"/>
                  </a:lnTo>
                  <a:lnTo>
                    <a:pt x="19" y="544"/>
                  </a:lnTo>
                  <a:lnTo>
                    <a:pt x="19" y="549"/>
                  </a:lnTo>
                  <a:lnTo>
                    <a:pt x="13" y="590"/>
                  </a:lnTo>
                  <a:lnTo>
                    <a:pt x="7" y="662"/>
                  </a:lnTo>
                  <a:lnTo>
                    <a:pt x="13" y="782"/>
                  </a:lnTo>
                  <a:lnTo>
                    <a:pt x="25" y="895"/>
                  </a:lnTo>
                  <a:lnTo>
                    <a:pt x="29" y="924"/>
                  </a:lnTo>
                  <a:lnTo>
                    <a:pt x="29" y="937"/>
                  </a:lnTo>
                  <a:lnTo>
                    <a:pt x="32" y="962"/>
                  </a:lnTo>
                  <a:lnTo>
                    <a:pt x="35" y="1013"/>
                  </a:lnTo>
                  <a:lnTo>
                    <a:pt x="38" y="1064"/>
                  </a:lnTo>
                  <a:lnTo>
                    <a:pt x="39" y="1075"/>
                  </a:lnTo>
                  <a:lnTo>
                    <a:pt x="39" y="1092"/>
                  </a:lnTo>
                  <a:lnTo>
                    <a:pt x="35" y="1120"/>
                  </a:lnTo>
                  <a:lnTo>
                    <a:pt x="24" y="1162"/>
                  </a:lnTo>
                  <a:lnTo>
                    <a:pt x="16" y="1198"/>
                  </a:lnTo>
                  <a:lnTo>
                    <a:pt x="18" y="1207"/>
                  </a:lnTo>
                  <a:lnTo>
                    <a:pt x="18" y="1211"/>
                  </a:lnTo>
                  <a:lnTo>
                    <a:pt x="18" y="1217"/>
                  </a:lnTo>
                  <a:lnTo>
                    <a:pt x="16" y="1234"/>
                  </a:lnTo>
                  <a:lnTo>
                    <a:pt x="16" y="1248"/>
                  </a:lnTo>
                  <a:lnTo>
                    <a:pt x="18" y="1249"/>
                  </a:lnTo>
                  <a:lnTo>
                    <a:pt x="20" y="1254"/>
                  </a:lnTo>
                  <a:lnTo>
                    <a:pt x="21" y="1259"/>
                  </a:lnTo>
                  <a:lnTo>
                    <a:pt x="23" y="1264"/>
                  </a:lnTo>
                  <a:lnTo>
                    <a:pt x="21" y="1270"/>
                  </a:lnTo>
                  <a:lnTo>
                    <a:pt x="20" y="1281"/>
                  </a:lnTo>
                  <a:lnTo>
                    <a:pt x="16" y="1292"/>
                  </a:lnTo>
                  <a:lnTo>
                    <a:pt x="13" y="1314"/>
                  </a:lnTo>
                  <a:lnTo>
                    <a:pt x="14" y="1314"/>
                  </a:lnTo>
                  <a:lnTo>
                    <a:pt x="14" y="1319"/>
                  </a:lnTo>
                  <a:lnTo>
                    <a:pt x="15" y="1329"/>
                  </a:lnTo>
                  <a:lnTo>
                    <a:pt x="18" y="1348"/>
                  </a:lnTo>
                  <a:lnTo>
                    <a:pt x="25" y="1366"/>
                  </a:lnTo>
                  <a:lnTo>
                    <a:pt x="28" y="1370"/>
                  </a:lnTo>
                  <a:lnTo>
                    <a:pt x="29" y="1375"/>
                  </a:lnTo>
                  <a:lnTo>
                    <a:pt x="30" y="1384"/>
                  </a:lnTo>
                  <a:lnTo>
                    <a:pt x="29" y="1394"/>
                  </a:lnTo>
                  <a:lnTo>
                    <a:pt x="28" y="1413"/>
                  </a:lnTo>
                  <a:lnTo>
                    <a:pt x="32" y="1426"/>
                  </a:lnTo>
                  <a:lnTo>
                    <a:pt x="33" y="1431"/>
                  </a:lnTo>
                  <a:lnTo>
                    <a:pt x="38" y="1439"/>
                  </a:lnTo>
                  <a:lnTo>
                    <a:pt x="51" y="1454"/>
                  </a:lnTo>
                  <a:lnTo>
                    <a:pt x="66" y="1464"/>
                  </a:lnTo>
                  <a:lnTo>
                    <a:pt x="71" y="1465"/>
                  </a:lnTo>
                  <a:lnTo>
                    <a:pt x="83" y="1469"/>
                  </a:lnTo>
                  <a:lnTo>
                    <a:pt x="90" y="1468"/>
                  </a:lnTo>
                  <a:lnTo>
                    <a:pt x="99" y="1465"/>
                  </a:lnTo>
                  <a:lnTo>
                    <a:pt x="107" y="1461"/>
                  </a:lnTo>
                  <a:lnTo>
                    <a:pt x="113" y="1456"/>
                  </a:lnTo>
                  <a:lnTo>
                    <a:pt x="116" y="1453"/>
                  </a:lnTo>
                  <a:lnTo>
                    <a:pt x="119" y="1456"/>
                  </a:lnTo>
                  <a:lnTo>
                    <a:pt x="127" y="1460"/>
                  </a:lnTo>
                  <a:lnTo>
                    <a:pt x="145" y="1464"/>
                  </a:lnTo>
                  <a:lnTo>
                    <a:pt x="160" y="1460"/>
                  </a:lnTo>
                  <a:lnTo>
                    <a:pt x="165" y="1458"/>
                  </a:lnTo>
                  <a:lnTo>
                    <a:pt x="165" y="1455"/>
                  </a:lnTo>
                  <a:lnTo>
                    <a:pt x="165" y="1454"/>
                  </a:lnTo>
                  <a:lnTo>
                    <a:pt x="167" y="1453"/>
                  </a:lnTo>
                  <a:lnTo>
                    <a:pt x="167" y="1456"/>
                  </a:lnTo>
                  <a:lnTo>
                    <a:pt x="168" y="1459"/>
                  </a:lnTo>
                  <a:lnTo>
                    <a:pt x="170" y="1461"/>
                  </a:lnTo>
                  <a:lnTo>
                    <a:pt x="172" y="1463"/>
                  </a:lnTo>
                  <a:lnTo>
                    <a:pt x="174" y="1464"/>
                  </a:lnTo>
                  <a:lnTo>
                    <a:pt x="178" y="1465"/>
                  </a:lnTo>
                  <a:lnTo>
                    <a:pt x="183" y="1465"/>
                  </a:lnTo>
                  <a:lnTo>
                    <a:pt x="189" y="1464"/>
                  </a:lnTo>
                  <a:lnTo>
                    <a:pt x="193" y="1463"/>
                  </a:lnTo>
                  <a:lnTo>
                    <a:pt x="195" y="1461"/>
                  </a:lnTo>
                  <a:lnTo>
                    <a:pt x="198" y="1459"/>
                  </a:lnTo>
                  <a:lnTo>
                    <a:pt x="200" y="1456"/>
                  </a:lnTo>
                  <a:lnTo>
                    <a:pt x="201" y="1453"/>
                  </a:lnTo>
                  <a:lnTo>
                    <a:pt x="201" y="1450"/>
                  </a:lnTo>
                  <a:lnTo>
                    <a:pt x="201" y="1446"/>
                  </a:lnTo>
                  <a:lnTo>
                    <a:pt x="201" y="1444"/>
                  </a:lnTo>
                  <a:lnTo>
                    <a:pt x="202" y="1445"/>
                  </a:lnTo>
                  <a:lnTo>
                    <a:pt x="206" y="1447"/>
                  </a:lnTo>
                  <a:lnTo>
                    <a:pt x="208" y="1447"/>
                  </a:lnTo>
                  <a:lnTo>
                    <a:pt x="212" y="1447"/>
                  </a:lnTo>
                  <a:lnTo>
                    <a:pt x="216" y="1446"/>
                  </a:lnTo>
                  <a:lnTo>
                    <a:pt x="219" y="1445"/>
                  </a:lnTo>
                  <a:lnTo>
                    <a:pt x="221" y="1444"/>
                  </a:lnTo>
                  <a:lnTo>
                    <a:pt x="222" y="1442"/>
                  </a:lnTo>
                  <a:lnTo>
                    <a:pt x="222" y="1440"/>
                  </a:lnTo>
                  <a:lnTo>
                    <a:pt x="224" y="1437"/>
                  </a:lnTo>
                  <a:lnTo>
                    <a:pt x="224" y="1434"/>
                  </a:lnTo>
                  <a:lnTo>
                    <a:pt x="226" y="1427"/>
                  </a:lnTo>
                  <a:lnTo>
                    <a:pt x="229" y="1425"/>
                  </a:lnTo>
                  <a:lnTo>
                    <a:pt x="230" y="1423"/>
                  </a:lnTo>
                  <a:lnTo>
                    <a:pt x="231" y="1420"/>
                  </a:lnTo>
                  <a:lnTo>
                    <a:pt x="234" y="1416"/>
                  </a:lnTo>
                  <a:lnTo>
                    <a:pt x="234" y="1413"/>
                  </a:lnTo>
                  <a:lnTo>
                    <a:pt x="234" y="1409"/>
                  </a:lnTo>
                  <a:lnTo>
                    <a:pt x="231" y="1406"/>
                  </a:lnTo>
                  <a:lnTo>
                    <a:pt x="231" y="1403"/>
                  </a:lnTo>
                  <a:lnTo>
                    <a:pt x="222" y="1390"/>
                  </a:lnTo>
                  <a:lnTo>
                    <a:pt x="203" y="1364"/>
                  </a:lnTo>
                  <a:lnTo>
                    <a:pt x="169" y="1308"/>
                  </a:lnTo>
                  <a:lnTo>
                    <a:pt x="151" y="1247"/>
                  </a:lnTo>
                  <a:lnTo>
                    <a:pt x="151" y="1229"/>
                  </a:lnTo>
                  <a:lnTo>
                    <a:pt x="151" y="1230"/>
                  </a:lnTo>
                  <a:lnTo>
                    <a:pt x="151" y="1229"/>
                  </a:lnTo>
                  <a:lnTo>
                    <a:pt x="154" y="1219"/>
                  </a:lnTo>
                  <a:lnTo>
                    <a:pt x="159" y="1195"/>
                  </a:lnTo>
                  <a:lnTo>
                    <a:pt x="159" y="1172"/>
                  </a:lnTo>
                  <a:lnTo>
                    <a:pt x="155" y="1132"/>
                  </a:lnTo>
                  <a:lnTo>
                    <a:pt x="154" y="1112"/>
                  </a:lnTo>
                  <a:lnTo>
                    <a:pt x="154" y="1102"/>
                  </a:lnTo>
                  <a:lnTo>
                    <a:pt x="159" y="1079"/>
                  </a:lnTo>
                  <a:lnTo>
                    <a:pt x="167" y="1059"/>
                  </a:lnTo>
                  <a:lnTo>
                    <a:pt x="186" y="1018"/>
                  </a:lnTo>
                  <a:lnTo>
                    <a:pt x="198" y="986"/>
                  </a:lnTo>
                  <a:lnTo>
                    <a:pt x="202" y="971"/>
                  </a:lnTo>
                  <a:lnTo>
                    <a:pt x="211" y="939"/>
                  </a:lnTo>
                  <a:lnTo>
                    <a:pt x="229" y="878"/>
                  </a:lnTo>
                  <a:lnTo>
                    <a:pt x="249" y="817"/>
                  </a:lnTo>
                  <a:lnTo>
                    <a:pt x="256" y="801"/>
                  </a:lnTo>
                  <a:lnTo>
                    <a:pt x="267" y="766"/>
                  </a:lnTo>
                  <a:lnTo>
                    <a:pt x="280" y="694"/>
                  </a:lnTo>
                  <a:lnTo>
                    <a:pt x="278" y="549"/>
                  </a:lnTo>
                  <a:lnTo>
                    <a:pt x="264" y="402"/>
                  </a:lnTo>
                  <a:lnTo>
                    <a:pt x="263" y="365"/>
                  </a:lnTo>
                  <a:lnTo>
                    <a:pt x="262" y="343"/>
                  </a:lnTo>
                  <a:lnTo>
                    <a:pt x="263" y="299"/>
                  </a:lnTo>
                  <a:lnTo>
                    <a:pt x="276" y="210"/>
                  </a:lnTo>
                  <a:lnTo>
                    <a:pt x="295" y="123"/>
                  </a:lnTo>
                  <a:lnTo>
                    <a:pt x="301" y="100"/>
                  </a:lnTo>
                  <a:lnTo>
                    <a:pt x="301" y="99"/>
                  </a:lnTo>
                  <a:lnTo>
                    <a:pt x="305" y="85"/>
                  </a:lnTo>
                  <a:lnTo>
                    <a:pt x="318" y="38"/>
                  </a:lnTo>
                  <a:lnTo>
                    <a:pt x="327" y="2"/>
                  </a:lnTo>
                  <a:lnTo>
                    <a:pt x="328" y="0"/>
                  </a:lnTo>
                </a:path>
              </a:pathLst>
            </a:custGeom>
            <a:solidFill>
              <a:srgbClr val="99FF99"/>
            </a:solidFill>
            <a:ln w="15875">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55" name="Freeform 103"/>
            <p:cNvSpPr>
              <a:spLocks/>
            </p:cNvSpPr>
            <p:nvPr/>
          </p:nvSpPr>
          <p:spPr bwMode="auto">
            <a:xfrm>
              <a:off x="1832" y="597"/>
              <a:ext cx="980" cy="1940"/>
            </a:xfrm>
            <a:custGeom>
              <a:avLst/>
              <a:gdLst/>
              <a:ahLst/>
              <a:cxnLst>
                <a:cxn ang="0">
                  <a:pos x="973" y="801"/>
                </a:cxn>
                <a:cxn ang="0">
                  <a:pos x="975" y="629"/>
                </a:cxn>
                <a:cxn ang="0">
                  <a:pos x="969" y="410"/>
                </a:cxn>
                <a:cxn ang="0">
                  <a:pos x="895" y="274"/>
                </a:cxn>
                <a:cxn ang="0">
                  <a:pos x="826" y="248"/>
                </a:cxn>
                <a:cxn ang="0">
                  <a:pos x="718" y="227"/>
                </a:cxn>
                <a:cxn ang="0">
                  <a:pos x="624" y="160"/>
                </a:cxn>
                <a:cxn ang="0">
                  <a:pos x="609" y="115"/>
                </a:cxn>
                <a:cxn ang="0">
                  <a:pos x="614" y="0"/>
                </a:cxn>
                <a:cxn ang="0">
                  <a:pos x="456" y="7"/>
                </a:cxn>
                <a:cxn ang="0">
                  <a:pos x="362" y="23"/>
                </a:cxn>
                <a:cxn ang="0">
                  <a:pos x="366" y="148"/>
                </a:cxn>
                <a:cxn ang="0">
                  <a:pos x="341" y="188"/>
                </a:cxn>
                <a:cxn ang="0">
                  <a:pos x="252" y="241"/>
                </a:cxn>
                <a:cxn ang="0">
                  <a:pos x="182" y="255"/>
                </a:cxn>
                <a:cxn ang="0">
                  <a:pos x="63" y="305"/>
                </a:cxn>
                <a:cxn ang="0">
                  <a:pos x="4" y="479"/>
                </a:cxn>
                <a:cxn ang="0">
                  <a:pos x="6" y="659"/>
                </a:cxn>
                <a:cxn ang="0">
                  <a:pos x="3" y="851"/>
                </a:cxn>
                <a:cxn ang="0">
                  <a:pos x="27" y="875"/>
                </a:cxn>
                <a:cxn ang="0">
                  <a:pos x="179" y="896"/>
                </a:cxn>
                <a:cxn ang="0">
                  <a:pos x="194" y="830"/>
                </a:cxn>
                <a:cxn ang="0">
                  <a:pos x="196" y="810"/>
                </a:cxn>
                <a:cxn ang="0">
                  <a:pos x="200" y="1086"/>
                </a:cxn>
                <a:cxn ang="0">
                  <a:pos x="168" y="1149"/>
                </a:cxn>
                <a:cxn ang="0">
                  <a:pos x="116" y="1261"/>
                </a:cxn>
                <a:cxn ang="0">
                  <a:pos x="104" y="1312"/>
                </a:cxn>
                <a:cxn ang="0">
                  <a:pos x="90" y="1452"/>
                </a:cxn>
                <a:cxn ang="0">
                  <a:pos x="137" y="1860"/>
                </a:cxn>
                <a:cxn ang="0">
                  <a:pos x="151" y="1905"/>
                </a:cxn>
                <a:cxn ang="0">
                  <a:pos x="168" y="1940"/>
                </a:cxn>
                <a:cxn ang="0">
                  <a:pos x="480" y="1940"/>
                </a:cxn>
                <a:cxn ang="0">
                  <a:pos x="487" y="1917"/>
                </a:cxn>
                <a:cxn ang="0">
                  <a:pos x="487" y="1863"/>
                </a:cxn>
                <a:cxn ang="0">
                  <a:pos x="485" y="1796"/>
                </a:cxn>
                <a:cxn ang="0">
                  <a:pos x="485" y="1778"/>
                </a:cxn>
                <a:cxn ang="0">
                  <a:pos x="487" y="1767"/>
                </a:cxn>
                <a:cxn ang="0">
                  <a:pos x="494" y="1691"/>
                </a:cxn>
                <a:cxn ang="0">
                  <a:pos x="494" y="1720"/>
                </a:cxn>
                <a:cxn ang="0">
                  <a:pos x="506" y="1850"/>
                </a:cxn>
                <a:cxn ang="0">
                  <a:pos x="506" y="1905"/>
                </a:cxn>
                <a:cxn ang="0">
                  <a:pos x="512" y="1937"/>
                </a:cxn>
                <a:cxn ang="0">
                  <a:pos x="824" y="1937"/>
                </a:cxn>
                <a:cxn ang="0">
                  <a:pos x="830" y="1935"/>
                </a:cxn>
                <a:cxn ang="0">
                  <a:pos x="834" y="1924"/>
                </a:cxn>
                <a:cxn ang="0">
                  <a:pos x="845" y="1877"/>
                </a:cxn>
                <a:cxn ang="0">
                  <a:pos x="875" y="1794"/>
                </a:cxn>
                <a:cxn ang="0">
                  <a:pos x="876" y="1424"/>
                </a:cxn>
                <a:cxn ang="0">
                  <a:pos x="847" y="1253"/>
                </a:cxn>
                <a:cxn ang="0">
                  <a:pos x="835" y="1206"/>
                </a:cxn>
                <a:cxn ang="0">
                  <a:pos x="782" y="1098"/>
                </a:cxn>
                <a:cxn ang="0">
                  <a:pos x="765" y="971"/>
                </a:cxn>
                <a:cxn ang="0">
                  <a:pos x="783" y="778"/>
                </a:cxn>
                <a:cxn ang="0">
                  <a:pos x="784" y="784"/>
                </a:cxn>
                <a:cxn ang="0">
                  <a:pos x="789" y="838"/>
                </a:cxn>
                <a:cxn ang="0">
                  <a:pos x="802" y="877"/>
                </a:cxn>
                <a:cxn ang="0">
                  <a:pos x="976" y="858"/>
                </a:cxn>
                <a:cxn ang="0">
                  <a:pos x="980" y="857"/>
                </a:cxn>
                <a:cxn ang="0">
                  <a:pos x="980" y="857"/>
                </a:cxn>
              </a:cxnLst>
              <a:rect l="0" t="0" r="r" b="b"/>
              <a:pathLst>
                <a:path w="980" h="1940">
                  <a:moveTo>
                    <a:pt x="980" y="857"/>
                  </a:moveTo>
                  <a:lnTo>
                    <a:pt x="976" y="839"/>
                  </a:lnTo>
                  <a:lnTo>
                    <a:pt x="973" y="801"/>
                  </a:lnTo>
                  <a:lnTo>
                    <a:pt x="971" y="725"/>
                  </a:lnTo>
                  <a:lnTo>
                    <a:pt x="974" y="648"/>
                  </a:lnTo>
                  <a:lnTo>
                    <a:pt x="975" y="629"/>
                  </a:lnTo>
                  <a:lnTo>
                    <a:pt x="975" y="599"/>
                  </a:lnTo>
                  <a:lnTo>
                    <a:pt x="976" y="535"/>
                  </a:lnTo>
                  <a:lnTo>
                    <a:pt x="969" y="410"/>
                  </a:lnTo>
                  <a:lnTo>
                    <a:pt x="951" y="351"/>
                  </a:lnTo>
                  <a:lnTo>
                    <a:pt x="918" y="298"/>
                  </a:lnTo>
                  <a:lnTo>
                    <a:pt x="895" y="274"/>
                  </a:lnTo>
                  <a:lnTo>
                    <a:pt x="882" y="266"/>
                  </a:lnTo>
                  <a:lnTo>
                    <a:pt x="856" y="255"/>
                  </a:lnTo>
                  <a:lnTo>
                    <a:pt x="826" y="248"/>
                  </a:lnTo>
                  <a:lnTo>
                    <a:pt x="769" y="242"/>
                  </a:lnTo>
                  <a:lnTo>
                    <a:pt x="728" y="230"/>
                  </a:lnTo>
                  <a:lnTo>
                    <a:pt x="718" y="227"/>
                  </a:lnTo>
                  <a:lnTo>
                    <a:pt x="697" y="218"/>
                  </a:lnTo>
                  <a:lnTo>
                    <a:pt x="656" y="194"/>
                  </a:lnTo>
                  <a:lnTo>
                    <a:pt x="624" y="160"/>
                  </a:lnTo>
                  <a:lnTo>
                    <a:pt x="619" y="149"/>
                  </a:lnTo>
                  <a:lnTo>
                    <a:pt x="614" y="138"/>
                  </a:lnTo>
                  <a:lnTo>
                    <a:pt x="609" y="115"/>
                  </a:lnTo>
                  <a:lnTo>
                    <a:pt x="607" y="89"/>
                  </a:lnTo>
                  <a:lnTo>
                    <a:pt x="610" y="40"/>
                  </a:lnTo>
                  <a:lnTo>
                    <a:pt x="614" y="0"/>
                  </a:lnTo>
                  <a:lnTo>
                    <a:pt x="609" y="2"/>
                  </a:lnTo>
                  <a:lnTo>
                    <a:pt x="574" y="3"/>
                  </a:lnTo>
                  <a:lnTo>
                    <a:pt x="456" y="7"/>
                  </a:lnTo>
                  <a:lnTo>
                    <a:pt x="366" y="10"/>
                  </a:lnTo>
                  <a:lnTo>
                    <a:pt x="362" y="10"/>
                  </a:lnTo>
                  <a:lnTo>
                    <a:pt x="362" y="23"/>
                  </a:lnTo>
                  <a:lnTo>
                    <a:pt x="364" y="49"/>
                  </a:lnTo>
                  <a:lnTo>
                    <a:pt x="371" y="99"/>
                  </a:lnTo>
                  <a:lnTo>
                    <a:pt x="366" y="148"/>
                  </a:lnTo>
                  <a:lnTo>
                    <a:pt x="362" y="159"/>
                  </a:lnTo>
                  <a:lnTo>
                    <a:pt x="355" y="171"/>
                  </a:lnTo>
                  <a:lnTo>
                    <a:pt x="341" y="188"/>
                  </a:lnTo>
                  <a:lnTo>
                    <a:pt x="324" y="204"/>
                  </a:lnTo>
                  <a:lnTo>
                    <a:pt x="283" y="227"/>
                  </a:lnTo>
                  <a:lnTo>
                    <a:pt x="252" y="241"/>
                  </a:lnTo>
                  <a:lnTo>
                    <a:pt x="238" y="246"/>
                  </a:lnTo>
                  <a:lnTo>
                    <a:pt x="212" y="252"/>
                  </a:lnTo>
                  <a:lnTo>
                    <a:pt x="182" y="255"/>
                  </a:lnTo>
                  <a:lnTo>
                    <a:pt x="125" y="262"/>
                  </a:lnTo>
                  <a:lnTo>
                    <a:pt x="87" y="281"/>
                  </a:lnTo>
                  <a:lnTo>
                    <a:pt x="63" y="305"/>
                  </a:lnTo>
                  <a:lnTo>
                    <a:pt x="28" y="359"/>
                  </a:lnTo>
                  <a:lnTo>
                    <a:pt x="11" y="417"/>
                  </a:lnTo>
                  <a:lnTo>
                    <a:pt x="4" y="479"/>
                  </a:lnTo>
                  <a:lnTo>
                    <a:pt x="6" y="608"/>
                  </a:lnTo>
                  <a:lnTo>
                    <a:pt x="7" y="638"/>
                  </a:lnTo>
                  <a:lnTo>
                    <a:pt x="6" y="659"/>
                  </a:lnTo>
                  <a:lnTo>
                    <a:pt x="7" y="697"/>
                  </a:lnTo>
                  <a:lnTo>
                    <a:pt x="8" y="774"/>
                  </a:lnTo>
                  <a:lnTo>
                    <a:pt x="3" y="851"/>
                  </a:lnTo>
                  <a:lnTo>
                    <a:pt x="0" y="870"/>
                  </a:lnTo>
                  <a:lnTo>
                    <a:pt x="3" y="871"/>
                  </a:lnTo>
                  <a:lnTo>
                    <a:pt x="27" y="875"/>
                  </a:lnTo>
                  <a:lnTo>
                    <a:pt x="111" y="887"/>
                  </a:lnTo>
                  <a:lnTo>
                    <a:pt x="175" y="896"/>
                  </a:lnTo>
                  <a:lnTo>
                    <a:pt x="179" y="896"/>
                  </a:lnTo>
                  <a:lnTo>
                    <a:pt x="180" y="887"/>
                  </a:lnTo>
                  <a:lnTo>
                    <a:pt x="185" y="868"/>
                  </a:lnTo>
                  <a:lnTo>
                    <a:pt x="194" y="830"/>
                  </a:lnTo>
                  <a:lnTo>
                    <a:pt x="196" y="795"/>
                  </a:lnTo>
                  <a:lnTo>
                    <a:pt x="196" y="786"/>
                  </a:lnTo>
                  <a:lnTo>
                    <a:pt x="196" y="810"/>
                  </a:lnTo>
                  <a:lnTo>
                    <a:pt x="202" y="865"/>
                  </a:lnTo>
                  <a:lnTo>
                    <a:pt x="210" y="980"/>
                  </a:lnTo>
                  <a:lnTo>
                    <a:pt x="200" y="1086"/>
                  </a:lnTo>
                  <a:lnTo>
                    <a:pt x="193" y="1106"/>
                  </a:lnTo>
                  <a:lnTo>
                    <a:pt x="184" y="1123"/>
                  </a:lnTo>
                  <a:lnTo>
                    <a:pt x="168" y="1149"/>
                  </a:lnTo>
                  <a:lnTo>
                    <a:pt x="140" y="1192"/>
                  </a:lnTo>
                  <a:lnTo>
                    <a:pt x="119" y="1245"/>
                  </a:lnTo>
                  <a:lnTo>
                    <a:pt x="116" y="1261"/>
                  </a:lnTo>
                  <a:lnTo>
                    <a:pt x="114" y="1270"/>
                  </a:lnTo>
                  <a:lnTo>
                    <a:pt x="107" y="1293"/>
                  </a:lnTo>
                  <a:lnTo>
                    <a:pt x="104" y="1312"/>
                  </a:lnTo>
                  <a:lnTo>
                    <a:pt x="104" y="1312"/>
                  </a:lnTo>
                  <a:lnTo>
                    <a:pt x="100" y="1361"/>
                  </a:lnTo>
                  <a:lnTo>
                    <a:pt x="90" y="1452"/>
                  </a:lnTo>
                  <a:lnTo>
                    <a:pt x="79" y="1622"/>
                  </a:lnTo>
                  <a:lnTo>
                    <a:pt x="115" y="1808"/>
                  </a:lnTo>
                  <a:lnTo>
                    <a:pt x="137" y="1860"/>
                  </a:lnTo>
                  <a:lnTo>
                    <a:pt x="138" y="1863"/>
                  </a:lnTo>
                  <a:lnTo>
                    <a:pt x="142" y="1875"/>
                  </a:lnTo>
                  <a:lnTo>
                    <a:pt x="151" y="1905"/>
                  </a:lnTo>
                  <a:lnTo>
                    <a:pt x="160" y="1935"/>
                  </a:lnTo>
                  <a:lnTo>
                    <a:pt x="162" y="1938"/>
                  </a:lnTo>
                  <a:lnTo>
                    <a:pt x="168" y="1940"/>
                  </a:lnTo>
                  <a:lnTo>
                    <a:pt x="213" y="1940"/>
                  </a:lnTo>
                  <a:lnTo>
                    <a:pt x="364" y="1940"/>
                  </a:lnTo>
                  <a:lnTo>
                    <a:pt x="480" y="1940"/>
                  </a:lnTo>
                  <a:lnTo>
                    <a:pt x="488" y="1940"/>
                  </a:lnTo>
                  <a:lnTo>
                    <a:pt x="487" y="1932"/>
                  </a:lnTo>
                  <a:lnTo>
                    <a:pt x="487" y="1917"/>
                  </a:lnTo>
                  <a:lnTo>
                    <a:pt x="487" y="1893"/>
                  </a:lnTo>
                  <a:lnTo>
                    <a:pt x="487" y="1871"/>
                  </a:lnTo>
                  <a:lnTo>
                    <a:pt x="487" y="1863"/>
                  </a:lnTo>
                  <a:lnTo>
                    <a:pt x="487" y="1853"/>
                  </a:lnTo>
                  <a:lnTo>
                    <a:pt x="485" y="1820"/>
                  </a:lnTo>
                  <a:lnTo>
                    <a:pt x="485" y="1796"/>
                  </a:lnTo>
                  <a:lnTo>
                    <a:pt x="487" y="1794"/>
                  </a:lnTo>
                  <a:lnTo>
                    <a:pt x="487" y="1790"/>
                  </a:lnTo>
                  <a:lnTo>
                    <a:pt x="485" y="1778"/>
                  </a:lnTo>
                  <a:lnTo>
                    <a:pt x="485" y="1769"/>
                  </a:lnTo>
                  <a:lnTo>
                    <a:pt x="487" y="1768"/>
                  </a:lnTo>
                  <a:lnTo>
                    <a:pt x="487" y="1767"/>
                  </a:lnTo>
                  <a:lnTo>
                    <a:pt x="488" y="1757"/>
                  </a:lnTo>
                  <a:lnTo>
                    <a:pt x="492" y="1719"/>
                  </a:lnTo>
                  <a:lnTo>
                    <a:pt x="494" y="1691"/>
                  </a:lnTo>
                  <a:lnTo>
                    <a:pt x="495" y="1688"/>
                  </a:lnTo>
                  <a:lnTo>
                    <a:pt x="494" y="1698"/>
                  </a:lnTo>
                  <a:lnTo>
                    <a:pt x="494" y="1720"/>
                  </a:lnTo>
                  <a:lnTo>
                    <a:pt x="501" y="1768"/>
                  </a:lnTo>
                  <a:lnTo>
                    <a:pt x="506" y="1832"/>
                  </a:lnTo>
                  <a:lnTo>
                    <a:pt x="506" y="1850"/>
                  </a:lnTo>
                  <a:lnTo>
                    <a:pt x="506" y="1852"/>
                  </a:lnTo>
                  <a:lnTo>
                    <a:pt x="506" y="1863"/>
                  </a:lnTo>
                  <a:lnTo>
                    <a:pt x="506" y="1905"/>
                  </a:lnTo>
                  <a:lnTo>
                    <a:pt x="506" y="1936"/>
                  </a:lnTo>
                  <a:lnTo>
                    <a:pt x="507" y="1937"/>
                  </a:lnTo>
                  <a:lnTo>
                    <a:pt x="512" y="1937"/>
                  </a:lnTo>
                  <a:lnTo>
                    <a:pt x="557" y="1937"/>
                  </a:lnTo>
                  <a:lnTo>
                    <a:pt x="708" y="1937"/>
                  </a:lnTo>
                  <a:lnTo>
                    <a:pt x="824" y="1937"/>
                  </a:lnTo>
                  <a:lnTo>
                    <a:pt x="830" y="1937"/>
                  </a:lnTo>
                  <a:lnTo>
                    <a:pt x="830" y="1936"/>
                  </a:lnTo>
                  <a:lnTo>
                    <a:pt x="830" y="1935"/>
                  </a:lnTo>
                  <a:lnTo>
                    <a:pt x="831" y="1932"/>
                  </a:lnTo>
                  <a:lnTo>
                    <a:pt x="833" y="1927"/>
                  </a:lnTo>
                  <a:lnTo>
                    <a:pt x="834" y="1924"/>
                  </a:lnTo>
                  <a:lnTo>
                    <a:pt x="835" y="1919"/>
                  </a:lnTo>
                  <a:lnTo>
                    <a:pt x="838" y="1907"/>
                  </a:lnTo>
                  <a:lnTo>
                    <a:pt x="845" y="1877"/>
                  </a:lnTo>
                  <a:lnTo>
                    <a:pt x="852" y="1855"/>
                  </a:lnTo>
                  <a:lnTo>
                    <a:pt x="854" y="1851"/>
                  </a:lnTo>
                  <a:lnTo>
                    <a:pt x="875" y="1794"/>
                  </a:lnTo>
                  <a:lnTo>
                    <a:pt x="896" y="1692"/>
                  </a:lnTo>
                  <a:lnTo>
                    <a:pt x="900" y="1599"/>
                  </a:lnTo>
                  <a:lnTo>
                    <a:pt x="876" y="1424"/>
                  </a:lnTo>
                  <a:lnTo>
                    <a:pt x="856" y="1275"/>
                  </a:lnTo>
                  <a:lnTo>
                    <a:pt x="849" y="1261"/>
                  </a:lnTo>
                  <a:lnTo>
                    <a:pt x="847" y="1253"/>
                  </a:lnTo>
                  <a:lnTo>
                    <a:pt x="847" y="1252"/>
                  </a:lnTo>
                  <a:lnTo>
                    <a:pt x="843" y="1236"/>
                  </a:lnTo>
                  <a:lnTo>
                    <a:pt x="835" y="1206"/>
                  </a:lnTo>
                  <a:lnTo>
                    <a:pt x="815" y="1163"/>
                  </a:lnTo>
                  <a:lnTo>
                    <a:pt x="789" y="1115"/>
                  </a:lnTo>
                  <a:lnTo>
                    <a:pt x="782" y="1098"/>
                  </a:lnTo>
                  <a:lnTo>
                    <a:pt x="773" y="1077"/>
                  </a:lnTo>
                  <a:lnTo>
                    <a:pt x="765" y="1027"/>
                  </a:lnTo>
                  <a:lnTo>
                    <a:pt x="765" y="971"/>
                  </a:lnTo>
                  <a:lnTo>
                    <a:pt x="777" y="854"/>
                  </a:lnTo>
                  <a:lnTo>
                    <a:pt x="783" y="777"/>
                  </a:lnTo>
                  <a:lnTo>
                    <a:pt x="783" y="778"/>
                  </a:lnTo>
                  <a:lnTo>
                    <a:pt x="783" y="782"/>
                  </a:lnTo>
                  <a:lnTo>
                    <a:pt x="783" y="784"/>
                  </a:lnTo>
                  <a:lnTo>
                    <a:pt x="784" y="784"/>
                  </a:lnTo>
                  <a:lnTo>
                    <a:pt x="784" y="792"/>
                  </a:lnTo>
                  <a:lnTo>
                    <a:pt x="784" y="807"/>
                  </a:lnTo>
                  <a:lnTo>
                    <a:pt x="789" y="838"/>
                  </a:lnTo>
                  <a:lnTo>
                    <a:pt x="797" y="870"/>
                  </a:lnTo>
                  <a:lnTo>
                    <a:pt x="800" y="877"/>
                  </a:lnTo>
                  <a:lnTo>
                    <a:pt x="802" y="877"/>
                  </a:lnTo>
                  <a:lnTo>
                    <a:pt x="828" y="875"/>
                  </a:lnTo>
                  <a:lnTo>
                    <a:pt x="912" y="866"/>
                  </a:lnTo>
                  <a:lnTo>
                    <a:pt x="976" y="858"/>
                  </a:lnTo>
                  <a:lnTo>
                    <a:pt x="980" y="857"/>
                  </a:lnTo>
                  <a:lnTo>
                    <a:pt x="979" y="857"/>
                  </a:lnTo>
                  <a:lnTo>
                    <a:pt x="980" y="857"/>
                  </a:lnTo>
                  <a:lnTo>
                    <a:pt x="979" y="857"/>
                  </a:lnTo>
                  <a:lnTo>
                    <a:pt x="980" y="857"/>
                  </a:lnTo>
                  <a:lnTo>
                    <a:pt x="980" y="857"/>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56" name="Freeform 104"/>
            <p:cNvSpPr>
              <a:spLocks/>
            </p:cNvSpPr>
            <p:nvPr/>
          </p:nvSpPr>
          <p:spPr bwMode="auto">
            <a:xfrm>
              <a:off x="1976" y="1129"/>
              <a:ext cx="49" cy="134"/>
            </a:xfrm>
            <a:custGeom>
              <a:avLst/>
              <a:gdLst/>
              <a:ahLst/>
              <a:cxnLst>
                <a:cxn ang="0">
                  <a:pos x="0" y="0"/>
                </a:cxn>
                <a:cxn ang="0">
                  <a:pos x="0" y="6"/>
                </a:cxn>
                <a:cxn ang="0">
                  <a:pos x="3" y="17"/>
                </a:cxn>
                <a:cxn ang="0">
                  <a:pos x="13" y="39"/>
                </a:cxn>
                <a:cxn ang="0">
                  <a:pos x="27" y="58"/>
                </a:cxn>
                <a:cxn ang="0">
                  <a:pos x="32" y="62"/>
                </a:cxn>
                <a:cxn ang="0">
                  <a:pos x="36" y="68"/>
                </a:cxn>
                <a:cxn ang="0">
                  <a:pos x="42" y="80"/>
                </a:cxn>
                <a:cxn ang="0">
                  <a:pos x="46" y="91"/>
                </a:cxn>
                <a:cxn ang="0">
                  <a:pos x="49" y="103"/>
                </a:cxn>
                <a:cxn ang="0">
                  <a:pos x="47" y="128"/>
                </a:cxn>
                <a:cxn ang="0">
                  <a:pos x="47" y="134"/>
                </a:cxn>
              </a:cxnLst>
              <a:rect l="0" t="0" r="r" b="b"/>
              <a:pathLst>
                <a:path w="49" h="134">
                  <a:moveTo>
                    <a:pt x="0" y="0"/>
                  </a:moveTo>
                  <a:lnTo>
                    <a:pt x="0" y="6"/>
                  </a:lnTo>
                  <a:lnTo>
                    <a:pt x="3" y="17"/>
                  </a:lnTo>
                  <a:lnTo>
                    <a:pt x="13" y="39"/>
                  </a:lnTo>
                  <a:lnTo>
                    <a:pt x="27" y="58"/>
                  </a:lnTo>
                  <a:lnTo>
                    <a:pt x="32" y="62"/>
                  </a:lnTo>
                  <a:lnTo>
                    <a:pt x="36" y="68"/>
                  </a:lnTo>
                  <a:lnTo>
                    <a:pt x="42" y="80"/>
                  </a:lnTo>
                  <a:lnTo>
                    <a:pt x="46" y="91"/>
                  </a:lnTo>
                  <a:lnTo>
                    <a:pt x="49" y="103"/>
                  </a:lnTo>
                  <a:lnTo>
                    <a:pt x="47" y="128"/>
                  </a:lnTo>
                  <a:lnTo>
                    <a:pt x="47" y="134"/>
                  </a:lnTo>
                </a:path>
              </a:pathLst>
            </a:custGeom>
            <a:solidFill>
              <a:srgbClr val="99FF99"/>
            </a:solidFill>
            <a:ln w="15875">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57" name="Freeform 105"/>
            <p:cNvSpPr>
              <a:spLocks/>
            </p:cNvSpPr>
            <p:nvPr/>
          </p:nvSpPr>
          <p:spPr bwMode="auto">
            <a:xfrm>
              <a:off x="2611" y="1129"/>
              <a:ext cx="49" cy="141"/>
            </a:xfrm>
            <a:custGeom>
              <a:avLst/>
              <a:gdLst/>
              <a:ahLst/>
              <a:cxnLst>
                <a:cxn ang="0">
                  <a:pos x="49" y="0"/>
                </a:cxn>
                <a:cxn ang="0">
                  <a:pos x="47" y="6"/>
                </a:cxn>
                <a:cxn ang="0">
                  <a:pos x="45" y="17"/>
                </a:cxn>
                <a:cxn ang="0">
                  <a:pos x="35" y="39"/>
                </a:cxn>
                <a:cxn ang="0">
                  <a:pos x="21" y="58"/>
                </a:cxn>
                <a:cxn ang="0">
                  <a:pos x="17" y="62"/>
                </a:cxn>
                <a:cxn ang="0">
                  <a:pos x="12" y="68"/>
                </a:cxn>
                <a:cxn ang="0">
                  <a:pos x="7" y="78"/>
                </a:cxn>
                <a:cxn ang="0">
                  <a:pos x="0" y="99"/>
                </a:cxn>
                <a:cxn ang="0">
                  <a:pos x="0" y="119"/>
                </a:cxn>
                <a:cxn ang="0">
                  <a:pos x="1" y="124"/>
                </a:cxn>
                <a:cxn ang="0">
                  <a:pos x="1" y="127"/>
                </a:cxn>
                <a:cxn ang="0">
                  <a:pos x="1" y="129"/>
                </a:cxn>
                <a:cxn ang="0">
                  <a:pos x="1" y="134"/>
                </a:cxn>
                <a:cxn ang="0">
                  <a:pos x="1" y="139"/>
                </a:cxn>
                <a:cxn ang="0">
                  <a:pos x="3" y="141"/>
                </a:cxn>
              </a:cxnLst>
              <a:rect l="0" t="0" r="r" b="b"/>
              <a:pathLst>
                <a:path w="49" h="141">
                  <a:moveTo>
                    <a:pt x="49" y="0"/>
                  </a:moveTo>
                  <a:lnTo>
                    <a:pt x="47" y="6"/>
                  </a:lnTo>
                  <a:lnTo>
                    <a:pt x="45" y="17"/>
                  </a:lnTo>
                  <a:lnTo>
                    <a:pt x="35" y="39"/>
                  </a:lnTo>
                  <a:lnTo>
                    <a:pt x="21" y="58"/>
                  </a:lnTo>
                  <a:lnTo>
                    <a:pt x="17" y="62"/>
                  </a:lnTo>
                  <a:lnTo>
                    <a:pt x="12" y="68"/>
                  </a:lnTo>
                  <a:lnTo>
                    <a:pt x="7" y="78"/>
                  </a:lnTo>
                  <a:lnTo>
                    <a:pt x="0" y="99"/>
                  </a:lnTo>
                  <a:lnTo>
                    <a:pt x="0" y="119"/>
                  </a:lnTo>
                  <a:lnTo>
                    <a:pt x="1" y="124"/>
                  </a:lnTo>
                  <a:lnTo>
                    <a:pt x="1" y="127"/>
                  </a:lnTo>
                  <a:lnTo>
                    <a:pt x="1" y="129"/>
                  </a:lnTo>
                  <a:lnTo>
                    <a:pt x="1" y="134"/>
                  </a:lnTo>
                  <a:lnTo>
                    <a:pt x="1" y="139"/>
                  </a:lnTo>
                  <a:lnTo>
                    <a:pt x="3" y="141"/>
                  </a:lnTo>
                </a:path>
              </a:pathLst>
            </a:custGeom>
            <a:solidFill>
              <a:srgbClr val="99FF99"/>
            </a:solidFill>
            <a:ln w="15875">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58" name="Freeform 106"/>
            <p:cNvSpPr>
              <a:spLocks/>
            </p:cNvSpPr>
            <p:nvPr/>
          </p:nvSpPr>
          <p:spPr bwMode="auto">
            <a:xfrm>
              <a:off x="1990" y="2527"/>
              <a:ext cx="350" cy="1471"/>
            </a:xfrm>
            <a:custGeom>
              <a:avLst/>
              <a:gdLst/>
              <a:ahLst/>
              <a:cxnLst>
                <a:cxn ang="0">
                  <a:pos x="5" y="22"/>
                </a:cxn>
                <a:cxn ang="0">
                  <a:pos x="22" y="78"/>
                </a:cxn>
                <a:cxn ang="0">
                  <a:pos x="69" y="251"/>
                </a:cxn>
                <a:cxn ang="0">
                  <a:pos x="82" y="413"/>
                </a:cxn>
                <a:cxn ang="0">
                  <a:pos x="92" y="776"/>
                </a:cxn>
                <a:cxn ang="0">
                  <a:pos x="124" y="856"/>
                </a:cxn>
                <a:cxn ang="0">
                  <a:pos x="172" y="993"/>
                </a:cxn>
                <a:cxn ang="0">
                  <a:pos x="195" y="1065"/>
                </a:cxn>
                <a:cxn ang="0">
                  <a:pos x="204" y="1124"/>
                </a:cxn>
                <a:cxn ang="0">
                  <a:pos x="206" y="1230"/>
                </a:cxn>
                <a:cxn ang="0">
                  <a:pos x="206" y="1283"/>
                </a:cxn>
                <a:cxn ang="0">
                  <a:pos x="144" y="1399"/>
                </a:cxn>
                <a:cxn ang="0">
                  <a:pos x="134" y="1418"/>
                </a:cxn>
                <a:cxn ang="0">
                  <a:pos x="135" y="1428"/>
                </a:cxn>
                <a:cxn ang="0">
                  <a:pos x="143" y="1438"/>
                </a:cxn>
                <a:cxn ang="0">
                  <a:pos x="148" y="1452"/>
                </a:cxn>
                <a:cxn ang="0">
                  <a:pos x="153" y="1456"/>
                </a:cxn>
                <a:cxn ang="0">
                  <a:pos x="169" y="1451"/>
                </a:cxn>
                <a:cxn ang="0">
                  <a:pos x="169" y="1464"/>
                </a:cxn>
                <a:cxn ang="0">
                  <a:pos x="177" y="1470"/>
                </a:cxn>
                <a:cxn ang="0">
                  <a:pos x="200" y="1467"/>
                </a:cxn>
                <a:cxn ang="0">
                  <a:pos x="205" y="1460"/>
                </a:cxn>
                <a:cxn ang="0">
                  <a:pos x="205" y="1466"/>
                </a:cxn>
                <a:cxn ang="0">
                  <a:pos x="225" y="1470"/>
                </a:cxn>
                <a:cxn ang="0">
                  <a:pos x="250" y="1461"/>
                </a:cxn>
                <a:cxn ang="0">
                  <a:pos x="260" y="1464"/>
                </a:cxn>
                <a:cxn ang="0">
                  <a:pos x="284" y="1471"/>
                </a:cxn>
                <a:cxn ang="0">
                  <a:pos x="301" y="1469"/>
                </a:cxn>
                <a:cxn ang="0">
                  <a:pos x="325" y="1448"/>
                </a:cxn>
                <a:cxn ang="0">
                  <a:pos x="337" y="1424"/>
                </a:cxn>
                <a:cxn ang="0">
                  <a:pos x="336" y="1385"/>
                </a:cxn>
                <a:cxn ang="0">
                  <a:pos x="344" y="1359"/>
                </a:cxn>
                <a:cxn ang="0">
                  <a:pos x="350" y="1316"/>
                </a:cxn>
                <a:cxn ang="0">
                  <a:pos x="344" y="1288"/>
                </a:cxn>
                <a:cxn ang="0">
                  <a:pos x="344" y="1245"/>
                </a:cxn>
                <a:cxn ang="0">
                  <a:pos x="343" y="1218"/>
                </a:cxn>
                <a:cxn ang="0">
                  <a:pos x="340" y="1182"/>
                </a:cxn>
                <a:cxn ang="0">
                  <a:pos x="318" y="1076"/>
                </a:cxn>
                <a:cxn ang="0">
                  <a:pos x="321" y="1038"/>
                </a:cxn>
                <a:cxn ang="0">
                  <a:pos x="323" y="1010"/>
                </a:cxn>
                <a:cxn ang="0">
                  <a:pos x="336" y="925"/>
                </a:cxn>
                <a:cxn ang="0">
                  <a:pos x="345" y="718"/>
                </a:cxn>
                <a:cxn ang="0">
                  <a:pos x="331" y="545"/>
                </a:cxn>
                <a:cxn ang="0">
                  <a:pos x="330" y="493"/>
                </a:cxn>
                <a:cxn ang="0">
                  <a:pos x="332" y="442"/>
                </a:cxn>
                <a:cxn ang="0">
                  <a:pos x="343" y="297"/>
                </a:cxn>
                <a:cxn ang="0">
                  <a:pos x="336" y="231"/>
                </a:cxn>
                <a:cxn ang="0">
                  <a:pos x="332" y="175"/>
                </a:cxn>
                <a:cxn ang="0">
                  <a:pos x="331" y="89"/>
                </a:cxn>
                <a:cxn ang="0">
                  <a:pos x="329" y="30"/>
                </a:cxn>
                <a:cxn ang="0">
                  <a:pos x="321" y="1"/>
                </a:cxn>
                <a:cxn ang="0">
                  <a:pos x="8" y="1"/>
                </a:cxn>
                <a:cxn ang="0">
                  <a:pos x="2" y="1"/>
                </a:cxn>
                <a:cxn ang="0">
                  <a:pos x="2" y="1"/>
                </a:cxn>
              </a:cxnLst>
              <a:rect l="0" t="0" r="r" b="b"/>
              <a:pathLst>
                <a:path w="350" h="1471">
                  <a:moveTo>
                    <a:pt x="2" y="1"/>
                  </a:moveTo>
                  <a:lnTo>
                    <a:pt x="3" y="8"/>
                  </a:lnTo>
                  <a:lnTo>
                    <a:pt x="5" y="22"/>
                  </a:lnTo>
                  <a:lnTo>
                    <a:pt x="12" y="48"/>
                  </a:lnTo>
                  <a:lnTo>
                    <a:pt x="19" y="73"/>
                  </a:lnTo>
                  <a:lnTo>
                    <a:pt x="22" y="78"/>
                  </a:lnTo>
                  <a:lnTo>
                    <a:pt x="28" y="104"/>
                  </a:lnTo>
                  <a:lnTo>
                    <a:pt x="42" y="152"/>
                  </a:lnTo>
                  <a:lnTo>
                    <a:pt x="69" y="251"/>
                  </a:lnTo>
                  <a:lnTo>
                    <a:pt x="82" y="350"/>
                  </a:lnTo>
                  <a:lnTo>
                    <a:pt x="83" y="374"/>
                  </a:lnTo>
                  <a:lnTo>
                    <a:pt x="82" y="413"/>
                  </a:lnTo>
                  <a:lnTo>
                    <a:pt x="77" y="486"/>
                  </a:lnTo>
                  <a:lnTo>
                    <a:pt x="72" y="632"/>
                  </a:lnTo>
                  <a:lnTo>
                    <a:pt x="92" y="776"/>
                  </a:lnTo>
                  <a:lnTo>
                    <a:pt x="106" y="810"/>
                  </a:lnTo>
                  <a:lnTo>
                    <a:pt x="111" y="826"/>
                  </a:lnTo>
                  <a:lnTo>
                    <a:pt x="124" y="856"/>
                  </a:lnTo>
                  <a:lnTo>
                    <a:pt x="145" y="917"/>
                  </a:lnTo>
                  <a:lnTo>
                    <a:pt x="166" y="978"/>
                  </a:lnTo>
                  <a:lnTo>
                    <a:pt x="172" y="993"/>
                  </a:lnTo>
                  <a:lnTo>
                    <a:pt x="175" y="1005"/>
                  </a:lnTo>
                  <a:lnTo>
                    <a:pt x="182" y="1025"/>
                  </a:lnTo>
                  <a:lnTo>
                    <a:pt x="195" y="1065"/>
                  </a:lnTo>
                  <a:lnTo>
                    <a:pt x="204" y="1108"/>
                  </a:lnTo>
                  <a:lnTo>
                    <a:pt x="205" y="1118"/>
                  </a:lnTo>
                  <a:lnTo>
                    <a:pt x="204" y="1124"/>
                  </a:lnTo>
                  <a:lnTo>
                    <a:pt x="204" y="1142"/>
                  </a:lnTo>
                  <a:lnTo>
                    <a:pt x="203" y="1189"/>
                  </a:lnTo>
                  <a:lnTo>
                    <a:pt x="206" y="1230"/>
                  </a:lnTo>
                  <a:lnTo>
                    <a:pt x="210" y="1235"/>
                  </a:lnTo>
                  <a:lnTo>
                    <a:pt x="210" y="1251"/>
                  </a:lnTo>
                  <a:lnTo>
                    <a:pt x="206" y="1283"/>
                  </a:lnTo>
                  <a:lnTo>
                    <a:pt x="196" y="1314"/>
                  </a:lnTo>
                  <a:lnTo>
                    <a:pt x="181" y="1342"/>
                  </a:lnTo>
                  <a:lnTo>
                    <a:pt x="144" y="1399"/>
                  </a:lnTo>
                  <a:lnTo>
                    <a:pt x="136" y="1412"/>
                  </a:lnTo>
                  <a:lnTo>
                    <a:pt x="135" y="1414"/>
                  </a:lnTo>
                  <a:lnTo>
                    <a:pt x="134" y="1418"/>
                  </a:lnTo>
                  <a:lnTo>
                    <a:pt x="134" y="1422"/>
                  </a:lnTo>
                  <a:lnTo>
                    <a:pt x="134" y="1426"/>
                  </a:lnTo>
                  <a:lnTo>
                    <a:pt x="135" y="1428"/>
                  </a:lnTo>
                  <a:lnTo>
                    <a:pt x="138" y="1432"/>
                  </a:lnTo>
                  <a:lnTo>
                    <a:pt x="139" y="1432"/>
                  </a:lnTo>
                  <a:lnTo>
                    <a:pt x="143" y="1438"/>
                  </a:lnTo>
                  <a:lnTo>
                    <a:pt x="144" y="1442"/>
                  </a:lnTo>
                  <a:lnTo>
                    <a:pt x="145" y="1446"/>
                  </a:lnTo>
                  <a:lnTo>
                    <a:pt x="148" y="1452"/>
                  </a:lnTo>
                  <a:lnTo>
                    <a:pt x="149" y="1453"/>
                  </a:lnTo>
                  <a:lnTo>
                    <a:pt x="150" y="1455"/>
                  </a:lnTo>
                  <a:lnTo>
                    <a:pt x="153" y="1456"/>
                  </a:lnTo>
                  <a:lnTo>
                    <a:pt x="159" y="1456"/>
                  </a:lnTo>
                  <a:lnTo>
                    <a:pt x="167" y="1453"/>
                  </a:lnTo>
                  <a:lnTo>
                    <a:pt x="169" y="1451"/>
                  </a:lnTo>
                  <a:lnTo>
                    <a:pt x="168" y="1453"/>
                  </a:lnTo>
                  <a:lnTo>
                    <a:pt x="168" y="1457"/>
                  </a:lnTo>
                  <a:lnTo>
                    <a:pt x="169" y="1464"/>
                  </a:lnTo>
                  <a:lnTo>
                    <a:pt x="173" y="1469"/>
                  </a:lnTo>
                  <a:lnTo>
                    <a:pt x="175" y="1469"/>
                  </a:lnTo>
                  <a:lnTo>
                    <a:pt x="177" y="1470"/>
                  </a:lnTo>
                  <a:lnTo>
                    <a:pt x="182" y="1471"/>
                  </a:lnTo>
                  <a:lnTo>
                    <a:pt x="195" y="1471"/>
                  </a:lnTo>
                  <a:lnTo>
                    <a:pt x="200" y="1467"/>
                  </a:lnTo>
                  <a:lnTo>
                    <a:pt x="204" y="1462"/>
                  </a:lnTo>
                  <a:lnTo>
                    <a:pt x="205" y="1459"/>
                  </a:lnTo>
                  <a:lnTo>
                    <a:pt x="205" y="1460"/>
                  </a:lnTo>
                  <a:lnTo>
                    <a:pt x="204" y="1464"/>
                  </a:lnTo>
                  <a:lnTo>
                    <a:pt x="204" y="1466"/>
                  </a:lnTo>
                  <a:lnTo>
                    <a:pt x="205" y="1466"/>
                  </a:lnTo>
                  <a:lnTo>
                    <a:pt x="209" y="1469"/>
                  </a:lnTo>
                  <a:lnTo>
                    <a:pt x="217" y="1470"/>
                  </a:lnTo>
                  <a:lnTo>
                    <a:pt x="225" y="1470"/>
                  </a:lnTo>
                  <a:lnTo>
                    <a:pt x="233" y="1469"/>
                  </a:lnTo>
                  <a:lnTo>
                    <a:pt x="242" y="1466"/>
                  </a:lnTo>
                  <a:lnTo>
                    <a:pt x="250" y="1461"/>
                  </a:lnTo>
                  <a:lnTo>
                    <a:pt x="255" y="1457"/>
                  </a:lnTo>
                  <a:lnTo>
                    <a:pt x="256" y="1461"/>
                  </a:lnTo>
                  <a:lnTo>
                    <a:pt x="260" y="1464"/>
                  </a:lnTo>
                  <a:lnTo>
                    <a:pt x="266" y="1469"/>
                  </a:lnTo>
                  <a:lnTo>
                    <a:pt x="275" y="1471"/>
                  </a:lnTo>
                  <a:lnTo>
                    <a:pt x="284" y="1471"/>
                  </a:lnTo>
                  <a:lnTo>
                    <a:pt x="292" y="1471"/>
                  </a:lnTo>
                  <a:lnTo>
                    <a:pt x="299" y="1470"/>
                  </a:lnTo>
                  <a:lnTo>
                    <a:pt x="301" y="1469"/>
                  </a:lnTo>
                  <a:lnTo>
                    <a:pt x="304" y="1467"/>
                  </a:lnTo>
                  <a:lnTo>
                    <a:pt x="312" y="1461"/>
                  </a:lnTo>
                  <a:lnTo>
                    <a:pt x="325" y="1448"/>
                  </a:lnTo>
                  <a:lnTo>
                    <a:pt x="334" y="1433"/>
                  </a:lnTo>
                  <a:lnTo>
                    <a:pt x="336" y="1428"/>
                  </a:lnTo>
                  <a:lnTo>
                    <a:pt x="337" y="1424"/>
                  </a:lnTo>
                  <a:lnTo>
                    <a:pt x="339" y="1414"/>
                  </a:lnTo>
                  <a:lnTo>
                    <a:pt x="337" y="1404"/>
                  </a:lnTo>
                  <a:lnTo>
                    <a:pt x="336" y="1385"/>
                  </a:lnTo>
                  <a:lnTo>
                    <a:pt x="340" y="1372"/>
                  </a:lnTo>
                  <a:lnTo>
                    <a:pt x="341" y="1368"/>
                  </a:lnTo>
                  <a:lnTo>
                    <a:pt x="344" y="1359"/>
                  </a:lnTo>
                  <a:lnTo>
                    <a:pt x="348" y="1340"/>
                  </a:lnTo>
                  <a:lnTo>
                    <a:pt x="349" y="1321"/>
                  </a:lnTo>
                  <a:lnTo>
                    <a:pt x="350" y="1316"/>
                  </a:lnTo>
                  <a:lnTo>
                    <a:pt x="350" y="1311"/>
                  </a:lnTo>
                  <a:lnTo>
                    <a:pt x="348" y="1300"/>
                  </a:lnTo>
                  <a:lnTo>
                    <a:pt x="344" y="1288"/>
                  </a:lnTo>
                  <a:lnTo>
                    <a:pt x="339" y="1265"/>
                  </a:lnTo>
                  <a:lnTo>
                    <a:pt x="344" y="1249"/>
                  </a:lnTo>
                  <a:lnTo>
                    <a:pt x="344" y="1245"/>
                  </a:lnTo>
                  <a:lnTo>
                    <a:pt x="344" y="1243"/>
                  </a:lnTo>
                  <a:lnTo>
                    <a:pt x="344" y="1235"/>
                  </a:lnTo>
                  <a:lnTo>
                    <a:pt x="343" y="1218"/>
                  </a:lnTo>
                  <a:lnTo>
                    <a:pt x="343" y="1208"/>
                  </a:lnTo>
                  <a:lnTo>
                    <a:pt x="343" y="1199"/>
                  </a:lnTo>
                  <a:lnTo>
                    <a:pt x="340" y="1182"/>
                  </a:lnTo>
                  <a:lnTo>
                    <a:pt x="335" y="1164"/>
                  </a:lnTo>
                  <a:lnTo>
                    <a:pt x="322" y="1122"/>
                  </a:lnTo>
                  <a:lnTo>
                    <a:pt x="318" y="1076"/>
                  </a:lnTo>
                  <a:lnTo>
                    <a:pt x="318" y="1071"/>
                  </a:lnTo>
                  <a:lnTo>
                    <a:pt x="320" y="1052"/>
                  </a:lnTo>
                  <a:lnTo>
                    <a:pt x="321" y="1038"/>
                  </a:lnTo>
                  <a:lnTo>
                    <a:pt x="322" y="1037"/>
                  </a:lnTo>
                  <a:lnTo>
                    <a:pt x="322" y="1028"/>
                  </a:lnTo>
                  <a:lnTo>
                    <a:pt x="323" y="1010"/>
                  </a:lnTo>
                  <a:lnTo>
                    <a:pt x="330" y="972"/>
                  </a:lnTo>
                  <a:lnTo>
                    <a:pt x="335" y="935"/>
                  </a:lnTo>
                  <a:lnTo>
                    <a:pt x="336" y="925"/>
                  </a:lnTo>
                  <a:lnTo>
                    <a:pt x="337" y="896"/>
                  </a:lnTo>
                  <a:lnTo>
                    <a:pt x="341" y="836"/>
                  </a:lnTo>
                  <a:lnTo>
                    <a:pt x="345" y="718"/>
                  </a:lnTo>
                  <a:lnTo>
                    <a:pt x="336" y="587"/>
                  </a:lnTo>
                  <a:lnTo>
                    <a:pt x="332" y="550"/>
                  </a:lnTo>
                  <a:lnTo>
                    <a:pt x="331" y="545"/>
                  </a:lnTo>
                  <a:lnTo>
                    <a:pt x="331" y="535"/>
                  </a:lnTo>
                  <a:lnTo>
                    <a:pt x="330" y="514"/>
                  </a:lnTo>
                  <a:lnTo>
                    <a:pt x="330" y="493"/>
                  </a:lnTo>
                  <a:lnTo>
                    <a:pt x="331" y="486"/>
                  </a:lnTo>
                  <a:lnTo>
                    <a:pt x="331" y="472"/>
                  </a:lnTo>
                  <a:lnTo>
                    <a:pt x="332" y="442"/>
                  </a:lnTo>
                  <a:lnTo>
                    <a:pt x="337" y="377"/>
                  </a:lnTo>
                  <a:lnTo>
                    <a:pt x="341" y="313"/>
                  </a:lnTo>
                  <a:lnTo>
                    <a:pt x="343" y="297"/>
                  </a:lnTo>
                  <a:lnTo>
                    <a:pt x="343" y="288"/>
                  </a:lnTo>
                  <a:lnTo>
                    <a:pt x="341" y="270"/>
                  </a:lnTo>
                  <a:lnTo>
                    <a:pt x="336" y="231"/>
                  </a:lnTo>
                  <a:lnTo>
                    <a:pt x="332" y="191"/>
                  </a:lnTo>
                  <a:lnTo>
                    <a:pt x="332" y="181"/>
                  </a:lnTo>
                  <a:lnTo>
                    <a:pt x="332" y="175"/>
                  </a:lnTo>
                  <a:lnTo>
                    <a:pt x="332" y="160"/>
                  </a:lnTo>
                  <a:lnTo>
                    <a:pt x="332" y="125"/>
                  </a:lnTo>
                  <a:lnTo>
                    <a:pt x="331" y="89"/>
                  </a:lnTo>
                  <a:lnTo>
                    <a:pt x="331" y="78"/>
                  </a:lnTo>
                  <a:lnTo>
                    <a:pt x="330" y="67"/>
                  </a:lnTo>
                  <a:lnTo>
                    <a:pt x="329" y="30"/>
                  </a:lnTo>
                  <a:lnTo>
                    <a:pt x="329" y="2"/>
                  </a:lnTo>
                  <a:lnTo>
                    <a:pt x="329" y="0"/>
                  </a:lnTo>
                  <a:lnTo>
                    <a:pt x="321" y="1"/>
                  </a:lnTo>
                  <a:lnTo>
                    <a:pt x="276" y="1"/>
                  </a:lnTo>
                  <a:lnTo>
                    <a:pt x="124" y="1"/>
                  </a:lnTo>
                  <a:lnTo>
                    <a:pt x="8" y="1"/>
                  </a:lnTo>
                  <a:lnTo>
                    <a:pt x="2" y="1"/>
                  </a:lnTo>
                  <a:lnTo>
                    <a:pt x="0" y="1"/>
                  </a:lnTo>
                  <a:lnTo>
                    <a:pt x="2" y="1"/>
                  </a:lnTo>
                  <a:lnTo>
                    <a:pt x="0" y="1"/>
                  </a:lnTo>
                  <a:lnTo>
                    <a:pt x="2" y="1"/>
                  </a:lnTo>
                  <a:lnTo>
                    <a:pt x="2" y="1"/>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59" name="Freeform 107"/>
            <p:cNvSpPr>
              <a:spLocks/>
            </p:cNvSpPr>
            <p:nvPr/>
          </p:nvSpPr>
          <p:spPr bwMode="auto">
            <a:xfrm>
              <a:off x="2245" y="3940"/>
              <a:ext cx="14" cy="44"/>
            </a:xfrm>
            <a:custGeom>
              <a:avLst/>
              <a:gdLst/>
              <a:ahLst/>
              <a:cxnLst>
                <a:cxn ang="0">
                  <a:pos x="14" y="0"/>
                </a:cxn>
                <a:cxn ang="0">
                  <a:pos x="11" y="2"/>
                </a:cxn>
                <a:cxn ang="0">
                  <a:pos x="10" y="4"/>
                </a:cxn>
                <a:cxn ang="0">
                  <a:pos x="6" y="10"/>
                </a:cxn>
                <a:cxn ang="0">
                  <a:pos x="2" y="18"/>
                </a:cxn>
                <a:cxn ang="0">
                  <a:pos x="0" y="35"/>
                </a:cxn>
                <a:cxn ang="0">
                  <a:pos x="0" y="44"/>
                </a:cxn>
                <a:cxn ang="0">
                  <a:pos x="1" y="38"/>
                </a:cxn>
                <a:cxn ang="0">
                  <a:pos x="7" y="18"/>
                </a:cxn>
                <a:cxn ang="0">
                  <a:pos x="12" y="1"/>
                </a:cxn>
                <a:cxn ang="0">
                  <a:pos x="14" y="0"/>
                </a:cxn>
                <a:cxn ang="0">
                  <a:pos x="12" y="0"/>
                </a:cxn>
                <a:cxn ang="0">
                  <a:pos x="14" y="0"/>
                </a:cxn>
                <a:cxn ang="0">
                  <a:pos x="12" y="0"/>
                </a:cxn>
                <a:cxn ang="0">
                  <a:pos x="14" y="0"/>
                </a:cxn>
                <a:cxn ang="0">
                  <a:pos x="14" y="0"/>
                </a:cxn>
              </a:cxnLst>
              <a:rect l="0" t="0" r="r" b="b"/>
              <a:pathLst>
                <a:path w="14" h="44">
                  <a:moveTo>
                    <a:pt x="14" y="0"/>
                  </a:moveTo>
                  <a:lnTo>
                    <a:pt x="11" y="2"/>
                  </a:lnTo>
                  <a:lnTo>
                    <a:pt x="10" y="4"/>
                  </a:lnTo>
                  <a:lnTo>
                    <a:pt x="6" y="10"/>
                  </a:lnTo>
                  <a:lnTo>
                    <a:pt x="2" y="18"/>
                  </a:lnTo>
                  <a:lnTo>
                    <a:pt x="0" y="35"/>
                  </a:lnTo>
                  <a:lnTo>
                    <a:pt x="0" y="44"/>
                  </a:lnTo>
                  <a:lnTo>
                    <a:pt x="1" y="38"/>
                  </a:lnTo>
                  <a:lnTo>
                    <a:pt x="7" y="18"/>
                  </a:lnTo>
                  <a:lnTo>
                    <a:pt x="12" y="1"/>
                  </a:lnTo>
                  <a:lnTo>
                    <a:pt x="14" y="0"/>
                  </a:lnTo>
                  <a:lnTo>
                    <a:pt x="12" y="0"/>
                  </a:lnTo>
                  <a:lnTo>
                    <a:pt x="14" y="0"/>
                  </a:lnTo>
                  <a:lnTo>
                    <a:pt x="12" y="0"/>
                  </a:lnTo>
                  <a:lnTo>
                    <a:pt x="14" y="0"/>
                  </a:lnTo>
                  <a:lnTo>
                    <a:pt x="14" y="0"/>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60" name="Freeform 108"/>
            <p:cNvSpPr>
              <a:spLocks/>
            </p:cNvSpPr>
            <p:nvPr/>
          </p:nvSpPr>
          <p:spPr bwMode="auto">
            <a:xfrm>
              <a:off x="2245" y="3940"/>
              <a:ext cx="14" cy="44"/>
            </a:xfrm>
            <a:custGeom>
              <a:avLst/>
              <a:gdLst/>
              <a:ahLst/>
              <a:cxnLst>
                <a:cxn ang="0">
                  <a:pos x="14" y="0"/>
                </a:cxn>
                <a:cxn ang="0">
                  <a:pos x="11" y="2"/>
                </a:cxn>
                <a:cxn ang="0">
                  <a:pos x="10" y="4"/>
                </a:cxn>
                <a:cxn ang="0">
                  <a:pos x="6" y="10"/>
                </a:cxn>
                <a:cxn ang="0">
                  <a:pos x="2" y="18"/>
                </a:cxn>
                <a:cxn ang="0">
                  <a:pos x="0" y="35"/>
                </a:cxn>
                <a:cxn ang="0">
                  <a:pos x="0" y="44"/>
                </a:cxn>
              </a:cxnLst>
              <a:rect l="0" t="0" r="r" b="b"/>
              <a:pathLst>
                <a:path w="14" h="44">
                  <a:moveTo>
                    <a:pt x="14" y="0"/>
                  </a:moveTo>
                  <a:lnTo>
                    <a:pt x="11" y="2"/>
                  </a:lnTo>
                  <a:lnTo>
                    <a:pt x="10" y="4"/>
                  </a:lnTo>
                  <a:lnTo>
                    <a:pt x="6" y="10"/>
                  </a:lnTo>
                  <a:lnTo>
                    <a:pt x="2" y="18"/>
                  </a:lnTo>
                  <a:lnTo>
                    <a:pt x="0" y="35"/>
                  </a:lnTo>
                  <a:lnTo>
                    <a:pt x="0" y="44"/>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61" name="Freeform 109"/>
            <p:cNvSpPr>
              <a:spLocks/>
            </p:cNvSpPr>
            <p:nvPr/>
          </p:nvSpPr>
          <p:spPr bwMode="auto">
            <a:xfrm>
              <a:off x="2194" y="3919"/>
              <a:ext cx="20" cy="67"/>
            </a:xfrm>
            <a:custGeom>
              <a:avLst/>
              <a:gdLst/>
              <a:ahLst/>
              <a:cxnLst>
                <a:cxn ang="0">
                  <a:pos x="20" y="0"/>
                </a:cxn>
                <a:cxn ang="0">
                  <a:pos x="19" y="3"/>
                </a:cxn>
                <a:cxn ang="0">
                  <a:pos x="18" y="8"/>
                </a:cxn>
                <a:cxn ang="0">
                  <a:pos x="14" y="16"/>
                </a:cxn>
                <a:cxn ang="0">
                  <a:pos x="9" y="25"/>
                </a:cxn>
                <a:cxn ang="0">
                  <a:pos x="7" y="26"/>
                </a:cxn>
                <a:cxn ang="0">
                  <a:pos x="5" y="30"/>
                </a:cxn>
                <a:cxn ang="0">
                  <a:pos x="2" y="36"/>
                </a:cxn>
                <a:cxn ang="0">
                  <a:pos x="0" y="50"/>
                </a:cxn>
                <a:cxn ang="0">
                  <a:pos x="0" y="64"/>
                </a:cxn>
                <a:cxn ang="0">
                  <a:pos x="1" y="67"/>
                </a:cxn>
                <a:cxn ang="0">
                  <a:pos x="1" y="65"/>
                </a:cxn>
                <a:cxn ang="0">
                  <a:pos x="4" y="56"/>
                </a:cxn>
                <a:cxn ang="0">
                  <a:pos x="13" y="26"/>
                </a:cxn>
                <a:cxn ang="0">
                  <a:pos x="19" y="3"/>
                </a:cxn>
                <a:cxn ang="0">
                  <a:pos x="20" y="0"/>
                </a:cxn>
                <a:cxn ang="0">
                  <a:pos x="19" y="0"/>
                </a:cxn>
                <a:cxn ang="0">
                  <a:pos x="20" y="0"/>
                </a:cxn>
                <a:cxn ang="0">
                  <a:pos x="19" y="0"/>
                </a:cxn>
                <a:cxn ang="0">
                  <a:pos x="20" y="0"/>
                </a:cxn>
                <a:cxn ang="0">
                  <a:pos x="20" y="0"/>
                </a:cxn>
              </a:cxnLst>
              <a:rect l="0" t="0" r="r" b="b"/>
              <a:pathLst>
                <a:path w="20" h="67">
                  <a:moveTo>
                    <a:pt x="20" y="0"/>
                  </a:moveTo>
                  <a:lnTo>
                    <a:pt x="19" y="3"/>
                  </a:lnTo>
                  <a:lnTo>
                    <a:pt x="18" y="8"/>
                  </a:lnTo>
                  <a:lnTo>
                    <a:pt x="14" y="16"/>
                  </a:lnTo>
                  <a:lnTo>
                    <a:pt x="9" y="25"/>
                  </a:lnTo>
                  <a:lnTo>
                    <a:pt x="7" y="26"/>
                  </a:lnTo>
                  <a:lnTo>
                    <a:pt x="5" y="30"/>
                  </a:lnTo>
                  <a:lnTo>
                    <a:pt x="2" y="36"/>
                  </a:lnTo>
                  <a:lnTo>
                    <a:pt x="0" y="50"/>
                  </a:lnTo>
                  <a:lnTo>
                    <a:pt x="0" y="64"/>
                  </a:lnTo>
                  <a:lnTo>
                    <a:pt x="1" y="67"/>
                  </a:lnTo>
                  <a:lnTo>
                    <a:pt x="1" y="65"/>
                  </a:lnTo>
                  <a:lnTo>
                    <a:pt x="4" y="56"/>
                  </a:lnTo>
                  <a:lnTo>
                    <a:pt x="13" y="26"/>
                  </a:lnTo>
                  <a:lnTo>
                    <a:pt x="19" y="3"/>
                  </a:lnTo>
                  <a:lnTo>
                    <a:pt x="20" y="0"/>
                  </a:lnTo>
                  <a:lnTo>
                    <a:pt x="19" y="0"/>
                  </a:lnTo>
                  <a:lnTo>
                    <a:pt x="20" y="0"/>
                  </a:lnTo>
                  <a:lnTo>
                    <a:pt x="19" y="0"/>
                  </a:lnTo>
                  <a:lnTo>
                    <a:pt x="20" y="0"/>
                  </a:lnTo>
                  <a:lnTo>
                    <a:pt x="20" y="0"/>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62" name="Freeform 110"/>
            <p:cNvSpPr>
              <a:spLocks/>
            </p:cNvSpPr>
            <p:nvPr/>
          </p:nvSpPr>
          <p:spPr bwMode="auto">
            <a:xfrm>
              <a:off x="2194" y="3919"/>
              <a:ext cx="20" cy="67"/>
            </a:xfrm>
            <a:custGeom>
              <a:avLst/>
              <a:gdLst/>
              <a:ahLst/>
              <a:cxnLst>
                <a:cxn ang="0">
                  <a:pos x="20" y="0"/>
                </a:cxn>
                <a:cxn ang="0">
                  <a:pos x="19" y="3"/>
                </a:cxn>
                <a:cxn ang="0">
                  <a:pos x="18" y="8"/>
                </a:cxn>
                <a:cxn ang="0">
                  <a:pos x="14" y="16"/>
                </a:cxn>
                <a:cxn ang="0">
                  <a:pos x="9" y="25"/>
                </a:cxn>
                <a:cxn ang="0">
                  <a:pos x="7" y="26"/>
                </a:cxn>
                <a:cxn ang="0">
                  <a:pos x="5" y="30"/>
                </a:cxn>
                <a:cxn ang="0">
                  <a:pos x="2" y="36"/>
                </a:cxn>
                <a:cxn ang="0">
                  <a:pos x="0" y="50"/>
                </a:cxn>
                <a:cxn ang="0">
                  <a:pos x="0" y="64"/>
                </a:cxn>
                <a:cxn ang="0">
                  <a:pos x="1" y="67"/>
                </a:cxn>
              </a:cxnLst>
              <a:rect l="0" t="0" r="r" b="b"/>
              <a:pathLst>
                <a:path w="20" h="67">
                  <a:moveTo>
                    <a:pt x="20" y="0"/>
                  </a:moveTo>
                  <a:lnTo>
                    <a:pt x="19" y="3"/>
                  </a:lnTo>
                  <a:lnTo>
                    <a:pt x="18" y="8"/>
                  </a:lnTo>
                  <a:lnTo>
                    <a:pt x="14" y="16"/>
                  </a:lnTo>
                  <a:lnTo>
                    <a:pt x="9" y="25"/>
                  </a:lnTo>
                  <a:lnTo>
                    <a:pt x="7" y="26"/>
                  </a:lnTo>
                  <a:lnTo>
                    <a:pt x="5" y="30"/>
                  </a:lnTo>
                  <a:lnTo>
                    <a:pt x="2" y="36"/>
                  </a:lnTo>
                  <a:lnTo>
                    <a:pt x="0" y="50"/>
                  </a:lnTo>
                  <a:lnTo>
                    <a:pt x="0" y="64"/>
                  </a:lnTo>
                  <a:lnTo>
                    <a:pt x="1" y="67"/>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63" name="Freeform 111"/>
            <p:cNvSpPr>
              <a:spLocks/>
            </p:cNvSpPr>
            <p:nvPr/>
          </p:nvSpPr>
          <p:spPr bwMode="auto">
            <a:xfrm>
              <a:off x="2158" y="3927"/>
              <a:ext cx="28" cy="55"/>
            </a:xfrm>
            <a:custGeom>
              <a:avLst/>
              <a:gdLst/>
              <a:ahLst/>
              <a:cxnLst>
                <a:cxn ang="0">
                  <a:pos x="1" y="55"/>
                </a:cxn>
                <a:cxn ang="0">
                  <a:pos x="1" y="53"/>
                </a:cxn>
                <a:cxn ang="0">
                  <a:pos x="3" y="50"/>
                </a:cxn>
                <a:cxn ang="0">
                  <a:pos x="4" y="42"/>
                </a:cxn>
                <a:cxn ang="0">
                  <a:pos x="7" y="36"/>
                </a:cxn>
                <a:cxn ang="0">
                  <a:pos x="8" y="34"/>
                </a:cxn>
                <a:cxn ang="0">
                  <a:pos x="9" y="32"/>
                </a:cxn>
                <a:cxn ang="0">
                  <a:pos x="13" y="27"/>
                </a:cxn>
                <a:cxn ang="0">
                  <a:pos x="19" y="15"/>
                </a:cxn>
                <a:cxn ang="0">
                  <a:pos x="26" y="4"/>
                </a:cxn>
                <a:cxn ang="0">
                  <a:pos x="28" y="0"/>
                </a:cxn>
                <a:cxn ang="0">
                  <a:pos x="27" y="1"/>
                </a:cxn>
                <a:cxn ang="0">
                  <a:pos x="23" y="9"/>
                </a:cxn>
                <a:cxn ang="0">
                  <a:pos x="10" y="34"/>
                </a:cxn>
                <a:cxn ang="0">
                  <a:pos x="1" y="55"/>
                </a:cxn>
                <a:cxn ang="0">
                  <a:pos x="1" y="55"/>
                </a:cxn>
                <a:cxn ang="0">
                  <a:pos x="0" y="55"/>
                </a:cxn>
                <a:cxn ang="0">
                  <a:pos x="1" y="55"/>
                </a:cxn>
                <a:cxn ang="0">
                  <a:pos x="0" y="55"/>
                </a:cxn>
                <a:cxn ang="0">
                  <a:pos x="1" y="55"/>
                </a:cxn>
                <a:cxn ang="0">
                  <a:pos x="1" y="55"/>
                </a:cxn>
              </a:cxnLst>
              <a:rect l="0" t="0" r="r" b="b"/>
              <a:pathLst>
                <a:path w="28" h="55">
                  <a:moveTo>
                    <a:pt x="1" y="55"/>
                  </a:moveTo>
                  <a:lnTo>
                    <a:pt x="1" y="53"/>
                  </a:lnTo>
                  <a:lnTo>
                    <a:pt x="3" y="50"/>
                  </a:lnTo>
                  <a:lnTo>
                    <a:pt x="4" y="42"/>
                  </a:lnTo>
                  <a:lnTo>
                    <a:pt x="7" y="36"/>
                  </a:lnTo>
                  <a:lnTo>
                    <a:pt x="8" y="34"/>
                  </a:lnTo>
                  <a:lnTo>
                    <a:pt x="9" y="32"/>
                  </a:lnTo>
                  <a:lnTo>
                    <a:pt x="13" y="27"/>
                  </a:lnTo>
                  <a:lnTo>
                    <a:pt x="19" y="15"/>
                  </a:lnTo>
                  <a:lnTo>
                    <a:pt x="26" y="4"/>
                  </a:lnTo>
                  <a:lnTo>
                    <a:pt x="28" y="0"/>
                  </a:lnTo>
                  <a:lnTo>
                    <a:pt x="27" y="1"/>
                  </a:lnTo>
                  <a:lnTo>
                    <a:pt x="23" y="9"/>
                  </a:lnTo>
                  <a:lnTo>
                    <a:pt x="10" y="34"/>
                  </a:lnTo>
                  <a:lnTo>
                    <a:pt x="1" y="55"/>
                  </a:lnTo>
                  <a:lnTo>
                    <a:pt x="1" y="55"/>
                  </a:lnTo>
                  <a:lnTo>
                    <a:pt x="0" y="55"/>
                  </a:lnTo>
                  <a:lnTo>
                    <a:pt x="1" y="55"/>
                  </a:lnTo>
                  <a:lnTo>
                    <a:pt x="0" y="55"/>
                  </a:lnTo>
                  <a:lnTo>
                    <a:pt x="1" y="55"/>
                  </a:lnTo>
                  <a:lnTo>
                    <a:pt x="1" y="55"/>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64" name="Freeform 112"/>
            <p:cNvSpPr>
              <a:spLocks/>
            </p:cNvSpPr>
            <p:nvPr/>
          </p:nvSpPr>
          <p:spPr bwMode="auto">
            <a:xfrm>
              <a:off x="2159" y="3927"/>
              <a:ext cx="27" cy="55"/>
            </a:xfrm>
            <a:custGeom>
              <a:avLst/>
              <a:gdLst/>
              <a:ahLst/>
              <a:cxnLst>
                <a:cxn ang="0">
                  <a:pos x="0" y="55"/>
                </a:cxn>
                <a:cxn ang="0">
                  <a:pos x="0" y="53"/>
                </a:cxn>
                <a:cxn ang="0">
                  <a:pos x="2" y="50"/>
                </a:cxn>
                <a:cxn ang="0">
                  <a:pos x="3" y="42"/>
                </a:cxn>
                <a:cxn ang="0">
                  <a:pos x="6" y="36"/>
                </a:cxn>
                <a:cxn ang="0">
                  <a:pos x="7" y="34"/>
                </a:cxn>
                <a:cxn ang="0">
                  <a:pos x="8" y="32"/>
                </a:cxn>
                <a:cxn ang="0">
                  <a:pos x="12" y="27"/>
                </a:cxn>
                <a:cxn ang="0">
                  <a:pos x="18" y="15"/>
                </a:cxn>
                <a:cxn ang="0">
                  <a:pos x="25" y="4"/>
                </a:cxn>
                <a:cxn ang="0">
                  <a:pos x="27" y="0"/>
                </a:cxn>
              </a:cxnLst>
              <a:rect l="0" t="0" r="r" b="b"/>
              <a:pathLst>
                <a:path w="27" h="55">
                  <a:moveTo>
                    <a:pt x="0" y="55"/>
                  </a:moveTo>
                  <a:lnTo>
                    <a:pt x="0" y="53"/>
                  </a:lnTo>
                  <a:lnTo>
                    <a:pt x="2" y="50"/>
                  </a:lnTo>
                  <a:lnTo>
                    <a:pt x="3" y="42"/>
                  </a:lnTo>
                  <a:lnTo>
                    <a:pt x="6" y="36"/>
                  </a:lnTo>
                  <a:lnTo>
                    <a:pt x="7" y="34"/>
                  </a:lnTo>
                  <a:lnTo>
                    <a:pt x="8" y="32"/>
                  </a:lnTo>
                  <a:lnTo>
                    <a:pt x="12" y="27"/>
                  </a:lnTo>
                  <a:lnTo>
                    <a:pt x="18" y="15"/>
                  </a:lnTo>
                  <a:lnTo>
                    <a:pt x="25" y="4"/>
                  </a:lnTo>
                  <a:lnTo>
                    <a:pt x="27" y="0"/>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65" name="Freeform 113"/>
            <p:cNvSpPr>
              <a:spLocks/>
            </p:cNvSpPr>
            <p:nvPr/>
          </p:nvSpPr>
          <p:spPr bwMode="auto">
            <a:xfrm>
              <a:off x="2137" y="3926"/>
              <a:ext cx="17" cy="43"/>
            </a:xfrm>
            <a:custGeom>
              <a:avLst/>
              <a:gdLst/>
              <a:ahLst/>
              <a:cxnLst>
                <a:cxn ang="0">
                  <a:pos x="17" y="1"/>
                </a:cxn>
                <a:cxn ang="0">
                  <a:pos x="17" y="0"/>
                </a:cxn>
                <a:cxn ang="0">
                  <a:pos x="16" y="4"/>
                </a:cxn>
                <a:cxn ang="0">
                  <a:pos x="12" y="10"/>
                </a:cxn>
                <a:cxn ang="0">
                  <a:pos x="3" y="24"/>
                </a:cxn>
                <a:cxn ang="0">
                  <a:pos x="0" y="39"/>
                </a:cxn>
                <a:cxn ang="0">
                  <a:pos x="0" y="43"/>
                </a:cxn>
                <a:cxn ang="0">
                  <a:pos x="2" y="37"/>
                </a:cxn>
                <a:cxn ang="0">
                  <a:pos x="10" y="18"/>
                </a:cxn>
                <a:cxn ang="0">
                  <a:pos x="16" y="2"/>
                </a:cxn>
                <a:cxn ang="0">
                  <a:pos x="17" y="1"/>
                </a:cxn>
                <a:cxn ang="0">
                  <a:pos x="16" y="1"/>
                </a:cxn>
                <a:cxn ang="0">
                  <a:pos x="17" y="1"/>
                </a:cxn>
                <a:cxn ang="0">
                  <a:pos x="16" y="1"/>
                </a:cxn>
                <a:cxn ang="0">
                  <a:pos x="17" y="1"/>
                </a:cxn>
                <a:cxn ang="0">
                  <a:pos x="17" y="1"/>
                </a:cxn>
              </a:cxnLst>
              <a:rect l="0" t="0" r="r" b="b"/>
              <a:pathLst>
                <a:path w="17" h="43">
                  <a:moveTo>
                    <a:pt x="17" y="1"/>
                  </a:moveTo>
                  <a:lnTo>
                    <a:pt x="17" y="0"/>
                  </a:lnTo>
                  <a:lnTo>
                    <a:pt x="16" y="4"/>
                  </a:lnTo>
                  <a:lnTo>
                    <a:pt x="12" y="10"/>
                  </a:lnTo>
                  <a:lnTo>
                    <a:pt x="3" y="24"/>
                  </a:lnTo>
                  <a:lnTo>
                    <a:pt x="0" y="39"/>
                  </a:lnTo>
                  <a:lnTo>
                    <a:pt x="0" y="43"/>
                  </a:lnTo>
                  <a:lnTo>
                    <a:pt x="2" y="37"/>
                  </a:lnTo>
                  <a:lnTo>
                    <a:pt x="10" y="18"/>
                  </a:lnTo>
                  <a:lnTo>
                    <a:pt x="16" y="2"/>
                  </a:lnTo>
                  <a:lnTo>
                    <a:pt x="17" y="1"/>
                  </a:lnTo>
                  <a:lnTo>
                    <a:pt x="16" y="1"/>
                  </a:lnTo>
                  <a:lnTo>
                    <a:pt x="17" y="1"/>
                  </a:lnTo>
                  <a:lnTo>
                    <a:pt x="16" y="1"/>
                  </a:lnTo>
                  <a:lnTo>
                    <a:pt x="17" y="1"/>
                  </a:lnTo>
                  <a:lnTo>
                    <a:pt x="17" y="1"/>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66" name="Freeform 114"/>
            <p:cNvSpPr>
              <a:spLocks/>
            </p:cNvSpPr>
            <p:nvPr/>
          </p:nvSpPr>
          <p:spPr bwMode="auto">
            <a:xfrm>
              <a:off x="2137" y="3926"/>
              <a:ext cx="17" cy="43"/>
            </a:xfrm>
            <a:custGeom>
              <a:avLst/>
              <a:gdLst/>
              <a:ahLst/>
              <a:cxnLst>
                <a:cxn ang="0">
                  <a:pos x="17" y="1"/>
                </a:cxn>
                <a:cxn ang="0">
                  <a:pos x="17" y="0"/>
                </a:cxn>
                <a:cxn ang="0">
                  <a:pos x="16" y="4"/>
                </a:cxn>
                <a:cxn ang="0">
                  <a:pos x="12" y="10"/>
                </a:cxn>
                <a:cxn ang="0">
                  <a:pos x="3" y="24"/>
                </a:cxn>
                <a:cxn ang="0">
                  <a:pos x="0" y="39"/>
                </a:cxn>
                <a:cxn ang="0">
                  <a:pos x="0" y="43"/>
                </a:cxn>
              </a:cxnLst>
              <a:rect l="0" t="0" r="r" b="b"/>
              <a:pathLst>
                <a:path w="17" h="43">
                  <a:moveTo>
                    <a:pt x="17" y="1"/>
                  </a:moveTo>
                  <a:lnTo>
                    <a:pt x="17" y="0"/>
                  </a:lnTo>
                  <a:lnTo>
                    <a:pt x="16" y="4"/>
                  </a:lnTo>
                  <a:lnTo>
                    <a:pt x="12" y="10"/>
                  </a:lnTo>
                  <a:lnTo>
                    <a:pt x="3" y="24"/>
                  </a:lnTo>
                  <a:lnTo>
                    <a:pt x="0" y="39"/>
                  </a:lnTo>
                  <a:lnTo>
                    <a:pt x="0" y="43"/>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67" name="Freeform 115"/>
            <p:cNvSpPr>
              <a:spLocks/>
            </p:cNvSpPr>
            <p:nvPr/>
          </p:nvSpPr>
          <p:spPr bwMode="auto">
            <a:xfrm>
              <a:off x="2128" y="2932"/>
              <a:ext cx="169" cy="117"/>
            </a:xfrm>
            <a:custGeom>
              <a:avLst/>
              <a:gdLst/>
              <a:ahLst/>
              <a:cxnLst>
                <a:cxn ang="0">
                  <a:pos x="1" y="5"/>
                </a:cxn>
                <a:cxn ang="0">
                  <a:pos x="3" y="17"/>
                </a:cxn>
                <a:cxn ang="0">
                  <a:pos x="11" y="38"/>
                </a:cxn>
                <a:cxn ang="0">
                  <a:pos x="30" y="79"/>
                </a:cxn>
                <a:cxn ang="0">
                  <a:pos x="42" y="95"/>
                </a:cxn>
                <a:cxn ang="0">
                  <a:pos x="57" y="108"/>
                </a:cxn>
                <a:cxn ang="0">
                  <a:pos x="67" y="112"/>
                </a:cxn>
                <a:cxn ang="0">
                  <a:pos x="84" y="117"/>
                </a:cxn>
                <a:cxn ang="0">
                  <a:pos x="98" y="117"/>
                </a:cxn>
                <a:cxn ang="0">
                  <a:pos x="110" y="114"/>
                </a:cxn>
                <a:cxn ang="0">
                  <a:pos x="121" y="108"/>
                </a:cxn>
                <a:cxn ang="0">
                  <a:pos x="129" y="99"/>
                </a:cxn>
                <a:cxn ang="0">
                  <a:pos x="137" y="89"/>
                </a:cxn>
                <a:cxn ang="0">
                  <a:pos x="150" y="61"/>
                </a:cxn>
                <a:cxn ang="0">
                  <a:pos x="159" y="30"/>
                </a:cxn>
                <a:cxn ang="0">
                  <a:pos x="168" y="0"/>
                </a:cxn>
                <a:cxn ang="0">
                  <a:pos x="169" y="0"/>
                </a:cxn>
                <a:cxn ang="0">
                  <a:pos x="164" y="10"/>
                </a:cxn>
                <a:cxn ang="0">
                  <a:pos x="155" y="32"/>
                </a:cxn>
                <a:cxn ang="0">
                  <a:pos x="129" y="70"/>
                </a:cxn>
                <a:cxn ang="0">
                  <a:pos x="113" y="83"/>
                </a:cxn>
                <a:cxn ang="0">
                  <a:pos x="93" y="89"/>
                </a:cxn>
                <a:cxn ang="0">
                  <a:pos x="82" y="88"/>
                </a:cxn>
                <a:cxn ang="0">
                  <a:pos x="72" y="86"/>
                </a:cxn>
                <a:cxn ang="0">
                  <a:pos x="53" y="79"/>
                </a:cxn>
                <a:cxn ang="0">
                  <a:pos x="35" y="66"/>
                </a:cxn>
                <a:cxn ang="0">
                  <a:pos x="20" y="52"/>
                </a:cxn>
                <a:cxn ang="0">
                  <a:pos x="7" y="34"/>
                </a:cxn>
                <a:cxn ang="0">
                  <a:pos x="1" y="15"/>
                </a:cxn>
                <a:cxn ang="0">
                  <a:pos x="1" y="5"/>
                </a:cxn>
                <a:cxn ang="0">
                  <a:pos x="0" y="5"/>
                </a:cxn>
                <a:cxn ang="0">
                  <a:pos x="1" y="5"/>
                </a:cxn>
                <a:cxn ang="0">
                  <a:pos x="0" y="5"/>
                </a:cxn>
                <a:cxn ang="0">
                  <a:pos x="1" y="5"/>
                </a:cxn>
                <a:cxn ang="0">
                  <a:pos x="1" y="5"/>
                </a:cxn>
              </a:cxnLst>
              <a:rect l="0" t="0" r="r" b="b"/>
              <a:pathLst>
                <a:path w="169" h="117">
                  <a:moveTo>
                    <a:pt x="1" y="5"/>
                  </a:moveTo>
                  <a:lnTo>
                    <a:pt x="3" y="17"/>
                  </a:lnTo>
                  <a:lnTo>
                    <a:pt x="11" y="38"/>
                  </a:lnTo>
                  <a:lnTo>
                    <a:pt x="30" y="79"/>
                  </a:lnTo>
                  <a:lnTo>
                    <a:pt x="42" y="95"/>
                  </a:lnTo>
                  <a:lnTo>
                    <a:pt x="57" y="108"/>
                  </a:lnTo>
                  <a:lnTo>
                    <a:pt x="67" y="112"/>
                  </a:lnTo>
                  <a:lnTo>
                    <a:pt x="84" y="117"/>
                  </a:lnTo>
                  <a:lnTo>
                    <a:pt x="98" y="117"/>
                  </a:lnTo>
                  <a:lnTo>
                    <a:pt x="110" y="114"/>
                  </a:lnTo>
                  <a:lnTo>
                    <a:pt x="121" y="108"/>
                  </a:lnTo>
                  <a:lnTo>
                    <a:pt x="129" y="99"/>
                  </a:lnTo>
                  <a:lnTo>
                    <a:pt x="137" y="89"/>
                  </a:lnTo>
                  <a:lnTo>
                    <a:pt x="150" y="61"/>
                  </a:lnTo>
                  <a:lnTo>
                    <a:pt x="159" y="30"/>
                  </a:lnTo>
                  <a:lnTo>
                    <a:pt x="168" y="0"/>
                  </a:lnTo>
                  <a:lnTo>
                    <a:pt x="169" y="0"/>
                  </a:lnTo>
                  <a:lnTo>
                    <a:pt x="164" y="10"/>
                  </a:lnTo>
                  <a:lnTo>
                    <a:pt x="155" y="32"/>
                  </a:lnTo>
                  <a:lnTo>
                    <a:pt x="129" y="70"/>
                  </a:lnTo>
                  <a:lnTo>
                    <a:pt x="113" y="83"/>
                  </a:lnTo>
                  <a:lnTo>
                    <a:pt x="93" y="89"/>
                  </a:lnTo>
                  <a:lnTo>
                    <a:pt x="82" y="88"/>
                  </a:lnTo>
                  <a:lnTo>
                    <a:pt x="72" y="86"/>
                  </a:lnTo>
                  <a:lnTo>
                    <a:pt x="53" y="79"/>
                  </a:lnTo>
                  <a:lnTo>
                    <a:pt x="35" y="66"/>
                  </a:lnTo>
                  <a:lnTo>
                    <a:pt x="20" y="52"/>
                  </a:lnTo>
                  <a:lnTo>
                    <a:pt x="7" y="34"/>
                  </a:lnTo>
                  <a:lnTo>
                    <a:pt x="1" y="15"/>
                  </a:lnTo>
                  <a:lnTo>
                    <a:pt x="1" y="5"/>
                  </a:lnTo>
                  <a:lnTo>
                    <a:pt x="0" y="5"/>
                  </a:lnTo>
                  <a:lnTo>
                    <a:pt x="1" y="5"/>
                  </a:lnTo>
                  <a:lnTo>
                    <a:pt x="0" y="5"/>
                  </a:lnTo>
                  <a:lnTo>
                    <a:pt x="1" y="5"/>
                  </a:lnTo>
                  <a:lnTo>
                    <a:pt x="1" y="5"/>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68" name="Freeform 116"/>
            <p:cNvSpPr>
              <a:spLocks/>
            </p:cNvSpPr>
            <p:nvPr/>
          </p:nvSpPr>
          <p:spPr bwMode="auto">
            <a:xfrm>
              <a:off x="2128" y="2932"/>
              <a:ext cx="169" cy="117"/>
            </a:xfrm>
            <a:custGeom>
              <a:avLst/>
              <a:gdLst/>
              <a:ahLst/>
              <a:cxnLst>
                <a:cxn ang="0">
                  <a:pos x="1" y="5"/>
                </a:cxn>
                <a:cxn ang="0">
                  <a:pos x="3" y="17"/>
                </a:cxn>
                <a:cxn ang="0">
                  <a:pos x="11" y="38"/>
                </a:cxn>
                <a:cxn ang="0">
                  <a:pos x="30" y="79"/>
                </a:cxn>
                <a:cxn ang="0">
                  <a:pos x="42" y="95"/>
                </a:cxn>
                <a:cxn ang="0">
                  <a:pos x="57" y="108"/>
                </a:cxn>
                <a:cxn ang="0">
                  <a:pos x="67" y="112"/>
                </a:cxn>
                <a:cxn ang="0">
                  <a:pos x="84" y="117"/>
                </a:cxn>
                <a:cxn ang="0">
                  <a:pos x="98" y="117"/>
                </a:cxn>
                <a:cxn ang="0">
                  <a:pos x="110" y="114"/>
                </a:cxn>
                <a:cxn ang="0">
                  <a:pos x="121" y="108"/>
                </a:cxn>
                <a:cxn ang="0">
                  <a:pos x="129" y="99"/>
                </a:cxn>
                <a:cxn ang="0">
                  <a:pos x="137" y="89"/>
                </a:cxn>
                <a:cxn ang="0">
                  <a:pos x="150" y="61"/>
                </a:cxn>
                <a:cxn ang="0">
                  <a:pos x="159" y="30"/>
                </a:cxn>
                <a:cxn ang="0">
                  <a:pos x="168" y="0"/>
                </a:cxn>
                <a:cxn ang="0">
                  <a:pos x="169" y="0"/>
                </a:cxn>
                <a:cxn ang="0">
                  <a:pos x="164" y="10"/>
                </a:cxn>
                <a:cxn ang="0">
                  <a:pos x="155" y="32"/>
                </a:cxn>
                <a:cxn ang="0">
                  <a:pos x="129" y="70"/>
                </a:cxn>
                <a:cxn ang="0">
                  <a:pos x="113" y="83"/>
                </a:cxn>
                <a:cxn ang="0">
                  <a:pos x="93" y="89"/>
                </a:cxn>
                <a:cxn ang="0">
                  <a:pos x="82" y="88"/>
                </a:cxn>
                <a:cxn ang="0">
                  <a:pos x="72" y="86"/>
                </a:cxn>
                <a:cxn ang="0">
                  <a:pos x="53" y="79"/>
                </a:cxn>
                <a:cxn ang="0">
                  <a:pos x="35" y="66"/>
                </a:cxn>
                <a:cxn ang="0">
                  <a:pos x="20" y="52"/>
                </a:cxn>
                <a:cxn ang="0">
                  <a:pos x="7" y="34"/>
                </a:cxn>
                <a:cxn ang="0">
                  <a:pos x="1" y="15"/>
                </a:cxn>
                <a:cxn ang="0">
                  <a:pos x="1" y="5"/>
                </a:cxn>
                <a:cxn ang="0">
                  <a:pos x="0" y="5"/>
                </a:cxn>
                <a:cxn ang="0">
                  <a:pos x="1" y="5"/>
                </a:cxn>
                <a:cxn ang="0">
                  <a:pos x="0" y="5"/>
                </a:cxn>
                <a:cxn ang="0">
                  <a:pos x="1" y="5"/>
                </a:cxn>
              </a:cxnLst>
              <a:rect l="0" t="0" r="r" b="b"/>
              <a:pathLst>
                <a:path w="169" h="117">
                  <a:moveTo>
                    <a:pt x="1" y="5"/>
                  </a:moveTo>
                  <a:lnTo>
                    <a:pt x="3" y="17"/>
                  </a:lnTo>
                  <a:lnTo>
                    <a:pt x="11" y="38"/>
                  </a:lnTo>
                  <a:lnTo>
                    <a:pt x="30" y="79"/>
                  </a:lnTo>
                  <a:lnTo>
                    <a:pt x="42" y="95"/>
                  </a:lnTo>
                  <a:lnTo>
                    <a:pt x="57" y="108"/>
                  </a:lnTo>
                  <a:lnTo>
                    <a:pt x="67" y="112"/>
                  </a:lnTo>
                  <a:lnTo>
                    <a:pt x="84" y="117"/>
                  </a:lnTo>
                  <a:lnTo>
                    <a:pt x="98" y="117"/>
                  </a:lnTo>
                  <a:lnTo>
                    <a:pt x="110" y="114"/>
                  </a:lnTo>
                  <a:lnTo>
                    <a:pt x="121" y="108"/>
                  </a:lnTo>
                  <a:lnTo>
                    <a:pt x="129" y="99"/>
                  </a:lnTo>
                  <a:lnTo>
                    <a:pt x="137" y="89"/>
                  </a:lnTo>
                  <a:lnTo>
                    <a:pt x="150" y="61"/>
                  </a:lnTo>
                  <a:lnTo>
                    <a:pt x="159" y="30"/>
                  </a:lnTo>
                  <a:lnTo>
                    <a:pt x="168" y="0"/>
                  </a:lnTo>
                  <a:lnTo>
                    <a:pt x="169" y="0"/>
                  </a:lnTo>
                  <a:lnTo>
                    <a:pt x="164" y="10"/>
                  </a:lnTo>
                  <a:lnTo>
                    <a:pt x="155" y="32"/>
                  </a:lnTo>
                  <a:lnTo>
                    <a:pt x="129" y="70"/>
                  </a:lnTo>
                  <a:lnTo>
                    <a:pt x="113" y="83"/>
                  </a:lnTo>
                  <a:lnTo>
                    <a:pt x="93" y="89"/>
                  </a:lnTo>
                  <a:lnTo>
                    <a:pt x="82" y="88"/>
                  </a:lnTo>
                  <a:lnTo>
                    <a:pt x="72" y="86"/>
                  </a:lnTo>
                  <a:lnTo>
                    <a:pt x="53" y="79"/>
                  </a:lnTo>
                  <a:lnTo>
                    <a:pt x="35" y="66"/>
                  </a:lnTo>
                  <a:lnTo>
                    <a:pt x="20" y="52"/>
                  </a:lnTo>
                  <a:lnTo>
                    <a:pt x="7" y="34"/>
                  </a:lnTo>
                  <a:lnTo>
                    <a:pt x="1" y="15"/>
                  </a:lnTo>
                  <a:lnTo>
                    <a:pt x="1" y="5"/>
                  </a:lnTo>
                  <a:lnTo>
                    <a:pt x="0" y="5"/>
                  </a:lnTo>
                  <a:lnTo>
                    <a:pt x="1" y="5"/>
                  </a:lnTo>
                  <a:lnTo>
                    <a:pt x="0" y="5"/>
                  </a:lnTo>
                  <a:lnTo>
                    <a:pt x="1" y="5"/>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69" name="Freeform 117"/>
            <p:cNvSpPr>
              <a:spLocks/>
            </p:cNvSpPr>
            <p:nvPr/>
          </p:nvSpPr>
          <p:spPr bwMode="auto">
            <a:xfrm>
              <a:off x="2045" y="2627"/>
              <a:ext cx="69" cy="283"/>
            </a:xfrm>
            <a:custGeom>
              <a:avLst/>
              <a:gdLst/>
              <a:ahLst/>
              <a:cxnLst>
                <a:cxn ang="0">
                  <a:pos x="69" y="283"/>
                </a:cxn>
                <a:cxn ang="0">
                  <a:pos x="61" y="261"/>
                </a:cxn>
                <a:cxn ang="0">
                  <a:pos x="48" y="213"/>
                </a:cxn>
                <a:cxn ang="0">
                  <a:pos x="27" y="119"/>
                </a:cxn>
                <a:cxn ang="0">
                  <a:pos x="6" y="24"/>
                </a:cxn>
                <a:cxn ang="0">
                  <a:pos x="0" y="0"/>
                </a:cxn>
              </a:cxnLst>
              <a:rect l="0" t="0" r="r" b="b"/>
              <a:pathLst>
                <a:path w="69" h="283">
                  <a:moveTo>
                    <a:pt x="69" y="283"/>
                  </a:moveTo>
                  <a:lnTo>
                    <a:pt x="61" y="261"/>
                  </a:lnTo>
                  <a:lnTo>
                    <a:pt x="48" y="213"/>
                  </a:lnTo>
                  <a:lnTo>
                    <a:pt x="27" y="119"/>
                  </a:lnTo>
                  <a:lnTo>
                    <a:pt x="6" y="24"/>
                  </a:lnTo>
                  <a:lnTo>
                    <a:pt x="0" y="0"/>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70" name="Freeform 118"/>
            <p:cNvSpPr>
              <a:spLocks/>
            </p:cNvSpPr>
            <p:nvPr/>
          </p:nvSpPr>
          <p:spPr bwMode="auto">
            <a:xfrm>
              <a:off x="2270" y="3050"/>
              <a:ext cx="31" cy="523"/>
            </a:xfrm>
            <a:custGeom>
              <a:avLst/>
              <a:gdLst/>
              <a:ahLst/>
              <a:cxnLst>
                <a:cxn ang="0">
                  <a:pos x="31" y="0"/>
                </a:cxn>
                <a:cxn ang="0">
                  <a:pos x="29" y="1"/>
                </a:cxn>
                <a:cxn ang="0">
                  <a:pos x="27" y="8"/>
                </a:cxn>
                <a:cxn ang="0">
                  <a:pos x="15" y="31"/>
                </a:cxn>
                <a:cxn ang="0">
                  <a:pos x="8" y="47"/>
                </a:cxn>
                <a:cxn ang="0">
                  <a:pos x="8" y="47"/>
                </a:cxn>
                <a:cxn ang="0">
                  <a:pos x="7" y="88"/>
                </a:cxn>
                <a:cxn ang="0">
                  <a:pos x="3" y="168"/>
                </a:cxn>
                <a:cxn ang="0">
                  <a:pos x="0" y="327"/>
                </a:cxn>
                <a:cxn ang="0">
                  <a:pos x="13" y="484"/>
                </a:cxn>
                <a:cxn ang="0">
                  <a:pos x="22" y="523"/>
                </a:cxn>
                <a:cxn ang="0">
                  <a:pos x="22" y="512"/>
                </a:cxn>
                <a:cxn ang="0">
                  <a:pos x="23" y="441"/>
                </a:cxn>
                <a:cxn ang="0">
                  <a:pos x="27" y="197"/>
                </a:cxn>
                <a:cxn ang="0">
                  <a:pos x="29" y="12"/>
                </a:cxn>
                <a:cxn ang="0">
                  <a:pos x="31" y="0"/>
                </a:cxn>
                <a:cxn ang="0">
                  <a:pos x="29" y="0"/>
                </a:cxn>
                <a:cxn ang="0">
                  <a:pos x="31" y="0"/>
                </a:cxn>
                <a:cxn ang="0">
                  <a:pos x="29" y="0"/>
                </a:cxn>
                <a:cxn ang="0">
                  <a:pos x="31" y="0"/>
                </a:cxn>
                <a:cxn ang="0">
                  <a:pos x="31" y="0"/>
                </a:cxn>
              </a:cxnLst>
              <a:rect l="0" t="0" r="r" b="b"/>
              <a:pathLst>
                <a:path w="31" h="523">
                  <a:moveTo>
                    <a:pt x="31" y="0"/>
                  </a:moveTo>
                  <a:lnTo>
                    <a:pt x="29" y="1"/>
                  </a:lnTo>
                  <a:lnTo>
                    <a:pt x="27" y="8"/>
                  </a:lnTo>
                  <a:lnTo>
                    <a:pt x="15" y="31"/>
                  </a:lnTo>
                  <a:lnTo>
                    <a:pt x="8" y="47"/>
                  </a:lnTo>
                  <a:lnTo>
                    <a:pt x="8" y="47"/>
                  </a:lnTo>
                  <a:lnTo>
                    <a:pt x="7" y="88"/>
                  </a:lnTo>
                  <a:lnTo>
                    <a:pt x="3" y="168"/>
                  </a:lnTo>
                  <a:lnTo>
                    <a:pt x="0" y="327"/>
                  </a:lnTo>
                  <a:lnTo>
                    <a:pt x="13" y="484"/>
                  </a:lnTo>
                  <a:lnTo>
                    <a:pt x="22" y="523"/>
                  </a:lnTo>
                  <a:lnTo>
                    <a:pt x="22" y="512"/>
                  </a:lnTo>
                  <a:lnTo>
                    <a:pt x="23" y="441"/>
                  </a:lnTo>
                  <a:lnTo>
                    <a:pt x="27" y="197"/>
                  </a:lnTo>
                  <a:lnTo>
                    <a:pt x="29" y="12"/>
                  </a:lnTo>
                  <a:lnTo>
                    <a:pt x="31" y="0"/>
                  </a:lnTo>
                  <a:lnTo>
                    <a:pt x="29" y="0"/>
                  </a:lnTo>
                  <a:lnTo>
                    <a:pt x="31" y="0"/>
                  </a:lnTo>
                  <a:lnTo>
                    <a:pt x="29" y="0"/>
                  </a:lnTo>
                  <a:lnTo>
                    <a:pt x="31" y="0"/>
                  </a:lnTo>
                  <a:lnTo>
                    <a:pt x="31" y="0"/>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71" name="Freeform 119"/>
            <p:cNvSpPr>
              <a:spLocks/>
            </p:cNvSpPr>
            <p:nvPr/>
          </p:nvSpPr>
          <p:spPr bwMode="auto">
            <a:xfrm>
              <a:off x="2270" y="3050"/>
              <a:ext cx="31" cy="523"/>
            </a:xfrm>
            <a:custGeom>
              <a:avLst/>
              <a:gdLst/>
              <a:ahLst/>
              <a:cxnLst>
                <a:cxn ang="0">
                  <a:pos x="31" y="0"/>
                </a:cxn>
                <a:cxn ang="0">
                  <a:pos x="29" y="1"/>
                </a:cxn>
                <a:cxn ang="0">
                  <a:pos x="27" y="8"/>
                </a:cxn>
                <a:cxn ang="0">
                  <a:pos x="15" y="31"/>
                </a:cxn>
                <a:cxn ang="0">
                  <a:pos x="8" y="47"/>
                </a:cxn>
                <a:cxn ang="0">
                  <a:pos x="8" y="47"/>
                </a:cxn>
                <a:cxn ang="0">
                  <a:pos x="7" y="88"/>
                </a:cxn>
                <a:cxn ang="0">
                  <a:pos x="3" y="168"/>
                </a:cxn>
                <a:cxn ang="0">
                  <a:pos x="0" y="327"/>
                </a:cxn>
                <a:cxn ang="0">
                  <a:pos x="13" y="484"/>
                </a:cxn>
                <a:cxn ang="0">
                  <a:pos x="22" y="523"/>
                </a:cxn>
              </a:cxnLst>
              <a:rect l="0" t="0" r="r" b="b"/>
              <a:pathLst>
                <a:path w="31" h="523">
                  <a:moveTo>
                    <a:pt x="31" y="0"/>
                  </a:moveTo>
                  <a:lnTo>
                    <a:pt x="29" y="1"/>
                  </a:lnTo>
                  <a:lnTo>
                    <a:pt x="27" y="8"/>
                  </a:lnTo>
                  <a:lnTo>
                    <a:pt x="15" y="31"/>
                  </a:lnTo>
                  <a:lnTo>
                    <a:pt x="8" y="47"/>
                  </a:lnTo>
                  <a:lnTo>
                    <a:pt x="8" y="47"/>
                  </a:lnTo>
                  <a:lnTo>
                    <a:pt x="7" y="88"/>
                  </a:lnTo>
                  <a:lnTo>
                    <a:pt x="3" y="168"/>
                  </a:lnTo>
                  <a:lnTo>
                    <a:pt x="0" y="327"/>
                  </a:lnTo>
                  <a:lnTo>
                    <a:pt x="13" y="484"/>
                  </a:lnTo>
                  <a:lnTo>
                    <a:pt x="22" y="523"/>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72" name="Freeform 120"/>
            <p:cNvSpPr>
              <a:spLocks/>
            </p:cNvSpPr>
            <p:nvPr/>
          </p:nvSpPr>
          <p:spPr bwMode="auto">
            <a:xfrm>
              <a:off x="2259" y="3955"/>
              <a:ext cx="37" cy="17"/>
            </a:xfrm>
            <a:custGeom>
              <a:avLst/>
              <a:gdLst/>
              <a:ahLst/>
              <a:cxnLst>
                <a:cxn ang="0">
                  <a:pos x="0" y="17"/>
                </a:cxn>
                <a:cxn ang="0">
                  <a:pos x="2" y="15"/>
                </a:cxn>
                <a:cxn ang="0">
                  <a:pos x="5" y="14"/>
                </a:cxn>
                <a:cxn ang="0">
                  <a:pos x="9" y="13"/>
                </a:cxn>
                <a:cxn ang="0">
                  <a:pos x="11" y="13"/>
                </a:cxn>
                <a:cxn ang="0">
                  <a:pos x="18" y="14"/>
                </a:cxn>
                <a:cxn ang="0">
                  <a:pos x="24" y="15"/>
                </a:cxn>
                <a:cxn ang="0">
                  <a:pos x="30" y="15"/>
                </a:cxn>
                <a:cxn ang="0">
                  <a:pos x="35" y="15"/>
                </a:cxn>
                <a:cxn ang="0">
                  <a:pos x="37" y="14"/>
                </a:cxn>
                <a:cxn ang="0">
                  <a:pos x="37" y="13"/>
                </a:cxn>
                <a:cxn ang="0">
                  <a:pos x="37" y="12"/>
                </a:cxn>
                <a:cxn ang="0">
                  <a:pos x="37" y="10"/>
                </a:cxn>
                <a:cxn ang="0">
                  <a:pos x="37" y="8"/>
                </a:cxn>
                <a:cxn ang="0">
                  <a:pos x="35" y="6"/>
                </a:cxn>
                <a:cxn ang="0">
                  <a:pos x="35" y="5"/>
                </a:cxn>
                <a:cxn ang="0">
                  <a:pos x="33" y="4"/>
                </a:cxn>
                <a:cxn ang="0">
                  <a:pos x="28" y="1"/>
                </a:cxn>
                <a:cxn ang="0">
                  <a:pos x="21" y="0"/>
                </a:cxn>
                <a:cxn ang="0">
                  <a:pos x="16" y="0"/>
                </a:cxn>
                <a:cxn ang="0">
                  <a:pos x="10" y="1"/>
                </a:cxn>
                <a:cxn ang="0">
                  <a:pos x="5" y="4"/>
                </a:cxn>
                <a:cxn ang="0">
                  <a:pos x="4" y="5"/>
                </a:cxn>
              </a:cxnLst>
              <a:rect l="0" t="0" r="r" b="b"/>
              <a:pathLst>
                <a:path w="37" h="17">
                  <a:moveTo>
                    <a:pt x="0" y="17"/>
                  </a:moveTo>
                  <a:lnTo>
                    <a:pt x="2" y="15"/>
                  </a:lnTo>
                  <a:lnTo>
                    <a:pt x="5" y="14"/>
                  </a:lnTo>
                  <a:lnTo>
                    <a:pt x="9" y="13"/>
                  </a:lnTo>
                  <a:lnTo>
                    <a:pt x="11" y="13"/>
                  </a:lnTo>
                  <a:lnTo>
                    <a:pt x="18" y="14"/>
                  </a:lnTo>
                  <a:lnTo>
                    <a:pt x="24" y="15"/>
                  </a:lnTo>
                  <a:lnTo>
                    <a:pt x="30" y="15"/>
                  </a:lnTo>
                  <a:lnTo>
                    <a:pt x="35" y="15"/>
                  </a:lnTo>
                  <a:lnTo>
                    <a:pt x="37" y="14"/>
                  </a:lnTo>
                  <a:lnTo>
                    <a:pt x="37" y="13"/>
                  </a:lnTo>
                  <a:lnTo>
                    <a:pt x="37" y="12"/>
                  </a:lnTo>
                  <a:lnTo>
                    <a:pt x="37" y="10"/>
                  </a:lnTo>
                  <a:lnTo>
                    <a:pt x="37" y="8"/>
                  </a:lnTo>
                  <a:lnTo>
                    <a:pt x="35" y="6"/>
                  </a:lnTo>
                  <a:lnTo>
                    <a:pt x="35" y="5"/>
                  </a:lnTo>
                  <a:lnTo>
                    <a:pt x="33" y="4"/>
                  </a:lnTo>
                  <a:lnTo>
                    <a:pt x="28" y="1"/>
                  </a:lnTo>
                  <a:lnTo>
                    <a:pt x="21" y="0"/>
                  </a:lnTo>
                  <a:lnTo>
                    <a:pt x="16" y="0"/>
                  </a:lnTo>
                  <a:lnTo>
                    <a:pt x="10" y="1"/>
                  </a:lnTo>
                  <a:lnTo>
                    <a:pt x="5" y="4"/>
                  </a:lnTo>
                  <a:lnTo>
                    <a:pt x="4" y="5"/>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73" name="Freeform 121"/>
            <p:cNvSpPr>
              <a:spLocks/>
            </p:cNvSpPr>
            <p:nvPr/>
          </p:nvSpPr>
          <p:spPr bwMode="auto">
            <a:xfrm>
              <a:off x="2204" y="3964"/>
              <a:ext cx="32" cy="18"/>
            </a:xfrm>
            <a:custGeom>
              <a:avLst/>
              <a:gdLst/>
              <a:ahLst/>
              <a:cxnLst>
                <a:cxn ang="0">
                  <a:pos x="3" y="13"/>
                </a:cxn>
                <a:cxn ang="0">
                  <a:pos x="9" y="18"/>
                </a:cxn>
                <a:cxn ang="0">
                  <a:pos x="14" y="18"/>
                </a:cxn>
                <a:cxn ang="0">
                  <a:pos x="19" y="18"/>
                </a:cxn>
                <a:cxn ang="0">
                  <a:pos x="24" y="15"/>
                </a:cxn>
                <a:cxn ang="0">
                  <a:pos x="28" y="13"/>
                </a:cxn>
                <a:cxn ang="0">
                  <a:pos x="31" y="10"/>
                </a:cxn>
                <a:cxn ang="0">
                  <a:pos x="32" y="9"/>
                </a:cxn>
                <a:cxn ang="0">
                  <a:pos x="32" y="8"/>
                </a:cxn>
                <a:cxn ang="0">
                  <a:pos x="32" y="6"/>
                </a:cxn>
                <a:cxn ang="0">
                  <a:pos x="31" y="5"/>
                </a:cxn>
                <a:cxn ang="0">
                  <a:pos x="31" y="4"/>
                </a:cxn>
                <a:cxn ang="0">
                  <a:pos x="27" y="4"/>
                </a:cxn>
                <a:cxn ang="0">
                  <a:pos x="22" y="3"/>
                </a:cxn>
                <a:cxn ang="0">
                  <a:pos x="10" y="0"/>
                </a:cxn>
                <a:cxn ang="0">
                  <a:pos x="5" y="1"/>
                </a:cxn>
                <a:cxn ang="0">
                  <a:pos x="1" y="5"/>
                </a:cxn>
                <a:cxn ang="0">
                  <a:pos x="0" y="6"/>
                </a:cxn>
              </a:cxnLst>
              <a:rect l="0" t="0" r="r" b="b"/>
              <a:pathLst>
                <a:path w="32" h="18">
                  <a:moveTo>
                    <a:pt x="3" y="13"/>
                  </a:moveTo>
                  <a:lnTo>
                    <a:pt x="9" y="18"/>
                  </a:lnTo>
                  <a:lnTo>
                    <a:pt x="14" y="18"/>
                  </a:lnTo>
                  <a:lnTo>
                    <a:pt x="19" y="18"/>
                  </a:lnTo>
                  <a:lnTo>
                    <a:pt x="24" y="15"/>
                  </a:lnTo>
                  <a:lnTo>
                    <a:pt x="28" y="13"/>
                  </a:lnTo>
                  <a:lnTo>
                    <a:pt x="31" y="10"/>
                  </a:lnTo>
                  <a:lnTo>
                    <a:pt x="32" y="9"/>
                  </a:lnTo>
                  <a:lnTo>
                    <a:pt x="32" y="8"/>
                  </a:lnTo>
                  <a:lnTo>
                    <a:pt x="32" y="6"/>
                  </a:lnTo>
                  <a:lnTo>
                    <a:pt x="31" y="5"/>
                  </a:lnTo>
                  <a:lnTo>
                    <a:pt x="31" y="4"/>
                  </a:lnTo>
                  <a:lnTo>
                    <a:pt x="27" y="4"/>
                  </a:lnTo>
                  <a:lnTo>
                    <a:pt x="22" y="3"/>
                  </a:lnTo>
                  <a:lnTo>
                    <a:pt x="10" y="0"/>
                  </a:lnTo>
                  <a:lnTo>
                    <a:pt x="5" y="1"/>
                  </a:lnTo>
                  <a:lnTo>
                    <a:pt x="1" y="5"/>
                  </a:lnTo>
                  <a:lnTo>
                    <a:pt x="0" y="6"/>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74" name="Freeform 122"/>
            <p:cNvSpPr>
              <a:spLocks/>
            </p:cNvSpPr>
            <p:nvPr/>
          </p:nvSpPr>
          <p:spPr bwMode="auto">
            <a:xfrm>
              <a:off x="2165" y="3978"/>
              <a:ext cx="21" cy="13"/>
            </a:xfrm>
            <a:custGeom>
              <a:avLst/>
              <a:gdLst/>
              <a:ahLst/>
              <a:cxnLst>
                <a:cxn ang="0">
                  <a:pos x="1" y="8"/>
                </a:cxn>
                <a:cxn ang="0">
                  <a:pos x="3" y="9"/>
                </a:cxn>
                <a:cxn ang="0">
                  <a:pos x="5" y="9"/>
                </a:cxn>
                <a:cxn ang="0">
                  <a:pos x="8" y="10"/>
                </a:cxn>
                <a:cxn ang="0">
                  <a:pos x="15" y="13"/>
                </a:cxn>
                <a:cxn ang="0">
                  <a:pos x="20" y="10"/>
                </a:cxn>
                <a:cxn ang="0">
                  <a:pos x="21" y="8"/>
                </a:cxn>
                <a:cxn ang="0">
                  <a:pos x="21" y="5"/>
                </a:cxn>
                <a:cxn ang="0">
                  <a:pos x="21" y="4"/>
                </a:cxn>
                <a:cxn ang="0">
                  <a:pos x="19" y="2"/>
                </a:cxn>
                <a:cxn ang="0">
                  <a:pos x="17" y="1"/>
                </a:cxn>
                <a:cxn ang="0">
                  <a:pos x="14" y="0"/>
                </a:cxn>
                <a:cxn ang="0">
                  <a:pos x="11" y="0"/>
                </a:cxn>
                <a:cxn ang="0">
                  <a:pos x="7" y="1"/>
                </a:cxn>
                <a:cxn ang="0">
                  <a:pos x="3" y="2"/>
                </a:cxn>
                <a:cxn ang="0">
                  <a:pos x="1" y="6"/>
                </a:cxn>
                <a:cxn ang="0">
                  <a:pos x="1" y="8"/>
                </a:cxn>
                <a:cxn ang="0">
                  <a:pos x="0" y="8"/>
                </a:cxn>
                <a:cxn ang="0">
                  <a:pos x="1" y="8"/>
                </a:cxn>
                <a:cxn ang="0">
                  <a:pos x="0" y="8"/>
                </a:cxn>
                <a:cxn ang="0">
                  <a:pos x="1" y="8"/>
                </a:cxn>
              </a:cxnLst>
              <a:rect l="0" t="0" r="r" b="b"/>
              <a:pathLst>
                <a:path w="21" h="13">
                  <a:moveTo>
                    <a:pt x="1" y="8"/>
                  </a:moveTo>
                  <a:lnTo>
                    <a:pt x="3" y="9"/>
                  </a:lnTo>
                  <a:lnTo>
                    <a:pt x="5" y="9"/>
                  </a:lnTo>
                  <a:lnTo>
                    <a:pt x="8" y="10"/>
                  </a:lnTo>
                  <a:lnTo>
                    <a:pt x="15" y="13"/>
                  </a:lnTo>
                  <a:lnTo>
                    <a:pt x="20" y="10"/>
                  </a:lnTo>
                  <a:lnTo>
                    <a:pt x="21" y="8"/>
                  </a:lnTo>
                  <a:lnTo>
                    <a:pt x="21" y="5"/>
                  </a:lnTo>
                  <a:lnTo>
                    <a:pt x="21" y="4"/>
                  </a:lnTo>
                  <a:lnTo>
                    <a:pt x="19" y="2"/>
                  </a:lnTo>
                  <a:lnTo>
                    <a:pt x="17" y="1"/>
                  </a:lnTo>
                  <a:lnTo>
                    <a:pt x="14" y="0"/>
                  </a:lnTo>
                  <a:lnTo>
                    <a:pt x="11" y="0"/>
                  </a:lnTo>
                  <a:lnTo>
                    <a:pt x="7" y="1"/>
                  </a:lnTo>
                  <a:lnTo>
                    <a:pt x="3" y="2"/>
                  </a:lnTo>
                  <a:lnTo>
                    <a:pt x="1" y="6"/>
                  </a:lnTo>
                  <a:lnTo>
                    <a:pt x="1" y="8"/>
                  </a:lnTo>
                  <a:lnTo>
                    <a:pt x="0" y="8"/>
                  </a:lnTo>
                  <a:lnTo>
                    <a:pt x="1" y="8"/>
                  </a:lnTo>
                  <a:lnTo>
                    <a:pt x="0" y="8"/>
                  </a:lnTo>
                  <a:lnTo>
                    <a:pt x="1" y="8"/>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75" name="Freeform 123"/>
            <p:cNvSpPr>
              <a:spLocks/>
            </p:cNvSpPr>
            <p:nvPr/>
          </p:nvSpPr>
          <p:spPr bwMode="auto">
            <a:xfrm>
              <a:off x="2142" y="3965"/>
              <a:ext cx="12" cy="10"/>
            </a:xfrm>
            <a:custGeom>
              <a:avLst/>
              <a:gdLst/>
              <a:ahLst/>
              <a:cxnLst>
                <a:cxn ang="0">
                  <a:pos x="3" y="7"/>
                </a:cxn>
                <a:cxn ang="0">
                  <a:pos x="5" y="8"/>
                </a:cxn>
                <a:cxn ang="0">
                  <a:pos x="7" y="9"/>
                </a:cxn>
                <a:cxn ang="0">
                  <a:pos x="10" y="10"/>
                </a:cxn>
                <a:cxn ang="0">
                  <a:pos x="11" y="9"/>
                </a:cxn>
                <a:cxn ang="0">
                  <a:pos x="12" y="8"/>
                </a:cxn>
                <a:cxn ang="0">
                  <a:pos x="12" y="4"/>
                </a:cxn>
                <a:cxn ang="0">
                  <a:pos x="12" y="3"/>
                </a:cxn>
                <a:cxn ang="0">
                  <a:pos x="10" y="2"/>
                </a:cxn>
                <a:cxn ang="0">
                  <a:pos x="9" y="2"/>
                </a:cxn>
                <a:cxn ang="0">
                  <a:pos x="5" y="0"/>
                </a:cxn>
                <a:cxn ang="0">
                  <a:pos x="1" y="0"/>
                </a:cxn>
                <a:cxn ang="0">
                  <a:pos x="0" y="0"/>
                </a:cxn>
              </a:cxnLst>
              <a:rect l="0" t="0" r="r" b="b"/>
              <a:pathLst>
                <a:path w="12" h="10">
                  <a:moveTo>
                    <a:pt x="3" y="7"/>
                  </a:moveTo>
                  <a:lnTo>
                    <a:pt x="5" y="8"/>
                  </a:lnTo>
                  <a:lnTo>
                    <a:pt x="7" y="9"/>
                  </a:lnTo>
                  <a:lnTo>
                    <a:pt x="10" y="10"/>
                  </a:lnTo>
                  <a:lnTo>
                    <a:pt x="11" y="9"/>
                  </a:lnTo>
                  <a:lnTo>
                    <a:pt x="12" y="8"/>
                  </a:lnTo>
                  <a:lnTo>
                    <a:pt x="12" y="4"/>
                  </a:lnTo>
                  <a:lnTo>
                    <a:pt x="12" y="3"/>
                  </a:lnTo>
                  <a:lnTo>
                    <a:pt x="10" y="2"/>
                  </a:lnTo>
                  <a:lnTo>
                    <a:pt x="9" y="2"/>
                  </a:lnTo>
                  <a:lnTo>
                    <a:pt x="5" y="0"/>
                  </a:lnTo>
                  <a:lnTo>
                    <a:pt x="1" y="0"/>
                  </a:lnTo>
                  <a:lnTo>
                    <a:pt x="0" y="0"/>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76" name="Freeform 124"/>
            <p:cNvSpPr>
              <a:spLocks/>
            </p:cNvSpPr>
            <p:nvPr/>
          </p:nvSpPr>
          <p:spPr bwMode="auto">
            <a:xfrm>
              <a:off x="2131" y="3942"/>
              <a:ext cx="11" cy="12"/>
            </a:xfrm>
            <a:custGeom>
              <a:avLst/>
              <a:gdLst/>
              <a:ahLst/>
              <a:cxnLst>
                <a:cxn ang="0">
                  <a:pos x="2" y="7"/>
                </a:cxn>
                <a:cxn ang="0">
                  <a:pos x="2" y="5"/>
                </a:cxn>
                <a:cxn ang="0">
                  <a:pos x="3" y="3"/>
                </a:cxn>
                <a:cxn ang="0">
                  <a:pos x="3" y="0"/>
                </a:cxn>
                <a:cxn ang="0">
                  <a:pos x="6" y="2"/>
                </a:cxn>
                <a:cxn ang="0">
                  <a:pos x="8" y="3"/>
                </a:cxn>
                <a:cxn ang="0">
                  <a:pos x="9" y="4"/>
                </a:cxn>
                <a:cxn ang="0">
                  <a:pos x="11" y="5"/>
                </a:cxn>
                <a:cxn ang="0">
                  <a:pos x="9" y="9"/>
                </a:cxn>
                <a:cxn ang="0">
                  <a:pos x="8" y="12"/>
                </a:cxn>
                <a:cxn ang="0">
                  <a:pos x="7" y="12"/>
                </a:cxn>
                <a:cxn ang="0">
                  <a:pos x="4" y="12"/>
                </a:cxn>
                <a:cxn ang="0">
                  <a:pos x="4" y="11"/>
                </a:cxn>
                <a:cxn ang="0">
                  <a:pos x="3" y="9"/>
                </a:cxn>
                <a:cxn ang="0">
                  <a:pos x="2" y="8"/>
                </a:cxn>
                <a:cxn ang="0">
                  <a:pos x="2" y="7"/>
                </a:cxn>
                <a:cxn ang="0">
                  <a:pos x="0" y="7"/>
                </a:cxn>
                <a:cxn ang="0">
                  <a:pos x="2" y="7"/>
                </a:cxn>
                <a:cxn ang="0">
                  <a:pos x="0" y="7"/>
                </a:cxn>
                <a:cxn ang="0">
                  <a:pos x="2" y="7"/>
                </a:cxn>
              </a:cxnLst>
              <a:rect l="0" t="0" r="r" b="b"/>
              <a:pathLst>
                <a:path w="11" h="12">
                  <a:moveTo>
                    <a:pt x="2" y="7"/>
                  </a:moveTo>
                  <a:lnTo>
                    <a:pt x="2" y="5"/>
                  </a:lnTo>
                  <a:lnTo>
                    <a:pt x="3" y="3"/>
                  </a:lnTo>
                  <a:lnTo>
                    <a:pt x="3" y="0"/>
                  </a:lnTo>
                  <a:lnTo>
                    <a:pt x="6" y="2"/>
                  </a:lnTo>
                  <a:lnTo>
                    <a:pt x="8" y="3"/>
                  </a:lnTo>
                  <a:lnTo>
                    <a:pt x="9" y="4"/>
                  </a:lnTo>
                  <a:lnTo>
                    <a:pt x="11" y="5"/>
                  </a:lnTo>
                  <a:lnTo>
                    <a:pt x="9" y="9"/>
                  </a:lnTo>
                  <a:lnTo>
                    <a:pt x="8" y="12"/>
                  </a:lnTo>
                  <a:lnTo>
                    <a:pt x="7" y="12"/>
                  </a:lnTo>
                  <a:lnTo>
                    <a:pt x="4" y="12"/>
                  </a:lnTo>
                  <a:lnTo>
                    <a:pt x="4" y="11"/>
                  </a:lnTo>
                  <a:lnTo>
                    <a:pt x="3" y="9"/>
                  </a:lnTo>
                  <a:lnTo>
                    <a:pt x="2" y="8"/>
                  </a:lnTo>
                  <a:lnTo>
                    <a:pt x="2" y="7"/>
                  </a:lnTo>
                  <a:lnTo>
                    <a:pt x="0" y="7"/>
                  </a:lnTo>
                  <a:lnTo>
                    <a:pt x="2" y="7"/>
                  </a:lnTo>
                  <a:lnTo>
                    <a:pt x="0" y="7"/>
                  </a:lnTo>
                  <a:lnTo>
                    <a:pt x="2" y="7"/>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77" name="Freeform 125"/>
            <p:cNvSpPr>
              <a:spLocks/>
            </p:cNvSpPr>
            <p:nvPr/>
          </p:nvSpPr>
          <p:spPr bwMode="auto">
            <a:xfrm>
              <a:off x="2313" y="3745"/>
              <a:ext cx="13" cy="42"/>
            </a:xfrm>
            <a:custGeom>
              <a:avLst/>
              <a:gdLst/>
              <a:ahLst/>
              <a:cxnLst>
                <a:cxn ang="0">
                  <a:pos x="2" y="0"/>
                </a:cxn>
                <a:cxn ang="0">
                  <a:pos x="0" y="4"/>
                </a:cxn>
                <a:cxn ang="0">
                  <a:pos x="2" y="12"/>
                </a:cxn>
                <a:cxn ang="0">
                  <a:pos x="6" y="26"/>
                </a:cxn>
                <a:cxn ang="0">
                  <a:pos x="11" y="40"/>
                </a:cxn>
                <a:cxn ang="0">
                  <a:pos x="13" y="42"/>
                </a:cxn>
              </a:cxnLst>
              <a:rect l="0" t="0" r="r" b="b"/>
              <a:pathLst>
                <a:path w="13" h="42">
                  <a:moveTo>
                    <a:pt x="2" y="0"/>
                  </a:moveTo>
                  <a:lnTo>
                    <a:pt x="0" y="4"/>
                  </a:lnTo>
                  <a:lnTo>
                    <a:pt x="2" y="12"/>
                  </a:lnTo>
                  <a:lnTo>
                    <a:pt x="6" y="26"/>
                  </a:lnTo>
                  <a:lnTo>
                    <a:pt x="11" y="40"/>
                  </a:lnTo>
                  <a:lnTo>
                    <a:pt x="13" y="42"/>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78" name="Freeform 126"/>
            <p:cNvSpPr>
              <a:spLocks/>
            </p:cNvSpPr>
            <p:nvPr/>
          </p:nvSpPr>
          <p:spPr bwMode="auto">
            <a:xfrm>
              <a:off x="2203" y="3722"/>
              <a:ext cx="32" cy="51"/>
            </a:xfrm>
            <a:custGeom>
              <a:avLst/>
              <a:gdLst/>
              <a:ahLst/>
              <a:cxnLst>
                <a:cxn ang="0">
                  <a:pos x="1" y="51"/>
                </a:cxn>
                <a:cxn ang="0">
                  <a:pos x="0" y="49"/>
                </a:cxn>
                <a:cxn ang="0">
                  <a:pos x="1" y="42"/>
                </a:cxn>
                <a:cxn ang="0">
                  <a:pos x="2" y="36"/>
                </a:cxn>
                <a:cxn ang="0">
                  <a:pos x="6" y="31"/>
                </a:cxn>
                <a:cxn ang="0">
                  <a:pos x="14" y="20"/>
                </a:cxn>
                <a:cxn ang="0">
                  <a:pos x="16" y="16"/>
                </a:cxn>
                <a:cxn ang="0">
                  <a:pos x="16" y="14"/>
                </a:cxn>
                <a:cxn ang="0">
                  <a:pos x="18" y="12"/>
                </a:cxn>
                <a:cxn ang="0">
                  <a:pos x="18" y="9"/>
                </a:cxn>
                <a:cxn ang="0">
                  <a:pos x="19" y="8"/>
                </a:cxn>
                <a:cxn ang="0">
                  <a:pos x="21" y="6"/>
                </a:cxn>
                <a:cxn ang="0">
                  <a:pos x="25" y="3"/>
                </a:cxn>
                <a:cxn ang="0">
                  <a:pos x="29" y="2"/>
                </a:cxn>
                <a:cxn ang="0">
                  <a:pos x="32" y="0"/>
                </a:cxn>
              </a:cxnLst>
              <a:rect l="0" t="0" r="r" b="b"/>
              <a:pathLst>
                <a:path w="32" h="51">
                  <a:moveTo>
                    <a:pt x="1" y="51"/>
                  </a:moveTo>
                  <a:lnTo>
                    <a:pt x="0" y="49"/>
                  </a:lnTo>
                  <a:lnTo>
                    <a:pt x="1" y="42"/>
                  </a:lnTo>
                  <a:lnTo>
                    <a:pt x="2" y="36"/>
                  </a:lnTo>
                  <a:lnTo>
                    <a:pt x="6" y="31"/>
                  </a:lnTo>
                  <a:lnTo>
                    <a:pt x="14" y="20"/>
                  </a:lnTo>
                  <a:lnTo>
                    <a:pt x="16" y="16"/>
                  </a:lnTo>
                  <a:lnTo>
                    <a:pt x="16" y="14"/>
                  </a:lnTo>
                  <a:lnTo>
                    <a:pt x="18" y="12"/>
                  </a:lnTo>
                  <a:lnTo>
                    <a:pt x="18" y="9"/>
                  </a:lnTo>
                  <a:lnTo>
                    <a:pt x="19" y="8"/>
                  </a:lnTo>
                  <a:lnTo>
                    <a:pt x="21" y="6"/>
                  </a:lnTo>
                  <a:lnTo>
                    <a:pt x="25" y="3"/>
                  </a:lnTo>
                  <a:lnTo>
                    <a:pt x="29" y="2"/>
                  </a:lnTo>
                  <a:lnTo>
                    <a:pt x="32" y="0"/>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79" name="Freeform 127"/>
            <p:cNvSpPr>
              <a:spLocks/>
            </p:cNvSpPr>
            <p:nvPr/>
          </p:nvSpPr>
          <p:spPr bwMode="auto">
            <a:xfrm>
              <a:off x="2184" y="2984"/>
              <a:ext cx="94" cy="136"/>
            </a:xfrm>
            <a:custGeom>
              <a:avLst/>
              <a:gdLst/>
              <a:ahLst/>
              <a:cxnLst>
                <a:cxn ang="0">
                  <a:pos x="94" y="0"/>
                </a:cxn>
                <a:cxn ang="0">
                  <a:pos x="93" y="5"/>
                </a:cxn>
                <a:cxn ang="0">
                  <a:pos x="91" y="18"/>
                </a:cxn>
                <a:cxn ang="0">
                  <a:pos x="89" y="51"/>
                </a:cxn>
                <a:cxn ang="0">
                  <a:pos x="85" y="80"/>
                </a:cxn>
                <a:cxn ang="0">
                  <a:pos x="85" y="84"/>
                </a:cxn>
                <a:cxn ang="0">
                  <a:pos x="81" y="92"/>
                </a:cxn>
                <a:cxn ang="0">
                  <a:pos x="76" y="106"/>
                </a:cxn>
                <a:cxn ang="0">
                  <a:pos x="59" y="127"/>
                </a:cxn>
                <a:cxn ang="0">
                  <a:pos x="49" y="134"/>
                </a:cxn>
                <a:cxn ang="0">
                  <a:pos x="35" y="136"/>
                </a:cxn>
                <a:cxn ang="0">
                  <a:pos x="28" y="134"/>
                </a:cxn>
                <a:cxn ang="0">
                  <a:pos x="24" y="132"/>
                </a:cxn>
                <a:cxn ang="0">
                  <a:pos x="16" y="127"/>
                </a:cxn>
                <a:cxn ang="0">
                  <a:pos x="10" y="121"/>
                </a:cxn>
                <a:cxn ang="0">
                  <a:pos x="5" y="113"/>
                </a:cxn>
                <a:cxn ang="0">
                  <a:pos x="1" y="104"/>
                </a:cxn>
                <a:cxn ang="0">
                  <a:pos x="0" y="94"/>
                </a:cxn>
                <a:cxn ang="0">
                  <a:pos x="0" y="89"/>
                </a:cxn>
                <a:cxn ang="0">
                  <a:pos x="3" y="93"/>
                </a:cxn>
                <a:cxn ang="0">
                  <a:pos x="14" y="97"/>
                </a:cxn>
                <a:cxn ang="0">
                  <a:pos x="24" y="99"/>
                </a:cxn>
                <a:cxn ang="0">
                  <a:pos x="34" y="99"/>
                </a:cxn>
                <a:cxn ang="0">
                  <a:pos x="44" y="97"/>
                </a:cxn>
                <a:cxn ang="0">
                  <a:pos x="54" y="90"/>
                </a:cxn>
                <a:cxn ang="0">
                  <a:pos x="59" y="87"/>
                </a:cxn>
                <a:cxn ang="0">
                  <a:pos x="61" y="85"/>
                </a:cxn>
                <a:cxn ang="0">
                  <a:pos x="63" y="80"/>
                </a:cxn>
                <a:cxn ang="0">
                  <a:pos x="65" y="74"/>
                </a:cxn>
                <a:cxn ang="0">
                  <a:pos x="65" y="67"/>
                </a:cxn>
                <a:cxn ang="0">
                  <a:pos x="65" y="56"/>
                </a:cxn>
                <a:cxn ang="0">
                  <a:pos x="65" y="52"/>
                </a:cxn>
                <a:cxn ang="0">
                  <a:pos x="68" y="45"/>
                </a:cxn>
                <a:cxn ang="0">
                  <a:pos x="82" y="20"/>
                </a:cxn>
                <a:cxn ang="0">
                  <a:pos x="93" y="1"/>
                </a:cxn>
                <a:cxn ang="0">
                  <a:pos x="94" y="0"/>
                </a:cxn>
                <a:cxn ang="0">
                  <a:pos x="93" y="0"/>
                </a:cxn>
                <a:cxn ang="0">
                  <a:pos x="94" y="0"/>
                </a:cxn>
                <a:cxn ang="0">
                  <a:pos x="93" y="0"/>
                </a:cxn>
                <a:cxn ang="0">
                  <a:pos x="94" y="0"/>
                </a:cxn>
                <a:cxn ang="0">
                  <a:pos x="94" y="0"/>
                </a:cxn>
              </a:cxnLst>
              <a:rect l="0" t="0" r="r" b="b"/>
              <a:pathLst>
                <a:path w="94" h="136">
                  <a:moveTo>
                    <a:pt x="94" y="0"/>
                  </a:moveTo>
                  <a:lnTo>
                    <a:pt x="93" y="5"/>
                  </a:lnTo>
                  <a:lnTo>
                    <a:pt x="91" y="18"/>
                  </a:lnTo>
                  <a:lnTo>
                    <a:pt x="89" y="51"/>
                  </a:lnTo>
                  <a:lnTo>
                    <a:pt x="85" y="80"/>
                  </a:lnTo>
                  <a:lnTo>
                    <a:pt x="85" y="84"/>
                  </a:lnTo>
                  <a:lnTo>
                    <a:pt x="81" y="92"/>
                  </a:lnTo>
                  <a:lnTo>
                    <a:pt x="76" y="106"/>
                  </a:lnTo>
                  <a:lnTo>
                    <a:pt x="59" y="127"/>
                  </a:lnTo>
                  <a:lnTo>
                    <a:pt x="49" y="134"/>
                  </a:lnTo>
                  <a:lnTo>
                    <a:pt x="35" y="136"/>
                  </a:lnTo>
                  <a:lnTo>
                    <a:pt x="28" y="134"/>
                  </a:lnTo>
                  <a:lnTo>
                    <a:pt x="24" y="132"/>
                  </a:lnTo>
                  <a:lnTo>
                    <a:pt x="16" y="127"/>
                  </a:lnTo>
                  <a:lnTo>
                    <a:pt x="10" y="121"/>
                  </a:lnTo>
                  <a:lnTo>
                    <a:pt x="5" y="113"/>
                  </a:lnTo>
                  <a:lnTo>
                    <a:pt x="1" y="104"/>
                  </a:lnTo>
                  <a:lnTo>
                    <a:pt x="0" y="94"/>
                  </a:lnTo>
                  <a:lnTo>
                    <a:pt x="0" y="89"/>
                  </a:lnTo>
                  <a:lnTo>
                    <a:pt x="3" y="93"/>
                  </a:lnTo>
                  <a:lnTo>
                    <a:pt x="14" y="97"/>
                  </a:lnTo>
                  <a:lnTo>
                    <a:pt x="24" y="99"/>
                  </a:lnTo>
                  <a:lnTo>
                    <a:pt x="34" y="99"/>
                  </a:lnTo>
                  <a:lnTo>
                    <a:pt x="44" y="97"/>
                  </a:lnTo>
                  <a:lnTo>
                    <a:pt x="54" y="90"/>
                  </a:lnTo>
                  <a:lnTo>
                    <a:pt x="59" y="87"/>
                  </a:lnTo>
                  <a:lnTo>
                    <a:pt x="61" y="85"/>
                  </a:lnTo>
                  <a:lnTo>
                    <a:pt x="63" y="80"/>
                  </a:lnTo>
                  <a:lnTo>
                    <a:pt x="65" y="74"/>
                  </a:lnTo>
                  <a:lnTo>
                    <a:pt x="65" y="67"/>
                  </a:lnTo>
                  <a:lnTo>
                    <a:pt x="65" y="56"/>
                  </a:lnTo>
                  <a:lnTo>
                    <a:pt x="65" y="52"/>
                  </a:lnTo>
                  <a:lnTo>
                    <a:pt x="68" y="45"/>
                  </a:lnTo>
                  <a:lnTo>
                    <a:pt x="82" y="20"/>
                  </a:lnTo>
                  <a:lnTo>
                    <a:pt x="93" y="1"/>
                  </a:lnTo>
                  <a:lnTo>
                    <a:pt x="94" y="0"/>
                  </a:lnTo>
                  <a:lnTo>
                    <a:pt x="93" y="0"/>
                  </a:lnTo>
                  <a:lnTo>
                    <a:pt x="94" y="0"/>
                  </a:lnTo>
                  <a:lnTo>
                    <a:pt x="93" y="0"/>
                  </a:lnTo>
                  <a:lnTo>
                    <a:pt x="94" y="0"/>
                  </a:lnTo>
                  <a:lnTo>
                    <a:pt x="94" y="0"/>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80" name="Freeform 128"/>
            <p:cNvSpPr>
              <a:spLocks/>
            </p:cNvSpPr>
            <p:nvPr/>
          </p:nvSpPr>
          <p:spPr bwMode="auto">
            <a:xfrm>
              <a:off x="2184" y="2984"/>
              <a:ext cx="94" cy="136"/>
            </a:xfrm>
            <a:custGeom>
              <a:avLst/>
              <a:gdLst/>
              <a:ahLst/>
              <a:cxnLst>
                <a:cxn ang="0">
                  <a:pos x="94" y="0"/>
                </a:cxn>
                <a:cxn ang="0">
                  <a:pos x="93" y="5"/>
                </a:cxn>
                <a:cxn ang="0">
                  <a:pos x="91" y="18"/>
                </a:cxn>
                <a:cxn ang="0">
                  <a:pos x="89" y="51"/>
                </a:cxn>
                <a:cxn ang="0">
                  <a:pos x="85" y="80"/>
                </a:cxn>
                <a:cxn ang="0">
                  <a:pos x="85" y="84"/>
                </a:cxn>
                <a:cxn ang="0">
                  <a:pos x="81" y="92"/>
                </a:cxn>
                <a:cxn ang="0">
                  <a:pos x="76" y="106"/>
                </a:cxn>
                <a:cxn ang="0">
                  <a:pos x="59" y="127"/>
                </a:cxn>
                <a:cxn ang="0">
                  <a:pos x="49" y="134"/>
                </a:cxn>
                <a:cxn ang="0">
                  <a:pos x="35" y="136"/>
                </a:cxn>
                <a:cxn ang="0">
                  <a:pos x="28" y="134"/>
                </a:cxn>
                <a:cxn ang="0">
                  <a:pos x="24" y="132"/>
                </a:cxn>
                <a:cxn ang="0">
                  <a:pos x="16" y="127"/>
                </a:cxn>
                <a:cxn ang="0">
                  <a:pos x="10" y="121"/>
                </a:cxn>
                <a:cxn ang="0">
                  <a:pos x="5" y="113"/>
                </a:cxn>
                <a:cxn ang="0">
                  <a:pos x="1" y="104"/>
                </a:cxn>
                <a:cxn ang="0">
                  <a:pos x="0" y="94"/>
                </a:cxn>
                <a:cxn ang="0">
                  <a:pos x="0" y="89"/>
                </a:cxn>
                <a:cxn ang="0">
                  <a:pos x="3" y="93"/>
                </a:cxn>
                <a:cxn ang="0">
                  <a:pos x="14" y="97"/>
                </a:cxn>
                <a:cxn ang="0">
                  <a:pos x="24" y="99"/>
                </a:cxn>
                <a:cxn ang="0">
                  <a:pos x="34" y="99"/>
                </a:cxn>
                <a:cxn ang="0">
                  <a:pos x="44" y="97"/>
                </a:cxn>
                <a:cxn ang="0">
                  <a:pos x="54" y="90"/>
                </a:cxn>
                <a:cxn ang="0">
                  <a:pos x="59" y="87"/>
                </a:cxn>
                <a:cxn ang="0">
                  <a:pos x="61" y="85"/>
                </a:cxn>
                <a:cxn ang="0">
                  <a:pos x="63" y="80"/>
                </a:cxn>
                <a:cxn ang="0">
                  <a:pos x="65" y="74"/>
                </a:cxn>
                <a:cxn ang="0">
                  <a:pos x="65" y="67"/>
                </a:cxn>
                <a:cxn ang="0">
                  <a:pos x="65" y="56"/>
                </a:cxn>
                <a:cxn ang="0">
                  <a:pos x="65" y="52"/>
                </a:cxn>
              </a:cxnLst>
              <a:rect l="0" t="0" r="r" b="b"/>
              <a:pathLst>
                <a:path w="94" h="136">
                  <a:moveTo>
                    <a:pt x="94" y="0"/>
                  </a:moveTo>
                  <a:lnTo>
                    <a:pt x="93" y="5"/>
                  </a:lnTo>
                  <a:lnTo>
                    <a:pt x="91" y="18"/>
                  </a:lnTo>
                  <a:lnTo>
                    <a:pt x="89" y="51"/>
                  </a:lnTo>
                  <a:lnTo>
                    <a:pt x="85" y="80"/>
                  </a:lnTo>
                  <a:lnTo>
                    <a:pt x="85" y="84"/>
                  </a:lnTo>
                  <a:lnTo>
                    <a:pt x="81" y="92"/>
                  </a:lnTo>
                  <a:lnTo>
                    <a:pt x="76" y="106"/>
                  </a:lnTo>
                  <a:lnTo>
                    <a:pt x="59" y="127"/>
                  </a:lnTo>
                  <a:lnTo>
                    <a:pt x="49" y="134"/>
                  </a:lnTo>
                  <a:lnTo>
                    <a:pt x="35" y="136"/>
                  </a:lnTo>
                  <a:lnTo>
                    <a:pt x="28" y="134"/>
                  </a:lnTo>
                  <a:lnTo>
                    <a:pt x="24" y="132"/>
                  </a:lnTo>
                  <a:lnTo>
                    <a:pt x="16" y="127"/>
                  </a:lnTo>
                  <a:lnTo>
                    <a:pt x="10" y="121"/>
                  </a:lnTo>
                  <a:lnTo>
                    <a:pt x="5" y="113"/>
                  </a:lnTo>
                  <a:lnTo>
                    <a:pt x="1" y="104"/>
                  </a:lnTo>
                  <a:lnTo>
                    <a:pt x="0" y="94"/>
                  </a:lnTo>
                  <a:lnTo>
                    <a:pt x="0" y="89"/>
                  </a:lnTo>
                  <a:lnTo>
                    <a:pt x="3" y="93"/>
                  </a:lnTo>
                  <a:lnTo>
                    <a:pt x="14" y="97"/>
                  </a:lnTo>
                  <a:lnTo>
                    <a:pt x="24" y="99"/>
                  </a:lnTo>
                  <a:lnTo>
                    <a:pt x="34" y="99"/>
                  </a:lnTo>
                  <a:lnTo>
                    <a:pt x="44" y="97"/>
                  </a:lnTo>
                  <a:lnTo>
                    <a:pt x="54" y="90"/>
                  </a:lnTo>
                  <a:lnTo>
                    <a:pt x="59" y="87"/>
                  </a:lnTo>
                  <a:lnTo>
                    <a:pt x="61" y="85"/>
                  </a:lnTo>
                  <a:lnTo>
                    <a:pt x="63" y="80"/>
                  </a:lnTo>
                  <a:lnTo>
                    <a:pt x="65" y="74"/>
                  </a:lnTo>
                  <a:lnTo>
                    <a:pt x="65" y="67"/>
                  </a:lnTo>
                  <a:lnTo>
                    <a:pt x="65" y="56"/>
                  </a:lnTo>
                  <a:lnTo>
                    <a:pt x="65" y="52"/>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81" name="Freeform 129"/>
            <p:cNvSpPr>
              <a:spLocks/>
            </p:cNvSpPr>
            <p:nvPr/>
          </p:nvSpPr>
          <p:spPr bwMode="auto">
            <a:xfrm>
              <a:off x="1992" y="2527"/>
              <a:ext cx="351" cy="1471"/>
            </a:xfrm>
            <a:custGeom>
              <a:avLst/>
              <a:gdLst/>
              <a:ahLst/>
              <a:cxnLst>
                <a:cxn ang="0">
                  <a:pos x="5" y="22"/>
                </a:cxn>
                <a:cxn ang="0">
                  <a:pos x="21" y="78"/>
                </a:cxn>
                <a:cxn ang="0">
                  <a:pos x="67" y="250"/>
                </a:cxn>
                <a:cxn ang="0">
                  <a:pos x="81" y="413"/>
                </a:cxn>
                <a:cxn ang="0">
                  <a:pos x="91" y="775"/>
                </a:cxn>
                <a:cxn ang="0">
                  <a:pos x="123" y="856"/>
                </a:cxn>
                <a:cxn ang="0">
                  <a:pos x="170" y="993"/>
                </a:cxn>
                <a:cxn ang="0">
                  <a:pos x="193" y="1065"/>
                </a:cxn>
                <a:cxn ang="0">
                  <a:pos x="203" y="1124"/>
                </a:cxn>
                <a:cxn ang="0">
                  <a:pos x="206" y="1230"/>
                </a:cxn>
                <a:cxn ang="0">
                  <a:pos x="204" y="1283"/>
                </a:cxn>
                <a:cxn ang="0">
                  <a:pos x="142" y="1398"/>
                </a:cxn>
                <a:cxn ang="0">
                  <a:pos x="133" y="1417"/>
                </a:cxn>
                <a:cxn ang="0">
                  <a:pos x="139" y="1432"/>
                </a:cxn>
                <a:cxn ang="0">
                  <a:pos x="143" y="1442"/>
                </a:cxn>
                <a:cxn ang="0">
                  <a:pos x="148" y="1453"/>
                </a:cxn>
                <a:cxn ang="0">
                  <a:pos x="159" y="1456"/>
                </a:cxn>
                <a:cxn ang="0">
                  <a:pos x="167" y="1453"/>
                </a:cxn>
                <a:cxn ang="0">
                  <a:pos x="173" y="1469"/>
                </a:cxn>
                <a:cxn ang="0">
                  <a:pos x="188" y="1471"/>
                </a:cxn>
                <a:cxn ang="0">
                  <a:pos x="202" y="1462"/>
                </a:cxn>
                <a:cxn ang="0">
                  <a:pos x="203" y="1464"/>
                </a:cxn>
                <a:cxn ang="0">
                  <a:pos x="208" y="1469"/>
                </a:cxn>
                <a:cxn ang="0">
                  <a:pos x="232" y="1469"/>
                </a:cxn>
                <a:cxn ang="0">
                  <a:pos x="254" y="1457"/>
                </a:cxn>
                <a:cxn ang="0">
                  <a:pos x="262" y="1466"/>
                </a:cxn>
                <a:cxn ang="0">
                  <a:pos x="286" y="1471"/>
                </a:cxn>
                <a:cxn ang="0">
                  <a:pos x="302" y="1467"/>
                </a:cxn>
                <a:cxn ang="0">
                  <a:pos x="332" y="1433"/>
                </a:cxn>
                <a:cxn ang="0">
                  <a:pos x="337" y="1414"/>
                </a:cxn>
                <a:cxn ang="0">
                  <a:pos x="338" y="1372"/>
                </a:cxn>
                <a:cxn ang="0">
                  <a:pos x="347" y="1340"/>
                </a:cxn>
                <a:cxn ang="0">
                  <a:pos x="349" y="1311"/>
                </a:cxn>
                <a:cxn ang="0">
                  <a:pos x="337" y="1265"/>
                </a:cxn>
                <a:cxn ang="0">
                  <a:pos x="342" y="1235"/>
                </a:cxn>
                <a:cxn ang="0">
                  <a:pos x="342" y="1208"/>
                </a:cxn>
                <a:cxn ang="0">
                  <a:pos x="333" y="1164"/>
                </a:cxn>
                <a:cxn ang="0">
                  <a:pos x="316" y="1071"/>
                </a:cxn>
                <a:cxn ang="0">
                  <a:pos x="321" y="1037"/>
                </a:cxn>
                <a:cxn ang="0">
                  <a:pos x="328" y="972"/>
                </a:cxn>
                <a:cxn ang="0">
                  <a:pos x="335" y="896"/>
                </a:cxn>
                <a:cxn ang="0">
                  <a:pos x="335" y="587"/>
                </a:cxn>
                <a:cxn ang="0">
                  <a:pos x="329" y="535"/>
                </a:cxn>
                <a:cxn ang="0">
                  <a:pos x="329" y="486"/>
                </a:cxn>
                <a:cxn ang="0">
                  <a:pos x="335" y="377"/>
                </a:cxn>
                <a:cxn ang="0">
                  <a:pos x="341" y="288"/>
                </a:cxn>
                <a:cxn ang="0">
                  <a:pos x="330" y="190"/>
                </a:cxn>
                <a:cxn ang="0">
                  <a:pos x="330" y="158"/>
                </a:cxn>
                <a:cxn ang="0">
                  <a:pos x="330" y="78"/>
                </a:cxn>
                <a:cxn ang="0">
                  <a:pos x="328" y="2"/>
                </a:cxn>
              </a:cxnLst>
              <a:rect l="0" t="0" r="r" b="b"/>
              <a:pathLst>
                <a:path w="351" h="1471">
                  <a:moveTo>
                    <a:pt x="0" y="1"/>
                  </a:moveTo>
                  <a:lnTo>
                    <a:pt x="1" y="8"/>
                  </a:lnTo>
                  <a:lnTo>
                    <a:pt x="5" y="22"/>
                  </a:lnTo>
                  <a:lnTo>
                    <a:pt x="11" y="48"/>
                  </a:lnTo>
                  <a:lnTo>
                    <a:pt x="19" y="73"/>
                  </a:lnTo>
                  <a:lnTo>
                    <a:pt x="21" y="78"/>
                  </a:lnTo>
                  <a:lnTo>
                    <a:pt x="28" y="104"/>
                  </a:lnTo>
                  <a:lnTo>
                    <a:pt x="42" y="152"/>
                  </a:lnTo>
                  <a:lnTo>
                    <a:pt x="67" y="250"/>
                  </a:lnTo>
                  <a:lnTo>
                    <a:pt x="81" y="350"/>
                  </a:lnTo>
                  <a:lnTo>
                    <a:pt x="82" y="374"/>
                  </a:lnTo>
                  <a:lnTo>
                    <a:pt x="81" y="413"/>
                  </a:lnTo>
                  <a:lnTo>
                    <a:pt x="76" y="486"/>
                  </a:lnTo>
                  <a:lnTo>
                    <a:pt x="70" y="632"/>
                  </a:lnTo>
                  <a:lnTo>
                    <a:pt x="91" y="775"/>
                  </a:lnTo>
                  <a:lnTo>
                    <a:pt x="105" y="809"/>
                  </a:lnTo>
                  <a:lnTo>
                    <a:pt x="110" y="826"/>
                  </a:lnTo>
                  <a:lnTo>
                    <a:pt x="123" y="856"/>
                  </a:lnTo>
                  <a:lnTo>
                    <a:pt x="145" y="917"/>
                  </a:lnTo>
                  <a:lnTo>
                    <a:pt x="165" y="978"/>
                  </a:lnTo>
                  <a:lnTo>
                    <a:pt x="170" y="993"/>
                  </a:lnTo>
                  <a:lnTo>
                    <a:pt x="173" y="1005"/>
                  </a:lnTo>
                  <a:lnTo>
                    <a:pt x="180" y="1025"/>
                  </a:lnTo>
                  <a:lnTo>
                    <a:pt x="193" y="1065"/>
                  </a:lnTo>
                  <a:lnTo>
                    <a:pt x="202" y="1108"/>
                  </a:lnTo>
                  <a:lnTo>
                    <a:pt x="203" y="1118"/>
                  </a:lnTo>
                  <a:lnTo>
                    <a:pt x="203" y="1124"/>
                  </a:lnTo>
                  <a:lnTo>
                    <a:pt x="202" y="1142"/>
                  </a:lnTo>
                  <a:lnTo>
                    <a:pt x="201" y="1189"/>
                  </a:lnTo>
                  <a:lnTo>
                    <a:pt x="206" y="1230"/>
                  </a:lnTo>
                  <a:lnTo>
                    <a:pt x="209" y="1235"/>
                  </a:lnTo>
                  <a:lnTo>
                    <a:pt x="209" y="1251"/>
                  </a:lnTo>
                  <a:lnTo>
                    <a:pt x="204" y="1283"/>
                  </a:lnTo>
                  <a:lnTo>
                    <a:pt x="194" y="1312"/>
                  </a:lnTo>
                  <a:lnTo>
                    <a:pt x="179" y="1342"/>
                  </a:lnTo>
                  <a:lnTo>
                    <a:pt x="142" y="1398"/>
                  </a:lnTo>
                  <a:lnTo>
                    <a:pt x="134" y="1410"/>
                  </a:lnTo>
                  <a:lnTo>
                    <a:pt x="133" y="1413"/>
                  </a:lnTo>
                  <a:lnTo>
                    <a:pt x="133" y="1417"/>
                  </a:lnTo>
                  <a:lnTo>
                    <a:pt x="133" y="1426"/>
                  </a:lnTo>
                  <a:lnTo>
                    <a:pt x="137" y="1432"/>
                  </a:lnTo>
                  <a:lnTo>
                    <a:pt x="139" y="1432"/>
                  </a:lnTo>
                  <a:lnTo>
                    <a:pt x="141" y="1434"/>
                  </a:lnTo>
                  <a:lnTo>
                    <a:pt x="142" y="1436"/>
                  </a:lnTo>
                  <a:lnTo>
                    <a:pt x="143" y="1442"/>
                  </a:lnTo>
                  <a:lnTo>
                    <a:pt x="145" y="1446"/>
                  </a:lnTo>
                  <a:lnTo>
                    <a:pt x="146" y="1452"/>
                  </a:lnTo>
                  <a:lnTo>
                    <a:pt x="148" y="1453"/>
                  </a:lnTo>
                  <a:lnTo>
                    <a:pt x="150" y="1455"/>
                  </a:lnTo>
                  <a:lnTo>
                    <a:pt x="152" y="1456"/>
                  </a:lnTo>
                  <a:lnTo>
                    <a:pt x="159" y="1456"/>
                  </a:lnTo>
                  <a:lnTo>
                    <a:pt x="166" y="1453"/>
                  </a:lnTo>
                  <a:lnTo>
                    <a:pt x="169" y="1451"/>
                  </a:lnTo>
                  <a:lnTo>
                    <a:pt x="167" y="1453"/>
                  </a:lnTo>
                  <a:lnTo>
                    <a:pt x="167" y="1457"/>
                  </a:lnTo>
                  <a:lnTo>
                    <a:pt x="169" y="1464"/>
                  </a:lnTo>
                  <a:lnTo>
                    <a:pt x="173" y="1469"/>
                  </a:lnTo>
                  <a:lnTo>
                    <a:pt x="174" y="1469"/>
                  </a:lnTo>
                  <a:lnTo>
                    <a:pt x="181" y="1471"/>
                  </a:lnTo>
                  <a:lnTo>
                    <a:pt x="188" y="1471"/>
                  </a:lnTo>
                  <a:lnTo>
                    <a:pt x="194" y="1471"/>
                  </a:lnTo>
                  <a:lnTo>
                    <a:pt x="199" y="1467"/>
                  </a:lnTo>
                  <a:lnTo>
                    <a:pt x="202" y="1462"/>
                  </a:lnTo>
                  <a:lnTo>
                    <a:pt x="203" y="1459"/>
                  </a:lnTo>
                  <a:lnTo>
                    <a:pt x="203" y="1460"/>
                  </a:lnTo>
                  <a:lnTo>
                    <a:pt x="203" y="1464"/>
                  </a:lnTo>
                  <a:lnTo>
                    <a:pt x="203" y="1466"/>
                  </a:lnTo>
                  <a:lnTo>
                    <a:pt x="204" y="1466"/>
                  </a:lnTo>
                  <a:lnTo>
                    <a:pt x="208" y="1469"/>
                  </a:lnTo>
                  <a:lnTo>
                    <a:pt x="216" y="1470"/>
                  </a:lnTo>
                  <a:lnTo>
                    <a:pt x="223" y="1470"/>
                  </a:lnTo>
                  <a:lnTo>
                    <a:pt x="232" y="1469"/>
                  </a:lnTo>
                  <a:lnTo>
                    <a:pt x="241" y="1466"/>
                  </a:lnTo>
                  <a:lnTo>
                    <a:pt x="249" y="1461"/>
                  </a:lnTo>
                  <a:lnTo>
                    <a:pt x="254" y="1457"/>
                  </a:lnTo>
                  <a:lnTo>
                    <a:pt x="255" y="1461"/>
                  </a:lnTo>
                  <a:lnTo>
                    <a:pt x="258" y="1464"/>
                  </a:lnTo>
                  <a:lnTo>
                    <a:pt x="262" y="1466"/>
                  </a:lnTo>
                  <a:lnTo>
                    <a:pt x="269" y="1470"/>
                  </a:lnTo>
                  <a:lnTo>
                    <a:pt x="277" y="1471"/>
                  </a:lnTo>
                  <a:lnTo>
                    <a:pt x="286" y="1471"/>
                  </a:lnTo>
                  <a:lnTo>
                    <a:pt x="295" y="1470"/>
                  </a:lnTo>
                  <a:lnTo>
                    <a:pt x="299" y="1469"/>
                  </a:lnTo>
                  <a:lnTo>
                    <a:pt x="302" y="1467"/>
                  </a:lnTo>
                  <a:lnTo>
                    <a:pt x="311" y="1461"/>
                  </a:lnTo>
                  <a:lnTo>
                    <a:pt x="323" y="1448"/>
                  </a:lnTo>
                  <a:lnTo>
                    <a:pt x="332" y="1433"/>
                  </a:lnTo>
                  <a:lnTo>
                    <a:pt x="334" y="1428"/>
                  </a:lnTo>
                  <a:lnTo>
                    <a:pt x="335" y="1424"/>
                  </a:lnTo>
                  <a:lnTo>
                    <a:pt x="337" y="1414"/>
                  </a:lnTo>
                  <a:lnTo>
                    <a:pt x="337" y="1404"/>
                  </a:lnTo>
                  <a:lnTo>
                    <a:pt x="334" y="1385"/>
                  </a:lnTo>
                  <a:lnTo>
                    <a:pt x="338" y="1372"/>
                  </a:lnTo>
                  <a:lnTo>
                    <a:pt x="339" y="1368"/>
                  </a:lnTo>
                  <a:lnTo>
                    <a:pt x="342" y="1359"/>
                  </a:lnTo>
                  <a:lnTo>
                    <a:pt x="347" y="1340"/>
                  </a:lnTo>
                  <a:lnTo>
                    <a:pt x="349" y="1321"/>
                  </a:lnTo>
                  <a:lnTo>
                    <a:pt x="351" y="1316"/>
                  </a:lnTo>
                  <a:lnTo>
                    <a:pt x="349" y="1311"/>
                  </a:lnTo>
                  <a:lnTo>
                    <a:pt x="347" y="1300"/>
                  </a:lnTo>
                  <a:lnTo>
                    <a:pt x="343" y="1288"/>
                  </a:lnTo>
                  <a:lnTo>
                    <a:pt x="337" y="1265"/>
                  </a:lnTo>
                  <a:lnTo>
                    <a:pt x="342" y="1249"/>
                  </a:lnTo>
                  <a:lnTo>
                    <a:pt x="342" y="1245"/>
                  </a:lnTo>
                  <a:lnTo>
                    <a:pt x="342" y="1235"/>
                  </a:lnTo>
                  <a:lnTo>
                    <a:pt x="342" y="1226"/>
                  </a:lnTo>
                  <a:lnTo>
                    <a:pt x="341" y="1212"/>
                  </a:lnTo>
                  <a:lnTo>
                    <a:pt x="342" y="1208"/>
                  </a:lnTo>
                  <a:lnTo>
                    <a:pt x="342" y="1199"/>
                  </a:lnTo>
                  <a:lnTo>
                    <a:pt x="339" y="1182"/>
                  </a:lnTo>
                  <a:lnTo>
                    <a:pt x="333" y="1164"/>
                  </a:lnTo>
                  <a:lnTo>
                    <a:pt x="320" y="1122"/>
                  </a:lnTo>
                  <a:lnTo>
                    <a:pt x="316" y="1076"/>
                  </a:lnTo>
                  <a:lnTo>
                    <a:pt x="316" y="1071"/>
                  </a:lnTo>
                  <a:lnTo>
                    <a:pt x="319" y="1052"/>
                  </a:lnTo>
                  <a:lnTo>
                    <a:pt x="320" y="1038"/>
                  </a:lnTo>
                  <a:lnTo>
                    <a:pt x="321" y="1037"/>
                  </a:lnTo>
                  <a:lnTo>
                    <a:pt x="321" y="1028"/>
                  </a:lnTo>
                  <a:lnTo>
                    <a:pt x="323" y="1010"/>
                  </a:lnTo>
                  <a:lnTo>
                    <a:pt x="328" y="972"/>
                  </a:lnTo>
                  <a:lnTo>
                    <a:pt x="333" y="935"/>
                  </a:lnTo>
                  <a:lnTo>
                    <a:pt x="334" y="925"/>
                  </a:lnTo>
                  <a:lnTo>
                    <a:pt x="335" y="896"/>
                  </a:lnTo>
                  <a:lnTo>
                    <a:pt x="339" y="836"/>
                  </a:lnTo>
                  <a:lnTo>
                    <a:pt x="343" y="718"/>
                  </a:lnTo>
                  <a:lnTo>
                    <a:pt x="335" y="587"/>
                  </a:lnTo>
                  <a:lnTo>
                    <a:pt x="332" y="550"/>
                  </a:lnTo>
                  <a:lnTo>
                    <a:pt x="330" y="545"/>
                  </a:lnTo>
                  <a:lnTo>
                    <a:pt x="329" y="535"/>
                  </a:lnTo>
                  <a:lnTo>
                    <a:pt x="329" y="514"/>
                  </a:lnTo>
                  <a:lnTo>
                    <a:pt x="329" y="493"/>
                  </a:lnTo>
                  <a:lnTo>
                    <a:pt x="329" y="486"/>
                  </a:lnTo>
                  <a:lnTo>
                    <a:pt x="329" y="472"/>
                  </a:lnTo>
                  <a:lnTo>
                    <a:pt x="330" y="442"/>
                  </a:lnTo>
                  <a:lnTo>
                    <a:pt x="335" y="377"/>
                  </a:lnTo>
                  <a:lnTo>
                    <a:pt x="339" y="313"/>
                  </a:lnTo>
                  <a:lnTo>
                    <a:pt x="341" y="297"/>
                  </a:lnTo>
                  <a:lnTo>
                    <a:pt x="341" y="288"/>
                  </a:lnTo>
                  <a:lnTo>
                    <a:pt x="339" y="270"/>
                  </a:lnTo>
                  <a:lnTo>
                    <a:pt x="334" y="230"/>
                  </a:lnTo>
                  <a:lnTo>
                    <a:pt x="330" y="190"/>
                  </a:lnTo>
                  <a:lnTo>
                    <a:pt x="332" y="180"/>
                  </a:lnTo>
                  <a:lnTo>
                    <a:pt x="330" y="174"/>
                  </a:lnTo>
                  <a:lnTo>
                    <a:pt x="330" y="158"/>
                  </a:lnTo>
                  <a:lnTo>
                    <a:pt x="330" y="125"/>
                  </a:lnTo>
                  <a:lnTo>
                    <a:pt x="330" y="89"/>
                  </a:lnTo>
                  <a:lnTo>
                    <a:pt x="330" y="78"/>
                  </a:lnTo>
                  <a:lnTo>
                    <a:pt x="329" y="67"/>
                  </a:lnTo>
                  <a:lnTo>
                    <a:pt x="328" y="30"/>
                  </a:lnTo>
                  <a:lnTo>
                    <a:pt x="328" y="2"/>
                  </a:lnTo>
                  <a:lnTo>
                    <a:pt x="328" y="0"/>
                  </a:lnTo>
                </a:path>
              </a:pathLst>
            </a:custGeom>
            <a:solidFill>
              <a:srgbClr val="99FF99"/>
            </a:solidFill>
            <a:ln w="15875">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82" name="Freeform 130"/>
            <p:cNvSpPr>
              <a:spLocks/>
            </p:cNvSpPr>
            <p:nvPr/>
          </p:nvSpPr>
          <p:spPr bwMode="auto">
            <a:xfrm>
              <a:off x="2522" y="409"/>
              <a:ext cx="61" cy="176"/>
            </a:xfrm>
            <a:custGeom>
              <a:avLst/>
              <a:gdLst/>
              <a:ahLst/>
              <a:cxnLst>
                <a:cxn ang="0">
                  <a:pos x="0" y="0"/>
                </a:cxn>
                <a:cxn ang="0">
                  <a:pos x="4" y="15"/>
                </a:cxn>
                <a:cxn ang="0">
                  <a:pos x="13" y="46"/>
                </a:cxn>
                <a:cxn ang="0">
                  <a:pos x="32" y="104"/>
                </a:cxn>
                <a:cxn ang="0">
                  <a:pos x="55" y="162"/>
                </a:cxn>
                <a:cxn ang="0">
                  <a:pos x="61" y="176"/>
                </a:cxn>
              </a:cxnLst>
              <a:rect l="0" t="0" r="r" b="b"/>
              <a:pathLst>
                <a:path w="61" h="176">
                  <a:moveTo>
                    <a:pt x="0" y="0"/>
                  </a:moveTo>
                  <a:lnTo>
                    <a:pt x="4" y="15"/>
                  </a:lnTo>
                  <a:lnTo>
                    <a:pt x="13" y="46"/>
                  </a:lnTo>
                  <a:lnTo>
                    <a:pt x="32" y="104"/>
                  </a:lnTo>
                  <a:lnTo>
                    <a:pt x="55" y="162"/>
                  </a:lnTo>
                  <a:lnTo>
                    <a:pt x="61" y="176"/>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83" name="Freeform 131"/>
            <p:cNvSpPr>
              <a:spLocks/>
            </p:cNvSpPr>
            <p:nvPr/>
          </p:nvSpPr>
          <p:spPr bwMode="auto">
            <a:xfrm>
              <a:off x="2157" y="247"/>
              <a:ext cx="340" cy="479"/>
            </a:xfrm>
            <a:custGeom>
              <a:avLst/>
              <a:gdLst/>
              <a:ahLst/>
              <a:cxnLst>
                <a:cxn ang="0">
                  <a:pos x="41" y="55"/>
                </a:cxn>
                <a:cxn ang="0">
                  <a:pos x="30" y="78"/>
                </a:cxn>
                <a:cxn ang="0">
                  <a:pos x="14" y="123"/>
                </a:cxn>
                <a:cxn ang="0">
                  <a:pos x="0" y="214"/>
                </a:cxn>
                <a:cxn ang="0">
                  <a:pos x="8" y="306"/>
                </a:cxn>
                <a:cxn ang="0">
                  <a:pos x="14" y="329"/>
                </a:cxn>
                <a:cxn ang="0">
                  <a:pos x="15" y="335"/>
                </a:cxn>
                <a:cxn ang="0">
                  <a:pos x="22" y="350"/>
                </a:cxn>
                <a:cxn ang="0">
                  <a:pos x="42" y="382"/>
                </a:cxn>
                <a:cxn ang="0">
                  <a:pos x="71" y="418"/>
                </a:cxn>
                <a:cxn ang="0">
                  <a:pos x="80" y="427"/>
                </a:cxn>
                <a:cxn ang="0">
                  <a:pos x="92" y="441"/>
                </a:cxn>
                <a:cxn ang="0">
                  <a:pos x="114" y="461"/>
                </a:cxn>
                <a:cxn ang="0">
                  <a:pos x="135" y="472"/>
                </a:cxn>
                <a:cxn ang="0">
                  <a:pos x="153" y="479"/>
                </a:cxn>
                <a:cxn ang="0">
                  <a:pos x="172" y="477"/>
                </a:cxn>
                <a:cxn ang="0">
                  <a:pos x="193" y="471"/>
                </a:cxn>
                <a:cxn ang="0">
                  <a:pos x="205" y="465"/>
                </a:cxn>
                <a:cxn ang="0">
                  <a:pos x="212" y="462"/>
                </a:cxn>
                <a:cxn ang="0">
                  <a:pos x="226" y="455"/>
                </a:cxn>
                <a:cxn ang="0">
                  <a:pos x="243" y="439"/>
                </a:cxn>
                <a:cxn ang="0">
                  <a:pos x="254" y="424"/>
                </a:cxn>
                <a:cxn ang="0">
                  <a:pos x="258" y="419"/>
                </a:cxn>
                <a:cxn ang="0">
                  <a:pos x="266" y="411"/>
                </a:cxn>
                <a:cxn ang="0">
                  <a:pos x="279" y="395"/>
                </a:cxn>
                <a:cxn ang="0">
                  <a:pos x="300" y="362"/>
                </a:cxn>
                <a:cxn ang="0">
                  <a:pos x="317" y="329"/>
                </a:cxn>
                <a:cxn ang="0">
                  <a:pos x="321" y="320"/>
                </a:cxn>
                <a:cxn ang="0">
                  <a:pos x="327" y="303"/>
                </a:cxn>
                <a:cxn ang="0">
                  <a:pos x="336" y="273"/>
                </a:cxn>
                <a:cxn ang="0">
                  <a:pos x="340" y="217"/>
                </a:cxn>
                <a:cxn ang="0">
                  <a:pos x="328" y="157"/>
                </a:cxn>
                <a:cxn ang="0">
                  <a:pos x="324" y="139"/>
                </a:cxn>
                <a:cxn ang="0">
                  <a:pos x="316" y="119"/>
                </a:cxn>
                <a:cxn ang="0">
                  <a:pos x="290" y="82"/>
                </a:cxn>
                <a:cxn ang="0">
                  <a:pos x="256" y="52"/>
                </a:cxn>
                <a:cxn ang="0">
                  <a:pos x="216" y="28"/>
                </a:cxn>
                <a:cxn ang="0">
                  <a:pos x="172" y="10"/>
                </a:cxn>
                <a:cxn ang="0">
                  <a:pos x="126" y="1"/>
                </a:cxn>
                <a:cxn ang="0">
                  <a:pos x="104" y="0"/>
                </a:cxn>
                <a:cxn ang="0">
                  <a:pos x="103" y="1"/>
                </a:cxn>
                <a:cxn ang="0">
                  <a:pos x="94" y="8"/>
                </a:cxn>
                <a:cxn ang="0">
                  <a:pos x="64" y="35"/>
                </a:cxn>
                <a:cxn ang="0">
                  <a:pos x="41" y="55"/>
                </a:cxn>
                <a:cxn ang="0">
                  <a:pos x="41" y="55"/>
                </a:cxn>
                <a:cxn ang="0">
                  <a:pos x="39" y="55"/>
                </a:cxn>
                <a:cxn ang="0">
                  <a:pos x="41" y="55"/>
                </a:cxn>
                <a:cxn ang="0">
                  <a:pos x="39" y="55"/>
                </a:cxn>
                <a:cxn ang="0">
                  <a:pos x="41" y="55"/>
                </a:cxn>
                <a:cxn ang="0">
                  <a:pos x="41" y="55"/>
                </a:cxn>
              </a:cxnLst>
              <a:rect l="0" t="0" r="r" b="b"/>
              <a:pathLst>
                <a:path w="340" h="479">
                  <a:moveTo>
                    <a:pt x="41" y="55"/>
                  </a:moveTo>
                  <a:lnTo>
                    <a:pt x="30" y="78"/>
                  </a:lnTo>
                  <a:lnTo>
                    <a:pt x="14" y="123"/>
                  </a:lnTo>
                  <a:lnTo>
                    <a:pt x="0" y="214"/>
                  </a:lnTo>
                  <a:lnTo>
                    <a:pt x="8" y="306"/>
                  </a:lnTo>
                  <a:lnTo>
                    <a:pt x="14" y="329"/>
                  </a:lnTo>
                  <a:lnTo>
                    <a:pt x="15" y="335"/>
                  </a:lnTo>
                  <a:lnTo>
                    <a:pt x="22" y="350"/>
                  </a:lnTo>
                  <a:lnTo>
                    <a:pt x="42" y="382"/>
                  </a:lnTo>
                  <a:lnTo>
                    <a:pt x="71" y="418"/>
                  </a:lnTo>
                  <a:lnTo>
                    <a:pt x="80" y="427"/>
                  </a:lnTo>
                  <a:lnTo>
                    <a:pt x="92" y="441"/>
                  </a:lnTo>
                  <a:lnTo>
                    <a:pt x="114" y="461"/>
                  </a:lnTo>
                  <a:lnTo>
                    <a:pt x="135" y="472"/>
                  </a:lnTo>
                  <a:lnTo>
                    <a:pt x="153" y="479"/>
                  </a:lnTo>
                  <a:lnTo>
                    <a:pt x="172" y="477"/>
                  </a:lnTo>
                  <a:lnTo>
                    <a:pt x="193" y="471"/>
                  </a:lnTo>
                  <a:lnTo>
                    <a:pt x="205" y="465"/>
                  </a:lnTo>
                  <a:lnTo>
                    <a:pt x="212" y="462"/>
                  </a:lnTo>
                  <a:lnTo>
                    <a:pt x="226" y="455"/>
                  </a:lnTo>
                  <a:lnTo>
                    <a:pt x="243" y="439"/>
                  </a:lnTo>
                  <a:lnTo>
                    <a:pt x="254" y="424"/>
                  </a:lnTo>
                  <a:lnTo>
                    <a:pt x="258" y="419"/>
                  </a:lnTo>
                  <a:lnTo>
                    <a:pt x="266" y="411"/>
                  </a:lnTo>
                  <a:lnTo>
                    <a:pt x="279" y="395"/>
                  </a:lnTo>
                  <a:lnTo>
                    <a:pt x="300" y="362"/>
                  </a:lnTo>
                  <a:lnTo>
                    <a:pt x="317" y="329"/>
                  </a:lnTo>
                  <a:lnTo>
                    <a:pt x="321" y="320"/>
                  </a:lnTo>
                  <a:lnTo>
                    <a:pt x="327" y="303"/>
                  </a:lnTo>
                  <a:lnTo>
                    <a:pt x="336" y="273"/>
                  </a:lnTo>
                  <a:lnTo>
                    <a:pt x="340" y="217"/>
                  </a:lnTo>
                  <a:lnTo>
                    <a:pt x="328" y="157"/>
                  </a:lnTo>
                  <a:lnTo>
                    <a:pt x="324" y="139"/>
                  </a:lnTo>
                  <a:lnTo>
                    <a:pt x="316" y="119"/>
                  </a:lnTo>
                  <a:lnTo>
                    <a:pt x="290" y="82"/>
                  </a:lnTo>
                  <a:lnTo>
                    <a:pt x="256" y="52"/>
                  </a:lnTo>
                  <a:lnTo>
                    <a:pt x="216" y="28"/>
                  </a:lnTo>
                  <a:lnTo>
                    <a:pt x="172" y="10"/>
                  </a:lnTo>
                  <a:lnTo>
                    <a:pt x="126" y="1"/>
                  </a:lnTo>
                  <a:lnTo>
                    <a:pt x="104" y="0"/>
                  </a:lnTo>
                  <a:lnTo>
                    <a:pt x="103" y="1"/>
                  </a:lnTo>
                  <a:lnTo>
                    <a:pt x="94" y="8"/>
                  </a:lnTo>
                  <a:lnTo>
                    <a:pt x="64" y="35"/>
                  </a:lnTo>
                  <a:lnTo>
                    <a:pt x="41" y="55"/>
                  </a:lnTo>
                  <a:lnTo>
                    <a:pt x="41" y="55"/>
                  </a:lnTo>
                  <a:lnTo>
                    <a:pt x="39" y="55"/>
                  </a:lnTo>
                  <a:lnTo>
                    <a:pt x="41" y="55"/>
                  </a:lnTo>
                  <a:lnTo>
                    <a:pt x="39" y="55"/>
                  </a:lnTo>
                  <a:lnTo>
                    <a:pt x="41" y="55"/>
                  </a:lnTo>
                  <a:lnTo>
                    <a:pt x="41" y="55"/>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84" name="Freeform 132"/>
            <p:cNvSpPr>
              <a:spLocks/>
            </p:cNvSpPr>
            <p:nvPr/>
          </p:nvSpPr>
          <p:spPr bwMode="auto">
            <a:xfrm>
              <a:off x="2157" y="247"/>
              <a:ext cx="340" cy="479"/>
            </a:xfrm>
            <a:custGeom>
              <a:avLst/>
              <a:gdLst/>
              <a:ahLst/>
              <a:cxnLst>
                <a:cxn ang="0">
                  <a:pos x="41" y="55"/>
                </a:cxn>
                <a:cxn ang="0">
                  <a:pos x="30" y="78"/>
                </a:cxn>
                <a:cxn ang="0">
                  <a:pos x="14" y="123"/>
                </a:cxn>
                <a:cxn ang="0">
                  <a:pos x="0" y="214"/>
                </a:cxn>
                <a:cxn ang="0">
                  <a:pos x="8" y="306"/>
                </a:cxn>
                <a:cxn ang="0">
                  <a:pos x="14" y="329"/>
                </a:cxn>
                <a:cxn ang="0">
                  <a:pos x="15" y="335"/>
                </a:cxn>
                <a:cxn ang="0">
                  <a:pos x="22" y="350"/>
                </a:cxn>
                <a:cxn ang="0">
                  <a:pos x="42" y="382"/>
                </a:cxn>
                <a:cxn ang="0">
                  <a:pos x="71" y="418"/>
                </a:cxn>
                <a:cxn ang="0">
                  <a:pos x="80" y="427"/>
                </a:cxn>
                <a:cxn ang="0">
                  <a:pos x="92" y="441"/>
                </a:cxn>
                <a:cxn ang="0">
                  <a:pos x="114" y="461"/>
                </a:cxn>
                <a:cxn ang="0">
                  <a:pos x="135" y="472"/>
                </a:cxn>
                <a:cxn ang="0">
                  <a:pos x="153" y="479"/>
                </a:cxn>
                <a:cxn ang="0">
                  <a:pos x="172" y="477"/>
                </a:cxn>
                <a:cxn ang="0">
                  <a:pos x="193" y="471"/>
                </a:cxn>
                <a:cxn ang="0">
                  <a:pos x="205" y="465"/>
                </a:cxn>
                <a:cxn ang="0">
                  <a:pos x="212" y="462"/>
                </a:cxn>
                <a:cxn ang="0">
                  <a:pos x="226" y="455"/>
                </a:cxn>
                <a:cxn ang="0">
                  <a:pos x="243" y="439"/>
                </a:cxn>
                <a:cxn ang="0">
                  <a:pos x="254" y="424"/>
                </a:cxn>
                <a:cxn ang="0">
                  <a:pos x="258" y="419"/>
                </a:cxn>
                <a:cxn ang="0">
                  <a:pos x="266" y="411"/>
                </a:cxn>
                <a:cxn ang="0">
                  <a:pos x="279" y="395"/>
                </a:cxn>
                <a:cxn ang="0">
                  <a:pos x="300" y="362"/>
                </a:cxn>
                <a:cxn ang="0">
                  <a:pos x="317" y="329"/>
                </a:cxn>
                <a:cxn ang="0">
                  <a:pos x="321" y="320"/>
                </a:cxn>
                <a:cxn ang="0">
                  <a:pos x="327" y="303"/>
                </a:cxn>
                <a:cxn ang="0">
                  <a:pos x="336" y="273"/>
                </a:cxn>
                <a:cxn ang="0">
                  <a:pos x="340" y="217"/>
                </a:cxn>
                <a:cxn ang="0">
                  <a:pos x="328" y="157"/>
                </a:cxn>
                <a:cxn ang="0">
                  <a:pos x="324" y="139"/>
                </a:cxn>
                <a:cxn ang="0">
                  <a:pos x="316" y="119"/>
                </a:cxn>
                <a:cxn ang="0">
                  <a:pos x="290" y="82"/>
                </a:cxn>
                <a:cxn ang="0">
                  <a:pos x="256" y="52"/>
                </a:cxn>
                <a:cxn ang="0">
                  <a:pos x="216" y="28"/>
                </a:cxn>
                <a:cxn ang="0">
                  <a:pos x="172" y="10"/>
                </a:cxn>
                <a:cxn ang="0">
                  <a:pos x="126" y="1"/>
                </a:cxn>
                <a:cxn ang="0">
                  <a:pos x="104" y="0"/>
                </a:cxn>
                <a:cxn ang="0">
                  <a:pos x="103" y="1"/>
                </a:cxn>
                <a:cxn ang="0">
                  <a:pos x="94" y="8"/>
                </a:cxn>
                <a:cxn ang="0">
                  <a:pos x="64" y="35"/>
                </a:cxn>
                <a:cxn ang="0">
                  <a:pos x="41" y="55"/>
                </a:cxn>
                <a:cxn ang="0">
                  <a:pos x="41" y="55"/>
                </a:cxn>
                <a:cxn ang="0">
                  <a:pos x="39" y="55"/>
                </a:cxn>
                <a:cxn ang="0">
                  <a:pos x="41" y="55"/>
                </a:cxn>
                <a:cxn ang="0">
                  <a:pos x="39" y="55"/>
                </a:cxn>
                <a:cxn ang="0">
                  <a:pos x="41" y="55"/>
                </a:cxn>
              </a:cxnLst>
              <a:rect l="0" t="0" r="r" b="b"/>
              <a:pathLst>
                <a:path w="340" h="479">
                  <a:moveTo>
                    <a:pt x="41" y="55"/>
                  </a:moveTo>
                  <a:lnTo>
                    <a:pt x="30" y="78"/>
                  </a:lnTo>
                  <a:lnTo>
                    <a:pt x="14" y="123"/>
                  </a:lnTo>
                  <a:lnTo>
                    <a:pt x="0" y="214"/>
                  </a:lnTo>
                  <a:lnTo>
                    <a:pt x="8" y="306"/>
                  </a:lnTo>
                  <a:lnTo>
                    <a:pt x="14" y="329"/>
                  </a:lnTo>
                  <a:lnTo>
                    <a:pt x="15" y="335"/>
                  </a:lnTo>
                  <a:lnTo>
                    <a:pt x="22" y="350"/>
                  </a:lnTo>
                  <a:lnTo>
                    <a:pt x="42" y="382"/>
                  </a:lnTo>
                  <a:lnTo>
                    <a:pt x="71" y="418"/>
                  </a:lnTo>
                  <a:lnTo>
                    <a:pt x="80" y="427"/>
                  </a:lnTo>
                  <a:lnTo>
                    <a:pt x="92" y="441"/>
                  </a:lnTo>
                  <a:lnTo>
                    <a:pt x="114" y="461"/>
                  </a:lnTo>
                  <a:lnTo>
                    <a:pt x="135" y="472"/>
                  </a:lnTo>
                  <a:lnTo>
                    <a:pt x="153" y="479"/>
                  </a:lnTo>
                  <a:lnTo>
                    <a:pt x="172" y="477"/>
                  </a:lnTo>
                  <a:lnTo>
                    <a:pt x="193" y="471"/>
                  </a:lnTo>
                  <a:lnTo>
                    <a:pt x="205" y="465"/>
                  </a:lnTo>
                  <a:lnTo>
                    <a:pt x="212" y="462"/>
                  </a:lnTo>
                  <a:lnTo>
                    <a:pt x="226" y="455"/>
                  </a:lnTo>
                  <a:lnTo>
                    <a:pt x="243" y="439"/>
                  </a:lnTo>
                  <a:lnTo>
                    <a:pt x="254" y="424"/>
                  </a:lnTo>
                  <a:lnTo>
                    <a:pt x="258" y="419"/>
                  </a:lnTo>
                  <a:lnTo>
                    <a:pt x="266" y="411"/>
                  </a:lnTo>
                  <a:lnTo>
                    <a:pt x="279" y="395"/>
                  </a:lnTo>
                  <a:lnTo>
                    <a:pt x="300" y="362"/>
                  </a:lnTo>
                  <a:lnTo>
                    <a:pt x="317" y="329"/>
                  </a:lnTo>
                  <a:lnTo>
                    <a:pt x="321" y="320"/>
                  </a:lnTo>
                  <a:lnTo>
                    <a:pt x="327" y="303"/>
                  </a:lnTo>
                  <a:lnTo>
                    <a:pt x="336" y="273"/>
                  </a:lnTo>
                  <a:lnTo>
                    <a:pt x="340" y="217"/>
                  </a:lnTo>
                  <a:lnTo>
                    <a:pt x="328" y="157"/>
                  </a:lnTo>
                  <a:lnTo>
                    <a:pt x="324" y="139"/>
                  </a:lnTo>
                  <a:lnTo>
                    <a:pt x="316" y="119"/>
                  </a:lnTo>
                  <a:lnTo>
                    <a:pt x="290" y="82"/>
                  </a:lnTo>
                  <a:lnTo>
                    <a:pt x="256" y="52"/>
                  </a:lnTo>
                  <a:lnTo>
                    <a:pt x="216" y="28"/>
                  </a:lnTo>
                  <a:lnTo>
                    <a:pt x="172" y="10"/>
                  </a:lnTo>
                  <a:lnTo>
                    <a:pt x="126" y="1"/>
                  </a:lnTo>
                  <a:lnTo>
                    <a:pt x="104" y="0"/>
                  </a:lnTo>
                  <a:lnTo>
                    <a:pt x="103" y="1"/>
                  </a:lnTo>
                  <a:lnTo>
                    <a:pt x="94" y="8"/>
                  </a:lnTo>
                  <a:lnTo>
                    <a:pt x="64" y="35"/>
                  </a:lnTo>
                  <a:lnTo>
                    <a:pt x="41" y="55"/>
                  </a:lnTo>
                  <a:lnTo>
                    <a:pt x="41" y="55"/>
                  </a:lnTo>
                  <a:lnTo>
                    <a:pt x="39" y="55"/>
                  </a:lnTo>
                  <a:lnTo>
                    <a:pt x="41" y="55"/>
                  </a:lnTo>
                  <a:lnTo>
                    <a:pt x="39" y="55"/>
                  </a:lnTo>
                  <a:lnTo>
                    <a:pt x="41" y="55"/>
                  </a:lnTo>
                </a:path>
              </a:pathLst>
            </a:custGeom>
            <a:solidFill>
              <a:srgbClr val="99FF99"/>
            </a:solidFill>
            <a:ln w="15875">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85" name="Freeform 133"/>
            <p:cNvSpPr>
              <a:spLocks/>
            </p:cNvSpPr>
            <p:nvPr/>
          </p:nvSpPr>
          <p:spPr bwMode="auto">
            <a:xfrm>
              <a:off x="2240" y="192"/>
              <a:ext cx="369" cy="522"/>
            </a:xfrm>
            <a:custGeom>
              <a:avLst/>
              <a:gdLst/>
              <a:ahLst/>
              <a:cxnLst>
                <a:cxn ang="0">
                  <a:pos x="196" y="507"/>
                </a:cxn>
                <a:cxn ang="0">
                  <a:pos x="197" y="475"/>
                </a:cxn>
                <a:cxn ang="0">
                  <a:pos x="203" y="446"/>
                </a:cxn>
                <a:cxn ang="0">
                  <a:pos x="208" y="428"/>
                </a:cxn>
                <a:cxn ang="0">
                  <a:pos x="230" y="390"/>
                </a:cxn>
                <a:cxn ang="0">
                  <a:pos x="238" y="370"/>
                </a:cxn>
                <a:cxn ang="0">
                  <a:pos x="243" y="354"/>
                </a:cxn>
                <a:cxn ang="0">
                  <a:pos x="245" y="341"/>
                </a:cxn>
                <a:cxn ang="0">
                  <a:pos x="245" y="327"/>
                </a:cxn>
                <a:cxn ang="0">
                  <a:pos x="241" y="295"/>
                </a:cxn>
                <a:cxn ang="0">
                  <a:pos x="241" y="288"/>
                </a:cxn>
                <a:cxn ang="0">
                  <a:pos x="244" y="266"/>
                </a:cxn>
                <a:cxn ang="0">
                  <a:pos x="245" y="248"/>
                </a:cxn>
                <a:cxn ang="0">
                  <a:pos x="241" y="229"/>
                </a:cxn>
                <a:cxn ang="0">
                  <a:pos x="224" y="177"/>
                </a:cxn>
                <a:cxn ang="0">
                  <a:pos x="219" y="166"/>
                </a:cxn>
                <a:cxn ang="0">
                  <a:pos x="210" y="163"/>
                </a:cxn>
                <a:cxn ang="0">
                  <a:pos x="164" y="154"/>
                </a:cxn>
                <a:cxn ang="0">
                  <a:pos x="141" y="149"/>
                </a:cxn>
                <a:cxn ang="0">
                  <a:pos x="149" y="159"/>
                </a:cxn>
                <a:cxn ang="0">
                  <a:pos x="159" y="164"/>
                </a:cxn>
                <a:cxn ang="0">
                  <a:pos x="169" y="166"/>
                </a:cxn>
                <a:cxn ang="0">
                  <a:pos x="124" y="156"/>
                </a:cxn>
                <a:cxn ang="0">
                  <a:pos x="53" y="104"/>
                </a:cxn>
                <a:cxn ang="0">
                  <a:pos x="20" y="67"/>
                </a:cxn>
                <a:cxn ang="0">
                  <a:pos x="0" y="42"/>
                </a:cxn>
                <a:cxn ang="0">
                  <a:pos x="6" y="34"/>
                </a:cxn>
                <a:cxn ang="0">
                  <a:pos x="25" y="13"/>
                </a:cxn>
                <a:cxn ang="0">
                  <a:pos x="43" y="0"/>
                </a:cxn>
                <a:cxn ang="0">
                  <a:pos x="54" y="2"/>
                </a:cxn>
                <a:cxn ang="0">
                  <a:pos x="110" y="4"/>
                </a:cxn>
                <a:cxn ang="0">
                  <a:pos x="145" y="11"/>
                </a:cxn>
                <a:cxn ang="0">
                  <a:pos x="222" y="47"/>
                </a:cxn>
                <a:cxn ang="0">
                  <a:pos x="271" y="103"/>
                </a:cxn>
                <a:cxn ang="0">
                  <a:pos x="282" y="118"/>
                </a:cxn>
                <a:cxn ang="0">
                  <a:pos x="297" y="146"/>
                </a:cxn>
                <a:cxn ang="0">
                  <a:pos x="302" y="157"/>
                </a:cxn>
                <a:cxn ang="0">
                  <a:pos x="313" y="179"/>
                </a:cxn>
                <a:cxn ang="0">
                  <a:pos x="320" y="196"/>
                </a:cxn>
                <a:cxn ang="0">
                  <a:pos x="329" y="222"/>
                </a:cxn>
                <a:cxn ang="0">
                  <a:pos x="353" y="288"/>
                </a:cxn>
                <a:cxn ang="0">
                  <a:pos x="360" y="310"/>
                </a:cxn>
                <a:cxn ang="0">
                  <a:pos x="367" y="333"/>
                </a:cxn>
                <a:cxn ang="0">
                  <a:pos x="369" y="356"/>
                </a:cxn>
                <a:cxn ang="0">
                  <a:pos x="364" y="377"/>
                </a:cxn>
                <a:cxn ang="0">
                  <a:pos x="343" y="423"/>
                </a:cxn>
                <a:cxn ang="0">
                  <a:pos x="329" y="435"/>
                </a:cxn>
                <a:cxn ang="0">
                  <a:pos x="327" y="438"/>
                </a:cxn>
                <a:cxn ang="0">
                  <a:pos x="324" y="443"/>
                </a:cxn>
                <a:cxn ang="0">
                  <a:pos x="314" y="450"/>
                </a:cxn>
                <a:cxn ang="0">
                  <a:pos x="276" y="485"/>
                </a:cxn>
                <a:cxn ang="0">
                  <a:pos x="207" y="522"/>
                </a:cxn>
                <a:cxn ang="0">
                  <a:pos x="199" y="517"/>
                </a:cxn>
                <a:cxn ang="0">
                  <a:pos x="196" y="512"/>
                </a:cxn>
                <a:cxn ang="0">
                  <a:pos x="196" y="512"/>
                </a:cxn>
                <a:cxn ang="0">
                  <a:pos x="196" y="512"/>
                </a:cxn>
              </a:cxnLst>
              <a:rect l="0" t="0" r="r" b="b"/>
              <a:pathLst>
                <a:path w="369" h="522">
                  <a:moveTo>
                    <a:pt x="196" y="512"/>
                  </a:moveTo>
                  <a:lnTo>
                    <a:pt x="196" y="507"/>
                  </a:lnTo>
                  <a:lnTo>
                    <a:pt x="196" y="497"/>
                  </a:lnTo>
                  <a:lnTo>
                    <a:pt x="197" y="475"/>
                  </a:lnTo>
                  <a:lnTo>
                    <a:pt x="201" y="452"/>
                  </a:lnTo>
                  <a:lnTo>
                    <a:pt x="203" y="446"/>
                  </a:lnTo>
                  <a:lnTo>
                    <a:pt x="205" y="441"/>
                  </a:lnTo>
                  <a:lnTo>
                    <a:pt x="208" y="428"/>
                  </a:lnTo>
                  <a:lnTo>
                    <a:pt x="216" y="414"/>
                  </a:lnTo>
                  <a:lnTo>
                    <a:pt x="230" y="390"/>
                  </a:lnTo>
                  <a:lnTo>
                    <a:pt x="238" y="372"/>
                  </a:lnTo>
                  <a:lnTo>
                    <a:pt x="238" y="370"/>
                  </a:lnTo>
                  <a:lnTo>
                    <a:pt x="240" y="365"/>
                  </a:lnTo>
                  <a:lnTo>
                    <a:pt x="243" y="354"/>
                  </a:lnTo>
                  <a:lnTo>
                    <a:pt x="244" y="344"/>
                  </a:lnTo>
                  <a:lnTo>
                    <a:pt x="245" y="341"/>
                  </a:lnTo>
                  <a:lnTo>
                    <a:pt x="245" y="335"/>
                  </a:lnTo>
                  <a:lnTo>
                    <a:pt x="245" y="327"/>
                  </a:lnTo>
                  <a:lnTo>
                    <a:pt x="244" y="311"/>
                  </a:lnTo>
                  <a:lnTo>
                    <a:pt x="241" y="295"/>
                  </a:lnTo>
                  <a:lnTo>
                    <a:pt x="241" y="290"/>
                  </a:lnTo>
                  <a:lnTo>
                    <a:pt x="241" y="288"/>
                  </a:lnTo>
                  <a:lnTo>
                    <a:pt x="241" y="282"/>
                  </a:lnTo>
                  <a:lnTo>
                    <a:pt x="244" y="266"/>
                  </a:lnTo>
                  <a:lnTo>
                    <a:pt x="245" y="252"/>
                  </a:lnTo>
                  <a:lnTo>
                    <a:pt x="245" y="248"/>
                  </a:lnTo>
                  <a:lnTo>
                    <a:pt x="244" y="241"/>
                  </a:lnTo>
                  <a:lnTo>
                    <a:pt x="241" y="229"/>
                  </a:lnTo>
                  <a:lnTo>
                    <a:pt x="234" y="203"/>
                  </a:lnTo>
                  <a:lnTo>
                    <a:pt x="224" y="177"/>
                  </a:lnTo>
                  <a:lnTo>
                    <a:pt x="221" y="169"/>
                  </a:lnTo>
                  <a:lnTo>
                    <a:pt x="219" y="166"/>
                  </a:lnTo>
                  <a:lnTo>
                    <a:pt x="215" y="165"/>
                  </a:lnTo>
                  <a:lnTo>
                    <a:pt x="210" y="163"/>
                  </a:lnTo>
                  <a:lnTo>
                    <a:pt x="197" y="160"/>
                  </a:lnTo>
                  <a:lnTo>
                    <a:pt x="164" y="154"/>
                  </a:lnTo>
                  <a:lnTo>
                    <a:pt x="141" y="145"/>
                  </a:lnTo>
                  <a:lnTo>
                    <a:pt x="141" y="149"/>
                  </a:lnTo>
                  <a:lnTo>
                    <a:pt x="143" y="154"/>
                  </a:lnTo>
                  <a:lnTo>
                    <a:pt x="149" y="159"/>
                  </a:lnTo>
                  <a:lnTo>
                    <a:pt x="154" y="161"/>
                  </a:lnTo>
                  <a:lnTo>
                    <a:pt x="159" y="164"/>
                  </a:lnTo>
                  <a:lnTo>
                    <a:pt x="165" y="166"/>
                  </a:lnTo>
                  <a:lnTo>
                    <a:pt x="169" y="166"/>
                  </a:lnTo>
                  <a:lnTo>
                    <a:pt x="152" y="165"/>
                  </a:lnTo>
                  <a:lnTo>
                    <a:pt x="124" y="156"/>
                  </a:lnTo>
                  <a:lnTo>
                    <a:pt x="98" y="142"/>
                  </a:lnTo>
                  <a:lnTo>
                    <a:pt x="53" y="104"/>
                  </a:lnTo>
                  <a:lnTo>
                    <a:pt x="24" y="71"/>
                  </a:lnTo>
                  <a:lnTo>
                    <a:pt x="20" y="67"/>
                  </a:lnTo>
                  <a:lnTo>
                    <a:pt x="9" y="53"/>
                  </a:lnTo>
                  <a:lnTo>
                    <a:pt x="0" y="42"/>
                  </a:lnTo>
                  <a:lnTo>
                    <a:pt x="0" y="41"/>
                  </a:lnTo>
                  <a:lnTo>
                    <a:pt x="6" y="34"/>
                  </a:lnTo>
                  <a:lnTo>
                    <a:pt x="15" y="24"/>
                  </a:lnTo>
                  <a:lnTo>
                    <a:pt x="25" y="13"/>
                  </a:lnTo>
                  <a:lnTo>
                    <a:pt x="37" y="4"/>
                  </a:lnTo>
                  <a:lnTo>
                    <a:pt x="43" y="0"/>
                  </a:lnTo>
                  <a:lnTo>
                    <a:pt x="48" y="1"/>
                  </a:lnTo>
                  <a:lnTo>
                    <a:pt x="54" y="2"/>
                  </a:lnTo>
                  <a:lnTo>
                    <a:pt x="72" y="2"/>
                  </a:lnTo>
                  <a:lnTo>
                    <a:pt x="110" y="4"/>
                  </a:lnTo>
                  <a:lnTo>
                    <a:pt x="123" y="4"/>
                  </a:lnTo>
                  <a:lnTo>
                    <a:pt x="145" y="11"/>
                  </a:lnTo>
                  <a:lnTo>
                    <a:pt x="178" y="23"/>
                  </a:lnTo>
                  <a:lnTo>
                    <a:pt x="222" y="47"/>
                  </a:lnTo>
                  <a:lnTo>
                    <a:pt x="258" y="88"/>
                  </a:lnTo>
                  <a:lnTo>
                    <a:pt x="271" y="103"/>
                  </a:lnTo>
                  <a:lnTo>
                    <a:pt x="275" y="109"/>
                  </a:lnTo>
                  <a:lnTo>
                    <a:pt x="282" y="118"/>
                  </a:lnTo>
                  <a:lnTo>
                    <a:pt x="290" y="127"/>
                  </a:lnTo>
                  <a:lnTo>
                    <a:pt x="297" y="146"/>
                  </a:lnTo>
                  <a:lnTo>
                    <a:pt x="301" y="154"/>
                  </a:lnTo>
                  <a:lnTo>
                    <a:pt x="302" y="157"/>
                  </a:lnTo>
                  <a:lnTo>
                    <a:pt x="305" y="164"/>
                  </a:lnTo>
                  <a:lnTo>
                    <a:pt x="313" y="179"/>
                  </a:lnTo>
                  <a:lnTo>
                    <a:pt x="319" y="193"/>
                  </a:lnTo>
                  <a:lnTo>
                    <a:pt x="320" y="196"/>
                  </a:lnTo>
                  <a:lnTo>
                    <a:pt x="323" y="207"/>
                  </a:lnTo>
                  <a:lnTo>
                    <a:pt x="329" y="222"/>
                  </a:lnTo>
                  <a:lnTo>
                    <a:pt x="341" y="246"/>
                  </a:lnTo>
                  <a:lnTo>
                    <a:pt x="353" y="288"/>
                  </a:lnTo>
                  <a:lnTo>
                    <a:pt x="358" y="304"/>
                  </a:lnTo>
                  <a:lnTo>
                    <a:pt x="360" y="310"/>
                  </a:lnTo>
                  <a:lnTo>
                    <a:pt x="362" y="319"/>
                  </a:lnTo>
                  <a:lnTo>
                    <a:pt x="367" y="333"/>
                  </a:lnTo>
                  <a:lnTo>
                    <a:pt x="369" y="351"/>
                  </a:lnTo>
                  <a:lnTo>
                    <a:pt x="369" y="356"/>
                  </a:lnTo>
                  <a:lnTo>
                    <a:pt x="367" y="362"/>
                  </a:lnTo>
                  <a:lnTo>
                    <a:pt x="364" y="377"/>
                  </a:lnTo>
                  <a:lnTo>
                    <a:pt x="352" y="409"/>
                  </a:lnTo>
                  <a:lnTo>
                    <a:pt x="343" y="423"/>
                  </a:lnTo>
                  <a:lnTo>
                    <a:pt x="333" y="432"/>
                  </a:lnTo>
                  <a:lnTo>
                    <a:pt x="329" y="435"/>
                  </a:lnTo>
                  <a:lnTo>
                    <a:pt x="327" y="436"/>
                  </a:lnTo>
                  <a:lnTo>
                    <a:pt x="327" y="438"/>
                  </a:lnTo>
                  <a:lnTo>
                    <a:pt x="325" y="442"/>
                  </a:lnTo>
                  <a:lnTo>
                    <a:pt x="324" y="443"/>
                  </a:lnTo>
                  <a:lnTo>
                    <a:pt x="324" y="443"/>
                  </a:lnTo>
                  <a:lnTo>
                    <a:pt x="314" y="450"/>
                  </a:lnTo>
                  <a:lnTo>
                    <a:pt x="295" y="466"/>
                  </a:lnTo>
                  <a:lnTo>
                    <a:pt x="276" y="485"/>
                  </a:lnTo>
                  <a:lnTo>
                    <a:pt x="239" y="518"/>
                  </a:lnTo>
                  <a:lnTo>
                    <a:pt x="207" y="522"/>
                  </a:lnTo>
                  <a:lnTo>
                    <a:pt x="205" y="521"/>
                  </a:lnTo>
                  <a:lnTo>
                    <a:pt x="199" y="517"/>
                  </a:lnTo>
                  <a:lnTo>
                    <a:pt x="196" y="513"/>
                  </a:lnTo>
                  <a:lnTo>
                    <a:pt x="196" y="512"/>
                  </a:lnTo>
                  <a:lnTo>
                    <a:pt x="194" y="512"/>
                  </a:lnTo>
                  <a:lnTo>
                    <a:pt x="196" y="512"/>
                  </a:lnTo>
                  <a:lnTo>
                    <a:pt x="194" y="512"/>
                  </a:lnTo>
                  <a:lnTo>
                    <a:pt x="196" y="512"/>
                  </a:lnTo>
                  <a:lnTo>
                    <a:pt x="196" y="512"/>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86" name="Freeform 134"/>
            <p:cNvSpPr>
              <a:spLocks/>
            </p:cNvSpPr>
            <p:nvPr/>
          </p:nvSpPr>
          <p:spPr bwMode="auto">
            <a:xfrm>
              <a:off x="2240" y="192"/>
              <a:ext cx="369" cy="522"/>
            </a:xfrm>
            <a:custGeom>
              <a:avLst/>
              <a:gdLst/>
              <a:ahLst/>
              <a:cxnLst>
                <a:cxn ang="0">
                  <a:pos x="196" y="507"/>
                </a:cxn>
                <a:cxn ang="0">
                  <a:pos x="197" y="475"/>
                </a:cxn>
                <a:cxn ang="0">
                  <a:pos x="203" y="446"/>
                </a:cxn>
                <a:cxn ang="0">
                  <a:pos x="208" y="428"/>
                </a:cxn>
                <a:cxn ang="0">
                  <a:pos x="230" y="390"/>
                </a:cxn>
                <a:cxn ang="0">
                  <a:pos x="238" y="370"/>
                </a:cxn>
                <a:cxn ang="0">
                  <a:pos x="243" y="354"/>
                </a:cxn>
                <a:cxn ang="0">
                  <a:pos x="245" y="341"/>
                </a:cxn>
                <a:cxn ang="0">
                  <a:pos x="245" y="327"/>
                </a:cxn>
                <a:cxn ang="0">
                  <a:pos x="241" y="295"/>
                </a:cxn>
                <a:cxn ang="0">
                  <a:pos x="241" y="288"/>
                </a:cxn>
                <a:cxn ang="0">
                  <a:pos x="244" y="266"/>
                </a:cxn>
                <a:cxn ang="0">
                  <a:pos x="245" y="248"/>
                </a:cxn>
                <a:cxn ang="0">
                  <a:pos x="241" y="229"/>
                </a:cxn>
                <a:cxn ang="0">
                  <a:pos x="224" y="177"/>
                </a:cxn>
                <a:cxn ang="0">
                  <a:pos x="219" y="166"/>
                </a:cxn>
                <a:cxn ang="0">
                  <a:pos x="210" y="163"/>
                </a:cxn>
                <a:cxn ang="0">
                  <a:pos x="164" y="154"/>
                </a:cxn>
                <a:cxn ang="0">
                  <a:pos x="141" y="149"/>
                </a:cxn>
                <a:cxn ang="0">
                  <a:pos x="149" y="159"/>
                </a:cxn>
                <a:cxn ang="0">
                  <a:pos x="159" y="164"/>
                </a:cxn>
                <a:cxn ang="0">
                  <a:pos x="169" y="166"/>
                </a:cxn>
                <a:cxn ang="0">
                  <a:pos x="124" y="156"/>
                </a:cxn>
                <a:cxn ang="0">
                  <a:pos x="53" y="104"/>
                </a:cxn>
                <a:cxn ang="0">
                  <a:pos x="20" y="67"/>
                </a:cxn>
                <a:cxn ang="0">
                  <a:pos x="0" y="42"/>
                </a:cxn>
                <a:cxn ang="0">
                  <a:pos x="6" y="34"/>
                </a:cxn>
                <a:cxn ang="0">
                  <a:pos x="25" y="13"/>
                </a:cxn>
                <a:cxn ang="0">
                  <a:pos x="43" y="0"/>
                </a:cxn>
                <a:cxn ang="0">
                  <a:pos x="54" y="2"/>
                </a:cxn>
                <a:cxn ang="0">
                  <a:pos x="110" y="4"/>
                </a:cxn>
                <a:cxn ang="0">
                  <a:pos x="145" y="11"/>
                </a:cxn>
                <a:cxn ang="0">
                  <a:pos x="222" y="47"/>
                </a:cxn>
                <a:cxn ang="0">
                  <a:pos x="271" y="103"/>
                </a:cxn>
                <a:cxn ang="0">
                  <a:pos x="282" y="118"/>
                </a:cxn>
                <a:cxn ang="0">
                  <a:pos x="297" y="146"/>
                </a:cxn>
                <a:cxn ang="0">
                  <a:pos x="302" y="157"/>
                </a:cxn>
                <a:cxn ang="0">
                  <a:pos x="313" y="179"/>
                </a:cxn>
                <a:cxn ang="0">
                  <a:pos x="320" y="196"/>
                </a:cxn>
                <a:cxn ang="0">
                  <a:pos x="329" y="222"/>
                </a:cxn>
                <a:cxn ang="0">
                  <a:pos x="353" y="288"/>
                </a:cxn>
                <a:cxn ang="0">
                  <a:pos x="360" y="310"/>
                </a:cxn>
                <a:cxn ang="0">
                  <a:pos x="367" y="333"/>
                </a:cxn>
                <a:cxn ang="0">
                  <a:pos x="369" y="356"/>
                </a:cxn>
                <a:cxn ang="0">
                  <a:pos x="364" y="377"/>
                </a:cxn>
                <a:cxn ang="0">
                  <a:pos x="343" y="423"/>
                </a:cxn>
                <a:cxn ang="0">
                  <a:pos x="329" y="435"/>
                </a:cxn>
                <a:cxn ang="0">
                  <a:pos x="327" y="438"/>
                </a:cxn>
                <a:cxn ang="0">
                  <a:pos x="324" y="443"/>
                </a:cxn>
                <a:cxn ang="0">
                  <a:pos x="314" y="450"/>
                </a:cxn>
                <a:cxn ang="0">
                  <a:pos x="276" y="485"/>
                </a:cxn>
                <a:cxn ang="0">
                  <a:pos x="207" y="522"/>
                </a:cxn>
                <a:cxn ang="0">
                  <a:pos x="199" y="517"/>
                </a:cxn>
                <a:cxn ang="0">
                  <a:pos x="196" y="512"/>
                </a:cxn>
                <a:cxn ang="0">
                  <a:pos x="196" y="512"/>
                </a:cxn>
                <a:cxn ang="0">
                  <a:pos x="196" y="512"/>
                </a:cxn>
              </a:cxnLst>
              <a:rect l="0" t="0" r="r" b="b"/>
              <a:pathLst>
                <a:path w="369" h="522">
                  <a:moveTo>
                    <a:pt x="196" y="512"/>
                  </a:moveTo>
                  <a:lnTo>
                    <a:pt x="196" y="507"/>
                  </a:lnTo>
                  <a:lnTo>
                    <a:pt x="196" y="497"/>
                  </a:lnTo>
                  <a:lnTo>
                    <a:pt x="197" y="475"/>
                  </a:lnTo>
                  <a:lnTo>
                    <a:pt x="201" y="452"/>
                  </a:lnTo>
                  <a:lnTo>
                    <a:pt x="203" y="446"/>
                  </a:lnTo>
                  <a:lnTo>
                    <a:pt x="205" y="441"/>
                  </a:lnTo>
                  <a:lnTo>
                    <a:pt x="208" y="428"/>
                  </a:lnTo>
                  <a:lnTo>
                    <a:pt x="216" y="414"/>
                  </a:lnTo>
                  <a:lnTo>
                    <a:pt x="230" y="390"/>
                  </a:lnTo>
                  <a:lnTo>
                    <a:pt x="238" y="372"/>
                  </a:lnTo>
                  <a:lnTo>
                    <a:pt x="238" y="370"/>
                  </a:lnTo>
                  <a:lnTo>
                    <a:pt x="240" y="365"/>
                  </a:lnTo>
                  <a:lnTo>
                    <a:pt x="243" y="354"/>
                  </a:lnTo>
                  <a:lnTo>
                    <a:pt x="244" y="344"/>
                  </a:lnTo>
                  <a:lnTo>
                    <a:pt x="245" y="341"/>
                  </a:lnTo>
                  <a:lnTo>
                    <a:pt x="245" y="335"/>
                  </a:lnTo>
                  <a:lnTo>
                    <a:pt x="245" y="327"/>
                  </a:lnTo>
                  <a:lnTo>
                    <a:pt x="244" y="311"/>
                  </a:lnTo>
                  <a:lnTo>
                    <a:pt x="241" y="295"/>
                  </a:lnTo>
                  <a:lnTo>
                    <a:pt x="241" y="290"/>
                  </a:lnTo>
                  <a:lnTo>
                    <a:pt x="241" y="288"/>
                  </a:lnTo>
                  <a:lnTo>
                    <a:pt x="241" y="282"/>
                  </a:lnTo>
                  <a:lnTo>
                    <a:pt x="244" y="266"/>
                  </a:lnTo>
                  <a:lnTo>
                    <a:pt x="245" y="252"/>
                  </a:lnTo>
                  <a:lnTo>
                    <a:pt x="245" y="248"/>
                  </a:lnTo>
                  <a:lnTo>
                    <a:pt x="244" y="241"/>
                  </a:lnTo>
                  <a:lnTo>
                    <a:pt x="241" y="229"/>
                  </a:lnTo>
                  <a:lnTo>
                    <a:pt x="234" y="203"/>
                  </a:lnTo>
                  <a:lnTo>
                    <a:pt x="224" y="177"/>
                  </a:lnTo>
                  <a:lnTo>
                    <a:pt x="221" y="169"/>
                  </a:lnTo>
                  <a:lnTo>
                    <a:pt x="219" y="166"/>
                  </a:lnTo>
                  <a:lnTo>
                    <a:pt x="215" y="165"/>
                  </a:lnTo>
                  <a:lnTo>
                    <a:pt x="210" y="163"/>
                  </a:lnTo>
                  <a:lnTo>
                    <a:pt x="197" y="160"/>
                  </a:lnTo>
                  <a:lnTo>
                    <a:pt x="164" y="154"/>
                  </a:lnTo>
                  <a:lnTo>
                    <a:pt x="141" y="145"/>
                  </a:lnTo>
                  <a:lnTo>
                    <a:pt x="141" y="149"/>
                  </a:lnTo>
                  <a:lnTo>
                    <a:pt x="143" y="154"/>
                  </a:lnTo>
                  <a:lnTo>
                    <a:pt x="149" y="159"/>
                  </a:lnTo>
                  <a:lnTo>
                    <a:pt x="154" y="161"/>
                  </a:lnTo>
                  <a:lnTo>
                    <a:pt x="159" y="164"/>
                  </a:lnTo>
                  <a:lnTo>
                    <a:pt x="165" y="166"/>
                  </a:lnTo>
                  <a:lnTo>
                    <a:pt x="169" y="166"/>
                  </a:lnTo>
                  <a:lnTo>
                    <a:pt x="152" y="165"/>
                  </a:lnTo>
                  <a:lnTo>
                    <a:pt x="124" y="156"/>
                  </a:lnTo>
                  <a:lnTo>
                    <a:pt x="98" y="142"/>
                  </a:lnTo>
                  <a:lnTo>
                    <a:pt x="53" y="104"/>
                  </a:lnTo>
                  <a:lnTo>
                    <a:pt x="24" y="71"/>
                  </a:lnTo>
                  <a:lnTo>
                    <a:pt x="20" y="67"/>
                  </a:lnTo>
                  <a:lnTo>
                    <a:pt x="9" y="53"/>
                  </a:lnTo>
                  <a:lnTo>
                    <a:pt x="0" y="42"/>
                  </a:lnTo>
                  <a:lnTo>
                    <a:pt x="0" y="41"/>
                  </a:lnTo>
                  <a:lnTo>
                    <a:pt x="6" y="34"/>
                  </a:lnTo>
                  <a:lnTo>
                    <a:pt x="15" y="24"/>
                  </a:lnTo>
                  <a:lnTo>
                    <a:pt x="25" y="13"/>
                  </a:lnTo>
                  <a:lnTo>
                    <a:pt x="37" y="4"/>
                  </a:lnTo>
                  <a:lnTo>
                    <a:pt x="43" y="0"/>
                  </a:lnTo>
                  <a:lnTo>
                    <a:pt x="48" y="1"/>
                  </a:lnTo>
                  <a:lnTo>
                    <a:pt x="54" y="2"/>
                  </a:lnTo>
                  <a:lnTo>
                    <a:pt x="72" y="2"/>
                  </a:lnTo>
                  <a:lnTo>
                    <a:pt x="110" y="4"/>
                  </a:lnTo>
                  <a:lnTo>
                    <a:pt x="123" y="4"/>
                  </a:lnTo>
                  <a:lnTo>
                    <a:pt x="145" y="11"/>
                  </a:lnTo>
                  <a:lnTo>
                    <a:pt x="178" y="23"/>
                  </a:lnTo>
                  <a:lnTo>
                    <a:pt x="222" y="47"/>
                  </a:lnTo>
                  <a:lnTo>
                    <a:pt x="258" y="88"/>
                  </a:lnTo>
                  <a:lnTo>
                    <a:pt x="271" y="103"/>
                  </a:lnTo>
                  <a:lnTo>
                    <a:pt x="275" y="109"/>
                  </a:lnTo>
                  <a:lnTo>
                    <a:pt x="282" y="118"/>
                  </a:lnTo>
                  <a:lnTo>
                    <a:pt x="290" y="127"/>
                  </a:lnTo>
                  <a:lnTo>
                    <a:pt x="297" y="146"/>
                  </a:lnTo>
                  <a:lnTo>
                    <a:pt x="301" y="154"/>
                  </a:lnTo>
                  <a:lnTo>
                    <a:pt x="302" y="157"/>
                  </a:lnTo>
                  <a:lnTo>
                    <a:pt x="305" y="164"/>
                  </a:lnTo>
                  <a:lnTo>
                    <a:pt x="313" y="179"/>
                  </a:lnTo>
                  <a:lnTo>
                    <a:pt x="319" y="193"/>
                  </a:lnTo>
                  <a:lnTo>
                    <a:pt x="320" y="196"/>
                  </a:lnTo>
                  <a:lnTo>
                    <a:pt x="323" y="207"/>
                  </a:lnTo>
                  <a:lnTo>
                    <a:pt x="329" y="222"/>
                  </a:lnTo>
                  <a:lnTo>
                    <a:pt x="341" y="246"/>
                  </a:lnTo>
                  <a:lnTo>
                    <a:pt x="353" y="288"/>
                  </a:lnTo>
                  <a:lnTo>
                    <a:pt x="358" y="304"/>
                  </a:lnTo>
                  <a:lnTo>
                    <a:pt x="360" y="310"/>
                  </a:lnTo>
                  <a:lnTo>
                    <a:pt x="362" y="319"/>
                  </a:lnTo>
                  <a:lnTo>
                    <a:pt x="367" y="333"/>
                  </a:lnTo>
                  <a:lnTo>
                    <a:pt x="369" y="351"/>
                  </a:lnTo>
                  <a:lnTo>
                    <a:pt x="369" y="356"/>
                  </a:lnTo>
                  <a:lnTo>
                    <a:pt x="367" y="362"/>
                  </a:lnTo>
                  <a:lnTo>
                    <a:pt x="364" y="377"/>
                  </a:lnTo>
                  <a:lnTo>
                    <a:pt x="352" y="409"/>
                  </a:lnTo>
                  <a:lnTo>
                    <a:pt x="343" y="423"/>
                  </a:lnTo>
                  <a:lnTo>
                    <a:pt x="333" y="432"/>
                  </a:lnTo>
                  <a:lnTo>
                    <a:pt x="329" y="435"/>
                  </a:lnTo>
                  <a:lnTo>
                    <a:pt x="327" y="436"/>
                  </a:lnTo>
                  <a:lnTo>
                    <a:pt x="327" y="438"/>
                  </a:lnTo>
                  <a:lnTo>
                    <a:pt x="325" y="442"/>
                  </a:lnTo>
                  <a:lnTo>
                    <a:pt x="324" y="443"/>
                  </a:lnTo>
                  <a:lnTo>
                    <a:pt x="324" y="443"/>
                  </a:lnTo>
                  <a:lnTo>
                    <a:pt x="314" y="450"/>
                  </a:lnTo>
                  <a:lnTo>
                    <a:pt x="295" y="466"/>
                  </a:lnTo>
                  <a:lnTo>
                    <a:pt x="276" y="485"/>
                  </a:lnTo>
                  <a:lnTo>
                    <a:pt x="239" y="518"/>
                  </a:lnTo>
                  <a:lnTo>
                    <a:pt x="207" y="522"/>
                  </a:lnTo>
                  <a:lnTo>
                    <a:pt x="205" y="521"/>
                  </a:lnTo>
                  <a:lnTo>
                    <a:pt x="199" y="517"/>
                  </a:lnTo>
                  <a:lnTo>
                    <a:pt x="196" y="513"/>
                  </a:lnTo>
                  <a:lnTo>
                    <a:pt x="196" y="512"/>
                  </a:lnTo>
                  <a:lnTo>
                    <a:pt x="194" y="512"/>
                  </a:lnTo>
                  <a:lnTo>
                    <a:pt x="196" y="512"/>
                  </a:lnTo>
                  <a:lnTo>
                    <a:pt x="194" y="512"/>
                  </a:lnTo>
                  <a:lnTo>
                    <a:pt x="196" y="512"/>
                  </a:lnTo>
                </a:path>
              </a:pathLst>
            </a:custGeom>
            <a:solidFill>
              <a:srgbClr val="99FF99"/>
            </a:solidFill>
            <a:ln w="15875">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87" name="Freeform 135"/>
            <p:cNvSpPr>
              <a:spLocks/>
            </p:cNvSpPr>
            <p:nvPr/>
          </p:nvSpPr>
          <p:spPr bwMode="auto">
            <a:xfrm>
              <a:off x="2022" y="229"/>
              <a:ext cx="251" cy="480"/>
            </a:xfrm>
            <a:custGeom>
              <a:avLst/>
              <a:gdLst/>
              <a:ahLst/>
              <a:cxnLst>
                <a:cxn ang="0">
                  <a:pos x="177" y="462"/>
                </a:cxn>
                <a:cxn ang="0">
                  <a:pos x="176" y="427"/>
                </a:cxn>
                <a:cxn ang="0">
                  <a:pos x="173" y="396"/>
                </a:cxn>
                <a:cxn ang="0">
                  <a:pos x="164" y="376"/>
                </a:cxn>
                <a:cxn ang="0">
                  <a:pos x="141" y="326"/>
                </a:cxn>
                <a:cxn ang="0">
                  <a:pos x="146" y="315"/>
                </a:cxn>
                <a:cxn ang="0">
                  <a:pos x="155" y="278"/>
                </a:cxn>
                <a:cxn ang="0">
                  <a:pos x="178" y="152"/>
                </a:cxn>
                <a:cxn ang="0">
                  <a:pos x="188" y="136"/>
                </a:cxn>
                <a:cxn ang="0">
                  <a:pos x="235" y="89"/>
                </a:cxn>
                <a:cxn ang="0">
                  <a:pos x="247" y="44"/>
                </a:cxn>
                <a:cxn ang="0">
                  <a:pos x="234" y="26"/>
                </a:cxn>
                <a:cxn ang="0">
                  <a:pos x="232" y="21"/>
                </a:cxn>
                <a:cxn ang="0">
                  <a:pos x="228" y="7"/>
                </a:cxn>
                <a:cxn ang="0">
                  <a:pos x="225" y="4"/>
                </a:cxn>
                <a:cxn ang="0">
                  <a:pos x="220" y="1"/>
                </a:cxn>
                <a:cxn ang="0">
                  <a:pos x="211" y="0"/>
                </a:cxn>
                <a:cxn ang="0">
                  <a:pos x="162" y="10"/>
                </a:cxn>
                <a:cxn ang="0">
                  <a:pos x="120" y="40"/>
                </a:cxn>
                <a:cxn ang="0">
                  <a:pos x="56" y="140"/>
                </a:cxn>
                <a:cxn ang="0">
                  <a:pos x="23" y="244"/>
                </a:cxn>
                <a:cxn ang="0">
                  <a:pos x="9" y="288"/>
                </a:cxn>
                <a:cxn ang="0">
                  <a:pos x="0" y="319"/>
                </a:cxn>
                <a:cxn ang="0">
                  <a:pos x="6" y="362"/>
                </a:cxn>
                <a:cxn ang="0">
                  <a:pos x="14" y="387"/>
                </a:cxn>
                <a:cxn ang="0">
                  <a:pos x="33" y="410"/>
                </a:cxn>
                <a:cxn ang="0">
                  <a:pos x="57" y="422"/>
                </a:cxn>
                <a:cxn ang="0">
                  <a:pos x="74" y="427"/>
                </a:cxn>
                <a:cxn ang="0">
                  <a:pos x="103" y="447"/>
                </a:cxn>
                <a:cxn ang="0">
                  <a:pos x="173" y="480"/>
                </a:cxn>
                <a:cxn ang="0">
                  <a:pos x="178" y="469"/>
                </a:cxn>
                <a:cxn ang="0">
                  <a:pos x="178" y="467"/>
                </a:cxn>
                <a:cxn ang="0">
                  <a:pos x="178" y="467"/>
                </a:cxn>
                <a:cxn ang="0">
                  <a:pos x="179" y="467"/>
                </a:cxn>
              </a:cxnLst>
              <a:rect l="0" t="0" r="r" b="b"/>
              <a:pathLst>
                <a:path w="251" h="480">
                  <a:moveTo>
                    <a:pt x="179" y="467"/>
                  </a:moveTo>
                  <a:lnTo>
                    <a:pt x="177" y="462"/>
                  </a:lnTo>
                  <a:lnTo>
                    <a:pt x="176" y="450"/>
                  </a:lnTo>
                  <a:lnTo>
                    <a:pt x="176" y="427"/>
                  </a:lnTo>
                  <a:lnTo>
                    <a:pt x="174" y="404"/>
                  </a:lnTo>
                  <a:lnTo>
                    <a:pt x="173" y="396"/>
                  </a:lnTo>
                  <a:lnTo>
                    <a:pt x="171" y="390"/>
                  </a:lnTo>
                  <a:lnTo>
                    <a:pt x="164" y="376"/>
                  </a:lnTo>
                  <a:lnTo>
                    <a:pt x="150" y="347"/>
                  </a:lnTo>
                  <a:lnTo>
                    <a:pt x="141" y="326"/>
                  </a:lnTo>
                  <a:lnTo>
                    <a:pt x="143" y="324"/>
                  </a:lnTo>
                  <a:lnTo>
                    <a:pt x="146" y="315"/>
                  </a:lnTo>
                  <a:lnTo>
                    <a:pt x="150" y="305"/>
                  </a:lnTo>
                  <a:lnTo>
                    <a:pt x="155" y="278"/>
                  </a:lnTo>
                  <a:lnTo>
                    <a:pt x="163" y="216"/>
                  </a:lnTo>
                  <a:lnTo>
                    <a:pt x="178" y="152"/>
                  </a:lnTo>
                  <a:lnTo>
                    <a:pt x="182" y="145"/>
                  </a:lnTo>
                  <a:lnTo>
                    <a:pt x="188" y="136"/>
                  </a:lnTo>
                  <a:lnTo>
                    <a:pt x="204" y="120"/>
                  </a:lnTo>
                  <a:lnTo>
                    <a:pt x="235" y="89"/>
                  </a:lnTo>
                  <a:lnTo>
                    <a:pt x="251" y="47"/>
                  </a:lnTo>
                  <a:lnTo>
                    <a:pt x="247" y="44"/>
                  </a:lnTo>
                  <a:lnTo>
                    <a:pt x="239" y="34"/>
                  </a:lnTo>
                  <a:lnTo>
                    <a:pt x="234" y="26"/>
                  </a:lnTo>
                  <a:lnTo>
                    <a:pt x="234" y="25"/>
                  </a:lnTo>
                  <a:lnTo>
                    <a:pt x="232" y="21"/>
                  </a:lnTo>
                  <a:lnTo>
                    <a:pt x="229" y="12"/>
                  </a:lnTo>
                  <a:lnTo>
                    <a:pt x="228" y="7"/>
                  </a:lnTo>
                  <a:lnTo>
                    <a:pt x="227" y="5"/>
                  </a:lnTo>
                  <a:lnTo>
                    <a:pt x="225" y="4"/>
                  </a:lnTo>
                  <a:lnTo>
                    <a:pt x="223" y="2"/>
                  </a:lnTo>
                  <a:lnTo>
                    <a:pt x="220" y="1"/>
                  </a:lnTo>
                  <a:lnTo>
                    <a:pt x="211" y="0"/>
                  </a:lnTo>
                  <a:lnTo>
                    <a:pt x="211" y="0"/>
                  </a:lnTo>
                  <a:lnTo>
                    <a:pt x="185" y="2"/>
                  </a:lnTo>
                  <a:lnTo>
                    <a:pt x="162" y="10"/>
                  </a:lnTo>
                  <a:lnTo>
                    <a:pt x="139" y="24"/>
                  </a:lnTo>
                  <a:lnTo>
                    <a:pt x="120" y="40"/>
                  </a:lnTo>
                  <a:lnTo>
                    <a:pt x="84" y="86"/>
                  </a:lnTo>
                  <a:lnTo>
                    <a:pt x="56" y="140"/>
                  </a:lnTo>
                  <a:lnTo>
                    <a:pt x="23" y="244"/>
                  </a:lnTo>
                  <a:lnTo>
                    <a:pt x="23" y="244"/>
                  </a:lnTo>
                  <a:lnTo>
                    <a:pt x="18" y="264"/>
                  </a:lnTo>
                  <a:lnTo>
                    <a:pt x="9" y="288"/>
                  </a:lnTo>
                  <a:lnTo>
                    <a:pt x="0" y="307"/>
                  </a:lnTo>
                  <a:lnTo>
                    <a:pt x="0" y="319"/>
                  </a:lnTo>
                  <a:lnTo>
                    <a:pt x="3" y="343"/>
                  </a:lnTo>
                  <a:lnTo>
                    <a:pt x="6" y="362"/>
                  </a:lnTo>
                  <a:lnTo>
                    <a:pt x="8" y="371"/>
                  </a:lnTo>
                  <a:lnTo>
                    <a:pt x="14" y="387"/>
                  </a:lnTo>
                  <a:lnTo>
                    <a:pt x="23" y="400"/>
                  </a:lnTo>
                  <a:lnTo>
                    <a:pt x="33" y="410"/>
                  </a:lnTo>
                  <a:lnTo>
                    <a:pt x="45" y="418"/>
                  </a:lnTo>
                  <a:lnTo>
                    <a:pt x="57" y="422"/>
                  </a:lnTo>
                  <a:lnTo>
                    <a:pt x="65" y="423"/>
                  </a:lnTo>
                  <a:lnTo>
                    <a:pt x="74" y="427"/>
                  </a:lnTo>
                  <a:lnTo>
                    <a:pt x="84" y="432"/>
                  </a:lnTo>
                  <a:lnTo>
                    <a:pt x="103" y="447"/>
                  </a:lnTo>
                  <a:lnTo>
                    <a:pt x="139" y="478"/>
                  </a:lnTo>
                  <a:lnTo>
                    <a:pt x="173" y="480"/>
                  </a:lnTo>
                  <a:lnTo>
                    <a:pt x="177" y="473"/>
                  </a:lnTo>
                  <a:lnTo>
                    <a:pt x="178" y="469"/>
                  </a:lnTo>
                  <a:lnTo>
                    <a:pt x="179" y="467"/>
                  </a:lnTo>
                  <a:lnTo>
                    <a:pt x="178" y="467"/>
                  </a:lnTo>
                  <a:lnTo>
                    <a:pt x="179" y="467"/>
                  </a:lnTo>
                  <a:lnTo>
                    <a:pt x="178" y="467"/>
                  </a:lnTo>
                  <a:lnTo>
                    <a:pt x="179" y="467"/>
                  </a:lnTo>
                  <a:lnTo>
                    <a:pt x="179" y="467"/>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88" name="Freeform 136"/>
            <p:cNvSpPr>
              <a:spLocks/>
            </p:cNvSpPr>
            <p:nvPr/>
          </p:nvSpPr>
          <p:spPr bwMode="auto">
            <a:xfrm>
              <a:off x="2022" y="229"/>
              <a:ext cx="251" cy="480"/>
            </a:xfrm>
            <a:custGeom>
              <a:avLst/>
              <a:gdLst/>
              <a:ahLst/>
              <a:cxnLst>
                <a:cxn ang="0">
                  <a:pos x="177" y="462"/>
                </a:cxn>
                <a:cxn ang="0">
                  <a:pos x="176" y="427"/>
                </a:cxn>
                <a:cxn ang="0">
                  <a:pos x="173" y="396"/>
                </a:cxn>
                <a:cxn ang="0">
                  <a:pos x="164" y="376"/>
                </a:cxn>
                <a:cxn ang="0">
                  <a:pos x="141" y="326"/>
                </a:cxn>
                <a:cxn ang="0">
                  <a:pos x="146" y="315"/>
                </a:cxn>
                <a:cxn ang="0">
                  <a:pos x="155" y="278"/>
                </a:cxn>
                <a:cxn ang="0">
                  <a:pos x="178" y="152"/>
                </a:cxn>
                <a:cxn ang="0">
                  <a:pos x="188" y="136"/>
                </a:cxn>
                <a:cxn ang="0">
                  <a:pos x="235" y="89"/>
                </a:cxn>
                <a:cxn ang="0">
                  <a:pos x="247" y="44"/>
                </a:cxn>
                <a:cxn ang="0">
                  <a:pos x="234" y="26"/>
                </a:cxn>
                <a:cxn ang="0">
                  <a:pos x="232" y="21"/>
                </a:cxn>
                <a:cxn ang="0">
                  <a:pos x="228" y="7"/>
                </a:cxn>
                <a:cxn ang="0">
                  <a:pos x="225" y="4"/>
                </a:cxn>
                <a:cxn ang="0">
                  <a:pos x="220" y="1"/>
                </a:cxn>
                <a:cxn ang="0">
                  <a:pos x="211" y="0"/>
                </a:cxn>
                <a:cxn ang="0">
                  <a:pos x="162" y="10"/>
                </a:cxn>
                <a:cxn ang="0">
                  <a:pos x="120" y="40"/>
                </a:cxn>
                <a:cxn ang="0">
                  <a:pos x="56" y="140"/>
                </a:cxn>
                <a:cxn ang="0">
                  <a:pos x="23" y="244"/>
                </a:cxn>
                <a:cxn ang="0">
                  <a:pos x="9" y="288"/>
                </a:cxn>
                <a:cxn ang="0">
                  <a:pos x="0" y="319"/>
                </a:cxn>
                <a:cxn ang="0">
                  <a:pos x="6" y="362"/>
                </a:cxn>
                <a:cxn ang="0">
                  <a:pos x="14" y="387"/>
                </a:cxn>
                <a:cxn ang="0">
                  <a:pos x="33" y="410"/>
                </a:cxn>
                <a:cxn ang="0">
                  <a:pos x="57" y="422"/>
                </a:cxn>
                <a:cxn ang="0">
                  <a:pos x="74" y="427"/>
                </a:cxn>
                <a:cxn ang="0">
                  <a:pos x="103" y="447"/>
                </a:cxn>
                <a:cxn ang="0">
                  <a:pos x="173" y="480"/>
                </a:cxn>
                <a:cxn ang="0">
                  <a:pos x="178" y="469"/>
                </a:cxn>
                <a:cxn ang="0">
                  <a:pos x="178" y="467"/>
                </a:cxn>
                <a:cxn ang="0">
                  <a:pos x="178" y="467"/>
                </a:cxn>
              </a:cxnLst>
              <a:rect l="0" t="0" r="r" b="b"/>
              <a:pathLst>
                <a:path w="251" h="480">
                  <a:moveTo>
                    <a:pt x="179" y="467"/>
                  </a:moveTo>
                  <a:lnTo>
                    <a:pt x="177" y="462"/>
                  </a:lnTo>
                  <a:lnTo>
                    <a:pt x="176" y="450"/>
                  </a:lnTo>
                  <a:lnTo>
                    <a:pt x="176" y="427"/>
                  </a:lnTo>
                  <a:lnTo>
                    <a:pt x="174" y="404"/>
                  </a:lnTo>
                  <a:lnTo>
                    <a:pt x="173" y="396"/>
                  </a:lnTo>
                  <a:lnTo>
                    <a:pt x="171" y="390"/>
                  </a:lnTo>
                  <a:lnTo>
                    <a:pt x="164" y="376"/>
                  </a:lnTo>
                  <a:lnTo>
                    <a:pt x="150" y="347"/>
                  </a:lnTo>
                  <a:lnTo>
                    <a:pt x="141" y="326"/>
                  </a:lnTo>
                  <a:lnTo>
                    <a:pt x="143" y="324"/>
                  </a:lnTo>
                  <a:lnTo>
                    <a:pt x="146" y="315"/>
                  </a:lnTo>
                  <a:lnTo>
                    <a:pt x="150" y="305"/>
                  </a:lnTo>
                  <a:lnTo>
                    <a:pt x="155" y="278"/>
                  </a:lnTo>
                  <a:lnTo>
                    <a:pt x="163" y="216"/>
                  </a:lnTo>
                  <a:lnTo>
                    <a:pt x="178" y="152"/>
                  </a:lnTo>
                  <a:lnTo>
                    <a:pt x="182" y="145"/>
                  </a:lnTo>
                  <a:lnTo>
                    <a:pt x="188" y="136"/>
                  </a:lnTo>
                  <a:lnTo>
                    <a:pt x="204" y="120"/>
                  </a:lnTo>
                  <a:lnTo>
                    <a:pt x="235" y="89"/>
                  </a:lnTo>
                  <a:lnTo>
                    <a:pt x="251" y="47"/>
                  </a:lnTo>
                  <a:lnTo>
                    <a:pt x="247" y="44"/>
                  </a:lnTo>
                  <a:lnTo>
                    <a:pt x="239" y="34"/>
                  </a:lnTo>
                  <a:lnTo>
                    <a:pt x="234" y="26"/>
                  </a:lnTo>
                  <a:lnTo>
                    <a:pt x="234" y="25"/>
                  </a:lnTo>
                  <a:lnTo>
                    <a:pt x="232" y="21"/>
                  </a:lnTo>
                  <a:lnTo>
                    <a:pt x="229" y="12"/>
                  </a:lnTo>
                  <a:lnTo>
                    <a:pt x="228" y="7"/>
                  </a:lnTo>
                  <a:lnTo>
                    <a:pt x="227" y="5"/>
                  </a:lnTo>
                  <a:lnTo>
                    <a:pt x="225" y="4"/>
                  </a:lnTo>
                  <a:lnTo>
                    <a:pt x="223" y="2"/>
                  </a:lnTo>
                  <a:lnTo>
                    <a:pt x="220" y="1"/>
                  </a:lnTo>
                  <a:lnTo>
                    <a:pt x="211" y="0"/>
                  </a:lnTo>
                  <a:lnTo>
                    <a:pt x="211" y="0"/>
                  </a:lnTo>
                  <a:lnTo>
                    <a:pt x="185" y="2"/>
                  </a:lnTo>
                  <a:lnTo>
                    <a:pt x="162" y="10"/>
                  </a:lnTo>
                  <a:lnTo>
                    <a:pt x="139" y="24"/>
                  </a:lnTo>
                  <a:lnTo>
                    <a:pt x="120" y="40"/>
                  </a:lnTo>
                  <a:lnTo>
                    <a:pt x="84" y="86"/>
                  </a:lnTo>
                  <a:lnTo>
                    <a:pt x="56" y="140"/>
                  </a:lnTo>
                  <a:lnTo>
                    <a:pt x="23" y="244"/>
                  </a:lnTo>
                  <a:lnTo>
                    <a:pt x="23" y="244"/>
                  </a:lnTo>
                  <a:lnTo>
                    <a:pt x="18" y="264"/>
                  </a:lnTo>
                  <a:lnTo>
                    <a:pt x="9" y="288"/>
                  </a:lnTo>
                  <a:lnTo>
                    <a:pt x="0" y="307"/>
                  </a:lnTo>
                  <a:lnTo>
                    <a:pt x="0" y="319"/>
                  </a:lnTo>
                  <a:lnTo>
                    <a:pt x="3" y="343"/>
                  </a:lnTo>
                  <a:lnTo>
                    <a:pt x="6" y="362"/>
                  </a:lnTo>
                  <a:lnTo>
                    <a:pt x="8" y="371"/>
                  </a:lnTo>
                  <a:lnTo>
                    <a:pt x="14" y="387"/>
                  </a:lnTo>
                  <a:lnTo>
                    <a:pt x="23" y="400"/>
                  </a:lnTo>
                  <a:lnTo>
                    <a:pt x="33" y="410"/>
                  </a:lnTo>
                  <a:lnTo>
                    <a:pt x="45" y="418"/>
                  </a:lnTo>
                  <a:lnTo>
                    <a:pt x="57" y="422"/>
                  </a:lnTo>
                  <a:lnTo>
                    <a:pt x="65" y="423"/>
                  </a:lnTo>
                  <a:lnTo>
                    <a:pt x="74" y="427"/>
                  </a:lnTo>
                  <a:lnTo>
                    <a:pt x="84" y="432"/>
                  </a:lnTo>
                  <a:lnTo>
                    <a:pt x="103" y="447"/>
                  </a:lnTo>
                  <a:lnTo>
                    <a:pt x="139" y="478"/>
                  </a:lnTo>
                  <a:lnTo>
                    <a:pt x="173" y="480"/>
                  </a:lnTo>
                  <a:lnTo>
                    <a:pt x="177" y="473"/>
                  </a:lnTo>
                  <a:lnTo>
                    <a:pt x="178" y="469"/>
                  </a:lnTo>
                  <a:lnTo>
                    <a:pt x="179" y="467"/>
                  </a:lnTo>
                  <a:lnTo>
                    <a:pt x="178" y="467"/>
                  </a:lnTo>
                  <a:lnTo>
                    <a:pt x="179" y="467"/>
                  </a:lnTo>
                  <a:lnTo>
                    <a:pt x="178" y="467"/>
                  </a:lnTo>
                  <a:lnTo>
                    <a:pt x="179" y="467"/>
                  </a:lnTo>
                </a:path>
              </a:pathLst>
            </a:custGeom>
            <a:solidFill>
              <a:srgbClr val="99FF99"/>
            </a:solidFill>
            <a:ln w="15875">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89" name="Freeform 137"/>
            <p:cNvSpPr>
              <a:spLocks/>
            </p:cNvSpPr>
            <p:nvPr/>
          </p:nvSpPr>
          <p:spPr bwMode="auto">
            <a:xfrm>
              <a:off x="2036" y="235"/>
              <a:ext cx="204" cy="376"/>
            </a:xfrm>
            <a:custGeom>
              <a:avLst/>
              <a:gdLst/>
              <a:ahLst/>
              <a:cxnLst>
                <a:cxn ang="0">
                  <a:pos x="204" y="1"/>
                </a:cxn>
                <a:cxn ang="0">
                  <a:pos x="185" y="0"/>
                </a:cxn>
                <a:cxn ang="0">
                  <a:pos x="167" y="1"/>
                </a:cxn>
                <a:cxn ang="0">
                  <a:pos x="151" y="6"/>
                </a:cxn>
                <a:cxn ang="0">
                  <a:pos x="136" y="14"/>
                </a:cxn>
                <a:cxn ang="0">
                  <a:pos x="109" y="36"/>
                </a:cxn>
                <a:cxn ang="0">
                  <a:pos x="89" y="64"/>
                </a:cxn>
                <a:cxn ang="0">
                  <a:pos x="74" y="94"/>
                </a:cxn>
                <a:cxn ang="0">
                  <a:pos x="64" y="126"/>
                </a:cxn>
                <a:cxn ang="0">
                  <a:pos x="64" y="126"/>
                </a:cxn>
                <a:cxn ang="0">
                  <a:pos x="56" y="153"/>
                </a:cxn>
                <a:cxn ang="0">
                  <a:pos x="38" y="200"/>
                </a:cxn>
                <a:cxn ang="0">
                  <a:pos x="6" y="278"/>
                </a:cxn>
                <a:cxn ang="0">
                  <a:pos x="0" y="315"/>
                </a:cxn>
                <a:cxn ang="0">
                  <a:pos x="4" y="355"/>
                </a:cxn>
                <a:cxn ang="0">
                  <a:pos x="12" y="376"/>
                </a:cxn>
              </a:cxnLst>
              <a:rect l="0" t="0" r="r" b="b"/>
              <a:pathLst>
                <a:path w="204" h="376">
                  <a:moveTo>
                    <a:pt x="204" y="1"/>
                  </a:moveTo>
                  <a:lnTo>
                    <a:pt x="185" y="0"/>
                  </a:lnTo>
                  <a:lnTo>
                    <a:pt x="167" y="1"/>
                  </a:lnTo>
                  <a:lnTo>
                    <a:pt x="151" y="6"/>
                  </a:lnTo>
                  <a:lnTo>
                    <a:pt x="136" y="14"/>
                  </a:lnTo>
                  <a:lnTo>
                    <a:pt x="109" y="36"/>
                  </a:lnTo>
                  <a:lnTo>
                    <a:pt x="89" y="64"/>
                  </a:lnTo>
                  <a:lnTo>
                    <a:pt x="74" y="94"/>
                  </a:lnTo>
                  <a:lnTo>
                    <a:pt x="64" y="126"/>
                  </a:lnTo>
                  <a:lnTo>
                    <a:pt x="64" y="126"/>
                  </a:lnTo>
                  <a:lnTo>
                    <a:pt x="56" y="153"/>
                  </a:lnTo>
                  <a:lnTo>
                    <a:pt x="38" y="200"/>
                  </a:lnTo>
                  <a:lnTo>
                    <a:pt x="6" y="278"/>
                  </a:lnTo>
                  <a:lnTo>
                    <a:pt x="0" y="315"/>
                  </a:lnTo>
                  <a:lnTo>
                    <a:pt x="4" y="355"/>
                  </a:lnTo>
                  <a:lnTo>
                    <a:pt x="12" y="376"/>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90" name="Freeform 138"/>
            <p:cNvSpPr>
              <a:spLocks/>
            </p:cNvSpPr>
            <p:nvPr/>
          </p:nvSpPr>
          <p:spPr bwMode="auto">
            <a:xfrm>
              <a:off x="2093" y="241"/>
              <a:ext cx="105" cy="171"/>
            </a:xfrm>
            <a:custGeom>
              <a:avLst/>
              <a:gdLst/>
              <a:ahLst/>
              <a:cxnLst>
                <a:cxn ang="0">
                  <a:pos x="105" y="0"/>
                </a:cxn>
                <a:cxn ang="0">
                  <a:pos x="92" y="11"/>
                </a:cxn>
                <a:cxn ang="0">
                  <a:pos x="70" y="32"/>
                </a:cxn>
                <a:cxn ang="0">
                  <a:pos x="31" y="89"/>
                </a:cxn>
                <a:cxn ang="0">
                  <a:pos x="4" y="154"/>
                </a:cxn>
                <a:cxn ang="0">
                  <a:pos x="0" y="171"/>
                </a:cxn>
              </a:cxnLst>
              <a:rect l="0" t="0" r="r" b="b"/>
              <a:pathLst>
                <a:path w="105" h="171">
                  <a:moveTo>
                    <a:pt x="105" y="0"/>
                  </a:moveTo>
                  <a:lnTo>
                    <a:pt x="92" y="11"/>
                  </a:lnTo>
                  <a:lnTo>
                    <a:pt x="70" y="32"/>
                  </a:lnTo>
                  <a:lnTo>
                    <a:pt x="31" y="89"/>
                  </a:lnTo>
                  <a:lnTo>
                    <a:pt x="4" y="154"/>
                  </a:lnTo>
                  <a:lnTo>
                    <a:pt x="0" y="171"/>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91" name="Freeform 139"/>
            <p:cNvSpPr>
              <a:spLocks/>
            </p:cNvSpPr>
            <p:nvPr/>
          </p:nvSpPr>
          <p:spPr bwMode="auto">
            <a:xfrm>
              <a:off x="2296" y="271"/>
              <a:ext cx="87" cy="68"/>
            </a:xfrm>
            <a:custGeom>
              <a:avLst/>
              <a:gdLst/>
              <a:ahLst/>
              <a:cxnLst>
                <a:cxn ang="0">
                  <a:pos x="0" y="0"/>
                </a:cxn>
                <a:cxn ang="0">
                  <a:pos x="6" y="9"/>
                </a:cxn>
                <a:cxn ang="0">
                  <a:pos x="20" y="23"/>
                </a:cxn>
                <a:cxn ang="0">
                  <a:pos x="48" y="45"/>
                </a:cxn>
                <a:cxn ang="0">
                  <a:pos x="79" y="65"/>
                </a:cxn>
                <a:cxn ang="0">
                  <a:pos x="87" y="68"/>
                </a:cxn>
              </a:cxnLst>
              <a:rect l="0" t="0" r="r" b="b"/>
              <a:pathLst>
                <a:path w="87" h="68">
                  <a:moveTo>
                    <a:pt x="0" y="0"/>
                  </a:moveTo>
                  <a:lnTo>
                    <a:pt x="6" y="9"/>
                  </a:lnTo>
                  <a:lnTo>
                    <a:pt x="20" y="23"/>
                  </a:lnTo>
                  <a:lnTo>
                    <a:pt x="48" y="45"/>
                  </a:lnTo>
                  <a:lnTo>
                    <a:pt x="79" y="65"/>
                  </a:lnTo>
                  <a:lnTo>
                    <a:pt x="87" y="68"/>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92" name="Freeform 140"/>
            <p:cNvSpPr>
              <a:spLocks/>
            </p:cNvSpPr>
            <p:nvPr/>
          </p:nvSpPr>
          <p:spPr bwMode="auto">
            <a:xfrm>
              <a:off x="2438" y="316"/>
              <a:ext cx="61" cy="326"/>
            </a:xfrm>
            <a:custGeom>
              <a:avLst/>
              <a:gdLst/>
              <a:ahLst/>
              <a:cxnLst>
                <a:cxn ang="0">
                  <a:pos x="0" y="0"/>
                </a:cxn>
                <a:cxn ang="0">
                  <a:pos x="15" y="14"/>
                </a:cxn>
                <a:cxn ang="0">
                  <a:pos x="28" y="31"/>
                </a:cxn>
                <a:cxn ang="0">
                  <a:pos x="38" y="49"/>
                </a:cxn>
                <a:cxn ang="0">
                  <a:pos x="54" y="92"/>
                </a:cxn>
                <a:cxn ang="0">
                  <a:pos x="61" y="138"/>
                </a:cxn>
                <a:cxn ang="0">
                  <a:pos x="61" y="228"/>
                </a:cxn>
                <a:cxn ang="0">
                  <a:pos x="60" y="246"/>
                </a:cxn>
                <a:cxn ang="0">
                  <a:pos x="57" y="257"/>
                </a:cxn>
                <a:cxn ang="0">
                  <a:pos x="55" y="271"/>
                </a:cxn>
                <a:cxn ang="0">
                  <a:pos x="50" y="281"/>
                </a:cxn>
                <a:cxn ang="0">
                  <a:pos x="46" y="288"/>
                </a:cxn>
                <a:cxn ang="0">
                  <a:pos x="38" y="314"/>
                </a:cxn>
                <a:cxn ang="0">
                  <a:pos x="37" y="326"/>
                </a:cxn>
              </a:cxnLst>
              <a:rect l="0" t="0" r="r" b="b"/>
              <a:pathLst>
                <a:path w="61" h="326">
                  <a:moveTo>
                    <a:pt x="0" y="0"/>
                  </a:moveTo>
                  <a:lnTo>
                    <a:pt x="15" y="14"/>
                  </a:lnTo>
                  <a:lnTo>
                    <a:pt x="28" y="31"/>
                  </a:lnTo>
                  <a:lnTo>
                    <a:pt x="38" y="49"/>
                  </a:lnTo>
                  <a:lnTo>
                    <a:pt x="54" y="92"/>
                  </a:lnTo>
                  <a:lnTo>
                    <a:pt x="61" y="138"/>
                  </a:lnTo>
                  <a:lnTo>
                    <a:pt x="61" y="228"/>
                  </a:lnTo>
                  <a:lnTo>
                    <a:pt x="60" y="246"/>
                  </a:lnTo>
                  <a:lnTo>
                    <a:pt x="57" y="257"/>
                  </a:lnTo>
                  <a:lnTo>
                    <a:pt x="55" y="271"/>
                  </a:lnTo>
                  <a:lnTo>
                    <a:pt x="50" y="281"/>
                  </a:lnTo>
                  <a:lnTo>
                    <a:pt x="46" y="288"/>
                  </a:lnTo>
                  <a:lnTo>
                    <a:pt x="38" y="314"/>
                  </a:lnTo>
                  <a:lnTo>
                    <a:pt x="37" y="326"/>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93" name="Freeform 141"/>
            <p:cNvSpPr>
              <a:spLocks/>
            </p:cNvSpPr>
            <p:nvPr/>
          </p:nvSpPr>
          <p:spPr bwMode="auto">
            <a:xfrm>
              <a:off x="2536" y="550"/>
              <a:ext cx="12" cy="92"/>
            </a:xfrm>
            <a:custGeom>
              <a:avLst/>
              <a:gdLst/>
              <a:ahLst/>
              <a:cxnLst>
                <a:cxn ang="0">
                  <a:pos x="12" y="0"/>
                </a:cxn>
                <a:cxn ang="0">
                  <a:pos x="8" y="21"/>
                </a:cxn>
                <a:cxn ang="0">
                  <a:pos x="3" y="44"/>
                </a:cxn>
                <a:cxn ang="0">
                  <a:pos x="1" y="47"/>
                </a:cxn>
                <a:cxn ang="0">
                  <a:pos x="0" y="49"/>
                </a:cxn>
                <a:cxn ang="0">
                  <a:pos x="0" y="47"/>
                </a:cxn>
                <a:cxn ang="0">
                  <a:pos x="1" y="49"/>
                </a:cxn>
                <a:cxn ang="0">
                  <a:pos x="3" y="52"/>
                </a:cxn>
                <a:cxn ang="0">
                  <a:pos x="4" y="60"/>
                </a:cxn>
                <a:cxn ang="0">
                  <a:pos x="6" y="92"/>
                </a:cxn>
                <a:cxn ang="0">
                  <a:pos x="8" y="92"/>
                </a:cxn>
              </a:cxnLst>
              <a:rect l="0" t="0" r="r" b="b"/>
              <a:pathLst>
                <a:path w="12" h="92">
                  <a:moveTo>
                    <a:pt x="12" y="0"/>
                  </a:moveTo>
                  <a:lnTo>
                    <a:pt x="8" y="21"/>
                  </a:lnTo>
                  <a:lnTo>
                    <a:pt x="3" y="44"/>
                  </a:lnTo>
                  <a:lnTo>
                    <a:pt x="1" y="47"/>
                  </a:lnTo>
                  <a:lnTo>
                    <a:pt x="0" y="49"/>
                  </a:lnTo>
                  <a:lnTo>
                    <a:pt x="0" y="47"/>
                  </a:lnTo>
                  <a:lnTo>
                    <a:pt x="1" y="49"/>
                  </a:lnTo>
                  <a:lnTo>
                    <a:pt x="3" y="52"/>
                  </a:lnTo>
                  <a:lnTo>
                    <a:pt x="4" y="60"/>
                  </a:lnTo>
                  <a:lnTo>
                    <a:pt x="6" y="92"/>
                  </a:lnTo>
                  <a:lnTo>
                    <a:pt x="8" y="92"/>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94" name="Freeform 142"/>
            <p:cNvSpPr>
              <a:spLocks/>
            </p:cNvSpPr>
            <p:nvPr/>
          </p:nvSpPr>
          <p:spPr bwMode="auto">
            <a:xfrm>
              <a:off x="2249" y="198"/>
              <a:ext cx="33" cy="29"/>
            </a:xfrm>
            <a:custGeom>
              <a:avLst/>
              <a:gdLst/>
              <a:ahLst/>
              <a:cxnLst>
                <a:cxn ang="0">
                  <a:pos x="0" y="29"/>
                </a:cxn>
                <a:cxn ang="0">
                  <a:pos x="0" y="26"/>
                </a:cxn>
                <a:cxn ang="0">
                  <a:pos x="2" y="18"/>
                </a:cxn>
                <a:cxn ang="0">
                  <a:pos x="6" y="12"/>
                </a:cxn>
                <a:cxn ang="0">
                  <a:pos x="12" y="7"/>
                </a:cxn>
                <a:cxn ang="0">
                  <a:pos x="19" y="3"/>
                </a:cxn>
                <a:cxn ang="0">
                  <a:pos x="28" y="0"/>
                </a:cxn>
                <a:cxn ang="0">
                  <a:pos x="33" y="0"/>
                </a:cxn>
              </a:cxnLst>
              <a:rect l="0" t="0" r="r" b="b"/>
              <a:pathLst>
                <a:path w="33" h="29">
                  <a:moveTo>
                    <a:pt x="0" y="29"/>
                  </a:moveTo>
                  <a:lnTo>
                    <a:pt x="0" y="26"/>
                  </a:lnTo>
                  <a:lnTo>
                    <a:pt x="2" y="18"/>
                  </a:lnTo>
                  <a:lnTo>
                    <a:pt x="6" y="12"/>
                  </a:lnTo>
                  <a:lnTo>
                    <a:pt x="12" y="7"/>
                  </a:lnTo>
                  <a:lnTo>
                    <a:pt x="19" y="3"/>
                  </a:lnTo>
                  <a:lnTo>
                    <a:pt x="28" y="0"/>
                  </a:lnTo>
                  <a:lnTo>
                    <a:pt x="33" y="0"/>
                  </a:lnTo>
                </a:path>
              </a:pathLst>
            </a:custGeom>
            <a:solidFill>
              <a:srgbClr val="99FF99"/>
            </a:solidFill>
            <a:ln w="15875">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95" name="Freeform 143"/>
            <p:cNvSpPr>
              <a:spLocks/>
            </p:cNvSpPr>
            <p:nvPr/>
          </p:nvSpPr>
          <p:spPr bwMode="auto">
            <a:xfrm>
              <a:off x="2226" y="477"/>
              <a:ext cx="66" cy="10"/>
            </a:xfrm>
            <a:custGeom>
              <a:avLst/>
              <a:gdLst/>
              <a:ahLst/>
              <a:cxnLst>
                <a:cxn ang="0">
                  <a:pos x="66" y="2"/>
                </a:cxn>
                <a:cxn ang="0">
                  <a:pos x="61" y="5"/>
                </a:cxn>
                <a:cxn ang="0">
                  <a:pos x="49" y="8"/>
                </a:cxn>
                <a:cxn ang="0">
                  <a:pos x="38" y="10"/>
                </a:cxn>
                <a:cxn ang="0">
                  <a:pos x="26" y="8"/>
                </a:cxn>
                <a:cxn ang="0">
                  <a:pos x="5" y="2"/>
                </a:cxn>
                <a:cxn ang="0">
                  <a:pos x="0" y="0"/>
                </a:cxn>
              </a:cxnLst>
              <a:rect l="0" t="0" r="r" b="b"/>
              <a:pathLst>
                <a:path w="66" h="10">
                  <a:moveTo>
                    <a:pt x="66" y="2"/>
                  </a:moveTo>
                  <a:lnTo>
                    <a:pt x="61" y="5"/>
                  </a:lnTo>
                  <a:lnTo>
                    <a:pt x="49" y="8"/>
                  </a:lnTo>
                  <a:lnTo>
                    <a:pt x="38" y="10"/>
                  </a:lnTo>
                  <a:lnTo>
                    <a:pt x="26" y="8"/>
                  </a:lnTo>
                  <a:lnTo>
                    <a:pt x="5" y="2"/>
                  </a:lnTo>
                  <a:lnTo>
                    <a:pt x="0" y="0"/>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96" name="Freeform 144"/>
            <p:cNvSpPr>
              <a:spLocks/>
            </p:cNvSpPr>
            <p:nvPr/>
          </p:nvSpPr>
          <p:spPr bwMode="auto">
            <a:xfrm>
              <a:off x="2200" y="417"/>
              <a:ext cx="99" cy="29"/>
            </a:xfrm>
            <a:custGeom>
              <a:avLst/>
              <a:gdLst/>
              <a:ahLst/>
              <a:cxnLst>
                <a:cxn ang="0">
                  <a:pos x="1" y="21"/>
                </a:cxn>
                <a:cxn ang="0">
                  <a:pos x="3" y="19"/>
                </a:cxn>
                <a:cxn ang="0">
                  <a:pos x="8" y="15"/>
                </a:cxn>
                <a:cxn ang="0">
                  <a:pos x="13" y="13"/>
                </a:cxn>
                <a:cxn ang="0">
                  <a:pos x="23" y="7"/>
                </a:cxn>
                <a:cxn ang="0">
                  <a:pos x="33" y="2"/>
                </a:cxn>
                <a:cxn ang="0">
                  <a:pos x="37" y="1"/>
                </a:cxn>
                <a:cxn ang="0">
                  <a:pos x="40" y="0"/>
                </a:cxn>
                <a:cxn ang="0">
                  <a:pos x="43" y="0"/>
                </a:cxn>
                <a:cxn ang="0">
                  <a:pos x="51" y="0"/>
                </a:cxn>
                <a:cxn ang="0">
                  <a:pos x="54" y="0"/>
                </a:cxn>
                <a:cxn ang="0">
                  <a:pos x="57" y="1"/>
                </a:cxn>
                <a:cxn ang="0">
                  <a:pos x="64" y="2"/>
                </a:cxn>
                <a:cxn ang="0">
                  <a:pos x="70" y="4"/>
                </a:cxn>
                <a:cxn ang="0">
                  <a:pos x="80" y="4"/>
                </a:cxn>
                <a:cxn ang="0">
                  <a:pos x="85" y="4"/>
                </a:cxn>
                <a:cxn ang="0">
                  <a:pos x="88" y="5"/>
                </a:cxn>
                <a:cxn ang="0">
                  <a:pos x="91" y="5"/>
                </a:cxn>
                <a:cxn ang="0">
                  <a:pos x="96" y="7"/>
                </a:cxn>
                <a:cxn ang="0">
                  <a:pos x="98" y="10"/>
                </a:cxn>
                <a:cxn ang="0">
                  <a:pos x="99" y="15"/>
                </a:cxn>
                <a:cxn ang="0">
                  <a:pos x="97" y="18"/>
                </a:cxn>
                <a:cxn ang="0">
                  <a:pos x="94" y="19"/>
                </a:cxn>
                <a:cxn ang="0">
                  <a:pos x="91" y="19"/>
                </a:cxn>
                <a:cxn ang="0">
                  <a:pos x="89" y="18"/>
                </a:cxn>
                <a:cxn ang="0">
                  <a:pos x="84" y="18"/>
                </a:cxn>
                <a:cxn ang="0">
                  <a:pos x="79" y="16"/>
                </a:cxn>
                <a:cxn ang="0">
                  <a:pos x="75" y="15"/>
                </a:cxn>
                <a:cxn ang="0">
                  <a:pos x="73" y="14"/>
                </a:cxn>
                <a:cxn ang="0">
                  <a:pos x="64" y="10"/>
                </a:cxn>
                <a:cxn ang="0">
                  <a:pos x="60" y="9"/>
                </a:cxn>
                <a:cxn ang="0">
                  <a:pos x="54" y="9"/>
                </a:cxn>
                <a:cxn ang="0">
                  <a:pos x="42" y="9"/>
                </a:cxn>
                <a:cxn ang="0">
                  <a:pos x="31" y="11"/>
                </a:cxn>
                <a:cxn ang="0">
                  <a:pos x="22" y="15"/>
                </a:cxn>
                <a:cxn ang="0">
                  <a:pos x="4" y="27"/>
                </a:cxn>
                <a:cxn ang="0">
                  <a:pos x="0" y="29"/>
                </a:cxn>
                <a:cxn ang="0">
                  <a:pos x="0" y="25"/>
                </a:cxn>
                <a:cxn ang="0">
                  <a:pos x="0" y="23"/>
                </a:cxn>
                <a:cxn ang="0">
                  <a:pos x="1" y="21"/>
                </a:cxn>
                <a:cxn ang="0">
                  <a:pos x="0" y="21"/>
                </a:cxn>
                <a:cxn ang="0">
                  <a:pos x="1" y="21"/>
                </a:cxn>
                <a:cxn ang="0">
                  <a:pos x="0" y="21"/>
                </a:cxn>
                <a:cxn ang="0">
                  <a:pos x="1" y="21"/>
                </a:cxn>
                <a:cxn ang="0">
                  <a:pos x="1" y="21"/>
                </a:cxn>
              </a:cxnLst>
              <a:rect l="0" t="0" r="r" b="b"/>
              <a:pathLst>
                <a:path w="99" h="29">
                  <a:moveTo>
                    <a:pt x="1" y="21"/>
                  </a:moveTo>
                  <a:lnTo>
                    <a:pt x="3" y="19"/>
                  </a:lnTo>
                  <a:lnTo>
                    <a:pt x="8" y="15"/>
                  </a:lnTo>
                  <a:lnTo>
                    <a:pt x="13" y="13"/>
                  </a:lnTo>
                  <a:lnTo>
                    <a:pt x="23" y="7"/>
                  </a:lnTo>
                  <a:lnTo>
                    <a:pt x="33" y="2"/>
                  </a:lnTo>
                  <a:lnTo>
                    <a:pt x="37" y="1"/>
                  </a:lnTo>
                  <a:lnTo>
                    <a:pt x="40" y="0"/>
                  </a:lnTo>
                  <a:lnTo>
                    <a:pt x="43" y="0"/>
                  </a:lnTo>
                  <a:lnTo>
                    <a:pt x="51" y="0"/>
                  </a:lnTo>
                  <a:lnTo>
                    <a:pt x="54" y="0"/>
                  </a:lnTo>
                  <a:lnTo>
                    <a:pt x="57" y="1"/>
                  </a:lnTo>
                  <a:lnTo>
                    <a:pt x="64" y="2"/>
                  </a:lnTo>
                  <a:lnTo>
                    <a:pt x="70" y="4"/>
                  </a:lnTo>
                  <a:lnTo>
                    <a:pt x="80" y="4"/>
                  </a:lnTo>
                  <a:lnTo>
                    <a:pt x="85" y="4"/>
                  </a:lnTo>
                  <a:lnTo>
                    <a:pt x="88" y="5"/>
                  </a:lnTo>
                  <a:lnTo>
                    <a:pt x="91" y="5"/>
                  </a:lnTo>
                  <a:lnTo>
                    <a:pt x="96" y="7"/>
                  </a:lnTo>
                  <a:lnTo>
                    <a:pt x="98" y="10"/>
                  </a:lnTo>
                  <a:lnTo>
                    <a:pt x="99" y="15"/>
                  </a:lnTo>
                  <a:lnTo>
                    <a:pt x="97" y="18"/>
                  </a:lnTo>
                  <a:lnTo>
                    <a:pt x="94" y="19"/>
                  </a:lnTo>
                  <a:lnTo>
                    <a:pt x="91" y="19"/>
                  </a:lnTo>
                  <a:lnTo>
                    <a:pt x="89" y="18"/>
                  </a:lnTo>
                  <a:lnTo>
                    <a:pt x="84" y="18"/>
                  </a:lnTo>
                  <a:lnTo>
                    <a:pt x="79" y="16"/>
                  </a:lnTo>
                  <a:lnTo>
                    <a:pt x="75" y="15"/>
                  </a:lnTo>
                  <a:lnTo>
                    <a:pt x="73" y="14"/>
                  </a:lnTo>
                  <a:lnTo>
                    <a:pt x="64" y="10"/>
                  </a:lnTo>
                  <a:lnTo>
                    <a:pt x="60" y="9"/>
                  </a:lnTo>
                  <a:lnTo>
                    <a:pt x="54" y="9"/>
                  </a:lnTo>
                  <a:lnTo>
                    <a:pt x="42" y="9"/>
                  </a:lnTo>
                  <a:lnTo>
                    <a:pt x="31" y="11"/>
                  </a:lnTo>
                  <a:lnTo>
                    <a:pt x="22" y="15"/>
                  </a:lnTo>
                  <a:lnTo>
                    <a:pt x="4" y="27"/>
                  </a:lnTo>
                  <a:lnTo>
                    <a:pt x="0" y="29"/>
                  </a:lnTo>
                  <a:lnTo>
                    <a:pt x="0" y="25"/>
                  </a:lnTo>
                  <a:lnTo>
                    <a:pt x="0" y="23"/>
                  </a:lnTo>
                  <a:lnTo>
                    <a:pt x="1" y="21"/>
                  </a:lnTo>
                  <a:lnTo>
                    <a:pt x="0" y="21"/>
                  </a:lnTo>
                  <a:lnTo>
                    <a:pt x="1" y="21"/>
                  </a:lnTo>
                  <a:lnTo>
                    <a:pt x="0" y="21"/>
                  </a:lnTo>
                  <a:lnTo>
                    <a:pt x="1" y="21"/>
                  </a:lnTo>
                  <a:lnTo>
                    <a:pt x="1" y="21"/>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97" name="Freeform 145"/>
            <p:cNvSpPr>
              <a:spLocks/>
            </p:cNvSpPr>
            <p:nvPr/>
          </p:nvSpPr>
          <p:spPr bwMode="auto">
            <a:xfrm>
              <a:off x="2200" y="417"/>
              <a:ext cx="99" cy="29"/>
            </a:xfrm>
            <a:custGeom>
              <a:avLst/>
              <a:gdLst/>
              <a:ahLst/>
              <a:cxnLst>
                <a:cxn ang="0">
                  <a:pos x="1" y="21"/>
                </a:cxn>
                <a:cxn ang="0">
                  <a:pos x="3" y="19"/>
                </a:cxn>
                <a:cxn ang="0">
                  <a:pos x="8" y="15"/>
                </a:cxn>
                <a:cxn ang="0">
                  <a:pos x="13" y="13"/>
                </a:cxn>
                <a:cxn ang="0">
                  <a:pos x="23" y="7"/>
                </a:cxn>
                <a:cxn ang="0">
                  <a:pos x="33" y="2"/>
                </a:cxn>
                <a:cxn ang="0">
                  <a:pos x="37" y="1"/>
                </a:cxn>
                <a:cxn ang="0">
                  <a:pos x="40" y="0"/>
                </a:cxn>
                <a:cxn ang="0">
                  <a:pos x="43" y="0"/>
                </a:cxn>
                <a:cxn ang="0">
                  <a:pos x="51" y="0"/>
                </a:cxn>
                <a:cxn ang="0">
                  <a:pos x="54" y="0"/>
                </a:cxn>
                <a:cxn ang="0">
                  <a:pos x="57" y="1"/>
                </a:cxn>
                <a:cxn ang="0">
                  <a:pos x="64" y="2"/>
                </a:cxn>
                <a:cxn ang="0">
                  <a:pos x="70" y="4"/>
                </a:cxn>
                <a:cxn ang="0">
                  <a:pos x="80" y="4"/>
                </a:cxn>
                <a:cxn ang="0">
                  <a:pos x="85" y="4"/>
                </a:cxn>
                <a:cxn ang="0">
                  <a:pos x="88" y="5"/>
                </a:cxn>
                <a:cxn ang="0">
                  <a:pos x="91" y="5"/>
                </a:cxn>
                <a:cxn ang="0">
                  <a:pos x="96" y="7"/>
                </a:cxn>
                <a:cxn ang="0">
                  <a:pos x="98" y="10"/>
                </a:cxn>
                <a:cxn ang="0">
                  <a:pos x="99" y="15"/>
                </a:cxn>
                <a:cxn ang="0">
                  <a:pos x="97" y="18"/>
                </a:cxn>
                <a:cxn ang="0">
                  <a:pos x="94" y="19"/>
                </a:cxn>
                <a:cxn ang="0">
                  <a:pos x="91" y="19"/>
                </a:cxn>
                <a:cxn ang="0">
                  <a:pos x="89" y="18"/>
                </a:cxn>
                <a:cxn ang="0">
                  <a:pos x="84" y="18"/>
                </a:cxn>
                <a:cxn ang="0">
                  <a:pos x="79" y="16"/>
                </a:cxn>
                <a:cxn ang="0">
                  <a:pos x="75" y="15"/>
                </a:cxn>
                <a:cxn ang="0">
                  <a:pos x="73" y="14"/>
                </a:cxn>
                <a:cxn ang="0">
                  <a:pos x="64" y="10"/>
                </a:cxn>
                <a:cxn ang="0">
                  <a:pos x="60" y="9"/>
                </a:cxn>
                <a:cxn ang="0">
                  <a:pos x="54" y="9"/>
                </a:cxn>
                <a:cxn ang="0">
                  <a:pos x="42" y="9"/>
                </a:cxn>
                <a:cxn ang="0">
                  <a:pos x="31" y="11"/>
                </a:cxn>
                <a:cxn ang="0">
                  <a:pos x="22" y="15"/>
                </a:cxn>
                <a:cxn ang="0">
                  <a:pos x="4" y="27"/>
                </a:cxn>
                <a:cxn ang="0">
                  <a:pos x="0" y="29"/>
                </a:cxn>
                <a:cxn ang="0">
                  <a:pos x="0" y="25"/>
                </a:cxn>
                <a:cxn ang="0">
                  <a:pos x="0" y="23"/>
                </a:cxn>
                <a:cxn ang="0">
                  <a:pos x="1" y="21"/>
                </a:cxn>
                <a:cxn ang="0">
                  <a:pos x="0" y="21"/>
                </a:cxn>
                <a:cxn ang="0">
                  <a:pos x="1" y="21"/>
                </a:cxn>
                <a:cxn ang="0">
                  <a:pos x="0" y="21"/>
                </a:cxn>
                <a:cxn ang="0">
                  <a:pos x="1" y="21"/>
                </a:cxn>
              </a:cxnLst>
              <a:rect l="0" t="0" r="r" b="b"/>
              <a:pathLst>
                <a:path w="99" h="29">
                  <a:moveTo>
                    <a:pt x="1" y="21"/>
                  </a:moveTo>
                  <a:lnTo>
                    <a:pt x="3" y="19"/>
                  </a:lnTo>
                  <a:lnTo>
                    <a:pt x="8" y="15"/>
                  </a:lnTo>
                  <a:lnTo>
                    <a:pt x="13" y="13"/>
                  </a:lnTo>
                  <a:lnTo>
                    <a:pt x="23" y="7"/>
                  </a:lnTo>
                  <a:lnTo>
                    <a:pt x="33" y="2"/>
                  </a:lnTo>
                  <a:lnTo>
                    <a:pt x="37" y="1"/>
                  </a:lnTo>
                  <a:lnTo>
                    <a:pt x="40" y="0"/>
                  </a:lnTo>
                  <a:lnTo>
                    <a:pt x="43" y="0"/>
                  </a:lnTo>
                  <a:lnTo>
                    <a:pt x="51" y="0"/>
                  </a:lnTo>
                  <a:lnTo>
                    <a:pt x="54" y="0"/>
                  </a:lnTo>
                  <a:lnTo>
                    <a:pt x="57" y="1"/>
                  </a:lnTo>
                  <a:lnTo>
                    <a:pt x="64" y="2"/>
                  </a:lnTo>
                  <a:lnTo>
                    <a:pt x="70" y="4"/>
                  </a:lnTo>
                  <a:lnTo>
                    <a:pt x="80" y="4"/>
                  </a:lnTo>
                  <a:lnTo>
                    <a:pt x="85" y="4"/>
                  </a:lnTo>
                  <a:lnTo>
                    <a:pt x="88" y="5"/>
                  </a:lnTo>
                  <a:lnTo>
                    <a:pt x="91" y="5"/>
                  </a:lnTo>
                  <a:lnTo>
                    <a:pt x="96" y="7"/>
                  </a:lnTo>
                  <a:lnTo>
                    <a:pt x="98" y="10"/>
                  </a:lnTo>
                  <a:lnTo>
                    <a:pt x="99" y="15"/>
                  </a:lnTo>
                  <a:lnTo>
                    <a:pt x="97" y="18"/>
                  </a:lnTo>
                  <a:lnTo>
                    <a:pt x="94" y="19"/>
                  </a:lnTo>
                  <a:lnTo>
                    <a:pt x="91" y="19"/>
                  </a:lnTo>
                  <a:lnTo>
                    <a:pt x="89" y="18"/>
                  </a:lnTo>
                  <a:lnTo>
                    <a:pt x="84" y="18"/>
                  </a:lnTo>
                  <a:lnTo>
                    <a:pt x="79" y="16"/>
                  </a:lnTo>
                  <a:lnTo>
                    <a:pt x="75" y="15"/>
                  </a:lnTo>
                  <a:lnTo>
                    <a:pt x="73" y="14"/>
                  </a:lnTo>
                  <a:lnTo>
                    <a:pt x="64" y="10"/>
                  </a:lnTo>
                  <a:lnTo>
                    <a:pt x="60" y="9"/>
                  </a:lnTo>
                  <a:lnTo>
                    <a:pt x="54" y="9"/>
                  </a:lnTo>
                  <a:lnTo>
                    <a:pt x="42" y="9"/>
                  </a:lnTo>
                  <a:lnTo>
                    <a:pt x="31" y="11"/>
                  </a:lnTo>
                  <a:lnTo>
                    <a:pt x="22" y="15"/>
                  </a:lnTo>
                  <a:lnTo>
                    <a:pt x="4" y="27"/>
                  </a:lnTo>
                  <a:lnTo>
                    <a:pt x="0" y="29"/>
                  </a:lnTo>
                  <a:lnTo>
                    <a:pt x="0" y="25"/>
                  </a:lnTo>
                  <a:lnTo>
                    <a:pt x="0" y="23"/>
                  </a:lnTo>
                  <a:lnTo>
                    <a:pt x="1" y="21"/>
                  </a:lnTo>
                  <a:lnTo>
                    <a:pt x="0" y="21"/>
                  </a:lnTo>
                  <a:lnTo>
                    <a:pt x="1" y="21"/>
                  </a:lnTo>
                  <a:lnTo>
                    <a:pt x="0" y="21"/>
                  </a:lnTo>
                  <a:lnTo>
                    <a:pt x="1" y="21"/>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98" name="Freeform 146"/>
            <p:cNvSpPr>
              <a:spLocks/>
            </p:cNvSpPr>
            <p:nvPr/>
          </p:nvSpPr>
          <p:spPr bwMode="auto">
            <a:xfrm>
              <a:off x="2363" y="421"/>
              <a:ext cx="102" cy="28"/>
            </a:xfrm>
            <a:custGeom>
              <a:avLst/>
              <a:gdLst/>
              <a:ahLst/>
              <a:cxnLst>
                <a:cxn ang="0">
                  <a:pos x="98" y="20"/>
                </a:cxn>
                <a:cxn ang="0">
                  <a:pos x="96" y="19"/>
                </a:cxn>
                <a:cxn ang="0">
                  <a:pos x="90" y="14"/>
                </a:cxn>
                <a:cxn ang="0">
                  <a:pos x="83" y="9"/>
                </a:cxn>
                <a:cxn ang="0">
                  <a:pos x="74" y="3"/>
                </a:cxn>
                <a:cxn ang="0">
                  <a:pos x="71" y="1"/>
                </a:cxn>
                <a:cxn ang="0">
                  <a:pos x="69" y="1"/>
                </a:cxn>
                <a:cxn ang="0">
                  <a:pos x="66" y="0"/>
                </a:cxn>
                <a:cxn ang="0">
                  <a:pos x="59" y="0"/>
                </a:cxn>
                <a:cxn ang="0">
                  <a:pos x="51" y="0"/>
                </a:cxn>
                <a:cxn ang="0">
                  <a:pos x="50" y="0"/>
                </a:cxn>
                <a:cxn ang="0">
                  <a:pos x="45" y="1"/>
                </a:cxn>
                <a:cxn ang="0">
                  <a:pos x="38" y="2"/>
                </a:cxn>
                <a:cxn ang="0">
                  <a:pos x="31" y="3"/>
                </a:cxn>
                <a:cxn ang="0">
                  <a:pos x="19" y="3"/>
                </a:cxn>
                <a:cxn ang="0">
                  <a:pos x="15" y="3"/>
                </a:cxn>
                <a:cxn ang="0">
                  <a:pos x="10" y="5"/>
                </a:cxn>
                <a:cxn ang="0">
                  <a:pos x="8" y="6"/>
                </a:cxn>
                <a:cxn ang="0">
                  <a:pos x="3" y="9"/>
                </a:cxn>
                <a:cxn ang="0">
                  <a:pos x="1" y="11"/>
                </a:cxn>
                <a:cxn ang="0">
                  <a:pos x="0" y="14"/>
                </a:cxn>
                <a:cxn ang="0">
                  <a:pos x="0" y="16"/>
                </a:cxn>
                <a:cxn ang="0">
                  <a:pos x="1" y="17"/>
                </a:cxn>
                <a:cxn ang="0">
                  <a:pos x="4" y="17"/>
                </a:cxn>
                <a:cxn ang="0">
                  <a:pos x="8" y="19"/>
                </a:cxn>
                <a:cxn ang="0">
                  <a:pos x="10" y="17"/>
                </a:cxn>
                <a:cxn ang="0">
                  <a:pos x="14" y="17"/>
                </a:cxn>
                <a:cxn ang="0">
                  <a:pos x="20" y="16"/>
                </a:cxn>
                <a:cxn ang="0">
                  <a:pos x="29" y="14"/>
                </a:cxn>
                <a:cxn ang="0">
                  <a:pos x="40" y="11"/>
                </a:cxn>
                <a:cxn ang="0">
                  <a:pos x="45" y="10"/>
                </a:cxn>
                <a:cxn ang="0">
                  <a:pos x="50" y="9"/>
                </a:cxn>
                <a:cxn ang="0">
                  <a:pos x="61" y="9"/>
                </a:cxn>
                <a:cxn ang="0">
                  <a:pos x="71" y="10"/>
                </a:cxn>
                <a:cxn ang="0">
                  <a:pos x="80" y="14"/>
                </a:cxn>
                <a:cxn ang="0">
                  <a:pos x="89" y="19"/>
                </a:cxn>
                <a:cxn ang="0">
                  <a:pos x="97" y="25"/>
                </a:cxn>
                <a:cxn ang="0">
                  <a:pos x="102" y="28"/>
                </a:cxn>
                <a:cxn ang="0">
                  <a:pos x="99" y="24"/>
                </a:cxn>
                <a:cxn ang="0">
                  <a:pos x="98" y="21"/>
                </a:cxn>
                <a:cxn ang="0">
                  <a:pos x="98" y="20"/>
                </a:cxn>
                <a:cxn ang="0">
                  <a:pos x="97" y="20"/>
                </a:cxn>
                <a:cxn ang="0">
                  <a:pos x="98" y="20"/>
                </a:cxn>
                <a:cxn ang="0">
                  <a:pos x="97" y="20"/>
                </a:cxn>
                <a:cxn ang="0">
                  <a:pos x="98" y="20"/>
                </a:cxn>
                <a:cxn ang="0">
                  <a:pos x="98" y="20"/>
                </a:cxn>
              </a:cxnLst>
              <a:rect l="0" t="0" r="r" b="b"/>
              <a:pathLst>
                <a:path w="102" h="28">
                  <a:moveTo>
                    <a:pt x="98" y="20"/>
                  </a:moveTo>
                  <a:lnTo>
                    <a:pt x="96" y="19"/>
                  </a:lnTo>
                  <a:lnTo>
                    <a:pt x="90" y="14"/>
                  </a:lnTo>
                  <a:lnTo>
                    <a:pt x="83" y="9"/>
                  </a:lnTo>
                  <a:lnTo>
                    <a:pt x="74" y="3"/>
                  </a:lnTo>
                  <a:lnTo>
                    <a:pt x="71" y="1"/>
                  </a:lnTo>
                  <a:lnTo>
                    <a:pt x="69" y="1"/>
                  </a:lnTo>
                  <a:lnTo>
                    <a:pt x="66" y="0"/>
                  </a:lnTo>
                  <a:lnTo>
                    <a:pt x="59" y="0"/>
                  </a:lnTo>
                  <a:lnTo>
                    <a:pt x="51" y="0"/>
                  </a:lnTo>
                  <a:lnTo>
                    <a:pt x="50" y="0"/>
                  </a:lnTo>
                  <a:lnTo>
                    <a:pt x="45" y="1"/>
                  </a:lnTo>
                  <a:lnTo>
                    <a:pt x="38" y="2"/>
                  </a:lnTo>
                  <a:lnTo>
                    <a:pt x="31" y="3"/>
                  </a:lnTo>
                  <a:lnTo>
                    <a:pt x="19" y="3"/>
                  </a:lnTo>
                  <a:lnTo>
                    <a:pt x="15" y="3"/>
                  </a:lnTo>
                  <a:lnTo>
                    <a:pt x="10" y="5"/>
                  </a:lnTo>
                  <a:lnTo>
                    <a:pt x="8" y="6"/>
                  </a:lnTo>
                  <a:lnTo>
                    <a:pt x="3" y="9"/>
                  </a:lnTo>
                  <a:lnTo>
                    <a:pt x="1" y="11"/>
                  </a:lnTo>
                  <a:lnTo>
                    <a:pt x="0" y="14"/>
                  </a:lnTo>
                  <a:lnTo>
                    <a:pt x="0" y="16"/>
                  </a:lnTo>
                  <a:lnTo>
                    <a:pt x="1" y="17"/>
                  </a:lnTo>
                  <a:lnTo>
                    <a:pt x="4" y="17"/>
                  </a:lnTo>
                  <a:lnTo>
                    <a:pt x="8" y="19"/>
                  </a:lnTo>
                  <a:lnTo>
                    <a:pt x="10" y="17"/>
                  </a:lnTo>
                  <a:lnTo>
                    <a:pt x="14" y="17"/>
                  </a:lnTo>
                  <a:lnTo>
                    <a:pt x="20" y="16"/>
                  </a:lnTo>
                  <a:lnTo>
                    <a:pt x="29" y="14"/>
                  </a:lnTo>
                  <a:lnTo>
                    <a:pt x="40" y="11"/>
                  </a:lnTo>
                  <a:lnTo>
                    <a:pt x="45" y="10"/>
                  </a:lnTo>
                  <a:lnTo>
                    <a:pt x="50" y="9"/>
                  </a:lnTo>
                  <a:lnTo>
                    <a:pt x="61" y="9"/>
                  </a:lnTo>
                  <a:lnTo>
                    <a:pt x="71" y="10"/>
                  </a:lnTo>
                  <a:lnTo>
                    <a:pt x="80" y="14"/>
                  </a:lnTo>
                  <a:lnTo>
                    <a:pt x="89" y="19"/>
                  </a:lnTo>
                  <a:lnTo>
                    <a:pt x="97" y="25"/>
                  </a:lnTo>
                  <a:lnTo>
                    <a:pt x="102" y="28"/>
                  </a:lnTo>
                  <a:lnTo>
                    <a:pt x="99" y="24"/>
                  </a:lnTo>
                  <a:lnTo>
                    <a:pt x="98" y="21"/>
                  </a:lnTo>
                  <a:lnTo>
                    <a:pt x="98" y="20"/>
                  </a:lnTo>
                  <a:lnTo>
                    <a:pt x="97" y="20"/>
                  </a:lnTo>
                  <a:lnTo>
                    <a:pt x="98" y="20"/>
                  </a:lnTo>
                  <a:lnTo>
                    <a:pt x="97" y="20"/>
                  </a:lnTo>
                  <a:lnTo>
                    <a:pt x="98" y="20"/>
                  </a:lnTo>
                  <a:lnTo>
                    <a:pt x="98" y="20"/>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899" name="Freeform 147"/>
            <p:cNvSpPr>
              <a:spLocks/>
            </p:cNvSpPr>
            <p:nvPr/>
          </p:nvSpPr>
          <p:spPr bwMode="auto">
            <a:xfrm>
              <a:off x="2363" y="421"/>
              <a:ext cx="102" cy="28"/>
            </a:xfrm>
            <a:custGeom>
              <a:avLst/>
              <a:gdLst/>
              <a:ahLst/>
              <a:cxnLst>
                <a:cxn ang="0">
                  <a:pos x="98" y="20"/>
                </a:cxn>
                <a:cxn ang="0">
                  <a:pos x="96" y="19"/>
                </a:cxn>
                <a:cxn ang="0">
                  <a:pos x="90" y="14"/>
                </a:cxn>
                <a:cxn ang="0">
                  <a:pos x="83" y="9"/>
                </a:cxn>
                <a:cxn ang="0">
                  <a:pos x="74" y="3"/>
                </a:cxn>
                <a:cxn ang="0">
                  <a:pos x="71" y="1"/>
                </a:cxn>
                <a:cxn ang="0">
                  <a:pos x="69" y="1"/>
                </a:cxn>
                <a:cxn ang="0">
                  <a:pos x="66" y="0"/>
                </a:cxn>
                <a:cxn ang="0">
                  <a:pos x="59" y="0"/>
                </a:cxn>
                <a:cxn ang="0">
                  <a:pos x="51" y="0"/>
                </a:cxn>
                <a:cxn ang="0">
                  <a:pos x="50" y="0"/>
                </a:cxn>
                <a:cxn ang="0">
                  <a:pos x="45" y="1"/>
                </a:cxn>
                <a:cxn ang="0">
                  <a:pos x="38" y="2"/>
                </a:cxn>
                <a:cxn ang="0">
                  <a:pos x="31" y="3"/>
                </a:cxn>
                <a:cxn ang="0">
                  <a:pos x="19" y="3"/>
                </a:cxn>
                <a:cxn ang="0">
                  <a:pos x="15" y="3"/>
                </a:cxn>
                <a:cxn ang="0">
                  <a:pos x="10" y="5"/>
                </a:cxn>
                <a:cxn ang="0">
                  <a:pos x="8" y="6"/>
                </a:cxn>
                <a:cxn ang="0">
                  <a:pos x="3" y="9"/>
                </a:cxn>
                <a:cxn ang="0">
                  <a:pos x="1" y="11"/>
                </a:cxn>
                <a:cxn ang="0">
                  <a:pos x="0" y="14"/>
                </a:cxn>
                <a:cxn ang="0">
                  <a:pos x="0" y="16"/>
                </a:cxn>
                <a:cxn ang="0">
                  <a:pos x="1" y="17"/>
                </a:cxn>
                <a:cxn ang="0">
                  <a:pos x="4" y="17"/>
                </a:cxn>
                <a:cxn ang="0">
                  <a:pos x="8" y="19"/>
                </a:cxn>
                <a:cxn ang="0">
                  <a:pos x="10" y="17"/>
                </a:cxn>
                <a:cxn ang="0">
                  <a:pos x="14" y="17"/>
                </a:cxn>
                <a:cxn ang="0">
                  <a:pos x="20" y="16"/>
                </a:cxn>
                <a:cxn ang="0">
                  <a:pos x="29" y="14"/>
                </a:cxn>
                <a:cxn ang="0">
                  <a:pos x="40" y="11"/>
                </a:cxn>
                <a:cxn ang="0">
                  <a:pos x="45" y="10"/>
                </a:cxn>
                <a:cxn ang="0">
                  <a:pos x="50" y="9"/>
                </a:cxn>
                <a:cxn ang="0">
                  <a:pos x="61" y="9"/>
                </a:cxn>
                <a:cxn ang="0">
                  <a:pos x="71" y="10"/>
                </a:cxn>
                <a:cxn ang="0">
                  <a:pos x="80" y="14"/>
                </a:cxn>
                <a:cxn ang="0">
                  <a:pos x="89" y="19"/>
                </a:cxn>
                <a:cxn ang="0">
                  <a:pos x="97" y="25"/>
                </a:cxn>
                <a:cxn ang="0">
                  <a:pos x="102" y="28"/>
                </a:cxn>
                <a:cxn ang="0">
                  <a:pos x="99" y="24"/>
                </a:cxn>
                <a:cxn ang="0">
                  <a:pos x="98" y="21"/>
                </a:cxn>
                <a:cxn ang="0">
                  <a:pos x="98" y="20"/>
                </a:cxn>
                <a:cxn ang="0">
                  <a:pos x="97" y="20"/>
                </a:cxn>
                <a:cxn ang="0">
                  <a:pos x="98" y="20"/>
                </a:cxn>
                <a:cxn ang="0">
                  <a:pos x="97" y="20"/>
                </a:cxn>
                <a:cxn ang="0">
                  <a:pos x="98" y="20"/>
                </a:cxn>
              </a:cxnLst>
              <a:rect l="0" t="0" r="r" b="b"/>
              <a:pathLst>
                <a:path w="102" h="28">
                  <a:moveTo>
                    <a:pt x="98" y="20"/>
                  </a:moveTo>
                  <a:lnTo>
                    <a:pt x="96" y="19"/>
                  </a:lnTo>
                  <a:lnTo>
                    <a:pt x="90" y="14"/>
                  </a:lnTo>
                  <a:lnTo>
                    <a:pt x="83" y="9"/>
                  </a:lnTo>
                  <a:lnTo>
                    <a:pt x="74" y="3"/>
                  </a:lnTo>
                  <a:lnTo>
                    <a:pt x="71" y="1"/>
                  </a:lnTo>
                  <a:lnTo>
                    <a:pt x="69" y="1"/>
                  </a:lnTo>
                  <a:lnTo>
                    <a:pt x="66" y="0"/>
                  </a:lnTo>
                  <a:lnTo>
                    <a:pt x="59" y="0"/>
                  </a:lnTo>
                  <a:lnTo>
                    <a:pt x="51" y="0"/>
                  </a:lnTo>
                  <a:lnTo>
                    <a:pt x="50" y="0"/>
                  </a:lnTo>
                  <a:lnTo>
                    <a:pt x="45" y="1"/>
                  </a:lnTo>
                  <a:lnTo>
                    <a:pt x="38" y="2"/>
                  </a:lnTo>
                  <a:lnTo>
                    <a:pt x="31" y="3"/>
                  </a:lnTo>
                  <a:lnTo>
                    <a:pt x="19" y="3"/>
                  </a:lnTo>
                  <a:lnTo>
                    <a:pt x="15" y="3"/>
                  </a:lnTo>
                  <a:lnTo>
                    <a:pt x="10" y="5"/>
                  </a:lnTo>
                  <a:lnTo>
                    <a:pt x="8" y="6"/>
                  </a:lnTo>
                  <a:lnTo>
                    <a:pt x="3" y="9"/>
                  </a:lnTo>
                  <a:lnTo>
                    <a:pt x="1" y="11"/>
                  </a:lnTo>
                  <a:lnTo>
                    <a:pt x="0" y="14"/>
                  </a:lnTo>
                  <a:lnTo>
                    <a:pt x="0" y="16"/>
                  </a:lnTo>
                  <a:lnTo>
                    <a:pt x="1" y="17"/>
                  </a:lnTo>
                  <a:lnTo>
                    <a:pt x="4" y="17"/>
                  </a:lnTo>
                  <a:lnTo>
                    <a:pt x="8" y="19"/>
                  </a:lnTo>
                  <a:lnTo>
                    <a:pt x="10" y="17"/>
                  </a:lnTo>
                  <a:lnTo>
                    <a:pt x="14" y="17"/>
                  </a:lnTo>
                  <a:lnTo>
                    <a:pt x="20" y="16"/>
                  </a:lnTo>
                  <a:lnTo>
                    <a:pt x="29" y="14"/>
                  </a:lnTo>
                  <a:lnTo>
                    <a:pt x="40" y="11"/>
                  </a:lnTo>
                  <a:lnTo>
                    <a:pt x="45" y="10"/>
                  </a:lnTo>
                  <a:lnTo>
                    <a:pt x="50" y="9"/>
                  </a:lnTo>
                  <a:lnTo>
                    <a:pt x="61" y="9"/>
                  </a:lnTo>
                  <a:lnTo>
                    <a:pt x="71" y="10"/>
                  </a:lnTo>
                  <a:lnTo>
                    <a:pt x="80" y="14"/>
                  </a:lnTo>
                  <a:lnTo>
                    <a:pt x="89" y="19"/>
                  </a:lnTo>
                  <a:lnTo>
                    <a:pt x="97" y="25"/>
                  </a:lnTo>
                  <a:lnTo>
                    <a:pt x="102" y="28"/>
                  </a:lnTo>
                  <a:lnTo>
                    <a:pt x="99" y="24"/>
                  </a:lnTo>
                  <a:lnTo>
                    <a:pt x="98" y="21"/>
                  </a:lnTo>
                  <a:lnTo>
                    <a:pt x="98" y="20"/>
                  </a:lnTo>
                  <a:lnTo>
                    <a:pt x="97" y="20"/>
                  </a:lnTo>
                  <a:lnTo>
                    <a:pt x="98" y="20"/>
                  </a:lnTo>
                  <a:lnTo>
                    <a:pt x="97" y="20"/>
                  </a:lnTo>
                  <a:lnTo>
                    <a:pt x="98" y="20"/>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900" name="Freeform 148"/>
            <p:cNvSpPr>
              <a:spLocks/>
            </p:cNvSpPr>
            <p:nvPr/>
          </p:nvSpPr>
          <p:spPr bwMode="auto">
            <a:xfrm>
              <a:off x="2347" y="466"/>
              <a:ext cx="6" cy="67"/>
            </a:xfrm>
            <a:custGeom>
              <a:avLst/>
              <a:gdLst/>
              <a:ahLst/>
              <a:cxnLst>
                <a:cxn ang="0">
                  <a:pos x="6" y="0"/>
                </a:cxn>
                <a:cxn ang="0">
                  <a:pos x="5" y="8"/>
                </a:cxn>
                <a:cxn ang="0">
                  <a:pos x="2" y="18"/>
                </a:cxn>
                <a:cxn ang="0">
                  <a:pos x="0" y="33"/>
                </a:cxn>
                <a:cxn ang="0">
                  <a:pos x="2" y="58"/>
                </a:cxn>
                <a:cxn ang="0">
                  <a:pos x="5" y="67"/>
                </a:cxn>
              </a:cxnLst>
              <a:rect l="0" t="0" r="r" b="b"/>
              <a:pathLst>
                <a:path w="6" h="67">
                  <a:moveTo>
                    <a:pt x="6" y="0"/>
                  </a:moveTo>
                  <a:lnTo>
                    <a:pt x="5" y="8"/>
                  </a:lnTo>
                  <a:lnTo>
                    <a:pt x="2" y="18"/>
                  </a:lnTo>
                  <a:lnTo>
                    <a:pt x="0" y="33"/>
                  </a:lnTo>
                  <a:lnTo>
                    <a:pt x="2" y="58"/>
                  </a:lnTo>
                  <a:lnTo>
                    <a:pt x="5" y="67"/>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901" name="Freeform 149"/>
            <p:cNvSpPr>
              <a:spLocks/>
            </p:cNvSpPr>
            <p:nvPr/>
          </p:nvSpPr>
          <p:spPr bwMode="auto">
            <a:xfrm>
              <a:off x="2301" y="545"/>
              <a:ext cx="68" cy="37"/>
            </a:xfrm>
            <a:custGeom>
              <a:avLst/>
              <a:gdLst/>
              <a:ahLst/>
              <a:cxnLst>
                <a:cxn ang="0">
                  <a:pos x="6" y="4"/>
                </a:cxn>
                <a:cxn ang="0">
                  <a:pos x="4" y="7"/>
                </a:cxn>
                <a:cxn ang="0">
                  <a:pos x="1" y="12"/>
                </a:cxn>
                <a:cxn ang="0">
                  <a:pos x="0" y="21"/>
                </a:cxn>
                <a:cxn ang="0">
                  <a:pos x="1" y="29"/>
                </a:cxn>
                <a:cxn ang="0">
                  <a:pos x="2" y="31"/>
                </a:cxn>
                <a:cxn ang="0">
                  <a:pos x="4" y="31"/>
                </a:cxn>
                <a:cxn ang="0">
                  <a:pos x="5" y="31"/>
                </a:cxn>
                <a:cxn ang="0">
                  <a:pos x="6" y="32"/>
                </a:cxn>
                <a:cxn ang="0">
                  <a:pos x="7" y="35"/>
                </a:cxn>
                <a:cxn ang="0">
                  <a:pos x="9" y="35"/>
                </a:cxn>
                <a:cxn ang="0">
                  <a:pos x="10" y="33"/>
                </a:cxn>
                <a:cxn ang="0">
                  <a:pos x="11" y="33"/>
                </a:cxn>
                <a:cxn ang="0">
                  <a:pos x="12" y="33"/>
                </a:cxn>
                <a:cxn ang="0">
                  <a:pos x="14" y="33"/>
                </a:cxn>
                <a:cxn ang="0">
                  <a:pos x="15" y="33"/>
                </a:cxn>
                <a:cxn ang="0">
                  <a:pos x="16" y="33"/>
                </a:cxn>
                <a:cxn ang="0">
                  <a:pos x="19" y="32"/>
                </a:cxn>
                <a:cxn ang="0">
                  <a:pos x="20" y="31"/>
                </a:cxn>
                <a:cxn ang="0">
                  <a:pos x="21" y="31"/>
                </a:cxn>
                <a:cxn ang="0">
                  <a:pos x="23" y="31"/>
                </a:cxn>
                <a:cxn ang="0">
                  <a:pos x="24" y="32"/>
                </a:cxn>
                <a:cxn ang="0">
                  <a:pos x="25" y="33"/>
                </a:cxn>
                <a:cxn ang="0">
                  <a:pos x="26" y="35"/>
                </a:cxn>
                <a:cxn ang="0">
                  <a:pos x="28" y="36"/>
                </a:cxn>
                <a:cxn ang="0">
                  <a:pos x="30" y="37"/>
                </a:cxn>
                <a:cxn ang="0">
                  <a:pos x="33" y="36"/>
                </a:cxn>
                <a:cxn ang="0">
                  <a:pos x="34" y="36"/>
                </a:cxn>
                <a:cxn ang="0">
                  <a:pos x="39" y="33"/>
                </a:cxn>
                <a:cxn ang="0">
                  <a:pos x="44" y="31"/>
                </a:cxn>
                <a:cxn ang="0">
                  <a:pos x="46" y="31"/>
                </a:cxn>
                <a:cxn ang="0">
                  <a:pos x="48" y="32"/>
                </a:cxn>
                <a:cxn ang="0">
                  <a:pos x="53" y="35"/>
                </a:cxn>
                <a:cxn ang="0">
                  <a:pos x="58" y="35"/>
                </a:cxn>
                <a:cxn ang="0">
                  <a:pos x="62" y="33"/>
                </a:cxn>
                <a:cxn ang="0">
                  <a:pos x="66" y="29"/>
                </a:cxn>
                <a:cxn ang="0">
                  <a:pos x="67" y="24"/>
                </a:cxn>
                <a:cxn ang="0">
                  <a:pos x="68" y="21"/>
                </a:cxn>
                <a:cxn ang="0">
                  <a:pos x="67" y="17"/>
                </a:cxn>
                <a:cxn ang="0">
                  <a:pos x="67" y="14"/>
                </a:cxn>
                <a:cxn ang="0">
                  <a:pos x="66" y="12"/>
                </a:cxn>
                <a:cxn ang="0">
                  <a:pos x="62" y="4"/>
                </a:cxn>
                <a:cxn ang="0">
                  <a:pos x="61" y="0"/>
                </a:cxn>
              </a:cxnLst>
              <a:rect l="0" t="0" r="r" b="b"/>
              <a:pathLst>
                <a:path w="68" h="37">
                  <a:moveTo>
                    <a:pt x="6" y="4"/>
                  </a:moveTo>
                  <a:lnTo>
                    <a:pt x="4" y="7"/>
                  </a:lnTo>
                  <a:lnTo>
                    <a:pt x="1" y="12"/>
                  </a:lnTo>
                  <a:lnTo>
                    <a:pt x="0" y="21"/>
                  </a:lnTo>
                  <a:lnTo>
                    <a:pt x="1" y="29"/>
                  </a:lnTo>
                  <a:lnTo>
                    <a:pt x="2" y="31"/>
                  </a:lnTo>
                  <a:lnTo>
                    <a:pt x="4" y="31"/>
                  </a:lnTo>
                  <a:lnTo>
                    <a:pt x="5" y="31"/>
                  </a:lnTo>
                  <a:lnTo>
                    <a:pt x="6" y="32"/>
                  </a:lnTo>
                  <a:lnTo>
                    <a:pt x="7" y="35"/>
                  </a:lnTo>
                  <a:lnTo>
                    <a:pt x="9" y="35"/>
                  </a:lnTo>
                  <a:lnTo>
                    <a:pt x="10" y="33"/>
                  </a:lnTo>
                  <a:lnTo>
                    <a:pt x="11" y="33"/>
                  </a:lnTo>
                  <a:lnTo>
                    <a:pt x="12" y="33"/>
                  </a:lnTo>
                  <a:lnTo>
                    <a:pt x="14" y="33"/>
                  </a:lnTo>
                  <a:lnTo>
                    <a:pt x="15" y="33"/>
                  </a:lnTo>
                  <a:lnTo>
                    <a:pt x="16" y="33"/>
                  </a:lnTo>
                  <a:lnTo>
                    <a:pt x="19" y="32"/>
                  </a:lnTo>
                  <a:lnTo>
                    <a:pt x="20" y="31"/>
                  </a:lnTo>
                  <a:lnTo>
                    <a:pt x="21" y="31"/>
                  </a:lnTo>
                  <a:lnTo>
                    <a:pt x="23" y="31"/>
                  </a:lnTo>
                  <a:lnTo>
                    <a:pt x="24" y="32"/>
                  </a:lnTo>
                  <a:lnTo>
                    <a:pt x="25" y="33"/>
                  </a:lnTo>
                  <a:lnTo>
                    <a:pt x="26" y="35"/>
                  </a:lnTo>
                  <a:lnTo>
                    <a:pt x="28" y="36"/>
                  </a:lnTo>
                  <a:lnTo>
                    <a:pt x="30" y="37"/>
                  </a:lnTo>
                  <a:lnTo>
                    <a:pt x="33" y="36"/>
                  </a:lnTo>
                  <a:lnTo>
                    <a:pt x="34" y="36"/>
                  </a:lnTo>
                  <a:lnTo>
                    <a:pt x="39" y="33"/>
                  </a:lnTo>
                  <a:lnTo>
                    <a:pt x="44" y="31"/>
                  </a:lnTo>
                  <a:lnTo>
                    <a:pt x="46" y="31"/>
                  </a:lnTo>
                  <a:lnTo>
                    <a:pt x="48" y="32"/>
                  </a:lnTo>
                  <a:lnTo>
                    <a:pt x="53" y="35"/>
                  </a:lnTo>
                  <a:lnTo>
                    <a:pt x="58" y="35"/>
                  </a:lnTo>
                  <a:lnTo>
                    <a:pt x="62" y="33"/>
                  </a:lnTo>
                  <a:lnTo>
                    <a:pt x="66" y="29"/>
                  </a:lnTo>
                  <a:lnTo>
                    <a:pt x="67" y="24"/>
                  </a:lnTo>
                  <a:lnTo>
                    <a:pt x="68" y="21"/>
                  </a:lnTo>
                  <a:lnTo>
                    <a:pt x="67" y="17"/>
                  </a:lnTo>
                  <a:lnTo>
                    <a:pt x="67" y="14"/>
                  </a:lnTo>
                  <a:lnTo>
                    <a:pt x="66" y="12"/>
                  </a:lnTo>
                  <a:lnTo>
                    <a:pt x="62" y="4"/>
                  </a:lnTo>
                  <a:lnTo>
                    <a:pt x="61" y="0"/>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902" name="Freeform 150"/>
            <p:cNvSpPr>
              <a:spLocks/>
            </p:cNvSpPr>
            <p:nvPr/>
          </p:nvSpPr>
          <p:spPr bwMode="auto">
            <a:xfrm>
              <a:off x="2381" y="459"/>
              <a:ext cx="66" cy="30"/>
            </a:xfrm>
            <a:custGeom>
              <a:avLst/>
              <a:gdLst/>
              <a:ahLst/>
              <a:cxnLst>
                <a:cxn ang="0">
                  <a:pos x="66" y="16"/>
                </a:cxn>
                <a:cxn ang="0">
                  <a:pos x="62" y="10"/>
                </a:cxn>
                <a:cxn ang="0">
                  <a:pos x="56" y="6"/>
                </a:cxn>
                <a:cxn ang="0">
                  <a:pos x="50" y="2"/>
                </a:cxn>
                <a:cxn ang="0">
                  <a:pos x="42" y="0"/>
                </a:cxn>
                <a:cxn ang="0">
                  <a:pos x="33" y="0"/>
                </a:cxn>
                <a:cxn ang="0">
                  <a:pos x="16" y="2"/>
                </a:cxn>
                <a:cxn ang="0">
                  <a:pos x="5" y="7"/>
                </a:cxn>
                <a:cxn ang="0">
                  <a:pos x="1" y="13"/>
                </a:cxn>
                <a:cxn ang="0">
                  <a:pos x="0" y="18"/>
                </a:cxn>
                <a:cxn ang="0">
                  <a:pos x="1" y="23"/>
                </a:cxn>
                <a:cxn ang="0">
                  <a:pos x="2" y="23"/>
                </a:cxn>
                <a:cxn ang="0">
                  <a:pos x="5" y="26"/>
                </a:cxn>
                <a:cxn ang="0">
                  <a:pos x="9" y="29"/>
                </a:cxn>
                <a:cxn ang="0">
                  <a:pos x="15" y="30"/>
                </a:cxn>
                <a:cxn ang="0">
                  <a:pos x="22" y="30"/>
                </a:cxn>
                <a:cxn ang="0">
                  <a:pos x="37" y="29"/>
                </a:cxn>
                <a:cxn ang="0">
                  <a:pos x="62" y="21"/>
                </a:cxn>
                <a:cxn ang="0">
                  <a:pos x="66" y="16"/>
                </a:cxn>
                <a:cxn ang="0">
                  <a:pos x="65" y="16"/>
                </a:cxn>
                <a:cxn ang="0">
                  <a:pos x="66" y="16"/>
                </a:cxn>
                <a:cxn ang="0">
                  <a:pos x="65" y="16"/>
                </a:cxn>
                <a:cxn ang="0">
                  <a:pos x="66" y="16"/>
                </a:cxn>
                <a:cxn ang="0">
                  <a:pos x="66" y="16"/>
                </a:cxn>
              </a:cxnLst>
              <a:rect l="0" t="0" r="r" b="b"/>
              <a:pathLst>
                <a:path w="66" h="30">
                  <a:moveTo>
                    <a:pt x="66" y="16"/>
                  </a:moveTo>
                  <a:lnTo>
                    <a:pt x="62" y="10"/>
                  </a:lnTo>
                  <a:lnTo>
                    <a:pt x="56" y="6"/>
                  </a:lnTo>
                  <a:lnTo>
                    <a:pt x="50" y="2"/>
                  </a:lnTo>
                  <a:lnTo>
                    <a:pt x="42" y="0"/>
                  </a:lnTo>
                  <a:lnTo>
                    <a:pt x="33" y="0"/>
                  </a:lnTo>
                  <a:lnTo>
                    <a:pt x="16" y="2"/>
                  </a:lnTo>
                  <a:lnTo>
                    <a:pt x="5" y="7"/>
                  </a:lnTo>
                  <a:lnTo>
                    <a:pt x="1" y="13"/>
                  </a:lnTo>
                  <a:lnTo>
                    <a:pt x="0" y="18"/>
                  </a:lnTo>
                  <a:lnTo>
                    <a:pt x="1" y="23"/>
                  </a:lnTo>
                  <a:lnTo>
                    <a:pt x="2" y="23"/>
                  </a:lnTo>
                  <a:lnTo>
                    <a:pt x="5" y="26"/>
                  </a:lnTo>
                  <a:lnTo>
                    <a:pt x="9" y="29"/>
                  </a:lnTo>
                  <a:lnTo>
                    <a:pt x="15" y="30"/>
                  </a:lnTo>
                  <a:lnTo>
                    <a:pt x="22" y="30"/>
                  </a:lnTo>
                  <a:lnTo>
                    <a:pt x="37" y="29"/>
                  </a:lnTo>
                  <a:lnTo>
                    <a:pt x="62" y="21"/>
                  </a:lnTo>
                  <a:lnTo>
                    <a:pt x="66" y="16"/>
                  </a:lnTo>
                  <a:lnTo>
                    <a:pt x="65" y="16"/>
                  </a:lnTo>
                  <a:lnTo>
                    <a:pt x="66" y="16"/>
                  </a:lnTo>
                  <a:lnTo>
                    <a:pt x="65" y="16"/>
                  </a:lnTo>
                  <a:lnTo>
                    <a:pt x="66" y="16"/>
                  </a:lnTo>
                  <a:lnTo>
                    <a:pt x="66" y="16"/>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903" name="Freeform 151"/>
            <p:cNvSpPr>
              <a:spLocks/>
            </p:cNvSpPr>
            <p:nvPr/>
          </p:nvSpPr>
          <p:spPr bwMode="auto">
            <a:xfrm>
              <a:off x="2381" y="459"/>
              <a:ext cx="66" cy="30"/>
            </a:xfrm>
            <a:custGeom>
              <a:avLst/>
              <a:gdLst/>
              <a:ahLst/>
              <a:cxnLst>
                <a:cxn ang="0">
                  <a:pos x="66" y="16"/>
                </a:cxn>
                <a:cxn ang="0">
                  <a:pos x="62" y="10"/>
                </a:cxn>
                <a:cxn ang="0">
                  <a:pos x="56" y="6"/>
                </a:cxn>
                <a:cxn ang="0">
                  <a:pos x="50" y="2"/>
                </a:cxn>
                <a:cxn ang="0">
                  <a:pos x="42" y="0"/>
                </a:cxn>
                <a:cxn ang="0">
                  <a:pos x="33" y="0"/>
                </a:cxn>
                <a:cxn ang="0">
                  <a:pos x="16" y="2"/>
                </a:cxn>
                <a:cxn ang="0">
                  <a:pos x="5" y="7"/>
                </a:cxn>
                <a:cxn ang="0">
                  <a:pos x="1" y="13"/>
                </a:cxn>
                <a:cxn ang="0">
                  <a:pos x="0" y="18"/>
                </a:cxn>
                <a:cxn ang="0">
                  <a:pos x="1" y="23"/>
                </a:cxn>
                <a:cxn ang="0">
                  <a:pos x="2" y="23"/>
                </a:cxn>
                <a:cxn ang="0">
                  <a:pos x="5" y="26"/>
                </a:cxn>
                <a:cxn ang="0">
                  <a:pos x="9" y="29"/>
                </a:cxn>
                <a:cxn ang="0">
                  <a:pos x="15" y="30"/>
                </a:cxn>
                <a:cxn ang="0">
                  <a:pos x="22" y="30"/>
                </a:cxn>
                <a:cxn ang="0">
                  <a:pos x="37" y="29"/>
                </a:cxn>
                <a:cxn ang="0">
                  <a:pos x="62" y="21"/>
                </a:cxn>
                <a:cxn ang="0">
                  <a:pos x="66" y="16"/>
                </a:cxn>
                <a:cxn ang="0">
                  <a:pos x="65" y="16"/>
                </a:cxn>
                <a:cxn ang="0">
                  <a:pos x="66" y="16"/>
                </a:cxn>
                <a:cxn ang="0">
                  <a:pos x="65" y="16"/>
                </a:cxn>
                <a:cxn ang="0">
                  <a:pos x="66" y="16"/>
                </a:cxn>
              </a:cxnLst>
              <a:rect l="0" t="0" r="r" b="b"/>
              <a:pathLst>
                <a:path w="66" h="30">
                  <a:moveTo>
                    <a:pt x="66" y="16"/>
                  </a:moveTo>
                  <a:lnTo>
                    <a:pt x="62" y="10"/>
                  </a:lnTo>
                  <a:lnTo>
                    <a:pt x="56" y="6"/>
                  </a:lnTo>
                  <a:lnTo>
                    <a:pt x="50" y="2"/>
                  </a:lnTo>
                  <a:lnTo>
                    <a:pt x="42" y="0"/>
                  </a:lnTo>
                  <a:lnTo>
                    <a:pt x="33" y="0"/>
                  </a:lnTo>
                  <a:lnTo>
                    <a:pt x="16" y="2"/>
                  </a:lnTo>
                  <a:lnTo>
                    <a:pt x="5" y="7"/>
                  </a:lnTo>
                  <a:lnTo>
                    <a:pt x="1" y="13"/>
                  </a:lnTo>
                  <a:lnTo>
                    <a:pt x="0" y="18"/>
                  </a:lnTo>
                  <a:lnTo>
                    <a:pt x="1" y="23"/>
                  </a:lnTo>
                  <a:lnTo>
                    <a:pt x="2" y="23"/>
                  </a:lnTo>
                  <a:lnTo>
                    <a:pt x="5" y="26"/>
                  </a:lnTo>
                  <a:lnTo>
                    <a:pt x="9" y="29"/>
                  </a:lnTo>
                  <a:lnTo>
                    <a:pt x="15" y="30"/>
                  </a:lnTo>
                  <a:lnTo>
                    <a:pt x="22" y="30"/>
                  </a:lnTo>
                  <a:lnTo>
                    <a:pt x="37" y="29"/>
                  </a:lnTo>
                  <a:lnTo>
                    <a:pt x="62" y="21"/>
                  </a:lnTo>
                  <a:lnTo>
                    <a:pt x="66" y="16"/>
                  </a:lnTo>
                  <a:lnTo>
                    <a:pt x="65" y="16"/>
                  </a:lnTo>
                  <a:lnTo>
                    <a:pt x="66" y="16"/>
                  </a:lnTo>
                  <a:lnTo>
                    <a:pt x="65" y="16"/>
                  </a:lnTo>
                  <a:lnTo>
                    <a:pt x="66" y="16"/>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904" name="Freeform 152"/>
            <p:cNvSpPr>
              <a:spLocks/>
            </p:cNvSpPr>
            <p:nvPr/>
          </p:nvSpPr>
          <p:spPr bwMode="auto">
            <a:xfrm>
              <a:off x="2392" y="458"/>
              <a:ext cx="37" cy="30"/>
            </a:xfrm>
            <a:custGeom>
              <a:avLst/>
              <a:gdLst/>
              <a:ahLst/>
              <a:cxnLst>
                <a:cxn ang="0">
                  <a:pos x="30" y="2"/>
                </a:cxn>
                <a:cxn ang="0">
                  <a:pos x="33" y="5"/>
                </a:cxn>
                <a:cxn ang="0">
                  <a:pos x="35" y="6"/>
                </a:cxn>
                <a:cxn ang="0">
                  <a:pos x="36" y="7"/>
                </a:cxn>
                <a:cxn ang="0">
                  <a:pos x="37" y="10"/>
                </a:cxn>
                <a:cxn ang="0">
                  <a:pos x="37" y="11"/>
                </a:cxn>
                <a:cxn ang="0">
                  <a:pos x="37" y="14"/>
                </a:cxn>
                <a:cxn ang="0">
                  <a:pos x="36" y="19"/>
                </a:cxn>
                <a:cxn ang="0">
                  <a:pos x="35" y="22"/>
                </a:cxn>
                <a:cxn ang="0">
                  <a:pos x="33" y="24"/>
                </a:cxn>
                <a:cxn ang="0">
                  <a:pos x="31" y="26"/>
                </a:cxn>
                <a:cxn ang="0">
                  <a:pos x="30" y="27"/>
                </a:cxn>
                <a:cxn ang="0">
                  <a:pos x="25" y="29"/>
                </a:cxn>
                <a:cxn ang="0">
                  <a:pos x="18" y="30"/>
                </a:cxn>
                <a:cxn ang="0">
                  <a:pos x="13" y="30"/>
                </a:cxn>
                <a:cxn ang="0">
                  <a:pos x="8" y="29"/>
                </a:cxn>
                <a:cxn ang="0">
                  <a:pos x="4" y="26"/>
                </a:cxn>
                <a:cxn ang="0">
                  <a:pos x="4" y="26"/>
                </a:cxn>
                <a:cxn ang="0">
                  <a:pos x="3" y="25"/>
                </a:cxn>
                <a:cxn ang="0">
                  <a:pos x="2" y="24"/>
                </a:cxn>
                <a:cxn ang="0">
                  <a:pos x="2" y="22"/>
                </a:cxn>
                <a:cxn ang="0">
                  <a:pos x="0" y="19"/>
                </a:cxn>
                <a:cxn ang="0">
                  <a:pos x="2" y="15"/>
                </a:cxn>
                <a:cxn ang="0">
                  <a:pos x="3" y="11"/>
                </a:cxn>
                <a:cxn ang="0">
                  <a:pos x="4" y="7"/>
                </a:cxn>
                <a:cxn ang="0">
                  <a:pos x="5" y="5"/>
                </a:cxn>
                <a:cxn ang="0">
                  <a:pos x="8" y="2"/>
                </a:cxn>
                <a:cxn ang="0">
                  <a:pos x="9" y="1"/>
                </a:cxn>
                <a:cxn ang="0">
                  <a:pos x="11" y="1"/>
                </a:cxn>
                <a:cxn ang="0">
                  <a:pos x="13" y="0"/>
                </a:cxn>
                <a:cxn ang="0">
                  <a:pos x="18" y="1"/>
                </a:cxn>
                <a:cxn ang="0">
                  <a:pos x="23" y="1"/>
                </a:cxn>
                <a:cxn ang="0">
                  <a:pos x="28" y="1"/>
                </a:cxn>
                <a:cxn ang="0">
                  <a:pos x="31" y="1"/>
                </a:cxn>
                <a:cxn ang="0">
                  <a:pos x="30" y="2"/>
                </a:cxn>
                <a:cxn ang="0">
                  <a:pos x="30" y="2"/>
                </a:cxn>
                <a:cxn ang="0">
                  <a:pos x="28" y="2"/>
                </a:cxn>
                <a:cxn ang="0">
                  <a:pos x="30" y="2"/>
                </a:cxn>
                <a:cxn ang="0">
                  <a:pos x="28" y="2"/>
                </a:cxn>
                <a:cxn ang="0">
                  <a:pos x="30" y="2"/>
                </a:cxn>
                <a:cxn ang="0">
                  <a:pos x="30" y="2"/>
                </a:cxn>
              </a:cxnLst>
              <a:rect l="0" t="0" r="r" b="b"/>
              <a:pathLst>
                <a:path w="37" h="30">
                  <a:moveTo>
                    <a:pt x="30" y="2"/>
                  </a:moveTo>
                  <a:lnTo>
                    <a:pt x="33" y="5"/>
                  </a:lnTo>
                  <a:lnTo>
                    <a:pt x="35" y="6"/>
                  </a:lnTo>
                  <a:lnTo>
                    <a:pt x="36" y="7"/>
                  </a:lnTo>
                  <a:lnTo>
                    <a:pt x="37" y="10"/>
                  </a:lnTo>
                  <a:lnTo>
                    <a:pt x="37" y="11"/>
                  </a:lnTo>
                  <a:lnTo>
                    <a:pt x="37" y="14"/>
                  </a:lnTo>
                  <a:lnTo>
                    <a:pt x="36" y="19"/>
                  </a:lnTo>
                  <a:lnTo>
                    <a:pt x="35" y="22"/>
                  </a:lnTo>
                  <a:lnTo>
                    <a:pt x="33" y="24"/>
                  </a:lnTo>
                  <a:lnTo>
                    <a:pt x="31" y="26"/>
                  </a:lnTo>
                  <a:lnTo>
                    <a:pt x="30" y="27"/>
                  </a:lnTo>
                  <a:lnTo>
                    <a:pt x="25" y="29"/>
                  </a:lnTo>
                  <a:lnTo>
                    <a:pt x="18" y="30"/>
                  </a:lnTo>
                  <a:lnTo>
                    <a:pt x="13" y="30"/>
                  </a:lnTo>
                  <a:lnTo>
                    <a:pt x="8" y="29"/>
                  </a:lnTo>
                  <a:lnTo>
                    <a:pt x="4" y="26"/>
                  </a:lnTo>
                  <a:lnTo>
                    <a:pt x="4" y="26"/>
                  </a:lnTo>
                  <a:lnTo>
                    <a:pt x="3" y="25"/>
                  </a:lnTo>
                  <a:lnTo>
                    <a:pt x="2" y="24"/>
                  </a:lnTo>
                  <a:lnTo>
                    <a:pt x="2" y="22"/>
                  </a:lnTo>
                  <a:lnTo>
                    <a:pt x="0" y="19"/>
                  </a:lnTo>
                  <a:lnTo>
                    <a:pt x="2" y="15"/>
                  </a:lnTo>
                  <a:lnTo>
                    <a:pt x="3" y="11"/>
                  </a:lnTo>
                  <a:lnTo>
                    <a:pt x="4" y="7"/>
                  </a:lnTo>
                  <a:lnTo>
                    <a:pt x="5" y="5"/>
                  </a:lnTo>
                  <a:lnTo>
                    <a:pt x="8" y="2"/>
                  </a:lnTo>
                  <a:lnTo>
                    <a:pt x="9" y="1"/>
                  </a:lnTo>
                  <a:lnTo>
                    <a:pt x="11" y="1"/>
                  </a:lnTo>
                  <a:lnTo>
                    <a:pt x="13" y="0"/>
                  </a:lnTo>
                  <a:lnTo>
                    <a:pt x="18" y="1"/>
                  </a:lnTo>
                  <a:lnTo>
                    <a:pt x="23" y="1"/>
                  </a:lnTo>
                  <a:lnTo>
                    <a:pt x="28" y="1"/>
                  </a:lnTo>
                  <a:lnTo>
                    <a:pt x="31" y="1"/>
                  </a:lnTo>
                  <a:lnTo>
                    <a:pt x="30" y="2"/>
                  </a:lnTo>
                  <a:lnTo>
                    <a:pt x="30" y="2"/>
                  </a:lnTo>
                  <a:lnTo>
                    <a:pt x="28" y="2"/>
                  </a:lnTo>
                  <a:lnTo>
                    <a:pt x="30" y="2"/>
                  </a:lnTo>
                  <a:lnTo>
                    <a:pt x="28" y="2"/>
                  </a:lnTo>
                  <a:lnTo>
                    <a:pt x="30" y="2"/>
                  </a:lnTo>
                  <a:lnTo>
                    <a:pt x="30" y="2"/>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905" name="Freeform 153"/>
            <p:cNvSpPr>
              <a:spLocks/>
            </p:cNvSpPr>
            <p:nvPr/>
          </p:nvSpPr>
          <p:spPr bwMode="auto">
            <a:xfrm>
              <a:off x="2392" y="458"/>
              <a:ext cx="37" cy="30"/>
            </a:xfrm>
            <a:custGeom>
              <a:avLst/>
              <a:gdLst/>
              <a:ahLst/>
              <a:cxnLst>
                <a:cxn ang="0">
                  <a:pos x="30" y="2"/>
                </a:cxn>
                <a:cxn ang="0">
                  <a:pos x="33" y="5"/>
                </a:cxn>
                <a:cxn ang="0">
                  <a:pos x="35" y="6"/>
                </a:cxn>
                <a:cxn ang="0">
                  <a:pos x="36" y="7"/>
                </a:cxn>
                <a:cxn ang="0">
                  <a:pos x="37" y="10"/>
                </a:cxn>
                <a:cxn ang="0">
                  <a:pos x="37" y="11"/>
                </a:cxn>
                <a:cxn ang="0">
                  <a:pos x="37" y="14"/>
                </a:cxn>
                <a:cxn ang="0">
                  <a:pos x="36" y="19"/>
                </a:cxn>
                <a:cxn ang="0">
                  <a:pos x="35" y="22"/>
                </a:cxn>
                <a:cxn ang="0">
                  <a:pos x="33" y="24"/>
                </a:cxn>
                <a:cxn ang="0">
                  <a:pos x="31" y="26"/>
                </a:cxn>
                <a:cxn ang="0">
                  <a:pos x="30" y="27"/>
                </a:cxn>
                <a:cxn ang="0">
                  <a:pos x="25" y="29"/>
                </a:cxn>
                <a:cxn ang="0">
                  <a:pos x="18" y="30"/>
                </a:cxn>
                <a:cxn ang="0">
                  <a:pos x="13" y="30"/>
                </a:cxn>
                <a:cxn ang="0">
                  <a:pos x="8" y="29"/>
                </a:cxn>
                <a:cxn ang="0">
                  <a:pos x="4" y="26"/>
                </a:cxn>
                <a:cxn ang="0">
                  <a:pos x="4" y="26"/>
                </a:cxn>
                <a:cxn ang="0">
                  <a:pos x="3" y="25"/>
                </a:cxn>
                <a:cxn ang="0">
                  <a:pos x="2" y="24"/>
                </a:cxn>
                <a:cxn ang="0">
                  <a:pos x="2" y="22"/>
                </a:cxn>
                <a:cxn ang="0">
                  <a:pos x="0" y="19"/>
                </a:cxn>
                <a:cxn ang="0">
                  <a:pos x="2" y="15"/>
                </a:cxn>
                <a:cxn ang="0">
                  <a:pos x="3" y="11"/>
                </a:cxn>
                <a:cxn ang="0">
                  <a:pos x="4" y="7"/>
                </a:cxn>
                <a:cxn ang="0">
                  <a:pos x="5" y="5"/>
                </a:cxn>
                <a:cxn ang="0">
                  <a:pos x="8" y="2"/>
                </a:cxn>
                <a:cxn ang="0">
                  <a:pos x="9" y="1"/>
                </a:cxn>
                <a:cxn ang="0">
                  <a:pos x="11" y="1"/>
                </a:cxn>
                <a:cxn ang="0">
                  <a:pos x="13" y="0"/>
                </a:cxn>
                <a:cxn ang="0">
                  <a:pos x="18" y="1"/>
                </a:cxn>
                <a:cxn ang="0">
                  <a:pos x="23" y="1"/>
                </a:cxn>
                <a:cxn ang="0">
                  <a:pos x="28" y="1"/>
                </a:cxn>
                <a:cxn ang="0">
                  <a:pos x="31" y="1"/>
                </a:cxn>
                <a:cxn ang="0">
                  <a:pos x="30" y="2"/>
                </a:cxn>
                <a:cxn ang="0">
                  <a:pos x="30" y="2"/>
                </a:cxn>
                <a:cxn ang="0">
                  <a:pos x="28" y="2"/>
                </a:cxn>
                <a:cxn ang="0">
                  <a:pos x="30" y="2"/>
                </a:cxn>
                <a:cxn ang="0">
                  <a:pos x="28" y="2"/>
                </a:cxn>
                <a:cxn ang="0">
                  <a:pos x="30" y="2"/>
                </a:cxn>
              </a:cxnLst>
              <a:rect l="0" t="0" r="r" b="b"/>
              <a:pathLst>
                <a:path w="37" h="30">
                  <a:moveTo>
                    <a:pt x="30" y="2"/>
                  </a:moveTo>
                  <a:lnTo>
                    <a:pt x="33" y="5"/>
                  </a:lnTo>
                  <a:lnTo>
                    <a:pt x="35" y="6"/>
                  </a:lnTo>
                  <a:lnTo>
                    <a:pt x="36" y="7"/>
                  </a:lnTo>
                  <a:lnTo>
                    <a:pt x="37" y="10"/>
                  </a:lnTo>
                  <a:lnTo>
                    <a:pt x="37" y="11"/>
                  </a:lnTo>
                  <a:lnTo>
                    <a:pt x="37" y="14"/>
                  </a:lnTo>
                  <a:lnTo>
                    <a:pt x="36" y="19"/>
                  </a:lnTo>
                  <a:lnTo>
                    <a:pt x="35" y="22"/>
                  </a:lnTo>
                  <a:lnTo>
                    <a:pt x="33" y="24"/>
                  </a:lnTo>
                  <a:lnTo>
                    <a:pt x="31" y="26"/>
                  </a:lnTo>
                  <a:lnTo>
                    <a:pt x="30" y="27"/>
                  </a:lnTo>
                  <a:lnTo>
                    <a:pt x="25" y="29"/>
                  </a:lnTo>
                  <a:lnTo>
                    <a:pt x="18" y="30"/>
                  </a:lnTo>
                  <a:lnTo>
                    <a:pt x="13" y="30"/>
                  </a:lnTo>
                  <a:lnTo>
                    <a:pt x="8" y="29"/>
                  </a:lnTo>
                  <a:lnTo>
                    <a:pt x="4" y="26"/>
                  </a:lnTo>
                  <a:lnTo>
                    <a:pt x="4" y="26"/>
                  </a:lnTo>
                  <a:lnTo>
                    <a:pt x="3" y="25"/>
                  </a:lnTo>
                  <a:lnTo>
                    <a:pt x="2" y="24"/>
                  </a:lnTo>
                  <a:lnTo>
                    <a:pt x="2" y="22"/>
                  </a:lnTo>
                  <a:lnTo>
                    <a:pt x="0" y="19"/>
                  </a:lnTo>
                  <a:lnTo>
                    <a:pt x="2" y="15"/>
                  </a:lnTo>
                  <a:lnTo>
                    <a:pt x="3" y="11"/>
                  </a:lnTo>
                  <a:lnTo>
                    <a:pt x="4" y="7"/>
                  </a:lnTo>
                  <a:lnTo>
                    <a:pt x="5" y="5"/>
                  </a:lnTo>
                  <a:lnTo>
                    <a:pt x="8" y="2"/>
                  </a:lnTo>
                  <a:lnTo>
                    <a:pt x="9" y="1"/>
                  </a:lnTo>
                  <a:lnTo>
                    <a:pt x="11" y="1"/>
                  </a:lnTo>
                  <a:lnTo>
                    <a:pt x="13" y="0"/>
                  </a:lnTo>
                  <a:lnTo>
                    <a:pt x="18" y="1"/>
                  </a:lnTo>
                  <a:lnTo>
                    <a:pt x="23" y="1"/>
                  </a:lnTo>
                  <a:lnTo>
                    <a:pt x="28" y="1"/>
                  </a:lnTo>
                  <a:lnTo>
                    <a:pt x="31" y="1"/>
                  </a:lnTo>
                  <a:lnTo>
                    <a:pt x="30" y="2"/>
                  </a:lnTo>
                  <a:lnTo>
                    <a:pt x="30" y="2"/>
                  </a:lnTo>
                  <a:lnTo>
                    <a:pt x="28" y="2"/>
                  </a:lnTo>
                  <a:lnTo>
                    <a:pt x="30" y="2"/>
                  </a:lnTo>
                  <a:lnTo>
                    <a:pt x="28" y="2"/>
                  </a:lnTo>
                  <a:lnTo>
                    <a:pt x="30" y="2"/>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906" name="Freeform 154"/>
            <p:cNvSpPr>
              <a:spLocks/>
            </p:cNvSpPr>
            <p:nvPr/>
          </p:nvSpPr>
          <p:spPr bwMode="auto">
            <a:xfrm>
              <a:off x="2375" y="460"/>
              <a:ext cx="72" cy="22"/>
            </a:xfrm>
            <a:custGeom>
              <a:avLst/>
              <a:gdLst/>
              <a:ahLst/>
              <a:cxnLst>
                <a:cxn ang="0">
                  <a:pos x="72" y="18"/>
                </a:cxn>
                <a:cxn ang="0">
                  <a:pos x="70" y="14"/>
                </a:cxn>
                <a:cxn ang="0">
                  <a:pos x="66" y="10"/>
                </a:cxn>
                <a:cxn ang="0">
                  <a:pos x="62" y="6"/>
                </a:cxn>
                <a:cxn ang="0">
                  <a:pos x="58" y="4"/>
                </a:cxn>
                <a:cxn ang="0">
                  <a:pos x="48" y="1"/>
                </a:cxn>
                <a:cxn ang="0">
                  <a:pos x="38" y="0"/>
                </a:cxn>
                <a:cxn ang="0">
                  <a:pos x="28" y="0"/>
                </a:cxn>
                <a:cxn ang="0">
                  <a:pos x="19" y="1"/>
                </a:cxn>
                <a:cxn ang="0">
                  <a:pos x="19" y="1"/>
                </a:cxn>
                <a:cxn ang="0">
                  <a:pos x="16" y="3"/>
                </a:cxn>
                <a:cxn ang="0">
                  <a:pos x="11" y="5"/>
                </a:cxn>
                <a:cxn ang="0">
                  <a:pos x="7" y="8"/>
                </a:cxn>
                <a:cxn ang="0">
                  <a:pos x="5" y="12"/>
                </a:cxn>
                <a:cxn ang="0">
                  <a:pos x="0" y="20"/>
                </a:cxn>
                <a:cxn ang="0">
                  <a:pos x="0" y="22"/>
                </a:cxn>
              </a:cxnLst>
              <a:rect l="0" t="0" r="r" b="b"/>
              <a:pathLst>
                <a:path w="72" h="22">
                  <a:moveTo>
                    <a:pt x="72" y="18"/>
                  </a:moveTo>
                  <a:lnTo>
                    <a:pt x="70" y="14"/>
                  </a:lnTo>
                  <a:lnTo>
                    <a:pt x="66" y="10"/>
                  </a:lnTo>
                  <a:lnTo>
                    <a:pt x="62" y="6"/>
                  </a:lnTo>
                  <a:lnTo>
                    <a:pt x="58" y="4"/>
                  </a:lnTo>
                  <a:lnTo>
                    <a:pt x="48" y="1"/>
                  </a:lnTo>
                  <a:lnTo>
                    <a:pt x="38" y="0"/>
                  </a:lnTo>
                  <a:lnTo>
                    <a:pt x="28" y="0"/>
                  </a:lnTo>
                  <a:lnTo>
                    <a:pt x="19" y="1"/>
                  </a:lnTo>
                  <a:lnTo>
                    <a:pt x="19" y="1"/>
                  </a:lnTo>
                  <a:lnTo>
                    <a:pt x="16" y="3"/>
                  </a:lnTo>
                  <a:lnTo>
                    <a:pt x="11" y="5"/>
                  </a:lnTo>
                  <a:lnTo>
                    <a:pt x="7" y="8"/>
                  </a:lnTo>
                  <a:lnTo>
                    <a:pt x="5" y="12"/>
                  </a:lnTo>
                  <a:lnTo>
                    <a:pt x="0" y="20"/>
                  </a:lnTo>
                  <a:lnTo>
                    <a:pt x="0" y="22"/>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907" name="Freeform 155"/>
            <p:cNvSpPr>
              <a:spLocks/>
            </p:cNvSpPr>
            <p:nvPr/>
          </p:nvSpPr>
          <p:spPr bwMode="auto">
            <a:xfrm>
              <a:off x="2375" y="452"/>
              <a:ext cx="71" cy="18"/>
            </a:xfrm>
            <a:custGeom>
              <a:avLst/>
              <a:gdLst/>
              <a:ahLst/>
              <a:cxnLst>
                <a:cxn ang="0">
                  <a:pos x="71" y="17"/>
                </a:cxn>
                <a:cxn ang="0">
                  <a:pos x="66" y="13"/>
                </a:cxn>
                <a:cxn ang="0">
                  <a:pos x="58" y="8"/>
                </a:cxn>
                <a:cxn ang="0">
                  <a:pos x="49" y="3"/>
                </a:cxn>
                <a:cxn ang="0">
                  <a:pos x="40" y="0"/>
                </a:cxn>
                <a:cxn ang="0">
                  <a:pos x="30" y="0"/>
                </a:cxn>
                <a:cxn ang="0">
                  <a:pos x="20" y="2"/>
                </a:cxn>
                <a:cxn ang="0">
                  <a:pos x="15" y="2"/>
                </a:cxn>
                <a:cxn ang="0">
                  <a:pos x="12" y="3"/>
                </a:cxn>
                <a:cxn ang="0">
                  <a:pos x="10" y="6"/>
                </a:cxn>
                <a:cxn ang="0">
                  <a:pos x="5" y="11"/>
                </a:cxn>
                <a:cxn ang="0">
                  <a:pos x="0" y="17"/>
                </a:cxn>
                <a:cxn ang="0">
                  <a:pos x="0" y="18"/>
                </a:cxn>
              </a:cxnLst>
              <a:rect l="0" t="0" r="r" b="b"/>
              <a:pathLst>
                <a:path w="71" h="18">
                  <a:moveTo>
                    <a:pt x="71" y="17"/>
                  </a:moveTo>
                  <a:lnTo>
                    <a:pt x="66" y="13"/>
                  </a:lnTo>
                  <a:lnTo>
                    <a:pt x="58" y="8"/>
                  </a:lnTo>
                  <a:lnTo>
                    <a:pt x="49" y="3"/>
                  </a:lnTo>
                  <a:lnTo>
                    <a:pt x="40" y="0"/>
                  </a:lnTo>
                  <a:lnTo>
                    <a:pt x="30" y="0"/>
                  </a:lnTo>
                  <a:lnTo>
                    <a:pt x="20" y="2"/>
                  </a:lnTo>
                  <a:lnTo>
                    <a:pt x="15" y="2"/>
                  </a:lnTo>
                  <a:lnTo>
                    <a:pt x="12" y="3"/>
                  </a:lnTo>
                  <a:lnTo>
                    <a:pt x="10" y="6"/>
                  </a:lnTo>
                  <a:lnTo>
                    <a:pt x="5" y="11"/>
                  </a:lnTo>
                  <a:lnTo>
                    <a:pt x="0" y="17"/>
                  </a:lnTo>
                  <a:lnTo>
                    <a:pt x="0" y="18"/>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908" name="Freeform 156"/>
            <p:cNvSpPr>
              <a:spLocks/>
            </p:cNvSpPr>
            <p:nvPr/>
          </p:nvSpPr>
          <p:spPr bwMode="auto">
            <a:xfrm>
              <a:off x="2406" y="466"/>
              <a:ext cx="12" cy="12"/>
            </a:xfrm>
            <a:custGeom>
              <a:avLst/>
              <a:gdLst/>
              <a:ahLst/>
              <a:cxnLst>
                <a:cxn ang="0">
                  <a:pos x="5" y="12"/>
                </a:cxn>
                <a:cxn ang="0">
                  <a:pos x="4" y="12"/>
                </a:cxn>
                <a:cxn ang="0">
                  <a:pos x="3" y="12"/>
                </a:cxn>
                <a:cxn ang="0">
                  <a:pos x="0" y="11"/>
                </a:cxn>
                <a:cxn ang="0">
                  <a:pos x="0" y="7"/>
                </a:cxn>
                <a:cxn ang="0">
                  <a:pos x="0" y="6"/>
                </a:cxn>
                <a:cxn ang="0">
                  <a:pos x="2" y="3"/>
                </a:cxn>
                <a:cxn ang="0">
                  <a:pos x="3" y="2"/>
                </a:cxn>
                <a:cxn ang="0">
                  <a:pos x="5" y="0"/>
                </a:cxn>
                <a:cxn ang="0">
                  <a:pos x="8" y="2"/>
                </a:cxn>
                <a:cxn ang="0">
                  <a:pos x="9" y="4"/>
                </a:cxn>
                <a:cxn ang="0">
                  <a:pos x="11" y="6"/>
                </a:cxn>
                <a:cxn ang="0">
                  <a:pos x="11" y="7"/>
                </a:cxn>
                <a:cxn ang="0">
                  <a:pos x="12" y="7"/>
                </a:cxn>
                <a:cxn ang="0">
                  <a:pos x="11" y="9"/>
                </a:cxn>
                <a:cxn ang="0">
                  <a:pos x="9" y="11"/>
                </a:cxn>
                <a:cxn ang="0">
                  <a:pos x="8" y="12"/>
                </a:cxn>
                <a:cxn ang="0">
                  <a:pos x="7" y="12"/>
                </a:cxn>
                <a:cxn ang="0">
                  <a:pos x="5" y="12"/>
                </a:cxn>
                <a:cxn ang="0">
                  <a:pos x="5" y="12"/>
                </a:cxn>
                <a:cxn ang="0">
                  <a:pos x="4" y="12"/>
                </a:cxn>
                <a:cxn ang="0">
                  <a:pos x="5" y="12"/>
                </a:cxn>
                <a:cxn ang="0">
                  <a:pos x="4" y="12"/>
                </a:cxn>
                <a:cxn ang="0">
                  <a:pos x="5" y="12"/>
                </a:cxn>
                <a:cxn ang="0">
                  <a:pos x="5" y="12"/>
                </a:cxn>
              </a:cxnLst>
              <a:rect l="0" t="0" r="r" b="b"/>
              <a:pathLst>
                <a:path w="12" h="12">
                  <a:moveTo>
                    <a:pt x="5" y="12"/>
                  </a:moveTo>
                  <a:lnTo>
                    <a:pt x="4" y="12"/>
                  </a:lnTo>
                  <a:lnTo>
                    <a:pt x="3" y="12"/>
                  </a:lnTo>
                  <a:lnTo>
                    <a:pt x="0" y="11"/>
                  </a:lnTo>
                  <a:lnTo>
                    <a:pt x="0" y="7"/>
                  </a:lnTo>
                  <a:lnTo>
                    <a:pt x="0" y="6"/>
                  </a:lnTo>
                  <a:lnTo>
                    <a:pt x="2" y="3"/>
                  </a:lnTo>
                  <a:lnTo>
                    <a:pt x="3" y="2"/>
                  </a:lnTo>
                  <a:lnTo>
                    <a:pt x="5" y="0"/>
                  </a:lnTo>
                  <a:lnTo>
                    <a:pt x="8" y="2"/>
                  </a:lnTo>
                  <a:lnTo>
                    <a:pt x="9" y="4"/>
                  </a:lnTo>
                  <a:lnTo>
                    <a:pt x="11" y="6"/>
                  </a:lnTo>
                  <a:lnTo>
                    <a:pt x="11" y="7"/>
                  </a:lnTo>
                  <a:lnTo>
                    <a:pt x="12" y="7"/>
                  </a:lnTo>
                  <a:lnTo>
                    <a:pt x="11" y="9"/>
                  </a:lnTo>
                  <a:lnTo>
                    <a:pt x="9" y="11"/>
                  </a:lnTo>
                  <a:lnTo>
                    <a:pt x="8" y="12"/>
                  </a:lnTo>
                  <a:lnTo>
                    <a:pt x="7" y="12"/>
                  </a:lnTo>
                  <a:lnTo>
                    <a:pt x="5" y="12"/>
                  </a:lnTo>
                  <a:lnTo>
                    <a:pt x="5" y="12"/>
                  </a:lnTo>
                  <a:lnTo>
                    <a:pt x="4" y="12"/>
                  </a:lnTo>
                  <a:lnTo>
                    <a:pt x="5" y="12"/>
                  </a:lnTo>
                  <a:lnTo>
                    <a:pt x="4" y="12"/>
                  </a:lnTo>
                  <a:lnTo>
                    <a:pt x="5" y="12"/>
                  </a:lnTo>
                  <a:lnTo>
                    <a:pt x="5" y="12"/>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909" name="Freeform 157"/>
            <p:cNvSpPr>
              <a:spLocks/>
            </p:cNvSpPr>
            <p:nvPr/>
          </p:nvSpPr>
          <p:spPr bwMode="auto">
            <a:xfrm>
              <a:off x="2406" y="466"/>
              <a:ext cx="12" cy="12"/>
            </a:xfrm>
            <a:custGeom>
              <a:avLst/>
              <a:gdLst/>
              <a:ahLst/>
              <a:cxnLst>
                <a:cxn ang="0">
                  <a:pos x="5" y="12"/>
                </a:cxn>
                <a:cxn ang="0">
                  <a:pos x="4" y="12"/>
                </a:cxn>
                <a:cxn ang="0">
                  <a:pos x="3" y="12"/>
                </a:cxn>
                <a:cxn ang="0">
                  <a:pos x="0" y="11"/>
                </a:cxn>
                <a:cxn ang="0">
                  <a:pos x="0" y="7"/>
                </a:cxn>
                <a:cxn ang="0">
                  <a:pos x="0" y="6"/>
                </a:cxn>
                <a:cxn ang="0">
                  <a:pos x="2" y="3"/>
                </a:cxn>
                <a:cxn ang="0">
                  <a:pos x="3" y="2"/>
                </a:cxn>
                <a:cxn ang="0">
                  <a:pos x="5" y="0"/>
                </a:cxn>
                <a:cxn ang="0">
                  <a:pos x="8" y="2"/>
                </a:cxn>
                <a:cxn ang="0">
                  <a:pos x="9" y="4"/>
                </a:cxn>
                <a:cxn ang="0">
                  <a:pos x="11" y="6"/>
                </a:cxn>
                <a:cxn ang="0">
                  <a:pos x="11" y="7"/>
                </a:cxn>
                <a:cxn ang="0">
                  <a:pos x="12" y="7"/>
                </a:cxn>
                <a:cxn ang="0">
                  <a:pos x="11" y="9"/>
                </a:cxn>
                <a:cxn ang="0">
                  <a:pos x="9" y="11"/>
                </a:cxn>
                <a:cxn ang="0">
                  <a:pos x="8" y="12"/>
                </a:cxn>
                <a:cxn ang="0">
                  <a:pos x="7" y="12"/>
                </a:cxn>
                <a:cxn ang="0">
                  <a:pos x="5" y="12"/>
                </a:cxn>
                <a:cxn ang="0">
                  <a:pos x="5" y="12"/>
                </a:cxn>
                <a:cxn ang="0">
                  <a:pos x="4" y="12"/>
                </a:cxn>
                <a:cxn ang="0">
                  <a:pos x="5" y="12"/>
                </a:cxn>
                <a:cxn ang="0">
                  <a:pos x="4" y="12"/>
                </a:cxn>
                <a:cxn ang="0">
                  <a:pos x="5" y="12"/>
                </a:cxn>
              </a:cxnLst>
              <a:rect l="0" t="0" r="r" b="b"/>
              <a:pathLst>
                <a:path w="12" h="12">
                  <a:moveTo>
                    <a:pt x="5" y="12"/>
                  </a:moveTo>
                  <a:lnTo>
                    <a:pt x="4" y="12"/>
                  </a:lnTo>
                  <a:lnTo>
                    <a:pt x="3" y="12"/>
                  </a:lnTo>
                  <a:lnTo>
                    <a:pt x="0" y="11"/>
                  </a:lnTo>
                  <a:lnTo>
                    <a:pt x="0" y="7"/>
                  </a:lnTo>
                  <a:lnTo>
                    <a:pt x="0" y="6"/>
                  </a:lnTo>
                  <a:lnTo>
                    <a:pt x="2" y="3"/>
                  </a:lnTo>
                  <a:lnTo>
                    <a:pt x="3" y="2"/>
                  </a:lnTo>
                  <a:lnTo>
                    <a:pt x="5" y="0"/>
                  </a:lnTo>
                  <a:lnTo>
                    <a:pt x="8" y="2"/>
                  </a:lnTo>
                  <a:lnTo>
                    <a:pt x="9" y="4"/>
                  </a:lnTo>
                  <a:lnTo>
                    <a:pt x="11" y="6"/>
                  </a:lnTo>
                  <a:lnTo>
                    <a:pt x="11" y="7"/>
                  </a:lnTo>
                  <a:lnTo>
                    <a:pt x="12" y="7"/>
                  </a:lnTo>
                  <a:lnTo>
                    <a:pt x="11" y="9"/>
                  </a:lnTo>
                  <a:lnTo>
                    <a:pt x="9" y="11"/>
                  </a:lnTo>
                  <a:lnTo>
                    <a:pt x="8" y="12"/>
                  </a:lnTo>
                  <a:lnTo>
                    <a:pt x="7" y="12"/>
                  </a:lnTo>
                  <a:lnTo>
                    <a:pt x="5" y="12"/>
                  </a:lnTo>
                  <a:lnTo>
                    <a:pt x="5" y="12"/>
                  </a:lnTo>
                  <a:lnTo>
                    <a:pt x="4" y="12"/>
                  </a:lnTo>
                  <a:lnTo>
                    <a:pt x="5" y="12"/>
                  </a:lnTo>
                  <a:lnTo>
                    <a:pt x="4" y="12"/>
                  </a:lnTo>
                  <a:lnTo>
                    <a:pt x="5" y="12"/>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910" name="Freeform 158"/>
            <p:cNvSpPr>
              <a:spLocks/>
            </p:cNvSpPr>
            <p:nvPr/>
          </p:nvSpPr>
          <p:spPr bwMode="auto">
            <a:xfrm>
              <a:off x="2413" y="464"/>
              <a:ext cx="7" cy="8"/>
            </a:xfrm>
            <a:custGeom>
              <a:avLst/>
              <a:gdLst/>
              <a:ahLst/>
              <a:cxnLst>
                <a:cxn ang="0">
                  <a:pos x="2" y="0"/>
                </a:cxn>
                <a:cxn ang="0">
                  <a:pos x="1" y="1"/>
                </a:cxn>
                <a:cxn ang="0">
                  <a:pos x="0" y="4"/>
                </a:cxn>
                <a:cxn ang="0">
                  <a:pos x="0" y="5"/>
                </a:cxn>
                <a:cxn ang="0">
                  <a:pos x="0" y="6"/>
                </a:cxn>
                <a:cxn ang="0">
                  <a:pos x="1" y="8"/>
                </a:cxn>
                <a:cxn ang="0">
                  <a:pos x="2" y="8"/>
                </a:cxn>
                <a:cxn ang="0">
                  <a:pos x="4" y="8"/>
                </a:cxn>
                <a:cxn ang="0">
                  <a:pos x="5" y="8"/>
                </a:cxn>
                <a:cxn ang="0">
                  <a:pos x="7" y="6"/>
                </a:cxn>
                <a:cxn ang="0">
                  <a:pos x="7" y="4"/>
                </a:cxn>
                <a:cxn ang="0">
                  <a:pos x="6" y="1"/>
                </a:cxn>
                <a:cxn ang="0">
                  <a:pos x="5" y="0"/>
                </a:cxn>
                <a:cxn ang="0">
                  <a:pos x="2" y="0"/>
                </a:cxn>
                <a:cxn ang="0">
                  <a:pos x="2" y="0"/>
                </a:cxn>
                <a:cxn ang="0">
                  <a:pos x="1" y="0"/>
                </a:cxn>
                <a:cxn ang="0">
                  <a:pos x="2" y="0"/>
                </a:cxn>
                <a:cxn ang="0">
                  <a:pos x="1" y="0"/>
                </a:cxn>
                <a:cxn ang="0">
                  <a:pos x="2" y="0"/>
                </a:cxn>
                <a:cxn ang="0">
                  <a:pos x="2" y="0"/>
                </a:cxn>
              </a:cxnLst>
              <a:rect l="0" t="0" r="r" b="b"/>
              <a:pathLst>
                <a:path w="7" h="8">
                  <a:moveTo>
                    <a:pt x="2" y="0"/>
                  </a:moveTo>
                  <a:lnTo>
                    <a:pt x="1" y="1"/>
                  </a:lnTo>
                  <a:lnTo>
                    <a:pt x="0" y="4"/>
                  </a:lnTo>
                  <a:lnTo>
                    <a:pt x="0" y="5"/>
                  </a:lnTo>
                  <a:lnTo>
                    <a:pt x="0" y="6"/>
                  </a:lnTo>
                  <a:lnTo>
                    <a:pt x="1" y="8"/>
                  </a:lnTo>
                  <a:lnTo>
                    <a:pt x="2" y="8"/>
                  </a:lnTo>
                  <a:lnTo>
                    <a:pt x="4" y="8"/>
                  </a:lnTo>
                  <a:lnTo>
                    <a:pt x="5" y="8"/>
                  </a:lnTo>
                  <a:lnTo>
                    <a:pt x="7" y="6"/>
                  </a:lnTo>
                  <a:lnTo>
                    <a:pt x="7" y="4"/>
                  </a:lnTo>
                  <a:lnTo>
                    <a:pt x="6" y="1"/>
                  </a:lnTo>
                  <a:lnTo>
                    <a:pt x="5" y="0"/>
                  </a:lnTo>
                  <a:lnTo>
                    <a:pt x="2" y="0"/>
                  </a:lnTo>
                  <a:lnTo>
                    <a:pt x="2" y="0"/>
                  </a:lnTo>
                  <a:lnTo>
                    <a:pt x="1" y="0"/>
                  </a:lnTo>
                  <a:lnTo>
                    <a:pt x="2" y="0"/>
                  </a:lnTo>
                  <a:lnTo>
                    <a:pt x="1" y="0"/>
                  </a:lnTo>
                  <a:lnTo>
                    <a:pt x="2" y="0"/>
                  </a:lnTo>
                  <a:lnTo>
                    <a:pt x="2" y="0"/>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911" name="Freeform 159"/>
            <p:cNvSpPr>
              <a:spLocks/>
            </p:cNvSpPr>
            <p:nvPr/>
          </p:nvSpPr>
          <p:spPr bwMode="auto">
            <a:xfrm>
              <a:off x="2413" y="464"/>
              <a:ext cx="7" cy="8"/>
            </a:xfrm>
            <a:custGeom>
              <a:avLst/>
              <a:gdLst/>
              <a:ahLst/>
              <a:cxnLst>
                <a:cxn ang="0">
                  <a:pos x="2" y="0"/>
                </a:cxn>
                <a:cxn ang="0">
                  <a:pos x="1" y="1"/>
                </a:cxn>
                <a:cxn ang="0">
                  <a:pos x="0" y="4"/>
                </a:cxn>
                <a:cxn ang="0">
                  <a:pos x="0" y="5"/>
                </a:cxn>
                <a:cxn ang="0">
                  <a:pos x="0" y="6"/>
                </a:cxn>
                <a:cxn ang="0">
                  <a:pos x="1" y="8"/>
                </a:cxn>
                <a:cxn ang="0">
                  <a:pos x="2" y="8"/>
                </a:cxn>
                <a:cxn ang="0">
                  <a:pos x="4" y="8"/>
                </a:cxn>
                <a:cxn ang="0">
                  <a:pos x="5" y="8"/>
                </a:cxn>
                <a:cxn ang="0">
                  <a:pos x="7" y="6"/>
                </a:cxn>
                <a:cxn ang="0">
                  <a:pos x="7" y="4"/>
                </a:cxn>
                <a:cxn ang="0">
                  <a:pos x="6" y="1"/>
                </a:cxn>
                <a:cxn ang="0">
                  <a:pos x="5" y="0"/>
                </a:cxn>
                <a:cxn ang="0">
                  <a:pos x="2" y="0"/>
                </a:cxn>
                <a:cxn ang="0">
                  <a:pos x="2" y="0"/>
                </a:cxn>
                <a:cxn ang="0">
                  <a:pos x="1" y="0"/>
                </a:cxn>
                <a:cxn ang="0">
                  <a:pos x="2" y="0"/>
                </a:cxn>
                <a:cxn ang="0">
                  <a:pos x="1" y="0"/>
                </a:cxn>
                <a:cxn ang="0">
                  <a:pos x="2" y="0"/>
                </a:cxn>
              </a:cxnLst>
              <a:rect l="0" t="0" r="r" b="b"/>
              <a:pathLst>
                <a:path w="7" h="8">
                  <a:moveTo>
                    <a:pt x="2" y="0"/>
                  </a:moveTo>
                  <a:lnTo>
                    <a:pt x="1" y="1"/>
                  </a:lnTo>
                  <a:lnTo>
                    <a:pt x="0" y="4"/>
                  </a:lnTo>
                  <a:lnTo>
                    <a:pt x="0" y="5"/>
                  </a:lnTo>
                  <a:lnTo>
                    <a:pt x="0" y="6"/>
                  </a:lnTo>
                  <a:lnTo>
                    <a:pt x="1" y="8"/>
                  </a:lnTo>
                  <a:lnTo>
                    <a:pt x="2" y="8"/>
                  </a:lnTo>
                  <a:lnTo>
                    <a:pt x="4" y="8"/>
                  </a:lnTo>
                  <a:lnTo>
                    <a:pt x="5" y="8"/>
                  </a:lnTo>
                  <a:lnTo>
                    <a:pt x="7" y="6"/>
                  </a:lnTo>
                  <a:lnTo>
                    <a:pt x="7" y="4"/>
                  </a:lnTo>
                  <a:lnTo>
                    <a:pt x="6" y="1"/>
                  </a:lnTo>
                  <a:lnTo>
                    <a:pt x="5" y="0"/>
                  </a:lnTo>
                  <a:lnTo>
                    <a:pt x="2" y="0"/>
                  </a:lnTo>
                  <a:lnTo>
                    <a:pt x="2" y="0"/>
                  </a:lnTo>
                  <a:lnTo>
                    <a:pt x="1" y="0"/>
                  </a:lnTo>
                  <a:lnTo>
                    <a:pt x="2" y="0"/>
                  </a:lnTo>
                  <a:lnTo>
                    <a:pt x="1" y="0"/>
                  </a:lnTo>
                  <a:lnTo>
                    <a:pt x="2" y="0"/>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912" name="Freeform 160"/>
            <p:cNvSpPr>
              <a:spLocks/>
            </p:cNvSpPr>
            <p:nvPr/>
          </p:nvSpPr>
          <p:spPr bwMode="auto">
            <a:xfrm>
              <a:off x="2378" y="478"/>
              <a:ext cx="67" cy="11"/>
            </a:xfrm>
            <a:custGeom>
              <a:avLst/>
              <a:gdLst/>
              <a:ahLst/>
              <a:cxnLst>
                <a:cxn ang="0">
                  <a:pos x="67" y="0"/>
                </a:cxn>
                <a:cxn ang="0">
                  <a:pos x="60" y="2"/>
                </a:cxn>
                <a:cxn ang="0">
                  <a:pos x="50" y="7"/>
                </a:cxn>
                <a:cxn ang="0">
                  <a:pos x="27" y="11"/>
                </a:cxn>
                <a:cxn ang="0">
                  <a:pos x="5" y="7"/>
                </a:cxn>
                <a:cxn ang="0">
                  <a:pos x="0" y="5"/>
                </a:cxn>
              </a:cxnLst>
              <a:rect l="0" t="0" r="r" b="b"/>
              <a:pathLst>
                <a:path w="67" h="11">
                  <a:moveTo>
                    <a:pt x="67" y="0"/>
                  </a:moveTo>
                  <a:lnTo>
                    <a:pt x="60" y="2"/>
                  </a:lnTo>
                  <a:lnTo>
                    <a:pt x="50" y="7"/>
                  </a:lnTo>
                  <a:lnTo>
                    <a:pt x="27" y="11"/>
                  </a:lnTo>
                  <a:lnTo>
                    <a:pt x="5" y="7"/>
                  </a:lnTo>
                  <a:lnTo>
                    <a:pt x="0" y="5"/>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913" name="Freeform 161"/>
            <p:cNvSpPr>
              <a:spLocks/>
            </p:cNvSpPr>
            <p:nvPr/>
          </p:nvSpPr>
          <p:spPr bwMode="auto">
            <a:xfrm>
              <a:off x="2223" y="455"/>
              <a:ext cx="66" cy="32"/>
            </a:xfrm>
            <a:custGeom>
              <a:avLst/>
              <a:gdLst/>
              <a:ahLst/>
              <a:cxnLst>
                <a:cxn ang="0">
                  <a:pos x="1" y="18"/>
                </a:cxn>
                <a:cxn ang="0">
                  <a:pos x="4" y="11"/>
                </a:cxn>
                <a:cxn ang="0">
                  <a:pos x="10" y="6"/>
                </a:cxn>
                <a:cxn ang="0">
                  <a:pos x="17" y="4"/>
                </a:cxn>
                <a:cxn ang="0">
                  <a:pos x="24" y="1"/>
                </a:cxn>
                <a:cxn ang="0">
                  <a:pos x="33" y="0"/>
                </a:cxn>
                <a:cxn ang="0">
                  <a:pos x="50" y="3"/>
                </a:cxn>
                <a:cxn ang="0">
                  <a:pos x="61" y="9"/>
                </a:cxn>
                <a:cxn ang="0">
                  <a:pos x="65" y="13"/>
                </a:cxn>
                <a:cxn ang="0">
                  <a:pos x="66" y="15"/>
                </a:cxn>
                <a:cxn ang="0">
                  <a:pos x="66" y="18"/>
                </a:cxn>
                <a:cxn ang="0">
                  <a:pos x="66" y="20"/>
                </a:cxn>
                <a:cxn ang="0">
                  <a:pos x="65" y="23"/>
                </a:cxn>
                <a:cxn ang="0">
                  <a:pos x="65" y="23"/>
                </a:cxn>
                <a:cxn ang="0">
                  <a:pos x="61" y="27"/>
                </a:cxn>
                <a:cxn ang="0">
                  <a:pos x="56" y="29"/>
                </a:cxn>
                <a:cxn ang="0">
                  <a:pos x="50" y="30"/>
                </a:cxn>
                <a:cxn ang="0">
                  <a:pos x="43" y="32"/>
                </a:cxn>
                <a:cxn ang="0">
                  <a:pos x="28" y="30"/>
                </a:cxn>
                <a:cxn ang="0">
                  <a:pos x="14" y="27"/>
                </a:cxn>
                <a:cxn ang="0">
                  <a:pos x="4" y="23"/>
                </a:cxn>
                <a:cxn ang="0">
                  <a:pos x="1" y="20"/>
                </a:cxn>
                <a:cxn ang="0">
                  <a:pos x="0" y="18"/>
                </a:cxn>
                <a:cxn ang="0">
                  <a:pos x="1" y="18"/>
                </a:cxn>
                <a:cxn ang="0">
                  <a:pos x="0" y="18"/>
                </a:cxn>
                <a:cxn ang="0">
                  <a:pos x="1" y="18"/>
                </a:cxn>
                <a:cxn ang="0">
                  <a:pos x="0" y="18"/>
                </a:cxn>
                <a:cxn ang="0">
                  <a:pos x="1" y="18"/>
                </a:cxn>
                <a:cxn ang="0">
                  <a:pos x="1" y="18"/>
                </a:cxn>
              </a:cxnLst>
              <a:rect l="0" t="0" r="r" b="b"/>
              <a:pathLst>
                <a:path w="66" h="32">
                  <a:moveTo>
                    <a:pt x="1" y="18"/>
                  </a:moveTo>
                  <a:lnTo>
                    <a:pt x="4" y="11"/>
                  </a:lnTo>
                  <a:lnTo>
                    <a:pt x="10" y="6"/>
                  </a:lnTo>
                  <a:lnTo>
                    <a:pt x="17" y="4"/>
                  </a:lnTo>
                  <a:lnTo>
                    <a:pt x="24" y="1"/>
                  </a:lnTo>
                  <a:lnTo>
                    <a:pt x="33" y="0"/>
                  </a:lnTo>
                  <a:lnTo>
                    <a:pt x="50" y="3"/>
                  </a:lnTo>
                  <a:lnTo>
                    <a:pt x="61" y="9"/>
                  </a:lnTo>
                  <a:lnTo>
                    <a:pt x="65" y="13"/>
                  </a:lnTo>
                  <a:lnTo>
                    <a:pt x="66" y="15"/>
                  </a:lnTo>
                  <a:lnTo>
                    <a:pt x="66" y="18"/>
                  </a:lnTo>
                  <a:lnTo>
                    <a:pt x="66" y="20"/>
                  </a:lnTo>
                  <a:lnTo>
                    <a:pt x="65" y="23"/>
                  </a:lnTo>
                  <a:lnTo>
                    <a:pt x="65" y="23"/>
                  </a:lnTo>
                  <a:lnTo>
                    <a:pt x="61" y="27"/>
                  </a:lnTo>
                  <a:lnTo>
                    <a:pt x="56" y="29"/>
                  </a:lnTo>
                  <a:lnTo>
                    <a:pt x="50" y="30"/>
                  </a:lnTo>
                  <a:lnTo>
                    <a:pt x="43" y="32"/>
                  </a:lnTo>
                  <a:lnTo>
                    <a:pt x="28" y="30"/>
                  </a:lnTo>
                  <a:lnTo>
                    <a:pt x="14" y="27"/>
                  </a:lnTo>
                  <a:lnTo>
                    <a:pt x="4" y="23"/>
                  </a:lnTo>
                  <a:lnTo>
                    <a:pt x="1" y="20"/>
                  </a:lnTo>
                  <a:lnTo>
                    <a:pt x="0" y="18"/>
                  </a:lnTo>
                  <a:lnTo>
                    <a:pt x="1" y="18"/>
                  </a:lnTo>
                  <a:lnTo>
                    <a:pt x="0" y="18"/>
                  </a:lnTo>
                  <a:lnTo>
                    <a:pt x="1" y="18"/>
                  </a:lnTo>
                  <a:lnTo>
                    <a:pt x="0" y="18"/>
                  </a:lnTo>
                  <a:lnTo>
                    <a:pt x="1" y="18"/>
                  </a:lnTo>
                  <a:lnTo>
                    <a:pt x="1" y="18"/>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914" name="Freeform 162"/>
            <p:cNvSpPr>
              <a:spLocks/>
            </p:cNvSpPr>
            <p:nvPr/>
          </p:nvSpPr>
          <p:spPr bwMode="auto">
            <a:xfrm>
              <a:off x="2223" y="455"/>
              <a:ext cx="66" cy="32"/>
            </a:xfrm>
            <a:custGeom>
              <a:avLst/>
              <a:gdLst/>
              <a:ahLst/>
              <a:cxnLst>
                <a:cxn ang="0">
                  <a:pos x="1" y="18"/>
                </a:cxn>
                <a:cxn ang="0">
                  <a:pos x="4" y="11"/>
                </a:cxn>
                <a:cxn ang="0">
                  <a:pos x="10" y="6"/>
                </a:cxn>
                <a:cxn ang="0">
                  <a:pos x="17" y="4"/>
                </a:cxn>
                <a:cxn ang="0">
                  <a:pos x="24" y="1"/>
                </a:cxn>
                <a:cxn ang="0">
                  <a:pos x="33" y="0"/>
                </a:cxn>
                <a:cxn ang="0">
                  <a:pos x="50" y="3"/>
                </a:cxn>
                <a:cxn ang="0">
                  <a:pos x="61" y="9"/>
                </a:cxn>
                <a:cxn ang="0">
                  <a:pos x="65" y="13"/>
                </a:cxn>
                <a:cxn ang="0">
                  <a:pos x="66" y="15"/>
                </a:cxn>
                <a:cxn ang="0">
                  <a:pos x="66" y="18"/>
                </a:cxn>
                <a:cxn ang="0">
                  <a:pos x="66" y="20"/>
                </a:cxn>
                <a:cxn ang="0">
                  <a:pos x="65" y="23"/>
                </a:cxn>
                <a:cxn ang="0">
                  <a:pos x="65" y="23"/>
                </a:cxn>
                <a:cxn ang="0">
                  <a:pos x="61" y="27"/>
                </a:cxn>
                <a:cxn ang="0">
                  <a:pos x="56" y="29"/>
                </a:cxn>
                <a:cxn ang="0">
                  <a:pos x="50" y="30"/>
                </a:cxn>
                <a:cxn ang="0">
                  <a:pos x="43" y="32"/>
                </a:cxn>
                <a:cxn ang="0">
                  <a:pos x="28" y="30"/>
                </a:cxn>
                <a:cxn ang="0">
                  <a:pos x="14" y="27"/>
                </a:cxn>
                <a:cxn ang="0">
                  <a:pos x="4" y="23"/>
                </a:cxn>
                <a:cxn ang="0">
                  <a:pos x="1" y="20"/>
                </a:cxn>
                <a:cxn ang="0">
                  <a:pos x="0" y="18"/>
                </a:cxn>
                <a:cxn ang="0">
                  <a:pos x="1" y="18"/>
                </a:cxn>
                <a:cxn ang="0">
                  <a:pos x="0" y="18"/>
                </a:cxn>
                <a:cxn ang="0">
                  <a:pos x="1" y="18"/>
                </a:cxn>
                <a:cxn ang="0">
                  <a:pos x="0" y="18"/>
                </a:cxn>
                <a:cxn ang="0">
                  <a:pos x="1" y="18"/>
                </a:cxn>
              </a:cxnLst>
              <a:rect l="0" t="0" r="r" b="b"/>
              <a:pathLst>
                <a:path w="66" h="32">
                  <a:moveTo>
                    <a:pt x="1" y="18"/>
                  </a:moveTo>
                  <a:lnTo>
                    <a:pt x="4" y="11"/>
                  </a:lnTo>
                  <a:lnTo>
                    <a:pt x="10" y="6"/>
                  </a:lnTo>
                  <a:lnTo>
                    <a:pt x="17" y="4"/>
                  </a:lnTo>
                  <a:lnTo>
                    <a:pt x="24" y="1"/>
                  </a:lnTo>
                  <a:lnTo>
                    <a:pt x="33" y="0"/>
                  </a:lnTo>
                  <a:lnTo>
                    <a:pt x="50" y="3"/>
                  </a:lnTo>
                  <a:lnTo>
                    <a:pt x="61" y="9"/>
                  </a:lnTo>
                  <a:lnTo>
                    <a:pt x="65" y="13"/>
                  </a:lnTo>
                  <a:lnTo>
                    <a:pt x="66" y="15"/>
                  </a:lnTo>
                  <a:lnTo>
                    <a:pt x="66" y="18"/>
                  </a:lnTo>
                  <a:lnTo>
                    <a:pt x="66" y="20"/>
                  </a:lnTo>
                  <a:lnTo>
                    <a:pt x="65" y="23"/>
                  </a:lnTo>
                  <a:lnTo>
                    <a:pt x="65" y="23"/>
                  </a:lnTo>
                  <a:lnTo>
                    <a:pt x="61" y="27"/>
                  </a:lnTo>
                  <a:lnTo>
                    <a:pt x="56" y="29"/>
                  </a:lnTo>
                  <a:lnTo>
                    <a:pt x="50" y="30"/>
                  </a:lnTo>
                  <a:lnTo>
                    <a:pt x="43" y="32"/>
                  </a:lnTo>
                  <a:lnTo>
                    <a:pt x="28" y="30"/>
                  </a:lnTo>
                  <a:lnTo>
                    <a:pt x="14" y="27"/>
                  </a:lnTo>
                  <a:lnTo>
                    <a:pt x="4" y="23"/>
                  </a:lnTo>
                  <a:lnTo>
                    <a:pt x="1" y="20"/>
                  </a:lnTo>
                  <a:lnTo>
                    <a:pt x="0" y="18"/>
                  </a:lnTo>
                  <a:lnTo>
                    <a:pt x="1" y="18"/>
                  </a:lnTo>
                  <a:lnTo>
                    <a:pt x="0" y="18"/>
                  </a:lnTo>
                  <a:lnTo>
                    <a:pt x="1" y="18"/>
                  </a:lnTo>
                  <a:lnTo>
                    <a:pt x="0" y="18"/>
                  </a:lnTo>
                  <a:lnTo>
                    <a:pt x="1" y="18"/>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915" name="Freeform 163"/>
            <p:cNvSpPr>
              <a:spLocks/>
            </p:cNvSpPr>
            <p:nvPr/>
          </p:nvSpPr>
          <p:spPr bwMode="auto">
            <a:xfrm>
              <a:off x="2241" y="455"/>
              <a:ext cx="36" cy="32"/>
            </a:xfrm>
            <a:custGeom>
              <a:avLst/>
              <a:gdLst/>
              <a:ahLst/>
              <a:cxnLst>
                <a:cxn ang="0">
                  <a:pos x="9" y="3"/>
                </a:cxn>
                <a:cxn ang="0">
                  <a:pos x="5" y="4"/>
                </a:cxn>
                <a:cxn ang="0">
                  <a:pos x="4" y="5"/>
                </a:cxn>
                <a:cxn ang="0">
                  <a:pos x="2" y="6"/>
                </a:cxn>
                <a:cxn ang="0">
                  <a:pos x="1" y="9"/>
                </a:cxn>
                <a:cxn ang="0">
                  <a:pos x="0" y="13"/>
                </a:cxn>
                <a:cxn ang="0">
                  <a:pos x="0" y="14"/>
                </a:cxn>
                <a:cxn ang="0">
                  <a:pos x="0" y="19"/>
                </a:cxn>
                <a:cxn ang="0">
                  <a:pos x="2" y="22"/>
                </a:cxn>
                <a:cxn ang="0">
                  <a:pos x="4" y="23"/>
                </a:cxn>
                <a:cxn ang="0">
                  <a:pos x="5" y="25"/>
                </a:cxn>
                <a:cxn ang="0">
                  <a:pos x="9" y="29"/>
                </a:cxn>
                <a:cxn ang="0">
                  <a:pos x="11" y="30"/>
                </a:cxn>
                <a:cxn ang="0">
                  <a:pos x="18" y="32"/>
                </a:cxn>
                <a:cxn ang="0">
                  <a:pos x="24" y="32"/>
                </a:cxn>
                <a:cxn ang="0">
                  <a:pos x="29" y="30"/>
                </a:cxn>
                <a:cxn ang="0">
                  <a:pos x="32" y="28"/>
                </a:cxn>
                <a:cxn ang="0">
                  <a:pos x="33" y="28"/>
                </a:cxn>
                <a:cxn ang="0">
                  <a:pos x="36" y="23"/>
                </a:cxn>
                <a:cxn ang="0">
                  <a:pos x="36" y="19"/>
                </a:cxn>
                <a:cxn ang="0">
                  <a:pos x="36" y="15"/>
                </a:cxn>
                <a:cxn ang="0">
                  <a:pos x="34" y="11"/>
                </a:cxn>
                <a:cxn ang="0">
                  <a:pos x="33" y="8"/>
                </a:cxn>
                <a:cxn ang="0">
                  <a:pos x="33" y="5"/>
                </a:cxn>
                <a:cxn ang="0">
                  <a:pos x="29" y="3"/>
                </a:cxn>
                <a:cxn ang="0">
                  <a:pos x="28" y="1"/>
                </a:cxn>
                <a:cxn ang="0">
                  <a:pos x="25" y="1"/>
                </a:cxn>
                <a:cxn ang="0">
                  <a:pos x="23" y="0"/>
                </a:cxn>
                <a:cxn ang="0">
                  <a:pos x="19" y="1"/>
                </a:cxn>
                <a:cxn ang="0">
                  <a:pos x="14" y="1"/>
                </a:cxn>
                <a:cxn ang="0">
                  <a:pos x="9" y="3"/>
                </a:cxn>
                <a:cxn ang="0">
                  <a:pos x="6" y="3"/>
                </a:cxn>
                <a:cxn ang="0">
                  <a:pos x="8" y="3"/>
                </a:cxn>
                <a:cxn ang="0">
                  <a:pos x="9" y="3"/>
                </a:cxn>
                <a:cxn ang="0">
                  <a:pos x="8" y="3"/>
                </a:cxn>
                <a:cxn ang="0">
                  <a:pos x="9" y="3"/>
                </a:cxn>
                <a:cxn ang="0">
                  <a:pos x="8" y="3"/>
                </a:cxn>
                <a:cxn ang="0">
                  <a:pos x="9" y="3"/>
                </a:cxn>
                <a:cxn ang="0">
                  <a:pos x="9" y="3"/>
                </a:cxn>
              </a:cxnLst>
              <a:rect l="0" t="0" r="r" b="b"/>
              <a:pathLst>
                <a:path w="36" h="32">
                  <a:moveTo>
                    <a:pt x="9" y="3"/>
                  </a:moveTo>
                  <a:lnTo>
                    <a:pt x="5" y="4"/>
                  </a:lnTo>
                  <a:lnTo>
                    <a:pt x="4" y="5"/>
                  </a:lnTo>
                  <a:lnTo>
                    <a:pt x="2" y="6"/>
                  </a:lnTo>
                  <a:lnTo>
                    <a:pt x="1" y="9"/>
                  </a:lnTo>
                  <a:lnTo>
                    <a:pt x="0" y="13"/>
                  </a:lnTo>
                  <a:lnTo>
                    <a:pt x="0" y="14"/>
                  </a:lnTo>
                  <a:lnTo>
                    <a:pt x="0" y="19"/>
                  </a:lnTo>
                  <a:lnTo>
                    <a:pt x="2" y="22"/>
                  </a:lnTo>
                  <a:lnTo>
                    <a:pt x="4" y="23"/>
                  </a:lnTo>
                  <a:lnTo>
                    <a:pt x="5" y="25"/>
                  </a:lnTo>
                  <a:lnTo>
                    <a:pt x="9" y="29"/>
                  </a:lnTo>
                  <a:lnTo>
                    <a:pt x="11" y="30"/>
                  </a:lnTo>
                  <a:lnTo>
                    <a:pt x="18" y="32"/>
                  </a:lnTo>
                  <a:lnTo>
                    <a:pt x="24" y="32"/>
                  </a:lnTo>
                  <a:lnTo>
                    <a:pt x="29" y="30"/>
                  </a:lnTo>
                  <a:lnTo>
                    <a:pt x="32" y="28"/>
                  </a:lnTo>
                  <a:lnTo>
                    <a:pt x="33" y="28"/>
                  </a:lnTo>
                  <a:lnTo>
                    <a:pt x="36" y="23"/>
                  </a:lnTo>
                  <a:lnTo>
                    <a:pt x="36" y="19"/>
                  </a:lnTo>
                  <a:lnTo>
                    <a:pt x="36" y="15"/>
                  </a:lnTo>
                  <a:lnTo>
                    <a:pt x="34" y="11"/>
                  </a:lnTo>
                  <a:lnTo>
                    <a:pt x="33" y="8"/>
                  </a:lnTo>
                  <a:lnTo>
                    <a:pt x="33" y="5"/>
                  </a:lnTo>
                  <a:lnTo>
                    <a:pt x="29" y="3"/>
                  </a:lnTo>
                  <a:lnTo>
                    <a:pt x="28" y="1"/>
                  </a:lnTo>
                  <a:lnTo>
                    <a:pt x="25" y="1"/>
                  </a:lnTo>
                  <a:lnTo>
                    <a:pt x="23" y="0"/>
                  </a:lnTo>
                  <a:lnTo>
                    <a:pt x="19" y="1"/>
                  </a:lnTo>
                  <a:lnTo>
                    <a:pt x="14" y="1"/>
                  </a:lnTo>
                  <a:lnTo>
                    <a:pt x="9" y="3"/>
                  </a:lnTo>
                  <a:lnTo>
                    <a:pt x="6" y="3"/>
                  </a:lnTo>
                  <a:lnTo>
                    <a:pt x="8" y="3"/>
                  </a:lnTo>
                  <a:lnTo>
                    <a:pt x="9" y="3"/>
                  </a:lnTo>
                  <a:lnTo>
                    <a:pt x="8" y="3"/>
                  </a:lnTo>
                  <a:lnTo>
                    <a:pt x="9" y="3"/>
                  </a:lnTo>
                  <a:lnTo>
                    <a:pt x="8" y="3"/>
                  </a:lnTo>
                  <a:lnTo>
                    <a:pt x="9" y="3"/>
                  </a:lnTo>
                  <a:lnTo>
                    <a:pt x="9" y="3"/>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916" name="Freeform 164"/>
            <p:cNvSpPr>
              <a:spLocks/>
            </p:cNvSpPr>
            <p:nvPr/>
          </p:nvSpPr>
          <p:spPr bwMode="auto">
            <a:xfrm>
              <a:off x="2241" y="455"/>
              <a:ext cx="36" cy="32"/>
            </a:xfrm>
            <a:custGeom>
              <a:avLst/>
              <a:gdLst/>
              <a:ahLst/>
              <a:cxnLst>
                <a:cxn ang="0">
                  <a:pos x="9" y="3"/>
                </a:cxn>
                <a:cxn ang="0">
                  <a:pos x="5" y="4"/>
                </a:cxn>
                <a:cxn ang="0">
                  <a:pos x="4" y="5"/>
                </a:cxn>
                <a:cxn ang="0">
                  <a:pos x="2" y="6"/>
                </a:cxn>
                <a:cxn ang="0">
                  <a:pos x="1" y="9"/>
                </a:cxn>
                <a:cxn ang="0">
                  <a:pos x="0" y="13"/>
                </a:cxn>
                <a:cxn ang="0">
                  <a:pos x="0" y="14"/>
                </a:cxn>
                <a:cxn ang="0">
                  <a:pos x="0" y="19"/>
                </a:cxn>
                <a:cxn ang="0">
                  <a:pos x="2" y="22"/>
                </a:cxn>
                <a:cxn ang="0">
                  <a:pos x="4" y="23"/>
                </a:cxn>
                <a:cxn ang="0">
                  <a:pos x="5" y="25"/>
                </a:cxn>
                <a:cxn ang="0">
                  <a:pos x="9" y="29"/>
                </a:cxn>
                <a:cxn ang="0">
                  <a:pos x="11" y="30"/>
                </a:cxn>
                <a:cxn ang="0">
                  <a:pos x="18" y="32"/>
                </a:cxn>
                <a:cxn ang="0">
                  <a:pos x="24" y="32"/>
                </a:cxn>
                <a:cxn ang="0">
                  <a:pos x="29" y="30"/>
                </a:cxn>
                <a:cxn ang="0">
                  <a:pos x="32" y="28"/>
                </a:cxn>
                <a:cxn ang="0">
                  <a:pos x="33" y="28"/>
                </a:cxn>
                <a:cxn ang="0">
                  <a:pos x="36" y="23"/>
                </a:cxn>
                <a:cxn ang="0">
                  <a:pos x="36" y="19"/>
                </a:cxn>
                <a:cxn ang="0">
                  <a:pos x="36" y="15"/>
                </a:cxn>
                <a:cxn ang="0">
                  <a:pos x="34" y="11"/>
                </a:cxn>
                <a:cxn ang="0">
                  <a:pos x="33" y="8"/>
                </a:cxn>
                <a:cxn ang="0">
                  <a:pos x="33" y="5"/>
                </a:cxn>
                <a:cxn ang="0">
                  <a:pos x="29" y="3"/>
                </a:cxn>
                <a:cxn ang="0">
                  <a:pos x="28" y="1"/>
                </a:cxn>
                <a:cxn ang="0">
                  <a:pos x="25" y="1"/>
                </a:cxn>
                <a:cxn ang="0">
                  <a:pos x="23" y="0"/>
                </a:cxn>
                <a:cxn ang="0">
                  <a:pos x="19" y="1"/>
                </a:cxn>
                <a:cxn ang="0">
                  <a:pos x="14" y="1"/>
                </a:cxn>
                <a:cxn ang="0">
                  <a:pos x="9" y="3"/>
                </a:cxn>
                <a:cxn ang="0">
                  <a:pos x="6" y="3"/>
                </a:cxn>
                <a:cxn ang="0">
                  <a:pos x="8" y="3"/>
                </a:cxn>
                <a:cxn ang="0">
                  <a:pos x="9" y="3"/>
                </a:cxn>
                <a:cxn ang="0">
                  <a:pos x="8" y="3"/>
                </a:cxn>
                <a:cxn ang="0">
                  <a:pos x="9" y="3"/>
                </a:cxn>
                <a:cxn ang="0">
                  <a:pos x="8" y="3"/>
                </a:cxn>
                <a:cxn ang="0">
                  <a:pos x="9" y="3"/>
                </a:cxn>
              </a:cxnLst>
              <a:rect l="0" t="0" r="r" b="b"/>
              <a:pathLst>
                <a:path w="36" h="32">
                  <a:moveTo>
                    <a:pt x="9" y="3"/>
                  </a:moveTo>
                  <a:lnTo>
                    <a:pt x="5" y="4"/>
                  </a:lnTo>
                  <a:lnTo>
                    <a:pt x="4" y="5"/>
                  </a:lnTo>
                  <a:lnTo>
                    <a:pt x="2" y="6"/>
                  </a:lnTo>
                  <a:lnTo>
                    <a:pt x="1" y="9"/>
                  </a:lnTo>
                  <a:lnTo>
                    <a:pt x="0" y="13"/>
                  </a:lnTo>
                  <a:lnTo>
                    <a:pt x="0" y="14"/>
                  </a:lnTo>
                  <a:lnTo>
                    <a:pt x="0" y="19"/>
                  </a:lnTo>
                  <a:lnTo>
                    <a:pt x="2" y="22"/>
                  </a:lnTo>
                  <a:lnTo>
                    <a:pt x="4" y="23"/>
                  </a:lnTo>
                  <a:lnTo>
                    <a:pt x="5" y="25"/>
                  </a:lnTo>
                  <a:lnTo>
                    <a:pt x="9" y="29"/>
                  </a:lnTo>
                  <a:lnTo>
                    <a:pt x="11" y="30"/>
                  </a:lnTo>
                  <a:lnTo>
                    <a:pt x="18" y="32"/>
                  </a:lnTo>
                  <a:lnTo>
                    <a:pt x="24" y="32"/>
                  </a:lnTo>
                  <a:lnTo>
                    <a:pt x="29" y="30"/>
                  </a:lnTo>
                  <a:lnTo>
                    <a:pt x="32" y="28"/>
                  </a:lnTo>
                  <a:lnTo>
                    <a:pt x="33" y="28"/>
                  </a:lnTo>
                  <a:lnTo>
                    <a:pt x="36" y="23"/>
                  </a:lnTo>
                  <a:lnTo>
                    <a:pt x="36" y="19"/>
                  </a:lnTo>
                  <a:lnTo>
                    <a:pt x="36" y="15"/>
                  </a:lnTo>
                  <a:lnTo>
                    <a:pt x="34" y="11"/>
                  </a:lnTo>
                  <a:lnTo>
                    <a:pt x="33" y="8"/>
                  </a:lnTo>
                  <a:lnTo>
                    <a:pt x="33" y="5"/>
                  </a:lnTo>
                  <a:lnTo>
                    <a:pt x="29" y="3"/>
                  </a:lnTo>
                  <a:lnTo>
                    <a:pt x="28" y="1"/>
                  </a:lnTo>
                  <a:lnTo>
                    <a:pt x="25" y="1"/>
                  </a:lnTo>
                  <a:lnTo>
                    <a:pt x="23" y="0"/>
                  </a:lnTo>
                  <a:lnTo>
                    <a:pt x="19" y="1"/>
                  </a:lnTo>
                  <a:lnTo>
                    <a:pt x="14" y="1"/>
                  </a:lnTo>
                  <a:lnTo>
                    <a:pt x="9" y="3"/>
                  </a:lnTo>
                  <a:lnTo>
                    <a:pt x="6" y="3"/>
                  </a:lnTo>
                  <a:lnTo>
                    <a:pt x="8" y="3"/>
                  </a:lnTo>
                  <a:lnTo>
                    <a:pt x="9" y="3"/>
                  </a:lnTo>
                  <a:lnTo>
                    <a:pt x="8" y="3"/>
                  </a:lnTo>
                  <a:lnTo>
                    <a:pt x="9" y="3"/>
                  </a:lnTo>
                  <a:lnTo>
                    <a:pt x="8" y="3"/>
                  </a:lnTo>
                  <a:lnTo>
                    <a:pt x="9" y="3"/>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917" name="Freeform 165"/>
            <p:cNvSpPr>
              <a:spLocks/>
            </p:cNvSpPr>
            <p:nvPr/>
          </p:nvSpPr>
          <p:spPr bwMode="auto">
            <a:xfrm>
              <a:off x="2223" y="458"/>
              <a:ext cx="73" cy="21"/>
            </a:xfrm>
            <a:custGeom>
              <a:avLst/>
              <a:gdLst/>
              <a:ahLst/>
              <a:cxnLst>
                <a:cxn ang="0">
                  <a:pos x="73" y="21"/>
                </a:cxn>
                <a:cxn ang="0">
                  <a:pos x="71" y="20"/>
                </a:cxn>
                <a:cxn ang="0">
                  <a:pos x="69" y="16"/>
                </a:cxn>
                <a:cxn ang="0">
                  <a:pos x="64" y="8"/>
                </a:cxn>
                <a:cxn ang="0">
                  <a:pos x="56" y="2"/>
                </a:cxn>
                <a:cxn ang="0">
                  <a:pos x="55" y="1"/>
                </a:cxn>
                <a:cxn ang="0">
                  <a:pos x="50" y="1"/>
                </a:cxn>
                <a:cxn ang="0">
                  <a:pos x="38" y="0"/>
                </a:cxn>
                <a:cxn ang="0">
                  <a:pos x="18" y="2"/>
                </a:cxn>
                <a:cxn ang="0">
                  <a:pos x="9" y="7"/>
                </a:cxn>
                <a:cxn ang="0">
                  <a:pos x="3" y="15"/>
                </a:cxn>
                <a:cxn ang="0">
                  <a:pos x="0" y="19"/>
                </a:cxn>
              </a:cxnLst>
              <a:rect l="0" t="0" r="r" b="b"/>
              <a:pathLst>
                <a:path w="73" h="21">
                  <a:moveTo>
                    <a:pt x="73" y="21"/>
                  </a:moveTo>
                  <a:lnTo>
                    <a:pt x="71" y="20"/>
                  </a:lnTo>
                  <a:lnTo>
                    <a:pt x="69" y="16"/>
                  </a:lnTo>
                  <a:lnTo>
                    <a:pt x="64" y="8"/>
                  </a:lnTo>
                  <a:lnTo>
                    <a:pt x="56" y="2"/>
                  </a:lnTo>
                  <a:lnTo>
                    <a:pt x="55" y="1"/>
                  </a:lnTo>
                  <a:lnTo>
                    <a:pt x="50" y="1"/>
                  </a:lnTo>
                  <a:lnTo>
                    <a:pt x="38" y="0"/>
                  </a:lnTo>
                  <a:lnTo>
                    <a:pt x="18" y="2"/>
                  </a:lnTo>
                  <a:lnTo>
                    <a:pt x="9" y="7"/>
                  </a:lnTo>
                  <a:lnTo>
                    <a:pt x="3" y="15"/>
                  </a:lnTo>
                  <a:lnTo>
                    <a:pt x="0" y="19"/>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918" name="Freeform 166"/>
            <p:cNvSpPr>
              <a:spLocks/>
            </p:cNvSpPr>
            <p:nvPr/>
          </p:nvSpPr>
          <p:spPr bwMode="auto">
            <a:xfrm>
              <a:off x="2224" y="450"/>
              <a:ext cx="72" cy="16"/>
            </a:xfrm>
            <a:custGeom>
              <a:avLst/>
              <a:gdLst/>
              <a:ahLst/>
              <a:cxnLst>
                <a:cxn ang="0">
                  <a:pos x="0" y="16"/>
                </a:cxn>
                <a:cxn ang="0">
                  <a:pos x="4" y="13"/>
                </a:cxn>
                <a:cxn ang="0">
                  <a:pos x="12" y="8"/>
                </a:cxn>
                <a:cxn ang="0">
                  <a:pos x="21" y="4"/>
                </a:cxn>
                <a:cxn ang="0">
                  <a:pos x="31" y="1"/>
                </a:cxn>
                <a:cxn ang="0">
                  <a:pos x="40" y="0"/>
                </a:cxn>
                <a:cxn ang="0">
                  <a:pos x="50" y="1"/>
                </a:cxn>
                <a:cxn ang="0">
                  <a:pos x="55" y="1"/>
                </a:cxn>
                <a:cxn ang="0">
                  <a:pos x="60" y="4"/>
                </a:cxn>
                <a:cxn ang="0">
                  <a:pos x="61" y="5"/>
                </a:cxn>
                <a:cxn ang="0">
                  <a:pos x="64" y="9"/>
                </a:cxn>
                <a:cxn ang="0">
                  <a:pos x="69" y="15"/>
                </a:cxn>
                <a:cxn ang="0">
                  <a:pos x="72" y="16"/>
                </a:cxn>
              </a:cxnLst>
              <a:rect l="0" t="0" r="r" b="b"/>
              <a:pathLst>
                <a:path w="72" h="16">
                  <a:moveTo>
                    <a:pt x="0" y="16"/>
                  </a:moveTo>
                  <a:lnTo>
                    <a:pt x="4" y="13"/>
                  </a:lnTo>
                  <a:lnTo>
                    <a:pt x="12" y="8"/>
                  </a:lnTo>
                  <a:lnTo>
                    <a:pt x="21" y="4"/>
                  </a:lnTo>
                  <a:lnTo>
                    <a:pt x="31" y="1"/>
                  </a:lnTo>
                  <a:lnTo>
                    <a:pt x="40" y="0"/>
                  </a:lnTo>
                  <a:lnTo>
                    <a:pt x="50" y="1"/>
                  </a:lnTo>
                  <a:lnTo>
                    <a:pt x="55" y="1"/>
                  </a:lnTo>
                  <a:lnTo>
                    <a:pt x="60" y="4"/>
                  </a:lnTo>
                  <a:lnTo>
                    <a:pt x="61" y="5"/>
                  </a:lnTo>
                  <a:lnTo>
                    <a:pt x="64" y="9"/>
                  </a:lnTo>
                  <a:lnTo>
                    <a:pt x="69" y="15"/>
                  </a:lnTo>
                  <a:lnTo>
                    <a:pt x="72" y="16"/>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919" name="Freeform 167"/>
            <p:cNvSpPr>
              <a:spLocks/>
            </p:cNvSpPr>
            <p:nvPr/>
          </p:nvSpPr>
          <p:spPr bwMode="auto">
            <a:xfrm>
              <a:off x="2252" y="464"/>
              <a:ext cx="12" cy="13"/>
            </a:xfrm>
            <a:custGeom>
              <a:avLst/>
              <a:gdLst/>
              <a:ahLst/>
              <a:cxnLst>
                <a:cxn ang="0">
                  <a:pos x="7" y="13"/>
                </a:cxn>
                <a:cxn ang="0">
                  <a:pos x="8" y="13"/>
                </a:cxn>
                <a:cxn ang="0">
                  <a:pos x="11" y="11"/>
                </a:cxn>
                <a:cxn ang="0">
                  <a:pos x="11" y="10"/>
                </a:cxn>
                <a:cxn ang="0">
                  <a:pos x="11" y="8"/>
                </a:cxn>
                <a:cxn ang="0">
                  <a:pos x="12" y="6"/>
                </a:cxn>
                <a:cxn ang="0">
                  <a:pos x="11" y="4"/>
                </a:cxn>
                <a:cxn ang="0">
                  <a:pos x="11" y="2"/>
                </a:cxn>
                <a:cxn ang="0">
                  <a:pos x="9" y="1"/>
                </a:cxn>
                <a:cxn ang="0">
                  <a:pos x="7" y="0"/>
                </a:cxn>
                <a:cxn ang="0">
                  <a:pos x="4" y="1"/>
                </a:cxn>
                <a:cxn ang="0">
                  <a:pos x="2" y="2"/>
                </a:cxn>
                <a:cxn ang="0">
                  <a:pos x="0" y="4"/>
                </a:cxn>
                <a:cxn ang="0">
                  <a:pos x="0" y="6"/>
                </a:cxn>
                <a:cxn ang="0">
                  <a:pos x="0" y="6"/>
                </a:cxn>
                <a:cxn ang="0">
                  <a:pos x="0" y="8"/>
                </a:cxn>
                <a:cxn ang="0">
                  <a:pos x="0" y="10"/>
                </a:cxn>
                <a:cxn ang="0">
                  <a:pos x="2" y="11"/>
                </a:cxn>
                <a:cxn ang="0">
                  <a:pos x="3" y="13"/>
                </a:cxn>
                <a:cxn ang="0">
                  <a:pos x="7" y="13"/>
                </a:cxn>
                <a:cxn ang="0">
                  <a:pos x="5" y="13"/>
                </a:cxn>
                <a:cxn ang="0">
                  <a:pos x="7" y="13"/>
                </a:cxn>
                <a:cxn ang="0">
                  <a:pos x="5" y="13"/>
                </a:cxn>
                <a:cxn ang="0">
                  <a:pos x="7" y="13"/>
                </a:cxn>
                <a:cxn ang="0">
                  <a:pos x="7" y="13"/>
                </a:cxn>
              </a:cxnLst>
              <a:rect l="0" t="0" r="r" b="b"/>
              <a:pathLst>
                <a:path w="12" h="13">
                  <a:moveTo>
                    <a:pt x="7" y="13"/>
                  </a:moveTo>
                  <a:lnTo>
                    <a:pt x="8" y="13"/>
                  </a:lnTo>
                  <a:lnTo>
                    <a:pt x="11" y="11"/>
                  </a:lnTo>
                  <a:lnTo>
                    <a:pt x="11" y="10"/>
                  </a:lnTo>
                  <a:lnTo>
                    <a:pt x="11" y="8"/>
                  </a:lnTo>
                  <a:lnTo>
                    <a:pt x="12" y="6"/>
                  </a:lnTo>
                  <a:lnTo>
                    <a:pt x="11" y="4"/>
                  </a:lnTo>
                  <a:lnTo>
                    <a:pt x="11" y="2"/>
                  </a:lnTo>
                  <a:lnTo>
                    <a:pt x="9" y="1"/>
                  </a:lnTo>
                  <a:lnTo>
                    <a:pt x="7" y="0"/>
                  </a:lnTo>
                  <a:lnTo>
                    <a:pt x="4" y="1"/>
                  </a:lnTo>
                  <a:lnTo>
                    <a:pt x="2" y="2"/>
                  </a:lnTo>
                  <a:lnTo>
                    <a:pt x="0" y="4"/>
                  </a:lnTo>
                  <a:lnTo>
                    <a:pt x="0" y="6"/>
                  </a:lnTo>
                  <a:lnTo>
                    <a:pt x="0" y="6"/>
                  </a:lnTo>
                  <a:lnTo>
                    <a:pt x="0" y="8"/>
                  </a:lnTo>
                  <a:lnTo>
                    <a:pt x="0" y="10"/>
                  </a:lnTo>
                  <a:lnTo>
                    <a:pt x="2" y="11"/>
                  </a:lnTo>
                  <a:lnTo>
                    <a:pt x="3" y="13"/>
                  </a:lnTo>
                  <a:lnTo>
                    <a:pt x="7" y="13"/>
                  </a:lnTo>
                  <a:lnTo>
                    <a:pt x="5" y="13"/>
                  </a:lnTo>
                  <a:lnTo>
                    <a:pt x="7" y="13"/>
                  </a:lnTo>
                  <a:lnTo>
                    <a:pt x="5" y="13"/>
                  </a:lnTo>
                  <a:lnTo>
                    <a:pt x="7" y="13"/>
                  </a:lnTo>
                  <a:lnTo>
                    <a:pt x="7" y="13"/>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920" name="Freeform 168"/>
            <p:cNvSpPr>
              <a:spLocks/>
            </p:cNvSpPr>
            <p:nvPr/>
          </p:nvSpPr>
          <p:spPr bwMode="auto">
            <a:xfrm>
              <a:off x="2252" y="464"/>
              <a:ext cx="12" cy="13"/>
            </a:xfrm>
            <a:custGeom>
              <a:avLst/>
              <a:gdLst/>
              <a:ahLst/>
              <a:cxnLst>
                <a:cxn ang="0">
                  <a:pos x="7" y="13"/>
                </a:cxn>
                <a:cxn ang="0">
                  <a:pos x="8" y="13"/>
                </a:cxn>
                <a:cxn ang="0">
                  <a:pos x="11" y="11"/>
                </a:cxn>
                <a:cxn ang="0">
                  <a:pos x="11" y="10"/>
                </a:cxn>
                <a:cxn ang="0">
                  <a:pos x="11" y="8"/>
                </a:cxn>
                <a:cxn ang="0">
                  <a:pos x="12" y="6"/>
                </a:cxn>
                <a:cxn ang="0">
                  <a:pos x="11" y="4"/>
                </a:cxn>
                <a:cxn ang="0">
                  <a:pos x="11" y="2"/>
                </a:cxn>
                <a:cxn ang="0">
                  <a:pos x="9" y="1"/>
                </a:cxn>
                <a:cxn ang="0">
                  <a:pos x="7" y="0"/>
                </a:cxn>
                <a:cxn ang="0">
                  <a:pos x="4" y="1"/>
                </a:cxn>
                <a:cxn ang="0">
                  <a:pos x="2" y="2"/>
                </a:cxn>
                <a:cxn ang="0">
                  <a:pos x="0" y="4"/>
                </a:cxn>
                <a:cxn ang="0">
                  <a:pos x="0" y="6"/>
                </a:cxn>
                <a:cxn ang="0">
                  <a:pos x="0" y="6"/>
                </a:cxn>
                <a:cxn ang="0">
                  <a:pos x="0" y="8"/>
                </a:cxn>
                <a:cxn ang="0">
                  <a:pos x="0" y="10"/>
                </a:cxn>
                <a:cxn ang="0">
                  <a:pos x="2" y="11"/>
                </a:cxn>
                <a:cxn ang="0">
                  <a:pos x="3" y="13"/>
                </a:cxn>
                <a:cxn ang="0">
                  <a:pos x="7" y="13"/>
                </a:cxn>
                <a:cxn ang="0">
                  <a:pos x="5" y="13"/>
                </a:cxn>
                <a:cxn ang="0">
                  <a:pos x="7" y="13"/>
                </a:cxn>
                <a:cxn ang="0">
                  <a:pos x="5" y="13"/>
                </a:cxn>
                <a:cxn ang="0">
                  <a:pos x="7" y="13"/>
                </a:cxn>
              </a:cxnLst>
              <a:rect l="0" t="0" r="r" b="b"/>
              <a:pathLst>
                <a:path w="12" h="13">
                  <a:moveTo>
                    <a:pt x="7" y="13"/>
                  </a:moveTo>
                  <a:lnTo>
                    <a:pt x="8" y="13"/>
                  </a:lnTo>
                  <a:lnTo>
                    <a:pt x="11" y="11"/>
                  </a:lnTo>
                  <a:lnTo>
                    <a:pt x="11" y="10"/>
                  </a:lnTo>
                  <a:lnTo>
                    <a:pt x="11" y="8"/>
                  </a:lnTo>
                  <a:lnTo>
                    <a:pt x="12" y="6"/>
                  </a:lnTo>
                  <a:lnTo>
                    <a:pt x="11" y="4"/>
                  </a:lnTo>
                  <a:lnTo>
                    <a:pt x="11" y="2"/>
                  </a:lnTo>
                  <a:lnTo>
                    <a:pt x="9" y="1"/>
                  </a:lnTo>
                  <a:lnTo>
                    <a:pt x="7" y="0"/>
                  </a:lnTo>
                  <a:lnTo>
                    <a:pt x="4" y="1"/>
                  </a:lnTo>
                  <a:lnTo>
                    <a:pt x="2" y="2"/>
                  </a:lnTo>
                  <a:lnTo>
                    <a:pt x="0" y="4"/>
                  </a:lnTo>
                  <a:lnTo>
                    <a:pt x="0" y="6"/>
                  </a:lnTo>
                  <a:lnTo>
                    <a:pt x="0" y="6"/>
                  </a:lnTo>
                  <a:lnTo>
                    <a:pt x="0" y="8"/>
                  </a:lnTo>
                  <a:lnTo>
                    <a:pt x="0" y="10"/>
                  </a:lnTo>
                  <a:lnTo>
                    <a:pt x="2" y="11"/>
                  </a:lnTo>
                  <a:lnTo>
                    <a:pt x="3" y="13"/>
                  </a:lnTo>
                  <a:lnTo>
                    <a:pt x="7" y="13"/>
                  </a:lnTo>
                  <a:lnTo>
                    <a:pt x="5" y="13"/>
                  </a:lnTo>
                  <a:lnTo>
                    <a:pt x="7" y="13"/>
                  </a:lnTo>
                  <a:lnTo>
                    <a:pt x="5" y="13"/>
                  </a:lnTo>
                  <a:lnTo>
                    <a:pt x="7" y="13"/>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921" name="Freeform 169"/>
            <p:cNvSpPr>
              <a:spLocks/>
            </p:cNvSpPr>
            <p:nvPr/>
          </p:nvSpPr>
          <p:spPr bwMode="auto">
            <a:xfrm>
              <a:off x="2261" y="464"/>
              <a:ext cx="5" cy="6"/>
            </a:xfrm>
            <a:custGeom>
              <a:avLst/>
              <a:gdLst/>
              <a:ahLst/>
              <a:cxnLst>
                <a:cxn ang="0">
                  <a:pos x="3" y="0"/>
                </a:cxn>
                <a:cxn ang="0">
                  <a:pos x="2" y="1"/>
                </a:cxn>
                <a:cxn ang="0">
                  <a:pos x="0" y="2"/>
                </a:cxn>
                <a:cxn ang="0">
                  <a:pos x="0" y="4"/>
                </a:cxn>
                <a:cxn ang="0">
                  <a:pos x="0" y="5"/>
                </a:cxn>
                <a:cxn ang="0">
                  <a:pos x="2" y="6"/>
                </a:cxn>
                <a:cxn ang="0">
                  <a:pos x="4" y="6"/>
                </a:cxn>
                <a:cxn ang="0">
                  <a:pos x="5" y="5"/>
                </a:cxn>
                <a:cxn ang="0">
                  <a:pos x="5" y="2"/>
                </a:cxn>
                <a:cxn ang="0">
                  <a:pos x="5" y="1"/>
                </a:cxn>
                <a:cxn ang="0">
                  <a:pos x="4" y="0"/>
                </a:cxn>
                <a:cxn ang="0">
                  <a:pos x="3" y="0"/>
                </a:cxn>
                <a:cxn ang="0">
                  <a:pos x="3" y="0"/>
                </a:cxn>
                <a:cxn ang="0">
                  <a:pos x="2" y="0"/>
                </a:cxn>
                <a:cxn ang="0">
                  <a:pos x="3" y="0"/>
                </a:cxn>
                <a:cxn ang="0">
                  <a:pos x="2" y="0"/>
                </a:cxn>
                <a:cxn ang="0">
                  <a:pos x="3" y="0"/>
                </a:cxn>
                <a:cxn ang="0">
                  <a:pos x="3" y="0"/>
                </a:cxn>
              </a:cxnLst>
              <a:rect l="0" t="0" r="r" b="b"/>
              <a:pathLst>
                <a:path w="5" h="6">
                  <a:moveTo>
                    <a:pt x="3" y="0"/>
                  </a:moveTo>
                  <a:lnTo>
                    <a:pt x="2" y="1"/>
                  </a:lnTo>
                  <a:lnTo>
                    <a:pt x="0" y="2"/>
                  </a:lnTo>
                  <a:lnTo>
                    <a:pt x="0" y="4"/>
                  </a:lnTo>
                  <a:lnTo>
                    <a:pt x="0" y="5"/>
                  </a:lnTo>
                  <a:lnTo>
                    <a:pt x="2" y="6"/>
                  </a:lnTo>
                  <a:lnTo>
                    <a:pt x="4" y="6"/>
                  </a:lnTo>
                  <a:lnTo>
                    <a:pt x="5" y="5"/>
                  </a:lnTo>
                  <a:lnTo>
                    <a:pt x="5" y="2"/>
                  </a:lnTo>
                  <a:lnTo>
                    <a:pt x="5" y="1"/>
                  </a:lnTo>
                  <a:lnTo>
                    <a:pt x="4" y="0"/>
                  </a:lnTo>
                  <a:lnTo>
                    <a:pt x="3" y="0"/>
                  </a:lnTo>
                  <a:lnTo>
                    <a:pt x="3" y="0"/>
                  </a:lnTo>
                  <a:lnTo>
                    <a:pt x="2" y="0"/>
                  </a:lnTo>
                  <a:lnTo>
                    <a:pt x="3" y="0"/>
                  </a:lnTo>
                  <a:lnTo>
                    <a:pt x="2" y="0"/>
                  </a:lnTo>
                  <a:lnTo>
                    <a:pt x="3" y="0"/>
                  </a:lnTo>
                  <a:lnTo>
                    <a:pt x="3" y="0"/>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922" name="Freeform 170"/>
            <p:cNvSpPr>
              <a:spLocks/>
            </p:cNvSpPr>
            <p:nvPr/>
          </p:nvSpPr>
          <p:spPr bwMode="auto">
            <a:xfrm>
              <a:off x="2261" y="464"/>
              <a:ext cx="5" cy="6"/>
            </a:xfrm>
            <a:custGeom>
              <a:avLst/>
              <a:gdLst/>
              <a:ahLst/>
              <a:cxnLst>
                <a:cxn ang="0">
                  <a:pos x="3" y="0"/>
                </a:cxn>
                <a:cxn ang="0">
                  <a:pos x="2" y="1"/>
                </a:cxn>
                <a:cxn ang="0">
                  <a:pos x="0" y="2"/>
                </a:cxn>
                <a:cxn ang="0">
                  <a:pos x="0" y="4"/>
                </a:cxn>
                <a:cxn ang="0">
                  <a:pos x="0" y="5"/>
                </a:cxn>
                <a:cxn ang="0">
                  <a:pos x="2" y="6"/>
                </a:cxn>
                <a:cxn ang="0">
                  <a:pos x="4" y="6"/>
                </a:cxn>
                <a:cxn ang="0">
                  <a:pos x="5" y="5"/>
                </a:cxn>
                <a:cxn ang="0">
                  <a:pos x="5" y="2"/>
                </a:cxn>
                <a:cxn ang="0">
                  <a:pos x="5" y="1"/>
                </a:cxn>
                <a:cxn ang="0">
                  <a:pos x="4" y="0"/>
                </a:cxn>
                <a:cxn ang="0">
                  <a:pos x="3" y="0"/>
                </a:cxn>
                <a:cxn ang="0">
                  <a:pos x="3" y="0"/>
                </a:cxn>
                <a:cxn ang="0">
                  <a:pos x="2" y="0"/>
                </a:cxn>
                <a:cxn ang="0">
                  <a:pos x="3" y="0"/>
                </a:cxn>
                <a:cxn ang="0">
                  <a:pos x="2" y="0"/>
                </a:cxn>
                <a:cxn ang="0">
                  <a:pos x="3" y="0"/>
                </a:cxn>
              </a:cxnLst>
              <a:rect l="0" t="0" r="r" b="b"/>
              <a:pathLst>
                <a:path w="5" h="6">
                  <a:moveTo>
                    <a:pt x="3" y="0"/>
                  </a:moveTo>
                  <a:lnTo>
                    <a:pt x="2" y="1"/>
                  </a:lnTo>
                  <a:lnTo>
                    <a:pt x="0" y="2"/>
                  </a:lnTo>
                  <a:lnTo>
                    <a:pt x="0" y="4"/>
                  </a:lnTo>
                  <a:lnTo>
                    <a:pt x="0" y="5"/>
                  </a:lnTo>
                  <a:lnTo>
                    <a:pt x="2" y="6"/>
                  </a:lnTo>
                  <a:lnTo>
                    <a:pt x="4" y="6"/>
                  </a:lnTo>
                  <a:lnTo>
                    <a:pt x="5" y="5"/>
                  </a:lnTo>
                  <a:lnTo>
                    <a:pt x="5" y="2"/>
                  </a:lnTo>
                  <a:lnTo>
                    <a:pt x="5" y="1"/>
                  </a:lnTo>
                  <a:lnTo>
                    <a:pt x="4" y="0"/>
                  </a:lnTo>
                  <a:lnTo>
                    <a:pt x="3" y="0"/>
                  </a:lnTo>
                  <a:lnTo>
                    <a:pt x="3" y="0"/>
                  </a:lnTo>
                  <a:lnTo>
                    <a:pt x="2" y="0"/>
                  </a:lnTo>
                  <a:lnTo>
                    <a:pt x="3" y="0"/>
                  </a:lnTo>
                  <a:lnTo>
                    <a:pt x="2" y="0"/>
                  </a:lnTo>
                  <a:lnTo>
                    <a:pt x="3" y="0"/>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923" name="Freeform 171"/>
            <p:cNvSpPr>
              <a:spLocks/>
            </p:cNvSpPr>
            <p:nvPr/>
          </p:nvSpPr>
          <p:spPr bwMode="auto">
            <a:xfrm>
              <a:off x="2195" y="287"/>
              <a:ext cx="69" cy="88"/>
            </a:xfrm>
            <a:custGeom>
              <a:avLst/>
              <a:gdLst/>
              <a:ahLst/>
              <a:cxnLst>
                <a:cxn ang="0">
                  <a:pos x="69" y="0"/>
                </a:cxn>
                <a:cxn ang="0">
                  <a:pos x="64" y="9"/>
                </a:cxn>
                <a:cxn ang="0">
                  <a:pos x="52" y="24"/>
                </a:cxn>
                <a:cxn ang="0">
                  <a:pos x="28" y="54"/>
                </a:cxn>
                <a:cxn ang="0">
                  <a:pos x="5" y="82"/>
                </a:cxn>
                <a:cxn ang="0">
                  <a:pos x="0" y="88"/>
                </a:cxn>
              </a:cxnLst>
              <a:rect l="0" t="0" r="r" b="b"/>
              <a:pathLst>
                <a:path w="69" h="88">
                  <a:moveTo>
                    <a:pt x="69" y="0"/>
                  </a:moveTo>
                  <a:lnTo>
                    <a:pt x="64" y="9"/>
                  </a:lnTo>
                  <a:lnTo>
                    <a:pt x="52" y="24"/>
                  </a:lnTo>
                  <a:lnTo>
                    <a:pt x="28" y="54"/>
                  </a:lnTo>
                  <a:lnTo>
                    <a:pt x="5" y="82"/>
                  </a:lnTo>
                  <a:lnTo>
                    <a:pt x="0" y="88"/>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924" name="Freeform 172"/>
            <p:cNvSpPr>
              <a:spLocks/>
            </p:cNvSpPr>
            <p:nvPr/>
          </p:nvSpPr>
          <p:spPr bwMode="auto">
            <a:xfrm>
              <a:off x="2140" y="510"/>
              <a:ext cx="30" cy="165"/>
            </a:xfrm>
            <a:custGeom>
              <a:avLst/>
              <a:gdLst/>
              <a:ahLst/>
              <a:cxnLst>
                <a:cxn ang="0">
                  <a:pos x="30" y="0"/>
                </a:cxn>
                <a:cxn ang="0">
                  <a:pos x="27" y="7"/>
                </a:cxn>
                <a:cxn ang="0">
                  <a:pos x="22" y="21"/>
                </a:cxn>
                <a:cxn ang="0">
                  <a:pos x="12" y="49"/>
                </a:cxn>
                <a:cxn ang="0">
                  <a:pos x="4" y="78"/>
                </a:cxn>
                <a:cxn ang="0">
                  <a:pos x="4" y="85"/>
                </a:cxn>
                <a:cxn ang="0">
                  <a:pos x="3" y="92"/>
                </a:cxn>
                <a:cxn ang="0">
                  <a:pos x="2" y="106"/>
                </a:cxn>
                <a:cxn ang="0">
                  <a:pos x="0" y="134"/>
                </a:cxn>
                <a:cxn ang="0">
                  <a:pos x="8" y="160"/>
                </a:cxn>
                <a:cxn ang="0">
                  <a:pos x="13" y="165"/>
                </a:cxn>
              </a:cxnLst>
              <a:rect l="0" t="0" r="r" b="b"/>
              <a:pathLst>
                <a:path w="30" h="165">
                  <a:moveTo>
                    <a:pt x="30" y="0"/>
                  </a:moveTo>
                  <a:lnTo>
                    <a:pt x="27" y="7"/>
                  </a:lnTo>
                  <a:lnTo>
                    <a:pt x="22" y="21"/>
                  </a:lnTo>
                  <a:lnTo>
                    <a:pt x="12" y="49"/>
                  </a:lnTo>
                  <a:lnTo>
                    <a:pt x="4" y="78"/>
                  </a:lnTo>
                  <a:lnTo>
                    <a:pt x="4" y="85"/>
                  </a:lnTo>
                  <a:lnTo>
                    <a:pt x="3" y="92"/>
                  </a:lnTo>
                  <a:lnTo>
                    <a:pt x="2" y="106"/>
                  </a:lnTo>
                  <a:lnTo>
                    <a:pt x="0" y="134"/>
                  </a:lnTo>
                  <a:lnTo>
                    <a:pt x="8" y="160"/>
                  </a:lnTo>
                  <a:lnTo>
                    <a:pt x="13" y="165"/>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925" name="Freeform 173"/>
            <p:cNvSpPr>
              <a:spLocks/>
            </p:cNvSpPr>
            <p:nvPr/>
          </p:nvSpPr>
          <p:spPr bwMode="auto">
            <a:xfrm>
              <a:off x="2076" y="389"/>
              <a:ext cx="115" cy="259"/>
            </a:xfrm>
            <a:custGeom>
              <a:avLst/>
              <a:gdLst/>
              <a:ahLst/>
              <a:cxnLst>
                <a:cxn ang="0">
                  <a:pos x="115" y="0"/>
                </a:cxn>
                <a:cxn ang="0">
                  <a:pos x="113" y="2"/>
                </a:cxn>
                <a:cxn ang="0">
                  <a:pos x="110" y="5"/>
                </a:cxn>
                <a:cxn ang="0">
                  <a:pos x="108" y="11"/>
                </a:cxn>
                <a:cxn ang="0">
                  <a:pos x="106" y="16"/>
                </a:cxn>
                <a:cxn ang="0">
                  <a:pos x="106" y="18"/>
                </a:cxn>
                <a:cxn ang="0">
                  <a:pos x="104" y="34"/>
                </a:cxn>
                <a:cxn ang="0">
                  <a:pos x="97" y="65"/>
                </a:cxn>
                <a:cxn ang="0">
                  <a:pos x="73" y="118"/>
                </a:cxn>
                <a:cxn ang="0">
                  <a:pos x="34" y="165"/>
                </a:cxn>
                <a:cxn ang="0">
                  <a:pos x="22" y="175"/>
                </a:cxn>
                <a:cxn ang="0">
                  <a:pos x="16" y="182"/>
                </a:cxn>
                <a:cxn ang="0">
                  <a:pos x="8" y="193"/>
                </a:cxn>
                <a:cxn ang="0">
                  <a:pos x="2" y="207"/>
                </a:cxn>
                <a:cxn ang="0">
                  <a:pos x="0" y="222"/>
                </a:cxn>
                <a:cxn ang="0">
                  <a:pos x="2" y="238"/>
                </a:cxn>
                <a:cxn ang="0">
                  <a:pos x="8" y="253"/>
                </a:cxn>
                <a:cxn ang="0">
                  <a:pos x="14" y="259"/>
                </a:cxn>
              </a:cxnLst>
              <a:rect l="0" t="0" r="r" b="b"/>
              <a:pathLst>
                <a:path w="115" h="259">
                  <a:moveTo>
                    <a:pt x="115" y="0"/>
                  </a:moveTo>
                  <a:lnTo>
                    <a:pt x="113" y="2"/>
                  </a:lnTo>
                  <a:lnTo>
                    <a:pt x="110" y="5"/>
                  </a:lnTo>
                  <a:lnTo>
                    <a:pt x="108" y="11"/>
                  </a:lnTo>
                  <a:lnTo>
                    <a:pt x="106" y="16"/>
                  </a:lnTo>
                  <a:lnTo>
                    <a:pt x="106" y="18"/>
                  </a:lnTo>
                  <a:lnTo>
                    <a:pt x="104" y="34"/>
                  </a:lnTo>
                  <a:lnTo>
                    <a:pt x="97" y="65"/>
                  </a:lnTo>
                  <a:lnTo>
                    <a:pt x="73" y="118"/>
                  </a:lnTo>
                  <a:lnTo>
                    <a:pt x="34" y="165"/>
                  </a:lnTo>
                  <a:lnTo>
                    <a:pt x="22" y="175"/>
                  </a:lnTo>
                  <a:lnTo>
                    <a:pt x="16" y="182"/>
                  </a:lnTo>
                  <a:lnTo>
                    <a:pt x="8" y="193"/>
                  </a:lnTo>
                  <a:lnTo>
                    <a:pt x="2" y="207"/>
                  </a:lnTo>
                  <a:lnTo>
                    <a:pt x="0" y="222"/>
                  </a:lnTo>
                  <a:lnTo>
                    <a:pt x="2" y="238"/>
                  </a:lnTo>
                  <a:lnTo>
                    <a:pt x="8" y="253"/>
                  </a:lnTo>
                  <a:lnTo>
                    <a:pt x="14" y="259"/>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926" name="Freeform 174"/>
            <p:cNvSpPr>
              <a:spLocks/>
            </p:cNvSpPr>
            <p:nvPr/>
          </p:nvSpPr>
          <p:spPr bwMode="auto">
            <a:xfrm>
              <a:off x="2321" y="538"/>
              <a:ext cx="24" cy="1"/>
            </a:xfrm>
            <a:custGeom>
              <a:avLst/>
              <a:gdLst/>
              <a:ahLst/>
              <a:cxnLst>
                <a:cxn ang="0">
                  <a:pos x="0" y="1"/>
                </a:cxn>
                <a:cxn ang="0">
                  <a:pos x="1" y="1"/>
                </a:cxn>
                <a:cxn ang="0">
                  <a:pos x="5" y="0"/>
                </a:cxn>
                <a:cxn ang="0">
                  <a:pos x="13" y="0"/>
                </a:cxn>
                <a:cxn ang="0">
                  <a:pos x="22" y="1"/>
                </a:cxn>
                <a:cxn ang="0">
                  <a:pos x="24" y="1"/>
                </a:cxn>
              </a:cxnLst>
              <a:rect l="0" t="0" r="r" b="b"/>
              <a:pathLst>
                <a:path w="24" h="1">
                  <a:moveTo>
                    <a:pt x="0" y="1"/>
                  </a:moveTo>
                  <a:lnTo>
                    <a:pt x="1" y="1"/>
                  </a:lnTo>
                  <a:lnTo>
                    <a:pt x="5" y="0"/>
                  </a:lnTo>
                  <a:lnTo>
                    <a:pt x="13" y="0"/>
                  </a:lnTo>
                  <a:lnTo>
                    <a:pt x="22" y="1"/>
                  </a:lnTo>
                  <a:lnTo>
                    <a:pt x="24" y="1"/>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927" name="Freeform 175"/>
            <p:cNvSpPr>
              <a:spLocks/>
            </p:cNvSpPr>
            <p:nvPr/>
          </p:nvSpPr>
          <p:spPr bwMode="auto">
            <a:xfrm>
              <a:off x="2313" y="460"/>
              <a:ext cx="6" cy="39"/>
            </a:xfrm>
            <a:custGeom>
              <a:avLst/>
              <a:gdLst/>
              <a:ahLst/>
              <a:cxnLst>
                <a:cxn ang="0">
                  <a:pos x="0" y="0"/>
                </a:cxn>
                <a:cxn ang="0">
                  <a:pos x="0" y="4"/>
                </a:cxn>
                <a:cxn ang="0">
                  <a:pos x="2" y="10"/>
                </a:cxn>
                <a:cxn ang="0">
                  <a:pos x="4" y="23"/>
                </a:cxn>
                <a:cxn ang="0">
                  <a:pos x="4" y="37"/>
                </a:cxn>
                <a:cxn ang="0">
                  <a:pos x="6" y="39"/>
                </a:cxn>
              </a:cxnLst>
              <a:rect l="0" t="0" r="r" b="b"/>
              <a:pathLst>
                <a:path w="6" h="39">
                  <a:moveTo>
                    <a:pt x="0" y="0"/>
                  </a:moveTo>
                  <a:lnTo>
                    <a:pt x="0" y="4"/>
                  </a:lnTo>
                  <a:lnTo>
                    <a:pt x="2" y="10"/>
                  </a:lnTo>
                  <a:lnTo>
                    <a:pt x="4" y="23"/>
                  </a:lnTo>
                  <a:lnTo>
                    <a:pt x="4" y="37"/>
                  </a:lnTo>
                  <a:lnTo>
                    <a:pt x="6" y="39"/>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928" name="Freeform 176"/>
            <p:cNvSpPr>
              <a:spLocks/>
            </p:cNvSpPr>
            <p:nvPr/>
          </p:nvSpPr>
          <p:spPr bwMode="auto">
            <a:xfrm>
              <a:off x="2278" y="620"/>
              <a:ext cx="103" cy="32"/>
            </a:xfrm>
            <a:custGeom>
              <a:avLst/>
              <a:gdLst/>
              <a:ahLst/>
              <a:cxnLst>
                <a:cxn ang="0">
                  <a:pos x="1" y="12"/>
                </a:cxn>
                <a:cxn ang="0">
                  <a:pos x="6" y="10"/>
                </a:cxn>
                <a:cxn ang="0">
                  <a:pos x="14" y="7"/>
                </a:cxn>
                <a:cxn ang="0">
                  <a:pos x="19" y="3"/>
                </a:cxn>
                <a:cxn ang="0">
                  <a:pos x="24" y="0"/>
                </a:cxn>
                <a:cxn ang="0">
                  <a:pos x="30" y="0"/>
                </a:cxn>
                <a:cxn ang="0">
                  <a:pos x="41" y="1"/>
                </a:cxn>
                <a:cxn ang="0">
                  <a:pos x="47" y="3"/>
                </a:cxn>
                <a:cxn ang="0">
                  <a:pos x="51" y="4"/>
                </a:cxn>
                <a:cxn ang="0">
                  <a:pos x="53" y="3"/>
                </a:cxn>
                <a:cxn ang="0">
                  <a:pos x="57" y="3"/>
                </a:cxn>
                <a:cxn ang="0">
                  <a:pos x="66" y="1"/>
                </a:cxn>
                <a:cxn ang="0">
                  <a:pos x="69" y="0"/>
                </a:cxn>
                <a:cxn ang="0">
                  <a:pos x="72" y="1"/>
                </a:cxn>
                <a:cxn ang="0">
                  <a:pos x="79" y="1"/>
                </a:cxn>
                <a:cxn ang="0">
                  <a:pos x="89" y="4"/>
                </a:cxn>
                <a:cxn ang="0">
                  <a:pos x="99" y="8"/>
                </a:cxn>
                <a:cxn ang="0">
                  <a:pos x="103" y="8"/>
                </a:cxn>
                <a:cxn ang="0">
                  <a:pos x="95" y="14"/>
                </a:cxn>
                <a:cxn ang="0">
                  <a:pos x="83" y="23"/>
                </a:cxn>
                <a:cxn ang="0">
                  <a:pos x="57" y="32"/>
                </a:cxn>
                <a:cxn ang="0">
                  <a:pos x="30" y="29"/>
                </a:cxn>
                <a:cxn ang="0">
                  <a:pos x="24" y="27"/>
                </a:cxn>
                <a:cxn ang="0">
                  <a:pos x="20" y="26"/>
                </a:cxn>
                <a:cxn ang="0">
                  <a:pos x="9" y="18"/>
                </a:cxn>
                <a:cxn ang="0">
                  <a:pos x="1" y="13"/>
                </a:cxn>
                <a:cxn ang="0">
                  <a:pos x="1" y="12"/>
                </a:cxn>
                <a:cxn ang="0">
                  <a:pos x="0" y="12"/>
                </a:cxn>
                <a:cxn ang="0">
                  <a:pos x="1" y="12"/>
                </a:cxn>
                <a:cxn ang="0">
                  <a:pos x="0" y="12"/>
                </a:cxn>
                <a:cxn ang="0">
                  <a:pos x="1" y="12"/>
                </a:cxn>
                <a:cxn ang="0">
                  <a:pos x="1" y="12"/>
                </a:cxn>
              </a:cxnLst>
              <a:rect l="0" t="0" r="r" b="b"/>
              <a:pathLst>
                <a:path w="103" h="32">
                  <a:moveTo>
                    <a:pt x="1" y="12"/>
                  </a:moveTo>
                  <a:lnTo>
                    <a:pt x="6" y="10"/>
                  </a:lnTo>
                  <a:lnTo>
                    <a:pt x="14" y="7"/>
                  </a:lnTo>
                  <a:lnTo>
                    <a:pt x="19" y="3"/>
                  </a:lnTo>
                  <a:lnTo>
                    <a:pt x="24" y="0"/>
                  </a:lnTo>
                  <a:lnTo>
                    <a:pt x="30" y="0"/>
                  </a:lnTo>
                  <a:lnTo>
                    <a:pt x="41" y="1"/>
                  </a:lnTo>
                  <a:lnTo>
                    <a:pt x="47" y="3"/>
                  </a:lnTo>
                  <a:lnTo>
                    <a:pt x="51" y="4"/>
                  </a:lnTo>
                  <a:lnTo>
                    <a:pt x="53" y="3"/>
                  </a:lnTo>
                  <a:lnTo>
                    <a:pt x="57" y="3"/>
                  </a:lnTo>
                  <a:lnTo>
                    <a:pt x="66" y="1"/>
                  </a:lnTo>
                  <a:lnTo>
                    <a:pt x="69" y="0"/>
                  </a:lnTo>
                  <a:lnTo>
                    <a:pt x="72" y="1"/>
                  </a:lnTo>
                  <a:lnTo>
                    <a:pt x="79" y="1"/>
                  </a:lnTo>
                  <a:lnTo>
                    <a:pt x="89" y="4"/>
                  </a:lnTo>
                  <a:lnTo>
                    <a:pt x="99" y="8"/>
                  </a:lnTo>
                  <a:lnTo>
                    <a:pt x="103" y="8"/>
                  </a:lnTo>
                  <a:lnTo>
                    <a:pt x="95" y="14"/>
                  </a:lnTo>
                  <a:lnTo>
                    <a:pt x="83" y="23"/>
                  </a:lnTo>
                  <a:lnTo>
                    <a:pt x="57" y="32"/>
                  </a:lnTo>
                  <a:lnTo>
                    <a:pt x="30" y="29"/>
                  </a:lnTo>
                  <a:lnTo>
                    <a:pt x="24" y="27"/>
                  </a:lnTo>
                  <a:lnTo>
                    <a:pt x="20" y="26"/>
                  </a:lnTo>
                  <a:lnTo>
                    <a:pt x="9" y="18"/>
                  </a:lnTo>
                  <a:lnTo>
                    <a:pt x="1" y="13"/>
                  </a:lnTo>
                  <a:lnTo>
                    <a:pt x="1" y="12"/>
                  </a:lnTo>
                  <a:lnTo>
                    <a:pt x="0" y="12"/>
                  </a:lnTo>
                  <a:lnTo>
                    <a:pt x="1" y="12"/>
                  </a:lnTo>
                  <a:lnTo>
                    <a:pt x="0" y="12"/>
                  </a:lnTo>
                  <a:lnTo>
                    <a:pt x="1" y="12"/>
                  </a:lnTo>
                  <a:lnTo>
                    <a:pt x="1" y="12"/>
                  </a:lnTo>
                  <a:close/>
                </a:path>
              </a:pathLst>
            </a:custGeom>
            <a:solidFill>
              <a:srgbClr val="99FF99"/>
            </a:solidFill>
            <a:ln w="9525">
              <a:noFill/>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929" name="Freeform 177"/>
            <p:cNvSpPr>
              <a:spLocks/>
            </p:cNvSpPr>
            <p:nvPr/>
          </p:nvSpPr>
          <p:spPr bwMode="auto">
            <a:xfrm>
              <a:off x="2278" y="620"/>
              <a:ext cx="103" cy="32"/>
            </a:xfrm>
            <a:custGeom>
              <a:avLst/>
              <a:gdLst/>
              <a:ahLst/>
              <a:cxnLst>
                <a:cxn ang="0">
                  <a:pos x="1" y="12"/>
                </a:cxn>
                <a:cxn ang="0">
                  <a:pos x="6" y="10"/>
                </a:cxn>
                <a:cxn ang="0">
                  <a:pos x="14" y="7"/>
                </a:cxn>
                <a:cxn ang="0">
                  <a:pos x="19" y="3"/>
                </a:cxn>
                <a:cxn ang="0">
                  <a:pos x="24" y="0"/>
                </a:cxn>
                <a:cxn ang="0">
                  <a:pos x="30" y="0"/>
                </a:cxn>
                <a:cxn ang="0">
                  <a:pos x="41" y="1"/>
                </a:cxn>
                <a:cxn ang="0">
                  <a:pos x="47" y="3"/>
                </a:cxn>
                <a:cxn ang="0">
                  <a:pos x="51" y="4"/>
                </a:cxn>
                <a:cxn ang="0">
                  <a:pos x="53" y="3"/>
                </a:cxn>
                <a:cxn ang="0">
                  <a:pos x="57" y="3"/>
                </a:cxn>
                <a:cxn ang="0">
                  <a:pos x="66" y="1"/>
                </a:cxn>
                <a:cxn ang="0">
                  <a:pos x="69" y="0"/>
                </a:cxn>
                <a:cxn ang="0">
                  <a:pos x="72" y="1"/>
                </a:cxn>
                <a:cxn ang="0">
                  <a:pos x="79" y="1"/>
                </a:cxn>
                <a:cxn ang="0">
                  <a:pos x="89" y="4"/>
                </a:cxn>
                <a:cxn ang="0">
                  <a:pos x="99" y="8"/>
                </a:cxn>
                <a:cxn ang="0">
                  <a:pos x="103" y="8"/>
                </a:cxn>
                <a:cxn ang="0">
                  <a:pos x="95" y="14"/>
                </a:cxn>
                <a:cxn ang="0">
                  <a:pos x="83" y="23"/>
                </a:cxn>
                <a:cxn ang="0">
                  <a:pos x="57" y="32"/>
                </a:cxn>
                <a:cxn ang="0">
                  <a:pos x="30" y="29"/>
                </a:cxn>
                <a:cxn ang="0">
                  <a:pos x="24" y="27"/>
                </a:cxn>
                <a:cxn ang="0">
                  <a:pos x="20" y="26"/>
                </a:cxn>
                <a:cxn ang="0">
                  <a:pos x="9" y="18"/>
                </a:cxn>
                <a:cxn ang="0">
                  <a:pos x="1" y="13"/>
                </a:cxn>
                <a:cxn ang="0">
                  <a:pos x="1" y="12"/>
                </a:cxn>
                <a:cxn ang="0">
                  <a:pos x="0" y="12"/>
                </a:cxn>
                <a:cxn ang="0">
                  <a:pos x="1" y="12"/>
                </a:cxn>
                <a:cxn ang="0">
                  <a:pos x="0" y="12"/>
                </a:cxn>
                <a:cxn ang="0">
                  <a:pos x="1" y="12"/>
                </a:cxn>
              </a:cxnLst>
              <a:rect l="0" t="0" r="r" b="b"/>
              <a:pathLst>
                <a:path w="103" h="32">
                  <a:moveTo>
                    <a:pt x="1" y="12"/>
                  </a:moveTo>
                  <a:lnTo>
                    <a:pt x="6" y="10"/>
                  </a:lnTo>
                  <a:lnTo>
                    <a:pt x="14" y="7"/>
                  </a:lnTo>
                  <a:lnTo>
                    <a:pt x="19" y="3"/>
                  </a:lnTo>
                  <a:lnTo>
                    <a:pt x="24" y="0"/>
                  </a:lnTo>
                  <a:lnTo>
                    <a:pt x="30" y="0"/>
                  </a:lnTo>
                  <a:lnTo>
                    <a:pt x="41" y="1"/>
                  </a:lnTo>
                  <a:lnTo>
                    <a:pt x="47" y="3"/>
                  </a:lnTo>
                  <a:lnTo>
                    <a:pt x="51" y="4"/>
                  </a:lnTo>
                  <a:lnTo>
                    <a:pt x="53" y="3"/>
                  </a:lnTo>
                  <a:lnTo>
                    <a:pt x="57" y="3"/>
                  </a:lnTo>
                  <a:lnTo>
                    <a:pt x="66" y="1"/>
                  </a:lnTo>
                  <a:lnTo>
                    <a:pt x="69" y="0"/>
                  </a:lnTo>
                  <a:lnTo>
                    <a:pt x="72" y="1"/>
                  </a:lnTo>
                  <a:lnTo>
                    <a:pt x="79" y="1"/>
                  </a:lnTo>
                  <a:lnTo>
                    <a:pt x="89" y="4"/>
                  </a:lnTo>
                  <a:lnTo>
                    <a:pt x="99" y="8"/>
                  </a:lnTo>
                  <a:lnTo>
                    <a:pt x="103" y="8"/>
                  </a:lnTo>
                  <a:lnTo>
                    <a:pt x="95" y="14"/>
                  </a:lnTo>
                  <a:lnTo>
                    <a:pt x="83" y="23"/>
                  </a:lnTo>
                  <a:lnTo>
                    <a:pt x="57" y="32"/>
                  </a:lnTo>
                  <a:lnTo>
                    <a:pt x="30" y="29"/>
                  </a:lnTo>
                  <a:lnTo>
                    <a:pt x="24" y="27"/>
                  </a:lnTo>
                  <a:lnTo>
                    <a:pt x="20" y="26"/>
                  </a:lnTo>
                  <a:lnTo>
                    <a:pt x="9" y="18"/>
                  </a:lnTo>
                  <a:lnTo>
                    <a:pt x="1" y="13"/>
                  </a:lnTo>
                  <a:lnTo>
                    <a:pt x="1" y="12"/>
                  </a:lnTo>
                  <a:lnTo>
                    <a:pt x="0" y="12"/>
                  </a:lnTo>
                  <a:lnTo>
                    <a:pt x="1" y="12"/>
                  </a:lnTo>
                  <a:lnTo>
                    <a:pt x="0" y="12"/>
                  </a:lnTo>
                  <a:lnTo>
                    <a:pt x="1" y="12"/>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930" name="Freeform 178"/>
            <p:cNvSpPr>
              <a:spLocks/>
            </p:cNvSpPr>
            <p:nvPr/>
          </p:nvSpPr>
          <p:spPr bwMode="auto">
            <a:xfrm>
              <a:off x="2297" y="633"/>
              <a:ext cx="61" cy="5"/>
            </a:xfrm>
            <a:custGeom>
              <a:avLst/>
              <a:gdLst/>
              <a:ahLst/>
              <a:cxnLst>
                <a:cxn ang="0">
                  <a:pos x="0" y="0"/>
                </a:cxn>
                <a:cxn ang="0">
                  <a:pos x="4" y="1"/>
                </a:cxn>
                <a:cxn ang="0">
                  <a:pos x="10" y="2"/>
                </a:cxn>
                <a:cxn ang="0">
                  <a:pos x="15" y="5"/>
                </a:cxn>
                <a:cxn ang="0">
                  <a:pos x="24" y="4"/>
                </a:cxn>
                <a:cxn ang="0">
                  <a:pos x="29" y="2"/>
                </a:cxn>
                <a:cxn ang="0">
                  <a:pos x="30" y="2"/>
                </a:cxn>
                <a:cxn ang="0">
                  <a:pos x="36" y="2"/>
                </a:cxn>
                <a:cxn ang="0">
                  <a:pos x="48" y="4"/>
                </a:cxn>
                <a:cxn ang="0">
                  <a:pos x="58" y="4"/>
                </a:cxn>
                <a:cxn ang="0">
                  <a:pos x="61" y="2"/>
                </a:cxn>
              </a:cxnLst>
              <a:rect l="0" t="0" r="r" b="b"/>
              <a:pathLst>
                <a:path w="61" h="5">
                  <a:moveTo>
                    <a:pt x="0" y="0"/>
                  </a:moveTo>
                  <a:lnTo>
                    <a:pt x="4" y="1"/>
                  </a:lnTo>
                  <a:lnTo>
                    <a:pt x="10" y="2"/>
                  </a:lnTo>
                  <a:lnTo>
                    <a:pt x="15" y="5"/>
                  </a:lnTo>
                  <a:lnTo>
                    <a:pt x="24" y="4"/>
                  </a:lnTo>
                  <a:lnTo>
                    <a:pt x="29" y="2"/>
                  </a:lnTo>
                  <a:lnTo>
                    <a:pt x="30" y="2"/>
                  </a:lnTo>
                  <a:lnTo>
                    <a:pt x="36" y="2"/>
                  </a:lnTo>
                  <a:lnTo>
                    <a:pt x="48" y="4"/>
                  </a:lnTo>
                  <a:lnTo>
                    <a:pt x="58" y="4"/>
                  </a:lnTo>
                  <a:lnTo>
                    <a:pt x="61" y="2"/>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sp>
          <p:nvSpPr>
            <p:cNvPr id="330931" name="Freeform 179"/>
            <p:cNvSpPr>
              <a:spLocks/>
            </p:cNvSpPr>
            <p:nvPr/>
          </p:nvSpPr>
          <p:spPr bwMode="auto">
            <a:xfrm>
              <a:off x="2488" y="375"/>
              <a:ext cx="46" cy="196"/>
            </a:xfrm>
            <a:custGeom>
              <a:avLst/>
              <a:gdLst/>
              <a:ahLst/>
              <a:cxnLst>
                <a:cxn ang="0">
                  <a:pos x="0" y="0"/>
                </a:cxn>
                <a:cxn ang="0">
                  <a:pos x="7" y="15"/>
                </a:cxn>
                <a:cxn ang="0">
                  <a:pos x="21" y="47"/>
                </a:cxn>
                <a:cxn ang="0">
                  <a:pos x="38" y="112"/>
                </a:cxn>
                <a:cxn ang="0">
                  <a:pos x="44" y="179"/>
                </a:cxn>
                <a:cxn ang="0">
                  <a:pos x="46" y="196"/>
                </a:cxn>
              </a:cxnLst>
              <a:rect l="0" t="0" r="r" b="b"/>
              <a:pathLst>
                <a:path w="46" h="196">
                  <a:moveTo>
                    <a:pt x="0" y="0"/>
                  </a:moveTo>
                  <a:lnTo>
                    <a:pt x="7" y="15"/>
                  </a:lnTo>
                  <a:lnTo>
                    <a:pt x="21" y="47"/>
                  </a:lnTo>
                  <a:lnTo>
                    <a:pt x="38" y="112"/>
                  </a:lnTo>
                  <a:lnTo>
                    <a:pt x="44" y="179"/>
                  </a:lnTo>
                  <a:lnTo>
                    <a:pt x="46" y="196"/>
                  </a:lnTo>
                </a:path>
              </a:pathLst>
            </a:custGeom>
            <a:solidFill>
              <a:srgbClr val="99FF99"/>
            </a:solidFill>
            <a:ln w="6350">
              <a:noFill/>
              <a:prstDash val="solid"/>
              <a:round/>
              <a:headEnd/>
              <a:tailEnd/>
            </a:ln>
          </p:spPr>
          <p:txBody>
            <a:bodyPr/>
            <a:lstStyle/>
            <a:p>
              <a:pPr>
                <a:lnSpc>
                  <a:spcPct val="85000"/>
                </a:lnSpc>
              </a:pPr>
              <a:endParaRPr lang="en-US" sz="2700">
                <a:solidFill>
                  <a:srgbClr val="FFFFFF"/>
                </a:solidFill>
                <a:effectLst/>
                <a:latin typeface="Arial Narrow" pitchFamily="34" charset="0"/>
              </a:endParaRPr>
            </a:p>
          </p:txBody>
        </p:sp>
      </p:grpSp>
      <p:pic>
        <p:nvPicPr>
          <p:cNvPr id="330932" name="Picture 180" descr="pink Adam"/>
          <p:cNvPicPr>
            <a:picLocks noChangeAspect="1" noChangeArrowheads="1"/>
          </p:cNvPicPr>
          <p:nvPr/>
        </p:nvPicPr>
        <p:blipFill>
          <a:blip r:embed="rId3" cstate="print">
            <a:clrChange>
              <a:clrFrom>
                <a:srgbClr val="FFFFFF"/>
              </a:clrFrom>
              <a:clrTo>
                <a:srgbClr val="FFFFFF">
                  <a:alpha val="0"/>
                </a:srgbClr>
              </a:clrTo>
            </a:clrChange>
            <a:lum bright="10000" contrast="-34000"/>
          </a:blip>
          <a:srcRect l="42424" t="31482" r="43182" b="31482"/>
          <a:stretch>
            <a:fillRect/>
          </a:stretch>
        </p:blipFill>
        <p:spPr bwMode="auto">
          <a:xfrm>
            <a:off x="3124200" y="1718330"/>
            <a:ext cx="1447800" cy="3048000"/>
          </a:xfrm>
          <a:prstGeom prst="rect">
            <a:avLst/>
          </a:prstGeom>
          <a:noFill/>
          <a:ln w="9525" algn="ctr">
            <a:noFill/>
            <a:miter lim="800000"/>
            <a:headEnd/>
            <a:tailEnd/>
          </a:ln>
          <a:effectLst/>
        </p:spPr>
      </p:pic>
      <p:pic>
        <p:nvPicPr>
          <p:cNvPr id="330802" name="Picture 50" descr="Angel Lucifer"/>
          <p:cNvPicPr>
            <a:picLocks noChangeAspect="1" noChangeArrowheads="1"/>
          </p:cNvPicPr>
          <p:nvPr/>
        </p:nvPicPr>
        <p:blipFill>
          <a:blip r:embed="rId4" cstate="print">
            <a:clrChange>
              <a:clrFrom>
                <a:srgbClr val="FFFFFF"/>
              </a:clrFrom>
              <a:clrTo>
                <a:srgbClr val="FFFFFF">
                  <a:alpha val="0"/>
                </a:srgbClr>
              </a:clrTo>
            </a:clrChange>
            <a:lum bright="30000" contrast="-24000"/>
          </a:blip>
          <a:srcRect l="32576" t="26852" r="33333" b="26851"/>
          <a:stretch>
            <a:fillRect/>
          </a:stretch>
        </p:blipFill>
        <p:spPr bwMode="auto">
          <a:xfrm>
            <a:off x="0" y="956330"/>
            <a:ext cx="3429000" cy="3810000"/>
          </a:xfrm>
          <a:prstGeom prst="rect">
            <a:avLst/>
          </a:prstGeom>
          <a:noFill/>
          <a:ln w="9525" algn="ctr">
            <a:noFill/>
            <a:miter lim="800000"/>
            <a:headEnd/>
            <a:tailEnd/>
          </a:ln>
          <a:effectLst/>
        </p:spPr>
      </p:pic>
      <p:sp>
        <p:nvSpPr>
          <p:cNvPr id="330758" name="Rectangle 6"/>
          <p:cNvSpPr>
            <a:spLocks noChangeArrowheads="1"/>
          </p:cNvSpPr>
          <p:nvPr/>
        </p:nvSpPr>
        <p:spPr bwMode="auto">
          <a:xfrm>
            <a:off x="0" y="5486400"/>
            <a:ext cx="9144000" cy="1371600"/>
          </a:xfrm>
          <a:prstGeom prst="rect">
            <a:avLst/>
          </a:prstGeom>
          <a:solidFill>
            <a:schemeClr val="tx1"/>
          </a:solidFill>
          <a:ln w="9525">
            <a:solidFill>
              <a:schemeClr val="tx1"/>
            </a:solidFill>
            <a:miter lim="800000"/>
            <a:headEnd/>
            <a:tailEnd/>
          </a:ln>
          <a:effectLst/>
        </p:spPr>
        <p:txBody>
          <a:bodyPr wrap="none" anchor="ctr"/>
          <a:lstStyle/>
          <a:p>
            <a:pPr>
              <a:lnSpc>
                <a:spcPct val="85000"/>
              </a:lnSpc>
            </a:pPr>
            <a:endParaRPr lang="en-US" sz="2700">
              <a:solidFill>
                <a:srgbClr val="FFFFFF"/>
              </a:solidFill>
              <a:effectLst/>
              <a:latin typeface="Arial Narrow" pitchFamily="34" charset="0"/>
            </a:endParaRPr>
          </a:p>
        </p:txBody>
      </p:sp>
      <p:sp>
        <p:nvSpPr>
          <p:cNvPr id="330760" name="Text Box 8"/>
          <p:cNvSpPr txBox="1">
            <a:spLocks noChangeArrowheads="1"/>
          </p:cNvSpPr>
          <p:nvPr/>
        </p:nvSpPr>
        <p:spPr bwMode="auto">
          <a:xfrm>
            <a:off x="2590800" y="3302655"/>
            <a:ext cx="685800" cy="1006475"/>
          </a:xfrm>
          <a:prstGeom prst="rect">
            <a:avLst/>
          </a:prstGeom>
          <a:noFill/>
          <a:ln w="9525">
            <a:noFill/>
            <a:miter lim="800000"/>
            <a:headEnd/>
            <a:tailEnd/>
          </a:ln>
          <a:effectLst/>
        </p:spPr>
        <p:txBody>
          <a:bodyPr>
            <a:spAutoFit/>
          </a:bodyPr>
          <a:lstStyle/>
          <a:p>
            <a:r>
              <a:rPr lang="en-US" sz="6000">
                <a:solidFill>
                  <a:srgbClr val="777777"/>
                </a:solidFill>
                <a:effectLst>
                  <a:outerShdw blurRad="38100" dist="38100" dir="2700000" algn="tl">
                    <a:srgbClr val="000000"/>
                  </a:outerShdw>
                </a:effectLst>
                <a:latin typeface="Arial Black" pitchFamily="34" charset="0"/>
              </a:rPr>
              <a:t>+</a:t>
            </a:r>
          </a:p>
        </p:txBody>
      </p:sp>
      <p:sp>
        <p:nvSpPr>
          <p:cNvPr id="330764" name="Text Box 12"/>
          <p:cNvSpPr txBox="1">
            <a:spLocks noChangeArrowheads="1"/>
          </p:cNvSpPr>
          <p:nvPr/>
        </p:nvSpPr>
        <p:spPr bwMode="auto">
          <a:xfrm>
            <a:off x="5781675" y="3302655"/>
            <a:ext cx="685800" cy="1006475"/>
          </a:xfrm>
          <a:prstGeom prst="rect">
            <a:avLst/>
          </a:prstGeom>
          <a:noFill/>
          <a:ln w="9525">
            <a:noFill/>
            <a:miter lim="800000"/>
            <a:headEnd/>
            <a:tailEnd/>
          </a:ln>
          <a:effectLst/>
        </p:spPr>
        <p:txBody>
          <a:bodyPr>
            <a:spAutoFit/>
          </a:bodyPr>
          <a:lstStyle/>
          <a:p>
            <a:r>
              <a:rPr lang="en-US" sz="6000">
                <a:solidFill>
                  <a:srgbClr val="777777"/>
                </a:solidFill>
                <a:effectLst>
                  <a:outerShdw blurRad="38100" dist="38100" dir="2700000" algn="tl">
                    <a:srgbClr val="000000"/>
                  </a:outerShdw>
                </a:effectLst>
                <a:latin typeface="Arial Black" pitchFamily="34" charset="0"/>
              </a:rPr>
              <a:t>=</a:t>
            </a:r>
          </a:p>
        </p:txBody>
      </p:sp>
      <p:sp>
        <p:nvSpPr>
          <p:cNvPr id="330767" name="WordArt 15"/>
          <p:cNvSpPr>
            <a:spLocks noChangeArrowheads="1" noChangeShapeType="1" noTextEdit="1"/>
          </p:cNvSpPr>
          <p:nvPr/>
        </p:nvSpPr>
        <p:spPr bwMode="auto">
          <a:xfrm rot="16199246" flipV="1">
            <a:off x="823913" y="2467630"/>
            <a:ext cx="1168400" cy="76200"/>
          </a:xfrm>
          <a:prstGeom prst="rect">
            <a:avLst/>
          </a:prstGeom>
        </p:spPr>
        <p:txBody>
          <a:bodyPr wrap="none" fromWordArt="1">
            <a:prstTxWarp prst="textPlain">
              <a:avLst>
                <a:gd name="adj" fmla="val 50000"/>
              </a:avLst>
            </a:prstTxWarp>
          </a:bodyPr>
          <a:lstStyle/>
          <a:p>
            <a:pPr algn="ctr">
              <a:lnSpc>
                <a:spcPct val="85000"/>
              </a:lnSpc>
            </a:pPr>
            <a:r>
              <a:rPr lang="en-US" sz="3600" kern="10">
                <a:ln w="9525">
                  <a:solidFill>
                    <a:srgbClr val="000000"/>
                  </a:solidFill>
                  <a:round/>
                  <a:headEnd/>
                  <a:tailEnd/>
                </a:ln>
                <a:solidFill>
                  <a:srgbClr val="C0C0C0"/>
                </a:solidFill>
                <a:effectLst>
                  <a:outerShdw dist="35921" dir="2700000" algn="ctr" rotWithShape="0">
                    <a:srgbClr val="C0C0C0"/>
                  </a:outerShdw>
                </a:effectLst>
                <a:latin typeface="Impact"/>
              </a:rPr>
              <a:t>----------</a:t>
            </a:r>
          </a:p>
        </p:txBody>
      </p:sp>
      <p:sp>
        <p:nvSpPr>
          <p:cNvPr id="330768" name="Rectangle 16"/>
          <p:cNvSpPr>
            <a:spLocks noChangeArrowheads="1"/>
          </p:cNvSpPr>
          <p:nvPr/>
        </p:nvSpPr>
        <p:spPr bwMode="auto">
          <a:xfrm>
            <a:off x="309563" y="1261130"/>
            <a:ext cx="2200275" cy="585788"/>
          </a:xfrm>
          <a:prstGeom prst="rect">
            <a:avLst/>
          </a:prstGeom>
          <a:gradFill rotWithShape="0">
            <a:gsLst>
              <a:gs pos="0">
                <a:schemeClr val="bg1">
                  <a:alpha val="70000"/>
                </a:schemeClr>
              </a:gs>
              <a:gs pos="100000">
                <a:srgbClr val="D1D1D1">
                  <a:alpha val="70000"/>
                </a:srgbClr>
              </a:gs>
            </a:gsLst>
            <a:path path="shape">
              <a:fillToRect l="50000" t="50000" r="50000" b="50000"/>
            </a:path>
          </a:gradFill>
          <a:ln w="9525">
            <a:solidFill>
              <a:schemeClr val="bg2"/>
            </a:solidFill>
            <a:miter lim="800000"/>
            <a:headEnd/>
            <a:tailEnd/>
          </a:ln>
          <a:effectLst/>
        </p:spPr>
        <p:txBody>
          <a:bodyPr wrap="none" anchor="ctr"/>
          <a:lstStyle/>
          <a:p>
            <a:pPr algn="ctr"/>
            <a:r>
              <a:rPr lang="en-US" sz="2800" b="0">
                <a:solidFill>
                  <a:srgbClr val="000000"/>
                </a:solidFill>
                <a:effectLst>
                  <a:outerShdw blurRad="38100" dist="38100" dir="2700000" algn="tl">
                    <a:srgbClr val="FFFFFF"/>
                  </a:outerShdw>
                </a:effectLst>
                <a:latin typeface="Impact" pitchFamily="34" charset="0"/>
              </a:rPr>
              <a:t>Angel’s sin</a:t>
            </a:r>
          </a:p>
        </p:txBody>
      </p:sp>
      <p:sp>
        <p:nvSpPr>
          <p:cNvPr id="330772" name="WordArt 20"/>
          <p:cNvSpPr>
            <a:spLocks noChangeArrowheads="1" noChangeShapeType="1" noTextEdit="1"/>
          </p:cNvSpPr>
          <p:nvPr/>
        </p:nvSpPr>
        <p:spPr bwMode="auto">
          <a:xfrm rot="16199246" flipV="1">
            <a:off x="3940175" y="2467630"/>
            <a:ext cx="1168400" cy="76200"/>
          </a:xfrm>
          <a:prstGeom prst="rect">
            <a:avLst/>
          </a:prstGeom>
        </p:spPr>
        <p:txBody>
          <a:bodyPr wrap="none" fromWordArt="1">
            <a:prstTxWarp prst="textPlain">
              <a:avLst>
                <a:gd name="adj" fmla="val 50000"/>
              </a:avLst>
            </a:prstTxWarp>
          </a:bodyPr>
          <a:lstStyle/>
          <a:p>
            <a:pPr algn="ctr">
              <a:lnSpc>
                <a:spcPct val="85000"/>
              </a:lnSpc>
            </a:pPr>
            <a:r>
              <a:rPr lang="en-US" sz="3600" kern="10">
                <a:ln w="9525">
                  <a:solidFill>
                    <a:srgbClr val="000000"/>
                  </a:solidFill>
                  <a:round/>
                  <a:headEnd/>
                  <a:tailEnd/>
                </a:ln>
                <a:solidFill>
                  <a:srgbClr val="C0C0C0"/>
                </a:solidFill>
                <a:effectLst>
                  <a:outerShdw dist="35921" dir="2700000" algn="ctr" rotWithShape="0">
                    <a:srgbClr val="C0C0C0"/>
                  </a:outerShdw>
                </a:effectLst>
                <a:latin typeface="Impact"/>
              </a:rPr>
              <a:t>----------</a:t>
            </a:r>
          </a:p>
        </p:txBody>
      </p:sp>
      <p:sp>
        <p:nvSpPr>
          <p:cNvPr id="330761" name="AutoShape 9"/>
          <p:cNvSpPr>
            <a:spLocks noChangeArrowheads="1"/>
          </p:cNvSpPr>
          <p:nvPr/>
        </p:nvSpPr>
        <p:spPr bwMode="auto">
          <a:xfrm>
            <a:off x="3425825" y="3166130"/>
            <a:ext cx="2197100" cy="1239838"/>
          </a:xfrm>
          <a:prstGeom prst="roundRect">
            <a:avLst>
              <a:gd name="adj" fmla="val 16667"/>
            </a:avLst>
          </a:prstGeom>
          <a:gradFill rotWithShape="0">
            <a:gsLst>
              <a:gs pos="0">
                <a:srgbClr val="EDDBC9"/>
              </a:gs>
              <a:gs pos="100000">
                <a:srgbClr val="F2E4D6"/>
              </a:gs>
            </a:gsLst>
            <a:lin ang="5400000" scaled="1"/>
          </a:gradFill>
          <a:ln w="9525">
            <a:solidFill>
              <a:srgbClr val="DDBA97"/>
            </a:solidFill>
            <a:round/>
            <a:headEnd/>
            <a:tailEnd/>
          </a:ln>
          <a:effectLst/>
        </p:spPr>
        <p:txBody>
          <a:bodyPr wrap="none" anchor="ctr"/>
          <a:lstStyle/>
          <a:p>
            <a:pPr algn="ctr"/>
            <a:endParaRPr lang="en-US">
              <a:solidFill>
                <a:srgbClr val="000000"/>
              </a:solidFill>
              <a:effectLst>
                <a:outerShdw blurRad="38100" dist="38100" dir="2700000" algn="tl">
                  <a:srgbClr val="FFFFFF"/>
                </a:outerShdw>
              </a:effectLst>
              <a:latin typeface="Fette Engschrift" pitchFamily="2" charset="0"/>
            </a:endParaRPr>
          </a:p>
        </p:txBody>
      </p:sp>
      <p:sp>
        <p:nvSpPr>
          <p:cNvPr id="330762" name="Text Box 10"/>
          <p:cNvSpPr txBox="1">
            <a:spLocks noChangeArrowheads="1"/>
          </p:cNvSpPr>
          <p:nvPr/>
        </p:nvSpPr>
        <p:spPr bwMode="auto">
          <a:xfrm>
            <a:off x="3914775" y="3382030"/>
            <a:ext cx="1219200" cy="774700"/>
          </a:xfrm>
          <a:prstGeom prst="rect">
            <a:avLst/>
          </a:prstGeom>
          <a:gradFill rotWithShape="0">
            <a:gsLst>
              <a:gs pos="0">
                <a:srgbClr val="EDDBC9"/>
              </a:gs>
              <a:gs pos="100000">
                <a:srgbClr val="F2E4D6"/>
              </a:gs>
            </a:gsLst>
            <a:lin ang="5400000" scaled="1"/>
          </a:gradFill>
          <a:ln w="9525">
            <a:noFill/>
            <a:miter lim="800000"/>
            <a:headEnd/>
            <a:tailEnd/>
          </a:ln>
          <a:effectLst/>
        </p:spPr>
        <p:txBody>
          <a:bodyPr>
            <a:spAutoFit/>
          </a:bodyPr>
          <a:lstStyle/>
          <a:p>
            <a:pPr algn="ctr">
              <a:lnSpc>
                <a:spcPct val="80000"/>
              </a:lnSpc>
            </a:pPr>
            <a:r>
              <a:rPr lang="en-US" sz="2800">
                <a:solidFill>
                  <a:srgbClr val="000000"/>
                </a:solidFill>
                <a:effectLst>
                  <a:outerShdw blurRad="38100" dist="38100" dir="2700000" algn="tl">
                    <a:srgbClr val="FFFFFF"/>
                  </a:outerShdw>
                </a:effectLst>
                <a:latin typeface="Impact" pitchFamily="34" charset="0"/>
              </a:rPr>
              <a:t>Sexual</a:t>
            </a:r>
          </a:p>
          <a:p>
            <a:pPr algn="ctr">
              <a:lnSpc>
                <a:spcPct val="80000"/>
              </a:lnSpc>
            </a:pPr>
            <a:r>
              <a:rPr lang="en-US" sz="2800">
                <a:solidFill>
                  <a:srgbClr val="000000"/>
                </a:solidFill>
                <a:effectLst>
                  <a:outerShdw blurRad="38100" dist="38100" dir="2700000" algn="tl">
                    <a:srgbClr val="FFFFFF"/>
                  </a:outerShdw>
                </a:effectLst>
                <a:latin typeface="Impact" pitchFamily="34" charset="0"/>
              </a:rPr>
              <a:t>parts</a:t>
            </a:r>
          </a:p>
        </p:txBody>
      </p:sp>
      <p:sp>
        <p:nvSpPr>
          <p:cNvPr id="330774" name="Rectangle 22"/>
          <p:cNvSpPr>
            <a:spLocks noChangeArrowheads="1"/>
          </p:cNvSpPr>
          <p:nvPr/>
        </p:nvSpPr>
        <p:spPr bwMode="auto">
          <a:xfrm>
            <a:off x="3424238" y="1261130"/>
            <a:ext cx="2200275" cy="585788"/>
          </a:xfrm>
          <a:prstGeom prst="rect">
            <a:avLst/>
          </a:prstGeom>
          <a:gradFill rotWithShape="0">
            <a:gsLst>
              <a:gs pos="0">
                <a:schemeClr val="bg1">
                  <a:alpha val="70000"/>
                </a:schemeClr>
              </a:gs>
              <a:gs pos="100000">
                <a:srgbClr val="D1D1D1">
                  <a:alpha val="70000"/>
                </a:srgbClr>
              </a:gs>
            </a:gsLst>
            <a:path path="shape">
              <a:fillToRect l="50000" t="50000" r="50000" b="50000"/>
            </a:path>
          </a:gradFill>
          <a:ln w="9525">
            <a:solidFill>
              <a:schemeClr val="bg2"/>
            </a:solidFill>
            <a:miter lim="800000"/>
            <a:headEnd/>
            <a:tailEnd/>
          </a:ln>
          <a:effectLst/>
        </p:spPr>
        <p:txBody>
          <a:bodyPr wrap="none" anchor="ctr"/>
          <a:lstStyle/>
          <a:p>
            <a:pPr algn="ctr"/>
            <a:r>
              <a:rPr lang="en-US" sz="2800" b="0">
                <a:solidFill>
                  <a:srgbClr val="000000"/>
                </a:solidFill>
                <a:effectLst>
                  <a:outerShdw blurRad="38100" dist="38100" dir="2700000" algn="tl">
                    <a:srgbClr val="FFFFFF"/>
                  </a:outerShdw>
                </a:effectLst>
                <a:latin typeface="Impact" pitchFamily="34" charset="0"/>
              </a:rPr>
              <a:t>Human sin</a:t>
            </a:r>
          </a:p>
        </p:txBody>
      </p:sp>
      <p:sp>
        <p:nvSpPr>
          <p:cNvPr id="330791" name="AutoShape 39"/>
          <p:cNvSpPr>
            <a:spLocks noChangeArrowheads="1"/>
          </p:cNvSpPr>
          <p:nvPr/>
        </p:nvSpPr>
        <p:spPr bwMode="auto">
          <a:xfrm>
            <a:off x="3425825" y="3166130"/>
            <a:ext cx="2197100" cy="1239838"/>
          </a:xfrm>
          <a:prstGeom prst="roundRect">
            <a:avLst>
              <a:gd name="adj" fmla="val 16667"/>
            </a:avLst>
          </a:prstGeom>
          <a:gradFill rotWithShape="0">
            <a:gsLst>
              <a:gs pos="0">
                <a:srgbClr val="EDDBC9"/>
              </a:gs>
              <a:gs pos="100000">
                <a:srgbClr val="F2E4D6"/>
              </a:gs>
            </a:gsLst>
            <a:lin ang="5400000" scaled="1"/>
          </a:gradFill>
          <a:ln w="9525">
            <a:solidFill>
              <a:srgbClr val="DDBA97"/>
            </a:solidFill>
            <a:round/>
            <a:headEnd/>
            <a:tailEnd/>
          </a:ln>
          <a:effectLst/>
        </p:spPr>
        <p:txBody>
          <a:bodyPr wrap="none" anchor="ctr"/>
          <a:lstStyle/>
          <a:p>
            <a:pPr algn="ctr"/>
            <a:endParaRPr lang="en-US">
              <a:solidFill>
                <a:srgbClr val="000000"/>
              </a:solidFill>
              <a:effectLst>
                <a:outerShdw blurRad="38100" dist="38100" dir="2700000" algn="tl">
                  <a:srgbClr val="FFFFFF"/>
                </a:outerShdw>
              </a:effectLst>
              <a:latin typeface="Fette Engschrift" pitchFamily="2" charset="0"/>
            </a:endParaRPr>
          </a:p>
        </p:txBody>
      </p:sp>
      <p:grpSp>
        <p:nvGrpSpPr>
          <p:cNvPr id="3" name="Group 204"/>
          <p:cNvGrpSpPr>
            <a:grpSpLocks/>
          </p:cNvGrpSpPr>
          <p:nvPr/>
        </p:nvGrpSpPr>
        <p:grpSpPr bwMode="auto">
          <a:xfrm>
            <a:off x="1433512" y="5741987"/>
            <a:ext cx="6415088" cy="658813"/>
            <a:chOff x="519" y="3552"/>
            <a:chExt cx="4041" cy="415"/>
          </a:xfrm>
        </p:grpSpPr>
        <p:sp>
          <p:nvSpPr>
            <p:cNvPr id="330756" name="Text Box 4"/>
            <p:cNvSpPr txBox="1">
              <a:spLocks noChangeArrowheads="1"/>
            </p:cNvSpPr>
            <p:nvPr/>
          </p:nvSpPr>
          <p:spPr bwMode="auto">
            <a:xfrm>
              <a:off x="720" y="3560"/>
              <a:ext cx="3840" cy="407"/>
            </a:xfrm>
            <a:prstGeom prst="rect">
              <a:avLst/>
            </a:prstGeom>
            <a:noFill/>
            <a:ln w="9525">
              <a:noFill/>
              <a:miter lim="800000"/>
              <a:headEnd/>
              <a:tailEnd/>
            </a:ln>
            <a:effectLst/>
          </p:spPr>
          <p:txBody>
            <a:bodyPr wrap="square">
              <a:spAutoFit/>
            </a:bodyPr>
            <a:lstStyle/>
            <a:p>
              <a:pPr>
                <a:lnSpc>
                  <a:spcPct val="90000"/>
                </a:lnSpc>
              </a:pPr>
              <a:r>
                <a:rPr lang="en-US" sz="2000">
                  <a:solidFill>
                    <a:srgbClr val="FFFFFF"/>
                  </a:solidFill>
                  <a:effectLst/>
                  <a:latin typeface="Arial Narrow" pitchFamily="34" charset="0"/>
                </a:rPr>
                <a:t>Hence, we can deduce that an </a:t>
              </a:r>
              <a:r>
                <a:rPr lang="en-US" sz="2000" u="sng">
                  <a:solidFill>
                    <a:srgbClr val="FFFFFF"/>
                  </a:solidFill>
                  <a:effectLst/>
                  <a:latin typeface="Arial Narrow" pitchFamily="34" charset="0"/>
                </a:rPr>
                <a:t>illicit sexual relationship</a:t>
              </a:r>
              <a:r>
                <a:rPr lang="en-US" sz="2000">
                  <a:solidFill>
                    <a:srgbClr val="FFFFFF"/>
                  </a:solidFill>
                  <a:effectLst/>
                  <a:latin typeface="Arial Narrow" pitchFamily="34" charset="0"/>
                </a:rPr>
                <a:t> must have occurred between the angel and human beings.</a:t>
              </a:r>
            </a:p>
          </p:txBody>
        </p:sp>
        <p:sp>
          <p:nvSpPr>
            <p:cNvPr id="330757" name="Text Box 5"/>
            <p:cNvSpPr txBox="1">
              <a:spLocks noChangeArrowheads="1"/>
            </p:cNvSpPr>
            <p:nvPr/>
          </p:nvSpPr>
          <p:spPr bwMode="auto">
            <a:xfrm>
              <a:off x="519" y="3552"/>
              <a:ext cx="249" cy="365"/>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62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330943" name="Text Box 191"/>
          <p:cNvSpPr txBox="1">
            <a:spLocks noChangeArrowheads="1"/>
          </p:cNvSpPr>
          <p:nvPr/>
        </p:nvSpPr>
        <p:spPr bwMode="auto">
          <a:xfrm>
            <a:off x="3748088" y="3350280"/>
            <a:ext cx="1552575" cy="873125"/>
          </a:xfrm>
          <a:prstGeom prst="rect">
            <a:avLst/>
          </a:prstGeom>
          <a:noFill/>
          <a:ln w="9525">
            <a:noFill/>
            <a:miter lim="800000"/>
            <a:headEnd/>
            <a:tailEnd/>
          </a:ln>
          <a:effectLst/>
        </p:spPr>
        <p:txBody>
          <a:bodyPr>
            <a:spAutoFit/>
          </a:bodyPr>
          <a:lstStyle/>
          <a:p>
            <a:pPr algn="ctr">
              <a:lnSpc>
                <a:spcPct val="80000"/>
              </a:lnSpc>
            </a:pPr>
            <a:r>
              <a:rPr lang="en-US" sz="3200" b="0" dirty="0">
                <a:solidFill>
                  <a:srgbClr val="000000"/>
                </a:solidFill>
                <a:effectLst/>
                <a:latin typeface="Impact" pitchFamily="34" charset="0"/>
              </a:rPr>
              <a:t>Sexual</a:t>
            </a:r>
          </a:p>
          <a:p>
            <a:pPr algn="ctr">
              <a:lnSpc>
                <a:spcPct val="80000"/>
              </a:lnSpc>
            </a:pPr>
            <a:r>
              <a:rPr lang="en-US" sz="3200" b="0" dirty="0">
                <a:solidFill>
                  <a:srgbClr val="000000"/>
                </a:solidFill>
                <a:effectLst/>
                <a:latin typeface="Impact" pitchFamily="34" charset="0"/>
              </a:rPr>
              <a:t>parts</a:t>
            </a:r>
          </a:p>
        </p:txBody>
      </p:sp>
      <p:sp>
        <p:nvSpPr>
          <p:cNvPr id="330944" name="AutoShape 192"/>
          <p:cNvSpPr>
            <a:spLocks noChangeArrowheads="1"/>
          </p:cNvSpPr>
          <p:nvPr/>
        </p:nvSpPr>
        <p:spPr bwMode="auto">
          <a:xfrm>
            <a:off x="311150" y="3166130"/>
            <a:ext cx="2197100" cy="1239838"/>
          </a:xfrm>
          <a:prstGeom prst="roundRect">
            <a:avLst>
              <a:gd name="adj" fmla="val 16667"/>
            </a:avLst>
          </a:prstGeom>
          <a:gradFill rotWithShape="0">
            <a:gsLst>
              <a:gs pos="0">
                <a:srgbClr val="EDDBC9"/>
              </a:gs>
              <a:gs pos="100000">
                <a:srgbClr val="F2E4D6"/>
              </a:gs>
            </a:gsLst>
            <a:lin ang="5400000" scaled="1"/>
          </a:gradFill>
          <a:ln w="9525">
            <a:solidFill>
              <a:srgbClr val="DDBA97"/>
            </a:solidFill>
            <a:round/>
            <a:headEnd/>
            <a:tailEnd/>
          </a:ln>
          <a:effectLst/>
        </p:spPr>
        <p:txBody>
          <a:bodyPr wrap="none" anchor="ctr"/>
          <a:lstStyle/>
          <a:p>
            <a:pPr algn="ctr"/>
            <a:endParaRPr lang="en-US">
              <a:solidFill>
                <a:srgbClr val="000000"/>
              </a:solidFill>
              <a:effectLst>
                <a:outerShdw blurRad="38100" dist="38100" dir="2700000" algn="tl">
                  <a:srgbClr val="FFFFFF"/>
                </a:outerShdw>
              </a:effectLst>
              <a:latin typeface="Fette Engschrift" pitchFamily="2" charset="0"/>
            </a:endParaRPr>
          </a:p>
        </p:txBody>
      </p:sp>
      <p:sp>
        <p:nvSpPr>
          <p:cNvPr id="330945" name="Text Box 193"/>
          <p:cNvSpPr txBox="1">
            <a:spLocks noChangeArrowheads="1"/>
          </p:cNvSpPr>
          <p:nvPr/>
        </p:nvSpPr>
        <p:spPr bwMode="auto">
          <a:xfrm>
            <a:off x="400050" y="3235980"/>
            <a:ext cx="2046288" cy="1116013"/>
          </a:xfrm>
          <a:prstGeom prst="rect">
            <a:avLst/>
          </a:prstGeom>
          <a:noFill/>
          <a:ln w="9525">
            <a:noFill/>
            <a:miter lim="800000"/>
            <a:headEnd/>
            <a:tailEnd/>
          </a:ln>
          <a:effectLst/>
        </p:spPr>
        <p:txBody>
          <a:bodyPr>
            <a:spAutoFit/>
          </a:bodyPr>
          <a:lstStyle/>
          <a:p>
            <a:pPr algn="ctr">
              <a:lnSpc>
                <a:spcPct val="80000"/>
              </a:lnSpc>
            </a:pPr>
            <a:r>
              <a:rPr lang="en-US" sz="2800" b="0" dirty="0">
                <a:solidFill>
                  <a:srgbClr val="000000"/>
                </a:solidFill>
                <a:effectLst/>
                <a:latin typeface="Impact" pitchFamily="34" charset="0"/>
              </a:rPr>
              <a:t>Illicit</a:t>
            </a:r>
          </a:p>
          <a:p>
            <a:pPr algn="ctr">
              <a:lnSpc>
                <a:spcPct val="80000"/>
              </a:lnSpc>
            </a:pPr>
            <a:r>
              <a:rPr lang="en-US" sz="2800" b="0" dirty="0">
                <a:solidFill>
                  <a:srgbClr val="000000"/>
                </a:solidFill>
                <a:effectLst/>
                <a:latin typeface="Impact" pitchFamily="34" charset="0"/>
              </a:rPr>
              <a:t>sexual</a:t>
            </a:r>
          </a:p>
          <a:p>
            <a:pPr algn="ctr">
              <a:lnSpc>
                <a:spcPct val="80000"/>
              </a:lnSpc>
            </a:pPr>
            <a:r>
              <a:rPr lang="en-US" sz="2800" b="0" dirty="0">
                <a:solidFill>
                  <a:srgbClr val="000000"/>
                </a:solidFill>
                <a:effectLst/>
                <a:latin typeface="Impact" pitchFamily="34" charset="0"/>
              </a:rPr>
              <a:t>relationship</a:t>
            </a:r>
          </a:p>
        </p:txBody>
      </p:sp>
      <p:sp>
        <p:nvSpPr>
          <p:cNvPr id="153" name="Text Box 7"/>
          <p:cNvSpPr txBox="1">
            <a:spLocks noChangeArrowheads="1"/>
          </p:cNvSpPr>
          <p:nvPr/>
        </p:nvSpPr>
        <p:spPr bwMode="auto">
          <a:xfrm>
            <a:off x="304800" y="162580"/>
            <a:ext cx="7643812" cy="523220"/>
          </a:xfrm>
          <a:prstGeom prst="rect">
            <a:avLst/>
          </a:prstGeom>
          <a:noFill/>
          <a:ln w="9525">
            <a:noFill/>
            <a:miter lim="800000"/>
            <a:headEnd/>
            <a:tailEnd/>
          </a:ln>
          <a:effectLst>
            <a:outerShdw dist="12700" dir="2700000" algn="ctr" rotWithShape="0">
              <a:schemeClr val="bg1"/>
            </a:outerShdw>
          </a:effectLst>
        </p:spPr>
        <p:txBody>
          <a:bodyPr wrap="square">
            <a:spAutoFit/>
          </a:bodyPr>
          <a:lstStyle/>
          <a:p>
            <a:r>
              <a:rPr lang="en-US" sz="2800" b="0" u="sng" dirty="0">
                <a:solidFill>
                  <a:srgbClr val="000099"/>
                </a:solidFill>
                <a:effectLst/>
                <a:latin typeface="Impact" pitchFamily="34" charset="0"/>
              </a:rPr>
              <a:t>The Fall of </a:t>
            </a:r>
            <a:r>
              <a:rPr lang="en-US" sz="2800" b="0" u="sng">
                <a:solidFill>
                  <a:srgbClr val="000099"/>
                </a:solidFill>
                <a:effectLst/>
                <a:latin typeface="Impact" pitchFamily="34" charset="0"/>
              </a:rPr>
              <a:t>the Angel and </a:t>
            </a:r>
            <a:r>
              <a:rPr lang="en-US" sz="2800" b="0" u="sng" dirty="0">
                <a:solidFill>
                  <a:srgbClr val="000099"/>
                </a:solidFill>
                <a:effectLst/>
                <a:latin typeface="Impact" pitchFamily="34" charset="0"/>
              </a:rPr>
              <a:t>the Fall of Human Beings</a:t>
            </a:r>
          </a:p>
        </p:txBody>
      </p:sp>
      <p:sp>
        <p:nvSpPr>
          <p:cNvPr id="154" name="Text Box 11"/>
          <p:cNvSpPr txBox="1">
            <a:spLocks noChangeArrowheads="1"/>
          </p:cNvSpPr>
          <p:nvPr/>
        </p:nvSpPr>
        <p:spPr bwMode="auto">
          <a:xfrm>
            <a:off x="276225" y="4658380"/>
            <a:ext cx="2283460" cy="523220"/>
          </a:xfrm>
          <a:prstGeom prst="rect">
            <a:avLst/>
          </a:prstGeom>
          <a:noFill/>
          <a:ln w="9525">
            <a:noFill/>
            <a:miter lim="800000"/>
            <a:headEnd/>
            <a:tailEnd/>
          </a:ln>
          <a:effectLst>
            <a:outerShdw dist="35921" dir="2700000" algn="ctr" rotWithShape="0">
              <a:schemeClr val="bg1"/>
            </a:outerShdw>
          </a:effectLst>
        </p:spPr>
        <p:txBody>
          <a:bodyPr wrap="square">
            <a:spAutoFit/>
          </a:bodyPr>
          <a:lstStyle/>
          <a:p>
            <a:pPr algn="ctr"/>
            <a:r>
              <a:rPr lang="en-US" sz="2800">
                <a:solidFill>
                  <a:srgbClr val="333333"/>
                </a:solidFill>
                <a:effectLst/>
                <a:latin typeface="Arial Black" pitchFamily="34" charset="0"/>
              </a:rPr>
              <a:t>Jude 6-7</a:t>
            </a:r>
          </a:p>
        </p:txBody>
      </p:sp>
      <p:sp>
        <p:nvSpPr>
          <p:cNvPr id="155" name="Text Box 130"/>
          <p:cNvSpPr txBox="1">
            <a:spLocks noChangeArrowheads="1"/>
          </p:cNvSpPr>
          <p:nvPr/>
        </p:nvSpPr>
        <p:spPr bwMode="auto">
          <a:xfrm>
            <a:off x="3429000" y="4658380"/>
            <a:ext cx="2209800" cy="523220"/>
          </a:xfrm>
          <a:prstGeom prst="rect">
            <a:avLst/>
          </a:prstGeom>
          <a:noFill/>
          <a:ln w="9525">
            <a:noFill/>
            <a:miter lim="800000"/>
            <a:headEnd/>
            <a:tailEnd/>
          </a:ln>
          <a:effectLst>
            <a:outerShdw dist="35921" dir="2700000" algn="ctr" rotWithShape="0">
              <a:schemeClr val="bg1"/>
            </a:outerShdw>
          </a:effectLst>
        </p:spPr>
        <p:txBody>
          <a:bodyPr wrap="square">
            <a:spAutoFit/>
          </a:bodyPr>
          <a:lstStyle/>
          <a:p>
            <a:pPr algn="ctr"/>
            <a:r>
              <a:rPr lang="en-US" sz="2800" dirty="0">
                <a:solidFill>
                  <a:srgbClr val="333333"/>
                </a:solidFill>
                <a:effectLst/>
                <a:latin typeface="Arial Black" pitchFamily="34" charset="0"/>
              </a:rPr>
              <a:t>Gen. 3:7</a:t>
            </a: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0935"/>
                                        </p:tgtEl>
                                        <p:attrNameLst>
                                          <p:attrName>style.visibility</p:attrName>
                                        </p:attrNameLst>
                                      </p:cBhvr>
                                      <p:to>
                                        <p:strVal val="visible"/>
                                      </p:to>
                                    </p:set>
                                    <p:animEffect transition="in" filter="fade">
                                      <p:cBhvr>
                                        <p:cTn id="12" dur="1000"/>
                                        <p:tgtEl>
                                          <p:spTgt spid="330935"/>
                                        </p:tgtEl>
                                      </p:cBhvr>
                                    </p:animEffect>
                                  </p:childTnLst>
                                </p:cTn>
                              </p:par>
                              <p:par>
                                <p:cTn id="13" presetID="17" presetClass="entr" presetSubtype="10" fill="hold" grpId="0" nodeType="withEffect">
                                  <p:stCondLst>
                                    <p:cond delay="0"/>
                                  </p:stCondLst>
                                  <p:iterate type="wd">
                                    <p:tmPct val="30000"/>
                                  </p:iterate>
                                  <p:childTnLst>
                                    <p:set>
                                      <p:cBhvr>
                                        <p:cTn id="14" dur="1" fill="hold">
                                          <p:stCondLst>
                                            <p:cond delay="0"/>
                                          </p:stCondLst>
                                        </p:cTn>
                                        <p:tgtEl>
                                          <p:spTgt spid="330936"/>
                                        </p:tgtEl>
                                        <p:attrNameLst>
                                          <p:attrName>style.visibility</p:attrName>
                                        </p:attrNameLst>
                                      </p:cBhvr>
                                      <p:to>
                                        <p:strVal val="visible"/>
                                      </p:to>
                                    </p:set>
                                    <p:anim calcmode="lin" valueType="num">
                                      <p:cBhvr>
                                        <p:cTn id="15" dur="500" fill="hold"/>
                                        <p:tgtEl>
                                          <p:spTgt spid="330936"/>
                                        </p:tgtEl>
                                        <p:attrNameLst>
                                          <p:attrName>ppt_w</p:attrName>
                                        </p:attrNameLst>
                                      </p:cBhvr>
                                      <p:tavLst>
                                        <p:tav tm="0">
                                          <p:val>
                                            <p:fltVal val="0"/>
                                          </p:val>
                                        </p:tav>
                                        <p:tav tm="100000">
                                          <p:val>
                                            <p:strVal val="#ppt_w"/>
                                          </p:val>
                                        </p:tav>
                                      </p:tavLst>
                                    </p:anim>
                                    <p:anim calcmode="lin" valueType="num">
                                      <p:cBhvr>
                                        <p:cTn id="16" dur="500" fill="hold"/>
                                        <p:tgtEl>
                                          <p:spTgt spid="330936"/>
                                        </p:tgtEl>
                                        <p:attrNameLst>
                                          <p:attrName>ppt_h</p:attrName>
                                        </p:attrNameLst>
                                      </p:cBhvr>
                                      <p:tavLst>
                                        <p:tav tm="0">
                                          <p:val>
                                            <p:strVal val="#ppt_h"/>
                                          </p:val>
                                        </p:tav>
                                        <p:tav tm="100000">
                                          <p:val>
                                            <p:strVal val="#ppt_h"/>
                                          </p:val>
                                        </p:tav>
                                      </p:tavLst>
                                    </p:anim>
                                  </p:childTnLst>
                                </p:cTn>
                              </p:par>
                              <p:par>
                                <p:cTn id="17" presetID="10" presetClass="entr" presetSubtype="0" fill="hold" nodeType="withEffect">
                                  <p:stCondLst>
                                    <p:cond delay="0"/>
                                  </p:stCondLst>
                                  <p:childTnLst>
                                    <p:set>
                                      <p:cBhvr>
                                        <p:cTn id="18" dur="1" fill="hold">
                                          <p:stCondLst>
                                            <p:cond delay="0"/>
                                          </p:stCondLst>
                                        </p:cTn>
                                        <p:tgtEl>
                                          <p:spTgt spid="330760"/>
                                        </p:tgtEl>
                                        <p:attrNameLst>
                                          <p:attrName>style.visibility</p:attrName>
                                        </p:attrNameLst>
                                      </p:cBhvr>
                                      <p:to>
                                        <p:strVal val="visible"/>
                                      </p:to>
                                    </p:set>
                                    <p:animEffect transition="in" filter="fade">
                                      <p:cBhvr>
                                        <p:cTn id="19" dur="1000"/>
                                        <p:tgtEl>
                                          <p:spTgt spid="330760"/>
                                        </p:tgtEl>
                                      </p:cBhvr>
                                    </p:animEffect>
                                  </p:childTnLst>
                                </p:cTn>
                              </p:par>
                              <p:par>
                                <p:cTn id="20" presetID="10" presetClass="entr" presetSubtype="0" fill="hold" nodeType="withEffect">
                                  <p:stCondLst>
                                    <p:cond delay="0"/>
                                  </p:stCondLst>
                                  <p:childTnLst>
                                    <p:set>
                                      <p:cBhvr>
                                        <p:cTn id="21" dur="1" fill="hold">
                                          <p:stCondLst>
                                            <p:cond delay="0"/>
                                          </p:stCondLst>
                                        </p:cTn>
                                        <p:tgtEl>
                                          <p:spTgt spid="330764"/>
                                        </p:tgtEl>
                                        <p:attrNameLst>
                                          <p:attrName>style.visibility</p:attrName>
                                        </p:attrNameLst>
                                      </p:cBhvr>
                                      <p:to>
                                        <p:strVal val="visible"/>
                                      </p:to>
                                    </p:set>
                                    <p:animEffect transition="in" filter="fade">
                                      <p:cBhvr>
                                        <p:cTn id="22" dur="1000"/>
                                        <p:tgtEl>
                                          <p:spTgt spid="330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935" grpId="0" animBg="1"/>
      <p:bldP spid="330936"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FFE0C1"/>
            </a:gs>
            <a:gs pos="100000">
              <a:schemeClr val="bg1"/>
            </a:gs>
          </a:gsLst>
          <a:lin ang="5400000" scaled="1"/>
        </a:gradFill>
        <a:effectLst/>
      </p:bgPr>
    </p:bg>
    <p:spTree>
      <p:nvGrpSpPr>
        <p:cNvPr id="1" name=""/>
        <p:cNvGrpSpPr/>
        <p:nvPr/>
      </p:nvGrpSpPr>
      <p:grpSpPr>
        <a:xfrm>
          <a:off x="0" y="0"/>
          <a:ext cx="0" cy="0"/>
          <a:chOff x="0" y="0"/>
          <a:chExt cx="0" cy="0"/>
        </a:xfrm>
      </p:grpSpPr>
      <p:pic>
        <p:nvPicPr>
          <p:cNvPr id="17" name="Picture 16" descr="green tree.gif"/>
          <p:cNvPicPr>
            <a:picLocks noChangeAspect="1"/>
          </p:cNvPicPr>
          <p:nvPr/>
        </p:nvPicPr>
        <p:blipFill>
          <a:blip r:embed="rId3" cstate="print">
            <a:clrChange>
              <a:clrFrom>
                <a:srgbClr val="FFFFFF"/>
              </a:clrFrom>
              <a:clrTo>
                <a:srgbClr val="FFFFFF">
                  <a:alpha val="0"/>
                </a:srgbClr>
              </a:clrTo>
            </a:clrChange>
          </a:blip>
          <a:srcRect l="32228" t="28205" r="35095" b="29132"/>
          <a:stretch>
            <a:fillRect/>
          </a:stretch>
        </p:blipFill>
        <p:spPr>
          <a:xfrm>
            <a:off x="228600" y="1371600"/>
            <a:ext cx="3281464" cy="3505200"/>
          </a:xfrm>
          <a:prstGeom prst="rect">
            <a:avLst/>
          </a:prstGeom>
        </p:spPr>
      </p:pic>
      <p:sp>
        <p:nvSpPr>
          <p:cNvPr id="689155" name="Rectangle 3"/>
          <p:cNvSpPr>
            <a:spLocks noChangeArrowheads="1"/>
          </p:cNvSpPr>
          <p:nvPr/>
        </p:nvSpPr>
        <p:spPr bwMode="auto">
          <a:xfrm>
            <a:off x="0" y="5486400"/>
            <a:ext cx="9144000" cy="1371600"/>
          </a:xfrm>
          <a:prstGeom prst="rect">
            <a:avLst/>
          </a:prstGeom>
          <a:solidFill>
            <a:schemeClr val="tx1"/>
          </a:solidFill>
          <a:ln w="9525">
            <a:solidFill>
              <a:schemeClr val="tx1"/>
            </a:solidFill>
            <a:miter lim="800000"/>
            <a:headEnd/>
            <a:tailEnd/>
          </a:ln>
          <a:effectLst/>
        </p:spPr>
        <p:txBody>
          <a:bodyPr wrap="none" anchor="ctr"/>
          <a:lstStyle/>
          <a:p>
            <a:pPr>
              <a:lnSpc>
                <a:spcPct val="85000"/>
              </a:lnSpc>
            </a:pPr>
            <a:endParaRPr lang="en-US" sz="2700">
              <a:solidFill>
                <a:srgbClr val="FFFFFF"/>
              </a:solidFill>
              <a:effectLst/>
              <a:latin typeface="Arial Narrow" pitchFamily="34" charset="0"/>
            </a:endParaRPr>
          </a:p>
        </p:txBody>
      </p:sp>
      <p:sp>
        <p:nvSpPr>
          <p:cNvPr id="689156" name="Text Box 4"/>
          <p:cNvSpPr txBox="1">
            <a:spLocks noChangeArrowheads="1"/>
          </p:cNvSpPr>
          <p:nvPr/>
        </p:nvSpPr>
        <p:spPr bwMode="auto">
          <a:xfrm>
            <a:off x="381000" y="152400"/>
            <a:ext cx="8001000" cy="523220"/>
          </a:xfrm>
          <a:prstGeom prst="rect">
            <a:avLst/>
          </a:prstGeom>
          <a:noFill/>
          <a:ln w="9525">
            <a:noFill/>
            <a:miter lim="800000"/>
            <a:headEnd/>
            <a:tailEnd/>
          </a:ln>
          <a:effectLst>
            <a:outerShdw dist="12700" dir="2700000" algn="ctr" rotWithShape="0">
              <a:schemeClr val="bg1"/>
            </a:outerShdw>
          </a:effectLst>
        </p:spPr>
        <p:txBody>
          <a:bodyPr wrap="square">
            <a:spAutoFit/>
          </a:bodyPr>
          <a:lstStyle/>
          <a:p>
            <a:r>
              <a:rPr lang="en-US" sz="2800" b="0" u="sng" dirty="0">
                <a:solidFill>
                  <a:srgbClr val="000099"/>
                </a:solidFill>
                <a:effectLst/>
                <a:latin typeface="Impact" pitchFamily="34" charset="0"/>
              </a:rPr>
              <a:t>The Fruit of the Tree of the Knowledge of Good and Evil</a:t>
            </a:r>
          </a:p>
        </p:txBody>
      </p:sp>
      <p:grpSp>
        <p:nvGrpSpPr>
          <p:cNvPr id="2" name="Group 34"/>
          <p:cNvGrpSpPr>
            <a:grpSpLocks/>
          </p:cNvGrpSpPr>
          <p:nvPr/>
        </p:nvGrpSpPr>
        <p:grpSpPr bwMode="auto">
          <a:xfrm>
            <a:off x="2590801" y="5867402"/>
            <a:ext cx="4190999" cy="585789"/>
            <a:chOff x="768" y="3600"/>
            <a:chExt cx="2640" cy="369"/>
          </a:xfrm>
        </p:grpSpPr>
        <p:sp>
          <p:nvSpPr>
            <p:cNvPr id="689158" name="Text Box 6"/>
            <p:cNvSpPr txBox="1">
              <a:spLocks noChangeArrowheads="1"/>
            </p:cNvSpPr>
            <p:nvPr/>
          </p:nvSpPr>
          <p:spPr bwMode="auto">
            <a:xfrm>
              <a:off x="960" y="3600"/>
              <a:ext cx="2448" cy="252"/>
            </a:xfrm>
            <a:prstGeom prst="rect">
              <a:avLst/>
            </a:prstGeom>
            <a:noFill/>
            <a:ln w="9525">
              <a:noFill/>
              <a:miter lim="800000"/>
              <a:headEnd/>
              <a:tailEnd/>
            </a:ln>
            <a:effectLst/>
          </p:spPr>
          <p:txBody>
            <a:bodyPr wrap="square">
              <a:spAutoFit/>
            </a:bodyPr>
            <a:lstStyle/>
            <a:p>
              <a:pPr>
                <a:spcBef>
                  <a:spcPct val="50000"/>
                </a:spcBef>
              </a:pPr>
              <a:r>
                <a:rPr lang="en-US" sz="2000" dirty="0">
                  <a:solidFill>
                    <a:srgbClr val="FFFFFF"/>
                  </a:solidFill>
                  <a:effectLst/>
                  <a:latin typeface="Arial Narrow" pitchFamily="34" charset="0"/>
                </a:rPr>
                <a:t>The </a:t>
              </a:r>
              <a:r>
                <a:rPr lang="en-US" sz="2000" u="sng" dirty="0">
                  <a:solidFill>
                    <a:srgbClr val="FFFFFF"/>
                  </a:solidFill>
                  <a:effectLst/>
                  <a:latin typeface="Arial Narrow" pitchFamily="34" charset="0"/>
                </a:rPr>
                <a:t>fruit</a:t>
              </a:r>
              <a:r>
                <a:rPr lang="en-US" sz="2000" dirty="0">
                  <a:solidFill>
                    <a:srgbClr val="FFFFFF"/>
                  </a:solidFill>
                  <a:effectLst/>
                  <a:latin typeface="Arial Narrow" pitchFamily="34" charset="0"/>
                </a:rPr>
                <a:t> signifies the </a:t>
              </a:r>
              <a:r>
                <a:rPr lang="en-US" sz="2000" u="sng" dirty="0">
                  <a:solidFill>
                    <a:srgbClr val="FFFFFF"/>
                  </a:solidFill>
                  <a:effectLst/>
                  <a:latin typeface="Arial Narrow" pitchFamily="34" charset="0"/>
                </a:rPr>
                <a:t>love of Eve</a:t>
              </a:r>
              <a:r>
                <a:rPr lang="en-US" sz="2000" dirty="0">
                  <a:solidFill>
                    <a:srgbClr val="FFFFFF"/>
                  </a:solidFill>
                  <a:effectLst/>
                  <a:latin typeface="Arial Narrow" pitchFamily="34" charset="0"/>
                </a:rPr>
                <a:t>.</a:t>
              </a:r>
              <a:endParaRPr lang="en-US" sz="2000" b="0" dirty="0">
                <a:solidFill>
                  <a:srgbClr val="FFFFFF"/>
                </a:solidFill>
                <a:effectLst/>
                <a:latin typeface="Arial Narrow" pitchFamily="34" charset="0"/>
              </a:endParaRPr>
            </a:p>
          </p:txBody>
        </p:sp>
        <p:sp>
          <p:nvSpPr>
            <p:cNvPr id="689159" name="Text Box 7"/>
            <p:cNvSpPr txBox="1">
              <a:spLocks noChangeArrowheads="1"/>
            </p:cNvSpPr>
            <p:nvPr/>
          </p:nvSpPr>
          <p:spPr bwMode="auto">
            <a:xfrm>
              <a:off x="768" y="3600"/>
              <a:ext cx="249" cy="369"/>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63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pic>
        <p:nvPicPr>
          <p:cNvPr id="689174" name="Picture 22" descr="green Eve"/>
          <p:cNvPicPr>
            <a:picLocks noChangeAspect="1" noChangeArrowheads="1"/>
          </p:cNvPicPr>
          <p:nvPr/>
        </p:nvPicPr>
        <p:blipFill>
          <a:blip r:embed="rId4" cstate="print">
            <a:clrChange>
              <a:clrFrom>
                <a:srgbClr val="FFFFFF"/>
              </a:clrFrom>
              <a:clrTo>
                <a:srgbClr val="FFFFFF">
                  <a:alpha val="0"/>
                </a:srgbClr>
              </a:clrTo>
            </a:clrChange>
            <a:lum bright="34000" contrast="-40000"/>
          </a:blip>
          <a:srcRect l="43940" t="31482" r="43939" b="32407"/>
          <a:stretch>
            <a:fillRect/>
          </a:stretch>
        </p:blipFill>
        <p:spPr bwMode="auto">
          <a:xfrm>
            <a:off x="6615723" y="2133600"/>
            <a:ext cx="1156677" cy="2819400"/>
          </a:xfrm>
          <a:prstGeom prst="rect">
            <a:avLst/>
          </a:prstGeom>
          <a:noFill/>
        </p:spPr>
      </p:pic>
      <p:sp>
        <p:nvSpPr>
          <p:cNvPr id="689162" name="Text Box 10"/>
          <p:cNvSpPr txBox="1">
            <a:spLocks noChangeArrowheads="1"/>
          </p:cNvSpPr>
          <p:nvPr/>
        </p:nvSpPr>
        <p:spPr bwMode="auto">
          <a:xfrm>
            <a:off x="5562600" y="1736725"/>
            <a:ext cx="685800" cy="701675"/>
          </a:xfrm>
          <a:prstGeom prst="rect">
            <a:avLst/>
          </a:prstGeom>
          <a:noFill/>
          <a:ln w="9525">
            <a:noFill/>
            <a:miter lim="800000"/>
            <a:headEnd/>
            <a:tailEnd/>
          </a:ln>
          <a:effectLst/>
        </p:spPr>
        <p:txBody>
          <a:bodyPr>
            <a:spAutoFit/>
          </a:bodyPr>
          <a:lstStyle/>
          <a:p>
            <a:r>
              <a:rPr lang="en-US" sz="4000">
                <a:solidFill>
                  <a:srgbClr val="006200"/>
                </a:solidFill>
                <a:effectLst/>
                <a:latin typeface="Arial" charset="0"/>
              </a:rPr>
              <a:t>=</a:t>
            </a:r>
          </a:p>
        </p:txBody>
      </p:sp>
      <p:sp>
        <p:nvSpPr>
          <p:cNvPr id="689160" name="Text Box 8"/>
          <p:cNvSpPr txBox="1">
            <a:spLocks noChangeArrowheads="1"/>
          </p:cNvSpPr>
          <p:nvPr/>
        </p:nvSpPr>
        <p:spPr bwMode="auto">
          <a:xfrm>
            <a:off x="6172200" y="1754188"/>
            <a:ext cx="2057400" cy="579437"/>
          </a:xfrm>
          <a:prstGeom prst="rect">
            <a:avLst/>
          </a:prstGeom>
          <a:solidFill>
            <a:srgbClr val="006E00">
              <a:alpha val="60001"/>
            </a:srgbClr>
          </a:solidFill>
          <a:ln w="9525">
            <a:noFill/>
            <a:miter lim="800000"/>
            <a:headEnd/>
            <a:tailEnd/>
          </a:ln>
          <a:effectLst/>
        </p:spPr>
        <p:txBody>
          <a:bodyPr>
            <a:spAutoFit/>
          </a:bodyPr>
          <a:lstStyle/>
          <a:p>
            <a:pPr algn="ctr">
              <a:spcBef>
                <a:spcPct val="50000"/>
              </a:spcBef>
            </a:pPr>
            <a:r>
              <a:rPr lang="en-US" sz="3200" b="0" dirty="0">
                <a:solidFill>
                  <a:srgbClr val="D5FFD5"/>
                </a:solidFill>
                <a:effectLst>
                  <a:outerShdw blurRad="38100" dist="38100" dir="2700000" algn="tl">
                    <a:srgbClr val="000000"/>
                  </a:outerShdw>
                </a:effectLst>
                <a:latin typeface="Impact" pitchFamily="34" charset="0"/>
              </a:rPr>
              <a:t>Love of Eve</a:t>
            </a:r>
          </a:p>
        </p:txBody>
      </p:sp>
      <p:sp>
        <p:nvSpPr>
          <p:cNvPr id="19" name="WordArt 13"/>
          <p:cNvSpPr>
            <a:spLocks noChangeArrowheads="1" noChangeShapeType="1" noTextEdit="1"/>
          </p:cNvSpPr>
          <p:nvPr/>
        </p:nvSpPr>
        <p:spPr bwMode="auto">
          <a:xfrm rot="9162694" flipV="1">
            <a:off x="2524797" y="2336544"/>
            <a:ext cx="1420813" cy="85725"/>
          </a:xfrm>
          <a:prstGeom prst="rect">
            <a:avLst/>
          </a:prstGeom>
        </p:spPr>
        <p:txBody>
          <a:bodyPr wrap="none" fromWordArt="1">
            <a:prstTxWarp prst="textPlain">
              <a:avLst>
                <a:gd name="adj" fmla="val 50000"/>
              </a:avLst>
            </a:prstTxWarp>
          </a:bodyPr>
          <a:lstStyle/>
          <a:p>
            <a:pPr algn="ctr">
              <a:lnSpc>
                <a:spcPct val="85000"/>
              </a:lnSpc>
            </a:pPr>
            <a:r>
              <a:rPr lang="en-US" sz="3600" b="0" kern="10" dirty="0">
                <a:ln w="9525">
                  <a:noFill/>
                  <a:round/>
                  <a:headEnd/>
                  <a:tailEnd/>
                </a:ln>
                <a:solidFill>
                  <a:srgbClr val="000000"/>
                </a:solidFill>
                <a:effectLst/>
                <a:latin typeface="Impact" pitchFamily="34" charset="0"/>
                <a:cs typeface="Arial" pitchFamily="34" charset="0"/>
              </a:rPr>
              <a:t>- - - - - - - - -</a:t>
            </a:r>
          </a:p>
        </p:txBody>
      </p:sp>
      <p:sp>
        <p:nvSpPr>
          <p:cNvPr id="689166" name="Text Box 14"/>
          <p:cNvSpPr txBox="1">
            <a:spLocks noChangeArrowheads="1"/>
          </p:cNvSpPr>
          <p:nvPr/>
        </p:nvSpPr>
        <p:spPr bwMode="auto">
          <a:xfrm>
            <a:off x="3657600" y="1754188"/>
            <a:ext cx="1752600" cy="598487"/>
          </a:xfrm>
          <a:prstGeom prst="rect">
            <a:avLst/>
          </a:prstGeom>
          <a:solidFill>
            <a:srgbClr val="CAFFAF"/>
          </a:solidFill>
          <a:ln w="19050">
            <a:solidFill>
              <a:srgbClr val="009900"/>
            </a:solidFill>
            <a:miter lim="800000"/>
            <a:headEnd/>
            <a:tailEnd/>
          </a:ln>
          <a:effectLst/>
        </p:spPr>
        <p:txBody>
          <a:bodyPr>
            <a:spAutoFit/>
          </a:bodyPr>
          <a:lstStyle/>
          <a:p>
            <a:pPr algn="ctr">
              <a:spcBef>
                <a:spcPct val="50000"/>
              </a:spcBef>
            </a:pPr>
            <a:r>
              <a:rPr lang="en-US" sz="3200" b="0" dirty="0">
                <a:solidFill>
                  <a:srgbClr val="006200"/>
                </a:solidFill>
                <a:effectLst/>
                <a:latin typeface="Impact" pitchFamily="34" charset="0"/>
              </a:rPr>
              <a:t>The fruit</a:t>
            </a:r>
          </a:p>
        </p:txBody>
      </p:sp>
      <p:pic>
        <p:nvPicPr>
          <p:cNvPr id="689170" name="Picture 18" descr="apple2"/>
          <p:cNvPicPr>
            <a:picLocks noChangeAspect="1" noChangeArrowheads="1"/>
          </p:cNvPicPr>
          <p:nvPr/>
        </p:nvPicPr>
        <p:blipFill>
          <a:blip r:embed="rId5" cstate="print">
            <a:clrChange>
              <a:clrFrom>
                <a:srgbClr val="FFFFFF"/>
              </a:clrFrom>
              <a:clrTo>
                <a:srgbClr val="FFFFFF">
                  <a:alpha val="0"/>
                </a:srgbClr>
              </a:clrTo>
            </a:clrChange>
          </a:blip>
          <a:srcRect l="42424" t="39815" r="43182" b="40741"/>
          <a:stretch>
            <a:fillRect/>
          </a:stretch>
        </p:blipFill>
        <p:spPr bwMode="auto">
          <a:xfrm>
            <a:off x="2092325" y="2362200"/>
            <a:ext cx="727075" cy="762000"/>
          </a:xfrm>
          <a:prstGeom prst="rect">
            <a:avLst/>
          </a:prstGeom>
          <a:noFill/>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89156"/>
                                        </p:tgtEl>
                                        <p:attrNameLst>
                                          <p:attrName>style.visibility</p:attrName>
                                        </p:attrNameLst>
                                      </p:cBhvr>
                                      <p:to>
                                        <p:strVal val="visible"/>
                                      </p:to>
                                    </p:set>
                                    <p:animEffect transition="in" filter="fade">
                                      <p:cBhvr>
                                        <p:cTn id="7" dur="2000"/>
                                        <p:tgtEl>
                                          <p:spTgt spid="689156"/>
                                        </p:tgtEl>
                                      </p:cBhvr>
                                    </p:animEffect>
                                    <p:anim calcmode="lin" valueType="num">
                                      <p:cBhvr>
                                        <p:cTn id="8" dur="2000" fill="hold"/>
                                        <p:tgtEl>
                                          <p:spTgt spid="689156"/>
                                        </p:tgtEl>
                                        <p:attrNameLst>
                                          <p:attrName>ppt_x</p:attrName>
                                        </p:attrNameLst>
                                      </p:cBhvr>
                                      <p:tavLst>
                                        <p:tav tm="0">
                                          <p:val>
                                            <p:strVal val="#ppt_x"/>
                                          </p:val>
                                        </p:tav>
                                        <p:tav tm="100000">
                                          <p:val>
                                            <p:strVal val="#ppt_x"/>
                                          </p:val>
                                        </p:tav>
                                      </p:tavLst>
                                    </p:anim>
                                    <p:anim calcmode="lin" valueType="num">
                                      <p:cBhvr>
                                        <p:cTn id="9" dur="2000" fill="hold"/>
                                        <p:tgtEl>
                                          <p:spTgt spid="68915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outVertical)">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689166"/>
                                        </p:tgtEl>
                                        <p:attrNameLst>
                                          <p:attrName>style.visibility</p:attrName>
                                        </p:attrNameLst>
                                      </p:cBhvr>
                                      <p:to>
                                        <p:strVal val="visible"/>
                                      </p:to>
                                    </p:set>
                                    <p:anim calcmode="lin" valueType="num">
                                      <p:cBhvr>
                                        <p:cTn id="22" dur="1000" fill="hold"/>
                                        <p:tgtEl>
                                          <p:spTgt spid="689166"/>
                                        </p:tgtEl>
                                        <p:attrNameLst>
                                          <p:attrName>ppt_w</p:attrName>
                                        </p:attrNameLst>
                                      </p:cBhvr>
                                      <p:tavLst>
                                        <p:tav tm="0">
                                          <p:val>
                                            <p:strVal val="#ppt_w*0.70"/>
                                          </p:val>
                                        </p:tav>
                                        <p:tav tm="100000">
                                          <p:val>
                                            <p:strVal val="#ppt_w"/>
                                          </p:val>
                                        </p:tav>
                                      </p:tavLst>
                                    </p:anim>
                                    <p:anim calcmode="lin" valueType="num">
                                      <p:cBhvr>
                                        <p:cTn id="23" dur="1000" fill="hold"/>
                                        <p:tgtEl>
                                          <p:spTgt spid="689166"/>
                                        </p:tgtEl>
                                        <p:attrNameLst>
                                          <p:attrName>ppt_h</p:attrName>
                                        </p:attrNameLst>
                                      </p:cBhvr>
                                      <p:tavLst>
                                        <p:tav tm="0">
                                          <p:val>
                                            <p:strVal val="#ppt_h"/>
                                          </p:val>
                                        </p:tav>
                                        <p:tav tm="100000">
                                          <p:val>
                                            <p:strVal val="#ppt_h"/>
                                          </p:val>
                                        </p:tav>
                                      </p:tavLst>
                                    </p:anim>
                                    <p:animEffect transition="in" filter="fade">
                                      <p:cBhvr>
                                        <p:cTn id="24" dur="1000"/>
                                        <p:tgtEl>
                                          <p:spTgt spid="689166"/>
                                        </p:tgtEl>
                                      </p:cBhvr>
                                    </p:animEffect>
                                  </p:childTnLst>
                                </p:cTn>
                              </p:par>
                              <p:par>
                                <p:cTn id="25" presetID="10" presetClass="entr" presetSubtype="0" fill="hold" nodeType="withEffect">
                                  <p:stCondLst>
                                    <p:cond delay="0"/>
                                  </p:stCondLst>
                                  <p:childTnLst>
                                    <p:set>
                                      <p:cBhvr>
                                        <p:cTn id="26" dur="1" fill="hold">
                                          <p:stCondLst>
                                            <p:cond delay="0"/>
                                          </p:stCondLst>
                                        </p:cTn>
                                        <p:tgtEl>
                                          <p:spTgt spid="689170"/>
                                        </p:tgtEl>
                                        <p:attrNameLst>
                                          <p:attrName>style.visibility</p:attrName>
                                        </p:attrNameLst>
                                      </p:cBhvr>
                                      <p:to>
                                        <p:strVal val="visible"/>
                                      </p:to>
                                    </p:set>
                                    <p:animEffect transition="in" filter="fade">
                                      <p:cBhvr>
                                        <p:cTn id="27" dur="1000"/>
                                        <p:tgtEl>
                                          <p:spTgt spid="689170"/>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689160"/>
                                        </p:tgtEl>
                                        <p:attrNameLst>
                                          <p:attrName>style.visibility</p:attrName>
                                        </p:attrNameLst>
                                      </p:cBhvr>
                                      <p:to>
                                        <p:strVal val="visible"/>
                                      </p:to>
                                    </p:set>
                                    <p:animEffect transition="in" filter="fade">
                                      <p:cBhvr>
                                        <p:cTn id="35" dur="1000"/>
                                        <p:tgtEl>
                                          <p:spTgt spid="689160"/>
                                        </p:tgtEl>
                                      </p:cBhvr>
                                    </p:animEffect>
                                    <p:anim calcmode="lin" valueType="num">
                                      <p:cBhvr>
                                        <p:cTn id="36" dur="1000" fill="hold"/>
                                        <p:tgtEl>
                                          <p:spTgt spid="689160"/>
                                        </p:tgtEl>
                                        <p:attrNameLst>
                                          <p:attrName>ppt_x</p:attrName>
                                        </p:attrNameLst>
                                      </p:cBhvr>
                                      <p:tavLst>
                                        <p:tav tm="0">
                                          <p:val>
                                            <p:strVal val="#ppt_x"/>
                                          </p:val>
                                        </p:tav>
                                        <p:tav tm="100000">
                                          <p:val>
                                            <p:strVal val="#ppt_x"/>
                                          </p:val>
                                        </p:tav>
                                      </p:tavLst>
                                    </p:anim>
                                    <p:anim calcmode="lin" valueType="num">
                                      <p:cBhvr>
                                        <p:cTn id="37" dur="1000" fill="hold"/>
                                        <p:tgtEl>
                                          <p:spTgt spid="689160"/>
                                        </p:tgtEl>
                                        <p:attrNameLst>
                                          <p:attrName>ppt_y</p:attrName>
                                        </p:attrNameLst>
                                      </p:cBhvr>
                                      <p:tavLst>
                                        <p:tav tm="0">
                                          <p:val>
                                            <p:strVal val="#ppt_y-.1"/>
                                          </p:val>
                                        </p:tav>
                                        <p:tav tm="100000">
                                          <p:val>
                                            <p:strVal val="#ppt_y"/>
                                          </p:val>
                                        </p:tav>
                                      </p:tavLst>
                                    </p:anim>
                                  </p:childTnLst>
                                </p:cTn>
                              </p:par>
                              <p:par>
                                <p:cTn id="38" presetID="10" presetClass="entr" presetSubtype="0" fill="hold" nodeType="withEffect">
                                  <p:stCondLst>
                                    <p:cond delay="0"/>
                                  </p:stCondLst>
                                  <p:childTnLst>
                                    <p:set>
                                      <p:cBhvr>
                                        <p:cTn id="39" dur="1" fill="hold">
                                          <p:stCondLst>
                                            <p:cond delay="0"/>
                                          </p:stCondLst>
                                        </p:cTn>
                                        <p:tgtEl>
                                          <p:spTgt spid="689174"/>
                                        </p:tgtEl>
                                        <p:attrNameLst>
                                          <p:attrName>style.visibility</p:attrName>
                                        </p:attrNameLst>
                                      </p:cBhvr>
                                      <p:to>
                                        <p:strVal val="visible"/>
                                      </p:to>
                                    </p:set>
                                    <p:animEffect transition="in" filter="fade">
                                      <p:cBhvr>
                                        <p:cTn id="40" dur="1000"/>
                                        <p:tgtEl>
                                          <p:spTgt spid="689174"/>
                                        </p:tgtEl>
                                      </p:cBhvr>
                                    </p:animEffect>
                                  </p:childTnLst>
                                </p:cTn>
                              </p:par>
                              <p:par>
                                <p:cTn id="41" presetID="10" presetClass="entr" presetSubtype="0" fill="hold" nodeType="withEffect">
                                  <p:stCondLst>
                                    <p:cond delay="1000"/>
                                  </p:stCondLst>
                                  <p:childTnLst>
                                    <p:set>
                                      <p:cBhvr>
                                        <p:cTn id="42" dur="1" fill="hold">
                                          <p:stCondLst>
                                            <p:cond delay="0"/>
                                          </p:stCondLst>
                                        </p:cTn>
                                        <p:tgtEl>
                                          <p:spTgt spid="689162"/>
                                        </p:tgtEl>
                                        <p:attrNameLst>
                                          <p:attrName>style.visibility</p:attrName>
                                        </p:attrNameLst>
                                      </p:cBhvr>
                                      <p:to>
                                        <p:strVal val="visible"/>
                                      </p:to>
                                    </p:set>
                                    <p:animEffect transition="in" filter="fade">
                                      <p:cBhvr>
                                        <p:cTn id="43" dur="1000"/>
                                        <p:tgtEl>
                                          <p:spTgt spid="689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9156" grpId="0"/>
      <p:bldP spid="689160" grpId="0" animBg="1"/>
      <p:bldP spid="19" grpId="0"/>
      <p:bldP spid="689166" grpId="0" animBg="1"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FFE0C1"/>
            </a:gs>
            <a:gs pos="100000">
              <a:schemeClr val="bg1"/>
            </a:gs>
          </a:gsLst>
          <a:lin ang="5400000" scaled="1"/>
        </a:gradFill>
        <a:effectLst/>
      </p:bgPr>
    </p:bg>
    <p:spTree>
      <p:nvGrpSpPr>
        <p:cNvPr id="1" name=""/>
        <p:cNvGrpSpPr/>
        <p:nvPr/>
      </p:nvGrpSpPr>
      <p:grpSpPr>
        <a:xfrm>
          <a:off x="0" y="0"/>
          <a:ext cx="0" cy="0"/>
          <a:chOff x="0" y="0"/>
          <a:chExt cx="0" cy="0"/>
        </a:xfrm>
      </p:grpSpPr>
      <p:pic>
        <p:nvPicPr>
          <p:cNvPr id="22" name="Picture 22" descr="green Eve"/>
          <p:cNvPicPr>
            <a:picLocks noChangeAspect="1" noChangeArrowheads="1"/>
          </p:cNvPicPr>
          <p:nvPr/>
        </p:nvPicPr>
        <p:blipFill>
          <a:blip r:embed="rId3" cstate="print">
            <a:clrChange>
              <a:clrFrom>
                <a:srgbClr val="FFFFFF"/>
              </a:clrFrom>
              <a:clrTo>
                <a:srgbClr val="FFFFFF">
                  <a:alpha val="0"/>
                </a:srgbClr>
              </a:clrTo>
            </a:clrChange>
            <a:lum bright="34000" contrast="-40000"/>
          </a:blip>
          <a:srcRect l="43940" t="31482" r="43939" b="32407"/>
          <a:stretch>
            <a:fillRect/>
          </a:stretch>
        </p:blipFill>
        <p:spPr bwMode="auto">
          <a:xfrm>
            <a:off x="6615723" y="2133600"/>
            <a:ext cx="1156677" cy="2819400"/>
          </a:xfrm>
          <a:prstGeom prst="rect">
            <a:avLst/>
          </a:prstGeom>
          <a:noFill/>
        </p:spPr>
      </p:pic>
      <p:pic>
        <p:nvPicPr>
          <p:cNvPr id="21" name="Picture 20" descr="green tree.gif"/>
          <p:cNvPicPr>
            <a:picLocks noChangeAspect="1"/>
          </p:cNvPicPr>
          <p:nvPr/>
        </p:nvPicPr>
        <p:blipFill>
          <a:blip r:embed="rId4" cstate="print">
            <a:clrChange>
              <a:clrFrom>
                <a:srgbClr val="FFFFFF"/>
              </a:clrFrom>
              <a:clrTo>
                <a:srgbClr val="FFFFFF">
                  <a:alpha val="0"/>
                </a:srgbClr>
              </a:clrTo>
            </a:clrChange>
          </a:blip>
          <a:srcRect l="32228" t="28205" r="35095" b="29132"/>
          <a:stretch>
            <a:fillRect/>
          </a:stretch>
        </p:blipFill>
        <p:spPr>
          <a:xfrm>
            <a:off x="228600" y="1371600"/>
            <a:ext cx="3281464" cy="3505200"/>
          </a:xfrm>
          <a:prstGeom prst="rect">
            <a:avLst/>
          </a:prstGeom>
        </p:spPr>
      </p:pic>
      <p:sp>
        <p:nvSpPr>
          <p:cNvPr id="718855" name="Rectangle 7"/>
          <p:cNvSpPr>
            <a:spLocks noChangeArrowheads="1"/>
          </p:cNvSpPr>
          <p:nvPr/>
        </p:nvSpPr>
        <p:spPr bwMode="auto">
          <a:xfrm>
            <a:off x="0" y="5486400"/>
            <a:ext cx="9144000" cy="1371600"/>
          </a:xfrm>
          <a:prstGeom prst="rect">
            <a:avLst/>
          </a:prstGeom>
          <a:solidFill>
            <a:schemeClr val="tx1"/>
          </a:solidFill>
          <a:ln w="9525">
            <a:solidFill>
              <a:schemeClr val="tx1"/>
            </a:solidFill>
            <a:miter lim="800000"/>
            <a:headEnd/>
            <a:tailEnd/>
          </a:ln>
          <a:effectLst/>
        </p:spPr>
        <p:txBody>
          <a:bodyPr wrap="none" anchor="ctr"/>
          <a:lstStyle/>
          <a:p>
            <a:pPr>
              <a:lnSpc>
                <a:spcPct val="85000"/>
              </a:lnSpc>
            </a:pPr>
            <a:endParaRPr lang="en-US" sz="2700">
              <a:solidFill>
                <a:srgbClr val="FFFFFF"/>
              </a:solidFill>
              <a:effectLst/>
              <a:latin typeface="Arial Narrow" pitchFamily="34" charset="0"/>
            </a:endParaRPr>
          </a:p>
        </p:txBody>
      </p:sp>
      <p:grpSp>
        <p:nvGrpSpPr>
          <p:cNvPr id="2" name="Group 38"/>
          <p:cNvGrpSpPr>
            <a:grpSpLocks/>
          </p:cNvGrpSpPr>
          <p:nvPr/>
        </p:nvGrpSpPr>
        <p:grpSpPr bwMode="auto">
          <a:xfrm>
            <a:off x="990600" y="5765800"/>
            <a:ext cx="7401613" cy="635000"/>
            <a:chOff x="186" y="3485"/>
            <a:chExt cx="4711" cy="400"/>
          </a:xfrm>
        </p:grpSpPr>
        <p:sp>
          <p:nvSpPr>
            <p:cNvPr id="718869" name="Text Box 21"/>
            <p:cNvSpPr txBox="1">
              <a:spLocks noChangeArrowheads="1"/>
            </p:cNvSpPr>
            <p:nvPr/>
          </p:nvSpPr>
          <p:spPr bwMode="auto">
            <a:xfrm>
              <a:off x="186" y="3485"/>
              <a:ext cx="249" cy="365"/>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62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718870" name="Text Box 22"/>
            <p:cNvSpPr txBox="1">
              <a:spLocks noChangeArrowheads="1"/>
            </p:cNvSpPr>
            <p:nvPr/>
          </p:nvSpPr>
          <p:spPr bwMode="auto">
            <a:xfrm>
              <a:off x="384" y="3497"/>
              <a:ext cx="4513" cy="388"/>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Eve’s </a:t>
              </a:r>
              <a:r>
                <a:rPr lang="en-US" sz="2000" u="sng" dirty="0">
                  <a:solidFill>
                    <a:srgbClr val="FFFFFF"/>
                  </a:solidFill>
                  <a:effectLst/>
                  <a:latin typeface="Arial Narrow" pitchFamily="34" charset="0"/>
                </a:rPr>
                <a:t>eating</a:t>
              </a:r>
              <a:r>
                <a:rPr lang="en-US" sz="2000" dirty="0">
                  <a:solidFill>
                    <a:srgbClr val="FFFFFF"/>
                  </a:solidFill>
                  <a:effectLst/>
                  <a:latin typeface="Arial Narrow" pitchFamily="34" charset="0"/>
                </a:rPr>
                <a:t> of the fruit denotes that she consummated a satanic love relationship with the angel, which bound her in </a:t>
              </a:r>
              <a:r>
                <a:rPr lang="en-US" sz="2000" u="sng" dirty="0">
                  <a:solidFill>
                    <a:srgbClr val="FFFFFF"/>
                  </a:solidFill>
                  <a:effectLst/>
                  <a:latin typeface="Arial Narrow" pitchFamily="34" charset="0"/>
                </a:rPr>
                <a:t>blood ties</a:t>
              </a:r>
              <a:r>
                <a:rPr lang="en-US" sz="2000" dirty="0">
                  <a:solidFill>
                    <a:srgbClr val="FFFFFF"/>
                  </a:solidFill>
                  <a:effectLst/>
                  <a:latin typeface="Arial Narrow" pitchFamily="34" charset="0"/>
                </a:rPr>
                <a:t> to him.</a:t>
              </a:r>
            </a:p>
          </p:txBody>
        </p:sp>
      </p:grpSp>
      <p:sp>
        <p:nvSpPr>
          <p:cNvPr id="718885" name="Text Box 37"/>
          <p:cNvSpPr txBox="1">
            <a:spLocks noChangeArrowheads="1"/>
          </p:cNvSpPr>
          <p:nvPr/>
        </p:nvSpPr>
        <p:spPr bwMode="auto">
          <a:xfrm>
            <a:off x="6172200" y="1754188"/>
            <a:ext cx="2057400" cy="579437"/>
          </a:xfrm>
          <a:prstGeom prst="rect">
            <a:avLst/>
          </a:prstGeom>
          <a:solidFill>
            <a:srgbClr val="006E00">
              <a:alpha val="60001"/>
            </a:srgbClr>
          </a:solidFill>
          <a:ln w="9525">
            <a:noFill/>
            <a:miter lim="800000"/>
            <a:headEnd/>
            <a:tailEnd/>
          </a:ln>
          <a:effectLst/>
        </p:spPr>
        <p:txBody>
          <a:bodyPr>
            <a:spAutoFit/>
          </a:bodyPr>
          <a:lstStyle/>
          <a:p>
            <a:pPr algn="ctr">
              <a:spcBef>
                <a:spcPct val="50000"/>
              </a:spcBef>
            </a:pPr>
            <a:r>
              <a:rPr lang="en-US" sz="3200" b="0">
                <a:solidFill>
                  <a:srgbClr val="D5FFD5"/>
                </a:solidFill>
                <a:effectLst>
                  <a:outerShdw blurRad="38100" dist="38100" dir="2700000" algn="tl">
                    <a:srgbClr val="000000"/>
                  </a:outerShdw>
                </a:effectLst>
                <a:latin typeface="Impact" pitchFamily="34" charset="0"/>
              </a:rPr>
              <a:t>Love of Eve</a:t>
            </a:r>
          </a:p>
        </p:txBody>
      </p:sp>
      <p:pic>
        <p:nvPicPr>
          <p:cNvPr id="718854" name="Picture 6" descr="apple2"/>
          <p:cNvPicPr>
            <a:picLocks noChangeAspect="1" noChangeArrowheads="1"/>
          </p:cNvPicPr>
          <p:nvPr/>
        </p:nvPicPr>
        <p:blipFill>
          <a:blip r:embed="rId5" cstate="print">
            <a:clrChange>
              <a:clrFrom>
                <a:srgbClr val="FFFFFF"/>
              </a:clrFrom>
              <a:clrTo>
                <a:srgbClr val="FFFFFF">
                  <a:alpha val="0"/>
                </a:srgbClr>
              </a:clrTo>
            </a:clrChange>
          </a:blip>
          <a:srcRect l="42424" t="39815" r="43182" b="40741"/>
          <a:stretch>
            <a:fillRect/>
          </a:stretch>
        </p:blipFill>
        <p:spPr bwMode="auto">
          <a:xfrm>
            <a:off x="2092325" y="2362200"/>
            <a:ext cx="727075" cy="762000"/>
          </a:xfrm>
          <a:prstGeom prst="rect">
            <a:avLst/>
          </a:prstGeom>
          <a:noFill/>
        </p:spPr>
      </p:pic>
      <p:sp>
        <p:nvSpPr>
          <p:cNvPr id="718875" name="WordArt 27"/>
          <p:cNvSpPr>
            <a:spLocks noChangeArrowheads="1" noChangeShapeType="1" noTextEdit="1"/>
          </p:cNvSpPr>
          <p:nvPr/>
        </p:nvSpPr>
        <p:spPr bwMode="auto">
          <a:xfrm rot="12917227" flipV="1">
            <a:off x="2408836" y="3298109"/>
            <a:ext cx="1420813" cy="85725"/>
          </a:xfrm>
          <a:prstGeom prst="rect">
            <a:avLst/>
          </a:prstGeom>
        </p:spPr>
        <p:txBody>
          <a:bodyPr wrap="none" fromWordArt="1">
            <a:prstTxWarp prst="textPlain">
              <a:avLst>
                <a:gd name="adj" fmla="val 50000"/>
              </a:avLst>
            </a:prstTxWarp>
          </a:bodyPr>
          <a:lstStyle/>
          <a:p>
            <a:pPr algn="ctr">
              <a:lnSpc>
                <a:spcPct val="85000"/>
              </a:lnSpc>
            </a:pPr>
            <a:r>
              <a:rPr lang="en-US" sz="3600" b="0" kern="10" dirty="0">
                <a:ln w="9525">
                  <a:noFill/>
                  <a:round/>
                  <a:headEnd/>
                  <a:tailEnd/>
                </a:ln>
                <a:solidFill>
                  <a:srgbClr val="000000"/>
                </a:solidFill>
                <a:effectLst/>
                <a:latin typeface="Impact"/>
              </a:rPr>
              <a:t>- - - - - - - - - -</a:t>
            </a:r>
          </a:p>
        </p:txBody>
      </p:sp>
      <p:sp>
        <p:nvSpPr>
          <p:cNvPr id="718876" name="Text Box 28"/>
          <p:cNvSpPr txBox="1">
            <a:spLocks noChangeArrowheads="1"/>
          </p:cNvSpPr>
          <p:nvPr/>
        </p:nvSpPr>
        <p:spPr bwMode="auto">
          <a:xfrm>
            <a:off x="6172200" y="3468688"/>
            <a:ext cx="2057400" cy="579437"/>
          </a:xfrm>
          <a:prstGeom prst="rect">
            <a:avLst/>
          </a:prstGeom>
          <a:solidFill>
            <a:srgbClr val="006E00">
              <a:alpha val="60001"/>
            </a:srgbClr>
          </a:solidFill>
          <a:ln w="9525">
            <a:noFill/>
            <a:miter lim="800000"/>
            <a:headEnd/>
            <a:tailEnd/>
          </a:ln>
          <a:effectLst/>
        </p:spPr>
        <p:txBody>
          <a:bodyPr>
            <a:spAutoFit/>
          </a:bodyPr>
          <a:lstStyle/>
          <a:p>
            <a:pPr algn="ctr">
              <a:spcBef>
                <a:spcPct val="50000"/>
              </a:spcBef>
            </a:pPr>
            <a:r>
              <a:rPr lang="en-US" sz="3200" b="0">
                <a:solidFill>
                  <a:srgbClr val="D5FFD5"/>
                </a:solidFill>
                <a:effectLst>
                  <a:outerShdw blurRad="38100" dist="38100" dir="2700000" algn="tl">
                    <a:srgbClr val="000000"/>
                  </a:outerShdw>
                </a:effectLst>
                <a:latin typeface="Impact" pitchFamily="34" charset="0"/>
              </a:rPr>
              <a:t>Blood ties</a:t>
            </a:r>
          </a:p>
        </p:txBody>
      </p:sp>
      <p:sp>
        <p:nvSpPr>
          <p:cNvPr id="718879" name="Text Box 31"/>
          <p:cNvSpPr txBox="1">
            <a:spLocks noChangeArrowheads="1"/>
          </p:cNvSpPr>
          <p:nvPr/>
        </p:nvSpPr>
        <p:spPr bwMode="auto">
          <a:xfrm>
            <a:off x="3657600" y="3459163"/>
            <a:ext cx="1752600" cy="598487"/>
          </a:xfrm>
          <a:prstGeom prst="rect">
            <a:avLst/>
          </a:prstGeom>
          <a:solidFill>
            <a:srgbClr val="CAFFAF"/>
          </a:solidFill>
          <a:ln w="19050">
            <a:solidFill>
              <a:srgbClr val="009900"/>
            </a:solidFill>
            <a:miter lim="800000"/>
            <a:headEnd/>
            <a:tailEnd/>
          </a:ln>
          <a:effectLst/>
        </p:spPr>
        <p:txBody>
          <a:bodyPr>
            <a:spAutoFit/>
          </a:bodyPr>
          <a:lstStyle/>
          <a:p>
            <a:pPr algn="ctr">
              <a:spcBef>
                <a:spcPct val="50000"/>
              </a:spcBef>
            </a:pPr>
            <a:r>
              <a:rPr lang="en-US" sz="3200" b="0" dirty="0">
                <a:solidFill>
                  <a:srgbClr val="006200"/>
                </a:solidFill>
                <a:effectLst/>
                <a:latin typeface="Impact" pitchFamily="34" charset="0"/>
              </a:rPr>
              <a:t>E a t </a:t>
            </a:r>
            <a:r>
              <a:rPr lang="en-US" sz="3200" b="0" dirty="0" err="1">
                <a:solidFill>
                  <a:srgbClr val="006200"/>
                </a:solidFill>
                <a:effectLst/>
                <a:latin typeface="Impact" pitchFamily="34" charset="0"/>
              </a:rPr>
              <a:t>i</a:t>
            </a:r>
            <a:r>
              <a:rPr lang="en-US" sz="3200" b="0" dirty="0">
                <a:solidFill>
                  <a:srgbClr val="006200"/>
                </a:solidFill>
                <a:effectLst/>
                <a:latin typeface="Impact" pitchFamily="34" charset="0"/>
              </a:rPr>
              <a:t> n g</a:t>
            </a:r>
          </a:p>
        </p:txBody>
      </p:sp>
      <p:sp>
        <p:nvSpPr>
          <p:cNvPr id="718887" name="Text Box 39"/>
          <p:cNvSpPr txBox="1">
            <a:spLocks noChangeArrowheads="1"/>
          </p:cNvSpPr>
          <p:nvPr/>
        </p:nvSpPr>
        <p:spPr bwMode="auto">
          <a:xfrm>
            <a:off x="5562600" y="1736725"/>
            <a:ext cx="685800" cy="701675"/>
          </a:xfrm>
          <a:prstGeom prst="rect">
            <a:avLst/>
          </a:prstGeom>
          <a:noFill/>
          <a:ln w="9525">
            <a:noFill/>
            <a:miter lim="800000"/>
            <a:headEnd/>
            <a:tailEnd/>
          </a:ln>
          <a:effectLst/>
        </p:spPr>
        <p:txBody>
          <a:bodyPr>
            <a:spAutoFit/>
          </a:bodyPr>
          <a:lstStyle/>
          <a:p>
            <a:r>
              <a:rPr lang="en-US" sz="4000">
                <a:solidFill>
                  <a:srgbClr val="006200"/>
                </a:solidFill>
                <a:effectLst/>
                <a:latin typeface="Arial" charset="0"/>
              </a:rPr>
              <a:t>=</a:t>
            </a:r>
          </a:p>
        </p:txBody>
      </p:sp>
      <p:sp>
        <p:nvSpPr>
          <p:cNvPr id="718888" name="Text Box 40"/>
          <p:cNvSpPr txBox="1">
            <a:spLocks noChangeArrowheads="1"/>
          </p:cNvSpPr>
          <p:nvPr/>
        </p:nvSpPr>
        <p:spPr bwMode="auto">
          <a:xfrm>
            <a:off x="5562600" y="3413125"/>
            <a:ext cx="685800" cy="701675"/>
          </a:xfrm>
          <a:prstGeom prst="rect">
            <a:avLst/>
          </a:prstGeom>
          <a:noFill/>
          <a:ln w="9525">
            <a:noFill/>
            <a:miter lim="800000"/>
            <a:headEnd/>
            <a:tailEnd/>
          </a:ln>
          <a:effectLst/>
        </p:spPr>
        <p:txBody>
          <a:bodyPr>
            <a:spAutoFit/>
          </a:bodyPr>
          <a:lstStyle/>
          <a:p>
            <a:r>
              <a:rPr lang="en-US" sz="4000" dirty="0">
                <a:solidFill>
                  <a:srgbClr val="006200"/>
                </a:solidFill>
                <a:effectLst/>
                <a:latin typeface="Arial" charset="0"/>
              </a:rPr>
              <a:t>=</a:t>
            </a:r>
          </a:p>
        </p:txBody>
      </p:sp>
      <p:sp>
        <p:nvSpPr>
          <p:cNvPr id="26" name="WordArt 13"/>
          <p:cNvSpPr>
            <a:spLocks noChangeArrowheads="1" noChangeShapeType="1" noTextEdit="1"/>
          </p:cNvSpPr>
          <p:nvPr/>
        </p:nvSpPr>
        <p:spPr bwMode="auto">
          <a:xfrm rot="9162694" flipV="1">
            <a:off x="2524797" y="2336544"/>
            <a:ext cx="1420813" cy="85725"/>
          </a:xfrm>
          <a:prstGeom prst="rect">
            <a:avLst/>
          </a:prstGeom>
        </p:spPr>
        <p:txBody>
          <a:bodyPr wrap="none" fromWordArt="1">
            <a:prstTxWarp prst="textPlain">
              <a:avLst>
                <a:gd name="adj" fmla="val 50000"/>
              </a:avLst>
            </a:prstTxWarp>
          </a:bodyPr>
          <a:lstStyle/>
          <a:p>
            <a:pPr algn="ctr">
              <a:lnSpc>
                <a:spcPct val="85000"/>
              </a:lnSpc>
            </a:pPr>
            <a:r>
              <a:rPr lang="en-US" sz="3600" b="0" kern="10" dirty="0">
                <a:ln w="9525">
                  <a:noFill/>
                  <a:round/>
                  <a:headEnd/>
                  <a:tailEnd/>
                </a:ln>
                <a:solidFill>
                  <a:srgbClr val="000000"/>
                </a:solidFill>
                <a:effectLst/>
                <a:latin typeface="Impact" pitchFamily="34" charset="0"/>
                <a:cs typeface="Arial" pitchFamily="34" charset="0"/>
              </a:rPr>
              <a:t>- - - - - - - - -</a:t>
            </a:r>
          </a:p>
        </p:txBody>
      </p:sp>
      <p:pic>
        <p:nvPicPr>
          <p:cNvPr id="718867" name="Picture 19" descr="apple2"/>
          <p:cNvPicPr>
            <a:picLocks noChangeAspect="1" noChangeArrowheads="1"/>
          </p:cNvPicPr>
          <p:nvPr/>
        </p:nvPicPr>
        <p:blipFill>
          <a:blip r:embed="rId5" cstate="print">
            <a:clrChange>
              <a:clrFrom>
                <a:srgbClr val="FFFFFF"/>
              </a:clrFrom>
              <a:clrTo>
                <a:srgbClr val="FFFFFF">
                  <a:alpha val="0"/>
                </a:srgbClr>
              </a:clrTo>
            </a:clrChange>
          </a:blip>
          <a:srcRect l="42424" t="39815" r="43182" b="40741"/>
          <a:stretch>
            <a:fillRect/>
          </a:stretch>
        </p:blipFill>
        <p:spPr bwMode="auto">
          <a:xfrm>
            <a:off x="2092325" y="2362200"/>
            <a:ext cx="727075" cy="762000"/>
          </a:xfrm>
          <a:prstGeom prst="rect">
            <a:avLst/>
          </a:prstGeom>
          <a:noFill/>
        </p:spPr>
      </p:pic>
      <p:sp>
        <p:nvSpPr>
          <p:cNvPr id="27" name="Text Box 14"/>
          <p:cNvSpPr txBox="1">
            <a:spLocks noChangeArrowheads="1"/>
          </p:cNvSpPr>
          <p:nvPr/>
        </p:nvSpPr>
        <p:spPr bwMode="auto">
          <a:xfrm>
            <a:off x="3657600" y="1754188"/>
            <a:ext cx="1752600" cy="598487"/>
          </a:xfrm>
          <a:prstGeom prst="rect">
            <a:avLst/>
          </a:prstGeom>
          <a:solidFill>
            <a:srgbClr val="CAFFAF"/>
          </a:solidFill>
          <a:ln w="19050">
            <a:solidFill>
              <a:srgbClr val="009900"/>
            </a:solidFill>
            <a:miter lim="800000"/>
            <a:headEnd/>
            <a:tailEnd/>
          </a:ln>
          <a:effectLst/>
        </p:spPr>
        <p:txBody>
          <a:bodyPr>
            <a:spAutoFit/>
          </a:bodyPr>
          <a:lstStyle/>
          <a:p>
            <a:pPr algn="ctr">
              <a:spcBef>
                <a:spcPct val="50000"/>
              </a:spcBef>
            </a:pPr>
            <a:r>
              <a:rPr lang="en-US" sz="3200" b="0" dirty="0">
                <a:solidFill>
                  <a:srgbClr val="006200"/>
                </a:solidFill>
                <a:effectLst/>
                <a:latin typeface="Impact" pitchFamily="34" charset="0"/>
              </a:rPr>
              <a:t>The fruit</a:t>
            </a:r>
          </a:p>
        </p:txBody>
      </p:sp>
      <p:sp>
        <p:nvSpPr>
          <p:cNvPr id="23" name="Text Box 4"/>
          <p:cNvSpPr txBox="1">
            <a:spLocks noChangeArrowheads="1"/>
          </p:cNvSpPr>
          <p:nvPr/>
        </p:nvSpPr>
        <p:spPr bwMode="auto">
          <a:xfrm>
            <a:off x="381000" y="152400"/>
            <a:ext cx="8001000" cy="523220"/>
          </a:xfrm>
          <a:prstGeom prst="rect">
            <a:avLst/>
          </a:prstGeom>
          <a:noFill/>
          <a:ln w="9525">
            <a:noFill/>
            <a:miter lim="800000"/>
            <a:headEnd/>
            <a:tailEnd/>
          </a:ln>
          <a:effectLst>
            <a:outerShdw dist="12700" dir="2700000" algn="ctr" rotWithShape="0">
              <a:schemeClr val="bg1"/>
            </a:outerShdw>
          </a:effectLst>
        </p:spPr>
        <p:txBody>
          <a:bodyPr wrap="square">
            <a:spAutoFit/>
          </a:bodyPr>
          <a:lstStyle/>
          <a:p>
            <a:r>
              <a:rPr lang="en-US" sz="2800" b="0" u="sng" dirty="0">
                <a:solidFill>
                  <a:srgbClr val="000099"/>
                </a:solidFill>
                <a:effectLst/>
                <a:latin typeface="Impact" pitchFamily="34" charset="0"/>
              </a:rPr>
              <a:t>The Fruit of the Tree of the Knowledge of Good and Evil</a:t>
            </a: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718879"/>
                                        </p:tgtEl>
                                        <p:attrNameLst>
                                          <p:attrName>style.visibility</p:attrName>
                                        </p:attrNameLst>
                                      </p:cBhvr>
                                      <p:to>
                                        <p:strVal val="visible"/>
                                      </p:to>
                                    </p:set>
                                    <p:anim calcmode="lin" valueType="num">
                                      <p:cBhvr>
                                        <p:cTn id="12" dur="1000" fill="hold"/>
                                        <p:tgtEl>
                                          <p:spTgt spid="718879"/>
                                        </p:tgtEl>
                                        <p:attrNameLst>
                                          <p:attrName>ppt_w</p:attrName>
                                        </p:attrNameLst>
                                      </p:cBhvr>
                                      <p:tavLst>
                                        <p:tav tm="0">
                                          <p:val>
                                            <p:fltVal val="0"/>
                                          </p:val>
                                        </p:tav>
                                        <p:tav tm="100000">
                                          <p:val>
                                            <p:strVal val="#ppt_w"/>
                                          </p:val>
                                        </p:tav>
                                      </p:tavLst>
                                    </p:anim>
                                    <p:anim calcmode="lin" valueType="num">
                                      <p:cBhvr>
                                        <p:cTn id="13" dur="1000" fill="hold"/>
                                        <p:tgtEl>
                                          <p:spTgt spid="718879"/>
                                        </p:tgtEl>
                                        <p:attrNameLst>
                                          <p:attrName>ppt_h</p:attrName>
                                        </p:attrNameLst>
                                      </p:cBhvr>
                                      <p:tavLst>
                                        <p:tav tm="0">
                                          <p:val>
                                            <p:strVal val="#ppt_h"/>
                                          </p:val>
                                        </p:tav>
                                        <p:tav tm="100000">
                                          <p:val>
                                            <p:strVal val="#ppt_h"/>
                                          </p:val>
                                        </p:tav>
                                      </p:tavLst>
                                    </p:anim>
                                  </p:childTnLst>
                                </p:cTn>
                              </p:par>
                              <p:par>
                                <p:cTn id="14" presetID="10" presetClass="entr" presetSubtype="0" fill="hold" grpId="0" nodeType="withEffect">
                                  <p:stCondLst>
                                    <p:cond delay="500"/>
                                  </p:stCondLst>
                                  <p:childTnLst>
                                    <p:set>
                                      <p:cBhvr>
                                        <p:cTn id="15" dur="1" fill="hold">
                                          <p:stCondLst>
                                            <p:cond delay="0"/>
                                          </p:stCondLst>
                                        </p:cTn>
                                        <p:tgtEl>
                                          <p:spTgt spid="718875"/>
                                        </p:tgtEl>
                                        <p:attrNameLst>
                                          <p:attrName>style.visibility</p:attrName>
                                        </p:attrNameLst>
                                      </p:cBhvr>
                                      <p:to>
                                        <p:strVal val="visible"/>
                                      </p:to>
                                    </p:set>
                                    <p:animEffect transition="in" filter="fade">
                                      <p:cBhvr>
                                        <p:cTn id="16" dur="2000"/>
                                        <p:tgtEl>
                                          <p:spTgt spid="71887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18876"/>
                                        </p:tgtEl>
                                        <p:attrNameLst>
                                          <p:attrName>style.visibility</p:attrName>
                                        </p:attrNameLst>
                                      </p:cBhvr>
                                      <p:to>
                                        <p:strVal val="visible"/>
                                      </p:to>
                                    </p:set>
                                    <p:anim calcmode="lin" valueType="num">
                                      <p:cBhvr>
                                        <p:cTn id="21" dur="1000" fill="hold"/>
                                        <p:tgtEl>
                                          <p:spTgt spid="718876"/>
                                        </p:tgtEl>
                                        <p:attrNameLst>
                                          <p:attrName>ppt_w</p:attrName>
                                        </p:attrNameLst>
                                      </p:cBhvr>
                                      <p:tavLst>
                                        <p:tav tm="0">
                                          <p:val>
                                            <p:strVal val="#ppt_w*0.70"/>
                                          </p:val>
                                        </p:tav>
                                        <p:tav tm="100000">
                                          <p:val>
                                            <p:strVal val="#ppt_w"/>
                                          </p:val>
                                        </p:tav>
                                      </p:tavLst>
                                    </p:anim>
                                    <p:anim calcmode="lin" valueType="num">
                                      <p:cBhvr>
                                        <p:cTn id="22" dur="1000" fill="hold"/>
                                        <p:tgtEl>
                                          <p:spTgt spid="718876"/>
                                        </p:tgtEl>
                                        <p:attrNameLst>
                                          <p:attrName>ppt_h</p:attrName>
                                        </p:attrNameLst>
                                      </p:cBhvr>
                                      <p:tavLst>
                                        <p:tav tm="0">
                                          <p:val>
                                            <p:strVal val="#ppt_h"/>
                                          </p:val>
                                        </p:tav>
                                        <p:tav tm="100000">
                                          <p:val>
                                            <p:strVal val="#ppt_h"/>
                                          </p:val>
                                        </p:tav>
                                      </p:tavLst>
                                    </p:anim>
                                    <p:animEffect transition="in" filter="fade">
                                      <p:cBhvr>
                                        <p:cTn id="23" dur="1000"/>
                                        <p:tgtEl>
                                          <p:spTgt spid="71887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18888"/>
                                        </p:tgtEl>
                                        <p:attrNameLst>
                                          <p:attrName>style.visibility</p:attrName>
                                        </p:attrNameLst>
                                      </p:cBhvr>
                                      <p:to>
                                        <p:strVal val="visible"/>
                                      </p:to>
                                    </p:set>
                                    <p:animEffect transition="in" filter="fade">
                                      <p:cBhvr>
                                        <p:cTn id="26" dur="2000"/>
                                        <p:tgtEl>
                                          <p:spTgt spid="718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875" grpId="0" animBg="1"/>
      <p:bldP spid="718876" grpId="0" animBg="1"/>
      <p:bldP spid="718879" grpId="0" animBg="1" autoUpdateAnimBg="0"/>
      <p:bldP spid="718888"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FFE0C1"/>
            </a:gs>
            <a:gs pos="100000">
              <a:schemeClr val="bg1"/>
            </a:gs>
          </a:gsLst>
          <a:lin ang="5400000" scaled="1"/>
        </a:gradFill>
        <a:effectLst/>
      </p:bgPr>
    </p:bg>
    <p:spTree>
      <p:nvGrpSpPr>
        <p:cNvPr id="1" name=""/>
        <p:cNvGrpSpPr/>
        <p:nvPr/>
      </p:nvGrpSpPr>
      <p:grpSpPr>
        <a:xfrm>
          <a:off x="0" y="0"/>
          <a:ext cx="0" cy="0"/>
          <a:chOff x="0" y="0"/>
          <a:chExt cx="0" cy="0"/>
        </a:xfrm>
      </p:grpSpPr>
      <p:sp>
        <p:nvSpPr>
          <p:cNvPr id="776194" name="Rectangle 2"/>
          <p:cNvSpPr>
            <a:spLocks noChangeArrowheads="1"/>
          </p:cNvSpPr>
          <p:nvPr/>
        </p:nvSpPr>
        <p:spPr bwMode="auto">
          <a:xfrm>
            <a:off x="0" y="5486400"/>
            <a:ext cx="9144000" cy="1371600"/>
          </a:xfrm>
          <a:prstGeom prst="rect">
            <a:avLst/>
          </a:prstGeom>
          <a:solidFill>
            <a:schemeClr val="tx1"/>
          </a:solidFill>
          <a:ln w="9525">
            <a:solidFill>
              <a:schemeClr val="tx1"/>
            </a:solidFill>
            <a:miter lim="800000"/>
            <a:headEnd/>
            <a:tailEnd/>
          </a:ln>
          <a:effectLst/>
        </p:spPr>
        <p:txBody>
          <a:bodyPr wrap="none" anchor="ctr"/>
          <a:lstStyle/>
          <a:p>
            <a:pPr>
              <a:lnSpc>
                <a:spcPct val="85000"/>
              </a:lnSpc>
            </a:pPr>
            <a:endParaRPr lang="en-US" sz="2700">
              <a:solidFill>
                <a:srgbClr val="FFFFFF"/>
              </a:solidFill>
              <a:effectLst/>
              <a:latin typeface="Arial Narrow" pitchFamily="34" charset="0"/>
            </a:endParaRPr>
          </a:p>
        </p:txBody>
      </p:sp>
      <p:sp>
        <p:nvSpPr>
          <p:cNvPr id="776195" name="Text Box 3"/>
          <p:cNvSpPr txBox="1">
            <a:spLocks noChangeArrowheads="1"/>
          </p:cNvSpPr>
          <p:nvPr/>
        </p:nvSpPr>
        <p:spPr bwMode="auto">
          <a:xfrm>
            <a:off x="381000" y="101025"/>
            <a:ext cx="4191000" cy="584775"/>
          </a:xfrm>
          <a:prstGeom prst="rect">
            <a:avLst/>
          </a:prstGeom>
          <a:noFill/>
          <a:ln w="9525">
            <a:noFill/>
            <a:miter lim="800000"/>
            <a:headEnd/>
            <a:tailEnd/>
          </a:ln>
          <a:effectLst>
            <a:outerShdw dist="12700" dir="2700000" algn="ctr" rotWithShape="0">
              <a:schemeClr val="bg1"/>
            </a:outerShdw>
          </a:effectLst>
        </p:spPr>
        <p:txBody>
          <a:bodyPr wrap="square">
            <a:spAutoFit/>
          </a:bodyPr>
          <a:lstStyle/>
          <a:p>
            <a:r>
              <a:rPr lang="en-US" sz="3200" b="0" u="sng" dirty="0">
                <a:solidFill>
                  <a:srgbClr val="000099"/>
                </a:solidFill>
                <a:effectLst/>
                <a:latin typeface="Arial Black" pitchFamily="34" charset="0"/>
              </a:rPr>
              <a:t>The Root of Sin</a:t>
            </a:r>
          </a:p>
        </p:txBody>
      </p:sp>
      <p:grpSp>
        <p:nvGrpSpPr>
          <p:cNvPr id="2" name="Group 40"/>
          <p:cNvGrpSpPr>
            <a:grpSpLocks/>
          </p:cNvGrpSpPr>
          <p:nvPr/>
        </p:nvGrpSpPr>
        <p:grpSpPr bwMode="auto">
          <a:xfrm>
            <a:off x="1600200" y="5657849"/>
            <a:ext cx="6019800" cy="939801"/>
            <a:chOff x="567" y="3458"/>
            <a:chExt cx="3792" cy="592"/>
          </a:xfrm>
        </p:grpSpPr>
        <p:sp>
          <p:nvSpPr>
            <p:cNvPr id="776197" name="Text Box 5"/>
            <p:cNvSpPr txBox="1">
              <a:spLocks noChangeArrowheads="1"/>
            </p:cNvSpPr>
            <p:nvPr/>
          </p:nvSpPr>
          <p:spPr bwMode="auto">
            <a:xfrm>
              <a:off x="567" y="3458"/>
              <a:ext cx="249" cy="383"/>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68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776198" name="Text Box 6"/>
            <p:cNvSpPr txBox="1">
              <a:spLocks noChangeArrowheads="1"/>
            </p:cNvSpPr>
            <p:nvPr/>
          </p:nvSpPr>
          <p:spPr bwMode="auto">
            <a:xfrm>
              <a:off x="768" y="3497"/>
              <a:ext cx="3591" cy="553"/>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The root of sin is that the </a:t>
              </a:r>
              <a:r>
                <a:rPr lang="en-US" sz="2000" u="sng" dirty="0">
                  <a:solidFill>
                    <a:srgbClr val="FFFFFF"/>
                  </a:solidFill>
                  <a:effectLst/>
                  <a:latin typeface="Arial Narrow" pitchFamily="34" charset="0"/>
                </a:rPr>
                <a:t>first human ancestors</a:t>
              </a:r>
              <a:r>
                <a:rPr lang="en-US" sz="2000" dirty="0">
                  <a:solidFill>
                    <a:srgbClr val="FFFFFF"/>
                  </a:solidFill>
                  <a:effectLst/>
                  <a:latin typeface="Arial Narrow" pitchFamily="34" charset="0"/>
                </a:rPr>
                <a:t> had an </a:t>
              </a:r>
              <a:r>
                <a:rPr lang="en-US" sz="2000" u="sng" dirty="0">
                  <a:solidFill>
                    <a:srgbClr val="FFFFFF"/>
                  </a:solidFill>
                  <a:effectLst/>
                  <a:latin typeface="Arial Narrow" pitchFamily="34" charset="0"/>
                </a:rPr>
                <a:t>illicit sexual relationship</a:t>
              </a:r>
              <a:r>
                <a:rPr lang="en-US" sz="2000" dirty="0">
                  <a:solidFill>
                    <a:srgbClr val="FFFFFF"/>
                  </a:solidFill>
                  <a:effectLst/>
                  <a:latin typeface="Arial Narrow" pitchFamily="34" charset="0"/>
                </a:rPr>
                <a:t> with an </a:t>
              </a:r>
              <a:r>
                <a:rPr lang="en-US" sz="2000" u="sng" dirty="0">
                  <a:solidFill>
                    <a:srgbClr val="FFFFFF"/>
                  </a:solidFill>
                  <a:effectLst/>
                  <a:latin typeface="Arial Narrow" pitchFamily="34" charset="0"/>
                </a:rPr>
                <a:t>angel</a:t>
              </a:r>
              <a:r>
                <a:rPr lang="en-US" sz="2000" dirty="0">
                  <a:solidFill>
                    <a:srgbClr val="FFFFFF"/>
                  </a:solidFill>
                  <a:effectLst/>
                  <a:latin typeface="Arial Narrow" pitchFamily="34" charset="0"/>
                </a:rPr>
                <a:t> symbolized by a serpent.</a:t>
              </a:r>
              <a:endParaRPr lang="en-US" sz="2000" b="0" dirty="0">
                <a:solidFill>
                  <a:srgbClr val="FFFFFF"/>
                </a:solidFill>
                <a:effectLst/>
                <a:latin typeface="Arial Narrow" pitchFamily="34" charset="0"/>
              </a:endParaRPr>
            </a:p>
          </p:txBody>
        </p:sp>
      </p:grpSp>
      <p:grpSp>
        <p:nvGrpSpPr>
          <p:cNvPr id="3" name="Group 19"/>
          <p:cNvGrpSpPr/>
          <p:nvPr/>
        </p:nvGrpSpPr>
        <p:grpSpPr>
          <a:xfrm>
            <a:off x="750093" y="1371600"/>
            <a:ext cx="2432304" cy="2560320"/>
            <a:chOff x="381000" y="1600200"/>
            <a:chExt cx="2895600" cy="3048000"/>
          </a:xfrm>
        </p:grpSpPr>
        <p:pic>
          <p:nvPicPr>
            <p:cNvPr id="776207" name="Picture 15" descr="green Eve"/>
            <p:cNvPicPr>
              <a:picLocks noChangeAspect="1" noChangeArrowheads="1"/>
            </p:cNvPicPr>
            <p:nvPr/>
          </p:nvPicPr>
          <p:blipFill>
            <a:blip r:embed="rId3" cstate="print">
              <a:clrChange>
                <a:clrFrom>
                  <a:srgbClr val="FFFFFF"/>
                </a:clrFrom>
                <a:clrTo>
                  <a:srgbClr val="FFFFFF">
                    <a:alpha val="0"/>
                  </a:srgbClr>
                </a:clrTo>
              </a:clrChange>
            </a:blip>
            <a:srcRect l="43940" t="31482" r="43939" b="32407"/>
            <a:stretch>
              <a:fillRect/>
            </a:stretch>
          </p:blipFill>
          <p:spPr bwMode="auto">
            <a:xfrm>
              <a:off x="2057400" y="1638300"/>
              <a:ext cx="1219200" cy="2971800"/>
            </a:xfrm>
            <a:prstGeom prst="rect">
              <a:avLst/>
            </a:prstGeom>
            <a:noFill/>
          </p:spPr>
        </p:pic>
        <p:pic>
          <p:nvPicPr>
            <p:cNvPr id="776208" name="Picture 16" descr="pink Adam"/>
            <p:cNvPicPr>
              <a:picLocks noChangeAspect="1" noChangeArrowheads="1"/>
            </p:cNvPicPr>
            <p:nvPr/>
          </p:nvPicPr>
          <p:blipFill>
            <a:blip r:embed="rId4" cstate="print">
              <a:clrChange>
                <a:clrFrom>
                  <a:srgbClr val="FFFFFF"/>
                </a:clrFrom>
                <a:clrTo>
                  <a:srgbClr val="FFFFFF">
                    <a:alpha val="0"/>
                  </a:srgbClr>
                </a:clrTo>
              </a:clrChange>
              <a:lum bright="-12000"/>
            </a:blip>
            <a:srcRect l="42424" t="31482" r="43182" b="31482"/>
            <a:stretch>
              <a:fillRect/>
            </a:stretch>
          </p:blipFill>
          <p:spPr bwMode="auto">
            <a:xfrm>
              <a:off x="381000" y="1600200"/>
              <a:ext cx="1447800" cy="3048000"/>
            </a:xfrm>
            <a:prstGeom prst="rect">
              <a:avLst/>
            </a:prstGeom>
            <a:noFill/>
          </p:spPr>
        </p:pic>
      </p:grpSp>
      <p:sp>
        <p:nvSpPr>
          <p:cNvPr id="776209" name="Text Box 17"/>
          <p:cNvSpPr txBox="1">
            <a:spLocks noChangeArrowheads="1"/>
          </p:cNvSpPr>
          <p:nvPr/>
        </p:nvSpPr>
        <p:spPr bwMode="auto">
          <a:xfrm>
            <a:off x="838200" y="829826"/>
            <a:ext cx="2667000" cy="622222"/>
          </a:xfrm>
          <a:prstGeom prst="rect">
            <a:avLst/>
          </a:prstGeom>
          <a:noFill/>
          <a:ln w="9525">
            <a:noFill/>
            <a:miter lim="800000"/>
            <a:headEnd/>
            <a:tailEnd/>
          </a:ln>
          <a:effectLst>
            <a:outerShdw dist="35921" dir="2700000" algn="ctr" rotWithShape="0">
              <a:schemeClr val="bg1"/>
            </a:outerShdw>
          </a:effectLst>
        </p:spPr>
        <p:txBody>
          <a:bodyPr>
            <a:spAutoFit/>
          </a:bodyPr>
          <a:lstStyle/>
          <a:p>
            <a:pPr algn="ctr">
              <a:lnSpc>
                <a:spcPts val="2000"/>
              </a:lnSpc>
            </a:pPr>
            <a:r>
              <a:rPr lang="en-US" b="0" dirty="0">
                <a:solidFill>
                  <a:srgbClr val="660066"/>
                </a:solidFill>
                <a:effectLst/>
                <a:latin typeface="Arial Black" pitchFamily="34" charset="0"/>
              </a:rPr>
              <a:t>First human</a:t>
            </a:r>
          </a:p>
          <a:p>
            <a:pPr algn="ctr">
              <a:lnSpc>
                <a:spcPts val="2000"/>
              </a:lnSpc>
            </a:pPr>
            <a:r>
              <a:rPr lang="en-US" b="0" dirty="0">
                <a:solidFill>
                  <a:srgbClr val="660066"/>
                </a:solidFill>
                <a:effectLst/>
                <a:latin typeface="Arial Black" pitchFamily="34" charset="0"/>
              </a:rPr>
              <a:t>ancestors</a:t>
            </a:r>
          </a:p>
        </p:txBody>
      </p:sp>
      <p:pic>
        <p:nvPicPr>
          <p:cNvPr id="776211" name="Picture 19" descr="Angel Lucifer"/>
          <p:cNvPicPr>
            <a:picLocks noChangeAspect="1" noChangeArrowheads="1"/>
          </p:cNvPicPr>
          <p:nvPr/>
        </p:nvPicPr>
        <p:blipFill>
          <a:blip r:embed="rId5" cstate="print">
            <a:clrChange>
              <a:clrFrom>
                <a:srgbClr val="FFFFFF"/>
              </a:clrFrom>
              <a:clrTo>
                <a:srgbClr val="FFFFFF">
                  <a:alpha val="0"/>
                </a:srgbClr>
              </a:clrTo>
            </a:clrChange>
          </a:blip>
          <a:srcRect l="32576" t="26852" r="33333" b="26851"/>
          <a:stretch>
            <a:fillRect/>
          </a:stretch>
        </p:blipFill>
        <p:spPr bwMode="auto">
          <a:xfrm>
            <a:off x="5562601" y="762000"/>
            <a:ext cx="2880360" cy="3200400"/>
          </a:xfrm>
          <a:prstGeom prst="rect">
            <a:avLst/>
          </a:prstGeom>
          <a:noFill/>
        </p:spPr>
      </p:pic>
      <p:sp>
        <p:nvSpPr>
          <p:cNvPr id="776212" name="Text Box 20"/>
          <p:cNvSpPr txBox="1">
            <a:spLocks noChangeArrowheads="1"/>
          </p:cNvSpPr>
          <p:nvPr/>
        </p:nvSpPr>
        <p:spPr bwMode="auto">
          <a:xfrm>
            <a:off x="6400800" y="838200"/>
            <a:ext cx="1524000" cy="523220"/>
          </a:xfrm>
          <a:prstGeom prst="rect">
            <a:avLst/>
          </a:prstGeom>
          <a:noFill/>
          <a:ln w="9525">
            <a:noFill/>
            <a:miter lim="800000"/>
            <a:headEnd/>
            <a:tailEnd/>
          </a:ln>
          <a:effectLst/>
        </p:spPr>
        <p:txBody>
          <a:bodyPr>
            <a:spAutoFit/>
          </a:bodyPr>
          <a:lstStyle/>
          <a:p>
            <a:pPr algn="ctr"/>
            <a:r>
              <a:rPr lang="en-US" sz="2800" b="0">
                <a:solidFill>
                  <a:srgbClr val="000000"/>
                </a:solidFill>
                <a:effectLst/>
                <a:latin typeface="Arial Black" pitchFamily="34" charset="0"/>
              </a:rPr>
              <a:t>Angel</a:t>
            </a:r>
          </a:p>
        </p:txBody>
      </p:sp>
      <p:sp>
        <p:nvSpPr>
          <p:cNvPr id="776221" name="AutoShape 29"/>
          <p:cNvSpPr>
            <a:spLocks noChangeArrowheads="1"/>
          </p:cNvSpPr>
          <p:nvPr/>
        </p:nvSpPr>
        <p:spPr bwMode="auto">
          <a:xfrm rot="5400000" flipV="1">
            <a:off x="4457700" y="1219199"/>
            <a:ext cx="228600" cy="2209800"/>
          </a:xfrm>
          <a:prstGeom prst="downArrow">
            <a:avLst>
              <a:gd name="adj1" fmla="val 50000"/>
              <a:gd name="adj2" fmla="val 241667"/>
            </a:avLst>
          </a:prstGeom>
          <a:solidFill>
            <a:srgbClr val="1F1F5F"/>
          </a:solidFill>
          <a:ln w="28575" algn="ctr">
            <a:noFill/>
            <a:miter lim="800000"/>
            <a:headEnd/>
            <a:tailEnd/>
          </a:ln>
          <a:effectLst/>
        </p:spPr>
        <p:txBody>
          <a:bodyPr vert="eaVert" wrap="none" anchor="ctr"/>
          <a:lstStyle/>
          <a:p>
            <a:pPr algn="ctr"/>
            <a:endParaRPr lang="en-US" b="0">
              <a:solidFill>
                <a:srgbClr val="000000"/>
              </a:solidFill>
              <a:effectLst/>
            </a:endParaRPr>
          </a:p>
        </p:txBody>
      </p:sp>
      <p:sp>
        <p:nvSpPr>
          <p:cNvPr id="776224" name="AutoShape 32"/>
          <p:cNvSpPr>
            <a:spLocks noChangeArrowheads="1"/>
          </p:cNvSpPr>
          <p:nvPr/>
        </p:nvSpPr>
        <p:spPr bwMode="auto">
          <a:xfrm rot="-5400000" flipH="1" flipV="1">
            <a:off x="4457700" y="1676399"/>
            <a:ext cx="228600" cy="2209800"/>
          </a:xfrm>
          <a:prstGeom prst="downArrow">
            <a:avLst>
              <a:gd name="adj1" fmla="val 50000"/>
              <a:gd name="adj2" fmla="val 241667"/>
            </a:avLst>
          </a:prstGeom>
          <a:solidFill>
            <a:srgbClr val="1F1F5F"/>
          </a:solidFill>
          <a:ln w="28575" algn="ctr">
            <a:noFill/>
            <a:miter lim="800000"/>
            <a:headEnd/>
            <a:tailEnd/>
          </a:ln>
          <a:effectLst/>
        </p:spPr>
        <p:txBody>
          <a:bodyPr rot="10800000" vert="eaVert" wrap="none" anchor="ctr"/>
          <a:lstStyle/>
          <a:p>
            <a:pPr algn="ctr"/>
            <a:endParaRPr lang="en-US" b="0">
              <a:solidFill>
                <a:srgbClr val="000000"/>
              </a:solidFill>
              <a:effectLst/>
            </a:endParaRPr>
          </a:p>
        </p:txBody>
      </p:sp>
      <p:sp>
        <p:nvSpPr>
          <p:cNvPr id="776220" name="WordArt 28"/>
          <p:cNvSpPr>
            <a:spLocks noChangeArrowheads="1" noChangeShapeType="1" noTextEdit="1"/>
          </p:cNvSpPr>
          <p:nvPr/>
        </p:nvSpPr>
        <p:spPr bwMode="auto">
          <a:xfrm rot="16199246" flipV="1">
            <a:off x="3886211" y="3230491"/>
            <a:ext cx="1371579" cy="92217"/>
          </a:xfrm>
          <a:prstGeom prst="rect">
            <a:avLst/>
          </a:prstGeom>
          <a:ln>
            <a:noFill/>
          </a:ln>
        </p:spPr>
        <p:txBody>
          <a:bodyPr wrap="none" fromWordArt="1">
            <a:prstTxWarp prst="textPlain">
              <a:avLst>
                <a:gd name="adj" fmla="val 50000"/>
              </a:avLst>
            </a:prstTxWarp>
          </a:bodyPr>
          <a:lstStyle/>
          <a:p>
            <a:pPr algn="ctr">
              <a:lnSpc>
                <a:spcPct val="85000"/>
              </a:lnSpc>
            </a:pPr>
            <a:r>
              <a:rPr lang="en-US" sz="3600" kern="10">
                <a:ln w="9525">
                  <a:solidFill>
                    <a:srgbClr val="000000"/>
                  </a:solidFill>
                  <a:round/>
                  <a:headEnd/>
                  <a:tailEnd/>
                </a:ln>
                <a:solidFill>
                  <a:srgbClr val="C0C0C0"/>
                </a:solidFill>
                <a:effectLst>
                  <a:outerShdw dist="12700" dir="2700000" algn="ctr" rotWithShape="0">
                    <a:srgbClr val="000000">
                      <a:lumMod val="50000"/>
                      <a:lumOff val="50000"/>
                    </a:srgbClr>
                  </a:outerShdw>
                </a:effectLst>
                <a:latin typeface="Arial Rounded MT Bold" charset="0"/>
                <a:cs typeface="Arial" pitchFamily="34" charset="0"/>
              </a:rPr>
              <a:t>- - </a:t>
            </a:r>
            <a:r>
              <a:rPr lang="en-US" sz="3600" kern="10" dirty="0">
                <a:ln w="9525">
                  <a:solidFill>
                    <a:srgbClr val="000000"/>
                  </a:solidFill>
                  <a:round/>
                  <a:headEnd/>
                  <a:tailEnd/>
                </a:ln>
                <a:solidFill>
                  <a:srgbClr val="C0C0C0"/>
                </a:solidFill>
                <a:effectLst>
                  <a:outerShdw dist="12700" dir="2700000" algn="ctr" rotWithShape="0">
                    <a:srgbClr val="000000">
                      <a:lumMod val="50000"/>
                      <a:lumOff val="50000"/>
                    </a:srgbClr>
                  </a:outerShdw>
                </a:effectLst>
                <a:latin typeface="Arial Rounded MT Bold" charset="0"/>
                <a:cs typeface="Arial" pitchFamily="34" charset="0"/>
              </a:rPr>
              <a:t>- - - - - - -</a:t>
            </a:r>
          </a:p>
        </p:txBody>
      </p:sp>
      <p:sp>
        <p:nvSpPr>
          <p:cNvPr id="776213" name="Text Box 21"/>
          <p:cNvSpPr txBox="1">
            <a:spLocks noChangeArrowheads="1"/>
          </p:cNvSpPr>
          <p:nvPr/>
        </p:nvSpPr>
        <p:spPr bwMode="auto">
          <a:xfrm>
            <a:off x="1981200" y="4038600"/>
            <a:ext cx="5181600" cy="523220"/>
          </a:xfrm>
          <a:prstGeom prst="rect">
            <a:avLst/>
          </a:prstGeom>
          <a:gradFill rotWithShape="0">
            <a:gsLst>
              <a:gs pos="0">
                <a:srgbClr val="FFFFFF"/>
              </a:gs>
              <a:gs pos="100000">
                <a:srgbClr val="C0C0C0"/>
              </a:gs>
            </a:gsLst>
            <a:path path="shape">
              <a:fillToRect l="50000" t="50000" r="50000" b="50000"/>
            </a:path>
          </a:gradFill>
          <a:ln w="9525">
            <a:noFill/>
            <a:miter lim="800000"/>
            <a:headEnd/>
            <a:tailEnd/>
          </a:ln>
          <a:effectLst/>
        </p:spPr>
        <p:txBody>
          <a:bodyPr wrap="square">
            <a:spAutoFit/>
          </a:bodyPr>
          <a:lstStyle/>
          <a:p>
            <a:pPr algn="ctr">
              <a:spcBef>
                <a:spcPts val="0"/>
              </a:spcBef>
            </a:pPr>
            <a:r>
              <a:rPr lang="en-US" sz="2800" b="0">
                <a:solidFill>
                  <a:srgbClr val="000000"/>
                </a:solidFill>
                <a:effectLst/>
                <a:latin typeface="Arial Black" pitchFamily="34" charset="0"/>
              </a:rPr>
              <a:t>Illicit sexual relationship</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76195"/>
                                        </p:tgtEl>
                                        <p:attrNameLst>
                                          <p:attrName>style.visibility</p:attrName>
                                        </p:attrNameLst>
                                      </p:cBhvr>
                                      <p:to>
                                        <p:strVal val="visible"/>
                                      </p:to>
                                    </p:set>
                                    <p:anim calcmode="lin" valueType="num">
                                      <p:cBhvr>
                                        <p:cTn id="7" dur="1000" fill="hold"/>
                                        <p:tgtEl>
                                          <p:spTgt spid="776195"/>
                                        </p:tgtEl>
                                        <p:attrNameLst>
                                          <p:attrName>ppt_w</p:attrName>
                                        </p:attrNameLst>
                                      </p:cBhvr>
                                      <p:tavLst>
                                        <p:tav tm="0">
                                          <p:val>
                                            <p:strVal val="#ppt_w*0.70"/>
                                          </p:val>
                                        </p:tav>
                                        <p:tav tm="100000">
                                          <p:val>
                                            <p:strVal val="#ppt_w"/>
                                          </p:val>
                                        </p:tav>
                                      </p:tavLst>
                                    </p:anim>
                                    <p:anim calcmode="lin" valueType="num">
                                      <p:cBhvr>
                                        <p:cTn id="8" dur="1000" fill="hold"/>
                                        <p:tgtEl>
                                          <p:spTgt spid="776195"/>
                                        </p:tgtEl>
                                        <p:attrNameLst>
                                          <p:attrName>ppt_h</p:attrName>
                                        </p:attrNameLst>
                                      </p:cBhvr>
                                      <p:tavLst>
                                        <p:tav tm="0">
                                          <p:val>
                                            <p:strVal val="#ppt_h"/>
                                          </p:val>
                                        </p:tav>
                                        <p:tav tm="100000">
                                          <p:val>
                                            <p:strVal val="#ppt_h"/>
                                          </p:val>
                                        </p:tav>
                                      </p:tavLst>
                                    </p:anim>
                                    <p:animEffect transition="in" filter="fade">
                                      <p:cBhvr>
                                        <p:cTn id="9" dur="1000"/>
                                        <p:tgtEl>
                                          <p:spTgt spid="77619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out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776209"/>
                                        </p:tgtEl>
                                        <p:attrNameLst>
                                          <p:attrName>style.visibility</p:attrName>
                                        </p:attrNameLst>
                                      </p:cBhvr>
                                      <p:to>
                                        <p:strVal val="visible"/>
                                      </p:to>
                                    </p:set>
                                    <p:anim calcmode="lin" valueType="num">
                                      <p:cBhvr>
                                        <p:cTn id="19" dur="1000" fill="hold"/>
                                        <p:tgtEl>
                                          <p:spTgt spid="776209"/>
                                        </p:tgtEl>
                                        <p:attrNameLst>
                                          <p:attrName>ppt_w</p:attrName>
                                        </p:attrNameLst>
                                      </p:cBhvr>
                                      <p:tavLst>
                                        <p:tav tm="0">
                                          <p:val>
                                            <p:strVal val="#ppt_w*0.70"/>
                                          </p:val>
                                        </p:tav>
                                        <p:tav tm="100000">
                                          <p:val>
                                            <p:strVal val="#ppt_w"/>
                                          </p:val>
                                        </p:tav>
                                      </p:tavLst>
                                    </p:anim>
                                    <p:anim calcmode="lin" valueType="num">
                                      <p:cBhvr>
                                        <p:cTn id="20" dur="1000" fill="hold"/>
                                        <p:tgtEl>
                                          <p:spTgt spid="776209"/>
                                        </p:tgtEl>
                                        <p:attrNameLst>
                                          <p:attrName>ppt_h</p:attrName>
                                        </p:attrNameLst>
                                      </p:cBhvr>
                                      <p:tavLst>
                                        <p:tav tm="0">
                                          <p:val>
                                            <p:strVal val="#ppt_h"/>
                                          </p:val>
                                        </p:tav>
                                        <p:tav tm="100000">
                                          <p:val>
                                            <p:strVal val="#ppt_h"/>
                                          </p:val>
                                        </p:tav>
                                      </p:tavLst>
                                    </p:anim>
                                    <p:animEffect transition="in" filter="fade">
                                      <p:cBhvr>
                                        <p:cTn id="21" dur="1000"/>
                                        <p:tgtEl>
                                          <p:spTgt spid="776209"/>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76213"/>
                                        </p:tgtEl>
                                        <p:attrNameLst>
                                          <p:attrName>style.visibility</p:attrName>
                                        </p:attrNameLst>
                                      </p:cBhvr>
                                      <p:to>
                                        <p:strVal val="visible"/>
                                      </p:to>
                                    </p:set>
                                    <p:animEffect transition="in" filter="fade">
                                      <p:cBhvr>
                                        <p:cTn id="29" dur="1000"/>
                                        <p:tgtEl>
                                          <p:spTgt spid="776213"/>
                                        </p:tgtEl>
                                      </p:cBhvr>
                                    </p:animEffect>
                                    <p:anim calcmode="lin" valueType="num">
                                      <p:cBhvr>
                                        <p:cTn id="30" dur="1000" fill="hold"/>
                                        <p:tgtEl>
                                          <p:spTgt spid="776213"/>
                                        </p:tgtEl>
                                        <p:attrNameLst>
                                          <p:attrName>ppt_x</p:attrName>
                                        </p:attrNameLst>
                                      </p:cBhvr>
                                      <p:tavLst>
                                        <p:tav tm="0">
                                          <p:val>
                                            <p:strVal val="#ppt_x"/>
                                          </p:val>
                                        </p:tav>
                                        <p:tav tm="100000">
                                          <p:val>
                                            <p:strVal val="#ppt_x"/>
                                          </p:val>
                                        </p:tav>
                                      </p:tavLst>
                                    </p:anim>
                                    <p:anim calcmode="lin" valueType="num">
                                      <p:cBhvr>
                                        <p:cTn id="31" dur="1000" fill="hold"/>
                                        <p:tgtEl>
                                          <p:spTgt spid="7762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776212"/>
                                        </p:tgtEl>
                                        <p:attrNameLst>
                                          <p:attrName>style.visibility</p:attrName>
                                        </p:attrNameLst>
                                      </p:cBhvr>
                                      <p:to>
                                        <p:strVal val="visible"/>
                                      </p:to>
                                    </p:set>
                                    <p:anim calcmode="lin" valueType="num">
                                      <p:cBhvr>
                                        <p:cTn id="36" dur="500" fill="hold"/>
                                        <p:tgtEl>
                                          <p:spTgt spid="776212"/>
                                        </p:tgtEl>
                                        <p:attrNameLst>
                                          <p:attrName>ppt_w</p:attrName>
                                        </p:attrNameLst>
                                      </p:cBhvr>
                                      <p:tavLst>
                                        <p:tav tm="0">
                                          <p:val>
                                            <p:fltVal val="0"/>
                                          </p:val>
                                        </p:tav>
                                        <p:tav tm="100000">
                                          <p:val>
                                            <p:strVal val="#ppt_w"/>
                                          </p:val>
                                        </p:tav>
                                      </p:tavLst>
                                    </p:anim>
                                    <p:anim calcmode="lin" valueType="num">
                                      <p:cBhvr>
                                        <p:cTn id="37" dur="500" fill="hold"/>
                                        <p:tgtEl>
                                          <p:spTgt spid="776212"/>
                                        </p:tgtEl>
                                        <p:attrNameLst>
                                          <p:attrName>ppt_h</p:attrName>
                                        </p:attrNameLst>
                                      </p:cBhvr>
                                      <p:tavLst>
                                        <p:tav tm="0">
                                          <p:val>
                                            <p:strVal val="#ppt_h"/>
                                          </p:val>
                                        </p:tav>
                                        <p:tav tm="100000">
                                          <p:val>
                                            <p:strVal val="#ppt_h"/>
                                          </p:val>
                                        </p:tav>
                                      </p:tavLst>
                                    </p:anim>
                                  </p:childTnLst>
                                </p:cTn>
                              </p:par>
                              <p:par>
                                <p:cTn id="38" presetID="10" presetClass="entr" presetSubtype="0" fill="hold" nodeType="withEffect">
                                  <p:stCondLst>
                                    <p:cond delay="0"/>
                                  </p:stCondLst>
                                  <p:childTnLst>
                                    <p:set>
                                      <p:cBhvr>
                                        <p:cTn id="39" dur="1" fill="hold">
                                          <p:stCondLst>
                                            <p:cond delay="0"/>
                                          </p:stCondLst>
                                        </p:cTn>
                                        <p:tgtEl>
                                          <p:spTgt spid="776211"/>
                                        </p:tgtEl>
                                        <p:attrNameLst>
                                          <p:attrName>style.visibility</p:attrName>
                                        </p:attrNameLst>
                                      </p:cBhvr>
                                      <p:to>
                                        <p:strVal val="visible"/>
                                      </p:to>
                                    </p:set>
                                    <p:animEffect transition="in" filter="fade">
                                      <p:cBhvr>
                                        <p:cTn id="40" dur="1000"/>
                                        <p:tgtEl>
                                          <p:spTgt spid="77621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76221"/>
                                        </p:tgtEl>
                                        <p:attrNameLst>
                                          <p:attrName>style.visibility</p:attrName>
                                        </p:attrNameLst>
                                      </p:cBhvr>
                                      <p:to>
                                        <p:strVal val="visible"/>
                                      </p:to>
                                    </p:set>
                                    <p:animEffect transition="in" filter="fade">
                                      <p:cBhvr>
                                        <p:cTn id="43" dur="2000"/>
                                        <p:tgtEl>
                                          <p:spTgt spid="7762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76224"/>
                                        </p:tgtEl>
                                        <p:attrNameLst>
                                          <p:attrName>style.visibility</p:attrName>
                                        </p:attrNameLst>
                                      </p:cBhvr>
                                      <p:to>
                                        <p:strVal val="visible"/>
                                      </p:to>
                                    </p:set>
                                    <p:animEffect transition="in" filter="fade">
                                      <p:cBhvr>
                                        <p:cTn id="46" dur="2000"/>
                                        <p:tgtEl>
                                          <p:spTgt spid="776224"/>
                                        </p:tgtEl>
                                      </p:cBhvr>
                                    </p:animEffect>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776220"/>
                                        </p:tgtEl>
                                        <p:attrNameLst>
                                          <p:attrName>style.visibility</p:attrName>
                                        </p:attrNameLst>
                                      </p:cBhvr>
                                      <p:to>
                                        <p:strVal val="visible"/>
                                      </p:to>
                                    </p:set>
                                    <p:animEffect transition="in" filter="fade">
                                      <p:cBhvr>
                                        <p:cTn id="50" dur="1000"/>
                                        <p:tgtEl>
                                          <p:spTgt spid="776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6195" grpId="0" autoUpdateAnimBg="0"/>
      <p:bldP spid="776209" grpId="0"/>
      <p:bldP spid="776212" grpId="0"/>
      <p:bldP spid="776221" grpId="0" animBg="1"/>
      <p:bldP spid="776224" grpId="0" animBg="1"/>
      <p:bldP spid="776220" grpId="0"/>
      <p:bldP spid="776213"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FFE0C1"/>
            </a:gs>
            <a:gs pos="100000">
              <a:schemeClr val="bg1"/>
            </a:gs>
          </a:gsLst>
          <a:lin ang="5400000" scaled="1"/>
        </a:gradFill>
        <a:effectLst/>
      </p:bgPr>
    </p:bg>
    <p:spTree>
      <p:nvGrpSpPr>
        <p:cNvPr id="1" name=""/>
        <p:cNvGrpSpPr/>
        <p:nvPr/>
      </p:nvGrpSpPr>
      <p:grpSpPr>
        <a:xfrm>
          <a:off x="0" y="0"/>
          <a:ext cx="0" cy="0"/>
          <a:chOff x="0" y="0"/>
          <a:chExt cx="0" cy="0"/>
        </a:xfrm>
      </p:grpSpPr>
      <p:sp>
        <p:nvSpPr>
          <p:cNvPr id="776194" name="Rectangle 2"/>
          <p:cNvSpPr>
            <a:spLocks noChangeArrowheads="1"/>
          </p:cNvSpPr>
          <p:nvPr/>
        </p:nvSpPr>
        <p:spPr bwMode="auto">
          <a:xfrm>
            <a:off x="0" y="5486400"/>
            <a:ext cx="9144000" cy="1371600"/>
          </a:xfrm>
          <a:prstGeom prst="rect">
            <a:avLst/>
          </a:prstGeom>
          <a:solidFill>
            <a:schemeClr val="tx1"/>
          </a:solidFill>
          <a:ln w="9525">
            <a:solidFill>
              <a:schemeClr val="tx1"/>
            </a:solidFill>
            <a:miter lim="800000"/>
            <a:headEnd/>
            <a:tailEnd/>
          </a:ln>
          <a:effectLst/>
        </p:spPr>
        <p:txBody>
          <a:bodyPr wrap="none" anchor="ctr"/>
          <a:lstStyle/>
          <a:p>
            <a:pPr>
              <a:lnSpc>
                <a:spcPct val="85000"/>
              </a:lnSpc>
            </a:pPr>
            <a:endParaRPr lang="en-US" sz="2700">
              <a:solidFill>
                <a:srgbClr val="FFFFFF"/>
              </a:solidFill>
              <a:effectLst/>
              <a:latin typeface="Arial Narrow" pitchFamily="34" charset="0"/>
            </a:endParaRPr>
          </a:p>
        </p:txBody>
      </p:sp>
      <p:sp>
        <p:nvSpPr>
          <p:cNvPr id="776195" name="Text Box 3"/>
          <p:cNvSpPr txBox="1">
            <a:spLocks noChangeArrowheads="1"/>
          </p:cNvSpPr>
          <p:nvPr/>
        </p:nvSpPr>
        <p:spPr bwMode="auto">
          <a:xfrm>
            <a:off x="381000" y="101025"/>
            <a:ext cx="4191000" cy="584775"/>
          </a:xfrm>
          <a:prstGeom prst="rect">
            <a:avLst/>
          </a:prstGeom>
          <a:noFill/>
          <a:ln w="9525">
            <a:noFill/>
            <a:miter lim="800000"/>
            <a:headEnd/>
            <a:tailEnd/>
          </a:ln>
          <a:effectLst>
            <a:outerShdw dist="12700" dir="2700000" algn="ctr" rotWithShape="0">
              <a:schemeClr val="bg1"/>
            </a:outerShdw>
          </a:effectLst>
        </p:spPr>
        <p:txBody>
          <a:bodyPr wrap="square">
            <a:spAutoFit/>
          </a:bodyPr>
          <a:lstStyle/>
          <a:p>
            <a:r>
              <a:rPr lang="en-US" sz="3200" b="0" u="sng">
                <a:solidFill>
                  <a:srgbClr val="000099"/>
                </a:solidFill>
                <a:effectLst/>
                <a:latin typeface="Arial Black" pitchFamily="34" charset="0"/>
              </a:rPr>
              <a:t>The </a:t>
            </a:r>
            <a:r>
              <a:rPr lang="en-US" sz="3200" b="0" u="sng" dirty="0">
                <a:solidFill>
                  <a:srgbClr val="000099"/>
                </a:solidFill>
                <a:effectLst/>
                <a:latin typeface="Arial Black" pitchFamily="34" charset="0"/>
              </a:rPr>
              <a:t>Root of Sin</a:t>
            </a:r>
          </a:p>
        </p:txBody>
      </p:sp>
      <p:grpSp>
        <p:nvGrpSpPr>
          <p:cNvPr id="2" name="Group 19"/>
          <p:cNvGrpSpPr/>
          <p:nvPr/>
        </p:nvGrpSpPr>
        <p:grpSpPr>
          <a:xfrm>
            <a:off x="750093" y="1371600"/>
            <a:ext cx="2432304" cy="2560320"/>
            <a:chOff x="381000" y="1600200"/>
            <a:chExt cx="2895600" cy="3048000"/>
          </a:xfrm>
        </p:grpSpPr>
        <p:pic>
          <p:nvPicPr>
            <p:cNvPr id="776207" name="Picture 15" descr="green Eve"/>
            <p:cNvPicPr>
              <a:picLocks noChangeAspect="1" noChangeArrowheads="1"/>
            </p:cNvPicPr>
            <p:nvPr/>
          </p:nvPicPr>
          <p:blipFill>
            <a:blip r:embed="rId3" cstate="print">
              <a:clrChange>
                <a:clrFrom>
                  <a:srgbClr val="FFFFFF"/>
                </a:clrFrom>
                <a:clrTo>
                  <a:srgbClr val="FFFFFF">
                    <a:alpha val="0"/>
                  </a:srgbClr>
                </a:clrTo>
              </a:clrChange>
            </a:blip>
            <a:srcRect l="43940" t="31482" r="43939" b="32407"/>
            <a:stretch>
              <a:fillRect/>
            </a:stretch>
          </p:blipFill>
          <p:spPr bwMode="auto">
            <a:xfrm>
              <a:off x="2057400" y="1638300"/>
              <a:ext cx="1219200" cy="2971800"/>
            </a:xfrm>
            <a:prstGeom prst="rect">
              <a:avLst/>
            </a:prstGeom>
            <a:noFill/>
          </p:spPr>
        </p:pic>
        <p:pic>
          <p:nvPicPr>
            <p:cNvPr id="776208" name="Picture 16" descr="pink Adam"/>
            <p:cNvPicPr>
              <a:picLocks noChangeAspect="1" noChangeArrowheads="1"/>
            </p:cNvPicPr>
            <p:nvPr/>
          </p:nvPicPr>
          <p:blipFill>
            <a:blip r:embed="rId4" cstate="print">
              <a:clrChange>
                <a:clrFrom>
                  <a:srgbClr val="FFFFFF"/>
                </a:clrFrom>
                <a:clrTo>
                  <a:srgbClr val="FFFFFF">
                    <a:alpha val="0"/>
                  </a:srgbClr>
                </a:clrTo>
              </a:clrChange>
              <a:lum bright="-12000"/>
            </a:blip>
            <a:srcRect l="42424" t="31482" r="43182" b="31482"/>
            <a:stretch>
              <a:fillRect/>
            </a:stretch>
          </p:blipFill>
          <p:spPr bwMode="auto">
            <a:xfrm>
              <a:off x="381000" y="1600200"/>
              <a:ext cx="1447800" cy="3048000"/>
            </a:xfrm>
            <a:prstGeom prst="rect">
              <a:avLst/>
            </a:prstGeom>
            <a:noFill/>
          </p:spPr>
        </p:pic>
      </p:grpSp>
      <p:sp>
        <p:nvSpPr>
          <p:cNvPr id="776209" name="Text Box 17"/>
          <p:cNvSpPr txBox="1">
            <a:spLocks noChangeArrowheads="1"/>
          </p:cNvSpPr>
          <p:nvPr/>
        </p:nvSpPr>
        <p:spPr bwMode="auto">
          <a:xfrm>
            <a:off x="838200" y="829826"/>
            <a:ext cx="2667000" cy="622222"/>
          </a:xfrm>
          <a:prstGeom prst="rect">
            <a:avLst/>
          </a:prstGeom>
          <a:noFill/>
          <a:ln w="9525">
            <a:noFill/>
            <a:miter lim="800000"/>
            <a:headEnd/>
            <a:tailEnd/>
          </a:ln>
          <a:effectLst>
            <a:outerShdw dist="35921" dir="2700000" algn="ctr" rotWithShape="0">
              <a:schemeClr val="bg1"/>
            </a:outerShdw>
          </a:effectLst>
        </p:spPr>
        <p:txBody>
          <a:bodyPr>
            <a:spAutoFit/>
          </a:bodyPr>
          <a:lstStyle/>
          <a:p>
            <a:pPr algn="ctr">
              <a:lnSpc>
                <a:spcPts val="2000"/>
              </a:lnSpc>
            </a:pPr>
            <a:r>
              <a:rPr lang="en-US" b="0" dirty="0">
                <a:solidFill>
                  <a:srgbClr val="660066"/>
                </a:solidFill>
                <a:effectLst/>
                <a:latin typeface="Arial Black" pitchFamily="34" charset="0"/>
              </a:rPr>
              <a:t>First human</a:t>
            </a:r>
          </a:p>
          <a:p>
            <a:pPr algn="ctr">
              <a:lnSpc>
                <a:spcPts val="2000"/>
              </a:lnSpc>
            </a:pPr>
            <a:r>
              <a:rPr lang="en-US" b="0" dirty="0">
                <a:solidFill>
                  <a:srgbClr val="660066"/>
                </a:solidFill>
                <a:effectLst/>
                <a:latin typeface="Arial Black" pitchFamily="34" charset="0"/>
              </a:rPr>
              <a:t>ancestors</a:t>
            </a:r>
          </a:p>
        </p:txBody>
      </p:sp>
      <p:pic>
        <p:nvPicPr>
          <p:cNvPr id="776211" name="Picture 19" descr="Angel Lucifer"/>
          <p:cNvPicPr>
            <a:picLocks noChangeAspect="1" noChangeArrowheads="1"/>
          </p:cNvPicPr>
          <p:nvPr/>
        </p:nvPicPr>
        <p:blipFill>
          <a:blip r:embed="rId5" cstate="print">
            <a:clrChange>
              <a:clrFrom>
                <a:srgbClr val="FFFFFF"/>
              </a:clrFrom>
              <a:clrTo>
                <a:srgbClr val="FFFFFF">
                  <a:alpha val="0"/>
                </a:srgbClr>
              </a:clrTo>
            </a:clrChange>
          </a:blip>
          <a:srcRect l="32576" t="26852" r="33333" b="26851"/>
          <a:stretch>
            <a:fillRect/>
          </a:stretch>
        </p:blipFill>
        <p:spPr bwMode="auto">
          <a:xfrm>
            <a:off x="5562601" y="762000"/>
            <a:ext cx="2880360" cy="3200400"/>
          </a:xfrm>
          <a:prstGeom prst="rect">
            <a:avLst/>
          </a:prstGeom>
          <a:noFill/>
        </p:spPr>
      </p:pic>
      <p:sp>
        <p:nvSpPr>
          <p:cNvPr id="776221" name="AutoShape 29"/>
          <p:cNvSpPr>
            <a:spLocks noChangeArrowheads="1"/>
          </p:cNvSpPr>
          <p:nvPr/>
        </p:nvSpPr>
        <p:spPr bwMode="auto">
          <a:xfrm rot="5400000" flipV="1">
            <a:off x="4457700" y="1219199"/>
            <a:ext cx="228600" cy="2209800"/>
          </a:xfrm>
          <a:prstGeom prst="downArrow">
            <a:avLst>
              <a:gd name="adj1" fmla="val 50000"/>
              <a:gd name="adj2" fmla="val 241667"/>
            </a:avLst>
          </a:prstGeom>
          <a:solidFill>
            <a:srgbClr val="1F1F5F"/>
          </a:solidFill>
          <a:ln w="28575" algn="ctr">
            <a:noFill/>
            <a:miter lim="800000"/>
            <a:headEnd/>
            <a:tailEnd/>
          </a:ln>
          <a:effectLst/>
        </p:spPr>
        <p:txBody>
          <a:bodyPr vert="eaVert" wrap="none" anchor="ctr"/>
          <a:lstStyle/>
          <a:p>
            <a:pPr algn="ctr"/>
            <a:endParaRPr lang="en-US" b="0">
              <a:solidFill>
                <a:srgbClr val="000000"/>
              </a:solidFill>
              <a:effectLst/>
            </a:endParaRPr>
          </a:p>
        </p:txBody>
      </p:sp>
      <p:sp>
        <p:nvSpPr>
          <p:cNvPr id="776224" name="AutoShape 32"/>
          <p:cNvSpPr>
            <a:spLocks noChangeArrowheads="1"/>
          </p:cNvSpPr>
          <p:nvPr/>
        </p:nvSpPr>
        <p:spPr bwMode="auto">
          <a:xfrm rot="-5400000" flipH="1" flipV="1">
            <a:off x="4457700" y="1676399"/>
            <a:ext cx="228600" cy="2209800"/>
          </a:xfrm>
          <a:prstGeom prst="downArrow">
            <a:avLst>
              <a:gd name="adj1" fmla="val 50000"/>
              <a:gd name="adj2" fmla="val 241667"/>
            </a:avLst>
          </a:prstGeom>
          <a:solidFill>
            <a:srgbClr val="1F1F5F"/>
          </a:solidFill>
          <a:ln w="28575" algn="ctr">
            <a:noFill/>
            <a:miter lim="800000"/>
            <a:headEnd/>
            <a:tailEnd/>
          </a:ln>
          <a:effectLst/>
        </p:spPr>
        <p:txBody>
          <a:bodyPr rot="10800000" vert="eaVert" wrap="none" anchor="ctr"/>
          <a:lstStyle/>
          <a:p>
            <a:pPr algn="ctr"/>
            <a:endParaRPr lang="en-US" b="0">
              <a:solidFill>
                <a:srgbClr val="000000"/>
              </a:solidFill>
              <a:effectLst/>
            </a:endParaRPr>
          </a:p>
        </p:txBody>
      </p:sp>
      <p:sp>
        <p:nvSpPr>
          <p:cNvPr id="776220" name="WordArt 28"/>
          <p:cNvSpPr>
            <a:spLocks noChangeArrowheads="1" noChangeShapeType="1" noTextEdit="1"/>
          </p:cNvSpPr>
          <p:nvPr/>
        </p:nvSpPr>
        <p:spPr bwMode="auto">
          <a:xfrm rot="16199246" flipV="1">
            <a:off x="3886211" y="3230491"/>
            <a:ext cx="1371579" cy="92217"/>
          </a:xfrm>
          <a:prstGeom prst="rect">
            <a:avLst/>
          </a:prstGeom>
          <a:ln>
            <a:noFill/>
          </a:ln>
        </p:spPr>
        <p:txBody>
          <a:bodyPr wrap="none" fromWordArt="1">
            <a:prstTxWarp prst="textPlain">
              <a:avLst>
                <a:gd name="adj" fmla="val 50000"/>
              </a:avLst>
            </a:prstTxWarp>
          </a:bodyPr>
          <a:lstStyle/>
          <a:p>
            <a:pPr algn="ctr">
              <a:lnSpc>
                <a:spcPct val="85000"/>
              </a:lnSpc>
            </a:pPr>
            <a:r>
              <a:rPr lang="en-US" sz="3600" kern="10">
                <a:ln w="9525">
                  <a:solidFill>
                    <a:srgbClr val="000000"/>
                  </a:solidFill>
                  <a:round/>
                  <a:headEnd/>
                  <a:tailEnd/>
                </a:ln>
                <a:solidFill>
                  <a:srgbClr val="C0C0C0"/>
                </a:solidFill>
                <a:effectLst>
                  <a:outerShdw dist="12700" dir="2700000" algn="ctr" rotWithShape="0">
                    <a:srgbClr val="000000">
                      <a:lumMod val="50000"/>
                      <a:lumOff val="50000"/>
                    </a:srgbClr>
                  </a:outerShdw>
                </a:effectLst>
                <a:latin typeface="Arial Rounded MT Bold" charset="0"/>
                <a:cs typeface="Arial" pitchFamily="34" charset="0"/>
              </a:rPr>
              <a:t>- - </a:t>
            </a:r>
            <a:r>
              <a:rPr lang="en-US" sz="3600" kern="10" dirty="0">
                <a:ln w="9525">
                  <a:solidFill>
                    <a:srgbClr val="000000"/>
                  </a:solidFill>
                  <a:round/>
                  <a:headEnd/>
                  <a:tailEnd/>
                </a:ln>
                <a:solidFill>
                  <a:srgbClr val="C0C0C0"/>
                </a:solidFill>
                <a:effectLst>
                  <a:outerShdw dist="12700" dir="2700000" algn="ctr" rotWithShape="0">
                    <a:srgbClr val="000000">
                      <a:lumMod val="50000"/>
                      <a:lumOff val="50000"/>
                    </a:srgbClr>
                  </a:outerShdw>
                </a:effectLst>
                <a:latin typeface="Arial Rounded MT Bold" charset="0"/>
                <a:cs typeface="Arial" pitchFamily="34" charset="0"/>
              </a:rPr>
              <a:t>- - - - - - -</a:t>
            </a:r>
          </a:p>
        </p:txBody>
      </p:sp>
      <p:sp>
        <p:nvSpPr>
          <p:cNvPr id="17" name="Text Box 21"/>
          <p:cNvSpPr txBox="1">
            <a:spLocks noChangeArrowheads="1"/>
          </p:cNvSpPr>
          <p:nvPr/>
        </p:nvSpPr>
        <p:spPr bwMode="auto">
          <a:xfrm>
            <a:off x="1981200" y="4810780"/>
            <a:ext cx="5181600" cy="523220"/>
          </a:xfrm>
          <a:prstGeom prst="rect">
            <a:avLst/>
          </a:prstGeom>
          <a:gradFill rotWithShape="0">
            <a:gsLst>
              <a:gs pos="0">
                <a:srgbClr val="FFFFFF"/>
              </a:gs>
              <a:gs pos="100000">
                <a:srgbClr val="C0C0C0"/>
              </a:gs>
            </a:gsLst>
            <a:path path="shape">
              <a:fillToRect l="50000" t="50000" r="50000" b="50000"/>
            </a:path>
          </a:gradFill>
          <a:ln w="9525">
            <a:noFill/>
            <a:miter lim="800000"/>
            <a:headEnd/>
            <a:tailEnd/>
          </a:ln>
          <a:effectLst/>
        </p:spPr>
        <p:txBody>
          <a:bodyPr wrap="square">
            <a:spAutoFit/>
          </a:bodyPr>
          <a:lstStyle/>
          <a:p>
            <a:pPr algn="ctr">
              <a:spcBef>
                <a:spcPts val="0"/>
              </a:spcBef>
            </a:pPr>
            <a:r>
              <a:rPr lang="en-US" sz="2800" b="0">
                <a:solidFill>
                  <a:srgbClr val="000000"/>
                </a:solidFill>
                <a:effectLst/>
                <a:latin typeface="Arial Black" pitchFamily="34" charset="0"/>
              </a:rPr>
              <a:t>Satan’s lineage</a:t>
            </a:r>
          </a:p>
        </p:txBody>
      </p:sp>
      <p:sp>
        <p:nvSpPr>
          <p:cNvPr id="18" name="Down Arrow 17"/>
          <p:cNvSpPr/>
          <p:nvPr/>
        </p:nvSpPr>
        <p:spPr bwMode="auto">
          <a:xfrm>
            <a:off x="4457700" y="4516437"/>
            <a:ext cx="228600" cy="252222"/>
          </a:xfrm>
          <a:prstGeom prst="downArrow">
            <a:avLst/>
          </a:prstGeom>
          <a:solidFill>
            <a:srgbClr val="1F1F5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nSpc>
                <a:spcPct val="85000"/>
              </a:lnSpc>
            </a:pPr>
            <a:endParaRPr lang="en-US" sz="800">
              <a:solidFill>
                <a:srgbClr val="000000"/>
              </a:solidFill>
              <a:effectLst/>
              <a:latin typeface="Arial Narrow" pitchFamily="34" charset="0"/>
            </a:endParaRPr>
          </a:p>
        </p:txBody>
      </p:sp>
      <p:sp>
        <p:nvSpPr>
          <p:cNvPr id="776213" name="Text Box 21"/>
          <p:cNvSpPr txBox="1">
            <a:spLocks noChangeArrowheads="1"/>
          </p:cNvSpPr>
          <p:nvPr/>
        </p:nvSpPr>
        <p:spPr bwMode="auto">
          <a:xfrm>
            <a:off x="1981200" y="4038600"/>
            <a:ext cx="5181600" cy="523220"/>
          </a:xfrm>
          <a:prstGeom prst="rect">
            <a:avLst/>
          </a:prstGeom>
          <a:gradFill rotWithShape="0">
            <a:gsLst>
              <a:gs pos="0">
                <a:srgbClr val="FFFFFF"/>
              </a:gs>
              <a:gs pos="100000">
                <a:srgbClr val="C0C0C0"/>
              </a:gs>
            </a:gsLst>
            <a:path path="shape">
              <a:fillToRect l="50000" t="50000" r="50000" b="50000"/>
            </a:path>
          </a:gradFill>
          <a:ln w="9525">
            <a:noFill/>
            <a:miter lim="800000"/>
            <a:headEnd/>
            <a:tailEnd/>
          </a:ln>
          <a:effectLst/>
        </p:spPr>
        <p:txBody>
          <a:bodyPr wrap="square">
            <a:spAutoFit/>
          </a:bodyPr>
          <a:lstStyle/>
          <a:p>
            <a:pPr algn="ctr">
              <a:spcBef>
                <a:spcPts val="0"/>
              </a:spcBef>
            </a:pPr>
            <a:r>
              <a:rPr lang="en-US" sz="2800" b="0">
                <a:solidFill>
                  <a:srgbClr val="000000"/>
                </a:solidFill>
                <a:effectLst/>
                <a:latin typeface="Arial Black" pitchFamily="34" charset="0"/>
              </a:rPr>
              <a:t>Illicit sexual relationship</a:t>
            </a:r>
          </a:p>
        </p:txBody>
      </p:sp>
      <p:grpSp>
        <p:nvGrpSpPr>
          <p:cNvPr id="3" name="Group 59"/>
          <p:cNvGrpSpPr>
            <a:grpSpLocks/>
          </p:cNvGrpSpPr>
          <p:nvPr/>
        </p:nvGrpSpPr>
        <p:grpSpPr bwMode="auto">
          <a:xfrm>
            <a:off x="1604269" y="5791203"/>
            <a:ext cx="6244331" cy="685801"/>
            <a:chOff x="293" y="3527"/>
            <a:chExt cx="4123" cy="432"/>
          </a:xfrm>
        </p:grpSpPr>
        <p:sp>
          <p:nvSpPr>
            <p:cNvPr id="20" name="Text Box 5"/>
            <p:cNvSpPr txBox="1">
              <a:spLocks noChangeArrowheads="1"/>
            </p:cNvSpPr>
            <p:nvPr/>
          </p:nvSpPr>
          <p:spPr bwMode="auto">
            <a:xfrm>
              <a:off x="293" y="3527"/>
              <a:ext cx="249" cy="369"/>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63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21" name="Text Box 6"/>
            <p:cNvSpPr txBox="1">
              <a:spLocks noChangeArrowheads="1"/>
            </p:cNvSpPr>
            <p:nvPr/>
          </p:nvSpPr>
          <p:spPr bwMode="auto">
            <a:xfrm>
              <a:off x="480" y="3552"/>
              <a:ext cx="3936" cy="407"/>
            </a:xfrm>
            <a:prstGeom prst="rect">
              <a:avLst/>
            </a:prstGeom>
            <a:noFill/>
            <a:ln w="9525">
              <a:noFill/>
              <a:miter lim="800000"/>
              <a:headEnd/>
              <a:tailEnd/>
            </a:ln>
            <a:effectLst/>
          </p:spPr>
          <p:txBody>
            <a:bodyPr>
              <a:spAutoFit/>
            </a:bodyPr>
            <a:lstStyle/>
            <a:p>
              <a:pPr>
                <a:lnSpc>
                  <a:spcPct val="90000"/>
                </a:lnSpc>
              </a:pPr>
              <a:r>
                <a:rPr lang="en-US" sz="2000" dirty="0">
                  <a:solidFill>
                    <a:srgbClr val="FFFFFF"/>
                  </a:solidFill>
                  <a:effectLst/>
                  <a:latin typeface="Arial Narrow" pitchFamily="34" charset="0"/>
                </a:rPr>
                <a:t>They could not multiply God’s good lineage but instead multiplied </a:t>
              </a:r>
              <a:r>
                <a:rPr lang="en-US" sz="2000" u="sng" dirty="0">
                  <a:solidFill>
                    <a:srgbClr val="FFFFFF"/>
                  </a:solidFill>
                  <a:effectLst/>
                  <a:latin typeface="Arial Narrow" pitchFamily="34" charset="0"/>
                </a:rPr>
                <a:t>Satan’s evil lineage</a:t>
              </a:r>
              <a:r>
                <a:rPr lang="en-US" sz="2000" dirty="0">
                  <a:solidFill>
                    <a:srgbClr val="FFFFFF"/>
                  </a:solidFill>
                  <a:effectLst/>
                  <a:latin typeface="Arial Narrow" pitchFamily="34" charset="0"/>
                </a:rPr>
                <a:t>.</a:t>
              </a:r>
            </a:p>
          </p:txBody>
        </p:sp>
      </p:grpSp>
      <p:sp>
        <p:nvSpPr>
          <p:cNvPr id="22" name="Text Box 20"/>
          <p:cNvSpPr txBox="1">
            <a:spLocks noChangeArrowheads="1"/>
          </p:cNvSpPr>
          <p:nvPr/>
        </p:nvSpPr>
        <p:spPr bwMode="auto">
          <a:xfrm>
            <a:off x="6400800" y="838200"/>
            <a:ext cx="1524000" cy="523220"/>
          </a:xfrm>
          <a:prstGeom prst="rect">
            <a:avLst/>
          </a:prstGeom>
          <a:noFill/>
          <a:ln w="9525">
            <a:noFill/>
            <a:miter lim="800000"/>
            <a:headEnd/>
            <a:tailEnd/>
          </a:ln>
          <a:effectLst/>
        </p:spPr>
        <p:txBody>
          <a:bodyPr>
            <a:spAutoFit/>
          </a:bodyPr>
          <a:lstStyle/>
          <a:p>
            <a:pPr algn="ctr"/>
            <a:r>
              <a:rPr lang="en-US" sz="2800" b="0">
                <a:solidFill>
                  <a:srgbClr val="000000"/>
                </a:solidFill>
                <a:effectLst/>
                <a:latin typeface="Arial Black" pitchFamily="34" charset="0"/>
              </a:rPr>
              <a:t>Angel</a:t>
            </a: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autoUpdateAnimBg="0"/>
      <p:bldP spid="1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FFE0C1"/>
            </a:gs>
            <a:gs pos="100000">
              <a:schemeClr val="bg1"/>
            </a:gs>
          </a:gsLst>
          <a:lin ang="5400000" scaled="1"/>
        </a:gradFill>
        <a:effectLst/>
      </p:bgPr>
    </p:bg>
    <p:spTree>
      <p:nvGrpSpPr>
        <p:cNvPr id="1" name=""/>
        <p:cNvGrpSpPr/>
        <p:nvPr/>
      </p:nvGrpSpPr>
      <p:grpSpPr>
        <a:xfrm>
          <a:off x="0" y="0"/>
          <a:ext cx="0" cy="0"/>
          <a:chOff x="0" y="0"/>
          <a:chExt cx="0" cy="0"/>
        </a:xfrm>
      </p:grpSpPr>
      <p:sp>
        <p:nvSpPr>
          <p:cNvPr id="3" name="Rectangle 38">
            <a:extLst>
              <a:ext uri="{FF2B5EF4-FFF2-40B4-BE49-F238E27FC236}">
                <a16:creationId xmlns:a16="http://schemas.microsoft.com/office/drawing/2014/main" id="{DFC59092-0B6C-1F1E-7564-6285840D1A3A}"/>
              </a:ext>
            </a:extLst>
          </p:cNvPr>
          <p:cNvSpPr>
            <a:spLocks noChangeArrowheads="1"/>
          </p:cNvSpPr>
          <p:nvPr/>
        </p:nvSpPr>
        <p:spPr bwMode="auto">
          <a:xfrm>
            <a:off x="0" y="5486400"/>
            <a:ext cx="9144000" cy="136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2" name="Rectangle 27">
            <a:extLst>
              <a:ext uri="{FF2B5EF4-FFF2-40B4-BE49-F238E27FC236}">
                <a16:creationId xmlns:a16="http://schemas.microsoft.com/office/drawing/2014/main" id="{6621BBAE-40AA-7AE1-EBB8-8AAD64947F41}"/>
              </a:ext>
            </a:extLst>
          </p:cNvPr>
          <p:cNvSpPr>
            <a:spLocks noChangeArrowheads="1"/>
          </p:cNvSpPr>
          <p:nvPr/>
        </p:nvSpPr>
        <p:spPr bwMode="auto">
          <a:xfrm>
            <a:off x="2390775" y="1268413"/>
            <a:ext cx="1647825" cy="461665"/>
          </a:xfrm>
          <a:prstGeom prst="rect">
            <a:avLst/>
          </a:prstGeom>
          <a:noFill/>
          <a:ln w="9525">
            <a:noFill/>
            <a:miter lim="800000"/>
            <a:headEnd/>
            <a:tailEnd/>
          </a:ln>
          <a:effectLst/>
        </p:spPr>
        <p:txBody>
          <a:bodyPr>
            <a:spAutoFit/>
          </a:bodyPr>
          <a:lstStyle/>
          <a:p>
            <a:pPr>
              <a:lnSpc>
                <a:spcPct val="100000"/>
              </a:lnSpc>
            </a:pPr>
            <a:r>
              <a:rPr lang="en-US" sz="2400" dirty="0">
                <a:solidFill>
                  <a:srgbClr val="000099"/>
                </a:solidFill>
                <a:effectLst>
                  <a:outerShdw blurRad="38100" dist="38100" dir="2700000" algn="tl">
                    <a:srgbClr val="000000"/>
                  </a:outerShdw>
                </a:effectLst>
                <a:latin typeface="Arial Rounded MT Bold" pitchFamily="34" charset="0"/>
              </a:rPr>
              <a:t>- - - - - - - - </a:t>
            </a:r>
          </a:p>
        </p:txBody>
      </p:sp>
      <p:grpSp>
        <p:nvGrpSpPr>
          <p:cNvPr id="4" name="Group 62">
            <a:extLst>
              <a:ext uri="{FF2B5EF4-FFF2-40B4-BE49-F238E27FC236}">
                <a16:creationId xmlns:a16="http://schemas.microsoft.com/office/drawing/2014/main" id="{10A281AD-33D4-87D4-55B9-70DC0E722A80}"/>
              </a:ext>
            </a:extLst>
          </p:cNvPr>
          <p:cNvGrpSpPr>
            <a:grpSpLocks/>
          </p:cNvGrpSpPr>
          <p:nvPr/>
        </p:nvGrpSpPr>
        <p:grpSpPr bwMode="auto">
          <a:xfrm>
            <a:off x="1174750" y="914400"/>
            <a:ext cx="1309688" cy="1174750"/>
            <a:chOff x="836" y="240"/>
            <a:chExt cx="825" cy="740"/>
          </a:xfrm>
        </p:grpSpPr>
        <p:sp>
          <p:nvSpPr>
            <p:cNvPr id="5" name="Oval 3">
              <a:extLst>
                <a:ext uri="{FF2B5EF4-FFF2-40B4-BE49-F238E27FC236}">
                  <a16:creationId xmlns:a16="http://schemas.microsoft.com/office/drawing/2014/main" id="{BB5C9EB3-881A-C344-FD78-FA9F6D7D4549}"/>
                </a:ext>
              </a:extLst>
            </p:cNvPr>
            <p:cNvSpPr>
              <a:spLocks noChangeArrowheads="1"/>
            </p:cNvSpPr>
            <p:nvPr/>
          </p:nvSpPr>
          <p:spPr bwMode="auto">
            <a:xfrm>
              <a:off x="836" y="240"/>
              <a:ext cx="825" cy="740"/>
            </a:xfrm>
            <a:prstGeom prst="ellipse">
              <a:avLst/>
            </a:prstGeom>
            <a:gradFill rotWithShape="0">
              <a:gsLst>
                <a:gs pos="0">
                  <a:schemeClr val="bg1"/>
                </a:gs>
                <a:gs pos="100000">
                  <a:srgbClr val="FFFFFF"/>
                </a:gs>
              </a:gsLst>
              <a:lin ang="5400000" scaled="1"/>
            </a:gradFill>
            <a:ln w="12700">
              <a:round/>
              <a:headEnd/>
              <a:tailEnd/>
            </a:ln>
            <a:effectLst/>
            <a:scene3d>
              <a:camera prst="legacyPerspectiveBottomLeft"/>
              <a:lightRig rig="legacyHarsh3" dir="t"/>
            </a:scene3d>
            <a:sp3d extrusionH="887400" prstMaterial="legacyMatte">
              <a:bevelT w="13500" h="13500" prst="angle"/>
              <a:bevelB w="13500" h="13500" prst="angle"/>
              <a:extrusionClr>
                <a:srgbClr val="FFFFFF"/>
              </a:extrusionClr>
            </a:sp3d>
          </p:spPr>
          <p:txBody>
            <a:bodyPr wrap="none" anchor="ctr">
              <a:flatTx/>
            </a:bodyPr>
            <a:lstStyle/>
            <a:p>
              <a:pPr algn="ctr">
                <a:lnSpc>
                  <a:spcPct val="100000"/>
                </a:lnSpc>
              </a:pPr>
              <a:endParaRPr lang="en-US" sz="4800">
                <a:solidFill>
                  <a:srgbClr val="6600CC"/>
                </a:solidFill>
                <a:latin typeface="Impact" pitchFamily="34" charset="0"/>
              </a:endParaRPr>
            </a:p>
          </p:txBody>
        </p:sp>
        <p:sp>
          <p:nvSpPr>
            <p:cNvPr id="6" name="WordArt 4">
              <a:extLst>
                <a:ext uri="{FF2B5EF4-FFF2-40B4-BE49-F238E27FC236}">
                  <a16:creationId xmlns:a16="http://schemas.microsoft.com/office/drawing/2014/main" id="{945D30E8-675B-A20E-BCD9-962C00A602B1}"/>
                </a:ext>
              </a:extLst>
            </p:cNvPr>
            <p:cNvSpPr>
              <a:spLocks noChangeArrowheads="1" noChangeShapeType="1" noTextEdit="1"/>
            </p:cNvSpPr>
            <p:nvPr/>
          </p:nvSpPr>
          <p:spPr bwMode="auto">
            <a:xfrm>
              <a:off x="947" y="384"/>
              <a:ext cx="639" cy="360"/>
            </a:xfrm>
            <a:prstGeom prst="rect">
              <a:avLst/>
            </a:prstGeom>
          </p:spPr>
          <p:txBody>
            <a:bodyPr wrap="none" fromWordArt="1">
              <a:prstTxWarp prst="textPlain">
                <a:avLst>
                  <a:gd name="adj" fmla="val 50000"/>
                </a:avLst>
              </a:prstTxWarp>
              <a:scene3d>
                <a:camera prst="legacyPerspectiveBottomLeft"/>
                <a:lightRig rig="legacyFlat3" dir="t"/>
              </a:scene3d>
              <a:sp3d extrusionH="887400" prstMaterial="legacyMatte">
                <a:extrusionClr>
                  <a:srgbClr val="6600CC"/>
                </a:extrusionClr>
              </a:sp3d>
            </a:bodyPr>
            <a:lstStyle/>
            <a:p>
              <a:pPr algn="ctr"/>
              <a:r>
                <a:rPr lang="en-US" sz="3600" kern="10">
                  <a:ln w="28575">
                    <a:round/>
                    <a:headEnd/>
                    <a:tailEnd/>
                  </a:ln>
                  <a:gradFill rotWithShape="0">
                    <a:gsLst>
                      <a:gs pos="0">
                        <a:srgbClr val="6600CC"/>
                      </a:gs>
                      <a:gs pos="50000">
                        <a:schemeClr val="bg1"/>
                      </a:gs>
                      <a:gs pos="100000">
                        <a:srgbClr val="6600CC"/>
                      </a:gs>
                    </a:gsLst>
                    <a:lin ang="2700000" scaled="1"/>
                  </a:gradFill>
                  <a:latin typeface="Impact"/>
                </a:rPr>
                <a:t>God</a:t>
              </a:r>
            </a:p>
          </p:txBody>
        </p:sp>
      </p:grpSp>
      <p:sp>
        <p:nvSpPr>
          <p:cNvPr id="7" name="AutoShape 10">
            <a:extLst>
              <a:ext uri="{FF2B5EF4-FFF2-40B4-BE49-F238E27FC236}">
                <a16:creationId xmlns:a16="http://schemas.microsoft.com/office/drawing/2014/main" id="{28A7FE56-FA0E-3678-AF4C-692E6FF9683D}"/>
              </a:ext>
            </a:extLst>
          </p:cNvPr>
          <p:cNvSpPr>
            <a:spLocks noChangeArrowheads="1"/>
          </p:cNvSpPr>
          <p:nvPr/>
        </p:nvSpPr>
        <p:spPr bwMode="auto">
          <a:xfrm>
            <a:off x="1714500" y="2133600"/>
            <a:ext cx="228600" cy="1828800"/>
          </a:xfrm>
          <a:prstGeom prst="downArrow">
            <a:avLst>
              <a:gd name="adj1" fmla="val 50000"/>
              <a:gd name="adj2" fmla="val 200000"/>
            </a:avLst>
          </a:prstGeom>
          <a:gradFill rotWithShape="0">
            <a:gsLst>
              <a:gs pos="0">
                <a:srgbClr val="CCCCFF"/>
              </a:gs>
              <a:gs pos="100000">
                <a:srgbClr val="9966FF"/>
              </a:gs>
            </a:gsLst>
            <a:path path="rect">
              <a:fillToRect l="50000" t="50000" r="50000" b="50000"/>
            </a:path>
          </a:gradFill>
          <a:ln w="6350">
            <a:noFill/>
            <a:miter lim="800000"/>
            <a:headEnd/>
            <a:tailEnd/>
          </a:ln>
          <a:effectLst/>
        </p:spPr>
        <p:txBody>
          <a:bodyPr wrap="none" anchor="ctr"/>
          <a:lstStyle/>
          <a:p>
            <a:pPr algn="ctr">
              <a:lnSpc>
                <a:spcPct val="100000"/>
              </a:lnSpc>
            </a:pPr>
            <a:endParaRPr lang="en-US" sz="2400" b="0">
              <a:solidFill>
                <a:srgbClr val="6600CC"/>
              </a:solidFill>
              <a:latin typeface="Times New Roman" pitchFamily="18" charset="0"/>
            </a:endParaRPr>
          </a:p>
        </p:txBody>
      </p:sp>
      <p:sp>
        <p:nvSpPr>
          <p:cNvPr id="8" name="Oval 31">
            <a:extLst>
              <a:ext uri="{FF2B5EF4-FFF2-40B4-BE49-F238E27FC236}">
                <a16:creationId xmlns:a16="http://schemas.microsoft.com/office/drawing/2014/main" id="{0E9344DD-1D3B-4920-B685-2AABCABAA992}"/>
              </a:ext>
            </a:extLst>
          </p:cNvPr>
          <p:cNvSpPr>
            <a:spLocks noChangeArrowheads="1"/>
          </p:cNvSpPr>
          <p:nvPr/>
        </p:nvSpPr>
        <p:spPr bwMode="auto">
          <a:xfrm>
            <a:off x="647700" y="3962400"/>
            <a:ext cx="2362200" cy="990600"/>
          </a:xfrm>
          <a:prstGeom prst="ellipse">
            <a:avLst/>
          </a:prstGeom>
          <a:gradFill rotWithShape="0">
            <a:gsLst>
              <a:gs pos="0">
                <a:srgbClr val="996600"/>
              </a:gs>
              <a:gs pos="50000">
                <a:srgbClr val="663300"/>
              </a:gs>
              <a:gs pos="100000">
                <a:srgbClr val="996600"/>
              </a:gs>
            </a:gsLst>
            <a:lin ang="5400000" scaled="1"/>
          </a:gradFill>
          <a:ln w="9525">
            <a:round/>
            <a:headEnd/>
            <a:tailEnd/>
          </a:ln>
          <a:effectLst/>
          <a:scene3d>
            <a:camera prst="legacyPerspectiveBottomLeft"/>
            <a:lightRig rig="legacyFlat3" dir="t"/>
          </a:scene3d>
          <a:sp3d extrusionH="887400" prstMaterial="legacyMatte">
            <a:bevelT w="13500" h="13500" prst="angle"/>
            <a:bevelB w="13500" h="13500" prst="angle"/>
            <a:extrusionClr>
              <a:schemeClr val="tx1"/>
            </a:extrusionClr>
          </a:sp3d>
        </p:spPr>
        <p:txBody>
          <a:bodyPr wrap="none" anchor="ctr">
            <a:flatTx/>
          </a:bodyPr>
          <a:lstStyle/>
          <a:p>
            <a:pPr algn="ctr">
              <a:lnSpc>
                <a:spcPct val="100000"/>
              </a:lnSpc>
            </a:pPr>
            <a:r>
              <a:rPr lang="en-US" sz="3200" b="0" dirty="0">
                <a:solidFill>
                  <a:schemeClr val="bg1"/>
                </a:solidFill>
                <a:latin typeface="Impact" pitchFamily="34" charset="0"/>
              </a:rPr>
              <a:t>Deviant acts</a:t>
            </a:r>
          </a:p>
        </p:txBody>
      </p:sp>
      <p:grpSp>
        <p:nvGrpSpPr>
          <p:cNvPr id="9" name="Group 60">
            <a:extLst>
              <a:ext uri="{FF2B5EF4-FFF2-40B4-BE49-F238E27FC236}">
                <a16:creationId xmlns:a16="http://schemas.microsoft.com/office/drawing/2014/main" id="{7A20093F-FE82-CBA0-4A98-E491C3CFC44E}"/>
              </a:ext>
            </a:extLst>
          </p:cNvPr>
          <p:cNvGrpSpPr>
            <a:grpSpLocks/>
          </p:cNvGrpSpPr>
          <p:nvPr/>
        </p:nvGrpSpPr>
        <p:grpSpPr bwMode="auto">
          <a:xfrm>
            <a:off x="533401" y="2370140"/>
            <a:ext cx="2590800" cy="1222376"/>
            <a:chOff x="432" y="1157"/>
            <a:chExt cx="1632" cy="770"/>
          </a:xfrm>
        </p:grpSpPr>
        <p:sp>
          <p:nvSpPr>
            <p:cNvPr id="10" name="Rectangle 55">
              <a:extLst>
                <a:ext uri="{FF2B5EF4-FFF2-40B4-BE49-F238E27FC236}">
                  <a16:creationId xmlns:a16="http://schemas.microsoft.com/office/drawing/2014/main" id="{C58D4D69-0BFC-E153-6806-B64DD60B79B6}"/>
                </a:ext>
              </a:extLst>
            </p:cNvPr>
            <p:cNvSpPr>
              <a:spLocks noChangeArrowheads="1"/>
            </p:cNvSpPr>
            <p:nvPr/>
          </p:nvSpPr>
          <p:spPr bwMode="auto">
            <a:xfrm>
              <a:off x="432" y="1400"/>
              <a:ext cx="1632" cy="285"/>
            </a:xfrm>
            <a:prstGeom prst="rect">
              <a:avLst/>
            </a:prstGeom>
            <a:gradFill rotWithShape="0">
              <a:gsLst>
                <a:gs pos="0">
                  <a:schemeClr val="bg1"/>
                </a:gs>
                <a:gs pos="100000">
                  <a:srgbClr val="CCCCFF"/>
                </a:gs>
              </a:gsLst>
              <a:path path="shape">
                <a:fillToRect l="50000" t="50000" r="50000" b="50000"/>
              </a:path>
            </a:gradFill>
            <a:ln w="9525">
              <a:solidFill>
                <a:srgbClr val="9900FF"/>
              </a:solidFill>
              <a:miter lim="800000"/>
              <a:headEnd/>
              <a:tailEnd/>
            </a:ln>
            <a:effectLst/>
          </p:spPr>
          <p:txBody>
            <a:bodyPr wrap="none" anchor="ctr"/>
            <a:lstStyle/>
            <a:p>
              <a:pPr algn="ctr">
                <a:lnSpc>
                  <a:spcPct val="100000"/>
                </a:lnSpc>
              </a:pPr>
              <a:r>
                <a:rPr lang="en-US" sz="3000" b="0" dirty="0">
                  <a:solidFill>
                    <a:srgbClr val="46008C"/>
                  </a:solidFill>
                  <a:latin typeface="Arial Black" pitchFamily="34" charset="0"/>
                </a:rPr>
                <a:t>Inter   </a:t>
              </a:r>
              <a:r>
                <a:rPr lang="en-US" sz="3000" b="0" dirty="0" err="1">
                  <a:solidFill>
                    <a:srgbClr val="46008C"/>
                  </a:solidFill>
                  <a:latin typeface="Arial Black" pitchFamily="34" charset="0"/>
                </a:rPr>
                <a:t>vene</a:t>
              </a:r>
              <a:endParaRPr lang="en-US" sz="3000" b="0" dirty="0">
                <a:solidFill>
                  <a:srgbClr val="46008C"/>
                </a:solidFill>
                <a:latin typeface="Arial Black" pitchFamily="34" charset="0"/>
              </a:endParaRPr>
            </a:p>
          </p:txBody>
        </p:sp>
        <p:sp>
          <p:nvSpPr>
            <p:cNvPr id="11" name="Line 56">
              <a:extLst>
                <a:ext uri="{FF2B5EF4-FFF2-40B4-BE49-F238E27FC236}">
                  <a16:creationId xmlns:a16="http://schemas.microsoft.com/office/drawing/2014/main" id="{15162423-A9EF-CCE7-70BF-54053D23C016}"/>
                </a:ext>
              </a:extLst>
            </p:cNvPr>
            <p:cNvSpPr>
              <a:spLocks noChangeShapeType="1"/>
            </p:cNvSpPr>
            <p:nvPr/>
          </p:nvSpPr>
          <p:spPr bwMode="auto">
            <a:xfrm rot="15292210" flipV="1">
              <a:off x="871" y="1319"/>
              <a:ext cx="748" cy="468"/>
            </a:xfrm>
            <a:prstGeom prst="line">
              <a:avLst/>
            </a:prstGeom>
            <a:noFill/>
            <a:ln w="88900">
              <a:solidFill>
                <a:srgbClr val="FF0000"/>
              </a:solidFill>
              <a:round/>
              <a:headEnd/>
              <a:tailEnd/>
            </a:ln>
            <a:effectLst/>
          </p:spPr>
          <p:txBody>
            <a:bodyPr/>
            <a:lstStyle/>
            <a:p>
              <a:endParaRPr lang="en-US"/>
            </a:p>
          </p:txBody>
        </p:sp>
        <p:sp>
          <p:nvSpPr>
            <p:cNvPr id="12" name="Line 57">
              <a:extLst>
                <a:ext uri="{FF2B5EF4-FFF2-40B4-BE49-F238E27FC236}">
                  <a16:creationId xmlns:a16="http://schemas.microsoft.com/office/drawing/2014/main" id="{D2ED5916-1F97-7096-C3CD-F692181B7296}"/>
                </a:ext>
              </a:extLst>
            </p:cNvPr>
            <p:cNvSpPr>
              <a:spLocks noChangeShapeType="1"/>
            </p:cNvSpPr>
            <p:nvPr/>
          </p:nvSpPr>
          <p:spPr bwMode="auto">
            <a:xfrm rot="16971665" flipH="1" flipV="1">
              <a:off x="878" y="1306"/>
              <a:ext cx="755" cy="458"/>
            </a:xfrm>
            <a:prstGeom prst="line">
              <a:avLst/>
            </a:prstGeom>
            <a:noFill/>
            <a:ln w="88900">
              <a:solidFill>
                <a:srgbClr val="FF0000"/>
              </a:solidFill>
              <a:round/>
              <a:headEnd/>
              <a:tailEnd/>
            </a:ln>
            <a:effectLst/>
          </p:spPr>
          <p:txBody>
            <a:bodyPr/>
            <a:lstStyle/>
            <a:p>
              <a:endParaRPr lang="en-US"/>
            </a:p>
          </p:txBody>
        </p:sp>
      </p:grpSp>
      <p:grpSp>
        <p:nvGrpSpPr>
          <p:cNvPr id="16" name="Group 76">
            <a:extLst>
              <a:ext uri="{FF2B5EF4-FFF2-40B4-BE49-F238E27FC236}">
                <a16:creationId xmlns:a16="http://schemas.microsoft.com/office/drawing/2014/main" id="{F49316CD-1242-544B-0ABB-57DB780B2FF5}"/>
              </a:ext>
            </a:extLst>
          </p:cNvPr>
          <p:cNvGrpSpPr>
            <a:grpSpLocks/>
          </p:cNvGrpSpPr>
          <p:nvPr/>
        </p:nvGrpSpPr>
        <p:grpSpPr bwMode="auto">
          <a:xfrm>
            <a:off x="3841750" y="1219200"/>
            <a:ext cx="4775200" cy="555625"/>
            <a:chOff x="2420" y="432"/>
            <a:chExt cx="3008" cy="350"/>
          </a:xfrm>
        </p:grpSpPr>
        <p:sp>
          <p:nvSpPr>
            <p:cNvPr id="17" name="Rectangle 64">
              <a:extLst>
                <a:ext uri="{FF2B5EF4-FFF2-40B4-BE49-F238E27FC236}">
                  <a16:creationId xmlns:a16="http://schemas.microsoft.com/office/drawing/2014/main" id="{24E20F16-5504-C221-30D7-6D30A727D434}"/>
                </a:ext>
              </a:extLst>
            </p:cNvPr>
            <p:cNvSpPr>
              <a:spLocks noChangeArrowheads="1"/>
            </p:cNvSpPr>
            <p:nvPr/>
          </p:nvSpPr>
          <p:spPr bwMode="auto">
            <a:xfrm>
              <a:off x="2424" y="439"/>
              <a:ext cx="3004" cy="343"/>
            </a:xfrm>
            <a:prstGeom prst="rect">
              <a:avLst/>
            </a:prstGeom>
            <a:gradFill rotWithShape="0">
              <a:gsLst>
                <a:gs pos="0">
                  <a:srgbClr val="0000CC"/>
                </a:gs>
                <a:gs pos="50000">
                  <a:srgbClr val="000099"/>
                </a:gs>
                <a:gs pos="100000">
                  <a:srgbClr val="0000CC"/>
                </a:gs>
              </a:gsLst>
              <a:lin ang="5400000" scaled="1"/>
            </a:gradFill>
            <a:ln w="9525">
              <a:noFill/>
              <a:miter lim="800000"/>
              <a:headEnd/>
              <a:tailEnd/>
            </a:ln>
            <a:effectLst/>
          </p:spPr>
          <p:txBody>
            <a:bodyPr wrap="none" anchor="ctr"/>
            <a:lstStyle/>
            <a:p>
              <a:pPr>
                <a:lnSpc>
                  <a:spcPct val="100000"/>
                </a:lnSpc>
              </a:pPr>
              <a:endParaRPr lang="en-US" sz="3200" b="0">
                <a:latin typeface="Impact" pitchFamily="34" charset="0"/>
              </a:endParaRPr>
            </a:p>
          </p:txBody>
        </p:sp>
        <p:sp>
          <p:nvSpPr>
            <p:cNvPr id="18" name="Rectangle 65">
              <a:extLst>
                <a:ext uri="{FF2B5EF4-FFF2-40B4-BE49-F238E27FC236}">
                  <a16:creationId xmlns:a16="http://schemas.microsoft.com/office/drawing/2014/main" id="{DD81034F-763C-BB5D-2028-96D049A1FEEA}"/>
                </a:ext>
              </a:extLst>
            </p:cNvPr>
            <p:cNvSpPr>
              <a:spLocks noChangeArrowheads="1"/>
            </p:cNvSpPr>
            <p:nvPr/>
          </p:nvSpPr>
          <p:spPr bwMode="auto">
            <a:xfrm>
              <a:off x="2420" y="432"/>
              <a:ext cx="3004" cy="343"/>
            </a:xfrm>
            <a:prstGeom prst="rect">
              <a:avLst/>
            </a:prstGeom>
            <a:noFill/>
            <a:ln w="9525">
              <a:noFill/>
              <a:miter lim="800000"/>
              <a:headEnd/>
              <a:tailEnd/>
            </a:ln>
            <a:effectLst>
              <a:outerShdw dist="35921" dir="2700000" algn="ctr" rotWithShape="0">
                <a:schemeClr val="tx1"/>
              </a:outerShdw>
            </a:effectLst>
          </p:spPr>
          <p:txBody>
            <a:bodyPr wrap="none" anchor="ctr"/>
            <a:lstStyle/>
            <a:p>
              <a:pPr>
                <a:lnSpc>
                  <a:spcPct val="100000"/>
                </a:lnSpc>
              </a:pPr>
              <a:r>
                <a:rPr lang="en-US" sz="3200" b="0" dirty="0">
                  <a:solidFill>
                    <a:schemeClr val="bg1"/>
                  </a:solidFill>
                  <a:latin typeface="Impact" pitchFamily="34" charset="0"/>
                </a:rPr>
                <a:t>Omniscient and omnipotent</a:t>
              </a:r>
            </a:p>
          </p:txBody>
        </p:sp>
      </p:grpSp>
      <p:grpSp>
        <p:nvGrpSpPr>
          <p:cNvPr id="13" name="Group 85">
            <a:extLst>
              <a:ext uri="{FF2B5EF4-FFF2-40B4-BE49-F238E27FC236}">
                <a16:creationId xmlns:a16="http://schemas.microsoft.com/office/drawing/2014/main" id="{3236D1CD-78C5-8ADA-7169-47D7BC22894D}"/>
              </a:ext>
            </a:extLst>
          </p:cNvPr>
          <p:cNvGrpSpPr>
            <a:grpSpLocks/>
          </p:cNvGrpSpPr>
          <p:nvPr/>
        </p:nvGrpSpPr>
        <p:grpSpPr bwMode="auto">
          <a:xfrm>
            <a:off x="990600" y="5705476"/>
            <a:ext cx="7467600" cy="923924"/>
            <a:chOff x="336" y="3266"/>
            <a:chExt cx="4704" cy="582"/>
          </a:xfrm>
        </p:grpSpPr>
        <p:sp>
          <p:nvSpPr>
            <p:cNvPr id="15" name="Text Box 7">
              <a:extLst>
                <a:ext uri="{FF2B5EF4-FFF2-40B4-BE49-F238E27FC236}">
                  <a16:creationId xmlns:a16="http://schemas.microsoft.com/office/drawing/2014/main" id="{E3F37B0F-9E55-36EE-EBEC-D8BECD314A6B}"/>
                </a:ext>
              </a:extLst>
            </p:cNvPr>
            <p:cNvSpPr txBox="1">
              <a:spLocks noChangeArrowheads="1"/>
            </p:cNvSpPr>
            <p:nvPr/>
          </p:nvSpPr>
          <p:spPr bwMode="auto">
            <a:xfrm>
              <a:off x="538" y="3266"/>
              <a:ext cx="4502" cy="582"/>
            </a:xfrm>
            <a:prstGeom prst="rect">
              <a:avLst/>
            </a:prstGeom>
            <a:noFill/>
            <a:ln w="9525">
              <a:noFill/>
              <a:miter lim="800000"/>
              <a:headEnd/>
              <a:tailEnd/>
            </a:ln>
            <a:effectLst/>
          </p:spPr>
          <p:txBody>
            <a:bodyPr>
              <a:spAutoFit/>
            </a:bodyPr>
            <a:lstStyle/>
            <a:p>
              <a:pPr>
                <a:lnSpc>
                  <a:spcPct val="90000"/>
                </a:lnSpc>
              </a:pPr>
              <a:r>
                <a:rPr lang="en-US" sz="2000" u="sng" dirty="0">
                  <a:solidFill>
                    <a:srgbClr val="FFFFFF"/>
                  </a:solidFill>
                  <a:effectLst/>
                  <a:latin typeface="Arial Narrow" pitchFamily="34" charset="0"/>
                </a:rPr>
                <a:t>God</a:t>
              </a:r>
              <a:r>
                <a:rPr lang="en-US" sz="2000" dirty="0">
                  <a:solidFill>
                    <a:srgbClr val="FFFFFF"/>
                  </a:solidFill>
                  <a:effectLst/>
                  <a:latin typeface="Arial Narrow" pitchFamily="34" charset="0"/>
                </a:rPr>
                <a:t>, being </a:t>
              </a:r>
              <a:r>
                <a:rPr lang="en-US" sz="2000" u="sng" dirty="0">
                  <a:solidFill>
                    <a:srgbClr val="FFFFFF"/>
                  </a:solidFill>
                  <a:effectLst/>
                  <a:latin typeface="Arial Narrow" pitchFamily="34" charset="0"/>
                </a:rPr>
                <a:t>omniscient and omnipotent</a:t>
              </a:r>
              <a:r>
                <a:rPr lang="en-US" sz="2000" dirty="0">
                  <a:solidFill>
                    <a:srgbClr val="FFFFFF"/>
                  </a:solidFill>
                  <a:effectLst/>
                  <a:latin typeface="Arial Narrow" pitchFamily="34" charset="0"/>
                </a:rPr>
                <a:t> must have known about the </a:t>
              </a:r>
              <a:r>
                <a:rPr lang="en-US" sz="2000" u="sng" dirty="0">
                  <a:solidFill>
                    <a:srgbClr val="FFFFFF"/>
                  </a:solidFill>
                  <a:effectLst/>
                  <a:latin typeface="Arial Narrow" pitchFamily="34" charset="0"/>
                </a:rPr>
                <a:t>deviant acts</a:t>
              </a:r>
              <a:r>
                <a:rPr lang="en-US" sz="2000" dirty="0">
                  <a:solidFill>
                    <a:srgbClr val="FFFFFF"/>
                  </a:solidFill>
                  <a:effectLst/>
                  <a:latin typeface="Arial Narrow" pitchFamily="34" charset="0"/>
                </a:rPr>
                <a:t> of the first human ancestors. Why, then, did God not </a:t>
              </a:r>
              <a:r>
                <a:rPr lang="en-US" sz="2000" u="sng" dirty="0">
                  <a:solidFill>
                    <a:srgbClr val="FFFFFF"/>
                  </a:solidFill>
                  <a:effectLst/>
                  <a:latin typeface="Arial Narrow" pitchFamily="34" charset="0"/>
                </a:rPr>
                <a:t>intervene</a:t>
              </a:r>
              <a:r>
                <a:rPr lang="en-US" sz="2000" dirty="0">
                  <a:solidFill>
                    <a:srgbClr val="FFFFFF"/>
                  </a:solidFill>
                  <a:effectLst/>
                  <a:latin typeface="Arial Narrow" pitchFamily="34" charset="0"/>
                </a:rPr>
                <a:t> to prevent the Fall?</a:t>
              </a:r>
            </a:p>
          </p:txBody>
        </p:sp>
        <p:sp>
          <p:nvSpPr>
            <p:cNvPr id="19" name="Text Box 8">
              <a:extLst>
                <a:ext uri="{FF2B5EF4-FFF2-40B4-BE49-F238E27FC236}">
                  <a16:creationId xmlns:a16="http://schemas.microsoft.com/office/drawing/2014/main" id="{EA38F3D4-BFEE-9DD6-EBD2-2B8CDA877ABB}"/>
                </a:ext>
              </a:extLst>
            </p:cNvPr>
            <p:cNvSpPr txBox="1">
              <a:spLocks noChangeArrowheads="1"/>
            </p:cNvSpPr>
            <p:nvPr/>
          </p:nvSpPr>
          <p:spPr bwMode="auto">
            <a:xfrm>
              <a:off x="336" y="3299"/>
              <a:ext cx="251" cy="235"/>
            </a:xfrm>
            <a:prstGeom prst="rect">
              <a:avLst/>
            </a:prstGeom>
            <a:noFill/>
            <a:ln w="9525">
              <a:noFill/>
              <a:miter lim="800000"/>
              <a:headEnd/>
              <a:tailEnd/>
            </a:ln>
            <a:effectLst/>
          </p:spPr>
          <p:txBody>
            <a:bodyPr>
              <a:spAutoFit/>
            </a:bodyPr>
            <a:lstStyle/>
            <a:p>
              <a:pPr>
                <a:lnSpc>
                  <a:spcPct val="50000"/>
                </a:lnSpc>
              </a:pPr>
              <a:r>
                <a:rPr lang="en-US" sz="3200" dirty="0">
                  <a:solidFill>
                    <a:srgbClr val="FFFFFF"/>
                  </a:solidFill>
                  <a:effectLst/>
                  <a:cs typeface="Times New Roman" panose="02020603050405020304" pitchFamily="18" charset="0"/>
                  <a:sym typeface="CommonBullets" pitchFamily="34" charset="2"/>
                </a:rPr>
                <a:t>●</a:t>
              </a:r>
              <a:endParaRPr lang="en-US" sz="3200" dirty="0">
                <a:solidFill>
                  <a:srgbClr val="FFFFFF"/>
                </a:solidFill>
                <a:effectLst/>
                <a:cs typeface="Times New Roman" panose="02020603050405020304" pitchFamily="18" charset="0"/>
              </a:endParaRPr>
            </a:p>
          </p:txBody>
        </p:sp>
      </p:grpSp>
      <p:sp>
        <p:nvSpPr>
          <p:cNvPr id="21" name="Text Box 4">
            <a:extLst>
              <a:ext uri="{FF2B5EF4-FFF2-40B4-BE49-F238E27FC236}">
                <a16:creationId xmlns:a16="http://schemas.microsoft.com/office/drawing/2014/main" id="{84E91C3D-3A17-F15D-53A5-15C938AE7DCC}"/>
              </a:ext>
            </a:extLst>
          </p:cNvPr>
          <p:cNvSpPr txBox="1">
            <a:spLocks noChangeArrowheads="1"/>
          </p:cNvSpPr>
          <p:nvPr/>
        </p:nvSpPr>
        <p:spPr bwMode="auto">
          <a:xfrm>
            <a:off x="381000" y="152400"/>
            <a:ext cx="8001000" cy="523220"/>
          </a:xfrm>
          <a:prstGeom prst="rect">
            <a:avLst/>
          </a:prstGeom>
          <a:noFill/>
          <a:ln w="9525">
            <a:noFill/>
            <a:miter lim="800000"/>
            <a:headEnd/>
            <a:tailEnd/>
          </a:ln>
          <a:effectLst>
            <a:outerShdw dist="12700" dir="2700000" algn="ctr" rotWithShape="0">
              <a:schemeClr val="bg1"/>
            </a:outerShdw>
          </a:effectLst>
        </p:spPr>
        <p:txBody>
          <a:bodyPr wrap="square">
            <a:spAutoFit/>
          </a:bodyPr>
          <a:lstStyle/>
          <a:p>
            <a:r>
              <a:rPr lang="en-US" sz="2800" b="0" u="sng" dirty="0">
                <a:solidFill>
                  <a:srgbClr val="000099"/>
                </a:solidFill>
                <a:effectLst/>
                <a:latin typeface="Impact" pitchFamily="34" charset="0"/>
              </a:rPr>
              <a:t>The reason God did not intervene in the Fall</a:t>
            </a:r>
          </a:p>
        </p:txBody>
      </p:sp>
    </p:spTree>
    <p:extLst>
      <p:ext uri="{BB962C8B-B14F-4D97-AF65-F5344CB8AC3E}">
        <p14:creationId xmlns:p14="http://schemas.microsoft.com/office/powerpoint/2010/main" val="2187374850"/>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out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2/3*#ppt_w"/>
                                          </p:val>
                                        </p:tav>
                                        <p:tav tm="100000">
                                          <p:val>
                                            <p:strVal val="#ppt_w"/>
                                          </p:val>
                                        </p:tav>
                                      </p:tavLst>
                                    </p:anim>
                                    <p:anim calcmode="lin" valueType="num">
                                      <p:cBhvr>
                                        <p:cTn id="20" dur="1000" fill="hold"/>
                                        <p:tgtEl>
                                          <p:spTgt spid="4"/>
                                        </p:tgtEl>
                                        <p:attrNameLst>
                                          <p:attrName>ppt_h</p:attrName>
                                        </p:attrNameLst>
                                      </p:cBhvr>
                                      <p:tavLst>
                                        <p:tav tm="0">
                                          <p:val>
                                            <p:strVal val="2/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strVal val="#ppt_w*0.70"/>
                                          </p:val>
                                        </p:tav>
                                        <p:tav tm="100000">
                                          <p:val>
                                            <p:strVal val="#ppt_w"/>
                                          </p:val>
                                        </p:tav>
                                      </p:tavLst>
                                    </p:anim>
                                    <p:anim calcmode="lin" valueType="num">
                                      <p:cBhvr>
                                        <p:cTn id="26" dur="1000" fill="hold"/>
                                        <p:tgtEl>
                                          <p:spTgt spid="16"/>
                                        </p:tgtEl>
                                        <p:attrNameLst>
                                          <p:attrName>ppt_h</p:attrName>
                                        </p:attrNameLst>
                                      </p:cBhvr>
                                      <p:tavLst>
                                        <p:tav tm="0">
                                          <p:val>
                                            <p:strVal val="#ppt_h"/>
                                          </p:val>
                                        </p:tav>
                                        <p:tav tm="100000">
                                          <p:val>
                                            <p:strVal val="#ppt_h"/>
                                          </p:val>
                                        </p:tav>
                                      </p:tavLst>
                                    </p:anim>
                                    <p:animEffect transition="in" filter="fade">
                                      <p:cBhvr>
                                        <p:cTn id="27" dur="1000"/>
                                        <p:tgtEl>
                                          <p:spTgt spid="16"/>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20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dissolve">
                                      <p:cBhvr>
                                        <p:cTn id="36" dur="1000"/>
                                        <p:tgtEl>
                                          <p:spTgt spid="8"/>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up)">
                                      <p:cBhvr>
                                        <p:cTn id="39" dur="10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iterate type="lt">
                                    <p:tmPct val="5000"/>
                                  </p:iterate>
                                  <p:childTnLst>
                                    <p:set>
                                      <p:cBhvr>
                                        <p:cTn id="43" dur="1" fill="hold">
                                          <p:stCondLst>
                                            <p:cond delay="0"/>
                                          </p:stCondLst>
                                        </p:cTn>
                                        <p:tgtEl>
                                          <p:spTgt spid="9"/>
                                        </p:tgtEl>
                                        <p:attrNameLst>
                                          <p:attrName>style.visibility</p:attrName>
                                        </p:attrNameLst>
                                      </p:cBhvr>
                                      <p:to>
                                        <p:strVal val="visible"/>
                                      </p:to>
                                    </p:set>
                                    <p:anim calcmode="lin" valueType="num">
                                      <p:cBhvr>
                                        <p:cTn id="44" dur="1000" fill="hold"/>
                                        <p:tgtEl>
                                          <p:spTgt spid="9"/>
                                        </p:tgtEl>
                                        <p:attrNameLst>
                                          <p:attrName>ppt_w</p:attrName>
                                        </p:attrNameLst>
                                      </p:cBhvr>
                                      <p:tavLst>
                                        <p:tav tm="0">
                                          <p:val>
                                            <p:fltVal val="0"/>
                                          </p:val>
                                        </p:tav>
                                        <p:tav tm="100000">
                                          <p:val>
                                            <p:strVal val="#ppt_w"/>
                                          </p:val>
                                        </p:tav>
                                      </p:tavLst>
                                    </p:anim>
                                    <p:anim calcmode="lin" valueType="num">
                                      <p:cBhvr>
                                        <p:cTn id="45" dur="1000" fill="hold"/>
                                        <p:tgtEl>
                                          <p:spTgt spid="9"/>
                                        </p:tgtEl>
                                        <p:attrNameLst>
                                          <p:attrName>ppt_h</p:attrName>
                                        </p:attrNameLst>
                                      </p:cBhvr>
                                      <p:tavLst>
                                        <p:tav tm="0">
                                          <p:val>
                                            <p:fltVal val="0"/>
                                          </p:val>
                                        </p:tav>
                                        <p:tav tm="100000">
                                          <p:val>
                                            <p:strVal val="#ppt_h"/>
                                          </p:val>
                                        </p:tav>
                                      </p:tavLst>
                                    </p:anim>
                                    <p:anim calcmode="lin" valueType="num">
                                      <p:cBhvr>
                                        <p:cTn id="46" dur="1000" fill="hold"/>
                                        <p:tgtEl>
                                          <p:spTgt spid="9"/>
                                        </p:tgtEl>
                                        <p:attrNameLst>
                                          <p:attrName>style.rotation</p:attrName>
                                        </p:attrNameLst>
                                      </p:cBhvr>
                                      <p:tavLst>
                                        <p:tav tm="0">
                                          <p:val>
                                            <p:fltVal val="90"/>
                                          </p:val>
                                        </p:tav>
                                        <p:tav tm="100000">
                                          <p:val>
                                            <p:fltVal val="0"/>
                                          </p:val>
                                        </p:tav>
                                      </p:tavLst>
                                    </p:anim>
                                    <p:animEffect transition="in" filter="fade">
                                      <p:cBhvr>
                                        <p:cTn id="4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autoUpdateAnimBg="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C5C5FF"/>
            </a:gs>
            <a:gs pos="100000">
              <a:schemeClr val="bg1"/>
            </a:gs>
          </a:gsLst>
          <a:lin ang="5400000" scaled="1"/>
        </a:gradFill>
        <a:effectLst/>
      </p:bgPr>
    </p:bg>
    <p:spTree>
      <p:nvGrpSpPr>
        <p:cNvPr id="1" name=""/>
        <p:cNvGrpSpPr/>
        <p:nvPr/>
      </p:nvGrpSpPr>
      <p:grpSpPr>
        <a:xfrm>
          <a:off x="0" y="0"/>
          <a:ext cx="0" cy="0"/>
          <a:chOff x="0" y="0"/>
          <a:chExt cx="0" cy="0"/>
        </a:xfrm>
      </p:grpSpPr>
      <p:sp>
        <p:nvSpPr>
          <p:cNvPr id="17" name="AutoShape 203"/>
          <p:cNvSpPr>
            <a:spLocks noChangeArrowheads="1"/>
          </p:cNvSpPr>
          <p:nvPr/>
        </p:nvSpPr>
        <p:spPr bwMode="auto">
          <a:xfrm flipH="1">
            <a:off x="5715000" y="2628900"/>
            <a:ext cx="914400" cy="381000"/>
          </a:xfrm>
          <a:prstGeom prst="leftArrow">
            <a:avLst>
              <a:gd name="adj1" fmla="val 50000"/>
              <a:gd name="adj2" fmla="val 60000"/>
            </a:avLst>
          </a:prstGeom>
          <a:solidFill>
            <a:srgbClr val="4D4D4D"/>
          </a:solidFill>
          <a:ln w="28575">
            <a:solidFill>
              <a:schemeClr val="tx1"/>
            </a:solidFill>
            <a:miter lim="800000"/>
            <a:headEnd/>
            <a:tailEnd/>
          </a:ln>
          <a:effectLst/>
        </p:spPr>
        <p:txBody>
          <a:bodyPr wrap="none" anchor="ctr"/>
          <a:lstStyle/>
          <a:p>
            <a:endParaRPr lang="en-US"/>
          </a:p>
        </p:txBody>
      </p:sp>
      <p:sp>
        <p:nvSpPr>
          <p:cNvPr id="727241" name="Rectangle 201"/>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pPr algn="ctr"/>
            <a:endParaRPr lang="en-US">
              <a:solidFill>
                <a:srgbClr val="333399"/>
              </a:solidFill>
              <a:effectLst>
                <a:outerShdw blurRad="38100" dist="38100" dir="2700000" algn="tl">
                  <a:srgbClr val="FFFFFF"/>
                </a:outerShdw>
              </a:effectLst>
            </a:endParaRPr>
          </a:p>
        </p:txBody>
      </p:sp>
      <p:sp>
        <p:nvSpPr>
          <p:cNvPr id="727242" name="Oval 202"/>
          <p:cNvSpPr>
            <a:spLocks noChangeArrowheads="1"/>
          </p:cNvSpPr>
          <p:nvPr/>
        </p:nvSpPr>
        <p:spPr bwMode="auto">
          <a:xfrm>
            <a:off x="152400" y="2362200"/>
            <a:ext cx="2209800" cy="914400"/>
          </a:xfrm>
          <a:prstGeom prst="ellipse">
            <a:avLst/>
          </a:prstGeom>
          <a:solidFill>
            <a:srgbClr val="FFFF00"/>
          </a:solidFill>
          <a:ln w="38100">
            <a:solidFill>
              <a:schemeClr val="accent6">
                <a:lumMod val="60000"/>
                <a:lumOff val="40000"/>
              </a:schemeClr>
            </a:solidFill>
            <a:round/>
            <a:headEnd/>
            <a:tailEnd/>
          </a:ln>
          <a:effectLst/>
        </p:spPr>
        <p:txBody>
          <a:bodyPr wrap="none" anchor="ctr"/>
          <a:lstStyle/>
          <a:p>
            <a:pPr algn="ctr"/>
            <a:r>
              <a:rPr lang="en-US" sz="2800" b="0">
                <a:solidFill>
                  <a:srgbClr val="0000FF"/>
                </a:solidFill>
                <a:effectLst/>
                <a:latin typeface="Arial Black" pitchFamily="34" charset="0"/>
              </a:rPr>
              <a:t>Happiness</a:t>
            </a:r>
          </a:p>
        </p:txBody>
      </p:sp>
      <p:sp>
        <p:nvSpPr>
          <p:cNvPr id="727243" name="AutoShape 203"/>
          <p:cNvSpPr>
            <a:spLocks noChangeArrowheads="1"/>
          </p:cNvSpPr>
          <p:nvPr/>
        </p:nvSpPr>
        <p:spPr bwMode="auto">
          <a:xfrm>
            <a:off x="2438400" y="2628900"/>
            <a:ext cx="914400" cy="381000"/>
          </a:xfrm>
          <a:prstGeom prst="leftArrow">
            <a:avLst>
              <a:gd name="adj1" fmla="val 50000"/>
              <a:gd name="adj2" fmla="val 60000"/>
            </a:avLst>
          </a:prstGeom>
          <a:solidFill>
            <a:srgbClr val="FFFF00"/>
          </a:solidFill>
          <a:ln w="28575">
            <a:solidFill>
              <a:srgbClr val="2929A9"/>
            </a:solidFill>
            <a:miter lim="800000"/>
            <a:headEnd/>
            <a:tailEnd/>
          </a:ln>
          <a:effectLst/>
        </p:spPr>
        <p:txBody>
          <a:bodyPr wrap="none" anchor="ctr"/>
          <a:lstStyle/>
          <a:p>
            <a:endParaRPr lang="en-US"/>
          </a:p>
        </p:txBody>
      </p:sp>
      <p:sp>
        <p:nvSpPr>
          <p:cNvPr id="727244" name="Oval 204"/>
          <p:cNvSpPr>
            <a:spLocks noChangeArrowheads="1"/>
          </p:cNvSpPr>
          <p:nvPr/>
        </p:nvSpPr>
        <p:spPr bwMode="auto">
          <a:xfrm>
            <a:off x="6705600" y="2362200"/>
            <a:ext cx="2209800" cy="914400"/>
          </a:xfrm>
          <a:prstGeom prst="ellipse">
            <a:avLst/>
          </a:prstGeom>
          <a:solidFill>
            <a:srgbClr val="C0C0C0"/>
          </a:solidFill>
          <a:ln w="9525">
            <a:solidFill>
              <a:schemeClr val="tx1"/>
            </a:solidFill>
            <a:round/>
            <a:headEnd/>
            <a:tailEnd/>
          </a:ln>
          <a:effectLst/>
        </p:spPr>
        <p:txBody>
          <a:bodyPr wrap="none" anchor="ctr"/>
          <a:lstStyle/>
          <a:p>
            <a:pPr algn="ctr"/>
            <a:r>
              <a:rPr lang="en-US" sz="2800">
                <a:effectLst>
                  <a:outerShdw blurRad="38100" dist="38100" dir="2700000" algn="tl">
                    <a:srgbClr val="FFFFFF"/>
                  </a:outerShdw>
                </a:effectLst>
                <a:latin typeface="Arial Black" pitchFamily="34" charset="0"/>
              </a:rPr>
              <a:t>Misfortune</a:t>
            </a:r>
          </a:p>
        </p:txBody>
      </p:sp>
      <p:grpSp>
        <p:nvGrpSpPr>
          <p:cNvPr id="2" name="Group 237"/>
          <p:cNvGrpSpPr>
            <a:grpSpLocks/>
          </p:cNvGrpSpPr>
          <p:nvPr/>
        </p:nvGrpSpPr>
        <p:grpSpPr bwMode="auto">
          <a:xfrm>
            <a:off x="914400" y="5591192"/>
            <a:ext cx="7543800" cy="633415"/>
            <a:chOff x="576" y="3522"/>
            <a:chExt cx="4752" cy="399"/>
          </a:xfrm>
        </p:grpSpPr>
        <p:sp>
          <p:nvSpPr>
            <p:cNvPr id="727261" name="Text Box 221"/>
            <p:cNvSpPr txBox="1">
              <a:spLocks noChangeArrowheads="1"/>
            </p:cNvSpPr>
            <p:nvPr/>
          </p:nvSpPr>
          <p:spPr bwMode="auto">
            <a:xfrm>
              <a:off x="768" y="3522"/>
              <a:ext cx="4560" cy="289"/>
            </a:xfrm>
            <a:prstGeom prst="rect">
              <a:avLst/>
            </a:prstGeom>
            <a:noFill/>
            <a:ln w="9525">
              <a:noFill/>
              <a:miter lim="800000"/>
              <a:headEnd/>
              <a:tailEnd/>
            </a:ln>
            <a:effectLst/>
          </p:spPr>
          <p:txBody>
            <a:bodyPr>
              <a:spAutoFit/>
            </a:bodyPr>
            <a:lstStyle/>
            <a:p>
              <a:pPr>
                <a:lnSpc>
                  <a:spcPct val="85000"/>
                </a:lnSpc>
              </a:pPr>
              <a:r>
                <a:rPr lang="en-US" sz="2000" u="sng" dirty="0">
                  <a:solidFill>
                    <a:schemeClr val="bg1"/>
                  </a:solidFill>
                  <a:effectLst/>
                  <a:latin typeface="Arial Narrow" pitchFamily="34" charset="0"/>
                </a:rPr>
                <a:t>Everyone</a:t>
              </a:r>
              <a:r>
                <a:rPr lang="en-US" sz="2000" dirty="0">
                  <a:solidFill>
                    <a:schemeClr val="bg1"/>
                  </a:solidFill>
                  <a:effectLst/>
                  <a:latin typeface="Arial Narrow" pitchFamily="34" charset="0"/>
                </a:rPr>
                <a:t> is struggling to attain </a:t>
              </a:r>
              <a:r>
                <a:rPr lang="en-US" sz="2000" u="sng" dirty="0">
                  <a:solidFill>
                    <a:schemeClr val="bg1"/>
                  </a:solidFill>
                  <a:effectLst/>
                  <a:latin typeface="Arial Narrow" pitchFamily="34" charset="0"/>
                </a:rPr>
                <a:t>happiness</a:t>
              </a:r>
              <a:r>
                <a:rPr lang="en-US" sz="2000" dirty="0">
                  <a:solidFill>
                    <a:schemeClr val="bg1"/>
                  </a:solidFill>
                  <a:effectLst/>
                  <a:latin typeface="Arial Narrow" pitchFamily="34" charset="0"/>
                </a:rPr>
                <a:t> and avoid </a:t>
              </a:r>
              <a:r>
                <a:rPr lang="en-US" sz="2000" u="sng" dirty="0">
                  <a:solidFill>
                    <a:schemeClr val="bg1"/>
                  </a:solidFill>
                  <a:effectLst/>
                  <a:latin typeface="Arial Narrow" pitchFamily="34" charset="0"/>
                </a:rPr>
                <a:t>misfortune</a:t>
              </a:r>
              <a:r>
                <a:rPr lang="en-US" sz="2800" dirty="0">
                  <a:solidFill>
                    <a:schemeClr val="bg1"/>
                  </a:solidFill>
                  <a:effectLst/>
                  <a:latin typeface="Arial Narrow" pitchFamily="34" charset="0"/>
                </a:rPr>
                <a:t>.</a:t>
              </a:r>
              <a:r>
                <a:rPr lang="en-US" sz="1600" b="0" dirty="0">
                  <a:solidFill>
                    <a:schemeClr val="bg1"/>
                  </a:solidFill>
                  <a:effectLst/>
                  <a:latin typeface="Arial Narrow" pitchFamily="34" charset="0"/>
                </a:rPr>
                <a:t> </a:t>
              </a:r>
              <a:endParaRPr lang="en-US" sz="1600" b="0" u="sng" dirty="0">
                <a:solidFill>
                  <a:schemeClr val="bg1"/>
                </a:solidFill>
                <a:effectLst/>
                <a:latin typeface="Arial Narrow" pitchFamily="34" charset="0"/>
              </a:endParaRPr>
            </a:p>
          </p:txBody>
        </p:sp>
        <p:sp>
          <p:nvSpPr>
            <p:cNvPr id="727272" name="Text Box 232"/>
            <p:cNvSpPr txBox="1">
              <a:spLocks noChangeArrowheads="1"/>
            </p:cNvSpPr>
            <p:nvPr/>
          </p:nvSpPr>
          <p:spPr bwMode="auto">
            <a:xfrm>
              <a:off x="576" y="3552"/>
              <a:ext cx="192" cy="369"/>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63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grpSp>
        <p:nvGrpSpPr>
          <p:cNvPr id="3" name="Group 238"/>
          <p:cNvGrpSpPr>
            <a:grpSpLocks/>
          </p:cNvGrpSpPr>
          <p:nvPr/>
        </p:nvGrpSpPr>
        <p:grpSpPr bwMode="auto">
          <a:xfrm>
            <a:off x="893763" y="6096016"/>
            <a:ext cx="5070475" cy="585789"/>
            <a:chOff x="563" y="3840"/>
            <a:chExt cx="3194" cy="369"/>
          </a:xfrm>
        </p:grpSpPr>
        <p:sp>
          <p:nvSpPr>
            <p:cNvPr id="727266" name="Text Box 226"/>
            <p:cNvSpPr txBox="1">
              <a:spLocks noChangeArrowheads="1"/>
            </p:cNvSpPr>
            <p:nvPr/>
          </p:nvSpPr>
          <p:spPr bwMode="auto">
            <a:xfrm>
              <a:off x="768" y="3840"/>
              <a:ext cx="2989" cy="250"/>
            </a:xfrm>
            <a:prstGeom prst="rect">
              <a:avLst/>
            </a:prstGeom>
            <a:noFill/>
            <a:ln w="9525">
              <a:noFill/>
              <a:miter lim="800000"/>
              <a:headEnd/>
              <a:tailEnd/>
            </a:ln>
            <a:effectLst/>
          </p:spPr>
          <p:txBody>
            <a:bodyPr wrap="none">
              <a:spAutoFit/>
            </a:bodyPr>
            <a:lstStyle/>
            <a:p>
              <a:r>
                <a:rPr lang="en-US" sz="2000" dirty="0">
                  <a:solidFill>
                    <a:schemeClr val="bg1"/>
                  </a:solidFill>
                  <a:effectLst/>
                  <a:latin typeface="Arial Narrow" pitchFamily="34" charset="0"/>
                </a:rPr>
                <a:t>People feel joy when their </a:t>
              </a:r>
              <a:r>
                <a:rPr lang="en-US" sz="2000" u="sng" dirty="0">
                  <a:solidFill>
                    <a:schemeClr val="bg1"/>
                  </a:solidFill>
                  <a:effectLst/>
                  <a:latin typeface="Arial Narrow" pitchFamily="34" charset="0"/>
                </a:rPr>
                <a:t>desires</a:t>
              </a:r>
              <a:r>
                <a:rPr lang="en-US" sz="2000" dirty="0">
                  <a:solidFill>
                    <a:schemeClr val="bg1"/>
                  </a:solidFill>
                  <a:effectLst/>
                  <a:latin typeface="Arial Narrow" pitchFamily="34" charset="0"/>
                </a:rPr>
                <a:t> are fulfilled.</a:t>
              </a:r>
            </a:p>
          </p:txBody>
        </p:sp>
        <p:sp>
          <p:nvSpPr>
            <p:cNvPr id="727273" name="Text Box 233"/>
            <p:cNvSpPr txBox="1">
              <a:spLocks noChangeArrowheads="1"/>
            </p:cNvSpPr>
            <p:nvPr/>
          </p:nvSpPr>
          <p:spPr bwMode="auto">
            <a:xfrm>
              <a:off x="563" y="3840"/>
              <a:ext cx="240" cy="369"/>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63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pic>
        <p:nvPicPr>
          <p:cNvPr id="14" name="Picture 13" descr="People in color copy 2.gif"/>
          <p:cNvPicPr>
            <a:picLocks noChangeAspect="1"/>
          </p:cNvPicPr>
          <p:nvPr/>
        </p:nvPicPr>
        <p:blipFill>
          <a:blip r:embed="rId3" cstate="print">
            <a:clrChange>
              <a:clrFrom>
                <a:srgbClr val="FFFFFF"/>
              </a:clrFrom>
              <a:clrTo>
                <a:srgbClr val="FFFFFF">
                  <a:alpha val="0"/>
                </a:srgbClr>
              </a:clrTo>
            </a:clrChange>
          </a:blip>
          <a:stretch>
            <a:fillRect/>
          </a:stretch>
        </p:blipFill>
        <p:spPr>
          <a:xfrm>
            <a:off x="3091145" y="873256"/>
            <a:ext cx="2852455" cy="3622544"/>
          </a:xfrm>
          <a:prstGeom prst="rect">
            <a:avLst/>
          </a:prstGeom>
          <a:solidFill>
            <a:srgbClr val="000000">
              <a:alpha val="0"/>
            </a:srgbClr>
          </a:solidFill>
          <a:ln>
            <a:noFill/>
          </a:ln>
          <a:effectLst/>
        </p:spPr>
      </p:pic>
      <p:grpSp>
        <p:nvGrpSpPr>
          <p:cNvPr id="19" name="Group 18"/>
          <p:cNvGrpSpPr/>
          <p:nvPr/>
        </p:nvGrpSpPr>
        <p:grpSpPr>
          <a:xfrm>
            <a:off x="5791200" y="2603804"/>
            <a:ext cx="526976" cy="431193"/>
            <a:chOff x="5919452" y="3148112"/>
            <a:chExt cx="684006" cy="559681"/>
          </a:xfrm>
        </p:grpSpPr>
        <p:sp>
          <p:nvSpPr>
            <p:cNvPr id="15" name="Line 41"/>
            <p:cNvSpPr>
              <a:spLocks noChangeShapeType="1"/>
            </p:cNvSpPr>
            <p:nvPr/>
          </p:nvSpPr>
          <p:spPr bwMode="auto">
            <a:xfrm rot="20860037" flipH="1">
              <a:off x="5919452" y="3150207"/>
              <a:ext cx="649578" cy="557586"/>
            </a:xfrm>
            <a:prstGeom prst="line">
              <a:avLst/>
            </a:prstGeom>
            <a:noFill/>
            <a:ln w="57150">
              <a:solidFill>
                <a:srgbClr val="FF0000"/>
              </a:solidFill>
              <a:round/>
              <a:headEnd/>
              <a:tailEnd/>
            </a:ln>
            <a:effectLst/>
          </p:spPr>
          <p:txBody>
            <a:bodyPr/>
            <a:lstStyle/>
            <a:p>
              <a:pPr algn="ctr"/>
              <a:endParaRPr lang="en-US">
                <a:solidFill>
                  <a:srgbClr val="000000"/>
                </a:solidFill>
                <a:latin typeface="Arial" charset="0"/>
              </a:endParaRPr>
            </a:p>
          </p:txBody>
        </p:sp>
        <p:sp>
          <p:nvSpPr>
            <p:cNvPr id="16" name="Line 42"/>
            <p:cNvSpPr>
              <a:spLocks noChangeShapeType="1"/>
            </p:cNvSpPr>
            <p:nvPr/>
          </p:nvSpPr>
          <p:spPr bwMode="auto">
            <a:xfrm rot="718765">
              <a:off x="5958601" y="3148112"/>
              <a:ext cx="644857" cy="558405"/>
            </a:xfrm>
            <a:prstGeom prst="line">
              <a:avLst/>
            </a:prstGeom>
            <a:noFill/>
            <a:ln w="57150">
              <a:solidFill>
                <a:srgbClr val="FF0000"/>
              </a:solidFill>
              <a:round/>
              <a:headEnd/>
              <a:tailEnd/>
            </a:ln>
            <a:effectLst/>
          </p:spPr>
          <p:txBody>
            <a:bodyPr/>
            <a:lstStyle/>
            <a:p>
              <a:pPr algn="ctr"/>
              <a:endParaRPr lang="en-US">
                <a:solidFill>
                  <a:srgbClr val="000000"/>
                </a:solidFill>
                <a:latin typeface="Arial" charset="0"/>
              </a:endParaRPr>
            </a:p>
          </p:txBody>
        </p:sp>
      </p:grpSp>
      <p:sp>
        <p:nvSpPr>
          <p:cNvPr id="21" name="TextBox 20"/>
          <p:cNvSpPr txBox="1"/>
          <p:nvPr/>
        </p:nvSpPr>
        <p:spPr>
          <a:xfrm>
            <a:off x="3422358" y="4343400"/>
            <a:ext cx="2299284" cy="631686"/>
          </a:xfrm>
          <a:prstGeom prst="rect">
            <a:avLst/>
          </a:prstGeom>
          <a:noFill/>
        </p:spPr>
        <p:txBody>
          <a:bodyPr wrap="none" rtlCol="0">
            <a:prstTxWarp prst="textCurveDown">
              <a:avLst/>
            </a:prstTxWarp>
            <a:spAutoFit/>
          </a:bodyPr>
          <a:lstStyle/>
          <a:p>
            <a:r>
              <a:rPr lang="en-US" sz="4000" dirty="0">
                <a:solidFill>
                  <a:srgbClr val="5B00E2"/>
                </a:solidFill>
                <a:effectLst/>
                <a:latin typeface="Arial Black" pitchFamily="34" charset="0"/>
              </a:rPr>
              <a:t>Desires</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strVal val="#ppt_w*0.70"/>
                                          </p:val>
                                        </p:tav>
                                        <p:tav tm="100000">
                                          <p:val>
                                            <p:strVal val="#ppt_w"/>
                                          </p:val>
                                        </p:tav>
                                      </p:tavLst>
                                    </p:anim>
                                    <p:anim calcmode="lin" valueType="num">
                                      <p:cBhvr>
                                        <p:cTn id="13" dur="1000" fill="hold"/>
                                        <p:tgtEl>
                                          <p:spTgt spid="14"/>
                                        </p:tgtEl>
                                        <p:attrNameLst>
                                          <p:attrName>ppt_h</p:attrName>
                                        </p:attrNameLst>
                                      </p:cBhvr>
                                      <p:tavLst>
                                        <p:tav tm="0">
                                          <p:val>
                                            <p:strVal val="#ppt_h"/>
                                          </p:val>
                                        </p:tav>
                                        <p:tav tm="100000">
                                          <p:val>
                                            <p:strVal val="#ppt_h"/>
                                          </p:val>
                                        </p:tav>
                                      </p:tavLst>
                                    </p:anim>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727243"/>
                                        </p:tgtEl>
                                        <p:attrNameLst>
                                          <p:attrName>style.visibility</p:attrName>
                                        </p:attrNameLst>
                                      </p:cBhvr>
                                      <p:to>
                                        <p:strVal val="visible"/>
                                      </p:to>
                                    </p:set>
                                    <p:animEffect transition="in" filter="wipe(right)">
                                      <p:cBhvr>
                                        <p:cTn id="19" dur="500"/>
                                        <p:tgtEl>
                                          <p:spTgt spid="727243"/>
                                        </p:tgtEl>
                                      </p:cBhvr>
                                    </p:animEffect>
                                  </p:childTnLst>
                                </p:cTn>
                              </p:par>
                              <p:par>
                                <p:cTn id="20" presetID="17" presetClass="entr" presetSubtype="10" fill="hold" grpId="0" nodeType="withEffect">
                                  <p:stCondLst>
                                    <p:cond delay="0"/>
                                  </p:stCondLst>
                                  <p:childTnLst>
                                    <p:set>
                                      <p:cBhvr>
                                        <p:cTn id="21" dur="1" fill="hold">
                                          <p:stCondLst>
                                            <p:cond delay="0"/>
                                          </p:stCondLst>
                                        </p:cTn>
                                        <p:tgtEl>
                                          <p:spTgt spid="727242"/>
                                        </p:tgtEl>
                                        <p:attrNameLst>
                                          <p:attrName>style.visibility</p:attrName>
                                        </p:attrNameLst>
                                      </p:cBhvr>
                                      <p:to>
                                        <p:strVal val="visible"/>
                                      </p:to>
                                    </p:set>
                                    <p:anim calcmode="lin" valueType="num">
                                      <p:cBhvr>
                                        <p:cTn id="22" dur="500" fill="hold"/>
                                        <p:tgtEl>
                                          <p:spTgt spid="727242"/>
                                        </p:tgtEl>
                                        <p:attrNameLst>
                                          <p:attrName>ppt_w</p:attrName>
                                        </p:attrNameLst>
                                      </p:cBhvr>
                                      <p:tavLst>
                                        <p:tav tm="0">
                                          <p:val>
                                            <p:fltVal val="0"/>
                                          </p:val>
                                        </p:tav>
                                        <p:tav tm="100000">
                                          <p:val>
                                            <p:strVal val="#ppt_w"/>
                                          </p:val>
                                        </p:tav>
                                      </p:tavLst>
                                    </p:anim>
                                    <p:anim calcmode="lin" valueType="num">
                                      <p:cBhvr>
                                        <p:cTn id="23" dur="500" fill="hold"/>
                                        <p:tgtEl>
                                          <p:spTgt spid="727242"/>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17" presetClass="entr" presetSubtype="10" fill="hold" grpId="0" nodeType="withEffect">
                                  <p:stCondLst>
                                    <p:cond delay="0"/>
                                  </p:stCondLst>
                                  <p:childTnLst>
                                    <p:set>
                                      <p:cBhvr>
                                        <p:cTn id="30" dur="1" fill="hold">
                                          <p:stCondLst>
                                            <p:cond delay="0"/>
                                          </p:stCondLst>
                                        </p:cTn>
                                        <p:tgtEl>
                                          <p:spTgt spid="727244"/>
                                        </p:tgtEl>
                                        <p:attrNameLst>
                                          <p:attrName>style.visibility</p:attrName>
                                        </p:attrNameLst>
                                      </p:cBhvr>
                                      <p:to>
                                        <p:strVal val="visible"/>
                                      </p:to>
                                    </p:set>
                                    <p:anim calcmode="lin" valueType="num">
                                      <p:cBhvr>
                                        <p:cTn id="31" dur="500" fill="hold"/>
                                        <p:tgtEl>
                                          <p:spTgt spid="727244"/>
                                        </p:tgtEl>
                                        <p:attrNameLst>
                                          <p:attrName>ppt_w</p:attrName>
                                        </p:attrNameLst>
                                      </p:cBhvr>
                                      <p:tavLst>
                                        <p:tav tm="0">
                                          <p:val>
                                            <p:fltVal val="0"/>
                                          </p:val>
                                        </p:tav>
                                        <p:tav tm="100000">
                                          <p:val>
                                            <p:strVal val="#ppt_w"/>
                                          </p:val>
                                        </p:tav>
                                      </p:tavLst>
                                    </p:anim>
                                    <p:anim calcmode="lin" valueType="num">
                                      <p:cBhvr>
                                        <p:cTn id="32" dur="500" fill="hold"/>
                                        <p:tgtEl>
                                          <p:spTgt spid="727244"/>
                                        </p:tgtEl>
                                        <p:attrNameLst>
                                          <p:attrName>ppt_h</p:attrName>
                                        </p:attrNameLst>
                                      </p:cBhvr>
                                      <p:tavLst>
                                        <p:tav tm="0">
                                          <p:val>
                                            <p:strVal val="#ppt_h"/>
                                          </p:val>
                                        </p:tav>
                                        <p:tav tm="100000">
                                          <p:val>
                                            <p:strVal val="#ppt_h"/>
                                          </p:val>
                                        </p:tav>
                                      </p:tavLst>
                                    </p:anim>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arn(outVertical)">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41" presetClass="entr" presetSubtype="0" fill="hold" grpId="0" nodeType="clickEffect">
                                  <p:stCondLst>
                                    <p:cond delay="0"/>
                                  </p:stCondLst>
                                  <p:iterate type="lt">
                                    <p:tmPct val="10000"/>
                                  </p:iterate>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21"/>
                                        </p:tgtEl>
                                        <p:attrNameLst>
                                          <p:attrName>ppt_y</p:attrName>
                                        </p:attrNameLst>
                                      </p:cBhvr>
                                      <p:tavLst>
                                        <p:tav tm="0">
                                          <p:val>
                                            <p:strVal val="#ppt_y"/>
                                          </p:val>
                                        </p:tav>
                                        <p:tav tm="100000">
                                          <p:val>
                                            <p:strVal val="#ppt_y"/>
                                          </p:val>
                                        </p:tav>
                                      </p:tavLst>
                                    </p:anim>
                                    <p:anim calcmode="lin" valueType="num">
                                      <p:cBhvr>
                                        <p:cTn id="47"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27242" grpId="0" animBg="1" autoUpdateAnimBg="0"/>
      <p:bldP spid="727243" grpId="0" animBg="1"/>
      <p:bldP spid="727244" grpId="0" animBg="1" autoUpdateAnimBg="0"/>
      <p:bldP spid="21"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FFE0C1"/>
            </a:gs>
            <a:gs pos="100000">
              <a:schemeClr val="bg1"/>
            </a:gs>
          </a:gsLst>
          <a:lin ang="5400000" scaled="1"/>
        </a:gradFill>
        <a:effectLst/>
      </p:bgPr>
    </p:bg>
    <p:spTree>
      <p:nvGrpSpPr>
        <p:cNvPr id="1" name=""/>
        <p:cNvGrpSpPr/>
        <p:nvPr/>
      </p:nvGrpSpPr>
      <p:grpSpPr>
        <a:xfrm>
          <a:off x="0" y="0"/>
          <a:ext cx="0" cy="0"/>
          <a:chOff x="0" y="0"/>
          <a:chExt cx="0" cy="0"/>
        </a:xfrm>
      </p:grpSpPr>
      <p:sp>
        <p:nvSpPr>
          <p:cNvPr id="2" name="Rectangle 38">
            <a:extLst>
              <a:ext uri="{FF2B5EF4-FFF2-40B4-BE49-F238E27FC236}">
                <a16:creationId xmlns:a16="http://schemas.microsoft.com/office/drawing/2014/main" id="{8F8FFA33-48C8-F093-5B0F-23934BD931BF}"/>
              </a:ext>
            </a:extLst>
          </p:cNvPr>
          <p:cNvSpPr>
            <a:spLocks noChangeArrowheads="1"/>
          </p:cNvSpPr>
          <p:nvPr/>
        </p:nvSpPr>
        <p:spPr bwMode="auto">
          <a:xfrm>
            <a:off x="0" y="5486400"/>
            <a:ext cx="9144000" cy="136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3" name="Rectangle 27">
            <a:extLst>
              <a:ext uri="{FF2B5EF4-FFF2-40B4-BE49-F238E27FC236}">
                <a16:creationId xmlns:a16="http://schemas.microsoft.com/office/drawing/2014/main" id="{C62E8913-A22B-9FA9-439A-BC3840A5B77C}"/>
              </a:ext>
            </a:extLst>
          </p:cNvPr>
          <p:cNvSpPr>
            <a:spLocks noChangeArrowheads="1"/>
          </p:cNvSpPr>
          <p:nvPr/>
        </p:nvSpPr>
        <p:spPr bwMode="auto">
          <a:xfrm>
            <a:off x="2390775" y="1268413"/>
            <a:ext cx="1647825" cy="461665"/>
          </a:xfrm>
          <a:prstGeom prst="rect">
            <a:avLst/>
          </a:prstGeom>
          <a:noFill/>
          <a:ln w="9525">
            <a:noFill/>
            <a:miter lim="800000"/>
            <a:headEnd/>
            <a:tailEnd/>
          </a:ln>
          <a:effectLst/>
        </p:spPr>
        <p:txBody>
          <a:bodyPr>
            <a:spAutoFit/>
          </a:bodyPr>
          <a:lstStyle/>
          <a:p>
            <a:pPr>
              <a:lnSpc>
                <a:spcPct val="100000"/>
              </a:lnSpc>
            </a:pPr>
            <a:r>
              <a:rPr lang="en-US" sz="2400" dirty="0">
                <a:solidFill>
                  <a:srgbClr val="000099"/>
                </a:solidFill>
                <a:effectLst>
                  <a:outerShdw blurRad="38100" dist="38100" dir="2700000" algn="tl">
                    <a:srgbClr val="000000"/>
                  </a:outerShdw>
                </a:effectLst>
                <a:latin typeface="Arial Rounded MT Bold" pitchFamily="34" charset="0"/>
              </a:rPr>
              <a:t>- - - - - - - - </a:t>
            </a:r>
          </a:p>
        </p:txBody>
      </p:sp>
      <p:sp>
        <p:nvSpPr>
          <p:cNvPr id="4" name="Rectangle 2">
            <a:extLst>
              <a:ext uri="{FF2B5EF4-FFF2-40B4-BE49-F238E27FC236}">
                <a16:creationId xmlns:a16="http://schemas.microsoft.com/office/drawing/2014/main" id="{3ADEE946-C93E-831D-9A2A-64B2B16ABD74}"/>
              </a:ext>
            </a:extLst>
          </p:cNvPr>
          <p:cNvSpPr>
            <a:spLocks noChangeArrowheads="1"/>
          </p:cNvSpPr>
          <p:nvPr/>
        </p:nvSpPr>
        <p:spPr bwMode="auto">
          <a:xfrm>
            <a:off x="2846388" y="2743200"/>
            <a:ext cx="1192212" cy="461665"/>
          </a:xfrm>
          <a:prstGeom prst="rect">
            <a:avLst/>
          </a:prstGeom>
          <a:noFill/>
          <a:ln w="9525">
            <a:noFill/>
            <a:miter lim="800000"/>
            <a:headEnd/>
            <a:tailEnd/>
          </a:ln>
          <a:effectLst/>
        </p:spPr>
        <p:txBody>
          <a:bodyPr>
            <a:spAutoFit/>
          </a:bodyPr>
          <a:lstStyle/>
          <a:p>
            <a:pPr>
              <a:lnSpc>
                <a:spcPct val="100000"/>
              </a:lnSpc>
            </a:pPr>
            <a:r>
              <a:rPr lang="en-US" sz="2400" dirty="0">
                <a:solidFill>
                  <a:srgbClr val="6600CC"/>
                </a:solidFill>
                <a:effectLst>
                  <a:outerShdw blurRad="38100" dist="38100" dir="2700000" algn="tl">
                    <a:srgbClr val="000000"/>
                  </a:outerShdw>
                </a:effectLst>
                <a:latin typeface="Arial Rounded MT Bold" pitchFamily="34" charset="0"/>
              </a:rPr>
              <a:t>- - - - - </a:t>
            </a:r>
          </a:p>
        </p:txBody>
      </p:sp>
      <p:sp>
        <p:nvSpPr>
          <p:cNvPr id="5" name="AutoShape 3">
            <a:extLst>
              <a:ext uri="{FF2B5EF4-FFF2-40B4-BE49-F238E27FC236}">
                <a16:creationId xmlns:a16="http://schemas.microsoft.com/office/drawing/2014/main" id="{4CC7E7E0-03A2-153E-7306-6DA549D40B8D}"/>
              </a:ext>
            </a:extLst>
          </p:cNvPr>
          <p:cNvSpPr>
            <a:spLocks noChangeArrowheads="1"/>
          </p:cNvSpPr>
          <p:nvPr/>
        </p:nvSpPr>
        <p:spPr bwMode="auto">
          <a:xfrm>
            <a:off x="3805238" y="1981200"/>
            <a:ext cx="4854575" cy="2971800"/>
          </a:xfrm>
          <a:prstGeom prst="roundRect">
            <a:avLst>
              <a:gd name="adj" fmla="val 16667"/>
            </a:avLst>
          </a:prstGeom>
          <a:gradFill rotWithShape="0">
            <a:gsLst>
              <a:gs pos="0">
                <a:srgbClr val="FFFFFF"/>
              </a:gs>
              <a:gs pos="100000">
                <a:schemeClr val="hlink"/>
              </a:gs>
            </a:gsLst>
            <a:path path="shape">
              <a:fillToRect l="50000" t="50000" r="50000" b="50000"/>
            </a:path>
          </a:gradFill>
          <a:ln w="3175">
            <a:solidFill>
              <a:srgbClr val="000099"/>
            </a:solidFill>
            <a:round/>
            <a:headEnd/>
            <a:tailEnd/>
          </a:ln>
          <a:effectLst/>
        </p:spPr>
        <p:txBody>
          <a:bodyPr wrap="none" anchor="ctr"/>
          <a:lstStyle/>
          <a:p>
            <a:endParaRPr lang="en-US"/>
          </a:p>
        </p:txBody>
      </p:sp>
      <p:sp>
        <p:nvSpPr>
          <p:cNvPr id="6" name="Rectangle 5">
            <a:extLst>
              <a:ext uri="{FF2B5EF4-FFF2-40B4-BE49-F238E27FC236}">
                <a16:creationId xmlns:a16="http://schemas.microsoft.com/office/drawing/2014/main" id="{A8CA8B30-4353-F065-BCB2-616FD63C7806}"/>
              </a:ext>
            </a:extLst>
          </p:cNvPr>
          <p:cNvSpPr>
            <a:spLocks noChangeArrowheads="1"/>
          </p:cNvSpPr>
          <p:nvPr/>
        </p:nvSpPr>
        <p:spPr bwMode="auto">
          <a:xfrm>
            <a:off x="4537075" y="2133600"/>
            <a:ext cx="3741738" cy="1371600"/>
          </a:xfrm>
          <a:prstGeom prst="rect">
            <a:avLst/>
          </a:prstGeom>
          <a:noFill/>
          <a:ln w="9525">
            <a:noFill/>
            <a:miter lim="800000"/>
            <a:headEnd/>
            <a:tailEnd/>
          </a:ln>
          <a:effectLst>
            <a:outerShdw dist="35921" dir="2700000" algn="ctr" rotWithShape="0">
              <a:schemeClr val="bg1"/>
            </a:outerShdw>
          </a:effectLst>
        </p:spPr>
        <p:txBody>
          <a:bodyPr wrap="none" anchor="ctr"/>
          <a:lstStyle/>
          <a:p>
            <a:pPr>
              <a:lnSpc>
                <a:spcPct val="80000"/>
              </a:lnSpc>
            </a:pPr>
            <a:r>
              <a:rPr lang="en-US" sz="3400" b="0" dirty="0">
                <a:solidFill>
                  <a:srgbClr val="000099"/>
                </a:solidFill>
                <a:latin typeface="Impact" pitchFamily="34" charset="0"/>
              </a:rPr>
              <a:t>Absoluteness</a:t>
            </a:r>
          </a:p>
          <a:p>
            <a:pPr>
              <a:lnSpc>
                <a:spcPct val="80000"/>
              </a:lnSpc>
            </a:pPr>
            <a:r>
              <a:rPr lang="en-US" sz="3400" b="0" dirty="0">
                <a:solidFill>
                  <a:srgbClr val="000099"/>
                </a:solidFill>
                <a:latin typeface="Impact" pitchFamily="34" charset="0"/>
              </a:rPr>
              <a:t>and perfection of the </a:t>
            </a:r>
          </a:p>
          <a:p>
            <a:pPr>
              <a:lnSpc>
                <a:spcPct val="80000"/>
              </a:lnSpc>
            </a:pPr>
            <a:r>
              <a:rPr lang="en-US" sz="3400" b="0" dirty="0">
                <a:solidFill>
                  <a:srgbClr val="000099"/>
                </a:solidFill>
                <a:latin typeface="Impact" pitchFamily="34" charset="0"/>
              </a:rPr>
              <a:t>principle of creation</a:t>
            </a:r>
          </a:p>
        </p:txBody>
      </p:sp>
      <p:grpSp>
        <p:nvGrpSpPr>
          <p:cNvPr id="7" name="Group 43">
            <a:extLst>
              <a:ext uri="{FF2B5EF4-FFF2-40B4-BE49-F238E27FC236}">
                <a16:creationId xmlns:a16="http://schemas.microsoft.com/office/drawing/2014/main" id="{369E4591-56C7-29B1-65DA-171BC6CF5784}"/>
              </a:ext>
            </a:extLst>
          </p:cNvPr>
          <p:cNvGrpSpPr>
            <a:grpSpLocks/>
          </p:cNvGrpSpPr>
          <p:nvPr/>
        </p:nvGrpSpPr>
        <p:grpSpPr bwMode="auto">
          <a:xfrm>
            <a:off x="1143000" y="5616575"/>
            <a:ext cx="3733800" cy="479425"/>
            <a:chOff x="432" y="3216"/>
            <a:chExt cx="2352" cy="302"/>
          </a:xfrm>
        </p:grpSpPr>
        <p:sp>
          <p:nvSpPr>
            <p:cNvPr id="8" name="Text Box 10">
              <a:extLst>
                <a:ext uri="{FF2B5EF4-FFF2-40B4-BE49-F238E27FC236}">
                  <a16:creationId xmlns:a16="http://schemas.microsoft.com/office/drawing/2014/main" id="{76147BBA-BA0B-D337-8DAB-8840A7C1F0CB}"/>
                </a:ext>
              </a:extLst>
            </p:cNvPr>
            <p:cNvSpPr txBox="1">
              <a:spLocks noChangeArrowheads="1"/>
            </p:cNvSpPr>
            <p:nvPr/>
          </p:nvSpPr>
          <p:spPr bwMode="auto">
            <a:xfrm>
              <a:off x="672" y="3216"/>
              <a:ext cx="2112" cy="252"/>
            </a:xfrm>
            <a:prstGeom prst="rect">
              <a:avLst/>
            </a:prstGeom>
            <a:noFill/>
            <a:ln w="9525">
              <a:noFill/>
              <a:miter lim="800000"/>
              <a:headEnd/>
              <a:tailEnd/>
            </a:ln>
            <a:effectLst/>
          </p:spPr>
          <p:txBody>
            <a:bodyPr wrap="square">
              <a:spAutoFit/>
            </a:bodyPr>
            <a:lstStyle/>
            <a:p>
              <a:pPr>
                <a:lnSpc>
                  <a:spcPct val="100000"/>
                </a:lnSpc>
              </a:pPr>
              <a:r>
                <a:rPr lang="en-US" sz="2000" dirty="0">
                  <a:solidFill>
                    <a:srgbClr val="FFFFFF"/>
                  </a:solidFill>
                  <a:effectLst/>
                  <a:latin typeface="Arial Narrow" pitchFamily="34" charset="0"/>
                </a:rPr>
                <a:t>God did not intervene:</a:t>
              </a:r>
            </a:p>
          </p:txBody>
        </p:sp>
        <p:sp>
          <p:nvSpPr>
            <p:cNvPr id="9" name="Text Box 11">
              <a:extLst>
                <a:ext uri="{FF2B5EF4-FFF2-40B4-BE49-F238E27FC236}">
                  <a16:creationId xmlns:a16="http://schemas.microsoft.com/office/drawing/2014/main" id="{24987D5B-5DA2-676E-C132-1E66EDA7F212}"/>
                </a:ext>
              </a:extLst>
            </p:cNvPr>
            <p:cNvSpPr txBox="1">
              <a:spLocks noChangeArrowheads="1"/>
            </p:cNvSpPr>
            <p:nvPr/>
          </p:nvSpPr>
          <p:spPr bwMode="auto">
            <a:xfrm>
              <a:off x="432" y="3283"/>
              <a:ext cx="288" cy="235"/>
            </a:xfrm>
            <a:prstGeom prst="rect">
              <a:avLst/>
            </a:prstGeom>
            <a:noFill/>
            <a:ln w="9525">
              <a:noFill/>
              <a:miter lim="800000"/>
              <a:headEnd/>
              <a:tailEnd/>
            </a:ln>
            <a:effectLst/>
          </p:spPr>
          <p:txBody>
            <a:bodyPr>
              <a:spAutoFit/>
            </a:bodyPr>
            <a:lstStyle/>
            <a:p>
              <a:pPr algn="r">
                <a:lnSpc>
                  <a:spcPct val="50000"/>
                </a:lnSpc>
              </a:pPr>
              <a:r>
                <a:rPr lang="en-US" sz="3200" dirty="0">
                  <a:solidFill>
                    <a:srgbClr val="FFFFFF"/>
                  </a:solidFill>
                  <a:effectLst/>
                  <a:cs typeface="Times New Roman" panose="02020603050405020304" pitchFamily="18" charset="0"/>
                  <a:sym typeface="CommonBullets" pitchFamily="34" charset="2"/>
                </a:rPr>
                <a:t>●</a:t>
              </a:r>
              <a:endParaRPr lang="en-US" sz="3200" dirty="0">
                <a:solidFill>
                  <a:srgbClr val="FFFFFF"/>
                </a:solidFill>
                <a:effectLst/>
                <a:cs typeface="Times New Roman" panose="02020603050405020304" pitchFamily="18" charset="0"/>
              </a:endParaRPr>
            </a:p>
          </p:txBody>
        </p:sp>
      </p:grpSp>
      <p:sp>
        <p:nvSpPr>
          <p:cNvPr id="10" name="Oval 24">
            <a:extLst>
              <a:ext uri="{FF2B5EF4-FFF2-40B4-BE49-F238E27FC236}">
                <a16:creationId xmlns:a16="http://schemas.microsoft.com/office/drawing/2014/main" id="{D3F93447-CA9A-3584-6E1A-966E5403F0CE}"/>
              </a:ext>
            </a:extLst>
          </p:cNvPr>
          <p:cNvSpPr>
            <a:spLocks noChangeArrowheads="1"/>
          </p:cNvSpPr>
          <p:nvPr/>
        </p:nvSpPr>
        <p:spPr bwMode="auto">
          <a:xfrm>
            <a:off x="4114800" y="2133600"/>
            <a:ext cx="388938" cy="381000"/>
          </a:xfrm>
          <a:prstGeom prst="ellipse">
            <a:avLst/>
          </a:prstGeom>
          <a:gradFill rotWithShape="0">
            <a:gsLst>
              <a:gs pos="0">
                <a:srgbClr val="FFFFFF"/>
              </a:gs>
              <a:gs pos="100000">
                <a:srgbClr val="EAEAEA"/>
              </a:gs>
            </a:gsLst>
            <a:path path="shape">
              <a:fillToRect l="50000" t="50000" r="50000" b="50000"/>
            </a:path>
          </a:gradFill>
          <a:ln w="28575">
            <a:solidFill>
              <a:srgbClr val="000099"/>
            </a:solidFill>
            <a:round/>
            <a:headEnd/>
            <a:tailEnd/>
          </a:ln>
          <a:effectLst/>
        </p:spPr>
        <p:txBody>
          <a:bodyPr wrap="none" anchor="ctr"/>
          <a:lstStyle/>
          <a:p>
            <a:pPr algn="ctr">
              <a:lnSpc>
                <a:spcPts val="2800"/>
              </a:lnSpc>
            </a:pPr>
            <a:r>
              <a:rPr lang="en-US" sz="2400" b="0" dirty="0">
                <a:solidFill>
                  <a:srgbClr val="000099"/>
                </a:solidFill>
                <a:latin typeface="Impact" pitchFamily="34" charset="0"/>
              </a:rPr>
              <a:t>1</a:t>
            </a:r>
          </a:p>
        </p:txBody>
      </p:sp>
      <p:grpSp>
        <p:nvGrpSpPr>
          <p:cNvPr id="11" name="Group 28">
            <a:extLst>
              <a:ext uri="{FF2B5EF4-FFF2-40B4-BE49-F238E27FC236}">
                <a16:creationId xmlns:a16="http://schemas.microsoft.com/office/drawing/2014/main" id="{71B8178E-2C56-2DB2-B6D2-FE8AF548491E}"/>
              </a:ext>
            </a:extLst>
          </p:cNvPr>
          <p:cNvGrpSpPr>
            <a:grpSpLocks/>
          </p:cNvGrpSpPr>
          <p:nvPr/>
        </p:nvGrpSpPr>
        <p:grpSpPr bwMode="auto">
          <a:xfrm>
            <a:off x="1174750" y="914400"/>
            <a:ext cx="1309688" cy="1174750"/>
            <a:chOff x="836" y="240"/>
            <a:chExt cx="825" cy="740"/>
          </a:xfrm>
        </p:grpSpPr>
        <p:sp>
          <p:nvSpPr>
            <p:cNvPr id="12" name="Oval 29">
              <a:extLst>
                <a:ext uri="{FF2B5EF4-FFF2-40B4-BE49-F238E27FC236}">
                  <a16:creationId xmlns:a16="http://schemas.microsoft.com/office/drawing/2014/main" id="{BBB7AC6B-F8B8-D9B4-BCF4-9ACBF797D757}"/>
                </a:ext>
              </a:extLst>
            </p:cNvPr>
            <p:cNvSpPr>
              <a:spLocks noChangeArrowheads="1"/>
            </p:cNvSpPr>
            <p:nvPr/>
          </p:nvSpPr>
          <p:spPr bwMode="auto">
            <a:xfrm>
              <a:off x="836" y="240"/>
              <a:ext cx="825" cy="740"/>
            </a:xfrm>
            <a:prstGeom prst="ellipse">
              <a:avLst/>
            </a:prstGeom>
            <a:gradFill rotWithShape="0">
              <a:gsLst>
                <a:gs pos="0">
                  <a:schemeClr val="bg1"/>
                </a:gs>
                <a:gs pos="100000">
                  <a:srgbClr val="FFFFFF"/>
                </a:gs>
              </a:gsLst>
              <a:lin ang="5400000" scaled="1"/>
            </a:gradFill>
            <a:ln w="12700">
              <a:round/>
              <a:headEnd/>
              <a:tailEnd/>
            </a:ln>
            <a:effectLst/>
            <a:scene3d>
              <a:camera prst="legacyPerspectiveBottomLeft"/>
              <a:lightRig rig="legacyHarsh3" dir="t"/>
            </a:scene3d>
            <a:sp3d extrusionH="887400" prstMaterial="legacyMatte">
              <a:bevelT w="13500" h="13500" prst="angle"/>
              <a:bevelB w="13500" h="13500" prst="angle"/>
              <a:extrusionClr>
                <a:srgbClr val="FFFFFF"/>
              </a:extrusionClr>
            </a:sp3d>
          </p:spPr>
          <p:txBody>
            <a:bodyPr wrap="none" anchor="ctr">
              <a:flatTx/>
            </a:bodyPr>
            <a:lstStyle/>
            <a:p>
              <a:pPr algn="ctr">
                <a:lnSpc>
                  <a:spcPct val="100000"/>
                </a:lnSpc>
              </a:pPr>
              <a:endParaRPr lang="en-US" sz="4800">
                <a:solidFill>
                  <a:srgbClr val="6600CC"/>
                </a:solidFill>
                <a:latin typeface="Impact" pitchFamily="34" charset="0"/>
              </a:endParaRPr>
            </a:p>
          </p:txBody>
        </p:sp>
        <p:sp>
          <p:nvSpPr>
            <p:cNvPr id="13" name="WordArt 30">
              <a:extLst>
                <a:ext uri="{FF2B5EF4-FFF2-40B4-BE49-F238E27FC236}">
                  <a16:creationId xmlns:a16="http://schemas.microsoft.com/office/drawing/2014/main" id="{305D41A4-F42E-90C3-A1CB-43036AB443D7}"/>
                </a:ext>
              </a:extLst>
            </p:cNvPr>
            <p:cNvSpPr>
              <a:spLocks noChangeArrowheads="1" noChangeShapeType="1" noTextEdit="1"/>
            </p:cNvSpPr>
            <p:nvPr/>
          </p:nvSpPr>
          <p:spPr bwMode="auto">
            <a:xfrm>
              <a:off x="947" y="384"/>
              <a:ext cx="639" cy="360"/>
            </a:xfrm>
            <a:prstGeom prst="rect">
              <a:avLst/>
            </a:prstGeom>
          </p:spPr>
          <p:txBody>
            <a:bodyPr wrap="none" fromWordArt="1">
              <a:prstTxWarp prst="textPlain">
                <a:avLst>
                  <a:gd name="adj" fmla="val 50000"/>
                </a:avLst>
              </a:prstTxWarp>
              <a:scene3d>
                <a:camera prst="legacyPerspectiveBottomLeft"/>
                <a:lightRig rig="legacyFlat3" dir="t"/>
              </a:scene3d>
              <a:sp3d extrusionH="887400" prstMaterial="legacyMatte">
                <a:extrusionClr>
                  <a:srgbClr val="6600CC"/>
                </a:extrusionClr>
              </a:sp3d>
            </a:bodyPr>
            <a:lstStyle/>
            <a:p>
              <a:pPr algn="ctr"/>
              <a:r>
                <a:rPr lang="en-US" sz="3600" kern="10">
                  <a:ln w="28575">
                    <a:round/>
                    <a:headEnd/>
                    <a:tailEnd/>
                  </a:ln>
                  <a:gradFill rotWithShape="0">
                    <a:gsLst>
                      <a:gs pos="0">
                        <a:srgbClr val="6600CC"/>
                      </a:gs>
                      <a:gs pos="50000">
                        <a:schemeClr val="bg1"/>
                      </a:gs>
                      <a:gs pos="100000">
                        <a:srgbClr val="6600CC"/>
                      </a:gs>
                    </a:gsLst>
                    <a:lin ang="2700000" scaled="1"/>
                  </a:gradFill>
                  <a:latin typeface="Impact"/>
                </a:rPr>
                <a:t>God</a:t>
              </a:r>
            </a:p>
          </p:txBody>
        </p:sp>
      </p:grpSp>
      <p:sp>
        <p:nvSpPr>
          <p:cNvPr id="14" name="AutoShape 31">
            <a:extLst>
              <a:ext uri="{FF2B5EF4-FFF2-40B4-BE49-F238E27FC236}">
                <a16:creationId xmlns:a16="http://schemas.microsoft.com/office/drawing/2014/main" id="{70ACF70A-8956-CD30-C410-2228E83676D6}"/>
              </a:ext>
            </a:extLst>
          </p:cNvPr>
          <p:cNvSpPr>
            <a:spLocks noChangeArrowheads="1"/>
          </p:cNvSpPr>
          <p:nvPr/>
        </p:nvSpPr>
        <p:spPr bwMode="auto">
          <a:xfrm>
            <a:off x="1714500" y="2133600"/>
            <a:ext cx="228600" cy="1828800"/>
          </a:xfrm>
          <a:prstGeom prst="downArrow">
            <a:avLst>
              <a:gd name="adj1" fmla="val 50000"/>
              <a:gd name="adj2" fmla="val 200000"/>
            </a:avLst>
          </a:prstGeom>
          <a:gradFill rotWithShape="0">
            <a:gsLst>
              <a:gs pos="0">
                <a:srgbClr val="CCCCFF"/>
              </a:gs>
              <a:gs pos="100000">
                <a:srgbClr val="9966FF"/>
              </a:gs>
            </a:gsLst>
            <a:path path="rect">
              <a:fillToRect l="50000" t="50000" r="50000" b="50000"/>
            </a:path>
          </a:gradFill>
          <a:ln w="6350">
            <a:noFill/>
            <a:miter lim="800000"/>
            <a:headEnd/>
            <a:tailEnd/>
          </a:ln>
          <a:effectLst/>
        </p:spPr>
        <p:txBody>
          <a:bodyPr wrap="none" anchor="ctr"/>
          <a:lstStyle/>
          <a:p>
            <a:pPr algn="ctr">
              <a:lnSpc>
                <a:spcPct val="100000"/>
              </a:lnSpc>
            </a:pPr>
            <a:endParaRPr lang="en-US" sz="2400" b="0">
              <a:solidFill>
                <a:srgbClr val="6600CC"/>
              </a:solidFill>
              <a:latin typeface="Times New Roman" pitchFamily="18" charset="0"/>
            </a:endParaRPr>
          </a:p>
        </p:txBody>
      </p:sp>
      <p:sp>
        <p:nvSpPr>
          <p:cNvPr id="15" name="Oval 32">
            <a:extLst>
              <a:ext uri="{FF2B5EF4-FFF2-40B4-BE49-F238E27FC236}">
                <a16:creationId xmlns:a16="http://schemas.microsoft.com/office/drawing/2014/main" id="{8D5788EB-EF1C-0082-D39C-EA8AE3004B90}"/>
              </a:ext>
            </a:extLst>
          </p:cNvPr>
          <p:cNvSpPr>
            <a:spLocks noChangeArrowheads="1"/>
          </p:cNvSpPr>
          <p:nvPr/>
        </p:nvSpPr>
        <p:spPr bwMode="auto">
          <a:xfrm>
            <a:off x="647700" y="3962400"/>
            <a:ext cx="2362200" cy="990600"/>
          </a:xfrm>
          <a:prstGeom prst="ellipse">
            <a:avLst/>
          </a:prstGeom>
          <a:gradFill rotWithShape="0">
            <a:gsLst>
              <a:gs pos="0">
                <a:srgbClr val="996600"/>
              </a:gs>
              <a:gs pos="50000">
                <a:srgbClr val="663300"/>
              </a:gs>
              <a:gs pos="100000">
                <a:srgbClr val="996600"/>
              </a:gs>
            </a:gsLst>
            <a:lin ang="5400000" scaled="1"/>
          </a:gradFill>
          <a:ln w="9525">
            <a:round/>
            <a:headEnd/>
            <a:tailEnd/>
          </a:ln>
          <a:effectLst/>
          <a:scene3d>
            <a:camera prst="legacyPerspectiveBottomLeft"/>
            <a:lightRig rig="legacyFlat3" dir="t"/>
          </a:scene3d>
          <a:sp3d extrusionH="887400" prstMaterial="legacyMatte">
            <a:bevelT w="13500" h="13500" prst="angle"/>
            <a:bevelB w="13500" h="13500" prst="angle"/>
            <a:extrusionClr>
              <a:schemeClr val="tx1"/>
            </a:extrusionClr>
          </a:sp3d>
        </p:spPr>
        <p:txBody>
          <a:bodyPr wrap="none" anchor="ctr">
            <a:flatTx/>
          </a:bodyPr>
          <a:lstStyle/>
          <a:p>
            <a:pPr algn="ctr">
              <a:lnSpc>
                <a:spcPct val="100000"/>
              </a:lnSpc>
            </a:pPr>
            <a:r>
              <a:rPr lang="en-US" sz="3200" b="0" dirty="0">
                <a:solidFill>
                  <a:schemeClr val="bg1"/>
                </a:solidFill>
                <a:latin typeface="Impact" pitchFamily="34" charset="0"/>
              </a:rPr>
              <a:t>Deviant acts</a:t>
            </a:r>
          </a:p>
        </p:txBody>
      </p:sp>
      <p:grpSp>
        <p:nvGrpSpPr>
          <p:cNvPr id="16" name="Group 33">
            <a:extLst>
              <a:ext uri="{FF2B5EF4-FFF2-40B4-BE49-F238E27FC236}">
                <a16:creationId xmlns:a16="http://schemas.microsoft.com/office/drawing/2014/main" id="{30D78AAA-A7AE-754F-E0AE-B253E48AD462}"/>
              </a:ext>
            </a:extLst>
          </p:cNvPr>
          <p:cNvGrpSpPr>
            <a:grpSpLocks/>
          </p:cNvGrpSpPr>
          <p:nvPr/>
        </p:nvGrpSpPr>
        <p:grpSpPr bwMode="auto">
          <a:xfrm>
            <a:off x="533400" y="2370138"/>
            <a:ext cx="2590800" cy="1222375"/>
            <a:chOff x="432" y="1157"/>
            <a:chExt cx="1632" cy="770"/>
          </a:xfrm>
        </p:grpSpPr>
        <p:sp>
          <p:nvSpPr>
            <p:cNvPr id="17" name="Rectangle 34">
              <a:extLst>
                <a:ext uri="{FF2B5EF4-FFF2-40B4-BE49-F238E27FC236}">
                  <a16:creationId xmlns:a16="http://schemas.microsoft.com/office/drawing/2014/main" id="{15A13658-54DF-8EC3-4513-3F5409F7B314}"/>
                </a:ext>
              </a:extLst>
            </p:cNvPr>
            <p:cNvSpPr>
              <a:spLocks noChangeArrowheads="1"/>
            </p:cNvSpPr>
            <p:nvPr/>
          </p:nvSpPr>
          <p:spPr bwMode="auto">
            <a:xfrm>
              <a:off x="432" y="1400"/>
              <a:ext cx="1632" cy="285"/>
            </a:xfrm>
            <a:prstGeom prst="rect">
              <a:avLst/>
            </a:prstGeom>
            <a:gradFill rotWithShape="0">
              <a:gsLst>
                <a:gs pos="0">
                  <a:schemeClr val="bg1"/>
                </a:gs>
                <a:gs pos="100000">
                  <a:srgbClr val="CCCCFF"/>
                </a:gs>
              </a:gsLst>
              <a:path path="shape">
                <a:fillToRect l="50000" t="50000" r="50000" b="50000"/>
              </a:path>
            </a:gradFill>
            <a:ln w="9525">
              <a:solidFill>
                <a:srgbClr val="9900FF"/>
              </a:solidFill>
              <a:miter lim="800000"/>
              <a:headEnd/>
              <a:tailEnd/>
            </a:ln>
            <a:effectLst/>
          </p:spPr>
          <p:txBody>
            <a:bodyPr wrap="none" anchor="ctr"/>
            <a:lstStyle/>
            <a:p>
              <a:pPr algn="ctr">
                <a:lnSpc>
                  <a:spcPct val="100000"/>
                </a:lnSpc>
              </a:pPr>
              <a:r>
                <a:rPr lang="en-US" sz="3000" b="0" dirty="0">
                  <a:solidFill>
                    <a:srgbClr val="46008C"/>
                  </a:solidFill>
                  <a:latin typeface="Arial Black" pitchFamily="34" charset="0"/>
                </a:rPr>
                <a:t>Inter   </a:t>
              </a:r>
              <a:r>
                <a:rPr lang="en-US" sz="3000" b="0" dirty="0" err="1">
                  <a:solidFill>
                    <a:srgbClr val="46008C"/>
                  </a:solidFill>
                  <a:latin typeface="Arial Black" pitchFamily="34" charset="0"/>
                </a:rPr>
                <a:t>vene</a:t>
              </a:r>
              <a:endParaRPr lang="en-US" sz="3000" b="0" dirty="0">
                <a:solidFill>
                  <a:srgbClr val="46008C"/>
                </a:solidFill>
                <a:latin typeface="Arial Black" pitchFamily="34" charset="0"/>
              </a:endParaRPr>
            </a:p>
          </p:txBody>
        </p:sp>
        <p:sp>
          <p:nvSpPr>
            <p:cNvPr id="18" name="Line 35">
              <a:extLst>
                <a:ext uri="{FF2B5EF4-FFF2-40B4-BE49-F238E27FC236}">
                  <a16:creationId xmlns:a16="http://schemas.microsoft.com/office/drawing/2014/main" id="{2BEDD5B1-8407-589E-1E87-DDDCF83CB14F}"/>
                </a:ext>
              </a:extLst>
            </p:cNvPr>
            <p:cNvSpPr>
              <a:spLocks noChangeShapeType="1"/>
            </p:cNvSpPr>
            <p:nvPr/>
          </p:nvSpPr>
          <p:spPr bwMode="auto">
            <a:xfrm rot="15292210" flipV="1">
              <a:off x="871" y="1319"/>
              <a:ext cx="748" cy="468"/>
            </a:xfrm>
            <a:prstGeom prst="line">
              <a:avLst/>
            </a:prstGeom>
            <a:noFill/>
            <a:ln w="88900">
              <a:solidFill>
                <a:srgbClr val="FF0000"/>
              </a:solidFill>
              <a:round/>
              <a:headEnd/>
              <a:tailEnd/>
            </a:ln>
            <a:effectLst/>
          </p:spPr>
          <p:txBody>
            <a:bodyPr/>
            <a:lstStyle/>
            <a:p>
              <a:endParaRPr lang="en-US"/>
            </a:p>
          </p:txBody>
        </p:sp>
        <p:sp>
          <p:nvSpPr>
            <p:cNvPr id="19" name="Line 36">
              <a:extLst>
                <a:ext uri="{FF2B5EF4-FFF2-40B4-BE49-F238E27FC236}">
                  <a16:creationId xmlns:a16="http://schemas.microsoft.com/office/drawing/2014/main" id="{F0EEEFA4-C878-F6C1-419B-CFCFA47A95EF}"/>
                </a:ext>
              </a:extLst>
            </p:cNvPr>
            <p:cNvSpPr>
              <a:spLocks noChangeShapeType="1"/>
            </p:cNvSpPr>
            <p:nvPr/>
          </p:nvSpPr>
          <p:spPr bwMode="auto">
            <a:xfrm rot="-4628335" flipH="1" flipV="1">
              <a:off x="878" y="1306"/>
              <a:ext cx="755" cy="458"/>
            </a:xfrm>
            <a:prstGeom prst="line">
              <a:avLst/>
            </a:prstGeom>
            <a:noFill/>
            <a:ln w="88900">
              <a:solidFill>
                <a:srgbClr val="FF0000"/>
              </a:solidFill>
              <a:round/>
              <a:headEnd/>
              <a:tailEnd/>
            </a:ln>
            <a:effectLst/>
          </p:spPr>
          <p:txBody>
            <a:bodyPr/>
            <a:lstStyle/>
            <a:p>
              <a:endParaRPr lang="en-US"/>
            </a:p>
          </p:txBody>
        </p:sp>
      </p:grpSp>
      <p:grpSp>
        <p:nvGrpSpPr>
          <p:cNvPr id="20" name="Group 37">
            <a:extLst>
              <a:ext uri="{FF2B5EF4-FFF2-40B4-BE49-F238E27FC236}">
                <a16:creationId xmlns:a16="http://schemas.microsoft.com/office/drawing/2014/main" id="{53F0CA4E-0E9A-62D6-41E6-843A64823F36}"/>
              </a:ext>
            </a:extLst>
          </p:cNvPr>
          <p:cNvGrpSpPr>
            <a:grpSpLocks/>
          </p:cNvGrpSpPr>
          <p:nvPr/>
        </p:nvGrpSpPr>
        <p:grpSpPr bwMode="auto">
          <a:xfrm>
            <a:off x="3841750" y="1219200"/>
            <a:ext cx="4775200" cy="555625"/>
            <a:chOff x="2420" y="432"/>
            <a:chExt cx="3008" cy="350"/>
          </a:xfrm>
        </p:grpSpPr>
        <p:sp>
          <p:nvSpPr>
            <p:cNvPr id="21" name="Rectangle 38">
              <a:extLst>
                <a:ext uri="{FF2B5EF4-FFF2-40B4-BE49-F238E27FC236}">
                  <a16:creationId xmlns:a16="http://schemas.microsoft.com/office/drawing/2014/main" id="{C775C647-6469-00DD-26D2-E19521834767}"/>
                </a:ext>
              </a:extLst>
            </p:cNvPr>
            <p:cNvSpPr>
              <a:spLocks noChangeArrowheads="1"/>
            </p:cNvSpPr>
            <p:nvPr/>
          </p:nvSpPr>
          <p:spPr bwMode="auto">
            <a:xfrm>
              <a:off x="2424" y="439"/>
              <a:ext cx="3004" cy="343"/>
            </a:xfrm>
            <a:prstGeom prst="rect">
              <a:avLst/>
            </a:prstGeom>
            <a:gradFill rotWithShape="0">
              <a:gsLst>
                <a:gs pos="0">
                  <a:srgbClr val="0000CC"/>
                </a:gs>
                <a:gs pos="50000">
                  <a:srgbClr val="000099"/>
                </a:gs>
                <a:gs pos="100000">
                  <a:srgbClr val="0000CC"/>
                </a:gs>
              </a:gsLst>
              <a:lin ang="5400000" scaled="1"/>
            </a:gradFill>
            <a:ln w="9525">
              <a:noFill/>
              <a:miter lim="800000"/>
              <a:headEnd/>
              <a:tailEnd/>
            </a:ln>
            <a:effectLst/>
          </p:spPr>
          <p:txBody>
            <a:bodyPr wrap="none" anchor="ctr"/>
            <a:lstStyle/>
            <a:p>
              <a:pPr>
                <a:lnSpc>
                  <a:spcPct val="100000"/>
                </a:lnSpc>
              </a:pPr>
              <a:endParaRPr lang="en-US" sz="3200" b="0">
                <a:latin typeface="Impact" pitchFamily="34" charset="0"/>
              </a:endParaRPr>
            </a:p>
          </p:txBody>
        </p:sp>
        <p:sp>
          <p:nvSpPr>
            <p:cNvPr id="22" name="Rectangle 39">
              <a:extLst>
                <a:ext uri="{FF2B5EF4-FFF2-40B4-BE49-F238E27FC236}">
                  <a16:creationId xmlns:a16="http://schemas.microsoft.com/office/drawing/2014/main" id="{77B5DDEB-2D53-F3BE-7A6F-C7CA9CB9F22F}"/>
                </a:ext>
              </a:extLst>
            </p:cNvPr>
            <p:cNvSpPr>
              <a:spLocks noChangeArrowheads="1"/>
            </p:cNvSpPr>
            <p:nvPr/>
          </p:nvSpPr>
          <p:spPr bwMode="auto">
            <a:xfrm>
              <a:off x="2420" y="432"/>
              <a:ext cx="3004" cy="343"/>
            </a:xfrm>
            <a:prstGeom prst="rect">
              <a:avLst/>
            </a:prstGeom>
            <a:noFill/>
            <a:ln w="9525">
              <a:noFill/>
              <a:miter lim="800000"/>
              <a:headEnd/>
              <a:tailEnd/>
            </a:ln>
            <a:effectLst>
              <a:outerShdw dist="35921" dir="2700000" algn="ctr" rotWithShape="0">
                <a:schemeClr val="tx1"/>
              </a:outerShdw>
            </a:effectLst>
          </p:spPr>
          <p:txBody>
            <a:bodyPr wrap="none" anchor="ctr"/>
            <a:lstStyle/>
            <a:p>
              <a:pPr>
                <a:lnSpc>
                  <a:spcPct val="100000"/>
                </a:lnSpc>
              </a:pPr>
              <a:r>
                <a:rPr lang="en-US" sz="3200" b="0" dirty="0">
                  <a:solidFill>
                    <a:schemeClr val="bg1"/>
                  </a:solidFill>
                  <a:latin typeface="Impact" pitchFamily="34" charset="0"/>
                </a:rPr>
                <a:t>Omniscient and omnipotent</a:t>
              </a:r>
            </a:p>
          </p:txBody>
        </p:sp>
      </p:grpSp>
      <p:grpSp>
        <p:nvGrpSpPr>
          <p:cNvPr id="23" name="Group 47">
            <a:extLst>
              <a:ext uri="{FF2B5EF4-FFF2-40B4-BE49-F238E27FC236}">
                <a16:creationId xmlns:a16="http://schemas.microsoft.com/office/drawing/2014/main" id="{558790D6-6891-D3A6-7B78-6CD3FDD6D9A1}"/>
              </a:ext>
            </a:extLst>
          </p:cNvPr>
          <p:cNvGrpSpPr>
            <a:grpSpLocks/>
          </p:cNvGrpSpPr>
          <p:nvPr/>
        </p:nvGrpSpPr>
        <p:grpSpPr bwMode="auto">
          <a:xfrm>
            <a:off x="1973271" y="6019800"/>
            <a:ext cx="6027729" cy="708025"/>
            <a:chOff x="907" y="3552"/>
            <a:chExt cx="3797" cy="446"/>
          </a:xfrm>
        </p:grpSpPr>
        <p:sp>
          <p:nvSpPr>
            <p:cNvPr id="24" name="Text Box 17">
              <a:extLst>
                <a:ext uri="{FF2B5EF4-FFF2-40B4-BE49-F238E27FC236}">
                  <a16:creationId xmlns:a16="http://schemas.microsoft.com/office/drawing/2014/main" id="{4759A841-817B-5CFB-F990-5CB8D6DF923D}"/>
                </a:ext>
              </a:extLst>
            </p:cNvPr>
            <p:cNvSpPr txBox="1">
              <a:spLocks noChangeArrowheads="1"/>
            </p:cNvSpPr>
            <p:nvPr/>
          </p:nvSpPr>
          <p:spPr bwMode="auto">
            <a:xfrm>
              <a:off x="1152" y="3552"/>
              <a:ext cx="3552" cy="446"/>
            </a:xfrm>
            <a:prstGeom prst="rect">
              <a:avLst/>
            </a:prstGeom>
            <a:noFill/>
            <a:ln w="9525">
              <a:noFill/>
              <a:miter lim="800000"/>
              <a:headEnd/>
              <a:tailEnd/>
            </a:ln>
            <a:effectLst/>
          </p:spPr>
          <p:txBody>
            <a:bodyPr wrap="square">
              <a:spAutoFit/>
            </a:bodyPr>
            <a:lstStyle/>
            <a:p>
              <a:r>
                <a:rPr lang="en-US" sz="2000" dirty="0">
                  <a:solidFill>
                    <a:srgbClr val="FFFFFF"/>
                  </a:solidFill>
                  <a:effectLst/>
                  <a:latin typeface="Arial Narrow" pitchFamily="34" charset="0"/>
                </a:rPr>
                <a:t>In order to maintain the </a:t>
              </a:r>
              <a:r>
                <a:rPr lang="en-US" sz="2000" u="sng" dirty="0">
                  <a:solidFill>
                    <a:srgbClr val="FFFFFF"/>
                  </a:solidFill>
                  <a:effectLst/>
                  <a:latin typeface="Arial Narrow" pitchFamily="34" charset="0"/>
                </a:rPr>
                <a:t>absoluteness and perfection</a:t>
              </a:r>
            </a:p>
            <a:p>
              <a:r>
                <a:rPr lang="en-US" sz="2000" dirty="0">
                  <a:solidFill>
                    <a:srgbClr val="FFFFFF"/>
                  </a:solidFill>
                  <a:effectLst/>
                  <a:latin typeface="Arial Narrow" pitchFamily="34" charset="0"/>
                </a:rPr>
                <a:t>of the principle of creation.</a:t>
              </a:r>
            </a:p>
          </p:txBody>
        </p:sp>
        <p:sp>
          <p:nvSpPr>
            <p:cNvPr id="25" name="Oval 46">
              <a:extLst>
                <a:ext uri="{FF2B5EF4-FFF2-40B4-BE49-F238E27FC236}">
                  <a16:creationId xmlns:a16="http://schemas.microsoft.com/office/drawing/2014/main" id="{226034C1-BE0D-392A-1922-3D219AF081E0}"/>
                </a:ext>
              </a:extLst>
            </p:cNvPr>
            <p:cNvSpPr>
              <a:spLocks noChangeArrowheads="1"/>
            </p:cNvSpPr>
            <p:nvPr/>
          </p:nvSpPr>
          <p:spPr bwMode="auto">
            <a:xfrm>
              <a:off x="907" y="3566"/>
              <a:ext cx="245" cy="240"/>
            </a:xfrm>
            <a:prstGeom prst="ellipse">
              <a:avLst/>
            </a:prstGeom>
            <a:noFill/>
            <a:ln w="12700">
              <a:solidFill>
                <a:schemeClr val="bg1"/>
              </a:solidFill>
              <a:round/>
              <a:headEnd/>
              <a:tailEnd/>
            </a:ln>
            <a:effectLst/>
          </p:spPr>
          <p:txBody>
            <a:bodyPr wrap="none" anchor="ctr"/>
            <a:lstStyle/>
            <a:p>
              <a:pPr algn="ctr">
                <a:lnSpc>
                  <a:spcPct val="105000"/>
                </a:lnSpc>
              </a:pPr>
              <a:r>
                <a:rPr lang="en-US" sz="1800" b="0" dirty="0">
                  <a:solidFill>
                    <a:schemeClr val="bg1"/>
                  </a:solidFill>
                  <a:latin typeface="Impact" pitchFamily="34" charset="0"/>
                </a:rPr>
                <a:t>1</a:t>
              </a:r>
            </a:p>
          </p:txBody>
        </p:sp>
      </p:grpSp>
      <p:sp>
        <p:nvSpPr>
          <p:cNvPr id="26" name="Text Box 4">
            <a:extLst>
              <a:ext uri="{FF2B5EF4-FFF2-40B4-BE49-F238E27FC236}">
                <a16:creationId xmlns:a16="http://schemas.microsoft.com/office/drawing/2014/main" id="{CDFAB37C-4EA0-0339-BCB5-12EE30C96837}"/>
              </a:ext>
            </a:extLst>
          </p:cNvPr>
          <p:cNvSpPr txBox="1">
            <a:spLocks noChangeArrowheads="1"/>
          </p:cNvSpPr>
          <p:nvPr/>
        </p:nvSpPr>
        <p:spPr bwMode="auto">
          <a:xfrm>
            <a:off x="381000" y="152400"/>
            <a:ext cx="6629400" cy="523220"/>
          </a:xfrm>
          <a:prstGeom prst="rect">
            <a:avLst/>
          </a:prstGeom>
          <a:noFill/>
          <a:ln w="9525">
            <a:noFill/>
            <a:miter lim="800000"/>
            <a:headEnd/>
            <a:tailEnd/>
          </a:ln>
          <a:effectLst>
            <a:outerShdw dist="12700" dir="2700000" algn="ctr" rotWithShape="0">
              <a:schemeClr val="bg1"/>
            </a:outerShdw>
          </a:effectLst>
        </p:spPr>
        <p:txBody>
          <a:bodyPr wrap="square">
            <a:spAutoFit/>
          </a:bodyPr>
          <a:lstStyle/>
          <a:p>
            <a:r>
              <a:rPr lang="en-US" sz="2800" b="0" u="sng" dirty="0">
                <a:solidFill>
                  <a:srgbClr val="000099"/>
                </a:solidFill>
                <a:effectLst/>
                <a:latin typeface="Impact" pitchFamily="34" charset="0"/>
              </a:rPr>
              <a:t>The reason God did not intervene in the Fall</a:t>
            </a:r>
          </a:p>
        </p:txBody>
      </p:sp>
    </p:spTree>
    <p:extLst>
      <p:ext uri="{BB962C8B-B14F-4D97-AF65-F5344CB8AC3E}">
        <p14:creationId xmlns:p14="http://schemas.microsoft.com/office/powerpoint/2010/main" val="2036904495"/>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out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nimBg="1"/>
      <p:bldP spid="6" grpId="0"/>
      <p:bldP spid="10" grpId="0" animBg="1"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FFE0C1"/>
            </a:gs>
            <a:gs pos="100000">
              <a:schemeClr val="bg1"/>
            </a:gs>
          </a:gsLst>
          <a:lin ang="5400000" scaled="1"/>
        </a:gradFill>
        <a:effectLst/>
      </p:bgPr>
    </p:bg>
    <p:spTree>
      <p:nvGrpSpPr>
        <p:cNvPr id="1" name=""/>
        <p:cNvGrpSpPr/>
        <p:nvPr/>
      </p:nvGrpSpPr>
      <p:grpSpPr>
        <a:xfrm>
          <a:off x="0" y="0"/>
          <a:ext cx="0" cy="0"/>
          <a:chOff x="0" y="0"/>
          <a:chExt cx="0" cy="0"/>
        </a:xfrm>
      </p:grpSpPr>
      <p:sp>
        <p:nvSpPr>
          <p:cNvPr id="2" name="Rectangle 27">
            <a:extLst>
              <a:ext uri="{FF2B5EF4-FFF2-40B4-BE49-F238E27FC236}">
                <a16:creationId xmlns:a16="http://schemas.microsoft.com/office/drawing/2014/main" id="{7CB33AB3-FB35-CC4D-1EE4-F0AAAD6B80C0}"/>
              </a:ext>
            </a:extLst>
          </p:cNvPr>
          <p:cNvSpPr>
            <a:spLocks noChangeArrowheads="1"/>
          </p:cNvSpPr>
          <p:nvPr/>
        </p:nvSpPr>
        <p:spPr bwMode="auto">
          <a:xfrm>
            <a:off x="2390775" y="1268413"/>
            <a:ext cx="1647825" cy="461665"/>
          </a:xfrm>
          <a:prstGeom prst="rect">
            <a:avLst/>
          </a:prstGeom>
          <a:noFill/>
          <a:ln w="9525">
            <a:noFill/>
            <a:miter lim="800000"/>
            <a:headEnd/>
            <a:tailEnd/>
          </a:ln>
          <a:effectLst/>
        </p:spPr>
        <p:txBody>
          <a:bodyPr>
            <a:spAutoFit/>
          </a:bodyPr>
          <a:lstStyle/>
          <a:p>
            <a:pPr>
              <a:lnSpc>
                <a:spcPct val="100000"/>
              </a:lnSpc>
            </a:pPr>
            <a:r>
              <a:rPr lang="en-US" sz="2400" dirty="0">
                <a:solidFill>
                  <a:srgbClr val="000099"/>
                </a:solidFill>
                <a:effectLst>
                  <a:outerShdw blurRad="38100" dist="38100" dir="2700000" algn="tl">
                    <a:srgbClr val="000000"/>
                  </a:outerShdw>
                </a:effectLst>
                <a:latin typeface="Arial Rounded MT Bold" pitchFamily="34" charset="0"/>
              </a:rPr>
              <a:t>- - - - - - - - </a:t>
            </a:r>
          </a:p>
        </p:txBody>
      </p:sp>
      <p:sp>
        <p:nvSpPr>
          <p:cNvPr id="3" name="Rectangle 2">
            <a:extLst>
              <a:ext uri="{FF2B5EF4-FFF2-40B4-BE49-F238E27FC236}">
                <a16:creationId xmlns:a16="http://schemas.microsoft.com/office/drawing/2014/main" id="{74120E12-9140-EC63-581A-5F4C3C843CC4}"/>
              </a:ext>
            </a:extLst>
          </p:cNvPr>
          <p:cNvSpPr>
            <a:spLocks noChangeArrowheads="1"/>
          </p:cNvSpPr>
          <p:nvPr/>
        </p:nvSpPr>
        <p:spPr bwMode="auto">
          <a:xfrm>
            <a:off x="2846388" y="2743200"/>
            <a:ext cx="1192212" cy="461665"/>
          </a:xfrm>
          <a:prstGeom prst="rect">
            <a:avLst/>
          </a:prstGeom>
          <a:noFill/>
          <a:ln w="9525">
            <a:noFill/>
            <a:miter lim="800000"/>
            <a:headEnd/>
            <a:tailEnd/>
          </a:ln>
          <a:effectLst/>
        </p:spPr>
        <p:txBody>
          <a:bodyPr>
            <a:spAutoFit/>
          </a:bodyPr>
          <a:lstStyle/>
          <a:p>
            <a:pPr>
              <a:lnSpc>
                <a:spcPct val="100000"/>
              </a:lnSpc>
            </a:pPr>
            <a:r>
              <a:rPr lang="en-US" sz="2400" dirty="0">
                <a:solidFill>
                  <a:srgbClr val="6600CC"/>
                </a:solidFill>
                <a:effectLst>
                  <a:outerShdw blurRad="38100" dist="38100" dir="2700000" algn="tl">
                    <a:srgbClr val="000000"/>
                  </a:outerShdw>
                </a:effectLst>
                <a:latin typeface="Arial Rounded MT Bold" pitchFamily="34" charset="0"/>
              </a:rPr>
              <a:t>- - - - - </a:t>
            </a:r>
          </a:p>
        </p:txBody>
      </p:sp>
      <p:sp>
        <p:nvSpPr>
          <p:cNvPr id="4" name="AutoShape 3">
            <a:extLst>
              <a:ext uri="{FF2B5EF4-FFF2-40B4-BE49-F238E27FC236}">
                <a16:creationId xmlns:a16="http://schemas.microsoft.com/office/drawing/2014/main" id="{6C6D7635-64C4-3FAC-CF06-AA91C5ACF306}"/>
              </a:ext>
            </a:extLst>
          </p:cNvPr>
          <p:cNvSpPr>
            <a:spLocks noChangeArrowheads="1"/>
          </p:cNvSpPr>
          <p:nvPr/>
        </p:nvSpPr>
        <p:spPr bwMode="auto">
          <a:xfrm>
            <a:off x="3805238" y="1981200"/>
            <a:ext cx="4854575" cy="2971800"/>
          </a:xfrm>
          <a:prstGeom prst="roundRect">
            <a:avLst>
              <a:gd name="adj" fmla="val 16667"/>
            </a:avLst>
          </a:prstGeom>
          <a:gradFill rotWithShape="0">
            <a:gsLst>
              <a:gs pos="0">
                <a:srgbClr val="FFFFFF"/>
              </a:gs>
              <a:gs pos="100000">
                <a:schemeClr val="hlink"/>
              </a:gs>
            </a:gsLst>
            <a:path path="shape">
              <a:fillToRect l="50000" t="50000" r="50000" b="50000"/>
            </a:path>
          </a:gradFill>
          <a:ln w="3175">
            <a:solidFill>
              <a:srgbClr val="000099"/>
            </a:solidFill>
            <a:round/>
            <a:headEnd/>
            <a:tailEnd/>
          </a:ln>
          <a:effectLst/>
        </p:spPr>
        <p:txBody>
          <a:bodyPr wrap="none" anchor="ctr"/>
          <a:lstStyle/>
          <a:p>
            <a:endParaRPr lang="en-US"/>
          </a:p>
        </p:txBody>
      </p:sp>
      <p:sp>
        <p:nvSpPr>
          <p:cNvPr id="5" name="Rectangle 4">
            <a:extLst>
              <a:ext uri="{FF2B5EF4-FFF2-40B4-BE49-F238E27FC236}">
                <a16:creationId xmlns:a16="http://schemas.microsoft.com/office/drawing/2014/main" id="{1C300101-68EA-A191-FF4A-5A1BE3EF34B0}"/>
              </a:ext>
            </a:extLst>
          </p:cNvPr>
          <p:cNvSpPr>
            <a:spLocks noChangeArrowheads="1"/>
          </p:cNvSpPr>
          <p:nvPr/>
        </p:nvSpPr>
        <p:spPr bwMode="auto">
          <a:xfrm>
            <a:off x="0" y="5486400"/>
            <a:ext cx="9144000" cy="136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 name="Rectangle 5">
            <a:extLst>
              <a:ext uri="{FF2B5EF4-FFF2-40B4-BE49-F238E27FC236}">
                <a16:creationId xmlns:a16="http://schemas.microsoft.com/office/drawing/2014/main" id="{99896092-B21E-D511-991F-4BA86F3CECE9}"/>
              </a:ext>
            </a:extLst>
          </p:cNvPr>
          <p:cNvSpPr>
            <a:spLocks noChangeArrowheads="1"/>
          </p:cNvSpPr>
          <p:nvPr/>
        </p:nvSpPr>
        <p:spPr bwMode="auto">
          <a:xfrm>
            <a:off x="4537075" y="2133600"/>
            <a:ext cx="3741738" cy="1371600"/>
          </a:xfrm>
          <a:prstGeom prst="rect">
            <a:avLst/>
          </a:prstGeom>
          <a:noFill/>
          <a:ln w="9525">
            <a:noFill/>
            <a:miter lim="800000"/>
            <a:headEnd/>
            <a:tailEnd/>
          </a:ln>
          <a:effectLst>
            <a:outerShdw dist="35921" dir="2700000" algn="ctr" rotWithShape="0">
              <a:schemeClr val="bg1"/>
            </a:outerShdw>
          </a:effectLst>
        </p:spPr>
        <p:txBody>
          <a:bodyPr wrap="none" anchor="ctr"/>
          <a:lstStyle/>
          <a:p>
            <a:pPr>
              <a:lnSpc>
                <a:spcPct val="80000"/>
              </a:lnSpc>
            </a:pPr>
            <a:r>
              <a:rPr lang="en-US" sz="3400" b="0">
                <a:solidFill>
                  <a:srgbClr val="000099"/>
                </a:solidFill>
                <a:latin typeface="Impact" pitchFamily="34" charset="0"/>
              </a:rPr>
              <a:t>Absoluteness</a:t>
            </a:r>
          </a:p>
          <a:p>
            <a:pPr>
              <a:lnSpc>
                <a:spcPct val="80000"/>
              </a:lnSpc>
            </a:pPr>
            <a:r>
              <a:rPr lang="en-US" sz="3400" b="0">
                <a:solidFill>
                  <a:srgbClr val="000099"/>
                </a:solidFill>
                <a:latin typeface="Impact" pitchFamily="34" charset="0"/>
              </a:rPr>
              <a:t>and perfection of the </a:t>
            </a:r>
          </a:p>
          <a:p>
            <a:pPr>
              <a:lnSpc>
                <a:spcPct val="80000"/>
              </a:lnSpc>
            </a:pPr>
            <a:r>
              <a:rPr lang="en-US" sz="3400" b="0">
                <a:solidFill>
                  <a:srgbClr val="000099"/>
                </a:solidFill>
                <a:latin typeface="Impact" pitchFamily="34" charset="0"/>
              </a:rPr>
              <a:t>principle of creation</a:t>
            </a:r>
          </a:p>
        </p:txBody>
      </p:sp>
      <p:sp>
        <p:nvSpPr>
          <p:cNvPr id="7" name="Rectangle 6">
            <a:extLst>
              <a:ext uri="{FF2B5EF4-FFF2-40B4-BE49-F238E27FC236}">
                <a16:creationId xmlns:a16="http://schemas.microsoft.com/office/drawing/2014/main" id="{AA6CDEB3-E151-C18C-F4BF-E264CF38B0F4}"/>
              </a:ext>
            </a:extLst>
          </p:cNvPr>
          <p:cNvSpPr>
            <a:spLocks noChangeArrowheads="1"/>
          </p:cNvSpPr>
          <p:nvPr/>
        </p:nvSpPr>
        <p:spPr bwMode="auto">
          <a:xfrm>
            <a:off x="4537075" y="3394075"/>
            <a:ext cx="3741738" cy="644525"/>
          </a:xfrm>
          <a:prstGeom prst="rect">
            <a:avLst/>
          </a:prstGeom>
          <a:noFill/>
          <a:ln w="9525">
            <a:noFill/>
            <a:miter lim="800000"/>
            <a:headEnd/>
            <a:tailEnd/>
          </a:ln>
          <a:effectLst>
            <a:outerShdw dist="35921" dir="2700000" algn="ctr" rotWithShape="0">
              <a:schemeClr val="bg1"/>
            </a:outerShdw>
          </a:effectLst>
        </p:spPr>
        <p:txBody>
          <a:bodyPr wrap="none" anchor="ctr"/>
          <a:lstStyle/>
          <a:p>
            <a:pPr>
              <a:lnSpc>
                <a:spcPct val="100000"/>
              </a:lnSpc>
            </a:pPr>
            <a:r>
              <a:rPr lang="en-US" sz="3400" b="0" dirty="0">
                <a:solidFill>
                  <a:srgbClr val="000099"/>
                </a:solidFill>
                <a:latin typeface="Impact" pitchFamily="34" charset="0"/>
              </a:rPr>
              <a:t>God alone be Creator</a:t>
            </a:r>
          </a:p>
        </p:txBody>
      </p:sp>
      <p:sp>
        <p:nvSpPr>
          <p:cNvPr id="8" name="Oval 25">
            <a:extLst>
              <a:ext uri="{FF2B5EF4-FFF2-40B4-BE49-F238E27FC236}">
                <a16:creationId xmlns:a16="http://schemas.microsoft.com/office/drawing/2014/main" id="{815E9E62-E4B4-AD21-30CF-3AEB90B9978D}"/>
              </a:ext>
            </a:extLst>
          </p:cNvPr>
          <p:cNvSpPr>
            <a:spLocks noChangeArrowheads="1"/>
          </p:cNvSpPr>
          <p:nvPr/>
        </p:nvSpPr>
        <p:spPr bwMode="auto">
          <a:xfrm>
            <a:off x="4079875" y="3525838"/>
            <a:ext cx="388938" cy="381000"/>
          </a:xfrm>
          <a:prstGeom prst="ellipse">
            <a:avLst/>
          </a:prstGeom>
          <a:gradFill rotWithShape="0">
            <a:gsLst>
              <a:gs pos="0">
                <a:srgbClr val="FFFFFF"/>
              </a:gs>
              <a:gs pos="100000">
                <a:srgbClr val="EAEAEA"/>
              </a:gs>
            </a:gsLst>
            <a:path path="shape">
              <a:fillToRect l="50000" t="50000" r="50000" b="50000"/>
            </a:path>
          </a:gradFill>
          <a:ln w="28575">
            <a:solidFill>
              <a:srgbClr val="000099"/>
            </a:solidFill>
            <a:round/>
            <a:headEnd/>
            <a:tailEnd/>
          </a:ln>
          <a:effectLst/>
        </p:spPr>
        <p:txBody>
          <a:bodyPr wrap="none" anchor="ctr"/>
          <a:lstStyle/>
          <a:p>
            <a:pPr algn="ctr">
              <a:lnSpc>
                <a:spcPct val="100000"/>
              </a:lnSpc>
            </a:pPr>
            <a:r>
              <a:rPr lang="en-US" sz="2400" b="0">
                <a:solidFill>
                  <a:srgbClr val="000099"/>
                </a:solidFill>
                <a:latin typeface="Impact" pitchFamily="34" charset="0"/>
              </a:rPr>
              <a:t>2</a:t>
            </a:r>
          </a:p>
        </p:txBody>
      </p:sp>
      <p:grpSp>
        <p:nvGrpSpPr>
          <p:cNvPr id="9" name="Group 28">
            <a:extLst>
              <a:ext uri="{FF2B5EF4-FFF2-40B4-BE49-F238E27FC236}">
                <a16:creationId xmlns:a16="http://schemas.microsoft.com/office/drawing/2014/main" id="{DE66BBF2-0FC5-87D8-DC9C-4F85401891D0}"/>
              </a:ext>
            </a:extLst>
          </p:cNvPr>
          <p:cNvGrpSpPr>
            <a:grpSpLocks/>
          </p:cNvGrpSpPr>
          <p:nvPr/>
        </p:nvGrpSpPr>
        <p:grpSpPr bwMode="auto">
          <a:xfrm>
            <a:off x="1174750" y="914400"/>
            <a:ext cx="1309688" cy="1174750"/>
            <a:chOff x="836" y="240"/>
            <a:chExt cx="825" cy="740"/>
          </a:xfrm>
        </p:grpSpPr>
        <p:sp>
          <p:nvSpPr>
            <p:cNvPr id="10" name="Oval 29">
              <a:extLst>
                <a:ext uri="{FF2B5EF4-FFF2-40B4-BE49-F238E27FC236}">
                  <a16:creationId xmlns:a16="http://schemas.microsoft.com/office/drawing/2014/main" id="{87687187-F6CF-07AB-4938-2B344019EB83}"/>
                </a:ext>
              </a:extLst>
            </p:cNvPr>
            <p:cNvSpPr>
              <a:spLocks noChangeArrowheads="1"/>
            </p:cNvSpPr>
            <p:nvPr/>
          </p:nvSpPr>
          <p:spPr bwMode="auto">
            <a:xfrm>
              <a:off x="836" y="240"/>
              <a:ext cx="825" cy="740"/>
            </a:xfrm>
            <a:prstGeom prst="ellipse">
              <a:avLst/>
            </a:prstGeom>
            <a:gradFill rotWithShape="0">
              <a:gsLst>
                <a:gs pos="0">
                  <a:schemeClr val="bg1"/>
                </a:gs>
                <a:gs pos="100000">
                  <a:srgbClr val="FFFFFF"/>
                </a:gs>
              </a:gsLst>
              <a:lin ang="5400000" scaled="1"/>
            </a:gradFill>
            <a:ln w="12700">
              <a:round/>
              <a:headEnd/>
              <a:tailEnd/>
            </a:ln>
            <a:effectLst/>
            <a:scene3d>
              <a:camera prst="legacyPerspectiveBottomLeft"/>
              <a:lightRig rig="legacyHarsh3" dir="t"/>
            </a:scene3d>
            <a:sp3d extrusionH="887400" prstMaterial="legacyMatte">
              <a:bevelT w="13500" h="13500" prst="angle"/>
              <a:bevelB w="13500" h="13500" prst="angle"/>
              <a:extrusionClr>
                <a:srgbClr val="FFFFFF"/>
              </a:extrusionClr>
            </a:sp3d>
          </p:spPr>
          <p:txBody>
            <a:bodyPr wrap="none" anchor="ctr">
              <a:flatTx/>
            </a:bodyPr>
            <a:lstStyle/>
            <a:p>
              <a:pPr algn="ctr">
                <a:lnSpc>
                  <a:spcPct val="100000"/>
                </a:lnSpc>
              </a:pPr>
              <a:endParaRPr lang="en-US" sz="4800">
                <a:solidFill>
                  <a:srgbClr val="6600CC"/>
                </a:solidFill>
                <a:latin typeface="Impact" pitchFamily="34" charset="0"/>
              </a:endParaRPr>
            </a:p>
          </p:txBody>
        </p:sp>
        <p:sp>
          <p:nvSpPr>
            <p:cNvPr id="11" name="WordArt 30">
              <a:extLst>
                <a:ext uri="{FF2B5EF4-FFF2-40B4-BE49-F238E27FC236}">
                  <a16:creationId xmlns:a16="http://schemas.microsoft.com/office/drawing/2014/main" id="{32AEB902-9B89-D88B-9F58-CD3BF8E86684}"/>
                </a:ext>
              </a:extLst>
            </p:cNvPr>
            <p:cNvSpPr>
              <a:spLocks noChangeArrowheads="1" noChangeShapeType="1" noTextEdit="1"/>
            </p:cNvSpPr>
            <p:nvPr/>
          </p:nvSpPr>
          <p:spPr bwMode="auto">
            <a:xfrm>
              <a:off x="947" y="384"/>
              <a:ext cx="639" cy="360"/>
            </a:xfrm>
            <a:prstGeom prst="rect">
              <a:avLst/>
            </a:prstGeom>
          </p:spPr>
          <p:txBody>
            <a:bodyPr wrap="none" fromWordArt="1">
              <a:prstTxWarp prst="textPlain">
                <a:avLst>
                  <a:gd name="adj" fmla="val 50000"/>
                </a:avLst>
              </a:prstTxWarp>
              <a:scene3d>
                <a:camera prst="legacyPerspectiveBottomLeft"/>
                <a:lightRig rig="legacyFlat3" dir="t"/>
              </a:scene3d>
              <a:sp3d extrusionH="887400" prstMaterial="legacyMatte">
                <a:extrusionClr>
                  <a:srgbClr val="6600CC"/>
                </a:extrusionClr>
              </a:sp3d>
            </a:bodyPr>
            <a:lstStyle/>
            <a:p>
              <a:pPr algn="ctr"/>
              <a:r>
                <a:rPr lang="en-US" sz="3600" kern="10">
                  <a:ln w="28575">
                    <a:round/>
                    <a:headEnd/>
                    <a:tailEnd/>
                  </a:ln>
                  <a:gradFill rotWithShape="0">
                    <a:gsLst>
                      <a:gs pos="0">
                        <a:srgbClr val="6600CC"/>
                      </a:gs>
                      <a:gs pos="50000">
                        <a:schemeClr val="bg1"/>
                      </a:gs>
                      <a:gs pos="100000">
                        <a:srgbClr val="6600CC"/>
                      </a:gs>
                    </a:gsLst>
                    <a:lin ang="2700000" scaled="1"/>
                  </a:gradFill>
                  <a:latin typeface="Impact"/>
                </a:rPr>
                <a:t>God</a:t>
              </a:r>
            </a:p>
          </p:txBody>
        </p:sp>
      </p:grpSp>
      <p:sp>
        <p:nvSpPr>
          <p:cNvPr id="12" name="AutoShape 31">
            <a:extLst>
              <a:ext uri="{FF2B5EF4-FFF2-40B4-BE49-F238E27FC236}">
                <a16:creationId xmlns:a16="http://schemas.microsoft.com/office/drawing/2014/main" id="{FAD1E7DB-08EC-0BD7-FA07-7E2846870B36}"/>
              </a:ext>
            </a:extLst>
          </p:cNvPr>
          <p:cNvSpPr>
            <a:spLocks noChangeArrowheads="1"/>
          </p:cNvSpPr>
          <p:nvPr/>
        </p:nvSpPr>
        <p:spPr bwMode="auto">
          <a:xfrm>
            <a:off x="1714500" y="2133600"/>
            <a:ext cx="228600" cy="1828800"/>
          </a:xfrm>
          <a:prstGeom prst="downArrow">
            <a:avLst>
              <a:gd name="adj1" fmla="val 50000"/>
              <a:gd name="adj2" fmla="val 200000"/>
            </a:avLst>
          </a:prstGeom>
          <a:gradFill rotWithShape="0">
            <a:gsLst>
              <a:gs pos="0">
                <a:srgbClr val="CCCCFF"/>
              </a:gs>
              <a:gs pos="100000">
                <a:srgbClr val="9966FF"/>
              </a:gs>
            </a:gsLst>
            <a:path path="rect">
              <a:fillToRect l="50000" t="50000" r="50000" b="50000"/>
            </a:path>
          </a:gradFill>
          <a:ln w="6350">
            <a:noFill/>
            <a:miter lim="800000"/>
            <a:headEnd/>
            <a:tailEnd/>
          </a:ln>
          <a:effectLst/>
        </p:spPr>
        <p:txBody>
          <a:bodyPr wrap="none" anchor="ctr"/>
          <a:lstStyle/>
          <a:p>
            <a:pPr algn="ctr">
              <a:lnSpc>
                <a:spcPct val="100000"/>
              </a:lnSpc>
            </a:pPr>
            <a:endParaRPr lang="en-US" sz="2400" b="0">
              <a:solidFill>
                <a:srgbClr val="6600CC"/>
              </a:solidFill>
              <a:latin typeface="Times New Roman" pitchFamily="18" charset="0"/>
            </a:endParaRPr>
          </a:p>
        </p:txBody>
      </p:sp>
      <p:sp>
        <p:nvSpPr>
          <p:cNvPr id="13" name="Oval 32">
            <a:extLst>
              <a:ext uri="{FF2B5EF4-FFF2-40B4-BE49-F238E27FC236}">
                <a16:creationId xmlns:a16="http://schemas.microsoft.com/office/drawing/2014/main" id="{5338FA9E-F401-ADEF-5213-74F55E8A4399}"/>
              </a:ext>
            </a:extLst>
          </p:cNvPr>
          <p:cNvSpPr>
            <a:spLocks noChangeArrowheads="1"/>
          </p:cNvSpPr>
          <p:nvPr/>
        </p:nvSpPr>
        <p:spPr bwMode="auto">
          <a:xfrm>
            <a:off x="647700" y="3962400"/>
            <a:ext cx="2362200" cy="990600"/>
          </a:xfrm>
          <a:prstGeom prst="ellipse">
            <a:avLst/>
          </a:prstGeom>
          <a:gradFill rotWithShape="0">
            <a:gsLst>
              <a:gs pos="0">
                <a:srgbClr val="996600"/>
              </a:gs>
              <a:gs pos="50000">
                <a:srgbClr val="663300"/>
              </a:gs>
              <a:gs pos="100000">
                <a:srgbClr val="996600"/>
              </a:gs>
            </a:gsLst>
            <a:lin ang="5400000" scaled="1"/>
          </a:gradFill>
          <a:ln w="9525">
            <a:round/>
            <a:headEnd/>
            <a:tailEnd/>
          </a:ln>
          <a:effectLst/>
          <a:scene3d>
            <a:camera prst="legacyPerspectiveBottomLeft"/>
            <a:lightRig rig="legacyFlat3" dir="t"/>
          </a:scene3d>
          <a:sp3d extrusionH="887400" prstMaterial="legacyMatte">
            <a:bevelT w="13500" h="13500" prst="angle"/>
            <a:bevelB w="13500" h="13500" prst="angle"/>
            <a:extrusionClr>
              <a:schemeClr val="tx1"/>
            </a:extrusionClr>
          </a:sp3d>
        </p:spPr>
        <p:txBody>
          <a:bodyPr wrap="none" anchor="ctr">
            <a:flatTx/>
          </a:bodyPr>
          <a:lstStyle/>
          <a:p>
            <a:pPr algn="ctr">
              <a:lnSpc>
                <a:spcPct val="100000"/>
              </a:lnSpc>
            </a:pPr>
            <a:r>
              <a:rPr lang="en-US" sz="3200" b="0" dirty="0">
                <a:solidFill>
                  <a:schemeClr val="bg1"/>
                </a:solidFill>
                <a:latin typeface="Impact" pitchFamily="34" charset="0"/>
              </a:rPr>
              <a:t>Deviant acts</a:t>
            </a:r>
          </a:p>
        </p:txBody>
      </p:sp>
      <p:grpSp>
        <p:nvGrpSpPr>
          <p:cNvPr id="14" name="Group 33">
            <a:extLst>
              <a:ext uri="{FF2B5EF4-FFF2-40B4-BE49-F238E27FC236}">
                <a16:creationId xmlns:a16="http://schemas.microsoft.com/office/drawing/2014/main" id="{FEAE88A8-E129-C9B2-7D19-04415DAA28F1}"/>
              </a:ext>
            </a:extLst>
          </p:cNvPr>
          <p:cNvGrpSpPr>
            <a:grpSpLocks/>
          </p:cNvGrpSpPr>
          <p:nvPr/>
        </p:nvGrpSpPr>
        <p:grpSpPr bwMode="auto">
          <a:xfrm>
            <a:off x="533400" y="2370138"/>
            <a:ext cx="2590800" cy="1222375"/>
            <a:chOff x="432" y="1157"/>
            <a:chExt cx="1632" cy="770"/>
          </a:xfrm>
        </p:grpSpPr>
        <p:sp>
          <p:nvSpPr>
            <p:cNvPr id="15" name="Rectangle 34">
              <a:extLst>
                <a:ext uri="{FF2B5EF4-FFF2-40B4-BE49-F238E27FC236}">
                  <a16:creationId xmlns:a16="http://schemas.microsoft.com/office/drawing/2014/main" id="{17C4E5DA-05C4-24E7-2F19-05CAA47038C2}"/>
                </a:ext>
              </a:extLst>
            </p:cNvPr>
            <p:cNvSpPr>
              <a:spLocks noChangeArrowheads="1"/>
            </p:cNvSpPr>
            <p:nvPr/>
          </p:nvSpPr>
          <p:spPr bwMode="auto">
            <a:xfrm>
              <a:off x="432" y="1400"/>
              <a:ext cx="1632" cy="285"/>
            </a:xfrm>
            <a:prstGeom prst="rect">
              <a:avLst/>
            </a:prstGeom>
            <a:gradFill rotWithShape="0">
              <a:gsLst>
                <a:gs pos="0">
                  <a:schemeClr val="bg1"/>
                </a:gs>
                <a:gs pos="100000">
                  <a:srgbClr val="CCCCFF"/>
                </a:gs>
              </a:gsLst>
              <a:path path="shape">
                <a:fillToRect l="50000" t="50000" r="50000" b="50000"/>
              </a:path>
            </a:gradFill>
            <a:ln w="9525">
              <a:solidFill>
                <a:srgbClr val="9900FF"/>
              </a:solidFill>
              <a:miter lim="800000"/>
              <a:headEnd/>
              <a:tailEnd/>
            </a:ln>
            <a:effectLst/>
          </p:spPr>
          <p:txBody>
            <a:bodyPr wrap="none" anchor="ctr"/>
            <a:lstStyle/>
            <a:p>
              <a:pPr algn="ctr">
                <a:lnSpc>
                  <a:spcPct val="100000"/>
                </a:lnSpc>
              </a:pPr>
              <a:r>
                <a:rPr lang="en-US" sz="3000" b="0">
                  <a:solidFill>
                    <a:srgbClr val="46008C"/>
                  </a:solidFill>
                  <a:latin typeface="Arial Black" pitchFamily="34" charset="0"/>
                </a:rPr>
                <a:t>Inter   vene</a:t>
              </a:r>
            </a:p>
          </p:txBody>
        </p:sp>
        <p:sp>
          <p:nvSpPr>
            <p:cNvPr id="16" name="Line 35">
              <a:extLst>
                <a:ext uri="{FF2B5EF4-FFF2-40B4-BE49-F238E27FC236}">
                  <a16:creationId xmlns:a16="http://schemas.microsoft.com/office/drawing/2014/main" id="{7F201957-0AC2-C405-93F8-FADD5235D048}"/>
                </a:ext>
              </a:extLst>
            </p:cNvPr>
            <p:cNvSpPr>
              <a:spLocks noChangeShapeType="1"/>
            </p:cNvSpPr>
            <p:nvPr/>
          </p:nvSpPr>
          <p:spPr bwMode="auto">
            <a:xfrm rot="15292210" flipV="1">
              <a:off x="871" y="1319"/>
              <a:ext cx="748" cy="468"/>
            </a:xfrm>
            <a:prstGeom prst="line">
              <a:avLst/>
            </a:prstGeom>
            <a:noFill/>
            <a:ln w="88900">
              <a:solidFill>
                <a:srgbClr val="FF0000"/>
              </a:solidFill>
              <a:round/>
              <a:headEnd/>
              <a:tailEnd/>
            </a:ln>
            <a:effectLst/>
          </p:spPr>
          <p:txBody>
            <a:bodyPr/>
            <a:lstStyle/>
            <a:p>
              <a:endParaRPr lang="en-US"/>
            </a:p>
          </p:txBody>
        </p:sp>
        <p:sp>
          <p:nvSpPr>
            <p:cNvPr id="17" name="Line 36">
              <a:extLst>
                <a:ext uri="{FF2B5EF4-FFF2-40B4-BE49-F238E27FC236}">
                  <a16:creationId xmlns:a16="http://schemas.microsoft.com/office/drawing/2014/main" id="{2B4CDE5C-FB1B-08D3-5ACB-FCEA7FFC10C0}"/>
                </a:ext>
              </a:extLst>
            </p:cNvPr>
            <p:cNvSpPr>
              <a:spLocks noChangeShapeType="1"/>
            </p:cNvSpPr>
            <p:nvPr/>
          </p:nvSpPr>
          <p:spPr bwMode="auto">
            <a:xfrm rot="-4628335" flipH="1" flipV="1">
              <a:off x="878" y="1306"/>
              <a:ext cx="755" cy="458"/>
            </a:xfrm>
            <a:prstGeom prst="line">
              <a:avLst/>
            </a:prstGeom>
            <a:noFill/>
            <a:ln w="88900">
              <a:solidFill>
                <a:srgbClr val="FF0000"/>
              </a:solidFill>
              <a:round/>
              <a:headEnd/>
              <a:tailEnd/>
            </a:ln>
            <a:effectLst/>
          </p:spPr>
          <p:txBody>
            <a:bodyPr/>
            <a:lstStyle/>
            <a:p>
              <a:endParaRPr lang="en-US"/>
            </a:p>
          </p:txBody>
        </p:sp>
      </p:grpSp>
      <p:grpSp>
        <p:nvGrpSpPr>
          <p:cNvPr id="18" name="Group 37">
            <a:extLst>
              <a:ext uri="{FF2B5EF4-FFF2-40B4-BE49-F238E27FC236}">
                <a16:creationId xmlns:a16="http://schemas.microsoft.com/office/drawing/2014/main" id="{48D5E306-E132-0A31-F46B-FDB0DABE7363}"/>
              </a:ext>
            </a:extLst>
          </p:cNvPr>
          <p:cNvGrpSpPr>
            <a:grpSpLocks/>
          </p:cNvGrpSpPr>
          <p:nvPr/>
        </p:nvGrpSpPr>
        <p:grpSpPr bwMode="auto">
          <a:xfrm>
            <a:off x="3841750" y="1219200"/>
            <a:ext cx="4775200" cy="555625"/>
            <a:chOff x="2420" y="432"/>
            <a:chExt cx="3008" cy="350"/>
          </a:xfrm>
        </p:grpSpPr>
        <p:sp>
          <p:nvSpPr>
            <p:cNvPr id="19" name="Rectangle 38">
              <a:extLst>
                <a:ext uri="{FF2B5EF4-FFF2-40B4-BE49-F238E27FC236}">
                  <a16:creationId xmlns:a16="http://schemas.microsoft.com/office/drawing/2014/main" id="{56BC31D8-9306-CA5D-6E31-E46C974C1D20}"/>
                </a:ext>
              </a:extLst>
            </p:cNvPr>
            <p:cNvSpPr>
              <a:spLocks noChangeArrowheads="1"/>
            </p:cNvSpPr>
            <p:nvPr/>
          </p:nvSpPr>
          <p:spPr bwMode="auto">
            <a:xfrm>
              <a:off x="2424" y="439"/>
              <a:ext cx="3004" cy="343"/>
            </a:xfrm>
            <a:prstGeom prst="rect">
              <a:avLst/>
            </a:prstGeom>
            <a:gradFill rotWithShape="0">
              <a:gsLst>
                <a:gs pos="0">
                  <a:srgbClr val="0000CC"/>
                </a:gs>
                <a:gs pos="50000">
                  <a:srgbClr val="000099"/>
                </a:gs>
                <a:gs pos="100000">
                  <a:srgbClr val="0000CC"/>
                </a:gs>
              </a:gsLst>
              <a:lin ang="5400000" scaled="1"/>
            </a:gradFill>
            <a:ln w="9525">
              <a:noFill/>
              <a:miter lim="800000"/>
              <a:headEnd/>
              <a:tailEnd/>
            </a:ln>
            <a:effectLst/>
          </p:spPr>
          <p:txBody>
            <a:bodyPr wrap="none" anchor="ctr"/>
            <a:lstStyle/>
            <a:p>
              <a:pPr>
                <a:lnSpc>
                  <a:spcPct val="100000"/>
                </a:lnSpc>
              </a:pPr>
              <a:endParaRPr lang="en-US" sz="3200" b="0">
                <a:latin typeface="Impact" pitchFamily="34" charset="0"/>
              </a:endParaRPr>
            </a:p>
          </p:txBody>
        </p:sp>
        <p:sp>
          <p:nvSpPr>
            <p:cNvPr id="20" name="Rectangle 39">
              <a:extLst>
                <a:ext uri="{FF2B5EF4-FFF2-40B4-BE49-F238E27FC236}">
                  <a16:creationId xmlns:a16="http://schemas.microsoft.com/office/drawing/2014/main" id="{6535BD72-E279-3C2B-57AE-8FEC263621A5}"/>
                </a:ext>
              </a:extLst>
            </p:cNvPr>
            <p:cNvSpPr>
              <a:spLocks noChangeArrowheads="1"/>
            </p:cNvSpPr>
            <p:nvPr/>
          </p:nvSpPr>
          <p:spPr bwMode="auto">
            <a:xfrm>
              <a:off x="2420" y="432"/>
              <a:ext cx="3004" cy="343"/>
            </a:xfrm>
            <a:prstGeom prst="rect">
              <a:avLst/>
            </a:prstGeom>
            <a:noFill/>
            <a:ln w="9525">
              <a:noFill/>
              <a:miter lim="800000"/>
              <a:headEnd/>
              <a:tailEnd/>
            </a:ln>
            <a:effectLst>
              <a:outerShdw dist="35921" dir="2700000" algn="ctr" rotWithShape="0">
                <a:schemeClr val="tx1"/>
              </a:outerShdw>
            </a:effectLst>
          </p:spPr>
          <p:txBody>
            <a:bodyPr wrap="none" anchor="ctr"/>
            <a:lstStyle/>
            <a:p>
              <a:pPr>
                <a:lnSpc>
                  <a:spcPct val="100000"/>
                </a:lnSpc>
              </a:pPr>
              <a:r>
                <a:rPr lang="en-US" sz="3200" b="0" dirty="0">
                  <a:solidFill>
                    <a:schemeClr val="bg1"/>
                  </a:solidFill>
                  <a:latin typeface="Impact" pitchFamily="34" charset="0"/>
                </a:rPr>
                <a:t>Omniscient and omnipotent</a:t>
              </a:r>
            </a:p>
          </p:txBody>
        </p:sp>
      </p:grpSp>
      <p:sp>
        <p:nvSpPr>
          <p:cNvPr id="27" name="Oval 24">
            <a:extLst>
              <a:ext uri="{FF2B5EF4-FFF2-40B4-BE49-F238E27FC236}">
                <a16:creationId xmlns:a16="http://schemas.microsoft.com/office/drawing/2014/main" id="{3F9C9BA8-03BF-3DA7-CA86-BE81F3B8D2DE}"/>
              </a:ext>
            </a:extLst>
          </p:cNvPr>
          <p:cNvSpPr>
            <a:spLocks noChangeArrowheads="1"/>
          </p:cNvSpPr>
          <p:nvPr/>
        </p:nvSpPr>
        <p:spPr bwMode="auto">
          <a:xfrm>
            <a:off x="4114800" y="2133600"/>
            <a:ext cx="388938" cy="381000"/>
          </a:xfrm>
          <a:prstGeom prst="ellipse">
            <a:avLst/>
          </a:prstGeom>
          <a:gradFill rotWithShape="0">
            <a:gsLst>
              <a:gs pos="0">
                <a:srgbClr val="FFFFFF"/>
              </a:gs>
              <a:gs pos="100000">
                <a:srgbClr val="EAEAEA"/>
              </a:gs>
            </a:gsLst>
            <a:path path="shape">
              <a:fillToRect l="50000" t="50000" r="50000" b="50000"/>
            </a:path>
          </a:gradFill>
          <a:ln w="28575">
            <a:solidFill>
              <a:srgbClr val="000099"/>
            </a:solidFill>
            <a:round/>
            <a:headEnd/>
            <a:tailEnd/>
          </a:ln>
          <a:effectLst/>
        </p:spPr>
        <p:txBody>
          <a:bodyPr wrap="none" anchor="ctr"/>
          <a:lstStyle/>
          <a:p>
            <a:pPr algn="ctr">
              <a:lnSpc>
                <a:spcPts val="2800"/>
              </a:lnSpc>
            </a:pPr>
            <a:r>
              <a:rPr lang="en-US" sz="2400" b="0" dirty="0">
                <a:solidFill>
                  <a:srgbClr val="000099"/>
                </a:solidFill>
                <a:latin typeface="Impact" pitchFamily="34" charset="0"/>
              </a:rPr>
              <a:t>1</a:t>
            </a:r>
          </a:p>
        </p:txBody>
      </p:sp>
      <p:grpSp>
        <p:nvGrpSpPr>
          <p:cNvPr id="24" name="Group 57">
            <a:extLst>
              <a:ext uri="{FF2B5EF4-FFF2-40B4-BE49-F238E27FC236}">
                <a16:creationId xmlns:a16="http://schemas.microsoft.com/office/drawing/2014/main" id="{FC119566-67DA-C87D-272C-488DBB346419}"/>
              </a:ext>
            </a:extLst>
          </p:cNvPr>
          <p:cNvGrpSpPr>
            <a:grpSpLocks/>
          </p:cNvGrpSpPr>
          <p:nvPr/>
        </p:nvGrpSpPr>
        <p:grpSpPr bwMode="auto">
          <a:xfrm>
            <a:off x="2133600" y="6073775"/>
            <a:ext cx="4992485" cy="403225"/>
            <a:chOff x="925" y="3586"/>
            <a:chExt cx="2907" cy="254"/>
          </a:xfrm>
        </p:grpSpPr>
        <p:sp>
          <p:nvSpPr>
            <p:cNvPr id="25" name="Text Box 13">
              <a:extLst>
                <a:ext uri="{FF2B5EF4-FFF2-40B4-BE49-F238E27FC236}">
                  <a16:creationId xmlns:a16="http://schemas.microsoft.com/office/drawing/2014/main" id="{949021D5-E879-D978-9123-36E90A3474A8}"/>
                </a:ext>
              </a:extLst>
            </p:cNvPr>
            <p:cNvSpPr txBox="1">
              <a:spLocks noChangeArrowheads="1"/>
            </p:cNvSpPr>
            <p:nvPr/>
          </p:nvSpPr>
          <p:spPr bwMode="auto">
            <a:xfrm>
              <a:off x="1192" y="3586"/>
              <a:ext cx="2640" cy="254"/>
            </a:xfrm>
            <a:prstGeom prst="rect">
              <a:avLst/>
            </a:prstGeom>
            <a:noFill/>
            <a:ln w="9525">
              <a:noFill/>
              <a:miter lim="800000"/>
              <a:headEnd/>
              <a:tailEnd/>
            </a:ln>
            <a:effectLst/>
          </p:spPr>
          <p:txBody>
            <a:bodyPr>
              <a:spAutoFit/>
            </a:bodyPr>
            <a:lstStyle/>
            <a:p>
              <a:r>
                <a:rPr lang="en-US" sz="2000" dirty="0">
                  <a:solidFill>
                    <a:srgbClr val="FFFFFF"/>
                  </a:solidFill>
                  <a:effectLst/>
                  <a:latin typeface="Arial Narrow" pitchFamily="34" charset="0"/>
                </a:rPr>
                <a:t>So that </a:t>
              </a:r>
              <a:r>
                <a:rPr lang="en-US" sz="2000" u="sng" dirty="0">
                  <a:solidFill>
                    <a:srgbClr val="FFFFFF"/>
                  </a:solidFill>
                  <a:effectLst/>
                  <a:latin typeface="Arial Narrow" pitchFamily="34" charset="0"/>
                </a:rPr>
                <a:t>God alone</a:t>
              </a:r>
              <a:r>
                <a:rPr lang="en-US" sz="2000" dirty="0">
                  <a:solidFill>
                    <a:srgbClr val="FFFFFF"/>
                  </a:solidFill>
                  <a:effectLst/>
                  <a:latin typeface="Arial Narrow" pitchFamily="34" charset="0"/>
                </a:rPr>
                <a:t> be the Creator.</a:t>
              </a:r>
            </a:p>
          </p:txBody>
        </p:sp>
        <p:sp>
          <p:nvSpPr>
            <p:cNvPr id="26" name="Oval 56">
              <a:extLst>
                <a:ext uri="{FF2B5EF4-FFF2-40B4-BE49-F238E27FC236}">
                  <a16:creationId xmlns:a16="http://schemas.microsoft.com/office/drawing/2014/main" id="{CE30BBBE-719D-1ECA-EFF7-7EBF462409D3}"/>
                </a:ext>
              </a:extLst>
            </p:cNvPr>
            <p:cNvSpPr>
              <a:spLocks noChangeArrowheads="1"/>
            </p:cNvSpPr>
            <p:nvPr/>
          </p:nvSpPr>
          <p:spPr bwMode="auto">
            <a:xfrm>
              <a:off x="925" y="3600"/>
              <a:ext cx="245" cy="240"/>
            </a:xfrm>
            <a:prstGeom prst="ellipse">
              <a:avLst/>
            </a:prstGeom>
            <a:noFill/>
            <a:ln w="12700">
              <a:solidFill>
                <a:schemeClr val="bg1"/>
              </a:solidFill>
              <a:round/>
              <a:headEnd/>
              <a:tailEnd/>
            </a:ln>
            <a:effectLst/>
          </p:spPr>
          <p:txBody>
            <a:bodyPr wrap="none" anchor="ctr"/>
            <a:lstStyle/>
            <a:p>
              <a:pPr algn="ctr">
                <a:lnSpc>
                  <a:spcPct val="100000"/>
                </a:lnSpc>
              </a:pPr>
              <a:r>
                <a:rPr lang="en-US" sz="1800" b="0" dirty="0">
                  <a:solidFill>
                    <a:schemeClr val="bg1"/>
                  </a:solidFill>
                  <a:effectLst/>
                  <a:latin typeface="Impact" pitchFamily="34" charset="0"/>
                </a:rPr>
                <a:t>2</a:t>
              </a:r>
            </a:p>
          </p:txBody>
        </p:sp>
      </p:grpSp>
      <p:sp>
        <p:nvSpPr>
          <p:cNvPr id="28" name="Text Box 4">
            <a:extLst>
              <a:ext uri="{FF2B5EF4-FFF2-40B4-BE49-F238E27FC236}">
                <a16:creationId xmlns:a16="http://schemas.microsoft.com/office/drawing/2014/main" id="{1798E295-C11F-15F5-1EC7-1407C8FBB776}"/>
              </a:ext>
            </a:extLst>
          </p:cNvPr>
          <p:cNvSpPr txBox="1">
            <a:spLocks noChangeArrowheads="1"/>
          </p:cNvSpPr>
          <p:nvPr/>
        </p:nvSpPr>
        <p:spPr bwMode="auto">
          <a:xfrm>
            <a:off x="381000" y="152400"/>
            <a:ext cx="6629400" cy="523220"/>
          </a:xfrm>
          <a:prstGeom prst="rect">
            <a:avLst/>
          </a:prstGeom>
          <a:noFill/>
          <a:ln w="9525">
            <a:noFill/>
            <a:miter lim="800000"/>
            <a:headEnd/>
            <a:tailEnd/>
          </a:ln>
          <a:effectLst>
            <a:outerShdw dist="12700" dir="2700000" algn="ctr" rotWithShape="0">
              <a:schemeClr val="bg1"/>
            </a:outerShdw>
          </a:effectLst>
        </p:spPr>
        <p:txBody>
          <a:bodyPr wrap="square">
            <a:spAutoFit/>
          </a:bodyPr>
          <a:lstStyle/>
          <a:p>
            <a:r>
              <a:rPr lang="en-US" sz="2800" b="0" u="sng" dirty="0">
                <a:solidFill>
                  <a:srgbClr val="000099"/>
                </a:solidFill>
                <a:effectLst/>
                <a:latin typeface="Impact" pitchFamily="34" charset="0"/>
              </a:rPr>
              <a:t>The reason God did not intervene in the Fall</a:t>
            </a:r>
          </a:p>
        </p:txBody>
      </p:sp>
      <p:grpSp>
        <p:nvGrpSpPr>
          <p:cNvPr id="29" name="Group 43">
            <a:extLst>
              <a:ext uri="{FF2B5EF4-FFF2-40B4-BE49-F238E27FC236}">
                <a16:creationId xmlns:a16="http://schemas.microsoft.com/office/drawing/2014/main" id="{FD82C5E4-B08E-40B9-07B0-B428CC5D1748}"/>
              </a:ext>
            </a:extLst>
          </p:cNvPr>
          <p:cNvGrpSpPr>
            <a:grpSpLocks/>
          </p:cNvGrpSpPr>
          <p:nvPr/>
        </p:nvGrpSpPr>
        <p:grpSpPr bwMode="auto">
          <a:xfrm>
            <a:off x="1143000" y="5616575"/>
            <a:ext cx="3733800" cy="479425"/>
            <a:chOff x="432" y="3216"/>
            <a:chExt cx="2352" cy="302"/>
          </a:xfrm>
        </p:grpSpPr>
        <p:sp>
          <p:nvSpPr>
            <p:cNvPr id="30" name="Text Box 10">
              <a:extLst>
                <a:ext uri="{FF2B5EF4-FFF2-40B4-BE49-F238E27FC236}">
                  <a16:creationId xmlns:a16="http://schemas.microsoft.com/office/drawing/2014/main" id="{8E9CFB56-7AD1-0EEF-2243-66E1C66F2B75}"/>
                </a:ext>
              </a:extLst>
            </p:cNvPr>
            <p:cNvSpPr txBox="1">
              <a:spLocks noChangeArrowheads="1"/>
            </p:cNvSpPr>
            <p:nvPr/>
          </p:nvSpPr>
          <p:spPr bwMode="auto">
            <a:xfrm>
              <a:off x="672" y="3216"/>
              <a:ext cx="2112" cy="252"/>
            </a:xfrm>
            <a:prstGeom prst="rect">
              <a:avLst/>
            </a:prstGeom>
            <a:noFill/>
            <a:ln w="9525">
              <a:noFill/>
              <a:miter lim="800000"/>
              <a:headEnd/>
              <a:tailEnd/>
            </a:ln>
            <a:effectLst/>
          </p:spPr>
          <p:txBody>
            <a:bodyPr wrap="square">
              <a:spAutoFit/>
            </a:bodyPr>
            <a:lstStyle/>
            <a:p>
              <a:pPr>
                <a:lnSpc>
                  <a:spcPct val="100000"/>
                </a:lnSpc>
              </a:pPr>
              <a:r>
                <a:rPr lang="en-US" sz="2000" dirty="0">
                  <a:solidFill>
                    <a:srgbClr val="FFFFFF"/>
                  </a:solidFill>
                  <a:effectLst/>
                  <a:latin typeface="Arial Narrow" pitchFamily="34" charset="0"/>
                </a:rPr>
                <a:t>God did not intervene:</a:t>
              </a:r>
            </a:p>
          </p:txBody>
        </p:sp>
        <p:sp>
          <p:nvSpPr>
            <p:cNvPr id="31" name="Text Box 11">
              <a:extLst>
                <a:ext uri="{FF2B5EF4-FFF2-40B4-BE49-F238E27FC236}">
                  <a16:creationId xmlns:a16="http://schemas.microsoft.com/office/drawing/2014/main" id="{C42B75D4-5800-2CFD-9CD8-2FDB68A348B5}"/>
                </a:ext>
              </a:extLst>
            </p:cNvPr>
            <p:cNvSpPr txBox="1">
              <a:spLocks noChangeArrowheads="1"/>
            </p:cNvSpPr>
            <p:nvPr/>
          </p:nvSpPr>
          <p:spPr bwMode="auto">
            <a:xfrm>
              <a:off x="432" y="3283"/>
              <a:ext cx="288" cy="235"/>
            </a:xfrm>
            <a:prstGeom prst="rect">
              <a:avLst/>
            </a:prstGeom>
            <a:noFill/>
            <a:ln w="9525">
              <a:noFill/>
              <a:miter lim="800000"/>
              <a:headEnd/>
              <a:tailEnd/>
            </a:ln>
            <a:effectLst/>
          </p:spPr>
          <p:txBody>
            <a:bodyPr>
              <a:spAutoFit/>
            </a:bodyPr>
            <a:lstStyle/>
            <a:p>
              <a:pPr algn="r">
                <a:lnSpc>
                  <a:spcPct val="50000"/>
                </a:lnSpc>
              </a:pPr>
              <a:r>
                <a:rPr lang="en-US" sz="3200" dirty="0">
                  <a:solidFill>
                    <a:srgbClr val="FFFFFF"/>
                  </a:solidFill>
                  <a:effectLst/>
                  <a:cs typeface="Times New Roman" panose="02020603050405020304" pitchFamily="18" charset="0"/>
                  <a:sym typeface="CommonBullets" pitchFamily="34" charset="2"/>
                </a:rPr>
                <a:t>●</a:t>
              </a:r>
              <a:endParaRPr lang="en-US" sz="3200" dirty="0">
                <a:solidFill>
                  <a:srgbClr val="FFFFFF"/>
                </a:solidFill>
                <a:effectLst/>
                <a:cs typeface="Times New Roman" panose="02020603050405020304" pitchFamily="18" charset="0"/>
              </a:endParaRPr>
            </a:p>
          </p:txBody>
        </p:sp>
      </p:grpSp>
    </p:spTree>
    <p:extLst>
      <p:ext uri="{BB962C8B-B14F-4D97-AF65-F5344CB8AC3E}">
        <p14:creationId xmlns:p14="http://schemas.microsoft.com/office/powerpoint/2010/main" val="3355480141"/>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FFE0C1"/>
            </a:gs>
            <a:gs pos="100000">
              <a:schemeClr val="bg1"/>
            </a:gs>
          </a:gsLst>
          <a:lin ang="5400000" scaled="1"/>
        </a:gradFill>
        <a:effectLst/>
      </p:bgPr>
    </p:bg>
    <p:spTree>
      <p:nvGrpSpPr>
        <p:cNvPr id="1" name=""/>
        <p:cNvGrpSpPr/>
        <p:nvPr/>
      </p:nvGrpSpPr>
      <p:grpSpPr>
        <a:xfrm>
          <a:off x="0" y="0"/>
          <a:ext cx="0" cy="0"/>
          <a:chOff x="0" y="0"/>
          <a:chExt cx="0" cy="0"/>
        </a:xfrm>
      </p:grpSpPr>
      <p:sp>
        <p:nvSpPr>
          <p:cNvPr id="2" name="Rectangle 27">
            <a:extLst>
              <a:ext uri="{FF2B5EF4-FFF2-40B4-BE49-F238E27FC236}">
                <a16:creationId xmlns:a16="http://schemas.microsoft.com/office/drawing/2014/main" id="{8829B391-B2D2-5F13-0C06-2EAB8FB586E4}"/>
              </a:ext>
            </a:extLst>
          </p:cNvPr>
          <p:cNvSpPr>
            <a:spLocks noChangeArrowheads="1"/>
          </p:cNvSpPr>
          <p:nvPr/>
        </p:nvSpPr>
        <p:spPr bwMode="auto">
          <a:xfrm>
            <a:off x="2390775" y="1268413"/>
            <a:ext cx="1647825" cy="461665"/>
          </a:xfrm>
          <a:prstGeom prst="rect">
            <a:avLst/>
          </a:prstGeom>
          <a:noFill/>
          <a:ln w="9525">
            <a:noFill/>
            <a:miter lim="800000"/>
            <a:headEnd/>
            <a:tailEnd/>
          </a:ln>
          <a:effectLst/>
        </p:spPr>
        <p:txBody>
          <a:bodyPr>
            <a:spAutoFit/>
          </a:bodyPr>
          <a:lstStyle/>
          <a:p>
            <a:pPr>
              <a:lnSpc>
                <a:spcPct val="100000"/>
              </a:lnSpc>
            </a:pPr>
            <a:r>
              <a:rPr lang="en-US" sz="2400" dirty="0">
                <a:solidFill>
                  <a:srgbClr val="000099"/>
                </a:solidFill>
                <a:effectLst>
                  <a:outerShdw blurRad="38100" dist="38100" dir="2700000" algn="tl">
                    <a:srgbClr val="000000"/>
                  </a:outerShdw>
                </a:effectLst>
                <a:latin typeface="Arial Rounded MT Bold" pitchFamily="34" charset="0"/>
              </a:rPr>
              <a:t>- - - - - - - - </a:t>
            </a:r>
          </a:p>
        </p:txBody>
      </p:sp>
      <p:sp>
        <p:nvSpPr>
          <p:cNvPr id="3" name="Rectangle 2">
            <a:extLst>
              <a:ext uri="{FF2B5EF4-FFF2-40B4-BE49-F238E27FC236}">
                <a16:creationId xmlns:a16="http://schemas.microsoft.com/office/drawing/2014/main" id="{6C884FA0-5A78-8585-7C16-AF7CFE66742E}"/>
              </a:ext>
            </a:extLst>
          </p:cNvPr>
          <p:cNvSpPr>
            <a:spLocks noChangeArrowheads="1"/>
          </p:cNvSpPr>
          <p:nvPr/>
        </p:nvSpPr>
        <p:spPr bwMode="auto">
          <a:xfrm>
            <a:off x="2846388" y="2743200"/>
            <a:ext cx="1192212" cy="461665"/>
          </a:xfrm>
          <a:prstGeom prst="rect">
            <a:avLst/>
          </a:prstGeom>
          <a:noFill/>
          <a:ln w="9525">
            <a:noFill/>
            <a:miter lim="800000"/>
            <a:headEnd/>
            <a:tailEnd/>
          </a:ln>
          <a:effectLst/>
        </p:spPr>
        <p:txBody>
          <a:bodyPr>
            <a:spAutoFit/>
          </a:bodyPr>
          <a:lstStyle/>
          <a:p>
            <a:pPr>
              <a:lnSpc>
                <a:spcPct val="100000"/>
              </a:lnSpc>
            </a:pPr>
            <a:r>
              <a:rPr lang="en-US" sz="2400" dirty="0">
                <a:solidFill>
                  <a:srgbClr val="6600CC"/>
                </a:solidFill>
                <a:effectLst>
                  <a:outerShdw blurRad="38100" dist="38100" dir="2700000" algn="tl">
                    <a:srgbClr val="000000"/>
                  </a:outerShdw>
                </a:effectLst>
                <a:latin typeface="Arial Rounded MT Bold" pitchFamily="34" charset="0"/>
              </a:rPr>
              <a:t>- - - - - </a:t>
            </a:r>
          </a:p>
        </p:txBody>
      </p:sp>
      <p:sp>
        <p:nvSpPr>
          <p:cNvPr id="4" name="AutoShape 3">
            <a:extLst>
              <a:ext uri="{FF2B5EF4-FFF2-40B4-BE49-F238E27FC236}">
                <a16:creationId xmlns:a16="http://schemas.microsoft.com/office/drawing/2014/main" id="{B589FE61-E5F1-0B2D-4313-386DDBB2EE29}"/>
              </a:ext>
            </a:extLst>
          </p:cNvPr>
          <p:cNvSpPr>
            <a:spLocks noChangeArrowheads="1"/>
          </p:cNvSpPr>
          <p:nvPr/>
        </p:nvSpPr>
        <p:spPr bwMode="auto">
          <a:xfrm>
            <a:off x="3805238" y="1981200"/>
            <a:ext cx="4854575" cy="2971800"/>
          </a:xfrm>
          <a:prstGeom prst="roundRect">
            <a:avLst>
              <a:gd name="adj" fmla="val 16667"/>
            </a:avLst>
          </a:prstGeom>
          <a:gradFill rotWithShape="0">
            <a:gsLst>
              <a:gs pos="0">
                <a:srgbClr val="FFFFFF"/>
              </a:gs>
              <a:gs pos="100000">
                <a:schemeClr val="hlink"/>
              </a:gs>
            </a:gsLst>
            <a:path path="shape">
              <a:fillToRect l="50000" t="50000" r="50000" b="50000"/>
            </a:path>
          </a:gradFill>
          <a:ln w="3175">
            <a:solidFill>
              <a:srgbClr val="000099"/>
            </a:solidFill>
            <a:round/>
            <a:headEnd/>
            <a:tailEnd/>
          </a:ln>
          <a:effectLst/>
        </p:spPr>
        <p:txBody>
          <a:bodyPr wrap="none" anchor="ctr"/>
          <a:lstStyle/>
          <a:p>
            <a:endParaRPr lang="en-US"/>
          </a:p>
        </p:txBody>
      </p:sp>
      <p:sp>
        <p:nvSpPr>
          <p:cNvPr id="5" name="Rectangle 4">
            <a:extLst>
              <a:ext uri="{FF2B5EF4-FFF2-40B4-BE49-F238E27FC236}">
                <a16:creationId xmlns:a16="http://schemas.microsoft.com/office/drawing/2014/main" id="{1E75516B-4FF6-EE19-0C39-901CD4A34926}"/>
              </a:ext>
            </a:extLst>
          </p:cNvPr>
          <p:cNvSpPr>
            <a:spLocks noChangeArrowheads="1"/>
          </p:cNvSpPr>
          <p:nvPr/>
        </p:nvSpPr>
        <p:spPr bwMode="auto">
          <a:xfrm>
            <a:off x="0" y="5486400"/>
            <a:ext cx="9144000" cy="1363663"/>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6" name="Rectangle 5">
            <a:extLst>
              <a:ext uri="{FF2B5EF4-FFF2-40B4-BE49-F238E27FC236}">
                <a16:creationId xmlns:a16="http://schemas.microsoft.com/office/drawing/2014/main" id="{BD8FD857-49C4-1ED2-F869-1A5BD7C96193}"/>
              </a:ext>
            </a:extLst>
          </p:cNvPr>
          <p:cNvSpPr>
            <a:spLocks noChangeArrowheads="1"/>
          </p:cNvSpPr>
          <p:nvPr/>
        </p:nvSpPr>
        <p:spPr bwMode="auto">
          <a:xfrm>
            <a:off x="4537075" y="2133600"/>
            <a:ext cx="3741738" cy="1371600"/>
          </a:xfrm>
          <a:prstGeom prst="rect">
            <a:avLst/>
          </a:prstGeom>
          <a:noFill/>
          <a:ln w="9525">
            <a:noFill/>
            <a:miter lim="800000"/>
            <a:headEnd/>
            <a:tailEnd/>
          </a:ln>
          <a:effectLst>
            <a:outerShdw dist="35921" dir="2700000" algn="ctr" rotWithShape="0">
              <a:schemeClr val="bg1"/>
            </a:outerShdw>
          </a:effectLst>
        </p:spPr>
        <p:txBody>
          <a:bodyPr wrap="none" anchor="ctr"/>
          <a:lstStyle/>
          <a:p>
            <a:pPr>
              <a:lnSpc>
                <a:spcPct val="80000"/>
              </a:lnSpc>
            </a:pPr>
            <a:r>
              <a:rPr lang="en-US" sz="3400" b="0">
                <a:solidFill>
                  <a:srgbClr val="000099"/>
                </a:solidFill>
                <a:latin typeface="Impact" pitchFamily="34" charset="0"/>
              </a:rPr>
              <a:t>Absoluteness</a:t>
            </a:r>
          </a:p>
          <a:p>
            <a:pPr>
              <a:lnSpc>
                <a:spcPct val="80000"/>
              </a:lnSpc>
            </a:pPr>
            <a:r>
              <a:rPr lang="en-US" sz="3400" b="0">
                <a:solidFill>
                  <a:srgbClr val="000099"/>
                </a:solidFill>
                <a:latin typeface="Impact" pitchFamily="34" charset="0"/>
              </a:rPr>
              <a:t>and perfection of the </a:t>
            </a:r>
          </a:p>
          <a:p>
            <a:pPr>
              <a:lnSpc>
                <a:spcPct val="80000"/>
              </a:lnSpc>
            </a:pPr>
            <a:r>
              <a:rPr lang="en-US" sz="3400" b="0">
                <a:solidFill>
                  <a:srgbClr val="000099"/>
                </a:solidFill>
                <a:latin typeface="Impact" pitchFamily="34" charset="0"/>
              </a:rPr>
              <a:t>principle of creation</a:t>
            </a:r>
          </a:p>
        </p:txBody>
      </p:sp>
      <p:sp>
        <p:nvSpPr>
          <p:cNvPr id="7" name="Rectangle 6">
            <a:extLst>
              <a:ext uri="{FF2B5EF4-FFF2-40B4-BE49-F238E27FC236}">
                <a16:creationId xmlns:a16="http://schemas.microsoft.com/office/drawing/2014/main" id="{5D831459-F828-3FEA-2661-A159EDB2D17B}"/>
              </a:ext>
            </a:extLst>
          </p:cNvPr>
          <p:cNvSpPr>
            <a:spLocks noChangeArrowheads="1"/>
          </p:cNvSpPr>
          <p:nvPr/>
        </p:nvSpPr>
        <p:spPr bwMode="auto">
          <a:xfrm>
            <a:off x="4537075" y="3394075"/>
            <a:ext cx="3741738" cy="644525"/>
          </a:xfrm>
          <a:prstGeom prst="rect">
            <a:avLst/>
          </a:prstGeom>
          <a:noFill/>
          <a:ln w="9525">
            <a:noFill/>
            <a:miter lim="800000"/>
            <a:headEnd/>
            <a:tailEnd/>
          </a:ln>
          <a:effectLst>
            <a:outerShdw dist="35921" dir="2700000" algn="ctr" rotWithShape="0">
              <a:schemeClr val="bg1"/>
            </a:outerShdw>
          </a:effectLst>
        </p:spPr>
        <p:txBody>
          <a:bodyPr wrap="none" anchor="ctr"/>
          <a:lstStyle/>
          <a:p>
            <a:pPr>
              <a:lnSpc>
                <a:spcPct val="100000"/>
              </a:lnSpc>
            </a:pPr>
            <a:r>
              <a:rPr lang="en-US" sz="3400" b="0">
                <a:solidFill>
                  <a:srgbClr val="000099"/>
                </a:solidFill>
                <a:latin typeface="Impact" pitchFamily="34" charset="0"/>
              </a:rPr>
              <a:t>God alone be Creator</a:t>
            </a:r>
          </a:p>
        </p:txBody>
      </p:sp>
      <p:sp>
        <p:nvSpPr>
          <p:cNvPr id="8" name="Rectangle 7">
            <a:extLst>
              <a:ext uri="{FF2B5EF4-FFF2-40B4-BE49-F238E27FC236}">
                <a16:creationId xmlns:a16="http://schemas.microsoft.com/office/drawing/2014/main" id="{45C0E0D2-895A-CDF0-4C15-E399C7C3B72D}"/>
              </a:ext>
            </a:extLst>
          </p:cNvPr>
          <p:cNvSpPr>
            <a:spLocks noChangeArrowheads="1"/>
          </p:cNvSpPr>
          <p:nvPr/>
        </p:nvSpPr>
        <p:spPr bwMode="auto">
          <a:xfrm>
            <a:off x="4537075" y="3962400"/>
            <a:ext cx="3665538" cy="1066800"/>
          </a:xfrm>
          <a:prstGeom prst="rect">
            <a:avLst/>
          </a:prstGeom>
          <a:noFill/>
          <a:ln w="9525">
            <a:noFill/>
            <a:miter lim="800000"/>
            <a:headEnd/>
            <a:tailEnd/>
          </a:ln>
          <a:effectLst>
            <a:outerShdw dist="35921" dir="2700000" algn="ctr" rotWithShape="0">
              <a:schemeClr val="bg1"/>
            </a:outerShdw>
          </a:effectLst>
        </p:spPr>
        <p:txBody>
          <a:bodyPr wrap="none" anchor="ctr"/>
          <a:lstStyle/>
          <a:p>
            <a:pPr>
              <a:lnSpc>
                <a:spcPct val="80000"/>
              </a:lnSpc>
            </a:pPr>
            <a:r>
              <a:rPr lang="en-US" sz="3400" b="0" dirty="0">
                <a:solidFill>
                  <a:srgbClr val="000099"/>
                </a:solidFill>
                <a:latin typeface="Impact" pitchFamily="34" charset="0"/>
              </a:rPr>
              <a:t>Make human beings</a:t>
            </a:r>
          </a:p>
          <a:p>
            <a:pPr>
              <a:lnSpc>
                <a:spcPct val="80000"/>
              </a:lnSpc>
            </a:pPr>
            <a:r>
              <a:rPr lang="en-US" sz="3400" b="0" dirty="0">
                <a:solidFill>
                  <a:srgbClr val="000099"/>
                </a:solidFill>
                <a:latin typeface="Impact" pitchFamily="34" charset="0"/>
              </a:rPr>
              <a:t>lords of creation  </a:t>
            </a:r>
          </a:p>
        </p:txBody>
      </p:sp>
      <p:sp>
        <p:nvSpPr>
          <p:cNvPr id="9" name="Oval 24">
            <a:extLst>
              <a:ext uri="{FF2B5EF4-FFF2-40B4-BE49-F238E27FC236}">
                <a16:creationId xmlns:a16="http://schemas.microsoft.com/office/drawing/2014/main" id="{9F6074F9-5BCB-7AC5-339D-E593CD77087F}"/>
              </a:ext>
            </a:extLst>
          </p:cNvPr>
          <p:cNvSpPr>
            <a:spLocks noChangeArrowheads="1"/>
          </p:cNvSpPr>
          <p:nvPr/>
        </p:nvSpPr>
        <p:spPr bwMode="auto">
          <a:xfrm>
            <a:off x="4114800" y="2133600"/>
            <a:ext cx="388938" cy="381000"/>
          </a:xfrm>
          <a:prstGeom prst="ellipse">
            <a:avLst/>
          </a:prstGeom>
          <a:gradFill rotWithShape="0">
            <a:gsLst>
              <a:gs pos="0">
                <a:srgbClr val="FFFFFF"/>
              </a:gs>
              <a:gs pos="100000">
                <a:srgbClr val="EAEAEA"/>
              </a:gs>
            </a:gsLst>
            <a:path path="shape">
              <a:fillToRect l="50000" t="50000" r="50000" b="50000"/>
            </a:path>
          </a:gradFill>
          <a:ln w="28575">
            <a:solidFill>
              <a:srgbClr val="000099"/>
            </a:solidFill>
            <a:round/>
            <a:headEnd/>
            <a:tailEnd/>
          </a:ln>
          <a:effectLst/>
        </p:spPr>
        <p:txBody>
          <a:bodyPr wrap="none" anchor="ctr" anchorCtr="1"/>
          <a:lstStyle/>
          <a:p>
            <a:pPr algn="ctr">
              <a:lnSpc>
                <a:spcPts val="2800"/>
              </a:lnSpc>
            </a:pPr>
            <a:r>
              <a:rPr lang="en-US" sz="2400" b="0" dirty="0">
                <a:solidFill>
                  <a:srgbClr val="000099"/>
                </a:solidFill>
                <a:latin typeface="Impact" pitchFamily="34" charset="0"/>
              </a:rPr>
              <a:t>1</a:t>
            </a:r>
          </a:p>
        </p:txBody>
      </p:sp>
      <p:sp>
        <p:nvSpPr>
          <p:cNvPr id="10" name="Oval 25">
            <a:extLst>
              <a:ext uri="{FF2B5EF4-FFF2-40B4-BE49-F238E27FC236}">
                <a16:creationId xmlns:a16="http://schemas.microsoft.com/office/drawing/2014/main" id="{DF299967-FBA1-A8DF-6FB2-D08520AE35F9}"/>
              </a:ext>
            </a:extLst>
          </p:cNvPr>
          <p:cNvSpPr>
            <a:spLocks noChangeArrowheads="1"/>
          </p:cNvSpPr>
          <p:nvPr/>
        </p:nvSpPr>
        <p:spPr bwMode="auto">
          <a:xfrm>
            <a:off x="4079875" y="3525838"/>
            <a:ext cx="388938" cy="381000"/>
          </a:xfrm>
          <a:prstGeom prst="ellipse">
            <a:avLst/>
          </a:prstGeom>
          <a:gradFill rotWithShape="0">
            <a:gsLst>
              <a:gs pos="0">
                <a:srgbClr val="FFFFFF"/>
              </a:gs>
              <a:gs pos="100000">
                <a:srgbClr val="EAEAEA"/>
              </a:gs>
            </a:gsLst>
            <a:path path="shape">
              <a:fillToRect l="50000" t="50000" r="50000" b="50000"/>
            </a:path>
          </a:gradFill>
          <a:ln w="28575">
            <a:solidFill>
              <a:srgbClr val="000099"/>
            </a:solidFill>
            <a:round/>
            <a:headEnd/>
            <a:tailEnd/>
          </a:ln>
          <a:effectLst/>
        </p:spPr>
        <p:txBody>
          <a:bodyPr wrap="none" anchor="ctr"/>
          <a:lstStyle/>
          <a:p>
            <a:pPr algn="ctr">
              <a:lnSpc>
                <a:spcPct val="100000"/>
              </a:lnSpc>
            </a:pPr>
            <a:r>
              <a:rPr lang="en-US" sz="2400" b="0" dirty="0">
                <a:solidFill>
                  <a:srgbClr val="000099"/>
                </a:solidFill>
                <a:latin typeface="Impact" pitchFamily="34" charset="0"/>
              </a:rPr>
              <a:t>2</a:t>
            </a:r>
          </a:p>
        </p:txBody>
      </p:sp>
      <p:sp>
        <p:nvSpPr>
          <p:cNvPr id="11" name="Oval 26">
            <a:extLst>
              <a:ext uri="{FF2B5EF4-FFF2-40B4-BE49-F238E27FC236}">
                <a16:creationId xmlns:a16="http://schemas.microsoft.com/office/drawing/2014/main" id="{D91E97E7-7F15-4A25-D9E5-CAE2833B2D88}"/>
              </a:ext>
            </a:extLst>
          </p:cNvPr>
          <p:cNvSpPr>
            <a:spLocks noChangeArrowheads="1"/>
          </p:cNvSpPr>
          <p:nvPr/>
        </p:nvSpPr>
        <p:spPr bwMode="auto">
          <a:xfrm>
            <a:off x="4079875" y="4038600"/>
            <a:ext cx="388938" cy="381000"/>
          </a:xfrm>
          <a:prstGeom prst="ellipse">
            <a:avLst/>
          </a:prstGeom>
          <a:gradFill rotWithShape="0">
            <a:gsLst>
              <a:gs pos="0">
                <a:srgbClr val="FFFFFF"/>
              </a:gs>
              <a:gs pos="100000">
                <a:srgbClr val="EAEAEA"/>
              </a:gs>
            </a:gsLst>
            <a:path path="shape">
              <a:fillToRect l="50000" t="50000" r="50000" b="50000"/>
            </a:path>
          </a:gradFill>
          <a:ln w="28575">
            <a:solidFill>
              <a:srgbClr val="000099"/>
            </a:solidFill>
            <a:round/>
            <a:headEnd/>
            <a:tailEnd/>
          </a:ln>
          <a:effectLst/>
        </p:spPr>
        <p:txBody>
          <a:bodyPr wrap="none" anchor="ctr" anchorCtr="1"/>
          <a:lstStyle/>
          <a:p>
            <a:pPr>
              <a:lnSpc>
                <a:spcPct val="100000"/>
              </a:lnSpc>
            </a:pPr>
            <a:r>
              <a:rPr lang="en-US" sz="2400" b="0" dirty="0">
                <a:solidFill>
                  <a:srgbClr val="000099"/>
                </a:solidFill>
                <a:latin typeface="Impact" pitchFamily="34" charset="0"/>
              </a:rPr>
              <a:t>3</a:t>
            </a:r>
          </a:p>
        </p:txBody>
      </p:sp>
      <p:grpSp>
        <p:nvGrpSpPr>
          <p:cNvPr id="12" name="Group 28">
            <a:extLst>
              <a:ext uri="{FF2B5EF4-FFF2-40B4-BE49-F238E27FC236}">
                <a16:creationId xmlns:a16="http://schemas.microsoft.com/office/drawing/2014/main" id="{E634CD43-FE30-EBF6-B706-DA420E931EB2}"/>
              </a:ext>
            </a:extLst>
          </p:cNvPr>
          <p:cNvGrpSpPr>
            <a:grpSpLocks/>
          </p:cNvGrpSpPr>
          <p:nvPr/>
        </p:nvGrpSpPr>
        <p:grpSpPr bwMode="auto">
          <a:xfrm>
            <a:off x="1174750" y="914400"/>
            <a:ext cx="1309688" cy="1174750"/>
            <a:chOff x="836" y="240"/>
            <a:chExt cx="825" cy="740"/>
          </a:xfrm>
        </p:grpSpPr>
        <p:sp>
          <p:nvSpPr>
            <p:cNvPr id="13" name="Oval 29">
              <a:extLst>
                <a:ext uri="{FF2B5EF4-FFF2-40B4-BE49-F238E27FC236}">
                  <a16:creationId xmlns:a16="http://schemas.microsoft.com/office/drawing/2014/main" id="{39572582-116C-F36D-A550-CD20A32E9B04}"/>
                </a:ext>
              </a:extLst>
            </p:cNvPr>
            <p:cNvSpPr>
              <a:spLocks noChangeArrowheads="1"/>
            </p:cNvSpPr>
            <p:nvPr/>
          </p:nvSpPr>
          <p:spPr bwMode="auto">
            <a:xfrm>
              <a:off x="836" y="240"/>
              <a:ext cx="825" cy="740"/>
            </a:xfrm>
            <a:prstGeom prst="ellipse">
              <a:avLst/>
            </a:prstGeom>
            <a:gradFill rotWithShape="0">
              <a:gsLst>
                <a:gs pos="0">
                  <a:schemeClr val="bg1"/>
                </a:gs>
                <a:gs pos="100000">
                  <a:srgbClr val="FFFFFF"/>
                </a:gs>
              </a:gsLst>
              <a:lin ang="5400000" scaled="1"/>
            </a:gradFill>
            <a:ln w="12700">
              <a:round/>
              <a:headEnd/>
              <a:tailEnd/>
            </a:ln>
            <a:effectLst/>
            <a:scene3d>
              <a:camera prst="legacyPerspectiveBottomLeft"/>
              <a:lightRig rig="legacyHarsh3" dir="t"/>
            </a:scene3d>
            <a:sp3d extrusionH="887400" prstMaterial="legacyMatte">
              <a:bevelT w="13500" h="13500" prst="angle"/>
              <a:bevelB w="13500" h="13500" prst="angle"/>
              <a:extrusionClr>
                <a:srgbClr val="FFFFFF"/>
              </a:extrusionClr>
            </a:sp3d>
          </p:spPr>
          <p:txBody>
            <a:bodyPr wrap="none" anchor="ctr">
              <a:flatTx/>
            </a:bodyPr>
            <a:lstStyle/>
            <a:p>
              <a:pPr algn="ctr">
                <a:lnSpc>
                  <a:spcPct val="100000"/>
                </a:lnSpc>
              </a:pPr>
              <a:endParaRPr lang="en-US" sz="4800">
                <a:solidFill>
                  <a:srgbClr val="6600CC"/>
                </a:solidFill>
                <a:latin typeface="Impact" pitchFamily="34" charset="0"/>
              </a:endParaRPr>
            </a:p>
          </p:txBody>
        </p:sp>
        <p:sp>
          <p:nvSpPr>
            <p:cNvPr id="14" name="WordArt 30">
              <a:extLst>
                <a:ext uri="{FF2B5EF4-FFF2-40B4-BE49-F238E27FC236}">
                  <a16:creationId xmlns:a16="http://schemas.microsoft.com/office/drawing/2014/main" id="{B1580374-DC72-9F15-431E-AEDEAB9F5966}"/>
                </a:ext>
              </a:extLst>
            </p:cNvPr>
            <p:cNvSpPr>
              <a:spLocks noChangeArrowheads="1" noChangeShapeType="1" noTextEdit="1"/>
            </p:cNvSpPr>
            <p:nvPr/>
          </p:nvSpPr>
          <p:spPr bwMode="auto">
            <a:xfrm>
              <a:off x="947" y="384"/>
              <a:ext cx="639" cy="360"/>
            </a:xfrm>
            <a:prstGeom prst="rect">
              <a:avLst/>
            </a:prstGeom>
          </p:spPr>
          <p:txBody>
            <a:bodyPr wrap="none" fromWordArt="1">
              <a:prstTxWarp prst="textPlain">
                <a:avLst>
                  <a:gd name="adj" fmla="val 50000"/>
                </a:avLst>
              </a:prstTxWarp>
              <a:scene3d>
                <a:camera prst="legacyPerspectiveBottomLeft"/>
                <a:lightRig rig="legacyFlat3" dir="t"/>
              </a:scene3d>
              <a:sp3d extrusionH="887400" prstMaterial="legacyMatte">
                <a:extrusionClr>
                  <a:srgbClr val="6600CC"/>
                </a:extrusionClr>
              </a:sp3d>
            </a:bodyPr>
            <a:lstStyle/>
            <a:p>
              <a:pPr algn="ctr"/>
              <a:r>
                <a:rPr lang="en-US" sz="3600" kern="10">
                  <a:ln w="28575">
                    <a:round/>
                    <a:headEnd/>
                    <a:tailEnd/>
                  </a:ln>
                  <a:gradFill rotWithShape="0">
                    <a:gsLst>
                      <a:gs pos="0">
                        <a:srgbClr val="6600CC"/>
                      </a:gs>
                      <a:gs pos="50000">
                        <a:schemeClr val="bg1"/>
                      </a:gs>
                      <a:gs pos="100000">
                        <a:srgbClr val="6600CC"/>
                      </a:gs>
                    </a:gsLst>
                    <a:lin ang="2700000" scaled="1"/>
                  </a:gradFill>
                  <a:latin typeface="Impact"/>
                </a:rPr>
                <a:t>God</a:t>
              </a:r>
            </a:p>
          </p:txBody>
        </p:sp>
      </p:grpSp>
      <p:sp>
        <p:nvSpPr>
          <p:cNvPr id="15" name="AutoShape 31">
            <a:extLst>
              <a:ext uri="{FF2B5EF4-FFF2-40B4-BE49-F238E27FC236}">
                <a16:creationId xmlns:a16="http://schemas.microsoft.com/office/drawing/2014/main" id="{2E482B31-E72B-9629-52B7-18453A7F3E2A}"/>
              </a:ext>
            </a:extLst>
          </p:cNvPr>
          <p:cNvSpPr>
            <a:spLocks noChangeArrowheads="1"/>
          </p:cNvSpPr>
          <p:nvPr/>
        </p:nvSpPr>
        <p:spPr bwMode="auto">
          <a:xfrm>
            <a:off x="1714500" y="2133600"/>
            <a:ext cx="228600" cy="1828800"/>
          </a:xfrm>
          <a:prstGeom prst="downArrow">
            <a:avLst>
              <a:gd name="adj1" fmla="val 50000"/>
              <a:gd name="adj2" fmla="val 200000"/>
            </a:avLst>
          </a:prstGeom>
          <a:gradFill rotWithShape="0">
            <a:gsLst>
              <a:gs pos="0">
                <a:srgbClr val="CCCCFF"/>
              </a:gs>
              <a:gs pos="100000">
                <a:srgbClr val="9966FF"/>
              </a:gs>
            </a:gsLst>
            <a:path path="rect">
              <a:fillToRect l="50000" t="50000" r="50000" b="50000"/>
            </a:path>
          </a:gradFill>
          <a:ln w="6350">
            <a:noFill/>
            <a:miter lim="800000"/>
            <a:headEnd/>
            <a:tailEnd/>
          </a:ln>
          <a:effectLst/>
        </p:spPr>
        <p:txBody>
          <a:bodyPr wrap="none" anchor="ctr"/>
          <a:lstStyle/>
          <a:p>
            <a:pPr algn="ctr">
              <a:lnSpc>
                <a:spcPct val="100000"/>
              </a:lnSpc>
            </a:pPr>
            <a:endParaRPr lang="en-US" sz="2400" b="0">
              <a:solidFill>
                <a:srgbClr val="6600CC"/>
              </a:solidFill>
              <a:latin typeface="Times New Roman" pitchFamily="18" charset="0"/>
            </a:endParaRPr>
          </a:p>
        </p:txBody>
      </p:sp>
      <p:sp>
        <p:nvSpPr>
          <p:cNvPr id="16" name="Oval 32">
            <a:extLst>
              <a:ext uri="{FF2B5EF4-FFF2-40B4-BE49-F238E27FC236}">
                <a16:creationId xmlns:a16="http://schemas.microsoft.com/office/drawing/2014/main" id="{0E37AD04-77FD-CE1F-1B28-7211687F28B1}"/>
              </a:ext>
            </a:extLst>
          </p:cNvPr>
          <p:cNvSpPr>
            <a:spLocks noChangeArrowheads="1"/>
          </p:cNvSpPr>
          <p:nvPr/>
        </p:nvSpPr>
        <p:spPr bwMode="auto">
          <a:xfrm>
            <a:off x="647700" y="3962400"/>
            <a:ext cx="2362200" cy="990600"/>
          </a:xfrm>
          <a:prstGeom prst="ellipse">
            <a:avLst/>
          </a:prstGeom>
          <a:gradFill rotWithShape="0">
            <a:gsLst>
              <a:gs pos="0">
                <a:srgbClr val="996600"/>
              </a:gs>
              <a:gs pos="50000">
                <a:srgbClr val="663300"/>
              </a:gs>
              <a:gs pos="100000">
                <a:srgbClr val="996600"/>
              </a:gs>
            </a:gsLst>
            <a:lin ang="5400000" scaled="1"/>
          </a:gradFill>
          <a:ln w="9525">
            <a:round/>
            <a:headEnd/>
            <a:tailEnd/>
          </a:ln>
          <a:effectLst/>
          <a:scene3d>
            <a:camera prst="legacyPerspectiveBottomLeft"/>
            <a:lightRig rig="legacyFlat3" dir="t"/>
          </a:scene3d>
          <a:sp3d extrusionH="887400" prstMaterial="legacyMatte">
            <a:bevelT w="13500" h="13500" prst="angle"/>
            <a:bevelB w="13500" h="13500" prst="angle"/>
            <a:extrusionClr>
              <a:schemeClr val="tx1"/>
            </a:extrusionClr>
          </a:sp3d>
        </p:spPr>
        <p:txBody>
          <a:bodyPr wrap="none" anchor="ctr">
            <a:flatTx/>
          </a:bodyPr>
          <a:lstStyle/>
          <a:p>
            <a:pPr algn="ctr">
              <a:lnSpc>
                <a:spcPct val="100000"/>
              </a:lnSpc>
            </a:pPr>
            <a:r>
              <a:rPr lang="en-US" sz="3200" b="0" dirty="0">
                <a:solidFill>
                  <a:schemeClr val="bg1"/>
                </a:solidFill>
                <a:latin typeface="Impact" pitchFamily="34" charset="0"/>
              </a:rPr>
              <a:t>Deviant acts</a:t>
            </a:r>
          </a:p>
        </p:txBody>
      </p:sp>
      <p:grpSp>
        <p:nvGrpSpPr>
          <p:cNvPr id="17" name="Group 33">
            <a:extLst>
              <a:ext uri="{FF2B5EF4-FFF2-40B4-BE49-F238E27FC236}">
                <a16:creationId xmlns:a16="http://schemas.microsoft.com/office/drawing/2014/main" id="{95E0362E-6FB6-0D7C-B1A3-33B856670131}"/>
              </a:ext>
            </a:extLst>
          </p:cNvPr>
          <p:cNvGrpSpPr>
            <a:grpSpLocks/>
          </p:cNvGrpSpPr>
          <p:nvPr/>
        </p:nvGrpSpPr>
        <p:grpSpPr bwMode="auto">
          <a:xfrm>
            <a:off x="533400" y="2370138"/>
            <a:ext cx="2590800" cy="1222375"/>
            <a:chOff x="432" y="1157"/>
            <a:chExt cx="1632" cy="770"/>
          </a:xfrm>
        </p:grpSpPr>
        <p:sp>
          <p:nvSpPr>
            <p:cNvPr id="18" name="Rectangle 34">
              <a:extLst>
                <a:ext uri="{FF2B5EF4-FFF2-40B4-BE49-F238E27FC236}">
                  <a16:creationId xmlns:a16="http://schemas.microsoft.com/office/drawing/2014/main" id="{B8EBA79D-55F8-46B2-0AD6-E8E87455B5DF}"/>
                </a:ext>
              </a:extLst>
            </p:cNvPr>
            <p:cNvSpPr>
              <a:spLocks noChangeArrowheads="1"/>
            </p:cNvSpPr>
            <p:nvPr/>
          </p:nvSpPr>
          <p:spPr bwMode="auto">
            <a:xfrm>
              <a:off x="432" y="1400"/>
              <a:ext cx="1632" cy="285"/>
            </a:xfrm>
            <a:prstGeom prst="rect">
              <a:avLst/>
            </a:prstGeom>
            <a:gradFill rotWithShape="0">
              <a:gsLst>
                <a:gs pos="0">
                  <a:schemeClr val="bg1"/>
                </a:gs>
                <a:gs pos="100000">
                  <a:srgbClr val="CCCCFF"/>
                </a:gs>
              </a:gsLst>
              <a:path path="shape">
                <a:fillToRect l="50000" t="50000" r="50000" b="50000"/>
              </a:path>
            </a:gradFill>
            <a:ln w="9525">
              <a:solidFill>
                <a:srgbClr val="9900FF"/>
              </a:solidFill>
              <a:miter lim="800000"/>
              <a:headEnd/>
              <a:tailEnd/>
            </a:ln>
            <a:effectLst/>
          </p:spPr>
          <p:txBody>
            <a:bodyPr wrap="none" anchor="ctr"/>
            <a:lstStyle/>
            <a:p>
              <a:pPr algn="ctr">
                <a:lnSpc>
                  <a:spcPct val="100000"/>
                </a:lnSpc>
              </a:pPr>
              <a:r>
                <a:rPr lang="en-US" sz="3000" b="0">
                  <a:solidFill>
                    <a:srgbClr val="46008C"/>
                  </a:solidFill>
                  <a:latin typeface="Arial Black" pitchFamily="34" charset="0"/>
                </a:rPr>
                <a:t>Inter   vene</a:t>
              </a:r>
            </a:p>
          </p:txBody>
        </p:sp>
        <p:sp>
          <p:nvSpPr>
            <p:cNvPr id="19" name="Line 35">
              <a:extLst>
                <a:ext uri="{FF2B5EF4-FFF2-40B4-BE49-F238E27FC236}">
                  <a16:creationId xmlns:a16="http://schemas.microsoft.com/office/drawing/2014/main" id="{480B61BC-D689-1950-BE1F-4951E009F6C8}"/>
                </a:ext>
              </a:extLst>
            </p:cNvPr>
            <p:cNvSpPr>
              <a:spLocks noChangeShapeType="1"/>
            </p:cNvSpPr>
            <p:nvPr/>
          </p:nvSpPr>
          <p:spPr bwMode="auto">
            <a:xfrm rot="15292210" flipV="1">
              <a:off x="871" y="1319"/>
              <a:ext cx="748" cy="468"/>
            </a:xfrm>
            <a:prstGeom prst="line">
              <a:avLst/>
            </a:prstGeom>
            <a:noFill/>
            <a:ln w="88900">
              <a:solidFill>
                <a:srgbClr val="FF0000"/>
              </a:solidFill>
              <a:round/>
              <a:headEnd/>
              <a:tailEnd/>
            </a:ln>
            <a:effectLst/>
          </p:spPr>
          <p:txBody>
            <a:bodyPr/>
            <a:lstStyle/>
            <a:p>
              <a:endParaRPr lang="en-US"/>
            </a:p>
          </p:txBody>
        </p:sp>
        <p:sp>
          <p:nvSpPr>
            <p:cNvPr id="20" name="Line 36">
              <a:extLst>
                <a:ext uri="{FF2B5EF4-FFF2-40B4-BE49-F238E27FC236}">
                  <a16:creationId xmlns:a16="http://schemas.microsoft.com/office/drawing/2014/main" id="{2CF6B082-C469-F047-7537-D4E2BED72D78}"/>
                </a:ext>
              </a:extLst>
            </p:cNvPr>
            <p:cNvSpPr>
              <a:spLocks noChangeShapeType="1"/>
            </p:cNvSpPr>
            <p:nvPr/>
          </p:nvSpPr>
          <p:spPr bwMode="auto">
            <a:xfrm rot="-4628335" flipH="1" flipV="1">
              <a:off x="878" y="1306"/>
              <a:ext cx="755" cy="458"/>
            </a:xfrm>
            <a:prstGeom prst="line">
              <a:avLst/>
            </a:prstGeom>
            <a:noFill/>
            <a:ln w="88900">
              <a:solidFill>
                <a:srgbClr val="FF0000"/>
              </a:solidFill>
              <a:round/>
              <a:headEnd/>
              <a:tailEnd/>
            </a:ln>
            <a:effectLst/>
          </p:spPr>
          <p:txBody>
            <a:bodyPr/>
            <a:lstStyle/>
            <a:p>
              <a:endParaRPr lang="en-US"/>
            </a:p>
          </p:txBody>
        </p:sp>
      </p:grpSp>
      <p:grpSp>
        <p:nvGrpSpPr>
          <p:cNvPr id="21" name="Group 37">
            <a:extLst>
              <a:ext uri="{FF2B5EF4-FFF2-40B4-BE49-F238E27FC236}">
                <a16:creationId xmlns:a16="http://schemas.microsoft.com/office/drawing/2014/main" id="{C0F4C511-8F59-101E-BB4C-1685FAF01006}"/>
              </a:ext>
            </a:extLst>
          </p:cNvPr>
          <p:cNvGrpSpPr>
            <a:grpSpLocks/>
          </p:cNvGrpSpPr>
          <p:nvPr/>
        </p:nvGrpSpPr>
        <p:grpSpPr bwMode="auto">
          <a:xfrm>
            <a:off x="3841750" y="1219200"/>
            <a:ext cx="4775200" cy="555625"/>
            <a:chOff x="2420" y="432"/>
            <a:chExt cx="3008" cy="350"/>
          </a:xfrm>
        </p:grpSpPr>
        <p:sp>
          <p:nvSpPr>
            <p:cNvPr id="22" name="Rectangle 38">
              <a:extLst>
                <a:ext uri="{FF2B5EF4-FFF2-40B4-BE49-F238E27FC236}">
                  <a16:creationId xmlns:a16="http://schemas.microsoft.com/office/drawing/2014/main" id="{CBC2DB5C-CE2B-E720-9706-E453D2719E46}"/>
                </a:ext>
              </a:extLst>
            </p:cNvPr>
            <p:cNvSpPr>
              <a:spLocks noChangeArrowheads="1"/>
            </p:cNvSpPr>
            <p:nvPr/>
          </p:nvSpPr>
          <p:spPr bwMode="auto">
            <a:xfrm>
              <a:off x="2424" y="439"/>
              <a:ext cx="3004" cy="343"/>
            </a:xfrm>
            <a:prstGeom prst="rect">
              <a:avLst/>
            </a:prstGeom>
            <a:gradFill rotWithShape="0">
              <a:gsLst>
                <a:gs pos="0">
                  <a:srgbClr val="0000CC"/>
                </a:gs>
                <a:gs pos="50000">
                  <a:srgbClr val="000099"/>
                </a:gs>
                <a:gs pos="100000">
                  <a:srgbClr val="0000CC"/>
                </a:gs>
              </a:gsLst>
              <a:lin ang="5400000" scaled="1"/>
            </a:gradFill>
            <a:ln w="9525">
              <a:noFill/>
              <a:miter lim="800000"/>
              <a:headEnd/>
              <a:tailEnd/>
            </a:ln>
            <a:effectLst/>
          </p:spPr>
          <p:txBody>
            <a:bodyPr wrap="none" anchor="ctr"/>
            <a:lstStyle/>
            <a:p>
              <a:pPr>
                <a:lnSpc>
                  <a:spcPct val="100000"/>
                </a:lnSpc>
              </a:pPr>
              <a:endParaRPr lang="en-US" sz="3200" b="0">
                <a:latin typeface="Impact" pitchFamily="34" charset="0"/>
              </a:endParaRPr>
            </a:p>
          </p:txBody>
        </p:sp>
        <p:sp>
          <p:nvSpPr>
            <p:cNvPr id="23" name="Rectangle 39">
              <a:extLst>
                <a:ext uri="{FF2B5EF4-FFF2-40B4-BE49-F238E27FC236}">
                  <a16:creationId xmlns:a16="http://schemas.microsoft.com/office/drawing/2014/main" id="{1EDDA34F-E97F-18D8-FE34-A60EE9ECBB85}"/>
                </a:ext>
              </a:extLst>
            </p:cNvPr>
            <p:cNvSpPr>
              <a:spLocks noChangeArrowheads="1"/>
            </p:cNvSpPr>
            <p:nvPr/>
          </p:nvSpPr>
          <p:spPr bwMode="auto">
            <a:xfrm>
              <a:off x="2420" y="432"/>
              <a:ext cx="3004" cy="343"/>
            </a:xfrm>
            <a:prstGeom prst="rect">
              <a:avLst/>
            </a:prstGeom>
            <a:noFill/>
            <a:ln w="9525">
              <a:noFill/>
              <a:miter lim="800000"/>
              <a:headEnd/>
              <a:tailEnd/>
            </a:ln>
            <a:effectLst>
              <a:outerShdw dist="35921" dir="2700000" algn="ctr" rotWithShape="0">
                <a:schemeClr val="tx1"/>
              </a:outerShdw>
            </a:effectLst>
          </p:spPr>
          <p:txBody>
            <a:bodyPr wrap="none" anchor="ctr"/>
            <a:lstStyle/>
            <a:p>
              <a:pPr>
                <a:lnSpc>
                  <a:spcPct val="100000"/>
                </a:lnSpc>
              </a:pPr>
              <a:r>
                <a:rPr lang="en-US" sz="3200" b="0" dirty="0">
                  <a:solidFill>
                    <a:schemeClr val="bg1"/>
                  </a:solidFill>
                  <a:latin typeface="Impact" pitchFamily="34" charset="0"/>
                </a:rPr>
                <a:t>Omniscient and omnipotent</a:t>
              </a:r>
            </a:p>
          </p:txBody>
        </p:sp>
      </p:grpSp>
      <p:grpSp>
        <p:nvGrpSpPr>
          <p:cNvPr id="27" name="Group 51">
            <a:extLst>
              <a:ext uri="{FF2B5EF4-FFF2-40B4-BE49-F238E27FC236}">
                <a16:creationId xmlns:a16="http://schemas.microsoft.com/office/drawing/2014/main" id="{D314E959-5F47-08C2-09C7-1CD2EB5CF0C9}"/>
              </a:ext>
            </a:extLst>
          </p:cNvPr>
          <p:cNvGrpSpPr>
            <a:grpSpLocks/>
          </p:cNvGrpSpPr>
          <p:nvPr/>
        </p:nvGrpSpPr>
        <p:grpSpPr bwMode="auto">
          <a:xfrm>
            <a:off x="1820862" y="6076950"/>
            <a:ext cx="6865938" cy="400050"/>
            <a:chOff x="907" y="3622"/>
            <a:chExt cx="4325" cy="252"/>
          </a:xfrm>
        </p:grpSpPr>
        <p:sp>
          <p:nvSpPr>
            <p:cNvPr id="28" name="Text Box 22">
              <a:extLst>
                <a:ext uri="{FF2B5EF4-FFF2-40B4-BE49-F238E27FC236}">
                  <a16:creationId xmlns:a16="http://schemas.microsoft.com/office/drawing/2014/main" id="{FA857DF5-E081-20E5-A539-4D58E26B2799}"/>
                </a:ext>
              </a:extLst>
            </p:cNvPr>
            <p:cNvSpPr txBox="1">
              <a:spLocks noChangeArrowheads="1"/>
            </p:cNvSpPr>
            <p:nvPr/>
          </p:nvSpPr>
          <p:spPr bwMode="auto">
            <a:xfrm>
              <a:off x="1152" y="3622"/>
              <a:ext cx="4080" cy="252"/>
            </a:xfrm>
            <a:prstGeom prst="rect">
              <a:avLst/>
            </a:prstGeom>
            <a:noFill/>
            <a:ln w="9525">
              <a:noFill/>
              <a:miter lim="800000"/>
              <a:headEnd/>
              <a:tailEnd/>
            </a:ln>
            <a:effectLst/>
          </p:spPr>
          <p:txBody>
            <a:bodyPr>
              <a:spAutoFit/>
            </a:bodyPr>
            <a:lstStyle/>
            <a:p>
              <a:r>
                <a:rPr lang="en-US" sz="2000" dirty="0">
                  <a:solidFill>
                    <a:srgbClr val="FFFFFF"/>
                  </a:solidFill>
                  <a:effectLst/>
                  <a:latin typeface="Arial Narrow" pitchFamily="34" charset="0"/>
                </a:rPr>
                <a:t>In order to make </a:t>
              </a:r>
              <a:r>
                <a:rPr lang="en-US" sz="2000" u="sng" dirty="0">
                  <a:solidFill>
                    <a:srgbClr val="FFFFFF"/>
                  </a:solidFill>
                  <a:effectLst/>
                  <a:latin typeface="Arial Narrow" pitchFamily="34" charset="0"/>
                </a:rPr>
                <a:t>human beings</a:t>
              </a:r>
              <a:r>
                <a:rPr lang="en-US" sz="2000" dirty="0">
                  <a:solidFill>
                    <a:srgbClr val="FFFFFF"/>
                  </a:solidFill>
                  <a:effectLst/>
                  <a:latin typeface="Arial Narrow" pitchFamily="34" charset="0"/>
                </a:rPr>
                <a:t> the lords of creation.</a:t>
              </a:r>
            </a:p>
          </p:txBody>
        </p:sp>
        <p:sp>
          <p:nvSpPr>
            <p:cNvPr id="29" name="Oval 49">
              <a:extLst>
                <a:ext uri="{FF2B5EF4-FFF2-40B4-BE49-F238E27FC236}">
                  <a16:creationId xmlns:a16="http://schemas.microsoft.com/office/drawing/2014/main" id="{F8006D30-2078-5BD1-8D97-919B5E9F0D85}"/>
                </a:ext>
              </a:extLst>
            </p:cNvPr>
            <p:cNvSpPr>
              <a:spLocks noChangeArrowheads="1"/>
            </p:cNvSpPr>
            <p:nvPr/>
          </p:nvSpPr>
          <p:spPr bwMode="auto">
            <a:xfrm>
              <a:off x="907" y="3628"/>
              <a:ext cx="245" cy="240"/>
            </a:xfrm>
            <a:prstGeom prst="ellipse">
              <a:avLst/>
            </a:prstGeom>
            <a:noFill/>
            <a:ln w="12700">
              <a:solidFill>
                <a:schemeClr val="bg1"/>
              </a:solidFill>
              <a:round/>
              <a:headEnd/>
              <a:tailEnd/>
            </a:ln>
            <a:effectLst/>
          </p:spPr>
          <p:txBody>
            <a:bodyPr wrap="none" anchor="ctr"/>
            <a:lstStyle/>
            <a:p>
              <a:pPr algn="ctr">
                <a:lnSpc>
                  <a:spcPct val="100000"/>
                </a:lnSpc>
              </a:pPr>
              <a:r>
                <a:rPr lang="en-US" sz="1800" b="0" dirty="0">
                  <a:solidFill>
                    <a:schemeClr val="bg1"/>
                  </a:solidFill>
                  <a:latin typeface="Impact" pitchFamily="34" charset="0"/>
                </a:rPr>
                <a:t>3</a:t>
              </a:r>
            </a:p>
          </p:txBody>
        </p:sp>
      </p:grpSp>
      <p:sp>
        <p:nvSpPr>
          <p:cNvPr id="30" name="Text Box 4">
            <a:extLst>
              <a:ext uri="{FF2B5EF4-FFF2-40B4-BE49-F238E27FC236}">
                <a16:creationId xmlns:a16="http://schemas.microsoft.com/office/drawing/2014/main" id="{B4BF53C2-03DB-B13E-7035-62F3D686AC5B}"/>
              </a:ext>
            </a:extLst>
          </p:cNvPr>
          <p:cNvSpPr txBox="1">
            <a:spLocks noChangeArrowheads="1"/>
          </p:cNvSpPr>
          <p:nvPr/>
        </p:nvSpPr>
        <p:spPr bwMode="auto">
          <a:xfrm>
            <a:off x="381000" y="152400"/>
            <a:ext cx="6629400" cy="523220"/>
          </a:xfrm>
          <a:prstGeom prst="rect">
            <a:avLst/>
          </a:prstGeom>
          <a:noFill/>
          <a:ln w="9525">
            <a:noFill/>
            <a:miter lim="800000"/>
            <a:headEnd/>
            <a:tailEnd/>
          </a:ln>
          <a:effectLst>
            <a:outerShdw dist="12700" dir="2700000" algn="ctr" rotWithShape="0">
              <a:schemeClr val="bg1"/>
            </a:outerShdw>
          </a:effectLst>
        </p:spPr>
        <p:txBody>
          <a:bodyPr wrap="square">
            <a:spAutoFit/>
          </a:bodyPr>
          <a:lstStyle/>
          <a:p>
            <a:r>
              <a:rPr lang="en-US" sz="2800" b="0" u="sng" dirty="0">
                <a:solidFill>
                  <a:srgbClr val="000099"/>
                </a:solidFill>
                <a:effectLst/>
                <a:latin typeface="Impact" pitchFamily="34" charset="0"/>
              </a:rPr>
              <a:t>The reason God did not intervene in the Fall</a:t>
            </a:r>
          </a:p>
        </p:txBody>
      </p:sp>
      <p:grpSp>
        <p:nvGrpSpPr>
          <p:cNvPr id="31" name="Group 43">
            <a:extLst>
              <a:ext uri="{FF2B5EF4-FFF2-40B4-BE49-F238E27FC236}">
                <a16:creationId xmlns:a16="http://schemas.microsoft.com/office/drawing/2014/main" id="{35F03103-C89B-CBEC-91CC-0E7C7A1B50F2}"/>
              </a:ext>
            </a:extLst>
          </p:cNvPr>
          <p:cNvGrpSpPr>
            <a:grpSpLocks/>
          </p:cNvGrpSpPr>
          <p:nvPr/>
        </p:nvGrpSpPr>
        <p:grpSpPr bwMode="auto">
          <a:xfrm>
            <a:off x="1143000" y="5616575"/>
            <a:ext cx="3733800" cy="479425"/>
            <a:chOff x="432" y="3216"/>
            <a:chExt cx="2352" cy="302"/>
          </a:xfrm>
        </p:grpSpPr>
        <p:sp>
          <p:nvSpPr>
            <p:cNvPr id="32" name="Text Box 10">
              <a:extLst>
                <a:ext uri="{FF2B5EF4-FFF2-40B4-BE49-F238E27FC236}">
                  <a16:creationId xmlns:a16="http://schemas.microsoft.com/office/drawing/2014/main" id="{26206A30-C3CD-22E2-BD21-033087C63232}"/>
                </a:ext>
              </a:extLst>
            </p:cNvPr>
            <p:cNvSpPr txBox="1">
              <a:spLocks noChangeArrowheads="1"/>
            </p:cNvSpPr>
            <p:nvPr/>
          </p:nvSpPr>
          <p:spPr bwMode="auto">
            <a:xfrm>
              <a:off x="672" y="3216"/>
              <a:ext cx="2112" cy="252"/>
            </a:xfrm>
            <a:prstGeom prst="rect">
              <a:avLst/>
            </a:prstGeom>
            <a:noFill/>
            <a:ln w="9525">
              <a:noFill/>
              <a:miter lim="800000"/>
              <a:headEnd/>
              <a:tailEnd/>
            </a:ln>
            <a:effectLst/>
          </p:spPr>
          <p:txBody>
            <a:bodyPr wrap="square">
              <a:spAutoFit/>
            </a:bodyPr>
            <a:lstStyle/>
            <a:p>
              <a:pPr>
                <a:lnSpc>
                  <a:spcPct val="100000"/>
                </a:lnSpc>
              </a:pPr>
              <a:r>
                <a:rPr lang="en-US" sz="2000" dirty="0">
                  <a:solidFill>
                    <a:srgbClr val="FFFFFF"/>
                  </a:solidFill>
                  <a:effectLst/>
                  <a:latin typeface="Arial Narrow" pitchFamily="34" charset="0"/>
                </a:rPr>
                <a:t>God did not intervene:</a:t>
              </a:r>
            </a:p>
          </p:txBody>
        </p:sp>
        <p:sp>
          <p:nvSpPr>
            <p:cNvPr id="33" name="Text Box 11">
              <a:extLst>
                <a:ext uri="{FF2B5EF4-FFF2-40B4-BE49-F238E27FC236}">
                  <a16:creationId xmlns:a16="http://schemas.microsoft.com/office/drawing/2014/main" id="{C439526C-BB14-8109-6D64-B5983F831E02}"/>
                </a:ext>
              </a:extLst>
            </p:cNvPr>
            <p:cNvSpPr txBox="1">
              <a:spLocks noChangeArrowheads="1"/>
            </p:cNvSpPr>
            <p:nvPr/>
          </p:nvSpPr>
          <p:spPr bwMode="auto">
            <a:xfrm>
              <a:off x="432" y="3283"/>
              <a:ext cx="288" cy="235"/>
            </a:xfrm>
            <a:prstGeom prst="rect">
              <a:avLst/>
            </a:prstGeom>
            <a:noFill/>
            <a:ln w="9525">
              <a:noFill/>
              <a:miter lim="800000"/>
              <a:headEnd/>
              <a:tailEnd/>
            </a:ln>
            <a:effectLst/>
          </p:spPr>
          <p:txBody>
            <a:bodyPr>
              <a:spAutoFit/>
            </a:bodyPr>
            <a:lstStyle/>
            <a:p>
              <a:pPr algn="r">
                <a:lnSpc>
                  <a:spcPct val="50000"/>
                </a:lnSpc>
              </a:pPr>
              <a:r>
                <a:rPr lang="en-US" sz="3200" dirty="0">
                  <a:solidFill>
                    <a:srgbClr val="FFFFFF"/>
                  </a:solidFill>
                  <a:effectLst/>
                  <a:cs typeface="Times New Roman" panose="02020603050405020304" pitchFamily="18" charset="0"/>
                  <a:sym typeface="CommonBullets" pitchFamily="34" charset="2"/>
                </a:rPr>
                <a:t>●</a:t>
              </a:r>
              <a:endParaRPr lang="en-US" sz="3200" dirty="0">
                <a:solidFill>
                  <a:srgbClr val="FFFFFF"/>
                </a:solidFill>
                <a:effectLst/>
                <a:cs typeface="Times New Roman" panose="02020603050405020304" pitchFamily="18" charset="0"/>
              </a:endParaRPr>
            </a:p>
          </p:txBody>
        </p:sp>
      </p:grpSp>
    </p:spTree>
    <p:extLst>
      <p:ext uri="{BB962C8B-B14F-4D97-AF65-F5344CB8AC3E}">
        <p14:creationId xmlns:p14="http://schemas.microsoft.com/office/powerpoint/2010/main" val="16599512"/>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457200"/>
            <a:ext cx="7772400" cy="1143000"/>
          </a:xfrm>
        </p:spPr>
        <p:txBody>
          <a:bodyPr/>
          <a:lstStyle/>
          <a:p>
            <a:r>
              <a:rPr lang="en-US" sz="4800" dirty="0">
                <a:solidFill>
                  <a:schemeClr val="bg1"/>
                </a:solidFill>
                <a:latin typeface="Arial Black" pitchFamily="34" charset="0"/>
                <a:cs typeface="Arial" pitchFamily="34" charset="0"/>
              </a:rPr>
              <a:t>Key Points</a:t>
            </a:r>
          </a:p>
        </p:txBody>
      </p:sp>
      <p:sp>
        <p:nvSpPr>
          <p:cNvPr id="3" name="Text Placeholder 2"/>
          <p:cNvSpPr>
            <a:spLocks noGrp="1"/>
          </p:cNvSpPr>
          <p:nvPr>
            <p:ph type="body" idx="4294967295"/>
          </p:nvPr>
        </p:nvSpPr>
        <p:spPr>
          <a:xfrm>
            <a:off x="609600" y="1905000"/>
            <a:ext cx="7924800" cy="3886200"/>
          </a:xfrm>
        </p:spPr>
        <p:txBody>
          <a:bodyPr/>
          <a:lstStyle/>
          <a:p>
            <a:pPr>
              <a:buFont typeface="Wingdings" pitchFamily="2" charset="2"/>
              <a:buChar char="Ø"/>
            </a:pPr>
            <a:r>
              <a:rPr lang="en-US" b="1" dirty="0">
                <a:solidFill>
                  <a:schemeClr val="bg1"/>
                </a:solidFill>
                <a:latin typeface="Arial" pitchFamily="34" charset="0"/>
                <a:cs typeface="Arial" pitchFamily="34" charset="0"/>
              </a:rPr>
              <a:t>The Original Sin was the misuse and corruption of love</a:t>
            </a:r>
            <a:endParaRPr lang="en-US" b="1" baseline="0" dirty="0">
              <a:solidFill>
                <a:schemeClr val="bg1"/>
              </a:solidFill>
              <a:latin typeface="Arial" pitchFamily="34" charset="0"/>
              <a:cs typeface="Arial" pitchFamily="34" charset="0"/>
            </a:endParaRPr>
          </a:p>
          <a:p>
            <a:pPr>
              <a:buFont typeface="Wingdings" pitchFamily="2" charset="2"/>
              <a:buChar char="Ø"/>
            </a:pPr>
            <a:r>
              <a:rPr lang="en-US" b="1" dirty="0">
                <a:solidFill>
                  <a:schemeClr val="bg1"/>
                </a:solidFill>
                <a:latin typeface="Arial" pitchFamily="34" charset="0"/>
                <a:cs typeface="Arial" pitchFamily="34" charset="0"/>
              </a:rPr>
              <a:t>Because of the Fall, we could not fulfill the 3 Great Blessings</a:t>
            </a:r>
          </a:p>
          <a:p>
            <a:pPr>
              <a:buFont typeface="Wingdings" pitchFamily="2" charset="2"/>
              <a:buChar char="Ø"/>
            </a:pPr>
            <a:r>
              <a:rPr lang="en-US" b="1" dirty="0">
                <a:solidFill>
                  <a:schemeClr val="bg1"/>
                </a:solidFill>
                <a:latin typeface="Arial" pitchFamily="34" charset="0"/>
                <a:cs typeface="Arial" pitchFamily="34" charset="0"/>
              </a:rPr>
              <a:t>Because of the Fall, we inherit Satan’s fallen nature and fallen lineage</a:t>
            </a:r>
          </a:p>
          <a:p>
            <a:pPr>
              <a:buFont typeface="Wingdings" pitchFamily="2" charset="2"/>
              <a:buChar char="Ø"/>
            </a:pPr>
            <a:r>
              <a:rPr lang="en-US" b="1" dirty="0">
                <a:solidFill>
                  <a:schemeClr val="bg1"/>
                </a:solidFill>
                <a:latin typeface="Arial" pitchFamily="34" charset="0"/>
                <a:cs typeface="Arial" pitchFamily="34" charset="0"/>
              </a:rPr>
              <a:t>God’s heart was broken at the Fall</a:t>
            </a:r>
          </a:p>
        </p:txBody>
      </p:sp>
    </p:spTree>
    <p:extLst>
      <p:ext uri="{BB962C8B-B14F-4D97-AF65-F5344CB8AC3E}">
        <p14:creationId xmlns:p14="http://schemas.microsoft.com/office/powerpoint/2010/main" val="1240622084"/>
      </p:ext>
    </p:extLst>
  </p:cSld>
  <p:clrMapOvr>
    <a:masterClrMapping/>
  </p:clrMapOvr>
  <p:transition spd="slow">
    <p:dissolve/>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spd="slow">
    <p:dissolve/>
  </p:transition>
</p:sld>
</file>

<file path=ppt/slides/slide9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A7A7FF"/>
            </a:gs>
          </a:gsLst>
          <a:path path="shape">
            <a:fillToRect l="50000" t="50000" r="50000" b="50000"/>
          </a:path>
        </a:gradFill>
        <a:effectLst/>
      </p:bgPr>
    </p:bg>
    <p:spTree>
      <p:nvGrpSpPr>
        <p:cNvPr id="1" name=""/>
        <p:cNvGrpSpPr/>
        <p:nvPr/>
      </p:nvGrpSpPr>
      <p:grpSpPr>
        <a:xfrm>
          <a:off x="0" y="0"/>
          <a:ext cx="0" cy="0"/>
          <a:chOff x="0" y="0"/>
          <a:chExt cx="0" cy="0"/>
        </a:xfrm>
      </p:grpSpPr>
      <p:sp>
        <p:nvSpPr>
          <p:cNvPr id="371714" name="Oval 2"/>
          <p:cNvSpPr>
            <a:spLocks noChangeArrowheads="1"/>
          </p:cNvSpPr>
          <p:nvPr/>
        </p:nvSpPr>
        <p:spPr bwMode="auto">
          <a:xfrm>
            <a:off x="228600" y="2743200"/>
            <a:ext cx="8763000" cy="3429000"/>
          </a:xfrm>
          <a:prstGeom prst="ellipse">
            <a:avLst/>
          </a:prstGeom>
          <a:gradFill rotWithShape="0">
            <a:gsLst>
              <a:gs pos="0">
                <a:srgbClr val="66FFFF"/>
              </a:gs>
              <a:gs pos="100000">
                <a:srgbClr val="0000FF"/>
              </a:gs>
            </a:gsLst>
            <a:path path="shape">
              <a:fillToRect l="50000" t="50000" r="50000" b="50000"/>
            </a:path>
          </a:gradFill>
          <a:ln w="57150">
            <a:round/>
            <a:headEnd/>
            <a:tailEnd/>
          </a:ln>
          <a:effectLst/>
          <a:scene3d>
            <a:camera prst="legacyObliqueFront"/>
            <a:lightRig rig="legacyFlat3" dir="b"/>
          </a:scene3d>
          <a:sp3d extrusionH="430200" prstMaterial="legacyMatte">
            <a:bevelT w="13500" h="13500" prst="angle"/>
            <a:bevelB w="13500" h="13500" prst="angle"/>
            <a:extrusionClr>
              <a:srgbClr val="FFFF00"/>
            </a:extrusionClr>
          </a:sp3d>
        </p:spPr>
        <p:txBody>
          <a:bodyPr wrap="none" anchor="ctr">
            <a:flatTx/>
          </a:bodyPr>
          <a:lstStyle/>
          <a:p>
            <a:pPr algn="ctr"/>
            <a:endParaRPr lang="en-US" b="0">
              <a:solidFill>
                <a:srgbClr val="FFFFFF"/>
              </a:solidFill>
              <a:effectLst/>
            </a:endParaRPr>
          </a:p>
        </p:txBody>
      </p:sp>
      <p:grpSp>
        <p:nvGrpSpPr>
          <p:cNvPr id="2" name="Group 10"/>
          <p:cNvGrpSpPr>
            <a:grpSpLocks/>
          </p:cNvGrpSpPr>
          <p:nvPr/>
        </p:nvGrpSpPr>
        <p:grpSpPr bwMode="auto">
          <a:xfrm>
            <a:off x="609600" y="533400"/>
            <a:ext cx="8077200" cy="1600200"/>
            <a:chOff x="336" y="336"/>
            <a:chExt cx="5088" cy="1008"/>
          </a:xfrm>
        </p:grpSpPr>
        <p:sp>
          <p:nvSpPr>
            <p:cNvPr id="371715" name="AutoShape 3"/>
            <p:cNvSpPr>
              <a:spLocks noChangeArrowheads="1"/>
            </p:cNvSpPr>
            <p:nvPr/>
          </p:nvSpPr>
          <p:spPr bwMode="auto">
            <a:xfrm>
              <a:off x="336" y="336"/>
              <a:ext cx="5088" cy="1008"/>
            </a:xfrm>
            <a:prstGeom prst="roundRect">
              <a:avLst>
                <a:gd name="adj" fmla="val 16667"/>
              </a:avLst>
            </a:prstGeom>
            <a:gradFill rotWithShape="0">
              <a:gsLst>
                <a:gs pos="0">
                  <a:schemeClr val="bg1"/>
                </a:gs>
                <a:gs pos="100000">
                  <a:srgbClr val="FFFF00"/>
                </a:gs>
              </a:gsLst>
              <a:path path="shape">
                <a:fillToRect l="50000" t="50000" r="50000" b="50000"/>
              </a:path>
            </a:gradFill>
            <a:ln w="9525">
              <a:round/>
              <a:headEnd/>
              <a:tailEnd/>
            </a:ln>
            <a:effectLst/>
            <a:scene3d>
              <a:camera prst="legacyPerspectiveBottomLeft"/>
              <a:lightRig rig="legacyFlat3" dir="b"/>
            </a:scene3d>
            <a:sp3d extrusionH="430200" prstMaterial="legacyMatte">
              <a:bevelT w="13500" h="13500" prst="angle"/>
              <a:bevelB w="13500" h="13500" prst="angle"/>
              <a:extrusionClr>
                <a:srgbClr val="FFFF00"/>
              </a:extrusionClr>
            </a:sp3d>
          </p:spPr>
          <p:txBody>
            <a:bodyPr wrap="none" anchor="ctr">
              <a:flatTx/>
            </a:bodyPr>
            <a:lstStyle/>
            <a:p>
              <a:pPr algn="ctr"/>
              <a:endParaRPr lang="en-US" sz="3600">
                <a:solidFill>
                  <a:srgbClr val="000000"/>
                </a:solidFill>
                <a:effectLst>
                  <a:outerShdw blurRad="38100" dist="38100" dir="2700000" algn="tl">
                    <a:srgbClr val="FFFFFF"/>
                  </a:outerShdw>
                </a:effectLst>
                <a:latin typeface="Arial Black" pitchFamily="34" charset="0"/>
              </a:endParaRPr>
            </a:p>
          </p:txBody>
        </p:sp>
        <p:sp>
          <p:nvSpPr>
            <p:cNvPr id="371717" name="WordArt 5"/>
            <p:cNvSpPr>
              <a:spLocks noChangeArrowheads="1" noChangeShapeType="1" noTextEdit="1"/>
            </p:cNvSpPr>
            <p:nvPr/>
          </p:nvSpPr>
          <p:spPr bwMode="auto">
            <a:xfrm>
              <a:off x="720" y="505"/>
              <a:ext cx="4272" cy="695"/>
            </a:xfrm>
            <a:prstGeom prst="rect">
              <a:avLst/>
            </a:prstGeom>
          </p:spPr>
          <p:txBody>
            <a:bodyPr wrap="none" fromWordArt="1">
              <a:prstTxWarp prst="textPlain">
                <a:avLst>
                  <a:gd name="adj" fmla="val 50000"/>
                </a:avLst>
              </a:prstTxWarp>
              <a:scene3d>
                <a:camera prst="legacyPerspectiveBottom"/>
                <a:lightRig rig="legacyFlat3" dir="b"/>
              </a:scene3d>
              <a:sp3d extrusionH="430200" prstMaterial="legacyMatte">
                <a:extrusionClr>
                  <a:srgbClr val="FFCC00"/>
                </a:extrusionClr>
              </a:sp3d>
            </a:bodyPr>
            <a:lstStyle/>
            <a:p>
              <a:pPr algn="ctr">
                <a:lnSpc>
                  <a:spcPct val="85000"/>
                </a:lnSpc>
              </a:pPr>
              <a:r>
                <a:rPr lang="en-US" sz="3600" b="0" kern="10">
                  <a:ln w="19050">
                    <a:round/>
                    <a:headEnd/>
                    <a:tailEnd/>
                  </a:ln>
                  <a:solidFill>
                    <a:srgbClr val="0000FF"/>
                  </a:solidFill>
                  <a:effectLst/>
                  <a:latin typeface="Impact"/>
                </a:rPr>
                <a:t>Chapter 3</a:t>
              </a:r>
            </a:p>
          </p:txBody>
        </p:sp>
      </p:grpSp>
      <p:sp>
        <p:nvSpPr>
          <p:cNvPr id="371719" name="WordArt 7"/>
          <p:cNvSpPr>
            <a:spLocks noChangeArrowheads="1" noChangeShapeType="1" noTextEdit="1"/>
          </p:cNvSpPr>
          <p:nvPr/>
        </p:nvSpPr>
        <p:spPr bwMode="auto">
          <a:xfrm>
            <a:off x="1219200" y="4375150"/>
            <a:ext cx="6781800" cy="1035050"/>
          </a:xfrm>
          <a:prstGeom prst="rect">
            <a:avLst/>
          </a:prstGeom>
        </p:spPr>
        <p:txBody>
          <a:bodyPr wrap="none" fromWordArt="1">
            <a:prstTxWarp prst="textPlain">
              <a:avLst>
                <a:gd name="adj" fmla="val 50000"/>
              </a:avLst>
            </a:prstTxWarp>
            <a:scene3d>
              <a:camera prst="legacyPerspectiveBottom"/>
              <a:lightRig rig="legacyHarsh3" dir="t"/>
            </a:scene3d>
            <a:sp3d extrusionH="887400" prstMaterial="legacyMatte">
              <a:extrusionClr>
                <a:schemeClr val="tx1"/>
              </a:extrusionClr>
            </a:sp3d>
          </a:bodyPr>
          <a:lstStyle/>
          <a:p>
            <a:pPr algn="ctr">
              <a:lnSpc>
                <a:spcPct val="85000"/>
              </a:lnSpc>
            </a:pPr>
            <a:r>
              <a:rPr lang="en-US" sz="3600" b="0" kern="10">
                <a:ln w="635">
                  <a:solidFill>
                    <a:sysClr val="windowText" lastClr="000000"/>
                  </a:solidFill>
                  <a:round/>
                  <a:headEnd/>
                  <a:tailEnd/>
                </a:ln>
                <a:gradFill rotWithShape="0">
                  <a:gsLst>
                    <a:gs pos="0">
                      <a:srgbClr val="FFFF00"/>
                    </a:gs>
                    <a:gs pos="100000">
                      <a:srgbClr val="FF9900"/>
                    </a:gs>
                  </a:gsLst>
                  <a:path path="rect">
                    <a:fillToRect l="50000" t="50000" r="50000" b="50000"/>
                  </a:path>
                </a:gradFill>
                <a:effectLst/>
                <a:latin typeface="Impact"/>
              </a:rPr>
              <a:t>and Human History</a:t>
            </a:r>
          </a:p>
        </p:txBody>
      </p:sp>
      <p:sp>
        <p:nvSpPr>
          <p:cNvPr id="371718" name="WordArt 6"/>
          <p:cNvSpPr>
            <a:spLocks noChangeArrowheads="1" noChangeShapeType="1" noTextEdit="1"/>
          </p:cNvSpPr>
          <p:nvPr/>
        </p:nvSpPr>
        <p:spPr bwMode="auto">
          <a:xfrm>
            <a:off x="2581275" y="3200400"/>
            <a:ext cx="4057650" cy="1036638"/>
          </a:xfrm>
          <a:prstGeom prst="rect">
            <a:avLst/>
          </a:prstGeom>
        </p:spPr>
        <p:txBody>
          <a:bodyPr wrap="none" fromWordArt="1">
            <a:prstTxWarp prst="textPlain">
              <a:avLst>
                <a:gd name="adj" fmla="val 50000"/>
              </a:avLst>
            </a:prstTxWarp>
            <a:scene3d>
              <a:camera prst="legacyPerspectiveBottom"/>
              <a:lightRig rig="legacyHarsh3" dir="t"/>
            </a:scene3d>
            <a:sp3d extrusionH="887400" prstMaterial="legacyMatte">
              <a:extrusionClr>
                <a:schemeClr val="tx1"/>
              </a:extrusionClr>
            </a:sp3d>
          </a:bodyPr>
          <a:lstStyle/>
          <a:p>
            <a:pPr algn="ctr">
              <a:lnSpc>
                <a:spcPct val="85000"/>
              </a:lnSpc>
            </a:pPr>
            <a:r>
              <a:rPr lang="en-US" sz="3600" b="0" kern="10" dirty="0">
                <a:ln w="635">
                  <a:solidFill>
                    <a:sysClr val="windowText" lastClr="000000"/>
                  </a:solidFill>
                  <a:round/>
                  <a:headEnd/>
                  <a:tailEnd/>
                </a:ln>
                <a:gradFill rotWithShape="0">
                  <a:gsLst>
                    <a:gs pos="0">
                      <a:srgbClr val="FFFF00"/>
                    </a:gs>
                    <a:gs pos="50000">
                      <a:srgbClr val="FF9900"/>
                    </a:gs>
                    <a:gs pos="100000">
                      <a:srgbClr val="FFFF00"/>
                    </a:gs>
                  </a:gsLst>
                  <a:lin ang="2700000" scaled="1"/>
                </a:gradFill>
                <a:effectLst/>
                <a:latin typeface="Impact"/>
              </a:rPr>
              <a:t>Eschatology</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71714"/>
                                        </p:tgtEl>
                                        <p:attrNameLst>
                                          <p:attrName>style.visibility</p:attrName>
                                        </p:attrNameLst>
                                      </p:cBhvr>
                                      <p:to>
                                        <p:strVal val="visible"/>
                                      </p:to>
                                    </p:set>
                                    <p:animEffect transition="in" filter="fade">
                                      <p:cBhvr>
                                        <p:cTn id="7" dur="2000"/>
                                        <p:tgtEl>
                                          <p:spTgt spid="371714"/>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371718"/>
                                        </p:tgtEl>
                                        <p:attrNameLst>
                                          <p:attrName>style.visibility</p:attrName>
                                        </p:attrNameLst>
                                      </p:cBhvr>
                                      <p:to>
                                        <p:strVal val="visible"/>
                                      </p:to>
                                    </p:set>
                                    <p:anim calcmode="lin" valueType="num">
                                      <p:cBhvr>
                                        <p:cTn id="10" dur="1000" fill="hold"/>
                                        <p:tgtEl>
                                          <p:spTgt spid="371718"/>
                                        </p:tgtEl>
                                        <p:attrNameLst>
                                          <p:attrName>ppt_w</p:attrName>
                                        </p:attrNameLst>
                                      </p:cBhvr>
                                      <p:tavLst>
                                        <p:tav tm="0">
                                          <p:val>
                                            <p:strVal val="#ppt_w*0.70"/>
                                          </p:val>
                                        </p:tav>
                                        <p:tav tm="100000">
                                          <p:val>
                                            <p:strVal val="#ppt_w"/>
                                          </p:val>
                                        </p:tav>
                                      </p:tavLst>
                                    </p:anim>
                                    <p:anim calcmode="lin" valueType="num">
                                      <p:cBhvr>
                                        <p:cTn id="11" dur="1000" fill="hold"/>
                                        <p:tgtEl>
                                          <p:spTgt spid="371718"/>
                                        </p:tgtEl>
                                        <p:attrNameLst>
                                          <p:attrName>ppt_h</p:attrName>
                                        </p:attrNameLst>
                                      </p:cBhvr>
                                      <p:tavLst>
                                        <p:tav tm="0">
                                          <p:val>
                                            <p:strVal val="#ppt_h"/>
                                          </p:val>
                                        </p:tav>
                                        <p:tav tm="100000">
                                          <p:val>
                                            <p:strVal val="#ppt_h"/>
                                          </p:val>
                                        </p:tav>
                                      </p:tavLst>
                                    </p:anim>
                                    <p:animEffect transition="in" filter="fade">
                                      <p:cBhvr>
                                        <p:cTn id="12" dur="1000"/>
                                        <p:tgtEl>
                                          <p:spTgt spid="371718"/>
                                        </p:tgtEl>
                                      </p:cBhvr>
                                    </p:animEffect>
                                  </p:childTnLst>
                                </p:cTn>
                              </p:par>
                              <p:par>
                                <p:cTn id="13" presetID="55" presetClass="entr" presetSubtype="0" fill="hold" grpId="0" nodeType="withEffect">
                                  <p:stCondLst>
                                    <p:cond delay="1000"/>
                                  </p:stCondLst>
                                  <p:childTnLst>
                                    <p:set>
                                      <p:cBhvr>
                                        <p:cTn id="14" dur="1" fill="hold">
                                          <p:stCondLst>
                                            <p:cond delay="0"/>
                                          </p:stCondLst>
                                        </p:cTn>
                                        <p:tgtEl>
                                          <p:spTgt spid="371719"/>
                                        </p:tgtEl>
                                        <p:attrNameLst>
                                          <p:attrName>style.visibility</p:attrName>
                                        </p:attrNameLst>
                                      </p:cBhvr>
                                      <p:to>
                                        <p:strVal val="visible"/>
                                      </p:to>
                                    </p:set>
                                    <p:anim calcmode="lin" valueType="num">
                                      <p:cBhvr>
                                        <p:cTn id="15" dur="1000" fill="hold"/>
                                        <p:tgtEl>
                                          <p:spTgt spid="371719"/>
                                        </p:tgtEl>
                                        <p:attrNameLst>
                                          <p:attrName>ppt_w</p:attrName>
                                        </p:attrNameLst>
                                      </p:cBhvr>
                                      <p:tavLst>
                                        <p:tav tm="0">
                                          <p:val>
                                            <p:strVal val="#ppt_w*0.70"/>
                                          </p:val>
                                        </p:tav>
                                        <p:tav tm="100000">
                                          <p:val>
                                            <p:strVal val="#ppt_w"/>
                                          </p:val>
                                        </p:tav>
                                      </p:tavLst>
                                    </p:anim>
                                    <p:anim calcmode="lin" valueType="num">
                                      <p:cBhvr>
                                        <p:cTn id="16" dur="1000" fill="hold"/>
                                        <p:tgtEl>
                                          <p:spTgt spid="371719"/>
                                        </p:tgtEl>
                                        <p:attrNameLst>
                                          <p:attrName>ppt_h</p:attrName>
                                        </p:attrNameLst>
                                      </p:cBhvr>
                                      <p:tavLst>
                                        <p:tav tm="0">
                                          <p:val>
                                            <p:strVal val="#ppt_h"/>
                                          </p:val>
                                        </p:tav>
                                        <p:tav tm="100000">
                                          <p:val>
                                            <p:strVal val="#ppt_h"/>
                                          </p:val>
                                        </p:tav>
                                      </p:tavLst>
                                    </p:anim>
                                    <p:animEffect transition="in" filter="fade">
                                      <p:cBhvr>
                                        <p:cTn id="17" dur="1000"/>
                                        <p:tgtEl>
                                          <p:spTgt spid="371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714" grpId="0" animBg="1" autoUpdateAnimBg="0"/>
      <p:bldP spid="371719" grpId="0"/>
      <p:bldP spid="371718"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B3C5FF"/>
            </a:gs>
            <a:gs pos="100000">
              <a:schemeClr val="bg1"/>
            </a:gs>
          </a:gsLst>
          <a:lin ang="5400000" scaled="1"/>
        </a:gradFill>
        <a:effectLst/>
      </p:bgPr>
    </p:bg>
    <p:spTree>
      <p:nvGrpSpPr>
        <p:cNvPr id="1" name=""/>
        <p:cNvGrpSpPr/>
        <p:nvPr/>
      </p:nvGrpSpPr>
      <p:grpSpPr>
        <a:xfrm>
          <a:off x="0" y="0"/>
          <a:ext cx="0" cy="0"/>
          <a:chOff x="0" y="0"/>
          <a:chExt cx="0" cy="0"/>
        </a:xfrm>
      </p:grpSpPr>
      <p:sp>
        <p:nvSpPr>
          <p:cNvPr id="394242" name="Text Box 2"/>
          <p:cNvSpPr txBox="1">
            <a:spLocks noChangeArrowheads="1"/>
          </p:cNvSpPr>
          <p:nvPr/>
        </p:nvSpPr>
        <p:spPr bwMode="auto">
          <a:xfrm>
            <a:off x="280988" y="150813"/>
            <a:ext cx="5586412" cy="506412"/>
          </a:xfrm>
          <a:prstGeom prst="rect">
            <a:avLst/>
          </a:prstGeom>
          <a:noFill/>
          <a:ln w="9525">
            <a:noFill/>
            <a:miter lim="800000"/>
            <a:headEnd/>
            <a:tailEnd/>
          </a:ln>
          <a:effectLst>
            <a:outerShdw dist="35921" dir="2700000" algn="ctr" rotWithShape="0">
              <a:srgbClr val="E4E4E4"/>
            </a:outerShdw>
          </a:effectLst>
        </p:spPr>
        <p:txBody>
          <a:bodyPr>
            <a:spAutoFit/>
          </a:bodyPr>
          <a:lstStyle/>
          <a:p>
            <a:pPr>
              <a:lnSpc>
                <a:spcPct val="85000"/>
              </a:lnSpc>
            </a:pPr>
            <a:r>
              <a:rPr lang="en-US" sz="3200" b="0" u="sng">
                <a:solidFill>
                  <a:srgbClr val="000099"/>
                </a:solidFill>
                <a:effectLst/>
                <a:latin typeface="Impact" pitchFamily="34" charset="0"/>
              </a:rPr>
              <a:t>The </a:t>
            </a:r>
            <a:r>
              <a:rPr lang="en-US" sz="3200" b="0" u="sng" dirty="0">
                <a:solidFill>
                  <a:srgbClr val="000099"/>
                </a:solidFill>
                <a:effectLst/>
                <a:latin typeface="Impact" pitchFamily="34" charset="0"/>
              </a:rPr>
              <a:t>Meaning of the Last Days</a:t>
            </a:r>
          </a:p>
        </p:txBody>
      </p:sp>
      <p:sp>
        <p:nvSpPr>
          <p:cNvPr id="394257" name="Rectangle 17"/>
          <p:cNvSpPr>
            <a:spLocks noChangeArrowheads="1"/>
          </p:cNvSpPr>
          <p:nvPr/>
        </p:nvSpPr>
        <p:spPr bwMode="auto">
          <a:xfrm>
            <a:off x="0" y="5562600"/>
            <a:ext cx="9144000" cy="1287463"/>
          </a:xfrm>
          <a:prstGeom prst="rect">
            <a:avLst/>
          </a:prstGeom>
          <a:solidFill>
            <a:schemeClr val="tx1"/>
          </a:solidFill>
          <a:ln w="9525">
            <a:solidFill>
              <a:schemeClr val="tx1"/>
            </a:solidFill>
            <a:miter lim="800000"/>
            <a:headEnd/>
            <a:tailEnd/>
          </a:ln>
          <a:effectLst/>
        </p:spPr>
        <p:txBody>
          <a:bodyPr wrap="none" anchor="ctr"/>
          <a:lstStyle/>
          <a:p>
            <a:pPr algn="ctr">
              <a:lnSpc>
                <a:spcPct val="85000"/>
              </a:lnSpc>
            </a:pPr>
            <a:endParaRPr lang="en-US" sz="3200" b="0">
              <a:solidFill>
                <a:srgbClr val="000099"/>
              </a:solidFill>
              <a:effectLst/>
              <a:latin typeface="Impact" pitchFamily="34" charset="0"/>
            </a:endParaRPr>
          </a:p>
        </p:txBody>
      </p:sp>
      <p:grpSp>
        <p:nvGrpSpPr>
          <p:cNvPr id="2" name="Group 57"/>
          <p:cNvGrpSpPr>
            <a:grpSpLocks/>
          </p:cNvGrpSpPr>
          <p:nvPr/>
        </p:nvGrpSpPr>
        <p:grpSpPr bwMode="auto">
          <a:xfrm>
            <a:off x="1524000" y="5791200"/>
            <a:ext cx="6096000" cy="685800"/>
            <a:chOff x="624" y="3261"/>
            <a:chExt cx="3840" cy="432"/>
          </a:xfrm>
        </p:grpSpPr>
        <p:sp>
          <p:nvSpPr>
            <p:cNvPr id="394258" name="Text Box 18"/>
            <p:cNvSpPr txBox="1">
              <a:spLocks noChangeArrowheads="1"/>
            </p:cNvSpPr>
            <p:nvPr/>
          </p:nvSpPr>
          <p:spPr bwMode="auto">
            <a:xfrm>
              <a:off x="847" y="3286"/>
              <a:ext cx="3617" cy="407"/>
            </a:xfrm>
            <a:prstGeom prst="rect">
              <a:avLst/>
            </a:prstGeom>
            <a:noFill/>
            <a:ln w="9525">
              <a:noFill/>
              <a:miter lim="800000"/>
              <a:headEnd/>
              <a:tailEnd/>
            </a:ln>
            <a:effectLst/>
          </p:spPr>
          <p:txBody>
            <a:bodyPr wrap="square">
              <a:spAutoFit/>
            </a:bodyPr>
            <a:lstStyle/>
            <a:p>
              <a:pPr>
                <a:lnSpc>
                  <a:spcPct val="90000"/>
                </a:lnSpc>
              </a:pPr>
              <a:r>
                <a:rPr lang="en-US" sz="2000" dirty="0">
                  <a:solidFill>
                    <a:srgbClr val="FFFFFF"/>
                  </a:solidFill>
                  <a:effectLst/>
                  <a:latin typeface="Arial Narrow" pitchFamily="34" charset="0"/>
                </a:rPr>
                <a:t>The Last Days comes as a result of God’s providence of restoration to save fallen people.</a:t>
              </a:r>
              <a:endParaRPr lang="en-US" sz="1800" b="0" u="sng" dirty="0">
                <a:solidFill>
                  <a:srgbClr val="FFFFFF"/>
                </a:solidFill>
                <a:effectLst/>
                <a:latin typeface="Arial Narrow" pitchFamily="34" charset="0"/>
              </a:endParaRPr>
            </a:p>
          </p:txBody>
        </p:sp>
        <p:sp>
          <p:nvSpPr>
            <p:cNvPr id="394259" name="Text Box 19"/>
            <p:cNvSpPr txBox="1">
              <a:spLocks noChangeArrowheads="1"/>
            </p:cNvSpPr>
            <p:nvPr/>
          </p:nvSpPr>
          <p:spPr bwMode="auto">
            <a:xfrm>
              <a:off x="624" y="3261"/>
              <a:ext cx="268" cy="369"/>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64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pic>
        <p:nvPicPr>
          <p:cNvPr id="8" name="Picture 7" descr="Group of People.gif"/>
          <p:cNvPicPr>
            <a:picLocks noChangeAspect="1"/>
          </p:cNvPicPr>
          <p:nvPr/>
        </p:nvPicPr>
        <p:blipFill>
          <a:blip r:embed="rId3" cstate="print">
            <a:clrChange>
              <a:clrFrom>
                <a:srgbClr val="FFFFFF"/>
              </a:clrFrom>
              <a:clrTo>
                <a:srgbClr val="FFFFFF">
                  <a:alpha val="0"/>
                </a:srgbClr>
              </a:clrTo>
            </a:clrChange>
          </a:blip>
          <a:stretch>
            <a:fillRect/>
          </a:stretch>
        </p:blipFill>
        <p:spPr>
          <a:xfrm>
            <a:off x="2819400" y="838200"/>
            <a:ext cx="3467100" cy="4391025"/>
          </a:xfrm>
          <a:prstGeom prst="rect">
            <a:avLst/>
          </a:prstGeom>
        </p:spPr>
      </p:pic>
    </p:spTree>
    <p:extLst>
      <p:ext uri="{BB962C8B-B14F-4D97-AF65-F5344CB8AC3E}">
        <p14:creationId xmlns:p14="http://schemas.microsoft.com/office/powerpoint/2010/main" val="1957600429"/>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94242"/>
                                        </p:tgtEl>
                                        <p:attrNameLst>
                                          <p:attrName>style.visibility</p:attrName>
                                        </p:attrNameLst>
                                      </p:cBhvr>
                                      <p:to>
                                        <p:strVal val="visible"/>
                                      </p:to>
                                    </p:set>
                                    <p:anim calcmode="lin" valueType="num">
                                      <p:cBhvr>
                                        <p:cTn id="7" dur="1000" fill="hold"/>
                                        <p:tgtEl>
                                          <p:spTgt spid="394242"/>
                                        </p:tgtEl>
                                        <p:attrNameLst>
                                          <p:attrName>ppt_w</p:attrName>
                                        </p:attrNameLst>
                                      </p:cBhvr>
                                      <p:tavLst>
                                        <p:tav tm="0">
                                          <p:val>
                                            <p:strVal val="#ppt_w*0.70"/>
                                          </p:val>
                                        </p:tav>
                                        <p:tav tm="100000">
                                          <p:val>
                                            <p:strVal val="#ppt_w"/>
                                          </p:val>
                                        </p:tav>
                                      </p:tavLst>
                                    </p:anim>
                                    <p:anim calcmode="lin" valueType="num">
                                      <p:cBhvr>
                                        <p:cTn id="8" dur="1000" fill="hold"/>
                                        <p:tgtEl>
                                          <p:spTgt spid="394242"/>
                                        </p:tgtEl>
                                        <p:attrNameLst>
                                          <p:attrName>ppt_h</p:attrName>
                                        </p:attrNameLst>
                                      </p:cBhvr>
                                      <p:tavLst>
                                        <p:tav tm="0">
                                          <p:val>
                                            <p:strVal val="#ppt_h"/>
                                          </p:val>
                                        </p:tav>
                                        <p:tav tm="100000">
                                          <p:val>
                                            <p:strVal val="#ppt_h"/>
                                          </p:val>
                                        </p:tav>
                                      </p:tavLst>
                                    </p:anim>
                                    <p:animEffect transition="in" filter="fade">
                                      <p:cBhvr>
                                        <p:cTn id="9" dur="1000"/>
                                        <p:tgtEl>
                                          <p:spTgt spid="39424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outVertical)">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42"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B3C5FF"/>
            </a:gs>
            <a:gs pos="100000">
              <a:schemeClr val="bg1"/>
            </a:gs>
          </a:gsLst>
          <a:lin ang="5400000" scaled="1"/>
        </a:gradFill>
        <a:effectLst/>
      </p:bgPr>
    </p:bg>
    <p:spTree>
      <p:nvGrpSpPr>
        <p:cNvPr id="1" name=""/>
        <p:cNvGrpSpPr/>
        <p:nvPr/>
      </p:nvGrpSpPr>
      <p:grpSpPr>
        <a:xfrm>
          <a:off x="0" y="0"/>
          <a:ext cx="0" cy="0"/>
          <a:chOff x="0" y="0"/>
          <a:chExt cx="0" cy="0"/>
        </a:xfrm>
      </p:grpSpPr>
      <p:pic>
        <p:nvPicPr>
          <p:cNvPr id="16" name="Picture 15" descr="Group of People.gif"/>
          <p:cNvPicPr>
            <a:picLocks noChangeAspect="1"/>
          </p:cNvPicPr>
          <p:nvPr/>
        </p:nvPicPr>
        <p:blipFill>
          <a:blip r:embed="rId3" cstate="print">
            <a:clrChange>
              <a:clrFrom>
                <a:srgbClr val="FFFFFF"/>
              </a:clrFrom>
              <a:clrTo>
                <a:srgbClr val="FFFFFF">
                  <a:alpha val="0"/>
                </a:srgbClr>
              </a:clrTo>
            </a:clrChange>
          </a:blip>
          <a:stretch>
            <a:fillRect/>
          </a:stretch>
        </p:blipFill>
        <p:spPr>
          <a:xfrm>
            <a:off x="2819400" y="838200"/>
            <a:ext cx="3467100" cy="4391025"/>
          </a:xfrm>
          <a:prstGeom prst="rect">
            <a:avLst/>
          </a:prstGeom>
        </p:spPr>
      </p:pic>
      <p:sp>
        <p:nvSpPr>
          <p:cNvPr id="394277" name="Line 37"/>
          <p:cNvSpPr>
            <a:spLocks noChangeShapeType="1"/>
          </p:cNvSpPr>
          <p:nvPr/>
        </p:nvSpPr>
        <p:spPr bwMode="auto">
          <a:xfrm>
            <a:off x="5257800" y="2147888"/>
            <a:ext cx="0" cy="838200"/>
          </a:xfrm>
          <a:prstGeom prst="line">
            <a:avLst/>
          </a:prstGeom>
          <a:noFill/>
          <a:ln w="98425">
            <a:solidFill>
              <a:srgbClr val="9900FF"/>
            </a:solidFill>
            <a:round/>
            <a:headEnd/>
            <a:tailEnd type="triangle" w="med" len="med"/>
          </a:ln>
          <a:effectLst/>
        </p:spPr>
        <p:txBody>
          <a:bodyPr/>
          <a:lstStyle/>
          <a:p>
            <a:pPr algn="ctr">
              <a:lnSpc>
                <a:spcPct val="85000"/>
              </a:lnSpc>
            </a:pPr>
            <a:endParaRPr lang="en-US" sz="3200" b="0">
              <a:solidFill>
                <a:srgbClr val="000099"/>
              </a:solidFill>
              <a:effectLst/>
              <a:latin typeface="Impact" pitchFamily="34" charset="0"/>
            </a:endParaRPr>
          </a:p>
        </p:txBody>
      </p:sp>
      <p:sp>
        <p:nvSpPr>
          <p:cNvPr id="394275" name="Text Box 35"/>
          <p:cNvSpPr txBox="1">
            <a:spLocks noChangeArrowheads="1"/>
          </p:cNvSpPr>
          <p:nvPr/>
        </p:nvSpPr>
        <p:spPr bwMode="auto">
          <a:xfrm>
            <a:off x="4953000" y="2438400"/>
            <a:ext cx="609600" cy="1569660"/>
          </a:xfrm>
          <a:prstGeom prst="rect">
            <a:avLst/>
          </a:prstGeom>
          <a:noFill/>
          <a:ln w="9525">
            <a:noFill/>
            <a:miter lim="800000"/>
            <a:headEnd/>
            <a:tailEnd/>
          </a:ln>
          <a:effectLst/>
        </p:spPr>
        <p:txBody>
          <a:bodyPr>
            <a:spAutoFit/>
          </a:bodyPr>
          <a:lstStyle/>
          <a:p>
            <a:pPr algn="ctr"/>
            <a:r>
              <a:rPr lang="en-US" sz="9600" dirty="0">
                <a:solidFill>
                  <a:srgbClr val="6600CC"/>
                </a:solidFill>
                <a:effectLst/>
                <a:cs typeface="Times New Roman" panose="02020603050405020304" pitchFamily="18" charset="0"/>
                <a:sym typeface="CommonBullets" pitchFamily="34" charset="2"/>
              </a:rPr>
              <a:t>●</a:t>
            </a:r>
            <a:endParaRPr lang="en-US" sz="9600" dirty="0">
              <a:solidFill>
                <a:srgbClr val="6600CC"/>
              </a:solidFill>
              <a:effectLst/>
            </a:endParaRPr>
          </a:p>
        </p:txBody>
      </p:sp>
      <p:sp>
        <p:nvSpPr>
          <p:cNvPr id="394242" name="Text Box 2"/>
          <p:cNvSpPr txBox="1">
            <a:spLocks noChangeArrowheads="1"/>
          </p:cNvSpPr>
          <p:nvPr/>
        </p:nvSpPr>
        <p:spPr bwMode="auto">
          <a:xfrm>
            <a:off x="280988" y="150813"/>
            <a:ext cx="5586412" cy="506412"/>
          </a:xfrm>
          <a:prstGeom prst="rect">
            <a:avLst/>
          </a:prstGeom>
          <a:noFill/>
          <a:ln w="9525">
            <a:noFill/>
            <a:miter lim="800000"/>
            <a:headEnd/>
            <a:tailEnd/>
          </a:ln>
          <a:effectLst>
            <a:outerShdw dist="35921" dir="2700000" algn="ctr" rotWithShape="0">
              <a:srgbClr val="E4E4E4"/>
            </a:outerShdw>
          </a:effectLst>
        </p:spPr>
        <p:txBody>
          <a:bodyPr>
            <a:spAutoFit/>
          </a:bodyPr>
          <a:lstStyle/>
          <a:p>
            <a:pPr>
              <a:lnSpc>
                <a:spcPct val="85000"/>
              </a:lnSpc>
            </a:pPr>
            <a:r>
              <a:rPr lang="en-US" sz="3200" b="0" u="sng">
                <a:solidFill>
                  <a:srgbClr val="000099"/>
                </a:solidFill>
                <a:effectLst/>
                <a:latin typeface="Impact" pitchFamily="34" charset="0"/>
              </a:rPr>
              <a:t>The </a:t>
            </a:r>
            <a:r>
              <a:rPr lang="en-US" sz="3200" b="0" u="sng" dirty="0">
                <a:solidFill>
                  <a:srgbClr val="000099"/>
                </a:solidFill>
                <a:effectLst/>
                <a:latin typeface="Impact" pitchFamily="34" charset="0"/>
              </a:rPr>
              <a:t>Meaning of the Last Days</a:t>
            </a:r>
          </a:p>
        </p:txBody>
      </p:sp>
      <p:sp>
        <p:nvSpPr>
          <p:cNvPr id="394257" name="Rectangle 17"/>
          <p:cNvSpPr>
            <a:spLocks noChangeArrowheads="1"/>
          </p:cNvSpPr>
          <p:nvPr/>
        </p:nvSpPr>
        <p:spPr bwMode="auto">
          <a:xfrm>
            <a:off x="0" y="5562600"/>
            <a:ext cx="9144000" cy="1287463"/>
          </a:xfrm>
          <a:prstGeom prst="rect">
            <a:avLst/>
          </a:prstGeom>
          <a:solidFill>
            <a:schemeClr val="tx1"/>
          </a:solidFill>
          <a:ln w="9525">
            <a:solidFill>
              <a:schemeClr val="tx1"/>
            </a:solidFill>
            <a:miter lim="800000"/>
            <a:headEnd/>
            <a:tailEnd/>
          </a:ln>
          <a:effectLst/>
        </p:spPr>
        <p:txBody>
          <a:bodyPr wrap="none" anchor="ctr"/>
          <a:lstStyle/>
          <a:p>
            <a:pPr algn="ctr">
              <a:lnSpc>
                <a:spcPct val="85000"/>
              </a:lnSpc>
            </a:pPr>
            <a:endParaRPr lang="en-US" sz="3200" b="0">
              <a:solidFill>
                <a:srgbClr val="000099"/>
              </a:solidFill>
              <a:effectLst/>
              <a:latin typeface="Impact" pitchFamily="34" charset="0"/>
            </a:endParaRPr>
          </a:p>
        </p:txBody>
      </p:sp>
      <p:grpSp>
        <p:nvGrpSpPr>
          <p:cNvPr id="2" name="Group 57"/>
          <p:cNvGrpSpPr>
            <a:grpSpLocks/>
          </p:cNvGrpSpPr>
          <p:nvPr/>
        </p:nvGrpSpPr>
        <p:grpSpPr bwMode="auto">
          <a:xfrm>
            <a:off x="1143000" y="5715005"/>
            <a:ext cx="7010400" cy="928688"/>
            <a:chOff x="624" y="3283"/>
            <a:chExt cx="4416" cy="585"/>
          </a:xfrm>
        </p:grpSpPr>
        <p:sp>
          <p:nvSpPr>
            <p:cNvPr id="394258" name="Text Box 18"/>
            <p:cNvSpPr txBox="1">
              <a:spLocks noChangeArrowheads="1"/>
            </p:cNvSpPr>
            <p:nvPr/>
          </p:nvSpPr>
          <p:spPr bwMode="auto">
            <a:xfrm>
              <a:off x="847" y="3286"/>
              <a:ext cx="4193" cy="582"/>
            </a:xfrm>
            <a:prstGeom prst="rect">
              <a:avLst/>
            </a:prstGeom>
            <a:noFill/>
            <a:ln w="9525">
              <a:noFill/>
              <a:miter lim="800000"/>
              <a:headEnd/>
              <a:tailEnd/>
            </a:ln>
            <a:effectLst/>
          </p:spPr>
          <p:txBody>
            <a:bodyPr>
              <a:spAutoFit/>
            </a:bodyPr>
            <a:lstStyle/>
            <a:p>
              <a:pPr>
                <a:lnSpc>
                  <a:spcPct val="90000"/>
                </a:lnSpc>
              </a:pPr>
              <a:r>
                <a:rPr lang="en-US" sz="2000" dirty="0">
                  <a:solidFill>
                    <a:srgbClr val="FFFFFF"/>
                  </a:solidFill>
                  <a:effectLst/>
                  <a:latin typeface="Arial Narrow" pitchFamily="34" charset="0"/>
                </a:rPr>
                <a:t>The </a:t>
              </a:r>
              <a:r>
                <a:rPr lang="en-US" sz="2000" u="sng" dirty="0">
                  <a:solidFill>
                    <a:srgbClr val="FFFFFF"/>
                  </a:solidFill>
                  <a:effectLst/>
                  <a:latin typeface="Arial Narrow" pitchFamily="34" charset="0"/>
                </a:rPr>
                <a:t>Last Days</a:t>
              </a:r>
              <a:r>
                <a:rPr lang="en-US" sz="2000" dirty="0">
                  <a:solidFill>
                    <a:srgbClr val="FFFFFF"/>
                  </a:solidFill>
                  <a:effectLst/>
                  <a:latin typeface="Arial Narrow" pitchFamily="34" charset="0"/>
                </a:rPr>
                <a:t> is this time, when with the advent of the </a:t>
              </a:r>
              <a:r>
                <a:rPr lang="en-US" sz="2000" u="sng" dirty="0">
                  <a:solidFill>
                    <a:srgbClr val="FFFFFF"/>
                  </a:solidFill>
                  <a:effectLst/>
                  <a:latin typeface="Arial Narrow" pitchFamily="34" charset="0"/>
                </a:rPr>
                <a:t>Messiah</a:t>
              </a:r>
              <a:r>
                <a:rPr lang="en-US" sz="2000" dirty="0">
                  <a:solidFill>
                    <a:srgbClr val="FFFFFF"/>
                  </a:solidFill>
                  <a:effectLst/>
                  <a:latin typeface="Arial Narrow" pitchFamily="34" charset="0"/>
                </a:rPr>
                <a:t> as the </a:t>
              </a:r>
              <a:r>
                <a:rPr lang="en-US" sz="2000" u="sng" dirty="0">
                  <a:solidFill>
                    <a:srgbClr val="FFFFFF"/>
                  </a:solidFill>
                  <a:effectLst/>
                  <a:latin typeface="Arial Narrow" pitchFamily="34" charset="0"/>
                </a:rPr>
                <a:t>turning point</a:t>
              </a:r>
              <a:r>
                <a:rPr lang="en-US" sz="2000" dirty="0">
                  <a:solidFill>
                    <a:srgbClr val="FFFFFF"/>
                  </a:solidFill>
                  <a:effectLst/>
                  <a:latin typeface="Arial Narrow" pitchFamily="34" charset="0"/>
                </a:rPr>
                <a:t>, the evil world under </a:t>
              </a:r>
              <a:r>
                <a:rPr lang="en-US" sz="2000" u="sng" dirty="0">
                  <a:solidFill>
                    <a:srgbClr val="FFFFFF"/>
                  </a:solidFill>
                  <a:effectLst/>
                  <a:latin typeface="Arial Narrow" pitchFamily="34" charset="0"/>
                </a:rPr>
                <a:t>satanic sovereignty</a:t>
              </a:r>
              <a:r>
                <a:rPr lang="en-US" sz="2000" dirty="0">
                  <a:solidFill>
                    <a:srgbClr val="FFFFFF"/>
                  </a:solidFill>
                  <a:effectLst/>
                  <a:latin typeface="Arial Narrow" pitchFamily="34" charset="0"/>
                </a:rPr>
                <a:t> is replaced by the ideal world under </a:t>
              </a:r>
              <a:r>
                <a:rPr lang="en-US" sz="2000" u="sng" dirty="0">
                  <a:solidFill>
                    <a:srgbClr val="FFFFFF"/>
                  </a:solidFill>
                  <a:effectLst/>
                  <a:latin typeface="Arial Narrow" pitchFamily="34" charset="0"/>
                </a:rPr>
                <a:t>God’s sovereignty</a:t>
              </a:r>
              <a:r>
                <a:rPr lang="en-US" sz="2000" dirty="0">
                  <a:solidFill>
                    <a:srgbClr val="FFFFFF"/>
                  </a:solidFill>
                  <a:effectLst/>
                  <a:latin typeface="Arial Narrow" pitchFamily="34" charset="0"/>
                </a:rPr>
                <a:t>.</a:t>
              </a:r>
              <a:endParaRPr lang="en-US" sz="2000" b="0" u="sng" dirty="0">
                <a:solidFill>
                  <a:srgbClr val="FFFFFF"/>
                </a:solidFill>
                <a:effectLst/>
                <a:latin typeface="Arial Narrow" pitchFamily="34" charset="0"/>
              </a:endParaRPr>
            </a:p>
          </p:txBody>
        </p:sp>
        <p:sp>
          <p:nvSpPr>
            <p:cNvPr id="394259" name="Text Box 19"/>
            <p:cNvSpPr txBox="1">
              <a:spLocks noChangeArrowheads="1"/>
            </p:cNvSpPr>
            <p:nvPr/>
          </p:nvSpPr>
          <p:spPr bwMode="auto">
            <a:xfrm>
              <a:off x="624" y="3283"/>
              <a:ext cx="268" cy="369"/>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62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394254" name="Oval 14"/>
          <p:cNvSpPr>
            <a:spLocks noChangeArrowheads="1"/>
          </p:cNvSpPr>
          <p:nvPr/>
        </p:nvSpPr>
        <p:spPr bwMode="auto">
          <a:xfrm>
            <a:off x="1828800" y="1690688"/>
            <a:ext cx="2209800" cy="1128712"/>
          </a:xfrm>
          <a:prstGeom prst="ellipse">
            <a:avLst/>
          </a:prstGeom>
          <a:gradFill rotWithShape="0">
            <a:gsLst>
              <a:gs pos="0">
                <a:srgbClr val="996600"/>
              </a:gs>
              <a:gs pos="50000">
                <a:srgbClr val="663300"/>
              </a:gs>
              <a:gs pos="100000">
                <a:srgbClr val="996600"/>
              </a:gs>
            </a:gsLst>
            <a:lin ang="5400000" scaled="1"/>
          </a:gradFill>
          <a:ln w="9525">
            <a:round/>
            <a:headEnd/>
            <a:tailEnd/>
          </a:ln>
          <a:effectLst/>
          <a:scene3d>
            <a:camera prst="legacyPerspectiveBottomLeft"/>
            <a:lightRig rig="legacyFlat3" dir="t"/>
          </a:scene3d>
          <a:sp3d extrusionH="887400" prstMaterial="legacyMatte">
            <a:bevelT w="13500" h="13500" prst="angle"/>
            <a:bevelB w="13500" h="13500" prst="angle"/>
            <a:extrusionClr>
              <a:schemeClr val="tx1"/>
            </a:extrusionClr>
          </a:sp3d>
        </p:spPr>
        <p:txBody>
          <a:bodyPr wrap="none" anchor="ctr">
            <a:flatTx/>
          </a:bodyPr>
          <a:lstStyle/>
          <a:p>
            <a:pPr algn="ctr">
              <a:lnSpc>
                <a:spcPct val="75000"/>
              </a:lnSpc>
            </a:pPr>
            <a:r>
              <a:rPr lang="en-US" sz="3200" b="0" dirty="0">
                <a:solidFill>
                  <a:srgbClr val="FFFFFF"/>
                </a:solidFill>
                <a:effectLst/>
                <a:latin typeface="Impact" pitchFamily="34" charset="0"/>
              </a:rPr>
              <a:t>Satanic</a:t>
            </a:r>
          </a:p>
          <a:p>
            <a:pPr algn="ctr">
              <a:lnSpc>
                <a:spcPct val="75000"/>
              </a:lnSpc>
            </a:pPr>
            <a:r>
              <a:rPr lang="en-US" sz="2800" b="0" dirty="0">
                <a:solidFill>
                  <a:srgbClr val="FFFFFF"/>
                </a:solidFill>
                <a:effectLst/>
                <a:latin typeface="Impact" pitchFamily="34" charset="0"/>
              </a:rPr>
              <a:t>sovereignty</a:t>
            </a:r>
          </a:p>
        </p:txBody>
      </p:sp>
      <p:sp>
        <p:nvSpPr>
          <p:cNvPr id="394267" name="Oval 27"/>
          <p:cNvSpPr>
            <a:spLocks noChangeArrowheads="1"/>
          </p:cNvSpPr>
          <p:nvPr/>
        </p:nvSpPr>
        <p:spPr bwMode="auto">
          <a:xfrm>
            <a:off x="1828800" y="3748088"/>
            <a:ext cx="2209800" cy="1128712"/>
          </a:xfrm>
          <a:prstGeom prst="ellipse">
            <a:avLst/>
          </a:prstGeom>
          <a:gradFill rotWithShape="0">
            <a:gsLst>
              <a:gs pos="0">
                <a:schemeClr val="bg1"/>
              </a:gs>
              <a:gs pos="100000">
                <a:schemeClr val="bg1"/>
              </a:gs>
            </a:gsLst>
            <a:path path="shape">
              <a:fillToRect l="50000" t="50000" r="50000" b="50000"/>
            </a:path>
          </a:gradFill>
          <a:ln w="9525">
            <a:round/>
            <a:headEnd/>
            <a:tailEnd/>
          </a:ln>
          <a:effectLst/>
          <a:scene3d>
            <a:camera prst="legacyPerspectiveBottomLeft"/>
            <a:lightRig rig="legacyNormal3" dir="t"/>
          </a:scene3d>
          <a:sp3d extrusionH="887400" prstMaterial="legacyMatte">
            <a:bevelT w="13500" h="13500" prst="angle"/>
            <a:bevelB w="13500" h="13500" prst="angle"/>
            <a:extrusionClr>
              <a:srgbClr val="C58BFF"/>
            </a:extrusionClr>
          </a:sp3d>
        </p:spPr>
        <p:txBody>
          <a:bodyPr wrap="none" anchor="ctr">
            <a:flatTx/>
          </a:bodyPr>
          <a:lstStyle/>
          <a:p>
            <a:pPr algn="ctr">
              <a:lnSpc>
                <a:spcPct val="75000"/>
              </a:lnSpc>
            </a:pPr>
            <a:r>
              <a:rPr lang="en-US" sz="3000" b="0" dirty="0">
                <a:solidFill>
                  <a:srgbClr val="6600CC"/>
                </a:solidFill>
                <a:effectLst/>
                <a:latin typeface="Impact" pitchFamily="34" charset="0"/>
              </a:rPr>
              <a:t>God’s</a:t>
            </a:r>
          </a:p>
          <a:p>
            <a:pPr algn="ctr">
              <a:lnSpc>
                <a:spcPct val="75000"/>
              </a:lnSpc>
            </a:pPr>
            <a:r>
              <a:rPr lang="en-US" sz="3000" b="0" dirty="0">
                <a:solidFill>
                  <a:srgbClr val="6600CC"/>
                </a:solidFill>
                <a:effectLst/>
                <a:latin typeface="Impact" pitchFamily="34" charset="0"/>
              </a:rPr>
              <a:t>sovereignty</a:t>
            </a:r>
          </a:p>
          <a:p>
            <a:pPr algn="ctr">
              <a:lnSpc>
                <a:spcPct val="75000"/>
              </a:lnSpc>
            </a:pPr>
            <a:endParaRPr lang="en-US" sz="600" b="0" dirty="0">
              <a:solidFill>
                <a:srgbClr val="6600CC"/>
              </a:solidFill>
              <a:effectLst/>
              <a:latin typeface="Impact" pitchFamily="34" charset="0"/>
            </a:endParaRPr>
          </a:p>
        </p:txBody>
      </p:sp>
      <p:sp>
        <p:nvSpPr>
          <p:cNvPr id="394271" name="Oval 31"/>
          <p:cNvSpPr>
            <a:spLocks noChangeArrowheads="1"/>
          </p:cNvSpPr>
          <p:nvPr/>
        </p:nvSpPr>
        <p:spPr bwMode="auto">
          <a:xfrm>
            <a:off x="4114800" y="1181100"/>
            <a:ext cx="2286000" cy="966788"/>
          </a:xfrm>
          <a:prstGeom prst="ellipse">
            <a:avLst/>
          </a:prstGeom>
          <a:gradFill rotWithShape="0">
            <a:gsLst>
              <a:gs pos="0">
                <a:srgbClr val="FFFFCC"/>
              </a:gs>
              <a:gs pos="100000">
                <a:srgbClr val="FFFF00"/>
              </a:gs>
            </a:gsLst>
            <a:path path="shape">
              <a:fillToRect l="50000" t="50000" r="50000" b="50000"/>
            </a:path>
          </a:gradFill>
          <a:ln w="9525">
            <a:round/>
            <a:headEnd/>
            <a:tailEnd/>
          </a:ln>
          <a:effectLst/>
          <a:scene3d>
            <a:camera prst="legacyPerspectiveBottomLeft"/>
            <a:lightRig rig="legacyNormal3" dir="t"/>
          </a:scene3d>
          <a:sp3d extrusionH="430200" prstMaterial="legacyMatte">
            <a:bevelT w="13500" h="13500" prst="angle"/>
            <a:bevelB w="13500" h="13500" prst="angle"/>
            <a:extrusionClr>
              <a:srgbClr val="FFFF00"/>
            </a:extrusionClr>
          </a:sp3d>
        </p:spPr>
        <p:txBody>
          <a:bodyPr wrap="none" anchor="ctr">
            <a:flatTx/>
          </a:bodyPr>
          <a:lstStyle/>
          <a:p>
            <a:pPr algn="ctr"/>
            <a:r>
              <a:rPr lang="en-US" sz="4000" b="0">
                <a:solidFill>
                  <a:srgbClr val="000099"/>
                </a:solidFill>
                <a:effectLst/>
                <a:latin typeface="Impact" pitchFamily="34" charset="0"/>
              </a:rPr>
              <a:t>Messiah</a:t>
            </a:r>
          </a:p>
        </p:txBody>
      </p:sp>
      <p:sp>
        <p:nvSpPr>
          <p:cNvPr id="15" name="Rectangle 51"/>
          <p:cNvSpPr>
            <a:spLocks noChangeArrowheads="1"/>
          </p:cNvSpPr>
          <p:nvPr/>
        </p:nvSpPr>
        <p:spPr bwMode="auto">
          <a:xfrm>
            <a:off x="4457700" y="4038600"/>
            <a:ext cx="1714500" cy="533400"/>
          </a:xfrm>
          <a:prstGeom prst="rect">
            <a:avLst/>
          </a:prstGeom>
          <a:gradFill rotWithShape="0">
            <a:gsLst>
              <a:gs pos="0">
                <a:srgbClr val="0000CC"/>
              </a:gs>
              <a:gs pos="100000">
                <a:srgbClr val="0000CC"/>
              </a:gs>
            </a:gsLst>
            <a:path path="shape">
              <a:fillToRect l="50000" t="50000" r="50000" b="50000"/>
            </a:path>
          </a:gradFill>
          <a:ln w="12700">
            <a:solidFill>
              <a:srgbClr val="FFFFCC"/>
            </a:solidFill>
            <a:miter lim="800000"/>
            <a:headEnd/>
            <a:tailEnd/>
          </a:ln>
          <a:effectLst/>
        </p:spPr>
        <p:txBody>
          <a:bodyPr wrap="none" anchor="ctr"/>
          <a:lstStyle/>
          <a:p>
            <a:pPr algn="ctr"/>
            <a:r>
              <a:rPr lang="en-US" sz="3200" b="0">
                <a:solidFill>
                  <a:srgbClr val="FFFFFF"/>
                </a:solidFill>
                <a:effectLst/>
                <a:latin typeface="Impact" pitchFamily="34" charset="0"/>
              </a:rPr>
              <a:t>Last Days</a:t>
            </a:r>
            <a:endParaRPr lang="en-US" sz="3200" b="0" dirty="0">
              <a:solidFill>
                <a:srgbClr val="FFFFFF"/>
              </a:solidFill>
              <a:effectLst/>
              <a:latin typeface="Impact" pitchFamily="34" charset="0"/>
            </a:endParaRPr>
          </a:p>
        </p:txBody>
      </p:sp>
    </p:spTree>
    <p:extLst>
      <p:ext uri="{BB962C8B-B14F-4D97-AF65-F5344CB8AC3E}">
        <p14:creationId xmlns:p14="http://schemas.microsoft.com/office/powerpoint/2010/main" val="2637667461"/>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72"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2/3*#ppt_w"/>
                                          </p:val>
                                        </p:tav>
                                        <p:tav tm="100000">
                                          <p:val>
                                            <p:strVal val="#ppt_w"/>
                                          </p:val>
                                        </p:tav>
                                      </p:tavLst>
                                    </p:anim>
                                    <p:anim calcmode="lin" valueType="num">
                                      <p:cBhvr>
                                        <p:cTn id="13" dur="1000" fill="hold"/>
                                        <p:tgtEl>
                                          <p:spTgt spid="15"/>
                                        </p:tgtEl>
                                        <p:attrNameLst>
                                          <p:attrName>ppt_h</p:attrName>
                                        </p:attrNameLst>
                                      </p:cBhvr>
                                      <p:tavLst>
                                        <p:tav tm="0">
                                          <p:val>
                                            <p:strVal val="2/3*#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394271"/>
                                        </p:tgtEl>
                                        <p:attrNameLst>
                                          <p:attrName>style.visibility</p:attrName>
                                        </p:attrNameLst>
                                      </p:cBhvr>
                                      <p:to>
                                        <p:strVal val="visible"/>
                                      </p:to>
                                    </p:set>
                                    <p:animEffect transition="in" filter="fade">
                                      <p:cBhvr>
                                        <p:cTn id="18" dur="1000"/>
                                        <p:tgtEl>
                                          <p:spTgt spid="394271"/>
                                        </p:tgtEl>
                                      </p:cBhvr>
                                    </p:animEffect>
                                    <p:anim calcmode="lin" valueType="num">
                                      <p:cBhvr>
                                        <p:cTn id="19" dur="1000" fill="hold"/>
                                        <p:tgtEl>
                                          <p:spTgt spid="394271"/>
                                        </p:tgtEl>
                                        <p:attrNameLst>
                                          <p:attrName>ppt_x</p:attrName>
                                        </p:attrNameLst>
                                      </p:cBhvr>
                                      <p:tavLst>
                                        <p:tav tm="0">
                                          <p:val>
                                            <p:strVal val="#ppt_x"/>
                                          </p:val>
                                        </p:tav>
                                        <p:tav tm="100000">
                                          <p:val>
                                            <p:strVal val="#ppt_x"/>
                                          </p:val>
                                        </p:tav>
                                      </p:tavLst>
                                    </p:anim>
                                    <p:anim calcmode="lin" valueType="num">
                                      <p:cBhvr>
                                        <p:cTn id="20" dur="1000" fill="hold"/>
                                        <p:tgtEl>
                                          <p:spTgt spid="394271"/>
                                        </p:tgtEl>
                                        <p:attrNameLst>
                                          <p:attrName>ppt_y</p:attrName>
                                        </p:attrNameLst>
                                      </p:cBhvr>
                                      <p:tavLst>
                                        <p:tav tm="0">
                                          <p:val>
                                            <p:strVal val="#ppt_y-.1"/>
                                          </p:val>
                                        </p:tav>
                                        <p:tav tm="100000">
                                          <p:val>
                                            <p:strVal val="#ppt_y"/>
                                          </p:val>
                                        </p:tav>
                                      </p:tavLst>
                                    </p:anim>
                                  </p:childTnLst>
                                </p:cTn>
                              </p:par>
                              <p:par>
                                <p:cTn id="21" presetID="10" presetClass="exit" presetSubtype="0" fill="hold" nodeType="withEffect">
                                  <p:stCondLst>
                                    <p:cond delay="0"/>
                                  </p:stCondLst>
                                  <p:childTnLst>
                                    <p:animEffect transition="out" filter="fade">
                                      <p:cBhvr>
                                        <p:cTn id="22" dur="1000"/>
                                        <p:tgtEl>
                                          <p:spTgt spid="16"/>
                                        </p:tgtEl>
                                      </p:cBhvr>
                                    </p:animEffect>
                                    <p:set>
                                      <p:cBhvr>
                                        <p:cTn id="23" dur="1" fill="hold">
                                          <p:stCondLst>
                                            <p:cond delay="999"/>
                                          </p:stCondLst>
                                        </p:cTn>
                                        <p:tgtEl>
                                          <p:spTgt spid="1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94277"/>
                                        </p:tgtEl>
                                        <p:attrNameLst>
                                          <p:attrName>style.visibility</p:attrName>
                                        </p:attrNameLst>
                                      </p:cBhvr>
                                      <p:to>
                                        <p:strVal val="visible"/>
                                      </p:to>
                                    </p:set>
                                    <p:animEffect transition="in" filter="fade">
                                      <p:cBhvr>
                                        <p:cTn id="28" dur="2000"/>
                                        <p:tgtEl>
                                          <p:spTgt spid="394277"/>
                                        </p:tgtEl>
                                      </p:cBhvr>
                                    </p:animEffect>
                                  </p:childTnLst>
                                </p:cTn>
                              </p:par>
                              <p:par>
                                <p:cTn id="29" presetID="17" presetClass="entr" presetSubtype="10" fill="hold" nodeType="withEffect">
                                  <p:stCondLst>
                                    <p:cond delay="0"/>
                                  </p:stCondLst>
                                  <p:childTnLst>
                                    <p:set>
                                      <p:cBhvr>
                                        <p:cTn id="30" dur="1" fill="hold">
                                          <p:stCondLst>
                                            <p:cond delay="0"/>
                                          </p:stCondLst>
                                        </p:cTn>
                                        <p:tgtEl>
                                          <p:spTgt spid="394275"/>
                                        </p:tgtEl>
                                        <p:attrNameLst>
                                          <p:attrName>style.visibility</p:attrName>
                                        </p:attrNameLst>
                                      </p:cBhvr>
                                      <p:to>
                                        <p:strVal val="visible"/>
                                      </p:to>
                                    </p:set>
                                    <p:anim calcmode="lin" valueType="num">
                                      <p:cBhvr>
                                        <p:cTn id="31" dur="500" fill="hold"/>
                                        <p:tgtEl>
                                          <p:spTgt spid="394275"/>
                                        </p:tgtEl>
                                        <p:attrNameLst>
                                          <p:attrName>ppt_w</p:attrName>
                                        </p:attrNameLst>
                                      </p:cBhvr>
                                      <p:tavLst>
                                        <p:tav tm="0">
                                          <p:val>
                                            <p:fltVal val="0"/>
                                          </p:val>
                                        </p:tav>
                                        <p:tav tm="100000">
                                          <p:val>
                                            <p:strVal val="#ppt_w"/>
                                          </p:val>
                                        </p:tav>
                                      </p:tavLst>
                                    </p:anim>
                                    <p:anim calcmode="lin" valueType="num">
                                      <p:cBhvr>
                                        <p:cTn id="32" dur="500" fill="hold"/>
                                        <p:tgtEl>
                                          <p:spTgt spid="394275"/>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394254"/>
                                        </p:tgtEl>
                                        <p:attrNameLst>
                                          <p:attrName>style.visibility</p:attrName>
                                        </p:attrNameLst>
                                      </p:cBhvr>
                                      <p:to>
                                        <p:strVal val="visible"/>
                                      </p:to>
                                    </p:set>
                                    <p:anim calcmode="lin" valueType="num">
                                      <p:cBhvr>
                                        <p:cTn id="37" dur="500" fill="hold"/>
                                        <p:tgtEl>
                                          <p:spTgt spid="394254"/>
                                        </p:tgtEl>
                                        <p:attrNameLst>
                                          <p:attrName>ppt_w</p:attrName>
                                        </p:attrNameLst>
                                      </p:cBhvr>
                                      <p:tavLst>
                                        <p:tav tm="0">
                                          <p:val>
                                            <p:fltVal val="0"/>
                                          </p:val>
                                        </p:tav>
                                        <p:tav tm="100000">
                                          <p:val>
                                            <p:strVal val="#ppt_w"/>
                                          </p:val>
                                        </p:tav>
                                      </p:tavLst>
                                    </p:anim>
                                    <p:anim calcmode="lin" valueType="num">
                                      <p:cBhvr>
                                        <p:cTn id="38" dur="500" fill="hold"/>
                                        <p:tgtEl>
                                          <p:spTgt spid="394254"/>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394267"/>
                                        </p:tgtEl>
                                        <p:attrNameLst>
                                          <p:attrName>style.visibility</p:attrName>
                                        </p:attrNameLst>
                                      </p:cBhvr>
                                      <p:to>
                                        <p:strVal val="visible"/>
                                      </p:to>
                                    </p:set>
                                    <p:anim calcmode="lin" valueType="num">
                                      <p:cBhvr>
                                        <p:cTn id="43" dur="1000" fill="hold"/>
                                        <p:tgtEl>
                                          <p:spTgt spid="394267"/>
                                        </p:tgtEl>
                                        <p:attrNameLst>
                                          <p:attrName>ppt_w</p:attrName>
                                        </p:attrNameLst>
                                      </p:cBhvr>
                                      <p:tavLst>
                                        <p:tav tm="0">
                                          <p:val>
                                            <p:strVal val="#ppt_w*0.70"/>
                                          </p:val>
                                        </p:tav>
                                        <p:tav tm="100000">
                                          <p:val>
                                            <p:strVal val="#ppt_w"/>
                                          </p:val>
                                        </p:tav>
                                      </p:tavLst>
                                    </p:anim>
                                    <p:anim calcmode="lin" valueType="num">
                                      <p:cBhvr>
                                        <p:cTn id="44" dur="1000" fill="hold"/>
                                        <p:tgtEl>
                                          <p:spTgt spid="394267"/>
                                        </p:tgtEl>
                                        <p:attrNameLst>
                                          <p:attrName>ppt_h</p:attrName>
                                        </p:attrNameLst>
                                      </p:cBhvr>
                                      <p:tavLst>
                                        <p:tav tm="0">
                                          <p:val>
                                            <p:strVal val="#ppt_h"/>
                                          </p:val>
                                        </p:tav>
                                        <p:tav tm="100000">
                                          <p:val>
                                            <p:strVal val="#ppt_h"/>
                                          </p:val>
                                        </p:tav>
                                      </p:tavLst>
                                    </p:anim>
                                    <p:animEffect transition="in" filter="fade">
                                      <p:cBhvr>
                                        <p:cTn id="45" dur="1000"/>
                                        <p:tgtEl>
                                          <p:spTgt spid="394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77" grpId="0" animBg="1"/>
      <p:bldP spid="394254" grpId="0" animBg="1" autoUpdateAnimBg="0"/>
      <p:bldP spid="394267" grpId="0" animBg="1" autoUpdateAnimBg="0"/>
      <p:bldP spid="394271" grpId="0" animBg="1" autoUpdateAnimBg="0"/>
      <p:bldP spid="15" grpId="0" animBg="1"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B3C5FF"/>
            </a:gs>
            <a:gs pos="100000">
              <a:schemeClr val="bg1"/>
            </a:gs>
          </a:gsLst>
          <a:lin ang="5400000" scaled="1"/>
        </a:gradFill>
        <a:effectLst/>
      </p:bgPr>
    </p:bg>
    <p:spTree>
      <p:nvGrpSpPr>
        <p:cNvPr id="1" name=""/>
        <p:cNvGrpSpPr/>
        <p:nvPr/>
      </p:nvGrpSpPr>
      <p:grpSpPr>
        <a:xfrm>
          <a:off x="0" y="0"/>
          <a:ext cx="0" cy="0"/>
          <a:chOff x="0" y="0"/>
          <a:chExt cx="0" cy="0"/>
        </a:xfrm>
      </p:grpSpPr>
      <p:sp>
        <p:nvSpPr>
          <p:cNvPr id="395268" name="Rectangle 4"/>
          <p:cNvSpPr>
            <a:spLocks noChangeArrowheads="1"/>
          </p:cNvSpPr>
          <p:nvPr/>
        </p:nvSpPr>
        <p:spPr bwMode="auto">
          <a:xfrm>
            <a:off x="0" y="5562600"/>
            <a:ext cx="9144000" cy="1287463"/>
          </a:xfrm>
          <a:prstGeom prst="rect">
            <a:avLst/>
          </a:prstGeom>
          <a:solidFill>
            <a:schemeClr val="tx1"/>
          </a:solidFill>
          <a:ln w="9525">
            <a:solidFill>
              <a:schemeClr val="tx1"/>
            </a:solidFill>
            <a:miter lim="800000"/>
            <a:headEnd/>
            <a:tailEnd/>
          </a:ln>
          <a:effectLst/>
        </p:spPr>
        <p:txBody>
          <a:bodyPr wrap="none" anchor="ctr"/>
          <a:lstStyle/>
          <a:p>
            <a:pPr algn="ctr">
              <a:lnSpc>
                <a:spcPct val="85000"/>
              </a:lnSpc>
            </a:pPr>
            <a:endParaRPr lang="en-US" sz="3200" b="0">
              <a:solidFill>
                <a:srgbClr val="000099"/>
              </a:solidFill>
              <a:effectLst/>
              <a:latin typeface="Impact" pitchFamily="34" charset="0"/>
            </a:endParaRPr>
          </a:p>
        </p:txBody>
      </p:sp>
      <p:grpSp>
        <p:nvGrpSpPr>
          <p:cNvPr id="2" name="Group 52"/>
          <p:cNvGrpSpPr>
            <a:grpSpLocks/>
          </p:cNvGrpSpPr>
          <p:nvPr/>
        </p:nvGrpSpPr>
        <p:grpSpPr bwMode="auto">
          <a:xfrm>
            <a:off x="838200" y="5864230"/>
            <a:ext cx="7543800" cy="585788"/>
            <a:chOff x="1200" y="3360"/>
            <a:chExt cx="4752" cy="369"/>
          </a:xfrm>
        </p:grpSpPr>
        <p:sp>
          <p:nvSpPr>
            <p:cNvPr id="395269" name="Text Box 5"/>
            <p:cNvSpPr txBox="1">
              <a:spLocks noChangeArrowheads="1"/>
            </p:cNvSpPr>
            <p:nvPr/>
          </p:nvSpPr>
          <p:spPr bwMode="auto">
            <a:xfrm>
              <a:off x="1431" y="3388"/>
              <a:ext cx="4521" cy="223"/>
            </a:xfrm>
            <a:prstGeom prst="rect">
              <a:avLst/>
            </a:prstGeom>
            <a:noFill/>
            <a:ln w="9525">
              <a:noFill/>
              <a:miter lim="800000"/>
              <a:headEnd/>
              <a:tailEnd/>
            </a:ln>
            <a:effectLst/>
          </p:spPr>
          <p:txBody>
            <a:bodyPr wrap="square">
              <a:spAutoFit/>
            </a:bodyPr>
            <a:lstStyle/>
            <a:p>
              <a:pPr>
                <a:lnSpc>
                  <a:spcPct val="85000"/>
                </a:lnSpc>
              </a:pPr>
              <a:r>
                <a:rPr lang="en-US" sz="2000" u="sng" dirty="0">
                  <a:solidFill>
                    <a:srgbClr val="FFFFFF"/>
                  </a:solidFill>
                  <a:effectLst/>
                  <a:latin typeface="Arial Narrow" pitchFamily="34" charset="0"/>
                </a:rPr>
                <a:t>Hell on earth</a:t>
              </a:r>
              <a:r>
                <a:rPr lang="en-US" sz="2000" dirty="0">
                  <a:solidFill>
                    <a:srgbClr val="FFFFFF"/>
                  </a:solidFill>
                  <a:effectLst/>
                  <a:latin typeface="Arial Narrow" pitchFamily="34" charset="0"/>
                </a:rPr>
                <a:t> will be transformed into the </a:t>
              </a:r>
              <a:r>
                <a:rPr lang="en-US" sz="2000" u="sng" dirty="0">
                  <a:solidFill>
                    <a:srgbClr val="FFFFFF"/>
                  </a:solidFill>
                  <a:effectLst/>
                  <a:latin typeface="Arial Narrow" pitchFamily="34" charset="0"/>
                </a:rPr>
                <a:t>Kingdom of Heaven on earth</a:t>
              </a:r>
              <a:r>
                <a:rPr lang="en-US" sz="2000" dirty="0">
                  <a:solidFill>
                    <a:srgbClr val="FFFFFF"/>
                  </a:solidFill>
                  <a:effectLst/>
                  <a:latin typeface="Arial Narrow" pitchFamily="34" charset="0"/>
                </a:rPr>
                <a:t>.</a:t>
              </a:r>
            </a:p>
          </p:txBody>
        </p:sp>
        <p:sp>
          <p:nvSpPr>
            <p:cNvPr id="395270" name="Text Box 6"/>
            <p:cNvSpPr txBox="1">
              <a:spLocks noChangeArrowheads="1"/>
            </p:cNvSpPr>
            <p:nvPr/>
          </p:nvSpPr>
          <p:spPr bwMode="auto">
            <a:xfrm>
              <a:off x="1200" y="3360"/>
              <a:ext cx="277" cy="369"/>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64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395276" name="AutoShape 12"/>
          <p:cNvSpPr>
            <a:spLocks noChangeArrowheads="1"/>
          </p:cNvSpPr>
          <p:nvPr/>
        </p:nvSpPr>
        <p:spPr bwMode="auto">
          <a:xfrm rot="3813875" flipV="1">
            <a:off x="5182394" y="1310482"/>
            <a:ext cx="381000" cy="3884612"/>
          </a:xfrm>
          <a:prstGeom prst="downArrow">
            <a:avLst>
              <a:gd name="adj1" fmla="val 31259"/>
              <a:gd name="adj2" fmla="val 133443"/>
            </a:avLst>
          </a:prstGeom>
          <a:gradFill rotWithShape="0">
            <a:gsLst>
              <a:gs pos="0">
                <a:srgbClr val="A143FF"/>
              </a:gs>
              <a:gs pos="100000">
                <a:srgbClr val="FFFFFF"/>
              </a:gs>
            </a:gsLst>
            <a:lin ang="5400000" scaled="1"/>
          </a:gradFill>
          <a:ln w="19050">
            <a:solidFill>
              <a:srgbClr val="5900B2"/>
            </a:solidFill>
            <a:miter lim="800000"/>
            <a:headEnd/>
            <a:tailEnd/>
          </a:ln>
          <a:effectLst/>
        </p:spPr>
        <p:txBody>
          <a:bodyPr vert="eaVert" wrap="none" anchor="ctr"/>
          <a:lstStyle/>
          <a:p>
            <a:pPr algn="ctr"/>
            <a:r>
              <a:rPr lang="en-US">
                <a:solidFill>
                  <a:srgbClr val="B2B2B2"/>
                </a:solidFill>
                <a:effectLst>
                  <a:outerShdw blurRad="38100" dist="38100" dir="2700000" algn="tl">
                    <a:srgbClr val="000000"/>
                  </a:outerShdw>
                </a:effectLst>
              </a:rPr>
              <a:t> </a:t>
            </a:r>
          </a:p>
        </p:txBody>
      </p:sp>
      <p:sp>
        <p:nvSpPr>
          <p:cNvPr id="395279" name="AutoShape 15"/>
          <p:cNvSpPr>
            <a:spLocks noChangeArrowheads="1"/>
          </p:cNvSpPr>
          <p:nvPr/>
        </p:nvSpPr>
        <p:spPr bwMode="auto">
          <a:xfrm rot="-3446586">
            <a:off x="5258594" y="1477169"/>
            <a:ext cx="381000" cy="3884612"/>
          </a:xfrm>
          <a:prstGeom prst="downArrow">
            <a:avLst>
              <a:gd name="adj1" fmla="val 31259"/>
              <a:gd name="adj2" fmla="val 133443"/>
            </a:avLst>
          </a:prstGeom>
          <a:solidFill>
            <a:srgbClr val="000000">
              <a:alpha val="69804"/>
            </a:srgbClr>
          </a:solidFill>
          <a:ln w="9525">
            <a:solidFill>
              <a:schemeClr val="tx1"/>
            </a:solidFill>
            <a:miter lim="800000"/>
            <a:headEnd/>
            <a:tailEnd/>
          </a:ln>
          <a:effectLst/>
        </p:spPr>
        <p:txBody>
          <a:bodyPr vert="eaVert" wrap="none" anchor="ctr"/>
          <a:lstStyle/>
          <a:p>
            <a:pPr algn="ctr"/>
            <a:r>
              <a:rPr lang="en-US">
                <a:solidFill>
                  <a:srgbClr val="B2B2B2"/>
                </a:solidFill>
                <a:effectLst>
                  <a:outerShdw blurRad="38100" dist="38100" dir="2700000" algn="tl">
                    <a:srgbClr val="FFFFFF"/>
                  </a:outerShdw>
                </a:effectLst>
              </a:rPr>
              <a:t> </a:t>
            </a:r>
          </a:p>
        </p:txBody>
      </p:sp>
      <p:sp>
        <p:nvSpPr>
          <p:cNvPr id="395282" name="Oval 18"/>
          <p:cNvSpPr>
            <a:spLocks noChangeArrowheads="1"/>
          </p:cNvSpPr>
          <p:nvPr/>
        </p:nvSpPr>
        <p:spPr bwMode="auto">
          <a:xfrm>
            <a:off x="1828800" y="1690688"/>
            <a:ext cx="2209800" cy="1128712"/>
          </a:xfrm>
          <a:prstGeom prst="ellipse">
            <a:avLst/>
          </a:prstGeom>
          <a:gradFill rotWithShape="0">
            <a:gsLst>
              <a:gs pos="0">
                <a:srgbClr val="996600"/>
              </a:gs>
              <a:gs pos="50000">
                <a:srgbClr val="663300"/>
              </a:gs>
              <a:gs pos="100000">
                <a:srgbClr val="996600"/>
              </a:gs>
            </a:gsLst>
            <a:lin ang="5400000" scaled="1"/>
          </a:gradFill>
          <a:ln w="9525">
            <a:round/>
            <a:headEnd/>
            <a:tailEnd/>
          </a:ln>
          <a:effectLst/>
          <a:scene3d>
            <a:camera prst="legacyPerspectiveBottomLeft"/>
            <a:lightRig rig="legacyFlat3" dir="t"/>
          </a:scene3d>
          <a:sp3d extrusionH="887400" prstMaterial="legacyMatte">
            <a:bevelT w="13500" h="13500" prst="angle"/>
            <a:bevelB w="13500" h="13500" prst="angle"/>
            <a:extrusionClr>
              <a:schemeClr val="tx1"/>
            </a:extrusionClr>
          </a:sp3d>
        </p:spPr>
        <p:txBody>
          <a:bodyPr wrap="none" anchor="ctr">
            <a:flatTx/>
          </a:bodyPr>
          <a:lstStyle/>
          <a:p>
            <a:pPr algn="ctr">
              <a:lnSpc>
                <a:spcPct val="75000"/>
              </a:lnSpc>
            </a:pPr>
            <a:r>
              <a:rPr lang="en-US" sz="3200" b="0">
                <a:solidFill>
                  <a:srgbClr val="FFFFFF"/>
                </a:solidFill>
                <a:effectLst/>
                <a:latin typeface="Impact" pitchFamily="34" charset="0"/>
              </a:rPr>
              <a:t>Satanic</a:t>
            </a:r>
          </a:p>
          <a:p>
            <a:pPr algn="ctr">
              <a:lnSpc>
                <a:spcPct val="75000"/>
              </a:lnSpc>
            </a:pPr>
            <a:r>
              <a:rPr lang="en-US" sz="2800" b="0">
                <a:solidFill>
                  <a:srgbClr val="FFFFFF"/>
                </a:solidFill>
                <a:effectLst/>
                <a:latin typeface="Impact" pitchFamily="34" charset="0"/>
              </a:rPr>
              <a:t>sovereignty</a:t>
            </a:r>
          </a:p>
        </p:txBody>
      </p:sp>
      <p:sp>
        <p:nvSpPr>
          <p:cNvPr id="395287" name="Line 23"/>
          <p:cNvSpPr>
            <a:spLocks noChangeShapeType="1"/>
          </p:cNvSpPr>
          <p:nvPr/>
        </p:nvSpPr>
        <p:spPr bwMode="auto">
          <a:xfrm>
            <a:off x="5257800" y="2147888"/>
            <a:ext cx="0" cy="838200"/>
          </a:xfrm>
          <a:prstGeom prst="line">
            <a:avLst/>
          </a:prstGeom>
          <a:noFill/>
          <a:ln w="98425">
            <a:solidFill>
              <a:srgbClr val="9900FF"/>
            </a:solidFill>
            <a:round/>
            <a:headEnd/>
            <a:tailEnd type="triangle" w="med" len="med"/>
          </a:ln>
          <a:effectLst/>
        </p:spPr>
        <p:txBody>
          <a:bodyPr/>
          <a:lstStyle/>
          <a:p>
            <a:pPr algn="ctr">
              <a:lnSpc>
                <a:spcPct val="85000"/>
              </a:lnSpc>
            </a:pPr>
            <a:endParaRPr lang="en-US" sz="3200" b="0">
              <a:solidFill>
                <a:srgbClr val="000099"/>
              </a:solidFill>
              <a:effectLst/>
              <a:latin typeface="Impact" pitchFamily="34" charset="0"/>
            </a:endParaRPr>
          </a:p>
        </p:txBody>
      </p:sp>
      <p:sp>
        <p:nvSpPr>
          <p:cNvPr id="395296" name="AutoShape 32"/>
          <p:cNvSpPr>
            <a:spLocks noChangeArrowheads="1"/>
          </p:cNvSpPr>
          <p:nvPr/>
        </p:nvSpPr>
        <p:spPr bwMode="auto">
          <a:xfrm>
            <a:off x="6934200" y="533400"/>
            <a:ext cx="1981200" cy="2362200"/>
          </a:xfrm>
          <a:prstGeom prst="verticalScroll">
            <a:avLst>
              <a:gd name="adj" fmla="val 12500"/>
            </a:avLst>
          </a:prstGeom>
          <a:gradFill rotWithShape="0">
            <a:gsLst>
              <a:gs pos="0">
                <a:schemeClr val="bg1"/>
              </a:gs>
              <a:gs pos="100000">
                <a:srgbClr val="D8B1FF"/>
              </a:gs>
            </a:gsLst>
            <a:path path="rect">
              <a:fillToRect l="50000" t="50000" r="50000" b="50000"/>
            </a:path>
          </a:gradFill>
          <a:ln w="38100">
            <a:solidFill>
              <a:srgbClr val="5100A2"/>
            </a:solidFill>
            <a:round/>
            <a:headEnd/>
            <a:tailEnd/>
          </a:ln>
          <a:effectLst/>
        </p:spPr>
        <p:txBody>
          <a:bodyPr wrap="none" anchor="ctr"/>
          <a:lstStyle/>
          <a:p>
            <a:pPr algn="ctr">
              <a:lnSpc>
                <a:spcPct val="85000"/>
              </a:lnSpc>
            </a:pPr>
            <a:endParaRPr lang="en-US" sz="3200" b="0">
              <a:solidFill>
                <a:srgbClr val="000099"/>
              </a:solidFill>
              <a:effectLst/>
              <a:latin typeface="Impact" pitchFamily="34" charset="0"/>
            </a:endParaRPr>
          </a:p>
        </p:txBody>
      </p:sp>
      <p:sp>
        <p:nvSpPr>
          <p:cNvPr id="395297" name="WordArt 33"/>
          <p:cNvSpPr>
            <a:spLocks noChangeArrowheads="1" noChangeShapeType="1" noTextEdit="1"/>
          </p:cNvSpPr>
          <p:nvPr/>
        </p:nvSpPr>
        <p:spPr bwMode="auto">
          <a:xfrm>
            <a:off x="7315200" y="1066800"/>
            <a:ext cx="1219200" cy="457200"/>
          </a:xfrm>
          <a:prstGeom prst="rect">
            <a:avLst/>
          </a:prstGeom>
        </p:spPr>
        <p:txBody>
          <a:bodyPr wrap="none" fromWordArt="1">
            <a:prstTxWarp prst="textPlain">
              <a:avLst>
                <a:gd name="adj" fmla="val 50000"/>
              </a:avLst>
            </a:prstTxWarp>
          </a:bodyPr>
          <a:lstStyle/>
          <a:p>
            <a:pPr algn="ctr">
              <a:lnSpc>
                <a:spcPct val="85000"/>
              </a:lnSpc>
            </a:pPr>
            <a:r>
              <a:rPr lang="en-US" sz="3600" b="0" kern="10" dirty="0">
                <a:ln w="9525">
                  <a:noFill/>
                  <a:round/>
                  <a:headEnd/>
                  <a:tailEnd/>
                </a:ln>
                <a:solidFill>
                  <a:srgbClr val="38004C"/>
                </a:solidFill>
                <a:effectLst>
                  <a:outerShdw dist="45791" dir="19578596" algn="ctr" rotWithShape="0">
                    <a:srgbClr val="FFFFFF"/>
                  </a:outerShdw>
                </a:effectLst>
                <a:latin typeface="Impact"/>
              </a:rPr>
              <a:t>Heavenly</a:t>
            </a:r>
          </a:p>
        </p:txBody>
      </p:sp>
      <p:sp>
        <p:nvSpPr>
          <p:cNvPr id="395298" name="WordArt 34"/>
          <p:cNvSpPr>
            <a:spLocks noChangeArrowheads="1" noChangeShapeType="1" noTextEdit="1"/>
          </p:cNvSpPr>
          <p:nvPr/>
        </p:nvSpPr>
        <p:spPr bwMode="auto">
          <a:xfrm>
            <a:off x="7315200" y="1600200"/>
            <a:ext cx="1219200" cy="457200"/>
          </a:xfrm>
          <a:prstGeom prst="rect">
            <a:avLst/>
          </a:prstGeom>
        </p:spPr>
        <p:txBody>
          <a:bodyPr wrap="none" fromWordArt="1">
            <a:prstTxWarp prst="textPlain">
              <a:avLst>
                <a:gd name="adj" fmla="val 50000"/>
              </a:avLst>
            </a:prstTxWarp>
          </a:bodyPr>
          <a:lstStyle/>
          <a:p>
            <a:pPr algn="ctr">
              <a:lnSpc>
                <a:spcPct val="85000"/>
              </a:lnSpc>
            </a:pPr>
            <a:r>
              <a:rPr lang="en-US" sz="3600" b="0" kern="10" dirty="0">
                <a:ln w="9525">
                  <a:noFill/>
                  <a:round/>
                  <a:headEnd/>
                  <a:tailEnd/>
                </a:ln>
                <a:solidFill>
                  <a:srgbClr val="38004C"/>
                </a:solidFill>
                <a:effectLst>
                  <a:outerShdw dist="45791" dir="19578596" algn="ctr" rotWithShape="0">
                    <a:srgbClr val="FFFFFF"/>
                  </a:outerShdw>
                </a:effectLst>
                <a:latin typeface="Impact"/>
              </a:rPr>
              <a:t>Kingdom</a:t>
            </a:r>
          </a:p>
        </p:txBody>
      </p:sp>
      <p:sp>
        <p:nvSpPr>
          <p:cNvPr id="395299" name="WordArt 35"/>
          <p:cNvSpPr>
            <a:spLocks noChangeArrowheads="1" noChangeShapeType="1" noTextEdit="1"/>
          </p:cNvSpPr>
          <p:nvPr/>
        </p:nvSpPr>
        <p:spPr bwMode="auto">
          <a:xfrm>
            <a:off x="7315200" y="2133600"/>
            <a:ext cx="1219200" cy="457200"/>
          </a:xfrm>
          <a:prstGeom prst="rect">
            <a:avLst/>
          </a:prstGeom>
        </p:spPr>
        <p:txBody>
          <a:bodyPr wrap="none" fromWordArt="1">
            <a:prstTxWarp prst="textPlain">
              <a:avLst>
                <a:gd name="adj" fmla="val 50000"/>
              </a:avLst>
            </a:prstTxWarp>
          </a:bodyPr>
          <a:lstStyle/>
          <a:p>
            <a:pPr algn="ctr">
              <a:lnSpc>
                <a:spcPct val="85000"/>
              </a:lnSpc>
            </a:pPr>
            <a:r>
              <a:rPr lang="en-US" sz="3600" b="0" kern="10" dirty="0">
                <a:ln w="9525">
                  <a:noFill/>
                  <a:round/>
                  <a:headEnd/>
                  <a:tailEnd/>
                </a:ln>
                <a:solidFill>
                  <a:srgbClr val="38004C"/>
                </a:solidFill>
                <a:effectLst>
                  <a:outerShdw dist="45791" dir="19578596" algn="ctr" rotWithShape="0">
                    <a:srgbClr val="FFFFFF"/>
                  </a:outerShdw>
                </a:effectLst>
                <a:latin typeface="Impact"/>
              </a:rPr>
              <a:t>on earth</a:t>
            </a:r>
          </a:p>
        </p:txBody>
      </p:sp>
      <p:sp>
        <p:nvSpPr>
          <p:cNvPr id="395302" name="Oval 38"/>
          <p:cNvSpPr>
            <a:spLocks noChangeArrowheads="1"/>
          </p:cNvSpPr>
          <p:nvPr/>
        </p:nvSpPr>
        <p:spPr bwMode="auto">
          <a:xfrm>
            <a:off x="4114800" y="1181100"/>
            <a:ext cx="2286000" cy="966788"/>
          </a:xfrm>
          <a:prstGeom prst="ellipse">
            <a:avLst/>
          </a:prstGeom>
          <a:gradFill rotWithShape="0">
            <a:gsLst>
              <a:gs pos="0">
                <a:srgbClr val="FFFFCC"/>
              </a:gs>
              <a:gs pos="100000">
                <a:srgbClr val="FFFF00"/>
              </a:gs>
            </a:gsLst>
            <a:path path="shape">
              <a:fillToRect l="50000" t="50000" r="50000" b="50000"/>
            </a:path>
          </a:gradFill>
          <a:ln w="9525">
            <a:round/>
            <a:headEnd/>
            <a:tailEnd/>
          </a:ln>
          <a:effectLst/>
          <a:scene3d>
            <a:camera prst="legacyPerspectiveBottomLeft"/>
            <a:lightRig rig="legacyNormal3" dir="t"/>
          </a:scene3d>
          <a:sp3d extrusionH="430200" prstMaterial="legacyMatte">
            <a:bevelT w="13500" h="13500" prst="angle"/>
            <a:bevelB w="13500" h="13500" prst="angle"/>
            <a:extrusionClr>
              <a:srgbClr val="FFFF00"/>
            </a:extrusionClr>
          </a:sp3d>
        </p:spPr>
        <p:txBody>
          <a:bodyPr wrap="none" anchor="ctr">
            <a:flatTx/>
          </a:bodyPr>
          <a:lstStyle/>
          <a:p>
            <a:pPr algn="ctr"/>
            <a:r>
              <a:rPr lang="en-US" sz="4000" b="0">
                <a:solidFill>
                  <a:srgbClr val="000099"/>
                </a:solidFill>
                <a:effectLst/>
                <a:latin typeface="Impact" pitchFamily="34" charset="0"/>
              </a:rPr>
              <a:t>Messiah</a:t>
            </a:r>
          </a:p>
        </p:txBody>
      </p:sp>
      <p:grpSp>
        <p:nvGrpSpPr>
          <p:cNvPr id="3" name="Group 44"/>
          <p:cNvGrpSpPr>
            <a:grpSpLocks/>
          </p:cNvGrpSpPr>
          <p:nvPr/>
        </p:nvGrpSpPr>
        <p:grpSpPr bwMode="auto">
          <a:xfrm>
            <a:off x="304800" y="1219200"/>
            <a:ext cx="1524000" cy="2057400"/>
            <a:chOff x="96" y="528"/>
            <a:chExt cx="960" cy="1296"/>
          </a:xfrm>
        </p:grpSpPr>
        <p:sp>
          <p:nvSpPr>
            <p:cNvPr id="395305" name="AutoShape 41"/>
            <p:cNvSpPr>
              <a:spLocks noChangeArrowheads="1"/>
            </p:cNvSpPr>
            <p:nvPr/>
          </p:nvSpPr>
          <p:spPr bwMode="auto">
            <a:xfrm>
              <a:off x="96" y="528"/>
              <a:ext cx="960" cy="1296"/>
            </a:xfrm>
            <a:prstGeom prst="verticalScroll">
              <a:avLst>
                <a:gd name="adj" fmla="val 12500"/>
              </a:avLst>
            </a:prstGeom>
            <a:gradFill rotWithShape="0">
              <a:gsLst>
                <a:gs pos="0">
                  <a:srgbClr val="996600"/>
                </a:gs>
                <a:gs pos="100000">
                  <a:srgbClr val="663300"/>
                </a:gs>
              </a:gsLst>
              <a:path path="rect">
                <a:fillToRect l="50000" t="50000" r="50000" b="50000"/>
              </a:path>
            </a:gradFill>
            <a:ln w="38100">
              <a:solidFill>
                <a:schemeClr val="tx1"/>
              </a:solidFill>
              <a:round/>
              <a:headEnd/>
              <a:tailEnd/>
            </a:ln>
            <a:effectLst/>
          </p:spPr>
          <p:txBody>
            <a:bodyPr wrap="none" anchor="ctr"/>
            <a:lstStyle/>
            <a:p>
              <a:pPr algn="ctr">
                <a:lnSpc>
                  <a:spcPct val="85000"/>
                </a:lnSpc>
              </a:pPr>
              <a:endParaRPr lang="en-US" sz="3200" b="0">
                <a:solidFill>
                  <a:srgbClr val="000099"/>
                </a:solidFill>
                <a:effectLst/>
                <a:latin typeface="Impact" pitchFamily="34" charset="0"/>
              </a:endParaRPr>
            </a:p>
          </p:txBody>
        </p:sp>
        <p:sp>
          <p:nvSpPr>
            <p:cNvPr id="395280" name="Rectangle 16"/>
            <p:cNvSpPr>
              <a:spLocks noChangeArrowheads="1"/>
            </p:cNvSpPr>
            <p:nvPr/>
          </p:nvSpPr>
          <p:spPr bwMode="auto">
            <a:xfrm>
              <a:off x="240" y="624"/>
              <a:ext cx="679" cy="1200"/>
            </a:xfrm>
            <a:prstGeom prst="rect">
              <a:avLst/>
            </a:prstGeom>
            <a:noFill/>
            <a:ln w="38100">
              <a:noFill/>
              <a:miter lim="800000"/>
              <a:headEnd/>
              <a:tailEnd/>
            </a:ln>
            <a:effectLst/>
          </p:spPr>
          <p:txBody>
            <a:bodyPr wrap="none" anchor="ctr"/>
            <a:lstStyle/>
            <a:p>
              <a:pPr algn="ctr">
                <a:lnSpc>
                  <a:spcPct val="80000"/>
                </a:lnSpc>
              </a:pPr>
              <a:r>
                <a:rPr lang="en-US" sz="3600" b="0" dirty="0">
                  <a:solidFill>
                    <a:srgbClr val="FFFFFF"/>
                  </a:solidFill>
                  <a:effectLst>
                    <a:outerShdw blurRad="38100" dist="38100" dir="2700000" algn="tl">
                      <a:srgbClr val="000000"/>
                    </a:outerShdw>
                  </a:effectLst>
                  <a:latin typeface="Impact" pitchFamily="34" charset="0"/>
                </a:rPr>
                <a:t>Hell</a:t>
              </a:r>
            </a:p>
            <a:p>
              <a:pPr algn="ctr">
                <a:lnSpc>
                  <a:spcPct val="80000"/>
                </a:lnSpc>
              </a:pPr>
              <a:r>
                <a:rPr lang="en-US" sz="3200" b="0" dirty="0">
                  <a:solidFill>
                    <a:srgbClr val="FFFFFF"/>
                  </a:solidFill>
                  <a:effectLst>
                    <a:outerShdw blurRad="38100" dist="38100" dir="2700000" algn="tl">
                      <a:srgbClr val="000000"/>
                    </a:outerShdw>
                  </a:effectLst>
                  <a:latin typeface="Impact" pitchFamily="34" charset="0"/>
                </a:rPr>
                <a:t>on</a:t>
              </a:r>
            </a:p>
            <a:p>
              <a:pPr algn="ctr">
                <a:lnSpc>
                  <a:spcPct val="80000"/>
                </a:lnSpc>
              </a:pPr>
              <a:r>
                <a:rPr lang="en-US" sz="3200" b="0" dirty="0">
                  <a:solidFill>
                    <a:srgbClr val="FFFFFF"/>
                  </a:solidFill>
                  <a:effectLst>
                    <a:outerShdw blurRad="38100" dist="38100" dir="2700000" algn="tl">
                      <a:srgbClr val="000000"/>
                    </a:outerShdw>
                  </a:effectLst>
                  <a:latin typeface="Impact" pitchFamily="34" charset="0"/>
                </a:rPr>
                <a:t>earth</a:t>
              </a:r>
            </a:p>
          </p:txBody>
        </p:sp>
      </p:grpSp>
      <p:sp>
        <p:nvSpPr>
          <p:cNvPr id="395314" name="AutoShape 50"/>
          <p:cNvSpPr>
            <a:spLocks noChangeArrowheads="1"/>
          </p:cNvSpPr>
          <p:nvPr/>
        </p:nvSpPr>
        <p:spPr bwMode="auto">
          <a:xfrm rot="3813875" flipV="1">
            <a:off x="5180807" y="1310481"/>
            <a:ext cx="381000" cy="3884613"/>
          </a:xfrm>
          <a:prstGeom prst="downArrow">
            <a:avLst>
              <a:gd name="adj1" fmla="val 31259"/>
              <a:gd name="adj2" fmla="val 133443"/>
            </a:avLst>
          </a:prstGeom>
          <a:solidFill>
            <a:srgbClr val="FF0000"/>
          </a:solidFill>
          <a:ln w="19050">
            <a:solidFill>
              <a:srgbClr val="5900B2"/>
            </a:solidFill>
            <a:miter lim="800000"/>
            <a:headEnd/>
            <a:tailEnd/>
          </a:ln>
          <a:effectLst/>
        </p:spPr>
        <p:txBody>
          <a:bodyPr vert="eaVert" wrap="none" anchor="ctr"/>
          <a:lstStyle/>
          <a:p>
            <a:pPr algn="ctr"/>
            <a:r>
              <a:rPr lang="en-US">
                <a:solidFill>
                  <a:srgbClr val="B2B2B2"/>
                </a:solidFill>
                <a:effectLst>
                  <a:outerShdw blurRad="38100" dist="38100" dir="2700000" algn="tl">
                    <a:srgbClr val="000000"/>
                  </a:outerShdw>
                </a:effectLst>
              </a:rPr>
              <a:t> </a:t>
            </a:r>
          </a:p>
        </p:txBody>
      </p:sp>
      <p:sp>
        <p:nvSpPr>
          <p:cNvPr id="395303" name="Oval 39"/>
          <p:cNvSpPr>
            <a:spLocks noChangeArrowheads="1"/>
          </p:cNvSpPr>
          <p:nvPr/>
        </p:nvSpPr>
        <p:spPr bwMode="auto">
          <a:xfrm>
            <a:off x="1828800" y="3748088"/>
            <a:ext cx="2209800" cy="1128712"/>
          </a:xfrm>
          <a:prstGeom prst="ellipse">
            <a:avLst/>
          </a:prstGeom>
          <a:gradFill rotWithShape="0">
            <a:gsLst>
              <a:gs pos="0">
                <a:schemeClr val="bg1"/>
              </a:gs>
              <a:gs pos="100000">
                <a:schemeClr val="bg1"/>
              </a:gs>
            </a:gsLst>
            <a:path path="shape">
              <a:fillToRect l="50000" t="50000" r="50000" b="50000"/>
            </a:path>
          </a:gradFill>
          <a:ln w="9525">
            <a:round/>
            <a:headEnd/>
            <a:tailEnd/>
          </a:ln>
          <a:effectLst/>
          <a:scene3d>
            <a:camera prst="legacyPerspectiveBottomLeft"/>
            <a:lightRig rig="legacyNormal3" dir="t"/>
          </a:scene3d>
          <a:sp3d extrusionH="887400" prstMaterial="legacyMatte">
            <a:bevelT w="13500" h="13500" prst="angle"/>
            <a:bevelB w="13500" h="13500" prst="angle"/>
            <a:extrusionClr>
              <a:srgbClr val="C58BFF"/>
            </a:extrusionClr>
          </a:sp3d>
        </p:spPr>
        <p:txBody>
          <a:bodyPr wrap="none" anchor="ctr">
            <a:flatTx/>
          </a:bodyPr>
          <a:lstStyle/>
          <a:p>
            <a:pPr algn="ctr">
              <a:lnSpc>
                <a:spcPct val="75000"/>
              </a:lnSpc>
            </a:pPr>
            <a:r>
              <a:rPr lang="en-US" sz="3000" b="0" dirty="0">
                <a:solidFill>
                  <a:srgbClr val="6600CC"/>
                </a:solidFill>
                <a:effectLst/>
                <a:latin typeface="Impact" pitchFamily="34" charset="0"/>
              </a:rPr>
              <a:t>God’s</a:t>
            </a:r>
          </a:p>
          <a:p>
            <a:pPr algn="ctr">
              <a:lnSpc>
                <a:spcPct val="75000"/>
              </a:lnSpc>
            </a:pPr>
            <a:r>
              <a:rPr lang="en-US" sz="3000" b="0" dirty="0">
                <a:solidFill>
                  <a:srgbClr val="6600CC"/>
                </a:solidFill>
                <a:effectLst/>
                <a:latin typeface="Impact" pitchFamily="34" charset="0"/>
              </a:rPr>
              <a:t>sovereignty</a:t>
            </a:r>
          </a:p>
          <a:p>
            <a:pPr algn="ctr">
              <a:lnSpc>
                <a:spcPct val="75000"/>
              </a:lnSpc>
            </a:pPr>
            <a:endParaRPr lang="en-US" sz="600" b="0" dirty="0">
              <a:solidFill>
                <a:srgbClr val="6600CC"/>
              </a:solidFill>
              <a:effectLst/>
              <a:latin typeface="Impact" pitchFamily="34" charset="0"/>
            </a:endParaRPr>
          </a:p>
        </p:txBody>
      </p:sp>
      <p:sp>
        <p:nvSpPr>
          <p:cNvPr id="23" name="Text Box 2"/>
          <p:cNvSpPr txBox="1">
            <a:spLocks noChangeArrowheads="1"/>
          </p:cNvSpPr>
          <p:nvPr/>
        </p:nvSpPr>
        <p:spPr bwMode="auto">
          <a:xfrm>
            <a:off x="280988" y="150813"/>
            <a:ext cx="5586412" cy="506412"/>
          </a:xfrm>
          <a:prstGeom prst="rect">
            <a:avLst/>
          </a:prstGeom>
          <a:noFill/>
          <a:ln w="9525">
            <a:noFill/>
            <a:miter lim="800000"/>
            <a:headEnd/>
            <a:tailEnd/>
          </a:ln>
          <a:effectLst>
            <a:outerShdw dist="35921" dir="2700000" algn="ctr" rotWithShape="0">
              <a:srgbClr val="E4E4E4"/>
            </a:outerShdw>
          </a:effectLst>
        </p:spPr>
        <p:txBody>
          <a:bodyPr>
            <a:spAutoFit/>
          </a:bodyPr>
          <a:lstStyle/>
          <a:p>
            <a:pPr>
              <a:lnSpc>
                <a:spcPct val="85000"/>
              </a:lnSpc>
            </a:pPr>
            <a:r>
              <a:rPr lang="en-US" sz="3200" b="0" u="sng">
                <a:solidFill>
                  <a:srgbClr val="000099"/>
                </a:solidFill>
                <a:effectLst/>
                <a:latin typeface="Impact" pitchFamily="34" charset="0"/>
              </a:rPr>
              <a:t>The </a:t>
            </a:r>
            <a:r>
              <a:rPr lang="en-US" sz="3200" b="0" u="sng" dirty="0">
                <a:solidFill>
                  <a:srgbClr val="000099"/>
                </a:solidFill>
                <a:effectLst/>
                <a:latin typeface="Impact" pitchFamily="34" charset="0"/>
              </a:rPr>
              <a:t>Meaning of the Last Days</a:t>
            </a:r>
          </a:p>
        </p:txBody>
      </p:sp>
      <p:sp>
        <p:nvSpPr>
          <p:cNvPr id="26" name="Rectangle 51"/>
          <p:cNvSpPr>
            <a:spLocks noChangeArrowheads="1"/>
          </p:cNvSpPr>
          <p:nvPr/>
        </p:nvSpPr>
        <p:spPr bwMode="auto">
          <a:xfrm>
            <a:off x="4457700" y="4038600"/>
            <a:ext cx="1714500" cy="533400"/>
          </a:xfrm>
          <a:prstGeom prst="rect">
            <a:avLst/>
          </a:prstGeom>
          <a:gradFill rotWithShape="0">
            <a:gsLst>
              <a:gs pos="0">
                <a:srgbClr val="0000CC"/>
              </a:gs>
              <a:gs pos="100000">
                <a:srgbClr val="0000CC"/>
              </a:gs>
            </a:gsLst>
            <a:path path="shape">
              <a:fillToRect l="50000" t="50000" r="50000" b="50000"/>
            </a:path>
          </a:gradFill>
          <a:ln w="12700">
            <a:solidFill>
              <a:srgbClr val="FFFFCC"/>
            </a:solidFill>
            <a:miter lim="800000"/>
            <a:headEnd/>
            <a:tailEnd/>
          </a:ln>
          <a:effectLst/>
        </p:spPr>
        <p:txBody>
          <a:bodyPr wrap="none" anchor="ctr"/>
          <a:lstStyle/>
          <a:p>
            <a:pPr algn="ctr"/>
            <a:r>
              <a:rPr lang="en-US" sz="3200" b="0" dirty="0">
                <a:solidFill>
                  <a:srgbClr val="FFFFFF"/>
                </a:solidFill>
                <a:effectLst/>
                <a:latin typeface="Impact" pitchFamily="34" charset="0"/>
              </a:rPr>
              <a:t>Last Days</a:t>
            </a:r>
          </a:p>
        </p:txBody>
      </p:sp>
      <p:sp>
        <p:nvSpPr>
          <p:cNvPr id="24" name="Text Box 35">
            <a:extLst>
              <a:ext uri="{FF2B5EF4-FFF2-40B4-BE49-F238E27FC236}">
                <a16:creationId xmlns:a16="http://schemas.microsoft.com/office/drawing/2014/main" id="{C7036075-63F7-C7BE-7FF4-988925883FDE}"/>
              </a:ext>
            </a:extLst>
          </p:cNvPr>
          <p:cNvSpPr txBox="1">
            <a:spLocks noChangeArrowheads="1"/>
          </p:cNvSpPr>
          <p:nvPr/>
        </p:nvSpPr>
        <p:spPr bwMode="auto">
          <a:xfrm>
            <a:off x="4953000" y="2438400"/>
            <a:ext cx="609600" cy="1569660"/>
          </a:xfrm>
          <a:prstGeom prst="rect">
            <a:avLst/>
          </a:prstGeom>
          <a:noFill/>
          <a:ln w="9525">
            <a:noFill/>
            <a:miter lim="800000"/>
            <a:headEnd/>
            <a:tailEnd/>
          </a:ln>
          <a:effectLst/>
        </p:spPr>
        <p:txBody>
          <a:bodyPr>
            <a:spAutoFit/>
          </a:bodyPr>
          <a:lstStyle/>
          <a:p>
            <a:pPr algn="ctr"/>
            <a:r>
              <a:rPr lang="en-US" sz="9600" dirty="0">
                <a:solidFill>
                  <a:srgbClr val="6600CC"/>
                </a:solidFill>
                <a:effectLst/>
                <a:cs typeface="Times New Roman" panose="02020603050405020304" pitchFamily="18" charset="0"/>
                <a:sym typeface="CommonBullets" pitchFamily="34" charset="2"/>
              </a:rPr>
              <a:t>●</a:t>
            </a:r>
            <a:endParaRPr lang="en-US" sz="9600" dirty="0">
              <a:solidFill>
                <a:srgbClr val="6600CC"/>
              </a:solidFill>
              <a:effectLst/>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Horizontal)">
                                      <p:cBhvr>
                                        <p:cTn id="12" dur="10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395279"/>
                                        </p:tgtEl>
                                        <p:attrNameLst>
                                          <p:attrName>style.visibility</p:attrName>
                                        </p:attrNameLst>
                                      </p:cBhvr>
                                      <p:to>
                                        <p:strVal val="visible"/>
                                      </p:to>
                                    </p:set>
                                    <p:animEffect transition="in" filter="fade">
                                      <p:cBhvr>
                                        <p:cTn id="15" dur="1000"/>
                                        <p:tgtEl>
                                          <p:spTgt spid="39527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42" fill="hold" grpId="0" nodeType="clickEffect">
                                  <p:stCondLst>
                                    <p:cond delay="0"/>
                                  </p:stCondLst>
                                  <p:childTnLst>
                                    <p:set>
                                      <p:cBhvr>
                                        <p:cTn id="19" dur="1" fill="hold">
                                          <p:stCondLst>
                                            <p:cond delay="0"/>
                                          </p:stCondLst>
                                        </p:cTn>
                                        <p:tgtEl>
                                          <p:spTgt spid="395296"/>
                                        </p:tgtEl>
                                        <p:attrNameLst>
                                          <p:attrName>style.visibility</p:attrName>
                                        </p:attrNameLst>
                                      </p:cBhvr>
                                      <p:to>
                                        <p:strVal val="visible"/>
                                      </p:to>
                                    </p:set>
                                    <p:animEffect transition="in" filter="barn(outHorizontal)">
                                      <p:cBhvr>
                                        <p:cTn id="20" dur="500"/>
                                        <p:tgtEl>
                                          <p:spTgt spid="395296"/>
                                        </p:tgtEl>
                                      </p:cBhvr>
                                    </p:animEffect>
                                  </p:childTnLst>
                                </p:cTn>
                              </p:par>
                              <p:par>
                                <p:cTn id="21" presetID="17" presetClass="entr" presetSubtype="10" fill="hold" nodeType="withEffect">
                                  <p:stCondLst>
                                    <p:cond delay="500"/>
                                  </p:stCondLst>
                                  <p:childTnLst>
                                    <p:set>
                                      <p:cBhvr>
                                        <p:cTn id="22" dur="1" fill="hold">
                                          <p:stCondLst>
                                            <p:cond delay="0"/>
                                          </p:stCondLst>
                                        </p:cTn>
                                        <p:tgtEl>
                                          <p:spTgt spid="395297"/>
                                        </p:tgtEl>
                                        <p:attrNameLst>
                                          <p:attrName>style.visibility</p:attrName>
                                        </p:attrNameLst>
                                      </p:cBhvr>
                                      <p:to>
                                        <p:strVal val="visible"/>
                                      </p:to>
                                    </p:set>
                                    <p:anim calcmode="lin" valueType="num">
                                      <p:cBhvr>
                                        <p:cTn id="23" dur="500" fill="hold"/>
                                        <p:tgtEl>
                                          <p:spTgt spid="395297"/>
                                        </p:tgtEl>
                                        <p:attrNameLst>
                                          <p:attrName>ppt_w</p:attrName>
                                        </p:attrNameLst>
                                      </p:cBhvr>
                                      <p:tavLst>
                                        <p:tav tm="0">
                                          <p:val>
                                            <p:fltVal val="0"/>
                                          </p:val>
                                        </p:tav>
                                        <p:tav tm="100000">
                                          <p:val>
                                            <p:strVal val="#ppt_w"/>
                                          </p:val>
                                        </p:tav>
                                      </p:tavLst>
                                    </p:anim>
                                    <p:anim calcmode="lin" valueType="num">
                                      <p:cBhvr>
                                        <p:cTn id="24" dur="500" fill="hold"/>
                                        <p:tgtEl>
                                          <p:spTgt spid="395297"/>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1000"/>
                                  </p:stCondLst>
                                  <p:childTnLst>
                                    <p:set>
                                      <p:cBhvr>
                                        <p:cTn id="26" dur="1" fill="hold">
                                          <p:stCondLst>
                                            <p:cond delay="0"/>
                                          </p:stCondLst>
                                        </p:cTn>
                                        <p:tgtEl>
                                          <p:spTgt spid="395298"/>
                                        </p:tgtEl>
                                        <p:attrNameLst>
                                          <p:attrName>style.visibility</p:attrName>
                                        </p:attrNameLst>
                                      </p:cBhvr>
                                      <p:to>
                                        <p:strVal val="visible"/>
                                      </p:to>
                                    </p:set>
                                    <p:anim calcmode="lin" valueType="num">
                                      <p:cBhvr>
                                        <p:cTn id="27" dur="500" fill="hold"/>
                                        <p:tgtEl>
                                          <p:spTgt spid="395298"/>
                                        </p:tgtEl>
                                        <p:attrNameLst>
                                          <p:attrName>ppt_w</p:attrName>
                                        </p:attrNameLst>
                                      </p:cBhvr>
                                      <p:tavLst>
                                        <p:tav tm="0">
                                          <p:val>
                                            <p:fltVal val="0"/>
                                          </p:val>
                                        </p:tav>
                                        <p:tav tm="100000">
                                          <p:val>
                                            <p:strVal val="#ppt_w"/>
                                          </p:val>
                                        </p:tav>
                                      </p:tavLst>
                                    </p:anim>
                                    <p:anim calcmode="lin" valueType="num">
                                      <p:cBhvr>
                                        <p:cTn id="28" dur="500" fill="hold"/>
                                        <p:tgtEl>
                                          <p:spTgt spid="395298"/>
                                        </p:tgtEl>
                                        <p:attrNameLst>
                                          <p:attrName>ppt_h</p:attrName>
                                        </p:attrNameLst>
                                      </p:cBhvr>
                                      <p:tavLst>
                                        <p:tav tm="0">
                                          <p:val>
                                            <p:strVal val="#ppt_h"/>
                                          </p:val>
                                        </p:tav>
                                        <p:tav tm="100000">
                                          <p:val>
                                            <p:strVal val="#ppt_h"/>
                                          </p:val>
                                        </p:tav>
                                      </p:tavLst>
                                    </p:anim>
                                  </p:childTnLst>
                                </p:cTn>
                              </p:par>
                              <p:par>
                                <p:cTn id="29" presetID="17" presetClass="entr" presetSubtype="10" fill="hold" grpId="0" nodeType="withEffect">
                                  <p:stCondLst>
                                    <p:cond delay="1000"/>
                                  </p:stCondLst>
                                  <p:childTnLst>
                                    <p:set>
                                      <p:cBhvr>
                                        <p:cTn id="30" dur="1" fill="hold">
                                          <p:stCondLst>
                                            <p:cond delay="0"/>
                                          </p:stCondLst>
                                        </p:cTn>
                                        <p:tgtEl>
                                          <p:spTgt spid="395299"/>
                                        </p:tgtEl>
                                        <p:attrNameLst>
                                          <p:attrName>style.visibility</p:attrName>
                                        </p:attrNameLst>
                                      </p:cBhvr>
                                      <p:to>
                                        <p:strVal val="visible"/>
                                      </p:to>
                                    </p:set>
                                    <p:anim calcmode="lin" valueType="num">
                                      <p:cBhvr>
                                        <p:cTn id="31" dur="500" fill="hold"/>
                                        <p:tgtEl>
                                          <p:spTgt spid="395299"/>
                                        </p:tgtEl>
                                        <p:attrNameLst>
                                          <p:attrName>ppt_w</p:attrName>
                                        </p:attrNameLst>
                                      </p:cBhvr>
                                      <p:tavLst>
                                        <p:tav tm="0">
                                          <p:val>
                                            <p:fltVal val="0"/>
                                          </p:val>
                                        </p:tav>
                                        <p:tav tm="100000">
                                          <p:val>
                                            <p:strVal val="#ppt_w"/>
                                          </p:val>
                                        </p:tav>
                                      </p:tavLst>
                                    </p:anim>
                                    <p:anim calcmode="lin" valueType="num">
                                      <p:cBhvr>
                                        <p:cTn id="32" dur="500" fill="hold"/>
                                        <p:tgtEl>
                                          <p:spTgt spid="395299"/>
                                        </p:tgtEl>
                                        <p:attrNameLst>
                                          <p:attrName>ppt_h</p:attrName>
                                        </p:attrNameLst>
                                      </p:cBhvr>
                                      <p:tavLst>
                                        <p:tav tm="0">
                                          <p:val>
                                            <p:strVal val="#ppt_h"/>
                                          </p:val>
                                        </p:tav>
                                        <p:tav tm="100000">
                                          <p:val>
                                            <p:strVal val="#ppt_h"/>
                                          </p:val>
                                        </p:tav>
                                      </p:tavLst>
                                    </p:anim>
                                  </p:childTnLst>
                                </p:cTn>
                              </p:par>
                              <p:par>
                                <p:cTn id="33" presetID="10" presetClass="entr" presetSubtype="0" fill="hold" grpId="0" nodeType="withEffect">
                                  <p:stCondLst>
                                    <p:cond delay="0"/>
                                  </p:stCondLst>
                                  <p:childTnLst>
                                    <p:set>
                                      <p:cBhvr>
                                        <p:cTn id="34" dur="1" fill="hold">
                                          <p:stCondLst>
                                            <p:cond delay="0"/>
                                          </p:stCondLst>
                                        </p:cTn>
                                        <p:tgtEl>
                                          <p:spTgt spid="395276"/>
                                        </p:tgtEl>
                                        <p:attrNameLst>
                                          <p:attrName>style.visibility</p:attrName>
                                        </p:attrNameLst>
                                      </p:cBhvr>
                                      <p:to>
                                        <p:strVal val="visible"/>
                                      </p:to>
                                    </p:set>
                                    <p:animEffect transition="in" filter="fade">
                                      <p:cBhvr>
                                        <p:cTn id="35" dur="2000"/>
                                        <p:tgtEl>
                                          <p:spTgt spid="395276"/>
                                        </p:tgtEl>
                                      </p:cBhvr>
                                    </p:animEffect>
                                  </p:childTnLst>
                                </p:cTn>
                              </p:par>
                              <p:par>
                                <p:cTn id="36" presetID="9" presetClass="entr" presetSubtype="0" fill="hold" nodeType="withEffect">
                                  <p:stCondLst>
                                    <p:cond delay="0"/>
                                  </p:stCondLst>
                                  <p:childTnLst>
                                    <p:set>
                                      <p:cBhvr>
                                        <p:cTn id="37" dur="1" fill="hold">
                                          <p:stCondLst>
                                            <p:cond delay="0"/>
                                          </p:stCondLst>
                                        </p:cTn>
                                        <p:tgtEl>
                                          <p:spTgt spid="395314"/>
                                        </p:tgtEl>
                                        <p:attrNameLst>
                                          <p:attrName>style.visibility</p:attrName>
                                        </p:attrNameLst>
                                      </p:cBhvr>
                                      <p:to>
                                        <p:strVal val="visible"/>
                                      </p:to>
                                    </p:set>
                                    <p:animEffect transition="in" filter="dissolve">
                                      <p:cBhvr>
                                        <p:cTn id="38" dur="500"/>
                                        <p:tgtEl>
                                          <p:spTgt spid="395314"/>
                                        </p:tgtEl>
                                      </p:cBhvr>
                                    </p:animEffect>
                                  </p:childTnLst>
                                </p:cTn>
                              </p:par>
                              <p:par>
                                <p:cTn id="39" presetID="10" presetClass="exit" presetSubtype="0" fill="hold" grpId="0" nodeType="withEffect">
                                  <p:stCondLst>
                                    <p:cond delay="1000"/>
                                  </p:stCondLst>
                                  <p:childTnLst>
                                    <p:animEffect transition="out" filter="fade">
                                      <p:cBhvr>
                                        <p:cTn id="40" dur="2000"/>
                                        <p:tgtEl>
                                          <p:spTgt spid="395314"/>
                                        </p:tgtEl>
                                      </p:cBhvr>
                                    </p:animEffect>
                                    <p:set>
                                      <p:cBhvr>
                                        <p:cTn id="41" dur="1" fill="hold">
                                          <p:stCondLst>
                                            <p:cond delay="1999"/>
                                          </p:stCondLst>
                                        </p:cTn>
                                        <p:tgtEl>
                                          <p:spTgt spid="3953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6" grpId="0" animBg="1" autoUpdateAnimBg="0"/>
      <p:bldP spid="395296" grpId="0" animBg="1"/>
      <p:bldP spid="395298" grpId="0" animBg="1"/>
      <p:bldP spid="395299" grpId="0" animBg="1"/>
      <p:bldP spid="39531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B3C5FF"/>
            </a:gs>
            <a:gs pos="100000">
              <a:schemeClr val="bg1"/>
            </a:gs>
          </a:gsLst>
          <a:lin ang="5400000" scaled="1"/>
        </a:gradFill>
        <a:effectLst/>
      </p:bgPr>
    </p:bg>
    <p:spTree>
      <p:nvGrpSpPr>
        <p:cNvPr id="1" name=""/>
        <p:cNvGrpSpPr/>
        <p:nvPr/>
      </p:nvGrpSpPr>
      <p:grpSpPr>
        <a:xfrm>
          <a:off x="0" y="0"/>
          <a:ext cx="0" cy="0"/>
          <a:chOff x="0" y="0"/>
          <a:chExt cx="0" cy="0"/>
        </a:xfrm>
      </p:grpSpPr>
      <p:sp>
        <p:nvSpPr>
          <p:cNvPr id="395268" name="Rectangle 4"/>
          <p:cNvSpPr>
            <a:spLocks noChangeArrowheads="1"/>
          </p:cNvSpPr>
          <p:nvPr/>
        </p:nvSpPr>
        <p:spPr bwMode="auto">
          <a:xfrm>
            <a:off x="0" y="5562600"/>
            <a:ext cx="9144000" cy="1287463"/>
          </a:xfrm>
          <a:prstGeom prst="rect">
            <a:avLst/>
          </a:prstGeom>
          <a:solidFill>
            <a:schemeClr val="tx1"/>
          </a:solidFill>
          <a:ln w="9525">
            <a:solidFill>
              <a:schemeClr val="tx1"/>
            </a:solidFill>
            <a:miter lim="800000"/>
            <a:headEnd/>
            <a:tailEnd/>
          </a:ln>
          <a:effectLst/>
        </p:spPr>
        <p:txBody>
          <a:bodyPr wrap="none" anchor="ctr"/>
          <a:lstStyle/>
          <a:p>
            <a:pPr algn="ctr">
              <a:lnSpc>
                <a:spcPct val="85000"/>
              </a:lnSpc>
            </a:pPr>
            <a:endParaRPr lang="en-US" sz="3200" b="0">
              <a:solidFill>
                <a:srgbClr val="000099"/>
              </a:solidFill>
              <a:effectLst/>
              <a:latin typeface="Impact" pitchFamily="34" charset="0"/>
            </a:endParaRPr>
          </a:p>
        </p:txBody>
      </p:sp>
      <p:grpSp>
        <p:nvGrpSpPr>
          <p:cNvPr id="2" name="Group 52"/>
          <p:cNvGrpSpPr>
            <a:grpSpLocks/>
          </p:cNvGrpSpPr>
          <p:nvPr/>
        </p:nvGrpSpPr>
        <p:grpSpPr bwMode="auto">
          <a:xfrm>
            <a:off x="627062" y="5707062"/>
            <a:ext cx="7754938" cy="922338"/>
            <a:chOff x="1211" y="3360"/>
            <a:chExt cx="4885" cy="581"/>
          </a:xfrm>
        </p:grpSpPr>
        <p:sp>
          <p:nvSpPr>
            <p:cNvPr id="395269" name="Text Box 5"/>
            <p:cNvSpPr txBox="1">
              <a:spLocks noChangeArrowheads="1"/>
            </p:cNvSpPr>
            <p:nvPr/>
          </p:nvSpPr>
          <p:spPr bwMode="auto">
            <a:xfrm>
              <a:off x="1431" y="3388"/>
              <a:ext cx="4665" cy="553"/>
            </a:xfrm>
            <a:prstGeom prst="rect">
              <a:avLst/>
            </a:prstGeom>
            <a:noFill/>
            <a:ln w="9525">
              <a:noFill/>
              <a:miter lim="800000"/>
              <a:headEnd/>
              <a:tailEnd/>
            </a:ln>
            <a:effectLst/>
          </p:spPr>
          <p:txBody>
            <a:bodyPr wrap="square">
              <a:spAutoFit/>
            </a:bodyPr>
            <a:lstStyle/>
            <a:p>
              <a:pPr>
                <a:lnSpc>
                  <a:spcPct val="85000"/>
                </a:lnSpc>
              </a:pPr>
              <a:r>
                <a:rPr lang="en-US" sz="2000" dirty="0">
                  <a:solidFill>
                    <a:srgbClr val="FFFFFF"/>
                  </a:solidFill>
                  <a:effectLst/>
                  <a:latin typeface="Arial Narrow" pitchFamily="34" charset="0"/>
                </a:rPr>
                <a:t>Therefore, it will not be a day of fear when the world will be destroyed by global catastrophes, as many Christians have believed. In fact, it will be a day of joy, when the cherished hope of mankind will be realized.</a:t>
              </a:r>
            </a:p>
          </p:txBody>
        </p:sp>
        <p:sp>
          <p:nvSpPr>
            <p:cNvPr id="395270" name="Text Box 6"/>
            <p:cNvSpPr txBox="1">
              <a:spLocks noChangeArrowheads="1"/>
            </p:cNvSpPr>
            <p:nvPr/>
          </p:nvSpPr>
          <p:spPr bwMode="auto">
            <a:xfrm>
              <a:off x="1211" y="3360"/>
              <a:ext cx="277" cy="369"/>
            </a:xfrm>
            <a:prstGeom prst="rect">
              <a:avLst/>
            </a:prstGeom>
            <a:noFill/>
            <a:ln w="9525">
              <a:noFill/>
              <a:miter lim="800000"/>
              <a:headEnd/>
              <a:tailEnd/>
            </a:ln>
            <a:effectLst/>
          </p:spPr>
          <p:txBody>
            <a:bodyPr>
              <a:spAutoFit/>
            </a:bodyPr>
            <a:lstStyle/>
            <a:p>
              <a:pPr marL="0" marR="0" lvl="0" indent="0" defTabSz="914400" rtl="0" eaLnBrk="0" fontAlgn="base" latinLnBrk="0" hangingPunct="0">
                <a:lnSpc>
                  <a:spcPct val="63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CommonBullets" pitchFamily="34" charset="2"/>
                </a:rPr>
                <a:t>•</a:t>
              </a:r>
              <a:endParaRPr kumimoji="0" lang="en-US" sz="48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grpSp>
      <p:sp>
        <p:nvSpPr>
          <p:cNvPr id="395276" name="AutoShape 12"/>
          <p:cNvSpPr>
            <a:spLocks noChangeArrowheads="1"/>
          </p:cNvSpPr>
          <p:nvPr/>
        </p:nvSpPr>
        <p:spPr bwMode="auto">
          <a:xfrm rot="3813875" flipV="1">
            <a:off x="5182394" y="1310482"/>
            <a:ext cx="381000" cy="3884612"/>
          </a:xfrm>
          <a:prstGeom prst="downArrow">
            <a:avLst>
              <a:gd name="adj1" fmla="val 31259"/>
              <a:gd name="adj2" fmla="val 133443"/>
            </a:avLst>
          </a:prstGeom>
          <a:gradFill rotWithShape="0">
            <a:gsLst>
              <a:gs pos="0">
                <a:srgbClr val="A143FF"/>
              </a:gs>
              <a:gs pos="100000">
                <a:srgbClr val="FFFFFF"/>
              </a:gs>
            </a:gsLst>
            <a:lin ang="5400000" scaled="1"/>
          </a:gradFill>
          <a:ln w="19050">
            <a:solidFill>
              <a:srgbClr val="5900B2"/>
            </a:solidFill>
            <a:miter lim="800000"/>
            <a:headEnd/>
            <a:tailEnd/>
          </a:ln>
          <a:effectLst/>
        </p:spPr>
        <p:txBody>
          <a:bodyPr vert="eaVert" wrap="none" anchor="ctr"/>
          <a:lstStyle/>
          <a:p>
            <a:pPr algn="ctr"/>
            <a:r>
              <a:rPr lang="en-US">
                <a:solidFill>
                  <a:srgbClr val="B2B2B2"/>
                </a:solidFill>
                <a:effectLst>
                  <a:outerShdw blurRad="38100" dist="38100" dir="2700000" algn="tl">
                    <a:srgbClr val="000000"/>
                  </a:outerShdw>
                </a:effectLst>
              </a:rPr>
              <a:t> </a:t>
            </a:r>
          </a:p>
        </p:txBody>
      </p:sp>
      <p:sp>
        <p:nvSpPr>
          <p:cNvPr id="395279" name="AutoShape 15"/>
          <p:cNvSpPr>
            <a:spLocks noChangeArrowheads="1"/>
          </p:cNvSpPr>
          <p:nvPr/>
        </p:nvSpPr>
        <p:spPr bwMode="auto">
          <a:xfrm rot="-3446586">
            <a:off x="5258594" y="1477169"/>
            <a:ext cx="381000" cy="3884612"/>
          </a:xfrm>
          <a:prstGeom prst="downArrow">
            <a:avLst>
              <a:gd name="adj1" fmla="val 31259"/>
              <a:gd name="adj2" fmla="val 133443"/>
            </a:avLst>
          </a:prstGeom>
          <a:solidFill>
            <a:srgbClr val="000000">
              <a:alpha val="69804"/>
            </a:srgbClr>
          </a:solidFill>
          <a:ln w="9525">
            <a:solidFill>
              <a:schemeClr val="tx1"/>
            </a:solidFill>
            <a:miter lim="800000"/>
            <a:headEnd/>
            <a:tailEnd/>
          </a:ln>
          <a:effectLst/>
        </p:spPr>
        <p:txBody>
          <a:bodyPr vert="eaVert" wrap="none" anchor="ctr"/>
          <a:lstStyle/>
          <a:p>
            <a:pPr algn="ctr"/>
            <a:r>
              <a:rPr lang="en-US">
                <a:solidFill>
                  <a:srgbClr val="B2B2B2"/>
                </a:solidFill>
                <a:effectLst>
                  <a:outerShdw blurRad="38100" dist="38100" dir="2700000" algn="tl">
                    <a:srgbClr val="FFFFFF"/>
                  </a:outerShdw>
                </a:effectLst>
              </a:rPr>
              <a:t> </a:t>
            </a:r>
          </a:p>
        </p:txBody>
      </p:sp>
      <p:sp>
        <p:nvSpPr>
          <p:cNvPr id="395282" name="Oval 18"/>
          <p:cNvSpPr>
            <a:spLocks noChangeArrowheads="1"/>
          </p:cNvSpPr>
          <p:nvPr/>
        </p:nvSpPr>
        <p:spPr bwMode="auto">
          <a:xfrm>
            <a:off x="1828800" y="1690688"/>
            <a:ext cx="2209800" cy="1128712"/>
          </a:xfrm>
          <a:prstGeom prst="ellipse">
            <a:avLst/>
          </a:prstGeom>
          <a:gradFill rotWithShape="0">
            <a:gsLst>
              <a:gs pos="0">
                <a:srgbClr val="996600"/>
              </a:gs>
              <a:gs pos="50000">
                <a:srgbClr val="663300"/>
              </a:gs>
              <a:gs pos="100000">
                <a:srgbClr val="996600"/>
              </a:gs>
            </a:gsLst>
            <a:lin ang="5400000" scaled="1"/>
          </a:gradFill>
          <a:ln w="9525">
            <a:round/>
            <a:headEnd/>
            <a:tailEnd/>
          </a:ln>
          <a:effectLst/>
          <a:scene3d>
            <a:camera prst="legacyPerspectiveBottomLeft"/>
            <a:lightRig rig="legacyFlat3" dir="t"/>
          </a:scene3d>
          <a:sp3d extrusionH="887400" prstMaterial="legacyMatte">
            <a:bevelT w="13500" h="13500" prst="angle"/>
            <a:bevelB w="13500" h="13500" prst="angle"/>
            <a:extrusionClr>
              <a:schemeClr val="tx1"/>
            </a:extrusionClr>
          </a:sp3d>
        </p:spPr>
        <p:txBody>
          <a:bodyPr wrap="none" anchor="ctr">
            <a:flatTx/>
          </a:bodyPr>
          <a:lstStyle/>
          <a:p>
            <a:pPr algn="ctr">
              <a:lnSpc>
                <a:spcPct val="75000"/>
              </a:lnSpc>
            </a:pPr>
            <a:r>
              <a:rPr lang="en-US" sz="3200" b="0">
                <a:solidFill>
                  <a:srgbClr val="FFFFFF"/>
                </a:solidFill>
                <a:effectLst/>
                <a:latin typeface="Impact" pitchFamily="34" charset="0"/>
              </a:rPr>
              <a:t>Satanic</a:t>
            </a:r>
          </a:p>
          <a:p>
            <a:pPr algn="ctr">
              <a:lnSpc>
                <a:spcPct val="75000"/>
              </a:lnSpc>
            </a:pPr>
            <a:r>
              <a:rPr lang="en-US" sz="2800" b="0">
                <a:solidFill>
                  <a:srgbClr val="FFFFFF"/>
                </a:solidFill>
                <a:effectLst/>
                <a:latin typeface="Impact" pitchFamily="34" charset="0"/>
              </a:rPr>
              <a:t>sovereignty</a:t>
            </a:r>
          </a:p>
        </p:txBody>
      </p:sp>
      <p:sp>
        <p:nvSpPr>
          <p:cNvPr id="395287" name="Line 23"/>
          <p:cNvSpPr>
            <a:spLocks noChangeShapeType="1"/>
          </p:cNvSpPr>
          <p:nvPr/>
        </p:nvSpPr>
        <p:spPr bwMode="auto">
          <a:xfrm>
            <a:off x="5257800" y="2147888"/>
            <a:ext cx="0" cy="838200"/>
          </a:xfrm>
          <a:prstGeom prst="line">
            <a:avLst/>
          </a:prstGeom>
          <a:noFill/>
          <a:ln w="98425">
            <a:solidFill>
              <a:srgbClr val="9900FF"/>
            </a:solidFill>
            <a:round/>
            <a:headEnd/>
            <a:tailEnd type="triangle" w="med" len="med"/>
          </a:ln>
          <a:effectLst/>
        </p:spPr>
        <p:txBody>
          <a:bodyPr/>
          <a:lstStyle/>
          <a:p>
            <a:pPr algn="ctr">
              <a:lnSpc>
                <a:spcPct val="85000"/>
              </a:lnSpc>
            </a:pPr>
            <a:endParaRPr lang="en-US" sz="3200" b="0">
              <a:solidFill>
                <a:srgbClr val="000099"/>
              </a:solidFill>
              <a:effectLst/>
              <a:latin typeface="Impact" pitchFamily="34" charset="0"/>
            </a:endParaRPr>
          </a:p>
        </p:txBody>
      </p:sp>
      <p:sp>
        <p:nvSpPr>
          <p:cNvPr id="395296" name="AutoShape 32"/>
          <p:cNvSpPr>
            <a:spLocks noChangeArrowheads="1"/>
          </p:cNvSpPr>
          <p:nvPr/>
        </p:nvSpPr>
        <p:spPr bwMode="auto">
          <a:xfrm>
            <a:off x="6934200" y="533400"/>
            <a:ext cx="1981200" cy="2362200"/>
          </a:xfrm>
          <a:prstGeom prst="verticalScroll">
            <a:avLst>
              <a:gd name="adj" fmla="val 12500"/>
            </a:avLst>
          </a:prstGeom>
          <a:gradFill rotWithShape="0">
            <a:gsLst>
              <a:gs pos="0">
                <a:schemeClr val="bg1"/>
              </a:gs>
              <a:gs pos="100000">
                <a:srgbClr val="D8B1FF"/>
              </a:gs>
            </a:gsLst>
            <a:path path="rect">
              <a:fillToRect l="50000" t="50000" r="50000" b="50000"/>
            </a:path>
          </a:gradFill>
          <a:ln w="38100">
            <a:solidFill>
              <a:srgbClr val="5100A2"/>
            </a:solidFill>
            <a:round/>
            <a:headEnd/>
            <a:tailEnd/>
          </a:ln>
          <a:effectLst/>
        </p:spPr>
        <p:txBody>
          <a:bodyPr wrap="none" anchor="ctr"/>
          <a:lstStyle/>
          <a:p>
            <a:pPr algn="ctr">
              <a:lnSpc>
                <a:spcPct val="85000"/>
              </a:lnSpc>
            </a:pPr>
            <a:endParaRPr lang="en-US" sz="3200" b="0">
              <a:solidFill>
                <a:srgbClr val="000099"/>
              </a:solidFill>
              <a:effectLst/>
              <a:latin typeface="Impact" pitchFamily="34" charset="0"/>
            </a:endParaRPr>
          </a:p>
        </p:txBody>
      </p:sp>
      <p:sp>
        <p:nvSpPr>
          <p:cNvPr id="395297" name="WordArt 33"/>
          <p:cNvSpPr>
            <a:spLocks noChangeArrowheads="1" noChangeShapeType="1" noTextEdit="1"/>
          </p:cNvSpPr>
          <p:nvPr/>
        </p:nvSpPr>
        <p:spPr bwMode="auto">
          <a:xfrm>
            <a:off x="7315200" y="1066800"/>
            <a:ext cx="1219200" cy="457200"/>
          </a:xfrm>
          <a:prstGeom prst="rect">
            <a:avLst/>
          </a:prstGeom>
        </p:spPr>
        <p:txBody>
          <a:bodyPr wrap="none" fromWordArt="1">
            <a:prstTxWarp prst="textPlain">
              <a:avLst>
                <a:gd name="adj" fmla="val 50000"/>
              </a:avLst>
            </a:prstTxWarp>
          </a:bodyPr>
          <a:lstStyle/>
          <a:p>
            <a:pPr algn="ctr">
              <a:lnSpc>
                <a:spcPct val="85000"/>
              </a:lnSpc>
            </a:pPr>
            <a:r>
              <a:rPr lang="en-US" sz="3600" b="0" kern="10" dirty="0">
                <a:ln w="9525">
                  <a:noFill/>
                  <a:round/>
                  <a:headEnd/>
                  <a:tailEnd/>
                </a:ln>
                <a:solidFill>
                  <a:srgbClr val="38004C"/>
                </a:solidFill>
                <a:effectLst>
                  <a:outerShdw dist="45791" dir="19578596" algn="ctr" rotWithShape="0">
                    <a:srgbClr val="FFFFFF"/>
                  </a:outerShdw>
                </a:effectLst>
                <a:latin typeface="Impact"/>
              </a:rPr>
              <a:t>Heavenly</a:t>
            </a:r>
          </a:p>
        </p:txBody>
      </p:sp>
      <p:sp>
        <p:nvSpPr>
          <p:cNvPr id="395298" name="WordArt 34"/>
          <p:cNvSpPr>
            <a:spLocks noChangeArrowheads="1" noChangeShapeType="1" noTextEdit="1"/>
          </p:cNvSpPr>
          <p:nvPr/>
        </p:nvSpPr>
        <p:spPr bwMode="auto">
          <a:xfrm>
            <a:off x="7315200" y="1600200"/>
            <a:ext cx="1219200" cy="457200"/>
          </a:xfrm>
          <a:prstGeom prst="rect">
            <a:avLst/>
          </a:prstGeom>
        </p:spPr>
        <p:txBody>
          <a:bodyPr wrap="none" fromWordArt="1">
            <a:prstTxWarp prst="textPlain">
              <a:avLst>
                <a:gd name="adj" fmla="val 50000"/>
              </a:avLst>
            </a:prstTxWarp>
          </a:bodyPr>
          <a:lstStyle/>
          <a:p>
            <a:pPr algn="ctr">
              <a:lnSpc>
                <a:spcPct val="85000"/>
              </a:lnSpc>
            </a:pPr>
            <a:r>
              <a:rPr lang="en-US" sz="3600" b="0" kern="10">
                <a:ln w="9525">
                  <a:noFill/>
                  <a:round/>
                  <a:headEnd/>
                  <a:tailEnd/>
                </a:ln>
                <a:solidFill>
                  <a:srgbClr val="38004C"/>
                </a:solidFill>
                <a:effectLst>
                  <a:outerShdw dist="45791" dir="19578596" algn="ctr" rotWithShape="0">
                    <a:srgbClr val="FFFFFF"/>
                  </a:outerShdw>
                </a:effectLst>
                <a:latin typeface="Impact"/>
              </a:rPr>
              <a:t>Kingdom</a:t>
            </a:r>
          </a:p>
        </p:txBody>
      </p:sp>
      <p:sp>
        <p:nvSpPr>
          <p:cNvPr id="395299" name="WordArt 35"/>
          <p:cNvSpPr>
            <a:spLocks noChangeArrowheads="1" noChangeShapeType="1" noTextEdit="1"/>
          </p:cNvSpPr>
          <p:nvPr/>
        </p:nvSpPr>
        <p:spPr bwMode="auto">
          <a:xfrm>
            <a:off x="7315200" y="2133600"/>
            <a:ext cx="1219200" cy="457200"/>
          </a:xfrm>
          <a:prstGeom prst="rect">
            <a:avLst/>
          </a:prstGeom>
        </p:spPr>
        <p:txBody>
          <a:bodyPr wrap="none" fromWordArt="1">
            <a:prstTxWarp prst="textPlain">
              <a:avLst>
                <a:gd name="adj" fmla="val 50000"/>
              </a:avLst>
            </a:prstTxWarp>
          </a:bodyPr>
          <a:lstStyle/>
          <a:p>
            <a:pPr algn="ctr">
              <a:lnSpc>
                <a:spcPct val="85000"/>
              </a:lnSpc>
            </a:pPr>
            <a:r>
              <a:rPr lang="en-US" sz="3600" b="0" kern="10" dirty="0">
                <a:ln w="9525">
                  <a:noFill/>
                  <a:round/>
                  <a:headEnd/>
                  <a:tailEnd/>
                </a:ln>
                <a:solidFill>
                  <a:srgbClr val="38004C"/>
                </a:solidFill>
                <a:effectLst>
                  <a:outerShdw dist="45791" dir="19578596" algn="ctr" rotWithShape="0">
                    <a:srgbClr val="FFFFFF"/>
                  </a:outerShdw>
                </a:effectLst>
                <a:latin typeface="Impact"/>
              </a:rPr>
              <a:t>on earth</a:t>
            </a:r>
          </a:p>
        </p:txBody>
      </p:sp>
      <p:sp>
        <p:nvSpPr>
          <p:cNvPr id="395302" name="Oval 38"/>
          <p:cNvSpPr>
            <a:spLocks noChangeArrowheads="1"/>
          </p:cNvSpPr>
          <p:nvPr/>
        </p:nvSpPr>
        <p:spPr bwMode="auto">
          <a:xfrm>
            <a:off x="4114800" y="1181100"/>
            <a:ext cx="2286000" cy="966788"/>
          </a:xfrm>
          <a:prstGeom prst="ellipse">
            <a:avLst/>
          </a:prstGeom>
          <a:gradFill rotWithShape="0">
            <a:gsLst>
              <a:gs pos="0">
                <a:srgbClr val="FFFFCC"/>
              </a:gs>
              <a:gs pos="100000">
                <a:srgbClr val="FFFF00"/>
              </a:gs>
            </a:gsLst>
            <a:path path="shape">
              <a:fillToRect l="50000" t="50000" r="50000" b="50000"/>
            </a:path>
          </a:gradFill>
          <a:ln w="9525">
            <a:round/>
            <a:headEnd/>
            <a:tailEnd/>
          </a:ln>
          <a:effectLst/>
          <a:scene3d>
            <a:camera prst="legacyPerspectiveBottomLeft"/>
            <a:lightRig rig="legacyNormal3" dir="t"/>
          </a:scene3d>
          <a:sp3d extrusionH="430200" prstMaterial="legacyMatte">
            <a:bevelT w="13500" h="13500" prst="angle"/>
            <a:bevelB w="13500" h="13500" prst="angle"/>
            <a:extrusionClr>
              <a:srgbClr val="FFFF00"/>
            </a:extrusionClr>
          </a:sp3d>
        </p:spPr>
        <p:txBody>
          <a:bodyPr wrap="none" anchor="ctr">
            <a:flatTx/>
          </a:bodyPr>
          <a:lstStyle/>
          <a:p>
            <a:pPr algn="ctr"/>
            <a:r>
              <a:rPr lang="en-US" sz="4000" b="0">
                <a:solidFill>
                  <a:srgbClr val="000099"/>
                </a:solidFill>
                <a:effectLst/>
                <a:latin typeface="Impact" pitchFamily="34" charset="0"/>
              </a:rPr>
              <a:t>Messiah</a:t>
            </a:r>
          </a:p>
        </p:txBody>
      </p:sp>
      <p:grpSp>
        <p:nvGrpSpPr>
          <p:cNvPr id="3" name="Group 44"/>
          <p:cNvGrpSpPr>
            <a:grpSpLocks/>
          </p:cNvGrpSpPr>
          <p:nvPr/>
        </p:nvGrpSpPr>
        <p:grpSpPr bwMode="auto">
          <a:xfrm>
            <a:off x="304800" y="1219200"/>
            <a:ext cx="1524000" cy="2057400"/>
            <a:chOff x="96" y="528"/>
            <a:chExt cx="960" cy="1296"/>
          </a:xfrm>
        </p:grpSpPr>
        <p:sp>
          <p:nvSpPr>
            <p:cNvPr id="395305" name="AutoShape 41"/>
            <p:cNvSpPr>
              <a:spLocks noChangeArrowheads="1"/>
            </p:cNvSpPr>
            <p:nvPr/>
          </p:nvSpPr>
          <p:spPr bwMode="auto">
            <a:xfrm>
              <a:off x="96" y="528"/>
              <a:ext cx="960" cy="1296"/>
            </a:xfrm>
            <a:prstGeom prst="verticalScroll">
              <a:avLst>
                <a:gd name="adj" fmla="val 12500"/>
              </a:avLst>
            </a:prstGeom>
            <a:gradFill rotWithShape="0">
              <a:gsLst>
                <a:gs pos="0">
                  <a:srgbClr val="996600"/>
                </a:gs>
                <a:gs pos="100000">
                  <a:srgbClr val="663300"/>
                </a:gs>
              </a:gsLst>
              <a:path path="rect">
                <a:fillToRect l="50000" t="50000" r="50000" b="50000"/>
              </a:path>
            </a:gradFill>
            <a:ln w="38100">
              <a:solidFill>
                <a:schemeClr val="tx1"/>
              </a:solidFill>
              <a:round/>
              <a:headEnd/>
              <a:tailEnd/>
            </a:ln>
            <a:effectLst/>
          </p:spPr>
          <p:txBody>
            <a:bodyPr wrap="none" anchor="ctr"/>
            <a:lstStyle/>
            <a:p>
              <a:pPr algn="ctr">
                <a:lnSpc>
                  <a:spcPct val="85000"/>
                </a:lnSpc>
              </a:pPr>
              <a:endParaRPr lang="en-US" sz="3200" b="0">
                <a:solidFill>
                  <a:srgbClr val="000099"/>
                </a:solidFill>
                <a:effectLst/>
                <a:latin typeface="Impact" pitchFamily="34" charset="0"/>
              </a:endParaRPr>
            </a:p>
          </p:txBody>
        </p:sp>
        <p:sp>
          <p:nvSpPr>
            <p:cNvPr id="395280" name="Rectangle 16"/>
            <p:cNvSpPr>
              <a:spLocks noChangeArrowheads="1"/>
            </p:cNvSpPr>
            <p:nvPr/>
          </p:nvSpPr>
          <p:spPr bwMode="auto">
            <a:xfrm>
              <a:off x="240" y="624"/>
              <a:ext cx="679" cy="1200"/>
            </a:xfrm>
            <a:prstGeom prst="rect">
              <a:avLst/>
            </a:prstGeom>
            <a:noFill/>
            <a:ln w="38100">
              <a:noFill/>
              <a:miter lim="800000"/>
              <a:headEnd/>
              <a:tailEnd/>
            </a:ln>
            <a:effectLst/>
          </p:spPr>
          <p:txBody>
            <a:bodyPr wrap="none" anchor="ctr"/>
            <a:lstStyle/>
            <a:p>
              <a:pPr algn="ctr">
                <a:lnSpc>
                  <a:spcPct val="80000"/>
                </a:lnSpc>
              </a:pPr>
              <a:r>
                <a:rPr lang="en-US" sz="3600" b="0" dirty="0">
                  <a:solidFill>
                    <a:srgbClr val="FFFFFF"/>
                  </a:solidFill>
                  <a:effectLst>
                    <a:outerShdw blurRad="38100" dist="38100" dir="2700000" algn="tl">
                      <a:srgbClr val="000000"/>
                    </a:outerShdw>
                  </a:effectLst>
                  <a:latin typeface="Impact" pitchFamily="34" charset="0"/>
                </a:rPr>
                <a:t>Hell</a:t>
              </a:r>
            </a:p>
            <a:p>
              <a:pPr algn="ctr">
                <a:lnSpc>
                  <a:spcPct val="80000"/>
                </a:lnSpc>
              </a:pPr>
              <a:r>
                <a:rPr lang="en-US" sz="3200" b="0" dirty="0">
                  <a:solidFill>
                    <a:srgbClr val="FFFFFF"/>
                  </a:solidFill>
                  <a:effectLst>
                    <a:outerShdw blurRad="38100" dist="38100" dir="2700000" algn="tl">
                      <a:srgbClr val="000000"/>
                    </a:outerShdw>
                  </a:effectLst>
                  <a:latin typeface="Impact" pitchFamily="34" charset="0"/>
                </a:rPr>
                <a:t>on</a:t>
              </a:r>
            </a:p>
            <a:p>
              <a:pPr algn="ctr">
                <a:lnSpc>
                  <a:spcPct val="80000"/>
                </a:lnSpc>
              </a:pPr>
              <a:r>
                <a:rPr lang="en-US" sz="3200" b="0" dirty="0">
                  <a:solidFill>
                    <a:srgbClr val="FFFFFF"/>
                  </a:solidFill>
                  <a:effectLst>
                    <a:outerShdw blurRad="38100" dist="38100" dir="2700000" algn="tl">
                      <a:srgbClr val="000000"/>
                    </a:outerShdw>
                  </a:effectLst>
                  <a:latin typeface="Impact" pitchFamily="34" charset="0"/>
                </a:rPr>
                <a:t>earth</a:t>
              </a:r>
            </a:p>
          </p:txBody>
        </p:sp>
      </p:grpSp>
      <p:sp>
        <p:nvSpPr>
          <p:cNvPr id="395303" name="Oval 39"/>
          <p:cNvSpPr>
            <a:spLocks noChangeArrowheads="1"/>
          </p:cNvSpPr>
          <p:nvPr/>
        </p:nvSpPr>
        <p:spPr bwMode="auto">
          <a:xfrm>
            <a:off x="1828800" y="3748088"/>
            <a:ext cx="2209800" cy="1128712"/>
          </a:xfrm>
          <a:prstGeom prst="ellipse">
            <a:avLst/>
          </a:prstGeom>
          <a:gradFill rotWithShape="0">
            <a:gsLst>
              <a:gs pos="0">
                <a:schemeClr val="bg1"/>
              </a:gs>
              <a:gs pos="100000">
                <a:schemeClr val="bg1"/>
              </a:gs>
            </a:gsLst>
            <a:path path="shape">
              <a:fillToRect l="50000" t="50000" r="50000" b="50000"/>
            </a:path>
          </a:gradFill>
          <a:ln w="9525">
            <a:round/>
            <a:headEnd/>
            <a:tailEnd/>
          </a:ln>
          <a:effectLst/>
          <a:scene3d>
            <a:camera prst="legacyPerspectiveBottomLeft"/>
            <a:lightRig rig="legacyNormal3" dir="t"/>
          </a:scene3d>
          <a:sp3d extrusionH="887400" prstMaterial="legacyMatte">
            <a:bevelT w="13500" h="13500" prst="angle"/>
            <a:bevelB w="13500" h="13500" prst="angle"/>
            <a:extrusionClr>
              <a:srgbClr val="C58BFF"/>
            </a:extrusionClr>
          </a:sp3d>
        </p:spPr>
        <p:txBody>
          <a:bodyPr wrap="none" anchor="ctr">
            <a:flatTx/>
          </a:bodyPr>
          <a:lstStyle/>
          <a:p>
            <a:pPr algn="ctr">
              <a:lnSpc>
                <a:spcPct val="75000"/>
              </a:lnSpc>
            </a:pPr>
            <a:r>
              <a:rPr lang="en-US" sz="3000" b="0" dirty="0">
                <a:solidFill>
                  <a:srgbClr val="6600CC"/>
                </a:solidFill>
                <a:effectLst/>
                <a:latin typeface="Impact" pitchFamily="34" charset="0"/>
              </a:rPr>
              <a:t>God’s</a:t>
            </a:r>
          </a:p>
          <a:p>
            <a:pPr algn="ctr">
              <a:lnSpc>
                <a:spcPct val="75000"/>
              </a:lnSpc>
            </a:pPr>
            <a:r>
              <a:rPr lang="en-US" sz="3000" b="0" dirty="0">
                <a:solidFill>
                  <a:srgbClr val="6600CC"/>
                </a:solidFill>
                <a:effectLst/>
                <a:latin typeface="Impact" pitchFamily="34" charset="0"/>
              </a:rPr>
              <a:t>sovereignty</a:t>
            </a:r>
          </a:p>
          <a:p>
            <a:pPr algn="ctr">
              <a:lnSpc>
                <a:spcPct val="75000"/>
              </a:lnSpc>
            </a:pPr>
            <a:endParaRPr lang="en-US" sz="600" b="0" dirty="0">
              <a:solidFill>
                <a:srgbClr val="6600CC"/>
              </a:solidFill>
              <a:effectLst/>
              <a:latin typeface="Impact" pitchFamily="34" charset="0"/>
            </a:endParaRPr>
          </a:p>
        </p:txBody>
      </p:sp>
      <p:sp>
        <p:nvSpPr>
          <p:cNvPr id="31" name="Rectangle 51"/>
          <p:cNvSpPr>
            <a:spLocks noChangeArrowheads="1"/>
          </p:cNvSpPr>
          <p:nvPr/>
        </p:nvSpPr>
        <p:spPr bwMode="auto">
          <a:xfrm>
            <a:off x="4457700" y="4038600"/>
            <a:ext cx="1714500" cy="533400"/>
          </a:xfrm>
          <a:prstGeom prst="rect">
            <a:avLst/>
          </a:prstGeom>
          <a:gradFill rotWithShape="0">
            <a:gsLst>
              <a:gs pos="0">
                <a:srgbClr val="0000CC"/>
              </a:gs>
              <a:gs pos="100000">
                <a:srgbClr val="0000CC"/>
              </a:gs>
            </a:gsLst>
            <a:path path="shape">
              <a:fillToRect l="50000" t="50000" r="50000" b="50000"/>
            </a:path>
          </a:gradFill>
          <a:ln w="12700">
            <a:solidFill>
              <a:srgbClr val="FFFFCC"/>
            </a:solidFill>
            <a:miter lim="800000"/>
            <a:headEnd/>
            <a:tailEnd/>
          </a:ln>
          <a:effectLst/>
        </p:spPr>
        <p:txBody>
          <a:bodyPr wrap="none" anchor="ctr"/>
          <a:lstStyle/>
          <a:p>
            <a:pPr algn="ctr"/>
            <a:r>
              <a:rPr lang="en-US" sz="3200" b="0" dirty="0">
                <a:solidFill>
                  <a:srgbClr val="FFFFFF"/>
                </a:solidFill>
                <a:effectLst/>
                <a:latin typeface="Impact" pitchFamily="34" charset="0"/>
              </a:rPr>
              <a:t>Last Days</a:t>
            </a:r>
          </a:p>
        </p:txBody>
      </p:sp>
      <p:sp>
        <p:nvSpPr>
          <p:cNvPr id="32" name="Text Box 2"/>
          <p:cNvSpPr txBox="1">
            <a:spLocks noChangeArrowheads="1"/>
          </p:cNvSpPr>
          <p:nvPr/>
        </p:nvSpPr>
        <p:spPr bwMode="auto">
          <a:xfrm>
            <a:off x="280988" y="150813"/>
            <a:ext cx="5586412" cy="506412"/>
          </a:xfrm>
          <a:prstGeom prst="rect">
            <a:avLst/>
          </a:prstGeom>
          <a:noFill/>
          <a:ln w="9525">
            <a:noFill/>
            <a:miter lim="800000"/>
            <a:headEnd/>
            <a:tailEnd/>
          </a:ln>
          <a:effectLst>
            <a:outerShdw dist="35921" dir="2700000" algn="ctr" rotWithShape="0">
              <a:srgbClr val="E4E4E4"/>
            </a:outerShdw>
          </a:effectLst>
        </p:spPr>
        <p:txBody>
          <a:bodyPr>
            <a:spAutoFit/>
          </a:bodyPr>
          <a:lstStyle/>
          <a:p>
            <a:pPr>
              <a:lnSpc>
                <a:spcPct val="85000"/>
              </a:lnSpc>
            </a:pPr>
            <a:r>
              <a:rPr lang="en-US" sz="3200" b="0" u="sng">
                <a:solidFill>
                  <a:srgbClr val="000099"/>
                </a:solidFill>
                <a:effectLst/>
                <a:latin typeface="Impact" pitchFamily="34" charset="0"/>
              </a:rPr>
              <a:t>The </a:t>
            </a:r>
            <a:r>
              <a:rPr lang="en-US" sz="3200" b="0" u="sng" dirty="0">
                <a:solidFill>
                  <a:srgbClr val="000099"/>
                </a:solidFill>
                <a:effectLst/>
                <a:latin typeface="Impact" pitchFamily="34" charset="0"/>
              </a:rPr>
              <a:t>Meaning of the Last Days</a:t>
            </a:r>
          </a:p>
        </p:txBody>
      </p:sp>
      <p:sp>
        <p:nvSpPr>
          <p:cNvPr id="22" name="Text Box 35">
            <a:extLst>
              <a:ext uri="{FF2B5EF4-FFF2-40B4-BE49-F238E27FC236}">
                <a16:creationId xmlns:a16="http://schemas.microsoft.com/office/drawing/2014/main" id="{5C105FFF-845A-E4D8-B1F5-CD48ABA1B822}"/>
              </a:ext>
            </a:extLst>
          </p:cNvPr>
          <p:cNvSpPr txBox="1">
            <a:spLocks noChangeArrowheads="1"/>
          </p:cNvSpPr>
          <p:nvPr/>
        </p:nvSpPr>
        <p:spPr bwMode="auto">
          <a:xfrm>
            <a:off x="4953000" y="2438400"/>
            <a:ext cx="609600" cy="1569660"/>
          </a:xfrm>
          <a:prstGeom prst="rect">
            <a:avLst/>
          </a:prstGeom>
          <a:noFill/>
          <a:ln w="9525">
            <a:noFill/>
            <a:miter lim="800000"/>
            <a:headEnd/>
            <a:tailEnd/>
          </a:ln>
          <a:effectLst/>
        </p:spPr>
        <p:txBody>
          <a:bodyPr>
            <a:spAutoFit/>
          </a:bodyPr>
          <a:lstStyle/>
          <a:p>
            <a:pPr algn="ctr"/>
            <a:r>
              <a:rPr lang="en-US" sz="9600" dirty="0">
                <a:solidFill>
                  <a:srgbClr val="6600CC"/>
                </a:solidFill>
                <a:effectLst/>
                <a:cs typeface="Times New Roman" panose="02020603050405020304" pitchFamily="18" charset="0"/>
                <a:sym typeface="CommonBullets" pitchFamily="34" charset="2"/>
              </a:rPr>
              <a:t>●</a:t>
            </a:r>
            <a:endParaRPr lang="en-US" sz="9600" dirty="0">
              <a:solidFill>
                <a:srgbClr val="6600CC"/>
              </a:solidFill>
              <a:effectLst/>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2.3|0.8|0.8|2.1|2.4|1.3|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0.xml><?xml version="1.0" encoding="utf-8"?>
<a:theme xmlns:a="http://schemas.openxmlformats.org/drawingml/2006/main" name="12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9900"/>
            </a:gs>
          </a:gsLst>
          <a:path path="rect">
            <a:fillToRect l="50000" t="50000" r="50000" b="50000"/>
          </a:path>
        </a:gradFill>
        <a:ln w="19050" cap="flat" cmpd="sng" algn="ctr">
          <a:solidFill>
            <a:srgbClr val="333399"/>
          </a:solidFill>
          <a:prstDash val="solid"/>
          <a:round/>
          <a:headEnd type="none" w="med" len="med"/>
          <a:tailEnd type="none" w="med" len="med"/>
        </a:ln>
        <a:effectLst>
          <a:outerShdw dist="35921" dir="2700000" algn="ctr" rotWithShape="0">
            <a:srgbClr val="C0C0C0"/>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gradFill rotWithShape="0">
          <a:gsLst>
            <a:gs pos="0">
              <a:srgbClr val="FFFF00"/>
            </a:gs>
            <a:gs pos="100000">
              <a:srgbClr val="FF9900"/>
            </a:gs>
          </a:gsLst>
          <a:path path="rect">
            <a:fillToRect l="50000" t="50000" r="50000" b="50000"/>
          </a:path>
        </a:gradFill>
        <a:ln w="19050" cap="flat" cmpd="sng" algn="ctr">
          <a:solidFill>
            <a:srgbClr val="333399"/>
          </a:solidFill>
          <a:prstDash val="solid"/>
          <a:round/>
          <a:headEnd type="none" w="med" len="med"/>
          <a:tailEnd type="none" w="med" len="med"/>
        </a:ln>
        <a:effectLst>
          <a:outerShdw dist="35921" dir="2700000" algn="ctr" rotWithShape="0">
            <a:srgbClr val="C0C0C0"/>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1.xml><?xml version="1.0" encoding="utf-8"?>
<a:theme xmlns:a="http://schemas.openxmlformats.org/drawingml/2006/main" name="12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9900"/>
            </a:gs>
          </a:gsLst>
          <a:path path="rect">
            <a:fillToRect l="50000" t="50000" r="50000" b="50000"/>
          </a:path>
        </a:gradFill>
        <a:ln w="19050" cap="flat" cmpd="sng" algn="ctr">
          <a:solidFill>
            <a:srgbClr val="333399"/>
          </a:solidFill>
          <a:prstDash val="solid"/>
          <a:round/>
          <a:headEnd type="none" w="med" len="med"/>
          <a:tailEnd type="none" w="med" len="med"/>
        </a:ln>
        <a:effectLst>
          <a:outerShdw dist="35921" dir="2700000" algn="ctr" rotWithShape="0">
            <a:srgbClr val="C0C0C0"/>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gradFill rotWithShape="0">
          <a:gsLst>
            <a:gs pos="0">
              <a:srgbClr val="FFFF00"/>
            </a:gs>
            <a:gs pos="100000">
              <a:srgbClr val="FF9900"/>
            </a:gs>
          </a:gsLst>
          <a:path path="rect">
            <a:fillToRect l="50000" t="50000" r="50000" b="50000"/>
          </a:path>
        </a:gradFill>
        <a:ln w="19050" cap="flat" cmpd="sng" algn="ctr">
          <a:solidFill>
            <a:srgbClr val="333399"/>
          </a:solidFill>
          <a:prstDash val="solid"/>
          <a:round/>
          <a:headEnd type="none" w="med" len="med"/>
          <a:tailEnd type="none" w="med" len="med"/>
        </a:ln>
        <a:effectLst>
          <a:outerShdw dist="35921" dir="2700000" algn="ctr" rotWithShape="0">
            <a:srgbClr val="C0C0C0"/>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2.xml><?xml version="1.0" encoding="utf-8"?>
<a:theme xmlns:a="http://schemas.openxmlformats.org/drawingml/2006/main" name="12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9900"/>
            </a:gs>
          </a:gsLst>
          <a:path path="rect">
            <a:fillToRect l="50000" t="50000" r="50000" b="50000"/>
          </a:path>
        </a:gradFill>
        <a:ln w="19050" cap="flat" cmpd="sng" algn="ctr">
          <a:solidFill>
            <a:srgbClr val="333399"/>
          </a:solidFill>
          <a:prstDash val="solid"/>
          <a:round/>
          <a:headEnd type="none" w="med" len="med"/>
          <a:tailEnd type="none" w="med" len="med"/>
        </a:ln>
        <a:effectLst>
          <a:outerShdw dist="35921" dir="2700000" algn="ctr" rotWithShape="0">
            <a:srgbClr val="C0C0C0"/>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gradFill rotWithShape="0">
          <a:gsLst>
            <a:gs pos="0">
              <a:srgbClr val="FFFF00"/>
            </a:gs>
            <a:gs pos="100000">
              <a:srgbClr val="FF9900"/>
            </a:gs>
          </a:gsLst>
          <a:path path="rect">
            <a:fillToRect l="50000" t="50000" r="50000" b="50000"/>
          </a:path>
        </a:gradFill>
        <a:ln w="19050" cap="flat" cmpd="sng" algn="ctr">
          <a:solidFill>
            <a:srgbClr val="333399"/>
          </a:solidFill>
          <a:prstDash val="solid"/>
          <a:round/>
          <a:headEnd type="none" w="med" len="med"/>
          <a:tailEnd type="none" w="med" len="med"/>
        </a:ln>
        <a:effectLst>
          <a:outerShdw dist="35921" dir="2700000" algn="ctr" rotWithShape="0">
            <a:srgbClr val="C0C0C0"/>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3.xml><?xml version="1.0" encoding="utf-8"?>
<a:theme xmlns:a="http://schemas.openxmlformats.org/drawingml/2006/main" name="12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9900"/>
            </a:gs>
          </a:gsLst>
          <a:path path="rect">
            <a:fillToRect l="50000" t="50000" r="50000" b="50000"/>
          </a:path>
        </a:gradFill>
        <a:ln w="19050" cap="flat" cmpd="sng" algn="ctr">
          <a:solidFill>
            <a:srgbClr val="333399"/>
          </a:solidFill>
          <a:prstDash val="solid"/>
          <a:round/>
          <a:headEnd type="none" w="med" len="med"/>
          <a:tailEnd type="none" w="med" len="med"/>
        </a:ln>
        <a:effectLst>
          <a:outerShdw dist="35921" dir="2700000" algn="ctr" rotWithShape="0">
            <a:srgbClr val="C0C0C0"/>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gradFill rotWithShape="0">
          <a:gsLst>
            <a:gs pos="0">
              <a:srgbClr val="FFFF00"/>
            </a:gs>
            <a:gs pos="100000">
              <a:srgbClr val="FF9900"/>
            </a:gs>
          </a:gsLst>
          <a:path path="rect">
            <a:fillToRect l="50000" t="50000" r="50000" b="50000"/>
          </a:path>
        </a:gradFill>
        <a:ln w="19050" cap="flat" cmpd="sng" algn="ctr">
          <a:solidFill>
            <a:srgbClr val="333399"/>
          </a:solidFill>
          <a:prstDash val="solid"/>
          <a:round/>
          <a:headEnd type="none" w="med" len="med"/>
          <a:tailEnd type="none" w="med" len="med"/>
        </a:ln>
        <a:effectLst>
          <a:outerShdw dist="35921" dir="2700000" algn="ctr" rotWithShape="0">
            <a:srgbClr val="C0C0C0"/>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4.xml><?xml version="1.0" encoding="utf-8"?>
<a:theme xmlns:a="http://schemas.openxmlformats.org/drawingml/2006/main" name="12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9900"/>
            </a:gs>
          </a:gsLst>
          <a:path path="rect">
            <a:fillToRect l="50000" t="50000" r="50000" b="50000"/>
          </a:path>
        </a:gradFill>
        <a:ln w="19050" cap="flat" cmpd="sng" algn="ctr">
          <a:solidFill>
            <a:srgbClr val="333399"/>
          </a:solidFill>
          <a:prstDash val="solid"/>
          <a:round/>
          <a:headEnd type="none" w="med" len="med"/>
          <a:tailEnd type="none" w="med" len="med"/>
        </a:ln>
        <a:effectLst>
          <a:outerShdw dist="35921" dir="2700000" algn="ctr" rotWithShape="0">
            <a:srgbClr val="C0C0C0"/>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gradFill rotWithShape="0">
          <a:gsLst>
            <a:gs pos="0">
              <a:srgbClr val="FFFF00"/>
            </a:gs>
            <a:gs pos="100000">
              <a:srgbClr val="FF9900"/>
            </a:gs>
          </a:gsLst>
          <a:path path="rect">
            <a:fillToRect l="50000" t="50000" r="50000" b="50000"/>
          </a:path>
        </a:gradFill>
        <a:ln w="19050" cap="flat" cmpd="sng" algn="ctr">
          <a:solidFill>
            <a:srgbClr val="333399"/>
          </a:solidFill>
          <a:prstDash val="solid"/>
          <a:round/>
          <a:headEnd type="none" w="med" len="med"/>
          <a:tailEnd type="none" w="med" len="med"/>
        </a:ln>
        <a:effectLst>
          <a:outerShdw dist="35921" dir="2700000" algn="ctr" rotWithShape="0">
            <a:srgbClr val="C0C0C0"/>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5.xml><?xml version="1.0" encoding="utf-8"?>
<a:theme xmlns:a="http://schemas.openxmlformats.org/drawingml/2006/main" name="12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9900"/>
            </a:gs>
          </a:gsLst>
          <a:path path="rect">
            <a:fillToRect l="50000" t="50000" r="50000" b="50000"/>
          </a:path>
        </a:gradFill>
        <a:ln w="19050" cap="flat" cmpd="sng" algn="ctr">
          <a:solidFill>
            <a:srgbClr val="333399"/>
          </a:solidFill>
          <a:prstDash val="solid"/>
          <a:round/>
          <a:headEnd type="none" w="med" len="med"/>
          <a:tailEnd type="none" w="med" len="med"/>
        </a:ln>
        <a:effectLst>
          <a:outerShdw dist="35921" dir="2700000" algn="ctr" rotWithShape="0">
            <a:srgbClr val="C0C0C0"/>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gradFill rotWithShape="0">
          <a:gsLst>
            <a:gs pos="0">
              <a:srgbClr val="FFFF00"/>
            </a:gs>
            <a:gs pos="100000">
              <a:srgbClr val="FF9900"/>
            </a:gs>
          </a:gsLst>
          <a:path path="rect">
            <a:fillToRect l="50000" t="50000" r="50000" b="50000"/>
          </a:path>
        </a:gradFill>
        <a:ln w="19050" cap="flat" cmpd="sng" algn="ctr">
          <a:solidFill>
            <a:srgbClr val="333399"/>
          </a:solidFill>
          <a:prstDash val="solid"/>
          <a:round/>
          <a:headEnd type="none" w="med" len="med"/>
          <a:tailEnd type="none" w="med" len="med"/>
        </a:ln>
        <a:effectLst>
          <a:outerShdw dist="35921" dir="2700000" algn="ctr" rotWithShape="0">
            <a:srgbClr val="C0C0C0"/>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6.xml><?xml version="1.0" encoding="utf-8"?>
<a:theme xmlns:a="http://schemas.openxmlformats.org/drawingml/2006/main" name="12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9900"/>
            </a:gs>
          </a:gsLst>
          <a:path path="rect">
            <a:fillToRect l="50000" t="50000" r="50000" b="50000"/>
          </a:path>
        </a:gradFill>
        <a:ln w="19050" cap="flat" cmpd="sng" algn="ctr">
          <a:solidFill>
            <a:srgbClr val="333399"/>
          </a:solidFill>
          <a:prstDash val="solid"/>
          <a:round/>
          <a:headEnd type="none" w="med" len="med"/>
          <a:tailEnd type="none" w="med" len="med"/>
        </a:ln>
        <a:effectLst>
          <a:outerShdw dist="35921" dir="2700000" algn="ctr" rotWithShape="0">
            <a:srgbClr val="C0C0C0"/>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gradFill rotWithShape="0">
          <a:gsLst>
            <a:gs pos="0">
              <a:srgbClr val="FFFF00"/>
            </a:gs>
            <a:gs pos="100000">
              <a:srgbClr val="FF9900"/>
            </a:gs>
          </a:gsLst>
          <a:path path="rect">
            <a:fillToRect l="50000" t="50000" r="50000" b="50000"/>
          </a:path>
        </a:gradFill>
        <a:ln w="19050" cap="flat" cmpd="sng" algn="ctr">
          <a:solidFill>
            <a:srgbClr val="333399"/>
          </a:solidFill>
          <a:prstDash val="solid"/>
          <a:round/>
          <a:headEnd type="none" w="med" len="med"/>
          <a:tailEnd type="none" w="med" len="med"/>
        </a:ln>
        <a:effectLst>
          <a:outerShdw dist="35921" dir="2700000" algn="ctr" rotWithShape="0">
            <a:srgbClr val="C0C0C0"/>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7.xml><?xml version="1.0" encoding="utf-8"?>
<a:theme xmlns:a="http://schemas.openxmlformats.org/drawingml/2006/main" name="13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9900"/>
            </a:gs>
          </a:gsLst>
          <a:path path="rect">
            <a:fillToRect l="50000" t="50000" r="50000" b="50000"/>
          </a:path>
        </a:gradFill>
        <a:ln w="19050" cap="flat" cmpd="sng" algn="ctr">
          <a:solidFill>
            <a:srgbClr val="333399"/>
          </a:solidFill>
          <a:prstDash val="solid"/>
          <a:round/>
          <a:headEnd type="none" w="med" len="med"/>
          <a:tailEnd type="none" w="med" len="med"/>
        </a:ln>
        <a:effectLst>
          <a:outerShdw dist="35921" dir="2700000" algn="ctr" rotWithShape="0">
            <a:srgbClr val="C0C0C0"/>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gradFill rotWithShape="0">
          <a:gsLst>
            <a:gs pos="0">
              <a:srgbClr val="FFFF00"/>
            </a:gs>
            <a:gs pos="100000">
              <a:srgbClr val="FF9900"/>
            </a:gs>
          </a:gsLst>
          <a:path path="rect">
            <a:fillToRect l="50000" t="50000" r="50000" b="50000"/>
          </a:path>
        </a:gradFill>
        <a:ln w="19050" cap="flat" cmpd="sng" algn="ctr">
          <a:solidFill>
            <a:srgbClr val="333399"/>
          </a:solidFill>
          <a:prstDash val="solid"/>
          <a:round/>
          <a:headEnd type="none" w="med" len="med"/>
          <a:tailEnd type="none" w="med" len="med"/>
        </a:ln>
        <a:effectLst>
          <a:outerShdw dist="35921" dir="2700000" algn="ctr" rotWithShape="0">
            <a:srgbClr val="C0C0C0"/>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8.xml><?xml version="1.0" encoding="utf-8"?>
<a:theme xmlns:a="http://schemas.openxmlformats.org/drawingml/2006/main" name="13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9900"/>
            </a:gs>
          </a:gsLst>
          <a:path path="rect">
            <a:fillToRect l="50000" t="50000" r="50000" b="50000"/>
          </a:path>
        </a:gradFill>
        <a:ln w="19050" cap="flat" cmpd="sng" algn="ctr">
          <a:solidFill>
            <a:srgbClr val="333399"/>
          </a:solidFill>
          <a:prstDash val="solid"/>
          <a:round/>
          <a:headEnd type="none" w="med" len="med"/>
          <a:tailEnd type="none" w="med" len="med"/>
        </a:ln>
        <a:effectLst>
          <a:outerShdw dist="35921" dir="2700000" algn="ctr" rotWithShape="0">
            <a:srgbClr val="C0C0C0"/>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gradFill rotWithShape="0">
          <a:gsLst>
            <a:gs pos="0">
              <a:srgbClr val="FFFF00"/>
            </a:gs>
            <a:gs pos="100000">
              <a:srgbClr val="FF9900"/>
            </a:gs>
          </a:gsLst>
          <a:path path="rect">
            <a:fillToRect l="50000" t="50000" r="50000" b="50000"/>
          </a:path>
        </a:gradFill>
        <a:ln w="19050" cap="flat" cmpd="sng" algn="ctr">
          <a:solidFill>
            <a:srgbClr val="333399"/>
          </a:solidFill>
          <a:prstDash val="solid"/>
          <a:round/>
          <a:headEnd type="none" w="med" len="med"/>
          <a:tailEnd type="none" w="med" len="med"/>
        </a:ln>
        <a:effectLst>
          <a:outerShdw dist="35921" dir="2700000" algn="ctr" rotWithShape="0">
            <a:srgbClr val="C0C0C0"/>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9.xml><?xml version="1.0" encoding="utf-8"?>
<a:theme xmlns:a="http://schemas.openxmlformats.org/drawingml/2006/main" name="13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9900"/>
            </a:gs>
          </a:gsLst>
          <a:path path="rect">
            <a:fillToRect l="50000" t="50000" r="50000" b="50000"/>
          </a:path>
        </a:gradFill>
        <a:ln w="19050" cap="flat" cmpd="sng" algn="ctr">
          <a:solidFill>
            <a:srgbClr val="333399"/>
          </a:solidFill>
          <a:prstDash val="solid"/>
          <a:round/>
          <a:headEnd type="none" w="med" len="med"/>
          <a:tailEnd type="none" w="med" len="med"/>
        </a:ln>
        <a:effectLst>
          <a:outerShdw dist="35921" dir="2700000" algn="ctr" rotWithShape="0">
            <a:srgbClr val="C0C0C0"/>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gradFill rotWithShape="0">
          <a:gsLst>
            <a:gs pos="0">
              <a:srgbClr val="FFFF00"/>
            </a:gs>
            <a:gs pos="100000">
              <a:srgbClr val="FF9900"/>
            </a:gs>
          </a:gsLst>
          <a:path path="rect">
            <a:fillToRect l="50000" t="50000" r="50000" b="50000"/>
          </a:path>
        </a:gradFill>
        <a:ln w="19050" cap="flat" cmpd="sng" algn="ctr">
          <a:solidFill>
            <a:srgbClr val="333399"/>
          </a:solidFill>
          <a:prstDash val="solid"/>
          <a:round/>
          <a:headEnd type="none" w="med" len="med"/>
          <a:tailEnd type="none" w="med" len="med"/>
        </a:ln>
        <a:effectLst>
          <a:outerShdw dist="35921" dir="2700000" algn="ctr" rotWithShape="0">
            <a:srgbClr val="C0C0C0"/>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0.xml><?xml version="1.0" encoding="utf-8"?>
<a:theme xmlns:a="http://schemas.openxmlformats.org/drawingml/2006/main" name="13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9900"/>
            </a:gs>
          </a:gsLst>
          <a:path path="rect">
            <a:fillToRect l="50000" t="50000" r="50000" b="50000"/>
          </a:path>
        </a:gradFill>
        <a:ln w="19050" cap="flat" cmpd="sng" algn="ctr">
          <a:solidFill>
            <a:srgbClr val="333399"/>
          </a:solidFill>
          <a:prstDash val="solid"/>
          <a:round/>
          <a:headEnd type="none" w="med" len="med"/>
          <a:tailEnd type="none" w="med" len="med"/>
        </a:ln>
        <a:effectLst>
          <a:outerShdw dist="35921" dir="2700000" algn="ctr" rotWithShape="0">
            <a:srgbClr val="C0C0C0"/>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gradFill rotWithShape="0">
          <a:gsLst>
            <a:gs pos="0">
              <a:srgbClr val="FFFF00"/>
            </a:gs>
            <a:gs pos="100000">
              <a:srgbClr val="FF9900"/>
            </a:gs>
          </a:gsLst>
          <a:path path="rect">
            <a:fillToRect l="50000" t="50000" r="50000" b="50000"/>
          </a:path>
        </a:gradFill>
        <a:ln w="19050" cap="flat" cmpd="sng" algn="ctr">
          <a:solidFill>
            <a:srgbClr val="333399"/>
          </a:solidFill>
          <a:prstDash val="solid"/>
          <a:round/>
          <a:headEnd type="none" w="med" len="med"/>
          <a:tailEnd type="none" w="med" len="med"/>
        </a:ln>
        <a:effectLst>
          <a:outerShdw dist="35921" dir="2700000" algn="ctr" rotWithShape="0">
            <a:srgbClr val="C0C0C0"/>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1.xml><?xml version="1.0" encoding="utf-8"?>
<a:theme xmlns:a="http://schemas.openxmlformats.org/drawingml/2006/main" name="13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9900"/>
            </a:gs>
          </a:gsLst>
          <a:path path="rect">
            <a:fillToRect l="50000" t="50000" r="50000" b="50000"/>
          </a:path>
        </a:gradFill>
        <a:ln w="19050" cap="flat" cmpd="sng" algn="ctr">
          <a:solidFill>
            <a:srgbClr val="333399"/>
          </a:solidFill>
          <a:prstDash val="solid"/>
          <a:round/>
          <a:headEnd type="none" w="med" len="med"/>
          <a:tailEnd type="none" w="med" len="med"/>
        </a:ln>
        <a:effectLst>
          <a:outerShdw dist="35921" dir="2700000" algn="ctr" rotWithShape="0">
            <a:srgbClr val="C0C0C0"/>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gradFill rotWithShape="0">
          <a:gsLst>
            <a:gs pos="0">
              <a:srgbClr val="FFFF00"/>
            </a:gs>
            <a:gs pos="100000">
              <a:srgbClr val="FF9900"/>
            </a:gs>
          </a:gsLst>
          <a:path path="rect">
            <a:fillToRect l="50000" t="50000" r="50000" b="50000"/>
          </a:path>
        </a:gradFill>
        <a:ln w="19050" cap="flat" cmpd="sng" algn="ctr">
          <a:solidFill>
            <a:srgbClr val="333399"/>
          </a:solidFill>
          <a:prstDash val="solid"/>
          <a:round/>
          <a:headEnd type="none" w="med" len="med"/>
          <a:tailEnd type="none" w="med" len="med"/>
        </a:ln>
        <a:effectLst>
          <a:outerShdw dist="35921" dir="2700000" algn="ctr" rotWithShape="0">
            <a:srgbClr val="C0C0C0"/>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2.xml><?xml version="1.0" encoding="utf-8"?>
<a:theme xmlns:a="http://schemas.openxmlformats.org/drawingml/2006/main" name="13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9900"/>
            </a:gs>
          </a:gsLst>
          <a:path path="rect">
            <a:fillToRect l="50000" t="50000" r="50000" b="50000"/>
          </a:path>
        </a:gradFill>
        <a:ln w="19050" cap="flat" cmpd="sng" algn="ctr">
          <a:solidFill>
            <a:srgbClr val="333399"/>
          </a:solidFill>
          <a:prstDash val="solid"/>
          <a:round/>
          <a:headEnd type="none" w="med" len="med"/>
          <a:tailEnd type="none" w="med" len="med"/>
        </a:ln>
        <a:effectLst>
          <a:outerShdw dist="35921" dir="2700000" algn="ctr" rotWithShape="0">
            <a:srgbClr val="C0C0C0"/>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gradFill rotWithShape="0">
          <a:gsLst>
            <a:gs pos="0">
              <a:srgbClr val="FFFF00"/>
            </a:gs>
            <a:gs pos="100000">
              <a:srgbClr val="FF9900"/>
            </a:gs>
          </a:gsLst>
          <a:path path="rect">
            <a:fillToRect l="50000" t="50000" r="50000" b="50000"/>
          </a:path>
        </a:gradFill>
        <a:ln w="19050" cap="flat" cmpd="sng" algn="ctr">
          <a:solidFill>
            <a:srgbClr val="333399"/>
          </a:solidFill>
          <a:prstDash val="solid"/>
          <a:round/>
          <a:headEnd type="none" w="med" len="med"/>
          <a:tailEnd type="none" w="med" len="med"/>
        </a:ln>
        <a:effectLst>
          <a:outerShdw dist="35921" dir="2700000" algn="ctr" rotWithShape="0">
            <a:srgbClr val="C0C0C0"/>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3.xml><?xml version="1.0" encoding="utf-8"?>
<a:theme xmlns:a="http://schemas.openxmlformats.org/drawingml/2006/main" name="14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9900"/>
            </a:gs>
          </a:gsLst>
          <a:path path="rect">
            <a:fillToRect l="50000" t="50000" r="50000" b="50000"/>
          </a:path>
        </a:gradFill>
        <a:ln w="19050" cap="flat" cmpd="sng" algn="ctr">
          <a:solidFill>
            <a:srgbClr val="333399"/>
          </a:solidFill>
          <a:prstDash val="solid"/>
          <a:round/>
          <a:headEnd type="none" w="med" len="med"/>
          <a:tailEnd type="none" w="med" len="med"/>
        </a:ln>
        <a:effectLst>
          <a:outerShdw dist="35921" dir="2700000" algn="ctr" rotWithShape="0">
            <a:srgbClr val="C0C0C0"/>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gradFill rotWithShape="0">
          <a:gsLst>
            <a:gs pos="0">
              <a:srgbClr val="FFFF00"/>
            </a:gs>
            <a:gs pos="100000">
              <a:srgbClr val="FF9900"/>
            </a:gs>
          </a:gsLst>
          <a:path path="rect">
            <a:fillToRect l="50000" t="50000" r="50000" b="50000"/>
          </a:path>
        </a:gradFill>
        <a:ln w="19050" cap="flat" cmpd="sng" algn="ctr">
          <a:solidFill>
            <a:srgbClr val="333399"/>
          </a:solidFill>
          <a:prstDash val="solid"/>
          <a:round/>
          <a:headEnd type="none" w="med" len="med"/>
          <a:tailEnd type="none" w="med" len="med"/>
        </a:ln>
        <a:effectLst>
          <a:outerShdw dist="35921" dir="2700000" algn="ctr" rotWithShape="0">
            <a:srgbClr val="C0C0C0"/>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4.xml><?xml version="1.0" encoding="utf-8"?>
<a:theme xmlns:a="http://schemas.openxmlformats.org/drawingml/2006/main" name="14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9900"/>
            </a:gs>
          </a:gsLst>
          <a:path path="rect">
            <a:fillToRect l="50000" t="50000" r="50000" b="50000"/>
          </a:path>
        </a:gradFill>
        <a:ln w="19050" cap="flat" cmpd="sng" algn="ctr">
          <a:solidFill>
            <a:srgbClr val="333399"/>
          </a:solidFill>
          <a:prstDash val="solid"/>
          <a:round/>
          <a:headEnd type="none" w="med" len="med"/>
          <a:tailEnd type="none" w="med" len="med"/>
        </a:ln>
        <a:effectLst>
          <a:outerShdw dist="35921" dir="2700000" algn="ctr" rotWithShape="0">
            <a:srgbClr val="C0C0C0"/>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gradFill rotWithShape="0">
          <a:gsLst>
            <a:gs pos="0">
              <a:srgbClr val="FFFF00"/>
            </a:gs>
            <a:gs pos="100000">
              <a:srgbClr val="FF9900"/>
            </a:gs>
          </a:gsLst>
          <a:path path="rect">
            <a:fillToRect l="50000" t="50000" r="50000" b="50000"/>
          </a:path>
        </a:gradFill>
        <a:ln w="19050" cap="flat" cmpd="sng" algn="ctr">
          <a:solidFill>
            <a:srgbClr val="333399"/>
          </a:solidFill>
          <a:prstDash val="solid"/>
          <a:round/>
          <a:headEnd type="none" w="med" len="med"/>
          <a:tailEnd type="none" w="med" len="med"/>
        </a:ln>
        <a:effectLst>
          <a:outerShdw dist="35921" dir="2700000" algn="ctr" rotWithShape="0">
            <a:srgbClr val="C0C0C0"/>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5.xml><?xml version="1.0" encoding="utf-8"?>
<a:theme xmlns:a="http://schemas.openxmlformats.org/drawingml/2006/main" name="14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9900"/>
            </a:gs>
          </a:gsLst>
          <a:path path="rect">
            <a:fillToRect l="50000" t="50000" r="50000" b="50000"/>
          </a:path>
        </a:gradFill>
        <a:ln w="19050" cap="flat" cmpd="sng" algn="ctr">
          <a:solidFill>
            <a:srgbClr val="333399"/>
          </a:solidFill>
          <a:prstDash val="solid"/>
          <a:round/>
          <a:headEnd type="none" w="med" len="med"/>
          <a:tailEnd type="none" w="med" len="med"/>
        </a:ln>
        <a:effectLst>
          <a:outerShdw dist="35921" dir="2700000" algn="ctr" rotWithShape="0">
            <a:srgbClr val="C0C0C0"/>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gradFill rotWithShape="0">
          <a:gsLst>
            <a:gs pos="0">
              <a:srgbClr val="FFFF00"/>
            </a:gs>
            <a:gs pos="100000">
              <a:srgbClr val="FF9900"/>
            </a:gs>
          </a:gsLst>
          <a:path path="rect">
            <a:fillToRect l="50000" t="50000" r="50000" b="50000"/>
          </a:path>
        </a:gradFill>
        <a:ln w="19050" cap="flat" cmpd="sng" algn="ctr">
          <a:solidFill>
            <a:srgbClr val="333399"/>
          </a:solidFill>
          <a:prstDash val="solid"/>
          <a:round/>
          <a:headEnd type="none" w="med" len="med"/>
          <a:tailEnd type="none" w="med" len="med"/>
        </a:ln>
        <a:effectLst>
          <a:outerShdw dist="35921" dir="2700000" algn="ctr" rotWithShape="0">
            <a:srgbClr val="C0C0C0"/>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6.xml><?xml version="1.0" encoding="utf-8"?>
<a:theme xmlns:a="http://schemas.openxmlformats.org/drawingml/2006/main" name="14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7.xml><?xml version="1.0" encoding="utf-8"?>
<a:theme xmlns:a="http://schemas.openxmlformats.org/drawingml/2006/main" name="14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8.xml><?xml version="1.0" encoding="utf-8"?>
<a:theme xmlns:a="http://schemas.openxmlformats.org/drawingml/2006/main" name="15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9.xml><?xml version="1.0" encoding="utf-8"?>
<a:theme xmlns:a="http://schemas.openxmlformats.org/drawingml/2006/main" name="15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0.xml><?xml version="1.0" encoding="utf-8"?>
<a:theme xmlns:a="http://schemas.openxmlformats.org/drawingml/2006/main" name="15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1.xml><?xml version="1.0" encoding="utf-8"?>
<a:theme xmlns:a="http://schemas.openxmlformats.org/drawingml/2006/main" name="15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2.xml><?xml version="1.0" encoding="utf-8"?>
<a:theme xmlns:a="http://schemas.openxmlformats.org/drawingml/2006/main" name="15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3.xml><?xml version="1.0" encoding="utf-8"?>
<a:theme xmlns:a="http://schemas.openxmlformats.org/drawingml/2006/main" name="15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4.xml><?xml version="1.0" encoding="utf-8"?>
<a:theme xmlns:a="http://schemas.openxmlformats.org/drawingml/2006/main" name="15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5.xml><?xml version="1.0" encoding="utf-8"?>
<a:theme xmlns:a="http://schemas.openxmlformats.org/drawingml/2006/main" name="15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6.xml><?xml version="1.0" encoding="utf-8"?>
<a:theme xmlns:a="http://schemas.openxmlformats.org/drawingml/2006/main" name="16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7.xml><?xml version="1.0" encoding="utf-8"?>
<a:theme xmlns:a="http://schemas.openxmlformats.org/drawingml/2006/main" name="16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8.xml><?xml version="1.0" encoding="utf-8"?>
<a:theme xmlns:a="http://schemas.openxmlformats.org/drawingml/2006/main" name="16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9.xml><?xml version="1.0" encoding="utf-8"?>
<a:theme xmlns:a="http://schemas.openxmlformats.org/drawingml/2006/main" name="16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0.xml><?xml version="1.0" encoding="utf-8"?>
<a:theme xmlns:a="http://schemas.openxmlformats.org/drawingml/2006/main" name="16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1.xml><?xml version="1.0" encoding="utf-8"?>
<a:theme xmlns:a="http://schemas.openxmlformats.org/drawingml/2006/main" name="16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2.xml><?xml version="1.0" encoding="utf-8"?>
<a:theme xmlns:a="http://schemas.openxmlformats.org/drawingml/2006/main" name="16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3.xml><?xml version="1.0" encoding="utf-8"?>
<a:theme xmlns:a="http://schemas.openxmlformats.org/drawingml/2006/main" name="16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4.xml><?xml version="1.0" encoding="utf-8"?>
<a:theme xmlns:a="http://schemas.openxmlformats.org/drawingml/2006/main" name="16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5.xml><?xml version="1.0" encoding="utf-8"?>
<a:theme xmlns:a="http://schemas.openxmlformats.org/drawingml/2006/main" name="17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gradFill rotWithShape="0">
          <a:gsLst>
            <a:gs pos="0">
              <a:srgbClr val="800080"/>
            </a:gs>
            <a:gs pos="100000">
              <a:srgbClr val="FFCCCC"/>
            </a:gs>
          </a:gsLst>
          <a:lin ang="0" scaled="1"/>
        </a:gradFill>
        <a:ln w="28575" cap="flat" cmpd="sng" algn="ctr">
          <a:solidFill>
            <a:srgbClr val="990099"/>
          </a:solidFill>
          <a:prstDash val="solid"/>
          <a:round/>
          <a:headEnd type="none" w="med" len="med"/>
          <a:tailEnd type="none" w="med" len="med"/>
        </a:ln>
        <a:effectLst/>
      </a:spPr>
      <a:bodyPr rot="10800000" vert="eaVert"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6.xml><?xml version="1.0" encoding="utf-8"?>
<a:theme xmlns:a="http://schemas.openxmlformats.org/drawingml/2006/main" name="4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4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2700" b="1"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2700" b="1"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2700" b="1"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2700" b="1"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2700" b="1"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2700" b="1"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2700" b="1"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2700" b="1"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5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2700" b="1"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2700" b="1"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2700" b="1"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2700" b="1"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5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2700" b="1"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2700" b="1"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5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2700" b="1"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2700" b="1"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5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2700" b="1"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2700" b="1"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2700" b="1"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2700" b="1"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2700" b="1"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2700" b="1"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5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2700" b="1"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2700" b="1"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5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2700" b="1"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2700" b="1"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5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2700" b="1"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2700" b="1"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6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2700" b="1"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2700" b="1"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6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2700" b="1"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2700" b="1"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6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2700" b="1"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2700" b="1"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6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2700" b="1"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2700" b="1"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6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2700" b="1"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2700" b="1"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6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3300"/>
        </a:solidFill>
        <a:ln w="3810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32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solidFill>
          <a:srgbClr val="FF3300"/>
        </a:solidFill>
        <a:ln w="3810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32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6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3300"/>
        </a:solidFill>
        <a:ln w="3810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32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solidFill>
          <a:srgbClr val="FF3300"/>
        </a:solidFill>
        <a:ln w="3810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32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6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3300"/>
        </a:solidFill>
        <a:ln w="3810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32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solidFill>
          <a:srgbClr val="FF3300"/>
        </a:solidFill>
        <a:ln w="3810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32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7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3300"/>
        </a:solidFill>
        <a:ln w="3810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32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solidFill>
          <a:srgbClr val="FF3300"/>
        </a:solidFill>
        <a:ln w="3810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32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7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3300"/>
        </a:solidFill>
        <a:ln w="3810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32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solidFill>
          <a:srgbClr val="FF3300"/>
        </a:solidFill>
        <a:ln w="3810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32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7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3300"/>
        </a:solidFill>
        <a:ln w="3810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32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solidFill>
          <a:srgbClr val="FF3300"/>
        </a:solidFill>
        <a:ln w="3810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32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7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3300"/>
        </a:solidFill>
        <a:ln w="3810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32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solidFill>
          <a:srgbClr val="FF3300"/>
        </a:solidFill>
        <a:ln w="3810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32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7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3300"/>
        </a:solidFill>
        <a:ln w="3810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32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solidFill>
          <a:srgbClr val="FF3300"/>
        </a:solidFill>
        <a:ln w="3810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32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7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3300"/>
        </a:solidFill>
        <a:ln w="3810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32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solidFill>
          <a:srgbClr val="FF3300"/>
        </a:solidFill>
        <a:ln w="3810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32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7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3300"/>
        </a:solidFill>
        <a:ln w="3810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32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solidFill>
          <a:srgbClr val="FF3300"/>
        </a:solidFill>
        <a:ln w="3810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32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7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3300"/>
        </a:solidFill>
        <a:ln w="3810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32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solidFill>
          <a:srgbClr val="FF3300"/>
        </a:solidFill>
        <a:ln w="3810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32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7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3300"/>
        </a:solidFill>
        <a:ln w="3810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32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solidFill>
          <a:srgbClr val="FF3300"/>
        </a:solidFill>
        <a:ln w="3810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85000"/>
          </a:lnSpc>
          <a:spcBef>
            <a:spcPct val="0"/>
          </a:spcBef>
          <a:spcAft>
            <a:spcPct val="0"/>
          </a:spcAft>
          <a:buClrTx/>
          <a:buSzTx/>
          <a:buFontTx/>
          <a:buNone/>
          <a:tabLst/>
          <a:defRPr kumimoji="0" lang="en-US" sz="32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8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8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8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8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8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8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8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9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9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9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9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9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9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5.xml><?xml version="1.0" encoding="utf-8"?>
<a:theme xmlns:a="http://schemas.openxmlformats.org/drawingml/2006/main" name="9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6.xml><?xml version="1.0" encoding="utf-8"?>
<a:theme xmlns:a="http://schemas.openxmlformats.org/drawingml/2006/main" name="9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9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10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9.xml><?xml version="1.0" encoding="utf-8"?>
<a:theme xmlns:a="http://schemas.openxmlformats.org/drawingml/2006/main" name="10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17961" dir="2700000" algn="ctr" rotWithShape="0">
            <a:srgbClr val="00FFFF"/>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75000"/>
          </a:lnSpc>
          <a:spcBef>
            <a:spcPct val="0"/>
          </a:spcBef>
          <a:spcAft>
            <a:spcPct val="0"/>
          </a:spcAft>
          <a:buClrTx/>
          <a:buSzTx/>
          <a:buFontTx/>
          <a:buNone/>
          <a:tabLst/>
          <a:defRPr kumimoji="0" lang="en-US" sz="2700" b="0" i="0" u="none" strike="noStrike" cap="none" normalizeH="0" baseline="0" smtClean="0">
            <a:ln>
              <a:noFill/>
            </a:ln>
            <a:solidFill>
              <a:srgbClr val="000099"/>
            </a:solidFill>
            <a:effectLst/>
            <a:latin typeface="Impac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10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1.xml><?xml version="1.0" encoding="utf-8"?>
<a:theme xmlns:a="http://schemas.openxmlformats.org/drawingml/2006/main" name="10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2.xml><?xml version="1.0" encoding="utf-8"?>
<a:theme xmlns:a="http://schemas.openxmlformats.org/drawingml/2006/main" name="10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3.xml><?xml version="1.0" encoding="utf-8"?>
<a:theme xmlns:a="http://schemas.openxmlformats.org/drawingml/2006/main" name="10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4.xml><?xml version="1.0" encoding="utf-8"?>
<a:theme xmlns:a="http://schemas.openxmlformats.org/drawingml/2006/main" name="11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5.xml><?xml version="1.0" encoding="utf-8"?>
<a:theme xmlns:a="http://schemas.openxmlformats.org/drawingml/2006/main" name="11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6.xml><?xml version="1.0" encoding="utf-8"?>
<a:theme xmlns:a="http://schemas.openxmlformats.org/drawingml/2006/main" name="11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7.xml><?xml version="1.0" encoding="utf-8"?>
<a:theme xmlns:a="http://schemas.openxmlformats.org/drawingml/2006/main" name="118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8.xml><?xml version="1.0" encoding="utf-8"?>
<a:theme xmlns:a="http://schemas.openxmlformats.org/drawingml/2006/main" name="12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9900"/>
            </a:gs>
          </a:gsLst>
          <a:path path="rect">
            <a:fillToRect l="50000" t="50000" r="50000" b="50000"/>
          </a:path>
        </a:gradFill>
        <a:ln w="19050" cap="flat" cmpd="sng" algn="ctr">
          <a:solidFill>
            <a:srgbClr val="333399"/>
          </a:solidFill>
          <a:prstDash val="solid"/>
          <a:round/>
          <a:headEnd type="none" w="med" len="med"/>
          <a:tailEnd type="none" w="med" len="med"/>
        </a:ln>
        <a:effectLst>
          <a:outerShdw dist="35921" dir="2700000" algn="ctr" rotWithShape="0">
            <a:srgbClr val="C0C0C0"/>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gradFill rotWithShape="0">
          <a:gsLst>
            <a:gs pos="0">
              <a:srgbClr val="FFFF00"/>
            </a:gs>
            <a:gs pos="100000">
              <a:srgbClr val="FF9900"/>
            </a:gs>
          </a:gsLst>
          <a:path path="rect">
            <a:fillToRect l="50000" t="50000" r="50000" b="50000"/>
          </a:path>
        </a:gradFill>
        <a:ln w="19050" cap="flat" cmpd="sng" algn="ctr">
          <a:solidFill>
            <a:srgbClr val="333399"/>
          </a:solidFill>
          <a:prstDash val="solid"/>
          <a:round/>
          <a:headEnd type="none" w="med" len="med"/>
          <a:tailEnd type="none" w="med" len="med"/>
        </a:ln>
        <a:effectLst>
          <a:outerShdw dist="35921" dir="2700000" algn="ctr" rotWithShape="0">
            <a:srgbClr val="C0C0C0"/>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9.xml><?xml version="1.0" encoding="utf-8"?>
<a:theme xmlns:a="http://schemas.openxmlformats.org/drawingml/2006/main" name="12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9900"/>
            </a:gs>
          </a:gsLst>
          <a:path path="rect">
            <a:fillToRect l="50000" t="50000" r="50000" b="50000"/>
          </a:path>
        </a:gradFill>
        <a:ln w="19050" cap="flat" cmpd="sng" algn="ctr">
          <a:solidFill>
            <a:srgbClr val="333399"/>
          </a:solidFill>
          <a:prstDash val="solid"/>
          <a:round/>
          <a:headEnd type="none" w="med" len="med"/>
          <a:tailEnd type="none" w="med" len="med"/>
        </a:ln>
        <a:effectLst>
          <a:outerShdw dist="35921" dir="2700000" algn="ctr" rotWithShape="0">
            <a:srgbClr val="C0C0C0"/>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gradFill rotWithShape="0">
          <a:gsLst>
            <a:gs pos="0">
              <a:srgbClr val="FFFF00"/>
            </a:gs>
            <a:gs pos="100000">
              <a:srgbClr val="FF9900"/>
            </a:gs>
          </a:gsLst>
          <a:path path="rect">
            <a:fillToRect l="50000" t="50000" r="50000" b="50000"/>
          </a:path>
        </a:gradFill>
        <a:ln w="19050" cap="flat" cmpd="sng" algn="ctr">
          <a:solidFill>
            <a:srgbClr val="333399"/>
          </a:solidFill>
          <a:prstDash val="solid"/>
          <a:round/>
          <a:headEnd type="none" w="med" len="med"/>
          <a:tailEnd type="none" w="med" len="med"/>
        </a:ln>
        <a:effectLst>
          <a:outerShdw dist="35921" dir="2700000" algn="ctr" rotWithShape="0">
            <a:srgbClr val="C0C0C0"/>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35152</TotalTime>
  <Words>14916</Words>
  <Application>Microsoft Office PowerPoint</Application>
  <PresentationFormat>On-screen Show (4:3)</PresentationFormat>
  <Paragraphs>3067</Paragraphs>
  <Slides>191</Slides>
  <Notes>191</Notes>
  <HiddenSlides>0</HiddenSlides>
  <MMClips>0</MMClips>
  <ScaleCrop>false</ScaleCrop>
  <HeadingPairs>
    <vt:vector size="8" baseType="variant">
      <vt:variant>
        <vt:lpstr>Fonts Used</vt:lpstr>
      </vt:variant>
      <vt:variant>
        <vt:i4>15</vt:i4>
      </vt:variant>
      <vt:variant>
        <vt:lpstr>Theme</vt:lpstr>
      </vt:variant>
      <vt:variant>
        <vt:i4>136</vt:i4>
      </vt:variant>
      <vt:variant>
        <vt:lpstr>Embedded OLE Servers</vt:lpstr>
      </vt:variant>
      <vt:variant>
        <vt:i4>1</vt:i4>
      </vt:variant>
      <vt:variant>
        <vt:lpstr>Slide Titles</vt:lpstr>
      </vt:variant>
      <vt:variant>
        <vt:i4>191</vt:i4>
      </vt:variant>
    </vt:vector>
  </HeadingPairs>
  <TitlesOfParts>
    <vt:vector size="343" baseType="lpstr">
      <vt:lpstr>Arial Narrow</vt:lpstr>
      <vt:lpstr>Arial</vt:lpstr>
      <vt:lpstr>Impact</vt:lpstr>
      <vt:lpstr>Eurostile</vt:lpstr>
      <vt:lpstr>Latin Wide</vt:lpstr>
      <vt:lpstr>Wingdings</vt:lpstr>
      <vt:lpstr>Arial Black</vt:lpstr>
      <vt:lpstr>Papyrus</vt:lpstr>
      <vt:lpstr>Calibri</vt:lpstr>
      <vt:lpstr>Aharoni</vt:lpstr>
      <vt:lpstr>Arial Rounded MT Bold</vt:lpstr>
      <vt:lpstr>Haettenschweiler</vt:lpstr>
      <vt:lpstr>Times New Roman</vt:lpstr>
      <vt:lpstr>Palatino Linotype</vt:lpstr>
      <vt:lpstr>Fette Engschrift</vt:lpstr>
      <vt:lpstr>Default Design</vt:lpstr>
      <vt:lpstr>1_Default Design</vt:lpstr>
      <vt:lpstr>2_Default Design</vt:lpstr>
      <vt:lpstr>3_Default Design</vt:lpstr>
      <vt:lpstr>4_Default Design</vt:lpstr>
      <vt:lpstr>5_Default Design</vt:lpstr>
      <vt:lpstr>6_Default Design</vt:lpstr>
      <vt:lpstr>7_Default Design</vt:lpstr>
      <vt:lpstr>8_Default Design</vt:lpstr>
      <vt:lpstr>9_Default Design</vt:lpstr>
      <vt:lpstr>10_Default Design</vt:lpstr>
      <vt:lpstr>11_Default Design</vt:lpstr>
      <vt:lpstr>12_Default Design</vt:lpstr>
      <vt:lpstr>15_Default Design</vt:lpstr>
      <vt:lpstr>16_Default Design</vt:lpstr>
      <vt:lpstr>17_Default Design</vt:lpstr>
      <vt:lpstr>18_Default Design</vt:lpstr>
      <vt:lpstr>19_Default Design</vt:lpstr>
      <vt:lpstr>20_Default Design</vt:lpstr>
      <vt:lpstr>21_Default Design</vt:lpstr>
      <vt:lpstr>22_Default Design</vt:lpstr>
      <vt:lpstr>23_Default Design</vt:lpstr>
      <vt:lpstr>24_Default Design</vt:lpstr>
      <vt:lpstr>25_Default Design</vt:lpstr>
      <vt:lpstr>26_Default Design</vt:lpstr>
      <vt:lpstr>27_Default Design</vt:lpstr>
      <vt:lpstr>28_Default Design</vt:lpstr>
      <vt:lpstr>29_Default Design</vt:lpstr>
      <vt:lpstr>31_Default Design</vt:lpstr>
      <vt:lpstr>32_Default Design</vt:lpstr>
      <vt:lpstr>33_Default Design</vt:lpstr>
      <vt:lpstr>34_Default Design</vt:lpstr>
      <vt:lpstr>35_Default Design</vt:lpstr>
      <vt:lpstr>36_Default Design</vt:lpstr>
      <vt:lpstr>37_Default Design</vt:lpstr>
      <vt:lpstr>38_Default Design</vt:lpstr>
      <vt:lpstr>39_Default Design</vt:lpstr>
      <vt:lpstr>40_Default Design</vt:lpstr>
      <vt:lpstr>42_Default Design</vt:lpstr>
      <vt:lpstr>43_Default Design</vt:lpstr>
      <vt:lpstr>46_Default Design</vt:lpstr>
      <vt:lpstr>47_Default Design</vt:lpstr>
      <vt:lpstr>48_Default Design</vt:lpstr>
      <vt:lpstr>49_Default Design</vt:lpstr>
      <vt:lpstr>50_Default Design</vt:lpstr>
      <vt:lpstr>51_Default Design</vt:lpstr>
      <vt:lpstr>52_Default Design</vt:lpstr>
      <vt:lpstr>53_Default Design</vt:lpstr>
      <vt:lpstr>54_Default Design</vt:lpstr>
      <vt:lpstr>55_Default Design</vt:lpstr>
      <vt:lpstr>56_Default Design</vt:lpstr>
      <vt:lpstr>57_Default Design</vt:lpstr>
      <vt:lpstr>58_Default Design</vt:lpstr>
      <vt:lpstr>59_Default Design</vt:lpstr>
      <vt:lpstr>60_Default Design</vt:lpstr>
      <vt:lpstr>61_Default Design</vt:lpstr>
      <vt:lpstr>62_Default Design</vt:lpstr>
      <vt:lpstr>63_Default Design</vt:lpstr>
      <vt:lpstr>64_Default Design</vt:lpstr>
      <vt:lpstr>67_Default Design</vt:lpstr>
      <vt:lpstr>68_Default Design</vt:lpstr>
      <vt:lpstr>69_Default Design</vt:lpstr>
      <vt:lpstr>70_Default Design</vt:lpstr>
      <vt:lpstr>71_Default Design</vt:lpstr>
      <vt:lpstr>72_Default Design</vt:lpstr>
      <vt:lpstr>73_Default Design</vt:lpstr>
      <vt:lpstr>74_Default Design</vt:lpstr>
      <vt:lpstr>75_Default Design</vt:lpstr>
      <vt:lpstr>77_Default Design</vt:lpstr>
      <vt:lpstr>78_Default Design</vt:lpstr>
      <vt:lpstr>79_Default Design</vt:lpstr>
      <vt:lpstr>82_Default Design</vt:lpstr>
      <vt:lpstr>83_Default Design</vt:lpstr>
      <vt:lpstr>85_Default Design</vt:lpstr>
      <vt:lpstr>86_Default Design</vt:lpstr>
      <vt:lpstr>87_Default Design</vt:lpstr>
      <vt:lpstr>88_Default Design</vt:lpstr>
      <vt:lpstr>89_Default Design</vt:lpstr>
      <vt:lpstr>90_Default Design</vt:lpstr>
      <vt:lpstr>91_Default Design</vt:lpstr>
      <vt:lpstr>92_Default Design</vt:lpstr>
      <vt:lpstr>93_Default Design</vt:lpstr>
      <vt:lpstr>95_Default Design</vt:lpstr>
      <vt:lpstr>96_Default Design</vt:lpstr>
      <vt:lpstr>97_Default Design</vt:lpstr>
      <vt:lpstr>98_Default Design</vt:lpstr>
      <vt:lpstr>99_Default Design</vt:lpstr>
      <vt:lpstr>100_Default Design</vt:lpstr>
      <vt:lpstr>103_Default Design</vt:lpstr>
      <vt:lpstr>106_Default Design</vt:lpstr>
      <vt:lpstr>107_Default Design</vt:lpstr>
      <vt:lpstr>108_Default Design</vt:lpstr>
      <vt:lpstr>109_Default Design</vt:lpstr>
      <vt:lpstr>112_Default Design</vt:lpstr>
      <vt:lpstr>113_Default Design</vt:lpstr>
      <vt:lpstr>115_Default Design</vt:lpstr>
      <vt:lpstr>118_Default Design</vt:lpstr>
      <vt:lpstr>121_Default Design</vt:lpstr>
      <vt:lpstr>122_Default Design</vt:lpstr>
      <vt:lpstr>123_Default Design</vt:lpstr>
      <vt:lpstr>124_Default Design</vt:lpstr>
      <vt:lpstr>125_Default Design</vt:lpstr>
      <vt:lpstr>126_Default Design</vt:lpstr>
      <vt:lpstr>127_Default Design</vt:lpstr>
      <vt:lpstr>128_Default Design</vt:lpstr>
      <vt:lpstr>129_Default Design</vt:lpstr>
      <vt:lpstr>130_Default Design</vt:lpstr>
      <vt:lpstr>131_Default Design</vt:lpstr>
      <vt:lpstr>132_Default Design</vt:lpstr>
      <vt:lpstr>134_Default Design</vt:lpstr>
      <vt:lpstr>135_Default Design</vt:lpstr>
      <vt:lpstr>136_Default Design</vt:lpstr>
      <vt:lpstr>143_Default Design</vt:lpstr>
      <vt:lpstr>144_Default Design</vt:lpstr>
      <vt:lpstr>145_Default Design</vt:lpstr>
      <vt:lpstr>148_Default Design</vt:lpstr>
      <vt:lpstr>149_Default Design</vt:lpstr>
      <vt:lpstr>150_Default Design</vt:lpstr>
      <vt:lpstr>152_Default Design</vt:lpstr>
      <vt:lpstr>153_Default Design</vt:lpstr>
      <vt:lpstr>154_Default Design</vt:lpstr>
      <vt:lpstr>155_Default Design</vt:lpstr>
      <vt:lpstr>156_Default Design</vt:lpstr>
      <vt:lpstr>157_Default Design</vt:lpstr>
      <vt:lpstr>158_Default Design</vt:lpstr>
      <vt:lpstr>160_Default Design</vt:lpstr>
      <vt:lpstr>161_Default Design</vt:lpstr>
      <vt:lpstr>162_Default Design</vt:lpstr>
      <vt:lpstr>163_Default Design</vt:lpstr>
      <vt:lpstr>164_Default Design</vt:lpstr>
      <vt:lpstr>165_Default Design</vt:lpstr>
      <vt:lpstr>166_Default Design</vt:lpstr>
      <vt:lpstr>167_Default Design</vt:lpstr>
      <vt:lpstr>168_Default Design</vt:lpstr>
      <vt:lpstr>170_Default Design</vt:lpstr>
      <vt:lpstr>41_Default Design</vt:lpstr>
      <vt:lpstr>Clip</vt:lpstr>
      <vt:lpstr>PowerPoint Presentation</vt:lpstr>
      <vt:lpstr>PowerPoint Presentation</vt:lpstr>
      <vt:lpstr>PowerPoint Presentation</vt:lpstr>
      <vt:lpstr>PowerPoint Presentation</vt:lpstr>
      <vt:lpstr>PowerPoint Presentation</vt:lpstr>
      <vt:lpstr>PowerPoint Presentation</vt:lpstr>
      <vt:lpstr>Main Branches of the  Divine Principle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Points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Points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Points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Points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Points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Points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Points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Points</vt:lpstr>
      <vt:lpstr>This concludes Part One  of the  Exposition of the  Divine Principle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Exposition of the Divine Principle</dc:title>
  <dc:subject>Introduction</dc:subject>
  <dc:creator>Edw</dc:creator>
  <dc:description>Powerpoint slideshow: created by Eleonore de Watteville.
This Powerpoint slideshow is based on “Exposition of the Divine Principle - Diagramed Lecture Manual for One Hour Lectures". Originally published by THE HOUSE OF UNIFICATION FOR WORLD PEACE, Seoul, Korea.</dc:description>
  <cp:lastModifiedBy>Eleonore de Watteville</cp:lastModifiedBy>
  <cp:revision>1414</cp:revision>
  <dcterms:created xsi:type="dcterms:W3CDTF">2000-06-26T19:09:36Z</dcterms:created>
  <dcterms:modified xsi:type="dcterms:W3CDTF">2023-06-25T00:24:10Z</dcterms:modified>
</cp:coreProperties>
</file>